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 id="2147483960" r:id="rId27"/>
    <p:sldMasterId id="2147483972" r:id="rId28"/>
    <p:sldMasterId id="2147483984" r:id="rId29"/>
    <p:sldMasterId id="2147483996" r:id="rId30"/>
    <p:sldMasterId id="2147484008" r:id="rId31"/>
    <p:sldMasterId id="2147484020" r:id="rId32"/>
    <p:sldMasterId id="2147484032" r:id="rId33"/>
    <p:sldMasterId id="2147484044" r:id="rId34"/>
    <p:sldMasterId id="2147484056" r:id="rId35"/>
    <p:sldMasterId id="2147484068" r:id="rId36"/>
    <p:sldMasterId id="2147484080" r:id="rId37"/>
    <p:sldMasterId id="2147484092" r:id="rId38"/>
    <p:sldMasterId id="2147484104" r:id="rId39"/>
    <p:sldMasterId id="2147484116" r:id="rId40"/>
    <p:sldMasterId id="2147484128" r:id="rId41"/>
    <p:sldMasterId id="2147484140" r:id="rId42"/>
    <p:sldMasterId id="2147484152" r:id="rId43"/>
    <p:sldMasterId id="2147484164" r:id="rId44"/>
    <p:sldMasterId id="2147484176" r:id="rId45"/>
    <p:sldMasterId id="2147484188" r:id="rId46"/>
    <p:sldMasterId id="2147484200" r:id="rId47"/>
    <p:sldMasterId id="2147484212" r:id="rId48"/>
    <p:sldMasterId id="2147484224" r:id="rId49"/>
    <p:sldMasterId id="2147484236" r:id="rId50"/>
    <p:sldMasterId id="2147484248" r:id="rId51"/>
    <p:sldMasterId id="2147484260" r:id="rId52"/>
    <p:sldMasterId id="2147484272" r:id="rId53"/>
    <p:sldMasterId id="2147484284" r:id="rId54"/>
    <p:sldMasterId id="2147484296" r:id="rId55"/>
    <p:sldMasterId id="2147484308" r:id="rId56"/>
    <p:sldMasterId id="2147484320" r:id="rId57"/>
    <p:sldMasterId id="2147484332" r:id="rId58"/>
    <p:sldMasterId id="2147484344" r:id="rId59"/>
    <p:sldMasterId id="2147484356" r:id="rId60"/>
  </p:sldMasterIdLst>
  <p:handoutMasterIdLst>
    <p:handoutMasterId r:id="rId146"/>
  </p:handoutMasterIdLst>
  <p:sldIdLst>
    <p:sldId id="256" r:id="rId61"/>
    <p:sldId id="314" r:id="rId62"/>
    <p:sldId id="317" r:id="rId63"/>
    <p:sldId id="318" r:id="rId64"/>
    <p:sldId id="319" r:id="rId65"/>
    <p:sldId id="320" r:id="rId66"/>
    <p:sldId id="321" r:id="rId67"/>
    <p:sldId id="322" r:id="rId68"/>
    <p:sldId id="406" r:id="rId69"/>
    <p:sldId id="407" r:id="rId70"/>
    <p:sldId id="408" r:id="rId71"/>
    <p:sldId id="409" r:id="rId72"/>
    <p:sldId id="323" r:id="rId73"/>
    <p:sldId id="324" r:id="rId74"/>
    <p:sldId id="325" r:id="rId75"/>
    <p:sldId id="326" r:id="rId76"/>
    <p:sldId id="327" r:id="rId77"/>
    <p:sldId id="328" r:id="rId78"/>
    <p:sldId id="329" r:id="rId79"/>
    <p:sldId id="330" r:id="rId80"/>
    <p:sldId id="332" r:id="rId81"/>
    <p:sldId id="402" r:id="rId82"/>
    <p:sldId id="401" r:id="rId83"/>
    <p:sldId id="333" r:id="rId84"/>
    <p:sldId id="334" r:id="rId85"/>
    <p:sldId id="335" r:id="rId86"/>
    <p:sldId id="336" r:id="rId87"/>
    <p:sldId id="337" r:id="rId88"/>
    <p:sldId id="338" r:id="rId89"/>
    <p:sldId id="403" r:id="rId90"/>
    <p:sldId id="339" r:id="rId91"/>
    <p:sldId id="340" r:id="rId92"/>
    <p:sldId id="410" r:id="rId93"/>
    <p:sldId id="342" r:id="rId94"/>
    <p:sldId id="343" r:id="rId95"/>
    <p:sldId id="344" r:id="rId96"/>
    <p:sldId id="345" r:id="rId97"/>
    <p:sldId id="346" r:id="rId98"/>
    <p:sldId id="404" r:id="rId99"/>
    <p:sldId id="347" r:id="rId100"/>
    <p:sldId id="348" r:id="rId101"/>
    <p:sldId id="349" r:id="rId102"/>
    <p:sldId id="395" r:id="rId103"/>
    <p:sldId id="350" r:id="rId104"/>
    <p:sldId id="351" r:id="rId105"/>
    <p:sldId id="352" r:id="rId106"/>
    <p:sldId id="353" r:id="rId107"/>
    <p:sldId id="354" r:id="rId108"/>
    <p:sldId id="355" r:id="rId109"/>
    <p:sldId id="356" r:id="rId110"/>
    <p:sldId id="357" r:id="rId111"/>
    <p:sldId id="358" r:id="rId112"/>
    <p:sldId id="359" r:id="rId113"/>
    <p:sldId id="405" r:id="rId114"/>
    <p:sldId id="364" r:id="rId115"/>
    <p:sldId id="365" r:id="rId116"/>
    <p:sldId id="366" r:id="rId117"/>
    <p:sldId id="367" r:id="rId118"/>
    <p:sldId id="374" r:id="rId119"/>
    <p:sldId id="375" r:id="rId120"/>
    <p:sldId id="376" r:id="rId121"/>
    <p:sldId id="378" r:id="rId122"/>
    <p:sldId id="261"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7" r:id="rId138"/>
    <p:sldId id="398" r:id="rId139"/>
    <p:sldId id="399" r:id="rId140"/>
    <p:sldId id="400" r:id="rId141"/>
    <p:sldId id="307" r:id="rId142"/>
    <p:sldId id="308" r:id="rId143"/>
    <p:sldId id="284" r:id="rId144"/>
    <p:sldId id="277" r:id="rId145"/>
  </p:sldIdLst>
  <p:sldSz cx="13004800" cy="9753600"/>
  <p:notesSz cx="6797675" cy="9928225"/>
  <p:defaultTextStyle>
    <a:defPPr>
      <a:defRPr lang="en-US"/>
    </a:defPPr>
    <a:lvl1pPr algn="ctr" rtl="0" fontAlgn="base">
      <a:spcBef>
        <a:spcPct val="0"/>
      </a:spcBef>
      <a:spcAft>
        <a:spcPct val="0"/>
      </a:spcAft>
      <a:defRPr sz="4200" kern="1200">
        <a:solidFill>
          <a:srgbClr val="000000"/>
        </a:solidFill>
        <a:latin typeface="Gill Sans" pitchFamily="-104" charset="0"/>
        <a:ea typeface="ヒラギノ角ゴ ProN W3" pitchFamily="-104" charset="-128"/>
        <a:cs typeface="ヒラギノ角ゴ ProN W3" pitchFamily="-104" charset="-128"/>
        <a:sym typeface="Gill Sans" pitchFamily="-104" charset="0"/>
      </a:defRPr>
    </a:lvl1pPr>
    <a:lvl2pPr marL="457200" algn="ctr" rtl="0" fontAlgn="base">
      <a:spcBef>
        <a:spcPct val="0"/>
      </a:spcBef>
      <a:spcAft>
        <a:spcPct val="0"/>
      </a:spcAft>
      <a:defRPr sz="4200" kern="1200">
        <a:solidFill>
          <a:srgbClr val="000000"/>
        </a:solidFill>
        <a:latin typeface="Gill Sans" pitchFamily="-104" charset="0"/>
        <a:ea typeface="ヒラギノ角ゴ ProN W3" pitchFamily="-104" charset="-128"/>
        <a:cs typeface="ヒラギノ角ゴ ProN W3" pitchFamily="-104" charset="-128"/>
        <a:sym typeface="Gill Sans" pitchFamily="-104" charset="0"/>
      </a:defRPr>
    </a:lvl2pPr>
    <a:lvl3pPr marL="914400" algn="ctr" rtl="0" fontAlgn="base">
      <a:spcBef>
        <a:spcPct val="0"/>
      </a:spcBef>
      <a:spcAft>
        <a:spcPct val="0"/>
      </a:spcAft>
      <a:defRPr sz="4200" kern="1200">
        <a:solidFill>
          <a:srgbClr val="000000"/>
        </a:solidFill>
        <a:latin typeface="Gill Sans" pitchFamily="-104" charset="0"/>
        <a:ea typeface="ヒラギノ角ゴ ProN W3" pitchFamily="-104" charset="-128"/>
        <a:cs typeface="ヒラギノ角ゴ ProN W3" pitchFamily="-104" charset="-128"/>
        <a:sym typeface="Gill Sans" pitchFamily="-104" charset="0"/>
      </a:defRPr>
    </a:lvl3pPr>
    <a:lvl4pPr marL="1371600" algn="ctr" rtl="0" fontAlgn="base">
      <a:spcBef>
        <a:spcPct val="0"/>
      </a:spcBef>
      <a:spcAft>
        <a:spcPct val="0"/>
      </a:spcAft>
      <a:defRPr sz="4200" kern="1200">
        <a:solidFill>
          <a:srgbClr val="000000"/>
        </a:solidFill>
        <a:latin typeface="Gill Sans" pitchFamily="-104" charset="0"/>
        <a:ea typeface="ヒラギノ角ゴ ProN W3" pitchFamily="-104" charset="-128"/>
        <a:cs typeface="ヒラギノ角ゴ ProN W3" pitchFamily="-104" charset="-128"/>
        <a:sym typeface="Gill Sans" pitchFamily="-104" charset="0"/>
      </a:defRPr>
    </a:lvl4pPr>
    <a:lvl5pPr marL="1828800" algn="ctr" rtl="0" fontAlgn="base">
      <a:spcBef>
        <a:spcPct val="0"/>
      </a:spcBef>
      <a:spcAft>
        <a:spcPct val="0"/>
      </a:spcAft>
      <a:defRPr sz="4200" kern="1200">
        <a:solidFill>
          <a:srgbClr val="000000"/>
        </a:solidFill>
        <a:latin typeface="Gill Sans" pitchFamily="-104" charset="0"/>
        <a:ea typeface="ヒラギノ角ゴ ProN W3" pitchFamily="-104" charset="-128"/>
        <a:cs typeface="ヒラギノ角ゴ ProN W3" pitchFamily="-104" charset="-128"/>
        <a:sym typeface="Gill Sans" pitchFamily="-104" charset="0"/>
      </a:defRPr>
    </a:lvl5pPr>
    <a:lvl6pPr marL="2286000" algn="l" defTabSz="457200" rtl="0" eaLnBrk="1" latinLnBrk="0" hangingPunct="1">
      <a:defRPr sz="4200" kern="1200">
        <a:solidFill>
          <a:srgbClr val="000000"/>
        </a:solidFill>
        <a:latin typeface="Gill Sans" pitchFamily="-104" charset="0"/>
        <a:ea typeface="ヒラギノ角ゴ ProN W3" pitchFamily="-104" charset="-128"/>
        <a:cs typeface="ヒラギノ角ゴ ProN W3" pitchFamily="-104" charset="-128"/>
        <a:sym typeface="Gill Sans" pitchFamily="-104" charset="0"/>
      </a:defRPr>
    </a:lvl6pPr>
    <a:lvl7pPr marL="2743200" algn="l" defTabSz="457200" rtl="0" eaLnBrk="1" latinLnBrk="0" hangingPunct="1">
      <a:defRPr sz="4200" kern="1200">
        <a:solidFill>
          <a:srgbClr val="000000"/>
        </a:solidFill>
        <a:latin typeface="Gill Sans" pitchFamily="-104" charset="0"/>
        <a:ea typeface="ヒラギノ角ゴ ProN W3" pitchFamily="-104" charset="-128"/>
        <a:cs typeface="ヒラギノ角ゴ ProN W3" pitchFamily="-104" charset="-128"/>
        <a:sym typeface="Gill Sans" pitchFamily="-104" charset="0"/>
      </a:defRPr>
    </a:lvl7pPr>
    <a:lvl8pPr marL="3200400" algn="l" defTabSz="457200" rtl="0" eaLnBrk="1" latinLnBrk="0" hangingPunct="1">
      <a:defRPr sz="4200" kern="1200">
        <a:solidFill>
          <a:srgbClr val="000000"/>
        </a:solidFill>
        <a:latin typeface="Gill Sans" pitchFamily="-104" charset="0"/>
        <a:ea typeface="ヒラギノ角ゴ ProN W3" pitchFamily="-104" charset="-128"/>
        <a:cs typeface="ヒラギノ角ゴ ProN W3" pitchFamily="-104" charset="-128"/>
        <a:sym typeface="Gill Sans" pitchFamily="-104" charset="0"/>
      </a:defRPr>
    </a:lvl8pPr>
    <a:lvl9pPr marL="3657600" algn="l" defTabSz="457200" rtl="0" eaLnBrk="1" latinLnBrk="0" hangingPunct="1">
      <a:defRPr sz="4200" kern="1200">
        <a:solidFill>
          <a:srgbClr val="000000"/>
        </a:solidFill>
        <a:latin typeface="Gill Sans" pitchFamily="-104" charset="0"/>
        <a:ea typeface="ヒラギノ角ゴ ProN W3" pitchFamily="-104" charset="-128"/>
        <a:cs typeface="ヒラギノ角ゴ ProN W3" pitchFamily="-104" charset="-128"/>
        <a:sym typeface="Gill Sans" pitchFamily="-10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02" y="-120"/>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5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3.xml"/><Relationship Id="rId68" Type="http://schemas.openxmlformats.org/officeDocument/2006/relationships/slide" Target="slides/slide8.xml"/><Relationship Id="rId84" Type="http://schemas.openxmlformats.org/officeDocument/2006/relationships/slide" Target="slides/slide24.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38" Type="http://schemas.openxmlformats.org/officeDocument/2006/relationships/slide" Target="slides/slide78.xml"/><Relationship Id="rId16" Type="http://schemas.openxmlformats.org/officeDocument/2006/relationships/slideMaster" Target="slideMasters/slideMaster16.xml"/><Relationship Id="rId107" Type="http://schemas.openxmlformats.org/officeDocument/2006/relationships/slide" Target="slides/slide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14.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28" Type="http://schemas.openxmlformats.org/officeDocument/2006/relationships/slide" Target="slides/slide68.xml"/><Relationship Id="rId144" Type="http://schemas.openxmlformats.org/officeDocument/2006/relationships/slide" Target="slides/slide84.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30.xml"/><Relationship Id="rId95" Type="http://schemas.openxmlformats.org/officeDocument/2006/relationships/slide" Target="slides/slide3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4.xml"/><Relationship Id="rId69" Type="http://schemas.openxmlformats.org/officeDocument/2006/relationships/slide" Target="slides/slide9.xml"/><Relationship Id="rId113" Type="http://schemas.openxmlformats.org/officeDocument/2006/relationships/slide" Target="slides/slide53.xml"/><Relationship Id="rId118" Type="http://schemas.openxmlformats.org/officeDocument/2006/relationships/slide" Target="slides/slide58.xml"/><Relationship Id="rId134" Type="http://schemas.openxmlformats.org/officeDocument/2006/relationships/slide" Target="slides/slide74.xml"/><Relationship Id="rId139" Type="http://schemas.openxmlformats.org/officeDocument/2006/relationships/slide" Target="slides/slide79.xml"/><Relationship Id="rId80" Type="http://schemas.openxmlformats.org/officeDocument/2006/relationships/slide" Target="slides/slide20.xml"/><Relationship Id="rId85" Type="http://schemas.openxmlformats.org/officeDocument/2006/relationships/slide" Target="slides/slide25.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 Target="slides/slide7.xml"/><Relationship Id="rId103" Type="http://schemas.openxmlformats.org/officeDocument/2006/relationships/slide" Target="slides/slide43.xml"/><Relationship Id="rId108" Type="http://schemas.openxmlformats.org/officeDocument/2006/relationships/slide" Target="slides/slide48.xml"/><Relationship Id="rId116" Type="http://schemas.openxmlformats.org/officeDocument/2006/relationships/slide" Target="slides/slide56.xml"/><Relationship Id="rId124" Type="http://schemas.openxmlformats.org/officeDocument/2006/relationships/slide" Target="slides/slide64.xml"/><Relationship Id="rId129" Type="http://schemas.openxmlformats.org/officeDocument/2006/relationships/slide" Target="slides/slide69.xml"/><Relationship Id="rId137" Type="http://schemas.openxmlformats.org/officeDocument/2006/relationships/slide" Target="slides/slide7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2.xml"/><Relationship Id="rId70" Type="http://schemas.openxmlformats.org/officeDocument/2006/relationships/slide" Target="slides/slide10.xml"/><Relationship Id="rId75" Type="http://schemas.openxmlformats.org/officeDocument/2006/relationships/slide" Target="slides/slide15.xml"/><Relationship Id="rId83" Type="http://schemas.openxmlformats.org/officeDocument/2006/relationships/slide" Target="slides/slide23.xml"/><Relationship Id="rId88" Type="http://schemas.openxmlformats.org/officeDocument/2006/relationships/slide" Target="slides/slide28.xml"/><Relationship Id="rId91" Type="http://schemas.openxmlformats.org/officeDocument/2006/relationships/slide" Target="slides/slide31.xml"/><Relationship Id="rId96" Type="http://schemas.openxmlformats.org/officeDocument/2006/relationships/slide" Target="slides/slide36.xml"/><Relationship Id="rId111" Type="http://schemas.openxmlformats.org/officeDocument/2006/relationships/slide" Target="slides/slide51.xml"/><Relationship Id="rId132" Type="http://schemas.openxmlformats.org/officeDocument/2006/relationships/slide" Target="slides/slide72.xml"/><Relationship Id="rId140" Type="http://schemas.openxmlformats.org/officeDocument/2006/relationships/slide" Target="slides/slide80.xml"/><Relationship Id="rId145"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46.xml"/><Relationship Id="rId114" Type="http://schemas.openxmlformats.org/officeDocument/2006/relationships/slide" Target="slides/slide54.xml"/><Relationship Id="rId119" Type="http://schemas.openxmlformats.org/officeDocument/2006/relationships/slide" Target="slides/slide59.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 Target="slides/slide5.xml"/><Relationship Id="rId73" Type="http://schemas.openxmlformats.org/officeDocument/2006/relationships/slide" Target="slides/slide13.xml"/><Relationship Id="rId78" Type="http://schemas.openxmlformats.org/officeDocument/2006/relationships/slide" Target="slides/slide18.xml"/><Relationship Id="rId81" Type="http://schemas.openxmlformats.org/officeDocument/2006/relationships/slide" Target="slides/slide21.xml"/><Relationship Id="rId86" Type="http://schemas.openxmlformats.org/officeDocument/2006/relationships/slide" Target="slides/slide26.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30" Type="http://schemas.openxmlformats.org/officeDocument/2006/relationships/slide" Target="slides/slide70.xml"/><Relationship Id="rId135" Type="http://schemas.openxmlformats.org/officeDocument/2006/relationships/slide" Target="slides/slide75.xml"/><Relationship Id="rId143" Type="http://schemas.openxmlformats.org/officeDocument/2006/relationships/slide" Target="slides/slide83.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04" Type="http://schemas.openxmlformats.org/officeDocument/2006/relationships/slide" Target="slides/slide44.xml"/><Relationship Id="rId120" Type="http://schemas.openxmlformats.org/officeDocument/2006/relationships/slide" Target="slides/slide60.xml"/><Relationship Id="rId125" Type="http://schemas.openxmlformats.org/officeDocument/2006/relationships/slide" Target="slides/slide65.xml"/><Relationship Id="rId141" Type="http://schemas.openxmlformats.org/officeDocument/2006/relationships/slide" Target="slides/slide81.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11.xml"/><Relationship Id="rId92" Type="http://schemas.openxmlformats.org/officeDocument/2006/relationships/slide" Target="slides/slide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15" Type="http://schemas.openxmlformats.org/officeDocument/2006/relationships/slide" Target="slides/slide55.xml"/><Relationship Id="rId131" Type="http://schemas.openxmlformats.org/officeDocument/2006/relationships/slide" Target="slides/slide71.xml"/><Relationship Id="rId136" Type="http://schemas.openxmlformats.org/officeDocument/2006/relationships/slide" Target="slides/slide76.xml"/><Relationship Id="rId61" Type="http://schemas.openxmlformats.org/officeDocument/2006/relationships/slide" Target="slides/slide1.xml"/><Relationship Id="rId82" Type="http://schemas.openxmlformats.org/officeDocument/2006/relationships/slide" Target="slides/slide2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slide" Target="slides/slide8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6E57ED26-A440-43A4-955C-532B6FBAF454}" type="datetimeFigureOut">
              <a:rPr lang="en-US" smtClean="0"/>
              <a:t>5/7/2013</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5AFF73C3-9609-49E8-BA71-AFD93D842FE3}" type="slidenum">
              <a:rPr lang="en-US" smtClean="0"/>
              <a:t>‹#›</a:t>
            </a:fld>
            <a:endParaRPr lang="en-US"/>
          </a:p>
        </p:txBody>
      </p:sp>
    </p:spTree>
    <p:extLst>
      <p:ext uri="{BB962C8B-B14F-4D97-AF65-F5344CB8AC3E}">
        <p14:creationId xmlns:p14="http://schemas.microsoft.com/office/powerpoint/2010/main" val="237033112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9D01A508-7DF6-2F44-AC04-3B5FDC5FCD7C}"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FCDFBECC-AC14-F741-90D4-48F0BB8996AF}" type="slidenum">
              <a:rPr lang="en-US"/>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6FFA4162-3D9B-C842-8B71-0A266A6A1E54}" type="slidenum">
              <a:rPr lang="en-US"/>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F6E4E70D-9E63-3444-BA9B-116122EED2D8}" type="slidenum">
              <a:rPr lang="en-US"/>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D8656088-0E34-AA44-9D77-AEEEF8EF655A}" type="slidenum">
              <a:rPr lang="en-US"/>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2CDAC75E-D4EC-E14A-BD9D-E7B8C63991DA}" type="slidenum">
              <a:rPr lang="en-US"/>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50161EBB-F387-1146-88C9-112BEE2A4E35}" type="slidenum">
              <a:rPr lang="en-US"/>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A600FB95-4FA8-5648-9596-297B4C2FF631}" type="slidenum">
              <a:rPr lang="en-US"/>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8AC36D09-7CE1-8344-9716-7CC87866CF85}" type="slidenum">
              <a:rPr lang="en-US"/>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4C8C4835-8F4F-684C-AB74-7E7F49642A3B}" type="slidenum">
              <a:rPr lang="en-US"/>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43DA901B-0D3E-7441-87E8-94D04A618252}" type="slidenum">
              <a:rPr lang="en-US"/>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E9A2FA93-C853-C34C-9676-242D55EAF0C0}"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6AB40951-3089-9340-92CF-823D3C293A60}" type="slidenum">
              <a:rPr lang="en-US"/>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35ED2F77-6505-6949-B1D1-5015C87C6C84}" type="slidenum">
              <a:rPr lang="en-US"/>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294342E1-8676-134E-94C3-7996E10C3052}" type="slidenum">
              <a:rPr lang="en-US"/>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5B74DCE0-6F90-4D4A-98BF-0587276B72B2}" type="slidenum">
              <a:rPr lang="en-US"/>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CFBD2F8C-1CF0-FD4E-86C6-EE13345F601B}" type="slidenum">
              <a:rPr lang="en-US"/>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355600" y="2813050"/>
            <a:ext cx="6064250" cy="6551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2250" y="2813050"/>
            <a:ext cx="6064250" cy="6551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1FF869E3-2023-6640-97F5-7FD965698E69}" type="slidenum">
              <a:rPr lang="en-US"/>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E5F8FEF3-5B28-B34D-919B-CD617304BE1C}" type="slidenum">
              <a:rPr lang="en-US"/>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6C778E66-7931-7543-9240-0ADF68631796}" type="slidenum">
              <a:rPr lang="en-US"/>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012FB347-780E-D747-83DB-B6F16AC27EBB}" type="slidenum">
              <a:rPr lang="en-US"/>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F489FBAA-1EF5-D843-AFDB-CFD9542A1C87}" type="slidenum">
              <a:rPr lang="en-US"/>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32223E24-D921-CF43-8491-D3743B34AB67}"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0075B436-8DC0-EF40-8423-EF068223B719}" type="slidenum">
              <a:rPr lang="en-US"/>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34C93196-8F0A-1642-8AF7-D3871CCEAF4A}" type="slidenum">
              <a:rPr lang="en-US"/>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0D24C4B7-9578-1E4D-8BE1-5DDAD56006DA}" type="slidenum">
              <a:rPr lang="en-US"/>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B138224C-F65A-014A-8F6C-80DC558D440C}" type="slidenum">
              <a:rPr lang="en-US"/>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8C0DA2B-9D5C-644B-8814-BC0D6BA79F5F}" type="slidenum">
              <a:rPr lang="en-US"/>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D954F25B-42A7-0F4A-9D18-50765B777DCE}" type="slidenum">
              <a:rPr lang="en-US"/>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94700B3E-524C-7649-AFAD-CA25FAABAAA7}" type="slidenum">
              <a:rPr lang="en-US"/>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9D717E95-C501-2243-A532-D93217F5E05F}" type="slidenum">
              <a:rPr lang="en-US"/>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48B766EB-86F7-4947-A932-26563D2E8CD4}" type="slidenum">
              <a:rPr lang="en-US"/>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000FD21F-4E0B-4D4D-8AAC-2DD77817D930}" type="slidenum">
              <a:rPr lang="en-US"/>
              <a:pPr/>
              <a:t>‹#›</a:t>
            </a:fld>
            <a:endParaRPr lang="en-US"/>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E0DFDB76-69D6-A442-835E-7B84F43D2553}"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B0F68D29-BCB6-A140-99A2-C8621D335249}" type="slidenum">
              <a:rPr lang="en-US"/>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0221A9F6-B7C3-F54B-BBE2-10CAABEA942A}" type="slidenum">
              <a:rPr lang="en-US"/>
              <a:pPr/>
              <a:t>‹#›</a:t>
            </a:fld>
            <a:endParaRPr lang="en-US"/>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DFB6BFE2-DAF9-DD45-8CE1-3414328F76D8}" type="slidenum">
              <a:rPr lang="en-US"/>
              <a:pPr/>
              <a:t>‹#›</a:t>
            </a:fld>
            <a:endParaRPr lang="en-US"/>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DB357282-B987-A64F-866C-E1C62DB3AD73}" type="slidenum">
              <a:rPr lang="en-US"/>
              <a:pPr/>
              <a:t>‹#›</a:t>
            </a:fld>
            <a:endParaRPr lang="en-US"/>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4E3C0498-4690-7246-BAE8-39FF9E6AD8B3}" type="slidenum">
              <a:rPr lang="en-US"/>
              <a:pPr/>
              <a:t>‹#›</a:t>
            </a:fld>
            <a:endParaRPr lang="en-US"/>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E8FDEC11-B96F-9F4B-8C3C-075424155D3C}" type="slidenum">
              <a:rPr lang="en-US"/>
              <a:pPr/>
              <a:t>‹#›</a:t>
            </a:fld>
            <a:endParaRPr lang="en-US"/>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68889DE-E138-0040-A5CF-2D1D0A168873}" type="slidenum">
              <a:rPr lang="en-US"/>
              <a:pPr/>
              <a:t>‹#›</a:t>
            </a:fld>
            <a:endParaRPr lang="en-US"/>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15CA979-196B-2948-BD86-9EE72A85738C}" type="slidenum">
              <a:rPr lang="en-US"/>
              <a:pPr/>
              <a:t>‹#›</a:t>
            </a:fld>
            <a:endParaRPr lang="en-US"/>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4D3B5DA5-6593-2249-978E-07DF0D5BDCEC}" type="slidenum">
              <a:rPr lang="en-US"/>
              <a:pPr/>
              <a:t>‹#›</a:t>
            </a:fld>
            <a:endParaRPr lang="en-US"/>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649E8F10-BF09-854D-A2F5-BD1EF5651389}" type="slidenum">
              <a:rPr lang="en-US"/>
              <a:pPr/>
              <a:t>‹#›</a:t>
            </a:fld>
            <a:endParaRPr lang="en-US"/>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75684C2B-914E-3C48-A8C7-CC9F2FD0E24D}"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C349BB1-BC95-5045-852F-B30099F42E69}" type="slidenum">
              <a:rPr lang="en-US"/>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AD5B51E4-AD5E-4F4E-B9A9-61B467FC54DD}" type="slidenum">
              <a:rPr lang="en-US"/>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F008A7C3-6D20-2349-8C8D-593A7CAD2661}" type="slidenum">
              <a:rPr lang="en-US"/>
              <a:pPr/>
              <a:t>‹#›</a:t>
            </a:fld>
            <a:endParaRPr lang="en-US"/>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857B7026-2F84-9747-958E-586F25CB29B3}" type="slidenum">
              <a:rPr lang="en-US"/>
              <a:pPr/>
              <a:t>‹#›</a:t>
            </a:fld>
            <a:endParaRPr lang="en-US"/>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6E041B3F-3134-7949-AC3E-9E940C8BDDB0}" type="slidenum">
              <a:rPr lang="en-US"/>
              <a:pPr/>
              <a:t>‹#›</a:t>
            </a:fld>
            <a:endParaRPr lang="en-US"/>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773113" y="2771775"/>
            <a:ext cx="5721350" cy="698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646863" y="2771775"/>
            <a:ext cx="5721350" cy="698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E0517156-A345-B64B-8803-273F2B7896BA}" type="slidenum">
              <a:rPr lang="en-US"/>
              <a:pPr/>
              <a:t>‹#›</a:t>
            </a:fld>
            <a:endParaRPr lang="en-US"/>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EEB47F13-1BDD-5A4C-AA39-1B572A7AA7CB}" type="slidenum">
              <a:rPr lang="en-US"/>
              <a:pPr/>
              <a:t>‹#›</a:t>
            </a:fld>
            <a:endParaRPr lang="en-US"/>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9639D9AD-0636-DB42-A20B-B3A193C810D0}" type="slidenum">
              <a:rPr lang="en-US"/>
              <a:pPr/>
              <a:t>‹#›</a:t>
            </a:fld>
            <a:endParaRPr lang="en-US"/>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99037645-8F89-764A-A177-DCA5A2A8C829}" type="slidenum">
              <a:rPr lang="en-US"/>
              <a:pPr/>
              <a:t>‹#›</a:t>
            </a:fld>
            <a:endParaRPr lang="en-US"/>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C457F30A-581D-DB41-8804-B4C36E948E68}" type="slidenum">
              <a:rPr lang="en-US"/>
              <a:pPr/>
              <a:t>‹#›</a:t>
            </a:fld>
            <a:endParaRPr lang="en-US"/>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8B01A4DD-98C9-584C-B881-13B61303EE29}" type="slidenum">
              <a:rPr lang="en-US"/>
              <a:pPr/>
              <a:t>‹#›</a:t>
            </a:fld>
            <a:endParaRPr lang="en-US"/>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4679D409-EFE1-2F4F-89AC-96524664C76B}"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66275" y="131763"/>
            <a:ext cx="3070225" cy="92329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355600" y="131763"/>
            <a:ext cx="9058275" cy="92329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2B20C10E-112D-2A4F-A94A-9E552CD90B75}" type="slidenum">
              <a:rPr lang="en-US"/>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9438" y="0"/>
            <a:ext cx="2898775" cy="9753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773113" y="0"/>
            <a:ext cx="8543925" cy="9753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E3156975-7A37-234B-8AFD-9F1E05C40945}" type="slidenum">
              <a:rPr lang="en-US"/>
              <a:pPr/>
              <a:t>‹#›</a:t>
            </a:fld>
            <a:endParaRPr lang="en-US"/>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FA0E5FB3-AF27-3444-96C2-42E3703CBD25}" type="slidenum">
              <a:rPr lang="en-US"/>
              <a:pPr/>
              <a:t>‹#›</a:t>
            </a:fld>
            <a:endParaRPr lang="en-US"/>
          </a:p>
        </p:txBody>
      </p:sp>
    </p:spTree>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030F9971-99C0-D74D-900B-E837145E62B6}" type="slidenum">
              <a:rPr lang="en-US"/>
              <a:pPr/>
              <a:t>‹#›</a:t>
            </a:fld>
            <a:endParaRPr lang="en-US"/>
          </a:p>
        </p:txBody>
      </p:sp>
    </p:spTree>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3AD0BD91-979C-8244-9A5C-CC65857AB928}" type="slidenum">
              <a:rPr lang="en-US"/>
              <a:pPr/>
              <a:t>‹#›</a:t>
            </a:fld>
            <a:endParaRPr lang="en-US"/>
          </a:p>
        </p:txBody>
      </p:sp>
    </p:spTree>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48DF9C15-2C79-B748-AC16-52E7B780A017}" type="slidenum">
              <a:rPr lang="en-US"/>
              <a:pPr/>
              <a:t>‹#›</a:t>
            </a:fld>
            <a:endParaRPr lang="en-US"/>
          </a:p>
        </p:txBody>
      </p:sp>
    </p:spTree>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A1623F4F-DAE6-6E4F-BA4C-137F869F1CC7}" type="slidenum">
              <a:rPr lang="en-US"/>
              <a:pPr/>
              <a:t>‹#›</a:t>
            </a:fld>
            <a:endParaRPr lang="en-US"/>
          </a:p>
        </p:txBody>
      </p:sp>
    </p:spTree>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D0D08DD2-DB1A-3644-ACAA-CFAC22ED15AF}"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EDECA845-AF77-9A42-BFF2-F7D78DC16C75}" type="slidenum">
              <a:rPr lang="en-US"/>
              <a:pPr/>
              <a:t>‹#›</a:t>
            </a:fld>
            <a:endParaRPr lang="en-US"/>
          </a:p>
        </p:txBody>
      </p:sp>
    </p:spTree>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55DEBD60-4184-3B4A-812A-5BC85D7019C5}" type="slidenum">
              <a:rPr lang="en-US"/>
              <a:pPr/>
              <a:t>‹#›</a:t>
            </a:fld>
            <a:endParaRPr lang="en-US"/>
          </a:p>
        </p:txBody>
      </p:sp>
    </p:spTree>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DB2AB70-4A13-FF40-9A74-BF1D3585D4CF}" type="slidenum">
              <a:rPr lang="en-US"/>
              <a:pPr/>
              <a:t>‹#›</a:t>
            </a:fld>
            <a:endParaRPr lang="en-US"/>
          </a:p>
        </p:txBody>
      </p:sp>
    </p:spTree>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C0AA2651-4BD5-8147-A223-0344DA8161F2}" type="slidenum">
              <a:rPr lang="en-US"/>
              <a:pPr/>
              <a:t>‹#›</a:t>
            </a:fld>
            <a:endParaRPr lang="en-US"/>
          </a:p>
        </p:txBody>
      </p:sp>
    </p:spTree>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B79CE205-EDD8-6E41-947E-24857396FF8B}" type="slidenum">
              <a:rPr lang="en-US"/>
              <a:pPr/>
              <a:t>‹#›</a:t>
            </a:fld>
            <a:endParaRPr lang="en-US"/>
          </a:p>
        </p:txBody>
      </p:sp>
    </p:spTree>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9ADC7C3B-812F-E641-9520-1D64EE628E17}"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07E2AFFB-36F8-2B45-9F50-1F12E38D0457}" type="slidenum">
              <a:rPr lang="en-US"/>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2221D706-3DD6-E145-B785-B40E2F7FC04B}" type="slidenum">
              <a:rPr lang="en-US"/>
              <a:pPr/>
              <a:t>‹#›</a:t>
            </a:fld>
            <a:endParaRPr lang="en-US"/>
          </a:p>
        </p:txBody>
      </p:sp>
    </p:spTree>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7317C6FF-EDA5-CC4F-B66F-71EA53FCD1DD}" type="slidenum">
              <a:rPr lang="en-US"/>
              <a:pPr/>
              <a:t>‹#›</a:t>
            </a:fld>
            <a:endParaRPr lang="en-US"/>
          </a:p>
        </p:txBody>
      </p:sp>
    </p:spTree>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ED502DD9-53FB-0548-A887-0427B730083C}" type="slidenum">
              <a:rPr lang="en-US"/>
              <a:pPr/>
              <a:t>‹#›</a:t>
            </a:fld>
            <a:endParaRPr lang="en-US"/>
          </a:p>
        </p:txBody>
      </p:sp>
    </p:spTree>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93664CB1-D809-9D46-BDCF-5BDF43DB9360}" type="slidenum">
              <a:rPr lang="en-US"/>
              <a:pPr/>
              <a:t>‹#›</a:t>
            </a:fld>
            <a:endParaRPr lang="en-US"/>
          </a:p>
        </p:txBody>
      </p:sp>
    </p:spTree>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71AECD5B-03A3-BA42-8137-4B82D5721B3A}" type="slidenum">
              <a:rPr lang="en-US"/>
              <a:pPr/>
              <a:t>‹#›</a:t>
            </a:fld>
            <a:endParaRPr lang="en-US"/>
          </a:p>
        </p:txBody>
      </p:sp>
    </p:spTree>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A32F13D6-DCE6-8D40-AD09-4C50DD8CB077}" type="slidenum">
              <a:rPr lang="en-US"/>
              <a:pPr/>
              <a:t>‹#›</a:t>
            </a:fld>
            <a:endParaRPr lang="en-US"/>
          </a:p>
        </p:txBody>
      </p:sp>
    </p:spTree>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4B1603FF-CAE6-FD40-8F31-A297F4AE33FD}" type="slidenum">
              <a:rPr lang="en-US"/>
              <a:pPr/>
              <a:t>‹#›</a:t>
            </a:fld>
            <a:endParaRPr lang="en-US"/>
          </a:p>
        </p:txBody>
      </p:sp>
    </p:spTree>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E0F42564-592C-3644-81E7-D3F0F92FB7E6}" type="slidenum">
              <a:rPr lang="en-US"/>
              <a:pPr/>
              <a:t>‹#›</a:t>
            </a:fld>
            <a:endParaRPr lang="en-US"/>
          </a:p>
        </p:txBody>
      </p:sp>
    </p:spTree>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838E387E-0378-2E43-951D-BF38820C9149}" type="slidenum">
              <a:rPr lang="en-US"/>
              <a:pPr/>
              <a:t>‹#›</a:t>
            </a:fld>
            <a:endParaRPr lang="en-US"/>
          </a:p>
        </p:txBody>
      </p:sp>
    </p:spTree>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E9A68BED-523C-EC47-95AD-AF9827814E3F}" type="slidenum">
              <a:rPr lang="en-US"/>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698D6BF2-6335-424B-B286-C5D3A99BBE5E}" type="slidenum">
              <a:rPr lang="en-US"/>
              <a:pPr/>
              <a:t>‹#›</a:t>
            </a:fld>
            <a:endParaRPr lang="en-US"/>
          </a:p>
        </p:txBody>
      </p:sp>
    </p:spTree>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CBD52D10-4CB7-D946-ABB9-CD585046E8FA}" type="slidenum">
              <a:rPr lang="en-US"/>
              <a:pPr/>
              <a:t>‹#›</a:t>
            </a:fld>
            <a:endParaRPr lang="en-US"/>
          </a:p>
        </p:txBody>
      </p:sp>
    </p:spTree>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314582A1-47DE-6140-B043-60506A789A4D}" type="slidenum">
              <a:rPr lang="en-US"/>
              <a:pPr/>
              <a:t>‹#›</a:t>
            </a:fld>
            <a:endParaRPr lang="en-US"/>
          </a:p>
        </p:txBody>
      </p:sp>
    </p:spTree>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791F2925-C67D-5F47-8A76-E0B7BA527AF8}" type="slidenum">
              <a:rPr lang="en-US"/>
              <a:pPr/>
              <a:t>‹#›</a:t>
            </a:fld>
            <a:endParaRPr lang="en-US"/>
          </a:p>
        </p:txBody>
      </p:sp>
    </p:spTree>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F280F10E-3989-4443-952E-2CFB54C558D4}" type="slidenum">
              <a:rPr lang="en-US"/>
              <a:pPr/>
              <a:t>‹#›</a:t>
            </a:fld>
            <a:endParaRPr lang="en-US"/>
          </a:p>
        </p:txBody>
      </p:sp>
    </p:spTree>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8036013A-3599-D449-89CA-992AFDE428F1}" type="slidenum">
              <a:rPr lang="en-US"/>
              <a:pPr/>
              <a:t>‹#›</a:t>
            </a:fld>
            <a:endParaRPr lang="en-US"/>
          </a:p>
        </p:txBody>
      </p:sp>
    </p:spTree>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2D84B122-764E-8445-B87F-0578C512DFE2}" type="slidenum">
              <a:rPr lang="en-US"/>
              <a:pPr/>
              <a:t>‹#›</a:t>
            </a:fld>
            <a:endParaRPr lang="en-US"/>
          </a:p>
        </p:txBody>
      </p:sp>
    </p:spTree>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EC9DCDED-CA0F-9349-8170-FC588B52D974}" type="slidenum">
              <a:rPr lang="en-US"/>
              <a:pPr/>
              <a:t>‹#›</a:t>
            </a:fld>
            <a:endParaRPr lang="en-US"/>
          </a:p>
        </p:txBody>
      </p:sp>
    </p:spTree>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D2D55076-F177-9847-A70F-B040C0BF5608}" type="slidenum">
              <a:rPr lang="en-US"/>
              <a:pPr/>
              <a:t>‹#›</a:t>
            </a:fld>
            <a:endParaRPr lang="en-US"/>
          </a:p>
        </p:txBody>
      </p:sp>
    </p:spTree>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4EAA2B5D-EECE-AE4A-86CB-2209C03AFD2A}" type="slidenum">
              <a:rPr lang="en-US"/>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EF2781DD-942B-CA4E-BB9D-25A0F9A43EDD}" type="slidenum">
              <a:rPr lang="en-US"/>
              <a:pPr/>
              <a:t>‹#›</a:t>
            </a:fld>
            <a:endParaRPr lang="en-US"/>
          </a:p>
        </p:txBody>
      </p:sp>
    </p:spTree>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5D7F8400-6BB4-3B4C-A594-3ED54CB6B381}" type="slidenum">
              <a:rPr lang="en-US"/>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5F70DDCC-1595-C349-9B86-B87E55F32A15}" type="slidenum">
              <a:rPr lang="en-US"/>
              <a:pPr/>
              <a:t>‹#›</a:t>
            </a:fld>
            <a:endParaRPr lang="en-US"/>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7BC37B76-98AB-BE4F-98F5-9473EA017D9B}" type="slidenum">
              <a:rPr lang="en-US"/>
              <a:pPr/>
              <a:t>‹#›</a:t>
            </a:fld>
            <a:endParaRPr lang="en-US"/>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5F8072AF-CD2F-4342-A5A3-29F0EA47D884}" type="slidenum">
              <a:rPr lang="en-US"/>
              <a:pPr/>
              <a:t>‹#›</a:t>
            </a:fld>
            <a:endParaRPr lang="en-US"/>
          </a:p>
        </p:txBody>
      </p:sp>
    </p:spTree>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9A482436-D448-B84C-A0CA-9CD5053097A1}" type="slidenum">
              <a:rPr lang="en-US"/>
              <a:pPr/>
              <a:t>‹#›</a:t>
            </a:fld>
            <a:endParaRPr lang="en-US"/>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BD8FC476-F7BF-324D-B7B5-D77839C5B759}" type="slidenum">
              <a:rPr lang="en-US"/>
              <a:pPr/>
              <a:t>‹#›</a:t>
            </a:fld>
            <a:endParaRPr lang="en-US"/>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CDEE9748-1778-8242-8443-31BDA002EAF0}" type="slidenum">
              <a:rPr lang="en-US"/>
              <a:pPr/>
              <a:t>‹#›</a:t>
            </a:fld>
            <a:endParaRPr lang="en-US"/>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84B1536E-A355-FB4E-AFA3-749CBDFE07E3}" type="slidenum">
              <a:rPr lang="en-US"/>
              <a:pPr/>
              <a:t>‹#›</a:t>
            </a:fld>
            <a:endParaRPr lang="en-US"/>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75426BD-9AAC-5A4A-824C-C0C01A8B1C64}" type="slidenum">
              <a:rPr lang="en-US"/>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9481691E-88FB-2443-AFE7-A24435B64CB3}" type="slidenum">
              <a:rPr lang="en-US"/>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3197939F-7FBF-DA4D-841B-12B8FFD31AA5}" type="slidenum">
              <a:rPr lang="en-US"/>
              <a:pPr/>
              <a:t>‹#›</a:t>
            </a:fld>
            <a:endParaRPr lang="en-US"/>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D1E0CC67-65EA-4147-A314-52F36339EACC}" type="slidenum">
              <a:rPr lang="en-US"/>
              <a:pPr/>
              <a:t>‹#›</a:t>
            </a:fld>
            <a:endParaRPr lang="en-US"/>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5E084319-83BF-0044-959E-2D4962E0E2D9}" type="slidenum">
              <a:rPr lang="en-US"/>
              <a:pPr/>
              <a:t>‹#›</a:t>
            </a:fld>
            <a:endParaRPr lang="en-US"/>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EE09AF3B-2F94-434A-BA26-1A3E33E358DE}" type="slidenum">
              <a:rPr lang="en-US"/>
              <a:pPr/>
              <a:t>‹#›</a:t>
            </a:fld>
            <a:endParaRPr lang="en-US"/>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8879BF5B-8404-AF42-99F8-D13735A0D108}" type="slidenum">
              <a:rPr lang="en-US"/>
              <a:pPr/>
              <a:t>‹#›</a:t>
            </a:fld>
            <a:endParaRPr lang="en-US"/>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940B6604-8538-3A48-9FF8-15376F5557DE}" type="slidenum">
              <a:rPr lang="en-US"/>
              <a:pPr/>
              <a:t>‹#›</a:t>
            </a:fld>
            <a:endParaRPr lang="en-US"/>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BCB23223-A24B-E24F-8039-C3CB7A121BD9}" type="slidenum">
              <a:rPr lang="en-US"/>
              <a:pPr/>
              <a:t>‹#›</a:t>
            </a:fld>
            <a:endParaRPr lang="en-US"/>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66630B10-0E20-BA4F-AFA2-93A04EEF9A28}" type="slidenum">
              <a:rPr lang="en-US"/>
              <a:pPr/>
              <a:t>‹#›</a:t>
            </a:fld>
            <a:endParaRPr lang="en-US"/>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F7ABA9BC-3575-144A-BBAA-979893944089}" type="slidenum">
              <a:rPr lang="en-US"/>
              <a:pPr/>
              <a:t>‹#›</a:t>
            </a:fld>
            <a:endParaRPr lang="en-US"/>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F402ECA4-D735-2748-85D0-B83DC60998D0}" type="slidenum">
              <a:rPr lang="en-US"/>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172AC876-122F-B84F-B318-008A488F08B4}" type="slidenum">
              <a:rPr lang="en-US"/>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EA4E854D-5671-9D46-B54A-161DD3DDB92D}" type="slidenum">
              <a:rPr lang="en-US"/>
              <a:pPr/>
              <a:t>‹#›</a:t>
            </a:fld>
            <a:endParaRPr lang="en-US"/>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46143198-FC86-204F-A196-4BE93CED4B20}" type="slidenum">
              <a:rPr lang="en-US"/>
              <a:pPr/>
              <a:t>‹#›</a:t>
            </a:fld>
            <a:endParaRPr lang="en-US"/>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E578E5C2-9E7A-734C-8BC2-CF309410719E}" type="slidenum">
              <a:rPr lang="en-US"/>
              <a:pPr/>
              <a:t>‹#›</a:t>
            </a:fld>
            <a:endParaRPr lang="en-US"/>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FE476CC4-9EF4-FC42-B9F4-F4FAD1A757DC}" type="slidenum">
              <a:rPr lang="en-US"/>
              <a:pPr/>
              <a:t>‹#›</a:t>
            </a:fld>
            <a:endParaRPr lang="en-US"/>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2AB37814-17DC-AA4C-8350-B7B14ACC475B}" type="slidenum">
              <a:rPr lang="en-US"/>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2D25A351-DE62-CA4B-87A5-021EF987316A}" type="slidenum">
              <a:rPr lang="en-US"/>
              <a:pPr/>
              <a:t>‹#›</a:t>
            </a:fld>
            <a:endParaRPr lang="en-US"/>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0EE0B6F5-594C-764F-AFB0-C3B0C792DB85}" type="slidenum">
              <a:rPr lang="en-US"/>
              <a:pPr/>
              <a:t>‹#›</a:t>
            </a:fld>
            <a:endParaRPr lang="en-US"/>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0906AC0F-1F29-1542-A01C-CB3EE1958172}" type="slidenum">
              <a:rPr lang="en-US"/>
              <a:pPr/>
              <a:t>‹#›</a:t>
            </a:fld>
            <a:endParaRPr lang="en-US"/>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1270000" y="1270000"/>
            <a:ext cx="5149850" cy="720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2250" y="1270000"/>
            <a:ext cx="5149850" cy="720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29AD5D10-A2C9-E544-95F2-603244EDBD82}" type="slidenum">
              <a:rPr lang="en-US"/>
              <a:pPr/>
              <a:t>‹#›</a:t>
            </a:fld>
            <a:endParaRPr lang="en-US"/>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96870205-E730-A049-AC7B-5CEC7926493D}" type="slidenum">
              <a:rPr lang="en-US"/>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8DEF6F4C-7309-B146-B161-5EA7169354DF}" type="slidenum">
              <a:rPr lang="en-US"/>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EACB7373-1780-A545-93EE-AB0F1EF5944C}" type="slidenum">
              <a:rPr lang="en-US"/>
              <a:pPr/>
              <a:t>‹#›</a:t>
            </a:fld>
            <a:endParaRPr lang="en-US"/>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A4C19E4C-E6EA-1B41-A1F0-D9FA3BC3F358}" type="slidenum">
              <a:rPr lang="en-US"/>
              <a:pPr/>
              <a:t>‹#›</a:t>
            </a:fld>
            <a:endParaRPr lang="en-US"/>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7B959F82-E475-044B-841C-41C58F9E10EB}" type="slidenum">
              <a:rPr lang="en-US"/>
              <a:pPr/>
              <a:t>‹#›</a:t>
            </a:fld>
            <a:endParaRPr lang="en-US"/>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69715085-A8AE-054C-B8CA-19B3ED87DF4C}" type="slidenum">
              <a:rPr lang="en-US"/>
              <a:pPr/>
              <a:t>‹#›</a:t>
            </a:fld>
            <a:endParaRPr lang="en-US"/>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B4B3CDA9-0DA4-B843-9965-098FB03F29F1}" type="slidenum">
              <a:rPr lang="en-US"/>
              <a:pPr/>
              <a:t>‹#›</a:t>
            </a:fld>
            <a:endParaRPr lang="en-US"/>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803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08037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7F079B93-CD49-E34C-9DE1-0EC79D0D8EB1}" type="slidenum">
              <a:rPr lang="en-US"/>
              <a:pPr/>
              <a:t>‹#›</a:t>
            </a:fld>
            <a:endParaRPr lang="en-US"/>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B8F91CAC-B458-F44D-B4A8-71EBE3F8225A}" type="slidenum">
              <a:rPr lang="en-US"/>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8FEC2476-33BE-9B4F-B062-BCEBBBBF56EA}" type="slidenum">
              <a:rPr lang="en-US"/>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8EA5414C-8F75-3C4D-9B50-68A7FED4BEED}" type="slidenum">
              <a:rPr lang="en-US"/>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8E69BB44-0C0C-3842-9538-1D8F60D1E17B}" type="slidenum">
              <a:rPr lang="en-US"/>
              <a:pPr/>
              <a:t>‹#›</a:t>
            </a:fld>
            <a:endParaRPr lang="en-US"/>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AC402D2A-EA73-2C45-AC83-E29931937AE7}" type="slidenum">
              <a:rPr lang="en-US"/>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05EBF8FF-333A-A342-9C3D-934030F863E7}" type="slidenum">
              <a:rPr lang="en-US"/>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199B8755-68D8-0549-BBB5-F0360D688A0F}" type="slidenum">
              <a:rPr lang="en-US"/>
              <a:pPr/>
              <a:t>‹#›</a:t>
            </a:fld>
            <a:endParaRPr lang="en-US"/>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AC8BDED7-38B3-F74C-92E8-FDF889E5CCCA}" type="slidenum">
              <a:rPr lang="en-US"/>
              <a:pPr/>
              <a:t>‹#›</a:t>
            </a:fld>
            <a:endParaRPr lang="en-US"/>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2E7C30D0-BCA6-FF47-AA1A-D5C7C7E1C79C}" type="slidenum">
              <a:rPr lang="en-US"/>
              <a:pPr/>
              <a:t>‹#›</a:t>
            </a:fld>
            <a:endParaRPr lang="en-US"/>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6785A8D9-DBC8-9F4A-BB59-68E9E084AC6B}" type="slidenum">
              <a:rPr lang="en-US"/>
              <a:pPr/>
              <a:t>‹#›</a:t>
            </a:fld>
            <a:endParaRPr lang="en-US"/>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F73BAA70-CE0F-CA42-9570-9B4A7CCB7AD3}" type="slidenum">
              <a:rPr lang="en-US"/>
              <a:pPr/>
              <a:t>‹#›</a:t>
            </a:fld>
            <a:endParaRPr lang="en-US"/>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FB62E42-B50C-2848-A2D4-41597DE45568}" type="slidenum">
              <a:rPr lang="en-US"/>
              <a:pPr/>
              <a:t>‹#›</a:t>
            </a:fld>
            <a:endParaRPr lang="en-US"/>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46E49B6-657B-D048-B452-9DCDDCD8BE4B}" type="slidenum">
              <a:rPr lang="en-US"/>
              <a:pPr/>
              <a:t>‹#›</a:t>
            </a:fld>
            <a:endParaRPr lang="en-US"/>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A79A5A7A-96AF-BF4D-8311-DEFD376B9950}" type="slidenum">
              <a:rPr lang="en-US"/>
              <a:pPr/>
              <a:t>‹#›</a:t>
            </a:fld>
            <a:endParaRPr lang="en-US"/>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2A4704FE-02A5-1D4F-BFDE-141437A6D498}" type="slidenum">
              <a:rPr lang="en-US"/>
              <a:pPr/>
              <a:t>‹#›</a:t>
            </a:fld>
            <a:endParaRPr lang="en-US"/>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25910F80-75A8-E442-A458-99FA77488984}" type="slidenum">
              <a:rPr lang="en-US"/>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D5575CA2-9ACC-2B40-AD9A-AF4D0F4E510C}" type="slidenum">
              <a:rPr lang="en-US"/>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F4B9C031-E634-2A4C-9E79-F4AC5F65E1B5}" type="slidenum">
              <a:rPr lang="en-US"/>
              <a:pPr/>
              <a:t>‹#›</a:t>
            </a:fld>
            <a:endParaRPr lang="en-US"/>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6C191B4A-BC5E-744D-8781-E2831FA95E42}" type="slidenum">
              <a:rPr lang="en-US"/>
              <a:pPr/>
              <a:t>‹#›</a:t>
            </a:fld>
            <a:endParaRPr lang="en-US"/>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FEF8902D-2CE4-C94D-BE75-ADE8D7A0D7DA}" type="slidenum">
              <a:rPr lang="en-US"/>
              <a:pPr/>
              <a:t>‹#›</a:t>
            </a:fld>
            <a:endParaRPr lang="en-US"/>
          </a:p>
        </p:txBody>
      </p:sp>
    </p:spTree>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22CCD5F3-FECE-904A-881A-764BB8E434BE}" type="slidenum">
              <a:rPr lang="en-US"/>
              <a:pPr/>
              <a:t>‹#›</a:t>
            </a:fld>
            <a:endParaRPr lang="en-US"/>
          </a:p>
        </p:txBody>
      </p:sp>
    </p:spTree>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79604749-F194-7C41-AA76-2AC99879A394}" type="slidenum">
              <a:rPr lang="en-US"/>
              <a:pPr/>
              <a:t>‹#›</a:t>
            </a:fld>
            <a:endParaRPr lang="en-US"/>
          </a:p>
        </p:txBody>
      </p:sp>
    </p:spTree>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B6E5FC28-92CF-2748-B00A-BEC4769A9473}" type="slidenum">
              <a:rPr lang="en-US"/>
              <a:pPr/>
              <a:t>‹#›</a:t>
            </a:fld>
            <a:endParaRPr lang="en-US"/>
          </a:p>
        </p:txBody>
      </p:sp>
    </p:spTree>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80327245-2EDD-EA49-A8A7-954581F97AE8}" type="slidenum">
              <a:rPr lang="en-US"/>
              <a:pPr/>
              <a:t>‹#›</a:t>
            </a:fld>
            <a:endParaRPr lang="en-US"/>
          </a:p>
        </p:txBody>
      </p:sp>
    </p:spTree>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FCDB7AA-1C8E-F749-92E2-8D0C6C7AEDF8}" type="slidenum">
              <a:rPr lang="en-US"/>
              <a:pPr/>
              <a:t>‹#›</a:t>
            </a:fld>
            <a:endParaRPr lang="en-US"/>
          </a:p>
        </p:txBody>
      </p:sp>
    </p:spTree>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E96B3581-0928-094C-B52D-6FEAFEC480FB}" type="slidenum">
              <a:rPr lang="en-US"/>
              <a:pPr/>
              <a:t>‹#›</a:t>
            </a:fld>
            <a:endParaRPr lang="en-US"/>
          </a:p>
        </p:txBody>
      </p:sp>
    </p:spTree>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E878F048-DA33-1D4D-951F-ADDDD1FAD0A8}" type="slidenum">
              <a:rPr lang="en-US"/>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75A8E104-5BE8-D343-8DD4-CAF1D81F97C9}" type="slidenum">
              <a:rPr lang="en-US"/>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22567564-75D4-C148-8D1F-5F5082091224}" type="slidenum">
              <a:rPr lang="en-US"/>
              <a:pPr/>
              <a:t>‹#›</a:t>
            </a:fld>
            <a:endParaRPr lang="en-US"/>
          </a:p>
        </p:txBody>
      </p:sp>
    </p:spTree>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20279250-57C0-1D4F-A4C1-B1826E894FB4}" type="slidenum">
              <a:rPr lang="en-US"/>
              <a:pPr/>
              <a:t>‹#›</a:t>
            </a:fld>
            <a:endParaRPr lang="en-US"/>
          </a:p>
        </p:txBody>
      </p:sp>
    </p:spTree>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D75F22F6-204A-5544-84AA-C5097157BA19}" type="slidenum">
              <a:rPr lang="en-US"/>
              <a:pPr/>
              <a:t>‹#›</a:t>
            </a:fld>
            <a:endParaRPr lang="en-US"/>
          </a:p>
        </p:txBody>
      </p:sp>
    </p:spTree>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D7175FEE-E79F-B040-8E20-F8848FEF87E6}" type="slidenum">
              <a:rPr lang="en-US"/>
              <a:pPr/>
              <a:t>‹#›</a:t>
            </a:fld>
            <a:endParaRPr lang="en-US"/>
          </a:p>
        </p:txBody>
      </p:sp>
    </p:spTree>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CA53F4BC-8243-D542-89B2-E8FF8D2142BE}" type="slidenum">
              <a:rPr lang="en-US"/>
              <a:pPr/>
              <a:t>‹#›</a:t>
            </a:fld>
            <a:endParaRPr lang="en-US"/>
          </a:p>
        </p:txBody>
      </p:sp>
    </p:spTree>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D61685C4-233F-7647-A8D5-1EA1C61AA5D9}" type="slidenum">
              <a:rPr lang="en-US"/>
              <a:pPr/>
              <a:t>‹#›</a:t>
            </a:fld>
            <a:endParaRPr lang="en-US"/>
          </a:p>
        </p:txBody>
      </p:sp>
    </p:spTree>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BEAB437A-783C-2F49-B691-74118DBC7BAB}" type="slidenum">
              <a:rPr lang="en-US"/>
              <a:pPr/>
              <a:t>‹#›</a:t>
            </a:fld>
            <a:endParaRPr lang="en-US"/>
          </a:p>
        </p:txBody>
      </p:sp>
    </p:spTree>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DB6944AE-ECAE-234F-B5F4-8FD80FEFDEEF}" type="slidenum">
              <a:rPr lang="en-US"/>
              <a:pPr/>
              <a:t>‹#›</a:t>
            </a:fld>
            <a:endParaRPr lang="en-US"/>
          </a:p>
        </p:txBody>
      </p:sp>
    </p:spTree>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EC47160F-27A3-D945-8EDA-59F44BDA9D44}" type="slidenum">
              <a:rPr lang="en-US"/>
              <a:pPr/>
              <a:t>‹#›</a:t>
            </a:fld>
            <a:endParaRPr lang="en-US"/>
          </a:p>
        </p:txBody>
      </p:sp>
    </p:spTree>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CE717A21-AA9B-5B4C-8EDD-EEA9BEECEA48}" type="slidenum">
              <a:rPr lang="en-US"/>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DF5CB1E9-9922-DB4A-88B3-C3931956F866}" type="slidenum">
              <a:rPr lang="en-US"/>
              <a:pPr/>
              <a:t>‹#›</a:t>
            </a:fld>
            <a:endParaRPr lang="en-US"/>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56C3CE32-0C53-9149-B8F4-89B84062BA4D}" type="slidenum">
              <a:rPr lang="en-US"/>
              <a:pPr/>
              <a:t>‹#›</a:t>
            </a:fld>
            <a:endParaRPr lang="en-US"/>
          </a:p>
        </p:txBody>
      </p:sp>
    </p:spTree>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E33FD9F0-4771-3043-92CD-9E61816CD917}" type="slidenum">
              <a:rPr lang="en-US"/>
              <a:pPr/>
              <a:t>‹#›</a:t>
            </a:fld>
            <a:endParaRPr lang="en-US"/>
          </a:p>
        </p:txBody>
      </p:sp>
    </p:spTree>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CA43D0B5-3506-4547-8BEF-1053AC4561A8}" type="slidenum">
              <a:rPr lang="en-US"/>
              <a:pPr/>
              <a:t>‹#›</a:t>
            </a:fld>
            <a:endParaRPr lang="en-US"/>
          </a:p>
        </p:txBody>
      </p:sp>
    </p:spTree>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398FEC0E-4A5C-C04E-8846-ACA0C3A9846F}" type="slidenum">
              <a:rPr lang="en-US"/>
              <a:pPr/>
              <a:t>‹#›</a:t>
            </a:fld>
            <a:endParaRPr lang="en-US"/>
          </a:p>
        </p:txBody>
      </p:sp>
    </p:spTree>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9C5DA055-BCD6-1D4C-B39D-5B38C438949D}" type="slidenum">
              <a:rPr lang="en-US"/>
              <a:pPr/>
              <a:t>‹#›</a:t>
            </a:fld>
            <a:endParaRPr lang="en-US"/>
          </a:p>
        </p:txBody>
      </p:sp>
    </p:spTree>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3FCE9261-86FE-A344-B079-0107CAE2E028}" type="slidenum">
              <a:rPr lang="en-US"/>
              <a:pPr/>
              <a:t>‹#›</a:t>
            </a:fld>
            <a:endParaRPr lang="en-US"/>
          </a:p>
        </p:txBody>
      </p:sp>
    </p:spTree>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BF43B007-031A-284B-B976-6AC55E243566}" type="slidenum">
              <a:rPr lang="en-US"/>
              <a:pPr/>
              <a:t>‹#›</a:t>
            </a:fld>
            <a:endParaRPr lang="en-US"/>
          </a:p>
        </p:txBody>
      </p:sp>
    </p:spTree>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2C3E0A92-8294-A34C-B5AE-D639FC8C11AB}" type="slidenum">
              <a:rPr lang="en-US"/>
              <a:pPr/>
              <a:t>‹#›</a:t>
            </a:fld>
            <a:endParaRPr lang="en-US"/>
          </a:p>
        </p:txBody>
      </p:sp>
    </p:spTree>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28F40DB-87E4-5848-BC58-B0331733607F}" type="slidenum">
              <a:rPr lang="en-US"/>
              <a:pPr/>
              <a:t>‹#›</a:t>
            </a:fld>
            <a:endParaRPr lang="en-US"/>
          </a:p>
        </p:txBody>
      </p:sp>
    </p:spTree>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3CB74BB-E47A-8943-B396-BF9AC16719FD}" type="slidenum">
              <a:rPr lang="en-US"/>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5990A1B3-2FFA-3B41-A99C-CA22FE626491}" type="slidenum">
              <a:rPr lang="en-US"/>
              <a:pPr/>
              <a:t>‹#›</a:t>
            </a:fld>
            <a:endParaRPr lang="en-US"/>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8C5024C7-E62E-C44C-B60E-5D854C96AE79}" type="slidenum">
              <a:rPr lang="en-US"/>
              <a:pPr/>
              <a:t>‹#›</a:t>
            </a:fld>
            <a:endParaRPr lang="en-US"/>
          </a:p>
        </p:txBody>
      </p:sp>
    </p:spTree>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100CC808-30B8-1044-A6B8-A552DCCF1F27}" type="slidenum">
              <a:rPr lang="en-US"/>
              <a:pPr/>
              <a:t>‹#›</a:t>
            </a:fld>
            <a:endParaRPr lang="en-US"/>
          </a:p>
        </p:txBody>
      </p:sp>
    </p:spTree>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EB6557F0-8606-CD45-B9C6-03CE0E3827B5}" type="slidenum">
              <a:rPr lang="en-US"/>
              <a:pPr/>
              <a:t>‹#›</a:t>
            </a:fld>
            <a:endParaRPr lang="en-US"/>
          </a:p>
        </p:txBody>
      </p:sp>
    </p:spTree>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C0A623CF-9407-A846-B80C-B28C982471BE}" type="slidenum">
              <a:rPr lang="en-US"/>
              <a:pPr/>
              <a:t>‹#›</a:t>
            </a:fld>
            <a:endParaRPr lang="en-US"/>
          </a:p>
        </p:txBody>
      </p:sp>
    </p:spTree>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D1DC4E48-5423-FE4C-9C77-F5B56AB85445}" type="slidenum">
              <a:rPr lang="en-US"/>
              <a:pPr/>
              <a:t>‹#›</a:t>
            </a:fld>
            <a:endParaRPr lang="en-US"/>
          </a:p>
        </p:txBody>
      </p:sp>
    </p:spTree>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909D0DA2-1FDB-7844-9CE9-B96AB2B8FDDB}" type="slidenum">
              <a:rPr lang="en-US"/>
              <a:pPr/>
              <a:t>‹#›</a:t>
            </a:fld>
            <a:endParaRPr lang="en-US"/>
          </a:p>
        </p:txBody>
      </p:sp>
    </p:spTree>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CFD6957C-85C7-204F-8DEB-363CCBC46719}" type="slidenum">
              <a:rPr lang="en-US"/>
              <a:pPr/>
              <a:t>‹#›</a:t>
            </a:fld>
            <a:endParaRPr lang="en-US"/>
          </a:p>
        </p:txBody>
      </p:sp>
    </p:spTree>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26CB3533-609A-8E49-8397-473E6BB197C0}" type="slidenum">
              <a:rPr lang="en-US"/>
              <a:pPr/>
              <a:t>‹#›</a:t>
            </a:fld>
            <a:endParaRPr lang="en-US"/>
          </a:p>
        </p:txBody>
      </p:sp>
    </p:spTree>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9EAE440C-C96F-B847-BD0B-D903B51E887E}" type="slidenum">
              <a:rPr lang="en-US"/>
              <a:pPr/>
              <a:t>‹#›</a:t>
            </a:fld>
            <a:endParaRPr lang="en-US"/>
          </a:p>
        </p:txBody>
      </p:sp>
    </p:spTree>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8F4622E-92A4-CA42-BDC4-A7D1FE189810}" type="slidenum">
              <a:rPr lang="en-US"/>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CB2F2B07-088F-CD42-BF0C-D0828632F790}" type="slidenum">
              <a:rPr lang="en-US"/>
              <a:pPr/>
              <a:t>‹#›</a:t>
            </a:fld>
            <a:endParaRPr lang="en-US"/>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2907283-DA59-F74C-8A90-6BC7AD3ED8C1}" type="slidenum">
              <a:rPr lang="en-US"/>
              <a:pPr/>
              <a:t>‹#›</a:t>
            </a:fld>
            <a:endParaRPr lang="en-US"/>
          </a:p>
        </p:txBody>
      </p:sp>
    </p:spTree>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883156F3-DDA9-C04C-8E00-68094B5BE63E}" type="slidenum">
              <a:rPr lang="en-US"/>
              <a:pPr/>
              <a:t>‹#›</a:t>
            </a:fld>
            <a:endParaRPr lang="en-US"/>
          </a:p>
        </p:txBody>
      </p:sp>
    </p:spTree>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330AC8CB-B242-4B4A-B3E7-23C7F296F402}" type="slidenum">
              <a:rPr lang="en-US"/>
              <a:pPr/>
              <a:t>‹#›</a:t>
            </a:fld>
            <a:endParaRPr lang="en-US"/>
          </a:p>
        </p:txBody>
      </p:sp>
    </p:spTree>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BB01E1B7-E980-5848-AF02-2B0B8C126690}" type="slidenum">
              <a:rPr lang="en-US"/>
              <a:pPr/>
              <a:t>‹#›</a:t>
            </a:fld>
            <a:endParaRPr lang="en-US"/>
          </a:p>
        </p:txBody>
      </p:sp>
    </p:spTree>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3EA960F0-EA7C-474F-9630-8B034A2FF262}" type="slidenum">
              <a:rPr lang="en-US"/>
              <a:pPr/>
              <a:t>‹#›</a:t>
            </a:fld>
            <a:endParaRPr lang="en-US"/>
          </a:p>
        </p:txBody>
      </p:sp>
    </p:spTree>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B7C0F038-EC95-544C-A5BE-3E6B0413CEAE}" type="slidenum">
              <a:rPr lang="en-US"/>
              <a:pPr/>
              <a:t>‹#›</a:t>
            </a:fld>
            <a:endParaRPr lang="en-US"/>
          </a:p>
        </p:txBody>
      </p:sp>
    </p:spTree>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FCF7FF54-DEDC-C546-AF77-03BB9ABFFCBA}" type="slidenum">
              <a:rPr lang="en-US"/>
              <a:pPr/>
              <a:t>‹#›</a:t>
            </a:fld>
            <a:endParaRPr lang="en-US"/>
          </a:p>
        </p:txBody>
      </p:sp>
    </p:spTree>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FC969EC3-CF64-724B-8CEB-0371FB6092F7}" type="slidenum">
              <a:rPr lang="en-US"/>
              <a:pPr/>
              <a:t>‹#›</a:t>
            </a:fld>
            <a:endParaRPr lang="en-US"/>
          </a:p>
        </p:txBody>
      </p:sp>
    </p:spTree>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51534FE8-BA29-EB4E-8DA7-5060C3BCB9DE}" type="slidenum">
              <a:rPr lang="en-US"/>
              <a:pPr/>
              <a:t>‹#›</a:t>
            </a:fld>
            <a:endParaRPr lang="en-US"/>
          </a:p>
        </p:txBody>
      </p:sp>
    </p:spTree>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9F5F358C-B8C7-134C-B010-9E708B1CA921}" type="slidenum">
              <a:rPr lang="en-US"/>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910F3386-3A19-1D4A-904B-B42DCAF5A278}" type="slidenum">
              <a:rPr lang="en-US"/>
              <a:pPr/>
              <a:t>‹#›</a:t>
            </a:fld>
            <a:endParaRPr lang="en-US"/>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A589763-011C-1B4D-A820-906E884AE260}" type="slidenum">
              <a:rPr lang="en-US"/>
              <a:pPr/>
              <a:t>‹#›</a:t>
            </a:fld>
            <a:endParaRPr lang="en-US"/>
          </a:p>
        </p:txBody>
      </p:sp>
    </p:spTree>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C3BFC527-67C9-9044-A561-19BD89104E05}" type="slidenum">
              <a:rPr lang="en-US"/>
              <a:pPr/>
              <a:t>‹#›</a:t>
            </a:fld>
            <a:endParaRPr lang="en-US"/>
          </a:p>
        </p:txBody>
      </p:sp>
    </p:spTree>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7513EB68-2C0C-9548-9B7A-4E6D40806DAB}" type="slidenum">
              <a:rPr lang="en-US"/>
              <a:pPr/>
              <a:t>‹#›</a:t>
            </a:fld>
            <a:endParaRPr lang="en-US"/>
          </a:p>
        </p:txBody>
      </p:sp>
    </p:spTree>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38CC9F1B-9673-3247-B3DA-51380B7D8E30}" type="slidenum">
              <a:rPr lang="en-US"/>
              <a:pPr/>
              <a:t>‹#›</a:t>
            </a:fld>
            <a:endParaRPr lang="en-US"/>
          </a:p>
        </p:txBody>
      </p:sp>
    </p:spTree>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D517AF14-1DB5-1D44-B8E4-C08B501DEB9F}" type="slidenum">
              <a:rPr lang="en-US"/>
              <a:pPr/>
              <a:t>‹#›</a:t>
            </a:fld>
            <a:endParaRPr lang="en-US"/>
          </a:p>
        </p:txBody>
      </p:sp>
    </p:spTree>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1470C6F4-94E5-D543-B2AE-D85F17B9AEDB}" type="slidenum">
              <a:rPr lang="en-US"/>
              <a:pPr/>
              <a:t>‹#›</a:t>
            </a:fld>
            <a:endParaRPr lang="en-US"/>
          </a:p>
        </p:txBody>
      </p:sp>
    </p:spTree>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4E055A5A-CB73-4448-AC60-E22C5FB13677}" type="slidenum">
              <a:rPr lang="en-US"/>
              <a:pPr/>
              <a:t>‹#›</a:t>
            </a:fld>
            <a:endParaRPr lang="en-US"/>
          </a:p>
        </p:txBody>
      </p:sp>
    </p:spTree>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D267F3EB-72E9-5A47-BC13-8D026D8E20AB}" type="slidenum">
              <a:rPr lang="en-US"/>
              <a:pPr/>
              <a:t>‹#›</a:t>
            </a:fld>
            <a:endParaRPr lang="en-US"/>
          </a:p>
        </p:txBody>
      </p:sp>
    </p:spTree>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76DE546C-2CC6-2042-8F2E-722BC37F2000}" type="slidenum">
              <a:rPr lang="en-US"/>
              <a:pPr/>
              <a:t>‹#›</a:t>
            </a:fld>
            <a:endParaRPr lang="en-US"/>
          </a:p>
        </p:txBody>
      </p:sp>
    </p:spTree>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2FD5911C-DFC7-7F4D-AAF4-75CB9EDBF91A}" type="slidenum">
              <a:rPr lang="en-US"/>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8DBBAC40-35BC-3D4D-8EF4-E02204199DDC}" type="slidenum">
              <a:rPr lang="en-US"/>
              <a:pPr/>
              <a:t>‹#›</a:t>
            </a:fld>
            <a:endParaRPr lang="en-US"/>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62D274E3-66D4-2D41-8990-7A16799454B8}" type="slidenum">
              <a:rPr lang="en-US"/>
              <a:pPr/>
              <a:t>‹#›</a:t>
            </a:fld>
            <a:endParaRPr lang="en-US"/>
          </a:p>
        </p:txBody>
      </p:sp>
    </p:spTree>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0D642B1-2DBE-4E45-B514-59E4A756CDED}" type="slidenum">
              <a:rPr lang="en-US"/>
              <a:pPr/>
              <a:t>‹#›</a:t>
            </a:fld>
            <a:endParaRPr lang="en-US"/>
          </a:p>
        </p:txBody>
      </p:sp>
    </p:spTree>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CC66D82-2246-B240-9F6E-2A49FCB4ABBA}" type="slidenum">
              <a:rPr lang="en-US"/>
              <a:pPr/>
              <a:t>‹#›</a:t>
            </a:fld>
            <a:endParaRPr lang="en-US"/>
          </a:p>
        </p:txBody>
      </p:sp>
    </p:spTree>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FFC08974-729D-D941-900F-A65F58A7DA5C}" type="slidenum">
              <a:rPr lang="en-US"/>
              <a:pPr/>
              <a:t>‹#›</a:t>
            </a:fld>
            <a:endParaRPr lang="en-US"/>
          </a:p>
        </p:txBody>
      </p:sp>
    </p:spTree>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92BE273D-E691-EC4E-908D-AA3B2D457044}" type="slidenum">
              <a:rPr lang="en-US"/>
              <a:pPr/>
              <a:t>‹#›</a:t>
            </a:fld>
            <a:endParaRPr lang="en-US"/>
          </a:p>
        </p:txBody>
      </p:sp>
    </p:spTree>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AABF6ED8-8629-6D4E-ABF7-1FFAEF941869}" type="slidenum">
              <a:rPr lang="en-US"/>
              <a:pPr/>
              <a:t>‹#›</a:t>
            </a:fld>
            <a:endParaRPr lang="en-US"/>
          </a:p>
        </p:txBody>
      </p:sp>
    </p:spTree>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99BD23DC-B3F0-E640-AB17-38A75E6A1AC4}" type="slidenum">
              <a:rPr lang="en-US"/>
              <a:pPr/>
              <a:t>‹#›</a:t>
            </a:fld>
            <a:endParaRPr lang="en-US"/>
          </a:p>
        </p:txBody>
      </p:sp>
    </p:spTree>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AEB4D162-FE36-864B-AAA8-D962C11AFC44}" type="slidenum">
              <a:rPr lang="en-US"/>
              <a:pPr/>
              <a:t>‹#›</a:t>
            </a:fld>
            <a:endParaRPr lang="en-US"/>
          </a:p>
        </p:txBody>
      </p:sp>
    </p:spTree>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CF282141-8812-E947-833B-4F35E60EE678}" type="slidenum">
              <a:rPr lang="en-US"/>
              <a:pPr/>
              <a:t>‹#›</a:t>
            </a:fld>
            <a:endParaRPr lang="en-US"/>
          </a:p>
        </p:txBody>
      </p:sp>
    </p:spTree>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25C372A1-297F-734E-9990-BBCB1C70FCD2}" type="slidenum">
              <a:rPr lang="en-US"/>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C4C59CB8-26F3-834C-BA79-CDAE610829CF}" type="slidenum">
              <a:rPr lang="en-US"/>
              <a:pPr/>
              <a:t>‹#›</a:t>
            </a:fld>
            <a:endParaRPr lang="en-US"/>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89CF97A9-F728-8949-AADE-7B5C0FF0D2E4}" type="slidenum">
              <a:rPr lang="en-US"/>
              <a:pPr/>
              <a:t>‹#›</a:t>
            </a:fld>
            <a:endParaRPr lang="en-US"/>
          </a:p>
        </p:txBody>
      </p:sp>
    </p:spTree>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64DBC998-CF6D-FD4D-97C9-CCF67C6985C0}" type="slidenum">
              <a:rPr lang="en-US"/>
              <a:pPr/>
              <a:t>‹#›</a:t>
            </a:fld>
            <a:endParaRPr lang="en-US"/>
          </a:p>
        </p:txBody>
      </p:sp>
    </p:spTree>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A8D3DAD7-1A8F-2A46-9A71-809E0EF20043}" type="slidenum">
              <a:rPr lang="en-US"/>
              <a:pPr/>
              <a:t>‹#›</a:t>
            </a:fld>
            <a:endParaRPr lang="en-US"/>
          </a:p>
        </p:txBody>
      </p:sp>
    </p:spTree>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1FA61B1-7D53-5D49-BFB2-CB3D36295F68}" type="slidenum">
              <a:rPr lang="en-US"/>
              <a:pPr/>
              <a:t>‹#›</a:t>
            </a:fld>
            <a:endParaRPr lang="en-US"/>
          </a:p>
        </p:txBody>
      </p:sp>
    </p:spTree>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E78FF0FC-AEBF-9047-BE22-9C2B465A71D2}" type="slidenum">
              <a:rPr lang="en-US"/>
              <a:pPr/>
              <a:t>‹#›</a:t>
            </a:fld>
            <a:endParaRPr lang="en-US"/>
          </a:p>
        </p:txBody>
      </p:sp>
    </p:spTree>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F56AA7E5-ECF3-124F-BC99-C3BB535A7DF0}" type="slidenum">
              <a:rPr lang="en-US"/>
              <a:pPr/>
              <a:t>‹#›</a:t>
            </a:fld>
            <a:endParaRPr lang="en-US"/>
          </a:p>
        </p:txBody>
      </p:sp>
    </p:spTree>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61F0D344-F1CF-B147-8DD5-F92D3F44A6CD}" type="slidenum">
              <a:rPr lang="en-US"/>
              <a:pPr/>
              <a:t>‹#›</a:t>
            </a:fld>
            <a:endParaRPr lang="en-US"/>
          </a:p>
        </p:txBody>
      </p:sp>
    </p:spTree>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FA9EB7AF-0C31-4149-B1BB-CA190A3705ED}" type="slidenum">
              <a:rPr lang="en-US"/>
              <a:pPr/>
              <a:t>‹#›</a:t>
            </a:fld>
            <a:endParaRPr lang="en-US"/>
          </a:p>
        </p:txBody>
      </p:sp>
    </p:spTree>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1D2CFF53-B305-A34A-9937-27BF4C624FE3}" type="slidenum">
              <a:rPr lang="en-US"/>
              <a:pPr/>
              <a:t>‹#›</a:t>
            </a:fld>
            <a:endParaRPr lang="en-US"/>
          </a:p>
        </p:txBody>
      </p:sp>
    </p:spTree>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47C8E0A7-9FAB-B349-91A0-189BB6694628}"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092A8D7D-7992-8149-990D-FB17DB975DDA}" type="slidenum">
              <a:rPr lang="en-US"/>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7825E162-F189-134B-95E5-6B71FF9C7311}" type="slidenum">
              <a:rPr lang="en-US"/>
              <a:pPr/>
              <a:t>‹#›</a:t>
            </a:fld>
            <a:endParaRPr lang="en-US"/>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1B809661-BFFD-0948-9244-841C7D7F4269}" type="slidenum">
              <a:rPr lang="en-US"/>
              <a:pPr/>
              <a:t>‹#›</a:t>
            </a:fld>
            <a:endParaRPr lang="en-US"/>
          </a:p>
        </p:txBody>
      </p:sp>
    </p:spTree>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B3038848-6367-2A46-A510-FC6D3E1554AB}" type="slidenum">
              <a:rPr lang="en-US"/>
              <a:pPr/>
              <a:t>‹#›</a:t>
            </a:fld>
            <a:endParaRPr lang="en-US"/>
          </a:p>
        </p:txBody>
      </p:sp>
    </p:spTree>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54C2B485-BB52-6B4D-9814-F7DC115C350E}" type="slidenum">
              <a:rPr lang="en-US"/>
              <a:pPr/>
              <a:t>‹#›</a:t>
            </a:fld>
            <a:endParaRPr lang="en-US"/>
          </a:p>
        </p:txBody>
      </p:sp>
    </p:spTree>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E4D81A79-F870-5448-9ADA-0B920804DF76}" type="slidenum">
              <a:rPr lang="en-US"/>
              <a:pPr/>
              <a:t>‹#›</a:t>
            </a:fld>
            <a:endParaRPr lang="en-US"/>
          </a:p>
        </p:txBody>
      </p:sp>
    </p:spTree>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F17419C-55FE-E444-92AA-F4EC98A4F8B0}" type="slidenum">
              <a:rPr lang="en-US"/>
              <a:pPr/>
              <a:t>‹#›</a:t>
            </a:fld>
            <a:endParaRPr lang="en-US"/>
          </a:p>
        </p:txBody>
      </p:sp>
    </p:spTree>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95E145B6-CE53-8B48-A4A2-3088537421B0}" type="slidenum">
              <a:rPr lang="en-US"/>
              <a:pPr/>
              <a:t>‹#›</a:t>
            </a:fld>
            <a:endParaRPr lang="en-US"/>
          </a:p>
        </p:txBody>
      </p:sp>
    </p:spTree>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D78FBB1D-AFE5-4147-A120-2B77A1B44DBF}" type="slidenum">
              <a:rPr lang="en-US"/>
              <a:pPr/>
              <a:t>‹#›</a:t>
            </a:fld>
            <a:endParaRPr lang="en-US"/>
          </a:p>
        </p:txBody>
      </p:sp>
    </p:spTree>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84F2C05A-1D15-C14B-909F-5BE19FB4ABE2}" type="slidenum">
              <a:rPr lang="en-US"/>
              <a:pPr/>
              <a:t>‹#›</a:t>
            </a:fld>
            <a:endParaRPr lang="en-US"/>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FA47E4FC-18CE-414E-A6CC-C44367FC8420}" type="slidenum">
              <a:rPr lang="en-US"/>
              <a:pPr/>
              <a:t>‹#›</a:t>
            </a:fld>
            <a:endParaRPr lang="en-US"/>
          </a:p>
        </p:txBody>
      </p:sp>
    </p:spTree>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97376904-C87D-7848-8D91-E9B5F32D9260}" type="slidenum">
              <a:rPr lang="en-US"/>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C016F327-74CE-1548-A2EB-359993C49C4C}" type="slidenum">
              <a:rPr lang="en-US"/>
              <a:pPr/>
              <a:t>‹#›</a:t>
            </a:fld>
            <a:endParaRPr lang="en-US"/>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1B1B217C-9905-E742-9AC3-59AAE4ABB533}" type="slidenum">
              <a:rPr lang="en-US"/>
              <a:pPr/>
              <a:t>‹#›</a:t>
            </a:fld>
            <a:endParaRPr lang="en-US"/>
          </a:p>
        </p:txBody>
      </p:sp>
    </p:spTree>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1A5C8BC5-FE10-7C40-B6C2-B6777ABA7DE2}" type="slidenum">
              <a:rPr lang="en-US"/>
              <a:pPr/>
              <a:t>‹#›</a:t>
            </a:fld>
            <a:endParaRPr lang="en-US"/>
          </a:p>
        </p:txBody>
      </p:sp>
    </p:spTree>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7212C6F9-7F23-5548-BD6C-1BD6085C4143}" type="slidenum">
              <a:rPr lang="en-US"/>
              <a:pPr/>
              <a:t>‹#›</a:t>
            </a:fld>
            <a:endParaRPr lang="en-US"/>
          </a:p>
        </p:txBody>
      </p:sp>
    </p:spTree>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0E42B1F9-5546-7144-8C04-F1234C799162}" type="slidenum">
              <a:rPr lang="en-US"/>
              <a:pPr/>
              <a:t>‹#›</a:t>
            </a:fld>
            <a:endParaRPr lang="en-US"/>
          </a:p>
        </p:txBody>
      </p:sp>
    </p:spTree>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0366A5F1-2CDA-0D43-B302-373DAEDCBD3A}" type="slidenum">
              <a:rPr lang="en-US"/>
              <a:pPr/>
              <a:t>‹#›</a:t>
            </a:fld>
            <a:endParaRPr lang="en-US"/>
          </a:p>
        </p:txBody>
      </p:sp>
    </p:spTree>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CDBF24CA-6757-7047-A60E-727F9C1FF07D}" type="slidenum">
              <a:rPr lang="en-US"/>
              <a:pPr/>
              <a:t>‹#›</a:t>
            </a:fld>
            <a:endParaRPr lang="en-US"/>
          </a:p>
        </p:txBody>
      </p:sp>
    </p:spTree>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0B905DAB-6120-F142-BD45-4BB6A55D6059}" type="slidenum">
              <a:rPr lang="en-US"/>
              <a:pPr/>
              <a:t>‹#›</a:t>
            </a:fld>
            <a:endParaRPr lang="en-US"/>
          </a:p>
        </p:txBody>
      </p:sp>
    </p:spTree>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47F0DF1D-D8AD-F048-939B-300ADEFA3CA1}" type="slidenum">
              <a:rPr lang="en-US"/>
              <a:pPr/>
              <a:t>‹#›</a:t>
            </a:fld>
            <a:endParaRPr lang="en-US"/>
          </a:p>
        </p:txBody>
      </p:sp>
    </p:spTree>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C5C523BF-47D6-8149-B2FF-2AEB1D09E995}" type="slidenum">
              <a:rPr lang="en-US"/>
              <a:pPr/>
              <a:t>‹#›</a:t>
            </a:fld>
            <a:endParaRPr lang="en-US"/>
          </a:p>
        </p:txBody>
      </p:sp>
    </p:spTree>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462D5F58-145B-674E-AC76-2B28FA393D38}" type="slidenum">
              <a:rPr lang="en-US"/>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EB55B46-19CA-1443-9FD9-05991053ACE4}" type="slidenum">
              <a:rPr lang="en-US"/>
              <a:pPr/>
              <a:t>‹#›</a:t>
            </a:fld>
            <a:endParaRPr lang="en-US"/>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F51E1E0D-4F99-FF45-B4B8-3CBF88468708}" type="slidenum">
              <a:rPr lang="en-US"/>
              <a:pPr/>
              <a:t>‹#›</a:t>
            </a:fld>
            <a:endParaRPr lang="en-US"/>
          </a:p>
        </p:txBody>
      </p:sp>
    </p:spTree>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5F1BFC8C-817A-F44D-A599-368E9BDAFE7D}" type="slidenum">
              <a:rPr lang="en-US"/>
              <a:pPr/>
              <a:t>‹#›</a:t>
            </a:fld>
            <a:endParaRPr lang="en-US"/>
          </a:p>
        </p:txBody>
      </p:sp>
    </p:spTree>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13B4103B-1E20-124B-9678-8AF2839823C1}" type="slidenum">
              <a:rPr lang="en-US"/>
              <a:pPr/>
              <a:t>‹#›</a:t>
            </a:fld>
            <a:endParaRPr lang="en-US"/>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9A5BB78D-3C37-9C40-91F8-09EC49A195DC}" type="slidenum">
              <a:rPr lang="en-US"/>
              <a:pPr/>
              <a:t>‹#›</a:t>
            </a:fld>
            <a:endParaRPr lang="en-US"/>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63DB5FEA-F73F-3845-B427-815D28440B64}" type="slidenum">
              <a:rPr lang="en-US"/>
              <a:pPr/>
              <a:t>‹#›</a:t>
            </a:fld>
            <a:endParaRPr lang="en-US"/>
          </a:p>
        </p:txBody>
      </p:sp>
    </p:spTree>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53C38419-D6E7-664E-B1A4-2A59DEDA9162}" type="slidenum">
              <a:rPr lang="en-US"/>
              <a:pPr/>
              <a:t>‹#›</a:t>
            </a:fld>
            <a:endParaRPr lang="en-US"/>
          </a:p>
        </p:txBody>
      </p:sp>
    </p:spTree>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438AC000-F36F-0647-B141-95A14C82A940}" type="slidenum">
              <a:rPr lang="en-US"/>
              <a:pPr/>
              <a:t>‹#›</a:t>
            </a:fld>
            <a:endParaRPr lang="en-US"/>
          </a:p>
        </p:txBody>
      </p:sp>
    </p:spTree>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AFCA868-1DC0-A144-A061-64CA9F3F681E}" type="slidenum">
              <a:rPr lang="en-US"/>
              <a:pPr/>
              <a:t>‹#›</a:t>
            </a:fld>
            <a:endParaRPr lang="en-US"/>
          </a:p>
        </p:txBody>
      </p:sp>
    </p:spTree>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1644A767-4D5B-2E4F-B4C2-A570A048A849}" type="slidenum">
              <a:rPr lang="en-US"/>
              <a:pPr/>
              <a:t>‹#›</a:t>
            </a:fld>
            <a:endParaRPr lang="en-US"/>
          </a:p>
        </p:txBody>
      </p:sp>
    </p:spTree>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90B21E86-52F1-F044-B591-2DBCCEAF294F}" type="slidenum">
              <a:rPr lang="en-US"/>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DCE24B2B-28EF-6E45-8EDD-0A6E8EAFCA7D}" type="slidenum">
              <a:rPr lang="en-US"/>
              <a:pPr/>
              <a:t>‹#›</a:t>
            </a:fld>
            <a:endParaRPr lang="en-US"/>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4770A8C8-AD68-DD43-901F-14D04EA5B3E8}" type="slidenum">
              <a:rPr lang="en-US"/>
              <a:pPr/>
              <a:t>‹#›</a:t>
            </a:fld>
            <a:endParaRPr lang="en-US"/>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6F5BC6B7-8A31-654F-9012-DB02183B24D1}" type="slidenum">
              <a:rPr lang="en-US"/>
              <a:pPr/>
              <a:t>‹#›</a:t>
            </a:fld>
            <a:endParaRPr lang="en-US"/>
          </a:p>
        </p:txBody>
      </p:sp>
    </p:spTree>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D32CBA52-40EB-EB4F-9291-466DC9024BEE}" type="slidenum">
              <a:rPr lang="en-US"/>
              <a:pPr/>
              <a:t>‹#›</a:t>
            </a:fld>
            <a:endParaRPr lang="en-US"/>
          </a:p>
        </p:txBody>
      </p:sp>
    </p:spTree>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997ABD6B-51F8-9A45-8EAD-382116689C21}" type="slidenum">
              <a:rPr lang="en-US"/>
              <a:pPr/>
              <a:t>‹#›</a:t>
            </a:fld>
            <a:endParaRPr lang="en-US"/>
          </a:p>
        </p:txBody>
      </p:sp>
    </p:spTree>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8CE645CC-E220-C14A-8512-0451E13C32C6}" type="slidenum">
              <a:rPr lang="en-US"/>
              <a:pPr/>
              <a:t>‹#›</a:t>
            </a:fld>
            <a:endParaRPr lang="en-US"/>
          </a:p>
        </p:txBody>
      </p:sp>
    </p:spTree>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48E9F8D8-0D03-7148-AEB0-069032068666}" type="slidenum">
              <a:rPr lang="en-US"/>
              <a:pPr/>
              <a:t>‹#›</a:t>
            </a:fld>
            <a:endParaRPr lang="en-US"/>
          </a:p>
        </p:txBody>
      </p:sp>
    </p:spTree>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C4F359F8-69C4-A744-894F-305C0FCBA816}" type="slidenum">
              <a:rPr lang="en-US"/>
              <a:pPr/>
              <a:t>‹#›</a:t>
            </a:fld>
            <a:endParaRPr lang="en-US"/>
          </a:p>
        </p:txBody>
      </p:sp>
    </p:spTree>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3F311733-1495-5D41-A64A-73FD36742579}" type="slidenum">
              <a:rPr lang="en-US"/>
              <a:pPr/>
              <a:t>‹#›</a:t>
            </a:fld>
            <a:endParaRPr lang="en-US"/>
          </a:p>
        </p:txBody>
      </p:sp>
    </p:spTree>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D64A168-1327-CC44-968B-D02AB4407B5F}" type="slidenum">
              <a:rPr lang="en-US"/>
              <a:pPr/>
              <a:t>‹#›</a:t>
            </a:fld>
            <a:endParaRPr lang="en-US"/>
          </a:p>
        </p:txBody>
      </p:sp>
    </p:spTree>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F98C023-87C5-DB40-9E27-710416C775E4}" type="slidenum">
              <a:rPr lang="en-US"/>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5CB41009-4935-FB47-8A4D-FAF0158C6B77}" type="slidenum">
              <a:rPr lang="en-US"/>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9F520468-5B16-0C4A-897C-92C3CDFD2F9C}" type="slidenum">
              <a:rPr lang="en-US"/>
              <a:pPr/>
              <a:t>‹#›</a:t>
            </a:fld>
            <a:endParaRPr lang="en-US"/>
          </a:p>
        </p:txBody>
      </p:sp>
    </p:spTree>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0AF287D1-4FD6-574B-B8FA-F5D2BA20D69B}" type="slidenum">
              <a:rPr lang="en-US"/>
              <a:pPr/>
              <a:t>‹#›</a:t>
            </a:fld>
            <a:endParaRPr lang="en-US"/>
          </a:p>
        </p:txBody>
      </p:sp>
    </p:spTree>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22B7C632-0DBC-ED42-9B48-CDB850E2D9FF}" type="slidenum">
              <a:rPr lang="en-US"/>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Tree>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2AD75994-D52C-094F-8080-D74AA956DC57}" type="slidenum">
              <a:rPr lang="en-US"/>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A3F5EA0C-B301-464E-97D2-59D7679DA74F}" type="slidenum">
              <a:rPr lang="en-US"/>
              <a:pPr/>
              <a:t>‹#›</a:t>
            </a:fld>
            <a:endParaRPr lang="en-US"/>
          </a:p>
        </p:txBody>
      </p:sp>
    </p:spTree>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5E8BCF82-14E9-5F4E-941F-09BF505DC8E7}" type="slidenum">
              <a:rPr lang="en-US"/>
              <a:pPr/>
              <a:t>‹#›</a:t>
            </a:fld>
            <a:endParaRPr lang="en-US"/>
          </a:p>
        </p:txBody>
      </p:sp>
    </p:spTree>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B4A3BFD6-3807-3645-8133-AED9B84C725A}" type="slidenum">
              <a:rPr lang="en-US"/>
              <a:pPr/>
              <a:t>‹#›</a:t>
            </a:fld>
            <a:endParaRPr lang="en-US"/>
          </a:p>
        </p:txBody>
      </p:sp>
    </p:spTree>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00C1C622-00B5-354D-9F48-F7C78AF72764}" type="slidenum">
              <a:rPr lang="en-US"/>
              <a:pPr/>
              <a:t>‹#›</a:t>
            </a:fld>
            <a:endParaRPr lang="en-US"/>
          </a:p>
        </p:txBody>
      </p:sp>
    </p:spTree>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4AB1913C-2C46-CB40-98D5-4C3C9FF01D4B}" type="slidenum">
              <a:rPr lang="en-US"/>
              <a:pPr/>
              <a:t>‹#›</a:t>
            </a:fld>
            <a:endParaRPr lang="en-US"/>
          </a:p>
        </p:txBody>
      </p:sp>
    </p:spTree>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8812DD17-AC64-5C4E-B85E-D941711A7CBD}" type="slidenum">
              <a:rPr lang="en-US"/>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175617E3-3AAA-BD43-A606-18739DA39F79}" type="slidenum">
              <a:rPr lang="en-US"/>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9E1183EC-F125-BE4E-9292-980D6BF38031}" type="slidenum">
              <a:rPr lang="en-US"/>
              <a:pPr/>
              <a:t>‹#›</a:t>
            </a:fld>
            <a:endParaRPr lang="en-US"/>
          </a:p>
        </p:txBody>
      </p:sp>
    </p:spTree>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0714C62D-F157-144F-A938-AE915EC32716}" type="slidenum">
              <a:rPr lang="en-US"/>
              <a:pPr/>
              <a:t>‹#›</a:t>
            </a:fld>
            <a:endParaRPr lang="en-US"/>
          </a:p>
        </p:txBody>
      </p:sp>
    </p:spTree>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55818207-D9A1-5248-AB82-E64D0648698E}" type="slidenum">
              <a:rPr lang="en-US"/>
              <a:pPr/>
              <a:t>‹#›</a:t>
            </a:fld>
            <a:endParaRPr lang="en-US"/>
          </a:p>
        </p:txBody>
      </p:sp>
    </p:spTree>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3DB36EFA-4B6F-0C43-BEA9-68FC88279D00}" type="slidenum">
              <a:rPr lang="en-US"/>
              <a:pPr/>
              <a:t>‹#›</a:t>
            </a:fld>
            <a:endParaRPr lang="en-US"/>
          </a:p>
        </p:txBody>
      </p:sp>
    </p:spTree>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999223F5-B33B-FF4B-8850-BCCDDAE4E2A0}" type="slidenum">
              <a:rPr lang="en-US"/>
              <a:pPr/>
              <a:t>‹#›</a:t>
            </a:fld>
            <a:endParaRPr lang="en-US"/>
          </a:p>
        </p:txBody>
      </p:sp>
    </p:spTree>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2710A824-293B-BD4A-BEDE-916AAB916896}" type="slidenum">
              <a:rPr lang="en-US"/>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B576E248-661B-E646-BC88-39A0AEB526C4}" type="slidenum">
              <a:rPr lang="en-US"/>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773113" y="2771775"/>
            <a:ext cx="5721350" cy="698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646863" y="2771775"/>
            <a:ext cx="5721350" cy="698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8BDEB463-A3C9-0846-904A-5C1A4044E7E9}" type="slidenum">
              <a:rPr lang="en-US"/>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9438" y="0"/>
            <a:ext cx="2898775" cy="9753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773113" y="0"/>
            <a:ext cx="8543925" cy="9753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A76FCBCE-3AD1-9D48-8909-0FFD95945420}" type="slidenum">
              <a:rPr lang="en-US"/>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B22A4483-3B81-CB4E-978C-EAAE2B2588CA}" type="slidenum">
              <a:rPr lang="en-US"/>
              <a:pPr/>
              <a:t>‹#›</a:t>
            </a:fld>
            <a:endParaRPr lang="en-US"/>
          </a:p>
        </p:txBody>
      </p:sp>
    </p:spTree>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8F8A6E1F-726F-B940-A18C-78B1996174C8}" type="slidenum">
              <a:rPr lang="en-US"/>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E6E41533-4F58-C243-A9A6-5927E42333E2}" type="slidenum">
              <a:rPr lang="en-US"/>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8BD95571-2066-4849-81D9-AC06EA591737}" type="slidenum">
              <a:rPr lang="en-US"/>
              <a:pPr/>
              <a:t>‹#›</a:t>
            </a:fld>
            <a:endParaRPr lang="en-US"/>
          </a:p>
        </p:txBody>
      </p:sp>
    </p:spTree>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363E5B91-8C9E-0F4C-9EF7-5006016A4508}" type="slidenum">
              <a:rPr lang="en-US"/>
              <a:pPr/>
              <a:t>‹#›</a:t>
            </a:fld>
            <a:endParaRPr lang="en-US"/>
          </a:p>
        </p:txBody>
      </p:sp>
    </p:spTree>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D33E002A-2B73-6246-B8CF-AEE5A8D96CA5}" type="slidenum">
              <a:rPr lang="en-US"/>
              <a:pPr/>
              <a:t>‹#›</a:t>
            </a:fld>
            <a:endParaRPr lang="en-US"/>
          </a:p>
        </p:txBody>
      </p:sp>
    </p:spTree>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2535FBFA-DD7F-744F-8562-4EFD46A0A3A5}" type="slidenum">
              <a:rPr lang="en-US"/>
              <a:pPr/>
              <a:t>‹#›</a:t>
            </a:fld>
            <a:endParaRPr lang="en-US"/>
          </a:p>
        </p:txBody>
      </p:sp>
    </p:spTree>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ACDC3BF7-755B-4F4A-B710-E3016838FCF7}" type="slidenum">
              <a:rPr lang="en-US"/>
              <a:pPr/>
              <a:t>‹#›</a:t>
            </a:fld>
            <a:endParaRPr lang="en-US"/>
          </a:p>
        </p:txBody>
      </p:sp>
    </p:spTree>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0447C7A-00F9-1845-8D14-411AD5786DEC}" type="slidenum">
              <a:rPr lang="en-US"/>
              <a:pPr/>
              <a:t>‹#›</a:t>
            </a:fld>
            <a:endParaRPr lang="en-US"/>
          </a:p>
        </p:txBody>
      </p:sp>
    </p:spTree>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C130243E-EA70-6146-848E-93F6DECDBE63}" type="slidenum">
              <a:rPr lang="en-US"/>
              <a:pPr/>
              <a:t>‹#›</a:t>
            </a:fld>
            <a:endParaRPr lang="en-US"/>
          </a:p>
        </p:txBody>
      </p:sp>
    </p:spTree>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3D76C1D5-ECE3-4E42-81A9-3453140CBC36}" type="slidenum">
              <a:rPr lang="en-US"/>
              <a:pPr/>
              <a:t>‹#›</a:t>
            </a:fld>
            <a:endParaRPr lang="en-US"/>
          </a:p>
        </p:txBody>
      </p:sp>
    </p:spTree>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DCC097B5-CCE8-6349-B74C-5836E2F0C724}" type="slidenum">
              <a:rPr lang="en-US"/>
              <a:pPr/>
              <a:t>‹#›</a:t>
            </a:fld>
            <a:endParaRPr lang="en-US"/>
          </a:p>
        </p:txBody>
      </p:sp>
    </p:spTree>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C696EEAD-7D47-474D-99E4-78349D58A44C}" type="slidenum">
              <a:rPr lang="en-US"/>
              <a:pPr/>
              <a:t>‹#›</a:t>
            </a:fld>
            <a:endParaRPr lang="en-US"/>
          </a:p>
        </p:txBody>
      </p:sp>
    </p:spTree>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06E54ABE-D6AB-BA48-A20D-8347C3178E8F}" type="slidenum">
              <a:rPr lang="en-US"/>
              <a:pPr/>
              <a:t>‹#›</a:t>
            </a:fld>
            <a:endParaRPr lang="en-US"/>
          </a:p>
        </p:txBody>
      </p:sp>
    </p:spTree>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Tree>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Tree>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Tree>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Tree>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768C083E-BB8F-6643-9340-D2D41E4F7B25}" type="slidenum">
              <a:rPr lang="en-US"/>
              <a:pPr/>
              <a:t>‹#›</a:t>
            </a:fld>
            <a:endParaRPr lang="en-US"/>
          </a:p>
        </p:txBody>
      </p:sp>
    </p:spTree>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294342D0-DEAE-7143-AC6D-3170B6D18C3C}" type="slidenum">
              <a:rPr lang="en-US"/>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47DD4B6B-A748-3E43-B63F-5E7F6C4FC0AE}" type="slidenum">
              <a:rPr lang="en-US"/>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836A979A-4447-F346-8690-5409EB344EE2}"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1B612564-7CB9-314D-B4D5-631125BCDB03}" type="slidenum">
              <a:rPr lang="en-US"/>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2AFD78BD-0C9C-6E46-89B3-440928A7ED18}" type="slidenum">
              <a:rPr lang="en-US"/>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3A5E215B-FF84-D04B-BE56-8E34019CD62E}" type="slidenum">
              <a:rPr lang="en-US"/>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F7360B32-6E15-654E-AC49-7BF2C6D20245}" type="slidenum">
              <a:rPr lang="en-US"/>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FD189362-A478-0743-9DB6-D4F8AA5ECC5A}" type="slidenum">
              <a:rPr lang="en-US"/>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6FE45D13-DF6C-CE41-AD81-B22B4F3B45A8}" type="slidenum">
              <a:rPr lang="en-US"/>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511AF4DD-B541-734E-9F77-A504D0644FFB}" type="slidenum">
              <a:rPr lang="en-US"/>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2D3616C9-71BD-9840-AC78-2259154CAE32}" type="slidenum">
              <a:rPr lang="en-US"/>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AB716D3D-491D-1844-8A71-51D10C209BF7}" type="slidenum">
              <a:rPr lang="en-US"/>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549CAA0F-7638-2349-B931-31626D482C4D}" type="slidenum">
              <a:rPr lang="en-US"/>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20B543EF-5AB4-DF4D-A9A9-3679883A9074}"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5FF1AB8-9A49-5641-9666-4F85669CCC6B}" type="slidenum">
              <a:rPr lang="en-US"/>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A21CB4B2-29D6-6644-8DEB-D4C79BFF4228}" type="slidenum">
              <a:rPr lang="en-US"/>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503072A3-A9EE-A24C-A366-050575547596}" type="slidenum">
              <a:rPr lang="en-US"/>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2D529FDD-86B2-504F-8219-FCCD98DEC663}" type="slidenum">
              <a:rPr lang="en-US"/>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AC35AFE3-10E6-6C43-A0AF-D1044F7383E4}" type="slidenum">
              <a:rPr lang="en-US"/>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D62A6F8B-D9A9-CA49-9FDF-4E3A9C6C1D57}" type="slidenum">
              <a:rPr lang="en-US"/>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82C64C58-D26D-E24E-A874-6BA07D54F087}" type="slidenum">
              <a:rPr lang="en-US"/>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B208FDE4-2A44-784E-8FE4-7E7BC8C7B588}" type="slidenum">
              <a:rPr lang="en-US"/>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C289511E-5BB0-B24A-A6D9-CB98A11B5B89}" type="slidenum">
              <a:rPr lang="en-US"/>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6E417C20-7504-D049-B77B-C9F1C4CF1B89}" type="slidenum">
              <a:rPr lang="en-US"/>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nl-BE" smtClean="0"/>
              <a:t>Click to edit Master title style</a:t>
            </a:r>
            <a:endParaRPr lang="fr-BE"/>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fr-BE"/>
          </a:p>
        </p:txBody>
      </p:sp>
      <p:sp>
        <p:nvSpPr>
          <p:cNvPr id="4" name="Slide Number Placeholder 3"/>
          <p:cNvSpPr>
            <a:spLocks noGrp="1"/>
          </p:cNvSpPr>
          <p:nvPr>
            <p:ph type="sldNum" sz="quarter" idx="10"/>
          </p:nvPr>
        </p:nvSpPr>
        <p:spPr/>
        <p:txBody>
          <a:bodyPr/>
          <a:lstStyle>
            <a:lvl1pPr>
              <a:defRPr smtClean="0"/>
            </a:lvl1pPr>
          </a:lstStyle>
          <a:p>
            <a:fld id="{0A0E1C84-6DD4-8B4F-9CCC-30429DCCAEC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E3FDF956-EEA9-0C4C-86AA-6126451C2438}" type="slidenum">
              <a:rPr lang="en-US"/>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2A6920BF-51AB-0F49-982D-54517D575C0A}" type="slidenum">
              <a:rPr lang="en-US"/>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nl-BE" smtClean="0"/>
              <a:t>Click to edit Master title style</a:t>
            </a:r>
            <a:endParaRPr lang="fr-BE"/>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A1B5DAF2-174A-B242-930C-3FB2793CFBF5}" type="slidenum">
              <a:rPr lang="en-US"/>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Slide Number Placeholder 4"/>
          <p:cNvSpPr>
            <a:spLocks noGrp="1"/>
          </p:cNvSpPr>
          <p:nvPr>
            <p:ph type="sldNum" sz="quarter" idx="10"/>
          </p:nvPr>
        </p:nvSpPr>
        <p:spPr/>
        <p:txBody>
          <a:bodyPr/>
          <a:lstStyle>
            <a:lvl1pPr>
              <a:defRPr smtClean="0"/>
            </a:lvl1pPr>
          </a:lstStyle>
          <a:p>
            <a:fld id="{8528DD05-1799-2847-98F7-610DD156B880}" type="slidenum">
              <a:rPr lang="en-US"/>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nl-BE" smtClean="0"/>
              <a:t>Click to edit Master title style</a:t>
            </a:r>
            <a:endParaRPr lang="fr-BE"/>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7" name="Slide Number Placeholder 6"/>
          <p:cNvSpPr>
            <a:spLocks noGrp="1"/>
          </p:cNvSpPr>
          <p:nvPr>
            <p:ph type="sldNum" sz="quarter" idx="10"/>
          </p:nvPr>
        </p:nvSpPr>
        <p:spPr/>
        <p:txBody>
          <a:bodyPr/>
          <a:lstStyle>
            <a:lvl1pPr>
              <a:defRPr smtClean="0"/>
            </a:lvl1pPr>
          </a:lstStyle>
          <a:p>
            <a:fld id="{4BA8E917-119F-FE4A-9288-1CC5494048DF}" type="slidenum">
              <a:rPr lang="en-US"/>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Slide Number Placeholder 2"/>
          <p:cNvSpPr>
            <a:spLocks noGrp="1"/>
          </p:cNvSpPr>
          <p:nvPr>
            <p:ph type="sldNum" sz="quarter" idx="10"/>
          </p:nvPr>
        </p:nvSpPr>
        <p:spPr/>
        <p:txBody>
          <a:bodyPr/>
          <a:lstStyle>
            <a:lvl1pPr>
              <a:defRPr smtClean="0"/>
            </a:lvl1pPr>
          </a:lstStyle>
          <a:p>
            <a:fld id="{25BBA050-6066-D048-9824-E6A9C4C512EB}" type="slidenum">
              <a:rPr lang="en-US"/>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777E42E0-5F7B-B644-8BF4-53C26F1203AF}" type="slidenum">
              <a:rPr lang="en-US"/>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nl-BE" smtClean="0"/>
              <a:t>Click to edit Master title style</a:t>
            </a:r>
            <a:endParaRPr lang="fr-BE"/>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D35A90D4-1211-0749-A1F3-8D3B24A8D3A8}" type="slidenum">
              <a:rPr lang="en-US"/>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nl-BE" smtClean="0"/>
              <a:t>Click to edit Master title style</a:t>
            </a:r>
            <a:endParaRPr lang="fr-BE"/>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CE15A905-DA8B-8D4B-9B46-B78FE57476F2}" type="slidenum">
              <a:rPr lang="en-US"/>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fr-BE"/>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36AF385F-CD22-3E4A-B967-A4636EB8477E}" type="slidenum">
              <a:rPr lang="en-US"/>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211138"/>
            <a:ext cx="2927350" cy="8501062"/>
          </a:xfrm>
        </p:spPr>
        <p:txBody>
          <a:bodyPr vert="eaVert"/>
          <a:lstStyle/>
          <a:p>
            <a:r>
              <a:rPr lang="nl-BE" smtClean="0"/>
              <a:t>Click to edit Master title style</a:t>
            </a:r>
            <a:endParaRPr lang="fr-BE"/>
          </a:p>
        </p:txBody>
      </p:sp>
      <p:sp>
        <p:nvSpPr>
          <p:cNvPr id="3" name="Vertical Text Placeholder 2"/>
          <p:cNvSpPr>
            <a:spLocks noGrp="1"/>
          </p:cNvSpPr>
          <p:nvPr>
            <p:ph type="body" orient="vert" idx="1"/>
          </p:nvPr>
        </p:nvSpPr>
        <p:spPr>
          <a:xfrm>
            <a:off x="647700" y="211138"/>
            <a:ext cx="8629650" cy="8501062"/>
          </a:xfrm>
          <a:prstGeom prst="rect">
            <a:avLst/>
          </a:prstGeo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fr-BE"/>
          </a:p>
        </p:txBody>
      </p:sp>
      <p:sp>
        <p:nvSpPr>
          <p:cNvPr id="4" name="Slide Number Placeholder 3"/>
          <p:cNvSpPr>
            <a:spLocks noGrp="1"/>
          </p:cNvSpPr>
          <p:nvPr>
            <p:ph type="sldNum" sz="quarter" idx="10"/>
          </p:nvPr>
        </p:nvSpPr>
        <p:spPr/>
        <p:txBody>
          <a:bodyPr/>
          <a:lstStyle>
            <a:lvl1pPr>
              <a:defRPr smtClean="0"/>
            </a:lvl1pPr>
          </a:lstStyle>
          <a:p>
            <a:fld id="{6F219C27-EE45-4848-9D7D-DF5635355D80}"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3.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image" Target="../media/image3.jpeg"/><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image" Target="../media/image4.png"/><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 Id="rId14" Type="http://schemas.openxmlformats.org/officeDocument/2006/relationships/image" Target="../media/image5.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0.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12107863" y="8953500"/>
            <a:ext cx="369887" cy="3556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latin typeface="Arial" pitchFamily="-104" charset="0"/>
                <a:ea typeface="Arial" pitchFamily="-104" charset="0"/>
                <a:cs typeface="Arial" pitchFamily="-104" charset="0"/>
                <a:sym typeface="Arial" pitchFamily="-104" charset="0"/>
              </a:defRPr>
            </a:lvl1pPr>
          </a:lstStyle>
          <a:p>
            <a:fld id="{90182D9F-6CEA-3540-B239-4CA445A618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89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333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78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222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67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124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814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40386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958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977900" y="546100"/>
            <a:ext cx="11049000" cy="2273300"/>
          </a:xfrm>
          <a:prstGeom prst="rect">
            <a:avLst/>
          </a:prstGeom>
          <a:noFill/>
          <a:ln w="12700">
            <a:noFill/>
            <a:miter lim="800000"/>
            <a:headEnd/>
            <a:tailEnd/>
          </a:ln>
          <a:effectLst/>
        </p:spPr>
        <p:txBody>
          <a:bodyPr vert="horz" wrap="square" lIns="50800" tIns="50800" rIns="108599" bIns="50800" numCol="1" anchor="ctr" anchorCtr="0" compatLnSpc="1">
            <a:prstTxWarp prst="textNoShape">
              <a:avLst/>
            </a:prstTxWarp>
          </a:bodyPr>
          <a:lstStyle/>
          <a:p>
            <a:pPr lvl="0"/>
            <a:r>
              <a:rPr lang="en-US">
                <a:sym typeface="Times New Roman" pitchFamily="-104" charset="0"/>
              </a:rPr>
              <a:t>Click to edit Master title style</a:t>
            </a:r>
          </a:p>
        </p:txBody>
      </p:sp>
      <p:sp>
        <p:nvSpPr>
          <p:cNvPr id="11266" name="Rectangle 2"/>
          <p:cNvSpPr>
            <a:spLocks noGrp="1" noChangeArrowheads="1"/>
          </p:cNvSpPr>
          <p:nvPr>
            <p:ph type="body" idx="1"/>
          </p:nvPr>
        </p:nvSpPr>
        <p:spPr bwMode="auto">
          <a:xfrm>
            <a:off x="977900" y="2819400"/>
            <a:ext cx="11049000" cy="6934200"/>
          </a:xfrm>
          <a:prstGeom prst="rect">
            <a:avLst/>
          </a:prstGeom>
          <a:noFill/>
          <a:ln w="12700">
            <a:noFill/>
            <a:miter lim="800000"/>
            <a:headEnd/>
            <a:tailEnd/>
          </a:ln>
          <a:effectLst/>
        </p:spPr>
        <p:txBody>
          <a:bodyPr vert="horz" wrap="square" lIns="50800" tIns="50800" rIns="108599" bIns="50800" numCol="1" anchor="t" anchorCtr="0" compatLnSpc="1">
            <a:prstTxWarp prst="textNoShape">
              <a:avLst/>
            </a:prstTxWarp>
          </a:bodyPr>
          <a:lstStyle/>
          <a:p>
            <a:pPr lvl="0"/>
            <a:r>
              <a:rPr lang="en-US">
                <a:sym typeface="Times New Roman" pitchFamily="-104" charset="0"/>
              </a:rPr>
              <a:t>Click to edit Master text styles</a:t>
            </a:r>
          </a:p>
          <a:p>
            <a:pPr lvl="1"/>
            <a:r>
              <a:rPr lang="en-US">
                <a:sym typeface="Times New Roman" pitchFamily="-104" charset="0"/>
              </a:rPr>
              <a:t>Second level</a:t>
            </a:r>
          </a:p>
          <a:p>
            <a:pPr lvl="2"/>
            <a:r>
              <a:rPr lang="en-US">
                <a:sym typeface="Times New Roman" pitchFamily="-104" charset="0"/>
              </a:rPr>
              <a:t>Third level</a:t>
            </a:r>
          </a:p>
          <a:p>
            <a:pPr lvl="3"/>
            <a:r>
              <a:rPr lang="en-US">
                <a:sym typeface="Times New Roman" pitchFamily="-104" charset="0"/>
              </a:rPr>
              <a:t>Fourth level</a:t>
            </a:r>
          </a:p>
          <a:p>
            <a:pPr lvl="4"/>
            <a:r>
              <a:rPr lang="en-US">
                <a:sym typeface="Times New Roman" pitchFamily="-104" charset="0"/>
              </a:rPr>
              <a:t>Fifth level</a:t>
            </a:r>
          </a:p>
        </p:txBody>
      </p:sp>
      <p:sp>
        <p:nvSpPr>
          <p:cNvPr id="11267" name="Text Box 3"/>
          <p:cNvSpPr txBox="1">
            <a:spLocks noGrp="1" noChangeArrowheads="1"/>
          </p:cNvSpPr>
          <p:nvPr>
            <p:ph type="sldNum" sz="quarter" idx="4"/>
          </p:nvPr>
        </p:nvSpPr>
        <p:spPr bwMode="auto">
          <a:xfrm>
            <a:off x="10504488" y="8890000"/>
            <a:ext cx="342900" cy="3556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rgbClr val="FFFFFF"/>
                </a:solidFill>
                <a:latin typeface="+mn-lt"/>
                <a:ea typeface="Times New Roman" pitchFamily="-104" charset="0"/>
                <a:cs typeface="Times New Roman" pitchFamily="-104" charset="0"/>
                <a:sym typeface="Times New Roman" pitchFamily="-104" charset="0"/>
              </a:defRPr>
            </a:lvl1pPr>
          </a:lstStyle>
          <a:p>
            <a:fld id="{2A3BD8C3-E520-944F-BC0F-5207FDF46FD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hf hdr="0" ftr="0" dt="0"/>
  <p:txStyles>
    <p:titleStyle>
      <a:lvl1pPr algn="ctr" rtl="0" fontAlgn="base">
        <a:spcBef>
          <a:spcPct val="0"/>
        </a:spcBef>
        <a:spcAft>
          <a:spcPct val="0"/>
        </a:spcAft>
        <a:defRPr sz="6200">
          <a:solidFill>
            <a:srgbClr val="FFFF00"/>
          </a:solidFill>
          <a:latin typeface="+mj-lt"/>
          <a:ea typeface="+mj-ea"/>
          <a:cs typeface="+mj-cs"/>
          <a:sym typeface="Times New Roman" pitchFamily="-104" charset="0"/>
        </a:defRPr>
      </a:lvl1pPr>
      <a:lvl2pPr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2pPr>
      <a:lvl3pPr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3pPr>
      <a:lvl4pPr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4pPr>
      <a:lvl5pPr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5pPr>
      <a:lvl6pPr marL="45720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6pPr>
      <a:lvl7pPr marL="91440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7pPr>
      <a:lvl8pPr marL="137160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8pPr>
      <a:lvl9pPr marL="182880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9pPr>
    </p:titleStyle>
    <p:bodyStyle>
      <a:lvl1pPr marL="382588" indent="-342900" algn="l" rtl="0" fontAlgn="base">
        <a:spcBef>
          <a:spcPts val="1100"/>
        </a:spcBef>
        <a:spcAft>
          <a:spcPct val="0"/>
        </a:spcAft>
        <a:buClr>
          <a:srgbClr val="FFFFFF"/>
        </a:buClr>
        <a:buSzPct val="100000"/>
        <a:buFont typeface="Times New Roman" pitchFamily="-104" charset="0"/>
        <a:buChar char="•"/>
        <a:defRPr sz="4400">
          <a:solidFill>
            <a:srgbClr val="FFFFFF"/>
          </a:solidFill>
          <a:latin typeface="+mn-lt"/>
          <a:ea typeface="+mn-ea"/>
          <a:cs typeface="+mn-cs"/>
          <a:sym typeface="Times New Roman" pitchFamily="-104" charset="0"/>
        </a:defRPr>
      </a:lvl1pPr>
      <a:lvl2pPr marL="355600" algn="l" rtl="0" fontAlgn="base">
        <a:spcBef>
          <a:spcPts val="900"/>
        </a:spcBef>
        <a:spcAft>
          <a:spcPct val="0"/>
        </a:spcAft>
        <a:buClr>
          <a:srgbClr val="FFFFFF"/>
        </a:buClr>
        <a:buSzPct val="100000"/>
        <a:buFont typeface="Times New Roman" pitchFamily="-104" charset="0"/>
        <a:defRPr sz="3800">
          <a:solidFill>
            <a:srgbClr val="FFFFFF"/>
          </a:solidFill>
          <a:latin typeface="+mn-lt"/>
          <a:ea typeface="+mn-ea"/>
          <a:cs typeface="+mn-cs"/>
          <a:sym typeface="Times New Roman" pitchFamily="-104" charset="0"/>
        </a:defRPr>
      </a:lvl2pPr>
      <a:lvl3pPr marL="1030288" indent="-228600" algn="l" rtl="0" fontAlgn="base">
        <a:spcBef>
          <a:spcPts val="800"/>
        </a:spcBef>
        <a:spcAft>
          <a:spcPct val="0"/>
        </a:spcAft>
        <a:buClr>
          <a:srgbClr val="FFFFFF"/>
        </a:buClr>
        <a:buSzPct val="100000"/>
        <a:buFont typeface="Times New Roman" pitchFamily="-104" charset="0"/>
        <a:buChar char="•"/>
        <a:defRPr sz="3400">
          <a:solidFill>
            <a:srgbClr val="FFFFFF"/>
          </a:solidFill>
          <a:latin typeface="+mn-lt"/>
          <a:ea typeface="+mn-ea"/>
          <a:cs typeface="+mn-cs"/>
          <a:sym typeface="Times New Roman" pitchFamily="-104" charset="0"/>
        </a:defRPr>
      </a:lvl3pPr>
      <a:lvl4pPr marL="14874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4pPr>
      <a:lvl5pPr marL="19446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5pPr>
      <a:lvl6pPr marL="24018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6pPr>
      <a:lvl7pPr marL="28590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7pPr>
      <a:lvl8pPr marL="33162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8pPr>
      <a:lvl9pPr marL="37734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382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2827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272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1717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162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0734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306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39878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450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Text Box 1"/>
          <p:cNvSpPr txBox="1">
            <a:spLocks noGrp="1" noChangeArrowheads="1"/>
          </p:cNvSpPr>
          <p:nvPr>
            <p:ph type="sldNum" sz="quarter" idx="4"/>
          </p:nvPr>
        </p:nvSpPr>
        <p:spPr bwMode="auto">
          <a:xfrm>
            <a:off x="10350500" y="8607425"/>
            <a:ext cx="339725" cy="3175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defRPr sz="1600">
                <a:solidFill>
                  <a:schemeClr val="tx1"/>
                </a:solidFill>
                <a:latin typeface="Arial" pitchFamily="-104" charset="0"/>
                <a:ea typeface="Arial" pitchFamily="-104" charset="0"/>
                <a:cs typeface="Arial" pitchFamily="-104" charset="0"/>
                <a:sym typeface="Arial" pitchFamily="-104" charset="0"/>
              </a:defRPr>
            </a:lvl1pPr>
          </a:lstStyle>
          <a:p>
            <a:fld id="{88B026FA-BE22-6541-9A3F-BF0D46347A5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hf hdr="0" ftr="0" dt="0"/>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Text Box 1"/>
          <p:cNvSpPr txBox="1">
            <a:spLocks noGrp="1" noChangeArrowheads="1"/>
          </p:cNvSpPr>
          <p:nvPr>
            <p:ph type="sldNum" sz="quarter" idx="4"/>
          </p:nvPr>
        </p:nvSpPr>
        <p:spPr bwMode="auto">
          <a:xfrm>
            <a:off x="12033250" y="9197975"/>
            <a:ext cx="320675" cy="3556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800">
                <a:solidFill>
                  <a:schemeClr val="tx1"/>
                </a:solidFill>
                <a:latin typeface="+mn-lt"/>
                <a:ea typeface="Calibri" pitchFamily="-104" charset="0"/>
                <a:cs typeface="Calibri" pitchFamily="-104" charset="0"/>
                <a:sym typeface="Calibri" pitchFamily="-104" charset="0"/>
              </a:defRPr>
            </a:lvl1pPr>
          </a:lstStyle>
          <a:p>
            <a:fld id="{0C47F4D4-F5B3-E449-9101-DE578F96B20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hf hdr="0" ftr="0" dt="0"/>
  <p:txStyles>
    <p:titleStyle>
      <a:lvl1pPr algn="ctr" rtl="0" fontAlgn="base">
        <a:spcBef>
          <a:spcPct val="0"/>
        </a:spcBef>
        <a:spcAft>
          <a:spcPct val="0"/>
        </a:spcAft>
        <a:defRPr sz="6200">
          <a:solidFill>
            <a:schemeClr val="tx1"/>
          </a:solidFill>
          <a:latin typeface="+mj-lt"/>
          <a:ea typeface="+mj-ea"/>
          <a:cs typeface="+mj-cs"/>
          <a:sym typeface="Calibri" pitchFamily="-104" charset="0"/>
        </a:defRPr>
      </a:lvl1pPr>
      <a:lvl2pPr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45720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1440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37160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2880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42900"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42950"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43000"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00200"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57400"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14600"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2971800"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29000"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886200"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55600" y="131763"/>
            <a:ext cx="12280900" cy="2681287"/>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Gill Sans Light" pitchFamily="-104" charset="0"/>
              </a:rPr>
              <a:t>Click to edit Master title style</a:t>
            </a:r>
          </a:p>
        </p:txBody>
      </p:sp>
      <p:sp>
        <p:nvSpPr>
          <p:cNvPr id="2050" name="Rectangle 2"/>
          <p:cNvSpPr>
            <a:spLocks noGrp="1" noChangeArrowheads="1"/>
          </p:cNvSpPr>
          <p:nvPr>
            <p:ph type="body" idx="1"/>
          </p:nvPr>
        </p:nvSpPr>
        <p:spPr bwMode="auto">
          <a:xfrm>
            <a:off x="355600" y="2813050"/>
            <a:ext cx="12280900" cy="6551613"/>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Gill Sans Light" pitchFamily="-104" charset="0"/>
              </a:rPr>
              <a:t>Click to edit Master text styles</a:t>
            </a:r>
          </a:p>
          <a:p>
            <a:pPr lvl="1"/>
            <a:r>
              <a:rPr lang="en-US">
                <a:sym typeface="Gill Sans Light" pitchFamily="-104" charset="0"/>
              </a:rPr>
              <a:t>Second level</a:t>
            </a:r>
          </a:p>
          <a:p>
            <a:pPr lvl="2"/>
            <a:r>
              <a:rPr lang="en-US">
                <a:sym typeface="Gill Sans Light" pitchFamily="-104" charset="0"/>
              </a:rPr>
              <a:t>Third level</a:t>
            </a:r>
          </a:p>
          <a:p>
            <a:pPr lvl="3"/>
            <a:r>
              <a:rPr lang="en-US">
                <a:sym typeface="Gill Sans Light" pitchFamily="-104" charset="0"/>
              </a:rPr>
              <a:t>Fourth level</a:t>
            </a:r>
          </a:p>
          <a:p>
            <a:pPr lvl="4"/>
            <a:r>
              <a:rPr lang="en-US">
                <a:sym typeface="Gill Sans Light" pitchFamily="-104" charset="0"/>
              </a:rPr>
              <a:t>Fifth level</a:t>
            </a:r>
          </a:p>
        </p:txBody>
      </p:sp>
      <p:sp>
        <p:nvSpPr>
          <p:cNvPr id="2051" name="Text Box 3"/>
          <p:cNvSpPr txBox="1">
            <a:spLocks noGrp="1" noChangeArrowheads="1"/>
          </p:cNvSpPr>
          <p:nvPr>
            <p:ph type="sldNum" sz="quarter" idx="4"/>
          </p:nvPr>
        </p:nvSpPr>
        <p:spPr bwMode="auto">
          <a:xfrm>
            <a:off x="6330950" y="9296400"/>
            <a:ext cx="317500" cy="3302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600">
                <a:solidFill>
                  <a:srgbClr val="414141"/>
                </a:solidFill>
                <a:latin typeface="+mn-lt"/>
                <a:ea typeface="Gill Sans Light" pitchFamily="-104" charset="0"/>
                <a:cs typeface="Gill Sans Light" pitchFamily="-104" charset="0"/>
                <a:sym typeface="Gill Sans Light" pitchFamily="-104" charset="0"/>
              </a:defRPr>
            </a:lvl1pPr>
          </a:lstStyle>
          <a:p>
            <a:fld id="{7EF7CD31-F385-F747-997E-EE87BA6435C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ctr" rtl="0" fontAlgn="base">
        <a:spcBef>
          <a:spcPct val="0"/>
        </a:spcBef>
        <a:spcAft>
          <a:spcPct val="0"/>
        </a:spcAft>
        <a:defRPr sz="7000">
          <a:solidFill>
            <a:srgbClr val="414141"/>
          </a:solidFill>
          <a:latin typeface="+mj-lt"/>
          <a:ea typeface="+mj-ea"/>
          <a:cs typeface="+mj-cs"/>
          <a:sym typeface="Gill Sans Light" pitchFamily="-104" charset="0"/>
        </a:defRPr>
      </a:lvl1pPr>
      <a:lvl2pPr algn="ctr" rtl="0" fontAlgn="base">
        <a:spcBef>
          <a:spcPct val="0"/>
        </a:spcBef>
        <a:spcAft>
          <a:spcPct val="0"/>
        </a:spcAft>
        <a:defRPr sz="7000">
          <a:solidFill>
            <a:srgbClr val="414141"/>
          </a:solidFill>
          <a:latin typeface="Gill Sans Light" pitchFamily="-104" charset="0"/>
          <a:ea typeface="ヒラギノ角ゴ ProN W3" pitchFamily="-104" charset="-128"/>
          <a:cs typeface="ヒラギノ角ゴ ProN W3" pitchFamily="-104" charset="-128"/>
          <a:sym typeface="Gill Sans Light" pitchFamily="-104" charset="0"/>
        </a:defRPr>
      </a:lvl2pPr>
      <a:lvl3pPr algn="ctr" rtl="0" fontAlgn="base">
        <a:spcBef>
          <a:spcPct val="0"/>
        </a:spcBef>
        <a:spcAft>
          <a:spcPct val="0"/>
        </a:spcAft>
        <a:defRPr sz="7000">
          <a:solidFill>
            <a:srgbClr val="414141"/>
          </a:solidFill>
          <a:latin typeface="Gill Sans Light" pitchFamily="-104" charset="0"/>
          <a:ea typeface="ヒラギノ角ゴ ProN W3" pitchFamily="-104" charset="-128"/>
          <a:cs typeface="ヒラギノ角ゴ ProN W3" pitchFamily="-104" charset="-128"/>
          <a:sym typeface="Gill Sans Light" pitchFamily="-104" charset="0"/>
        </a:defRPr>
      </a:lvl3pPr>
      <a:lvl4pPr algn="ctr" rtl="0" fontAlgn="base">
        <a:spcBef>
          <a:spcPct val="0"/>
        </a:spcBef>
        <a:spcAft>
          <a:spcPct val="0"/>
        </a:spcAft>
        <a:defRPr sz="7000">
          <a:solidFill>
            <a:srgbClr val="414141"/>
          </a:solidFill>
          <a:latin typeface="Gill Sans Light" pitchFamily="-104" charset="0"/>
          <a:ea typeface="ヒラギノ角ゴ ProN W3" pitchFamily="-104" charset="-128"/>
          <a:cs typeface="ヒラギノ角ゴ ProN W3" pitchFamily="-104" charset="-128"/>
          <a:sym typeface="Gill Sans Light" pitchFamily="-104" charset="0"/>
        </a:defRPr>
      </a:lvl4pPr>
      <a:lvl5pPr algn="ctr" rtl="0" fontAlgn="base">
        <a:spcBef>
          <a:spcPct val="0"/>
        </a:spcBef>
        <a:spcAft>
          <a:spcPct val="0"/>
        </a:spcAft>
        <a:defRPr sz="7000">
          <a:solidFill>
            <a:srgbClr val="414141"/>
          </a:solidFill>
          <a:latin typeface="Gill Sans Light" pitchFamily="-104" charset="0"/>
          <a:ea typeface="ヒラギノ角ゴ ProN W3" pitchFamily="-104" charset="-128"/>
          <a:cs typeface="ヒラギノ角ゴ ProN W3" pitchFamily="-104" charset="-128"/>
          <a:sym typeface="Gill Sans Light" pitchFamily="-104" charset="0"/>
        </a:defRPr>
      </a:lvl5pPr>
      <a:lvl6pPr marL="457200" algn="ctr" rtl="0" fontAlgn="base">
        <a:spcBef>
          <a:spcPct val="0"/>
        </a:spcBef>
        <a:spcAft>
          <a:spcPct val="0"/>
        </a:spcAft>
        <a:defRPr sz="7000">
          <a:solidFill>
            <a:srgbClr val="414141"/>
          </a:solidFill>
          <a:latin typeface="Gill Sans Light" pitchFamily="-104" charset="0"/>
          <a:ea typeface="ヒラギノ角ゴ ProN W3" pitchFamily="-104" charset="-128"/>
          <a:cs typeface="ヒラギノ角ゴ ProN W3" pitchFamily="-104" charset="-128"/>
          <a:sym typeface="Gill Sans Light" pitchFamily="-104" charset="0"/>
        </a:defRPr>
      </a:lvl6pPr>
      <a:lvl7pPr marL="914400" algn="ctr" rtl="0" fontAlgn="base">
        <a:spcBef>
          <a:spcPct val="0"/>
        </a:spcBef>
        <a:spcAft>
          <a:spcPct val="0"/>
        </a:spcAft>
        <a:defRPr sz="7000">
          <a:solidFill>
            <a:srgbClr val="414141"/>
          </a:solidFill>
          <a:latin typeface="Gill Sans Light" pitchFamily="-104" charset="0"/>
          <a:ea typeface="ヒラギノ角ゴ ProN W3" pitchFamily="-104" charset="-128"/>
          <a:cs typeface="ヒラギノ角ゴ ProN W3" pitchFamily="-104" charset="-128"/>
          <a:sym typeface="Gill Sans Light" pitchFamily="-104" charset="0"/>
        </a:defRPr>
      </a:lvl7pPr>
      <a:lvl8pPr marL="1371600" algn="ctr" rtl="0" fontAlgn="base">
        <a:spcBef>
          <a:spcPct val="0"/>
        </a:spcBef>
        <a:spcAft>
          <a:spcPct val="0"/>
        </a:spcAft>
        <a:defRPr sz="7000">
          <a:solidFill>
            <a:srgbClr val="414141"/>
          </a:solidFill>
          <a:latin typeface="Gill Sans Light" pitchFamily="-104" charset="0"/>
          <a:ea typeface="ヒラギノ角ゴ ProN W3" pitchFamily="-104" charset="-128"/>
          <a:cs typeface="ヒラギノ角ゴ ProN W3" pitchFamily="-104" charset="-128"/>
          <a:sym typeface="Gill Sans Light" pitchFamily="-104" charset="0"/>
        </a:defRPr>
      </a:lvl8pPr>
      <a:lvl9pPr marL="1828800" algn="ctr" rtl="0" fontAlgn="base">
        <a:spcBef>
          <a:spcPct val="0"/>
        </a:spcBef>
        <a:spcAft>
          <a:spcPct val="0"/>
        </a:spcAft>
        <a:defRPr sz="7000">
          <a:solidFill>
            <a:srgbClr val="414141"/>
          </a:solidFill>
          <a:latin typeface="Gill Sans Light" pitchFamily="-104" charset="0"/>
          <a:ea typeface="ヒラギノ角ゴ ProN W3" pitchFamily="-104" charset="-128"/>
          <a:cs typeface="ヒラギノ角ゴ ProN W3" pitchFamily="-104" charset="-128"/>
          <a:sym typeface="Gill Sans Light" pitchFamily="-104" charset="0"/>
        </a:defRPr>
      </a:lvl9pPr>
    </p:titleStyle>
    <p:bodyStyle>
      <a:lvl1pPr marL="228600" indent="-228600" algn="l" rtl="0" fontAlgn="base">
        <a:spcBef>
          <a:spcPts val="3800"/>
        </a:spcBef>
        <a:spcAft>
          <a:spcPct val="0"/>
        </a:spcAft>
        <a:buClr>
          <a:srgbClr val="414141"/>
        </a:buClr>
        <a:buSzPct val="81000"/>
        <a:buFont typeface="Gill Sans Light" pitchFamily="-104" charset="0"/>
        <a:buChar char="•"/>
        <a:defRPr sz="3400">
          <a:solidFill>
            <a:srgbClr val="414141"/>
          </a:solidFill>
          <a:latin typeface="+mn-lt"/>
          <a:ea typeface="+mn-ea"/>
          <a:cs typeface="+mn-cs"/>
          <a:sym typeface="Gill Sans Light" pitchFamily="-104" charset="0"/>
        </a:defRPr>
      </a:lvl1pPr>
      <a:lvl2pPr marL="469900" indent="-228600" algn="l" rtl="0" fontAlgn="base">
        <a:spcBef>
          <a:spcPts val="3800"/>
        </a:spcBef>
        <a:spcAft>
          <a:spcPct val="0"/>
        </a:spcAft>
        <a:buClr>
          <a:srgbClr val="414141"/>
        </a:buClr>
        <a:buSzPct val="81000"/>
        <a:buFont typeface="Gill Sans Light" pitchFamily="-104" charset="0"/>
        <a:buChar char="•"/>
        <a:defRPr sz="3400">
          <a:solidFill>
            <a:srgbClr val="414141"/>
          </a:solidFill>
          <a:latin typeface="+mn-lt"/>
          <a:ea typeface="+mn-ea"/>
          <a:cs typeface="+mn-cs"/>
          <a:sym typeface="Gill Sans Light" pitchFamily="-104" charset="0"/>
        </a:defRPr>
      </a:lvl2pPr>
      <a:lvl3pPr marL="787400" indent="-228600" algn="l" rtl="0" fontAlgn="base">
        <a:spcBef>
          <a:spcPts val="3800"/>
        </a:spcBef>
        <a:spcAft>
          <a:spcPct val="0"/>
        </a:spcAft>
        <a:buClr>
          <a:srgbClr val="414141"/>
        </a:buClr>
        <a:buSzPct val="81000"/>
        <a:buFont typeface="Gill Sans Light" pitchFamily="-104" charset="0"/>
        <a:buChar char="•"/>
        <a:defRPr sz="3400">
          <a:solidFill>
            <a:srgbClr val="414141"/>
          </a:solidFill>
          <a:latin typeface="+mn-lt"/>
          <a:ea typeface="+mn-ea"/>
          <a:cs typeface="+mn-cs"/>
          <a:sym typeface="Gill Sans Light" pitchFamily="-104" charset="0"/>
        </a:defRPr>
      </a:lvl3pPr>
      <a:lvl4pPr marL="1104900" indent="-228600" algn="l" rtl="0" fontAlgn="base">
        <a:spcBef>
          <a:spcPts val="3800"/>
        </a:spcBef>
        <a:spcAft>
          <a:spcPct val="0"/>
        </a:spcAft>
        <a:buClr>
          <a:srgbClr val="414141"/>
        </a:buClr>
        <a:buSzPct val="81000"/>
        <a:buFont typeface="Gill Sans Light" pitchFamily="-104" charset="0"/>
        <a:buChar char="•"/>
        <a:defRPr sz="3400">
          <a:solidFill>
            <a:srgbClr val="414141"/>
          </a:solidFill>
          <a:latin typeface="+mn-lt"/>
          <a:ea typeface="+mn-ea"/>
          <a:cs typeface="+mn-cs"/>
          <a:sym typeface="Gill Sans Light" pitchFamily="-104" charset="0"/>
        </a:defRPr>
      </a:lvl4pPr>
      <a:lvl5pPr marL="1422400" indent="-228600" algn="l" rtl="0" fontAlgn="base">
        <a:spcBef>
          <a:spcPts val="3800"/>
        </a:spcBef>
        <a:spcAft>
          <a:spcPct val="0"/>
        </a:spcAft>
        <a:buClr>
          <a:srgbClr val="414141"/>
        </a:buClr>
        <a:buSzPct val="81000"/>
        <a:buFont typeface="Gill Sans Light" pitchFamily="-104" charset="0"/>
        <a:buChar char="•"/>
        <a:defRPr sz="3400">
          <a:solidFill>
            <a:srgbClr val="414141"/>
          </a:solidFill>
          <a:latin typeface="+mn-lt"/>
          <a:ea typeface="+mn-ea"/>
          <a:cs typeface="+mn-cs"/>
          <a:sym typeface="Gill Sans Light" pitchFamily="-104" charset="0"/>
        </a:defRPr>
      </a:lvl5pPr>
      <a:lvl6pPr marL="1879600" indent="-228600" algn="l" rtl="0" fontAlgn="base">
        <a:spcBef>
          <a:spcPts val="3800"/>
        </a:spcBef>
        <a:spcAft>
          <a:spcPct val="0"/>
        </a:spcAft>
        <a:buClr>
          <a:srgbClr val="414141"/>
        </a:buClr>
        <a:buSzPct val="81000"/>
        <a:buFont typeface="Gill Sans Light" pitchFamily="-104" charset="0"/>
        <a:buChar char="•"/>
        <a:defRPr sz="3400">
          <a:solidFill>
            <a:srgbClr val="414141"/>
          </a:solidFill>
          <a:latin typeface="+mn-lt"/>
          <a:ea typeface="+mn-ea"/>
          <a:cs typeface="+mn-cs"/>
          <a:sym typeface="Gill Sans Light" pitchFamily="-104" charset="0"/>
        </a:defRPr>
      </a:lvl6pPr>
      <a:lvl7pPr marL="2336800" indent="-228600" algn="l" rtl="0" fontAlgn="base">
        <a:spcBef>
          <a:spcPts val="3800"/>
        </a:spcBef>
        <a:spcAft>
          <a:spcPct val="0"/>
        </a:spcAft>
        <a:buClr>
          <a:srgbClr val="414141"/>
        </a:buClr>
        <a:buSzPct val="81000"/>
        <a:buFont typeface="Gill Sans Light" pitchFamily="-104" charset="0"/>
        <a:buChar char="•"/>
        <a:defRPr sz="3400">
          <a:solidFill>
            <a:srgbClr val="414141"/>
          </a:solidFill>
          <a:latin typeface="+mn-lt"/>
          <a:ea typeface="+mn-ea"/>
          <a:cs typeface="+mn-cs"/>
          <a:sym typeface="Gill Sans Light" pitchFamily="-104" charset="0"/>
        </a:defRPr>
      </a:lvl7pPr>
      <a:lvl8pPr marL="2794000" indent="-228600" algn="l" rtl="0" fontAlgn="base">
        <a:spcBef>
          <a:spcPts val="3800"/>
        </a:spcBef>
        <a:spcAft>
          <a:spcPct val="0"/>
        </a:spcAft>
        <a:buClr>
          <a:srgbClr val="414141"/>
        </a:buClr>
        <a:buSzPct val="81000"/>
        <a:buFont typeface="Gill Sans Light" pitchFamily="-104" charset="0"/>
        <a:buChar char="•"/>
        <a:defRPr sz="3400">
          <a:solidFill>
            <a:srgbClr val="414141"/>
          </a:solidFill>
          <a:latin typeface="+mn-lt"/>
          <a:ea typeface="+mn-ea"/>
          <a:cs typeface="+mn-cs"/>
          <a:sym typeface="Gill Sans Light" pitchFamily="-104" charset="0"/>
        </a:defRPr>
      </a:lvl8pPr>
      <a:lvl9pPr marL="3251200" indent="-228600" algn="l" rtl="0" fontAlgn="base">
        <a:spcBef>
          <a:spcPts val="3800"/>
        </a:spcBef>
        <a:spcAft>
          <a:spcPct val="0"/>
        </a:spcAft>
        <a:buClr>
          <a:srgbClr val="414141"/>
        </a:buClr>
        <a:buSzPct val="81000"/>
        <a:buFont typeface="Gill Sans Light" pitchFamily="-104" charset="0"/>
        <a:buChar char="•"/>
        <a:defRPr sz="3400">
          <a:solidFill>
            <a:srgbClr val="414141"/>
          </a:solidFill>
          <a:latin typeface="+mn-lt"/>
          <a:ea typeface="+mn-ea"/>
          <a:cs typeface="+mn-cs"/>
          <a:sym typeface="Gill Sans Light"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787400" y="0"/>
            <a:ext cx="11561763" cy="2184400"/>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lvl="0"/>
            <a:r>
              <a:rPr lang="en-US">
                <a:sym typeface="Arial" pitchFamily="-104" charset="0"/>
              </a:rPr>
              <a:t>Click to edit Master title style</a:t>
            </a:r>
          </a:p>
        </p:txBody>
      </p:sp>
      <p:sp>
        <p:nvSpPr>
          <p:cNvPr id="20482" name="Rectangle 2"/>
          <p:cNvSpPr>
            <a:spLocks noGrp="1" noChangeArrowheads="1"/>
          </p:cNvSpPr>
          <p:nvPr>
            <p:ph type="body" idx="1"/>
          </p:nvPr>
        </p:nvSpPr>
        <p:spPr bwMode="auto">
          <a:xfrm>
            <a:off x="773113" y="2771775"/>
            <a:ext cx="11595100" cy="6981825"/>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en-US">
                <a:sym typeface="Arial" pitchFamily="-104" charset="0"/>
              </a:rPr>
              <a:t>Click to edit Master text styles</a:t>
            </a:r>
          </a:p>
          <a:p>
            <a:pPr lvl="1"/>
            <a:r>
              <a:rPr lang="en-US">
                <a:sym typeface="Arial" pitchFamily="-104" charset="0"/>
              </a:rPr>
              <a:t>Second level</a:t>
            </a:r>
          </a:p>
          <a:p>
            <a:pPr lvl="2"/>
            <a:r>
              <a:rPr lang="en-US">
                <a:sym typeface="Arial" pitchFamily="-104" charset="0"/>
              </a:rPr>
              <a:t>Third level</a:t>
            </a:r>
          </a:p>
          <a:p>
            <a:pPr lvl="3"/>
            <a:r>
              <a:rPr lang="en-US">
                <a:sym typeface="Arial" pitchFamily="-104" charset="0"/>
              </a:rPr>
              <a:t>Fourth level</a:t>
            </a:r>
          </a:p>
          <a:p>
            <a:pPr lvl="4"/>
            <a:r>
              <a:rPr lang="en-US">
                <a:sym typeface="Arial" pitchFamily="-104" charset="0"/>
              </a:rPr>
              <a:t>Fifth level</a:t>
            </a:r>
          </a:p>
        </p:txBody>
      </p:sp>
      <p:sp>
        <p:nvSpPr>
          <p:cNvPr id="20483" name="Text Box 3"/>
          <p:cNvSpPr txBox="1">
            <a:spLocks noGrp="1" noChangeArrowheads="1"/>
          </p:cNvSpPr>
          <p:nvPr>
            <p:ph type="sldNum" sz="quarter" idx="4"/>
          </p:nvPr>
        </p:nvSpPr>
        <p:spPr bwMode="auto">
          <a:xfrm>
            <a:off x="11353800" y="315913"/>
            <a:ext cx="266700" cy="2540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rgbClr val="FFFFFF"/>
                </a:solidFill>
                <a:latin typeface="+mn-lt"/>
                <a:ea typeface="Arial" pitchFamily="-104" charset="0"/>
                <a:cs typeface="Arial" pitchFamily="-104" charset="0"/>
                <a:sym typeface="Arial" pitchFamily="-104" charset="0"/>
              </a:defRPr>
            </a:lvl1pPr>
          </a:lstStyle>
          <a:p>
            <a:fld id="{C4E392FD-945B-BF4D-96CE-DAE313FD308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hf hdr="0" ftr="0" dt="0"/>
  <p:txStyles>
    <p:titleStyle>
      <a:lvl1pPr algn="l" rtl="0" fontAlgn="base">
        <a:lnSpc>
          <a:spcPct val="90000"/>
        </a:lnSpc>
        <a:spcBef>
          <a:spcPct val="0"/>
        </a:spcBef>
        <a:spcAft>
          <a:spcPct val="0"/>
        </a:spcAft>
        <a:defRPr sz="4400" b="1">
          <a:solidFill>
            <a:schemeClr val="tx1"/>
          </a:solidFill>
          <a:latin typeface="+mj-lt"/>
          <a:ea typeface="+mj-ea"/>
          <a:cs typeface="+mj-cs"/>
          <a:sym typeface="Arial" pitchFamily="-104" charset="0"/>
        </a:defRPr>
      </a:lvl1pPr>
      <a:lvl2pPr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2pPr>
      <a:lvl3pPr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3pPr>
      <a:lvl4pPr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4pPr>
      <a:lvl5pPr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5pPr>
      <a:lvl6pPr marL="457200"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6pPr>
      <a:lvl7pPr marL="914400"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7pPr>
      <a:lvl8pPr marL="1371600"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8pPr>
      <a:lvl9pPr marL="1828800"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9pPr>
    </p:titleStyle>
    <p:bodyStyle>
      <a:lvl1pPr marL="342900" indent="-342900" algn="l" rtl="0" fontAlgn="base">
        <a:spcBef>
          <a:spcPts val="800"/>
        </a:spcBef>
        <a:spcAft>
          <a:spcPct val="0"/>
        </a:spcAft>
        <a:buClr>
          <a:srgbClr val="61BEFF"/>
        </a:buClr>
        <a:buSzPct val="100000"/>
        <a:buFont typeface="Arial" pitchFamily="-104" charset="0"/>
        <a:buChar char="•"/>
        <a:defRPr sz="3400">
          <a:solidFill>
            <a:schemeClr val="tx1"/>
          </a:solidFill>
          <a:latin typeface="+mn-lt"/>
          <a:ea typeface="+mn-ea"/>
          <a:cs typeface="+mn-cs"/>
          <a:sym typeface="Arial" pitchFamily="-104" charset="0"/>
        </a:defRPr>
      </a:lvl1pPr>
      <a:lvl2pPr marL="742950" indent="-285750" algn="l" rtl="0" fontAlgn="base">
        <a:spcBef>
          <a:spcPts val="700"/>
        </a:spcBef>
        <a:spcAft>
          <a:spcPct val="0"/>
        </a:spcAft>
        <a:buClr>
          <a:srgbClr val="61BEFF"/>
        </a:buClr>
        <a:buSzPct val="100000"/>
        <a:buFont typeface="Arial" pitchFamily="-104" charset="0"/>
        <a:buChar char="–"/>
        <a:defRPr sz="2800">
          <a:solidFill>
            <a:schemeClr val="tx1"/>
          </a:solidFill>
          <a:latin typeface="+mn-lt"/>
          <a:ea typeface="+mn-ea"/>
          <a:cs typeface="+mn-cs"/>
          <a:sym typeface="Arial" pitchFamily="-104" charset="0"/>
        </a:defRPr>
      </a:lvl2pPr>
      <a:lvl3pPr marL="1143000" indent="-228600" algn="l" rtl="0" fontAlgn="base">
        <a:spcBef>
          <a:spcPts val="700"/>
        </a:spcBef>
        <a:spcAft>
          <a:spcPct val="0"/>
        </a:spcAft>
        <a:buClr>
          <a:srgbClr val="61BEFF"/>
        </a:buClr>
        <a:buSzPct val="100000"/>
        <a:buFont typeface="Arial" pitchFamily="-104" charset="0"/>
        <a:buChar char="–"/>
        <a:defRPr sz="2800">
          <a:solidFill>
            <a:schemeClr val="tx1"/>
          </a:solidFill>
          <a:latin typeface="+mn-lt"/>
          <a:ea typeface="+mn-ea"/>
          <a:cs typeface="+mn-cs"/>
          <a:sym typeface="Arial" pitchFamily="-104" charset="0"/>
        </a:defRPr>
      </a:lvl3pPr>
      <a:lvl4pPr marL="1600200" indent="-228600" algn="l" rtl="0" fontAlgn="base">
        <a:spcBef>
          <a:spcPts val="700"/>
        </a:spcBef>
        <a:spcAft>
          <a:spcPct val="0"/>
        </a:spcAft>
        <a:buClr>
          <a:srgbClr val="61BEFF"/>
        </a:buClr>
        <a:buSzPct val="100000"/>
        <a:buFont typeface="Arial" pitchFamily="-104" charset="0"/>
        <a:buChar char="–"/>
        <a:defRPr sz="2800">
          <a:solidFill>
            <a:schemeClr val="tx1"/>
          </a:solidFill>
          <a:latin typeface="+mn-lt"/>
          <a:ea typeface="+mn-ea"/>
          <a:cs typeface="+mn-cs"/>
          <a:sym typeface="Arial" pitchFamily="-104" charset="0"/>
        </a:defRPr>
      </a:lvl4pPr>
      <a:lvl5pPr marL="20574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5pPr>
      <a:lvl6pPr marL="25146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6pPr>
      <a:lvl7pPr marL="29718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7pPr>
      <a:lvl8pPr marL="34290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8pPr>
      <a:lvl9pPr marL="38862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p:txStyles>
    <p:titleStyle>
      <a:lvl1pPr marL="57150" algn="ctr" rtl="0" fontAlgn="base">
        <a:spcBef>
          <a:spcPct val="0"/>
        </a:spcBef>
        <a:spcAft>
          <a:spcPct val="0"/>
        </a:spcAft>
        <a:defRPr sz="8200">
          <a:solidFill>
            <a:schemeClr val="tx1"/>
          </a:solidFill>
          <a:latin typeface="+mj-lt"/>
          <a:ea typeface="+mj-ea"/>
          <a:cs typeface="+mj-cs"/>
          <a:sym typeface="Gill Sans" pitchFamily="-104" charset="0"/>
        </a:defRPr>
      </a:lvl1pPr>
      <a:lvl2pPr marL="571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marL="571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marL="571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marL="571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5143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715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4287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859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547688"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1pPr>
      <a:lvl2pPr marL="860425"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2pPr>
      <a:lvl3pPr marL="1171575"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3pPr>
      <a:lvl4pPr marL="1484313"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4pPr>
      <a:lvl5pPr marL="17970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5pPr>
      <a:lvl6pPr marL="22542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6pPr>
      <a:lvl7pPr marL="27114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7pPr>
      <a:lvl8pPr marL="31686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8pPr>
      <a:lvl9pPr marL="36258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ransition/>
  <p:txStyles>
    <p:titleStyle>
      <a:lvl1pPr marL="39688" algn="ctr" rtl="0" fontAlgn="base">
        <a:spcBef>
          <a:spcPct val="0"/>
        </a:spcBef>
        <a:spcAft>
          <a:spcPct val="0"/>
        </a:spcAft>
        <a:defRPr sz="8400">
          <a:solidFill>
            <a:schemeClr val="tx1"/>
          </a:solidFill>
          <a:latin typeface="+mj-lt"/>
          <a:ea typeface="+mj-ea"/>
          <a:cs typeface="+mj-cs"/>
          <a:sym typeface="Gill Sans" pitchFamily="-104" charset="0"/>
        </a:defRPr>
      </a:lvl1pPr>
      <a:lvl2pPr marL="39688"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marL="39688"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marL="39688"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marL="39688"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96888"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54088"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411288"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68488"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928688" indent="-571500" algn="l" rtl="0" fontAlgn="base">
        <a:spcBef>
          <a:spcPts val="24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1pPr>
      <a:lvl2pPr marL="1373188" indent="-571500" algn="l" rtl="0" fontAlgn="base">
        <a:spcBef>
          <a:spcPts val="24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2pPr>
      <a:lvl3pPr marL="1817688" indent="-571500" algn="l" rtl="0" fontAlgn="base">
        <a:spcBef>
          <a:spcPts val="24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3pPr>
      <a:lvl4pPr marL="2262188" indent="-571500" algn="l" rtl="0" fontAlgn="base">
        <a:spcBef>
          <a:spcPts val="24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4pPr>
      <a:lvl5pPr marL="2706688" indent="-571500" algn="l" rtl="0" fontAlgn="base">
        <a:spcBef>
          <a:spcPts val="24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5pPr>
      <a:lvl6pPr marL="3163888" indent="-571500" algn="l" rtl="0" fontAlgn="base">
        <a:spcBef>
          <a:spcPts val="24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6pPr>
      <a:lvl7pPr marL="3621088" indent="-571500" algn="l" rtl="0" fontAlgn="base">
        <a:spcBef>
          <a:spcPts val="24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7pPr>
      <a:lvl8pPr marL="4078288" indent="-571500" algn="l" rtl="0" fontAlgn="base">
        <a:spcBef>
          <a:spcPts val="24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8pPr>
      <a:lvl9pPr marL="4535488" indent="-571500" algn="l" rtl="0" fontAlgn="base">
        <a:spcBef>
          <a:spcPts val="24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ransition/>
  <p:txStyles>
    <p:titleStyle>
      <a:lvl1pPr algn="ctr" rtl="0" fontAlgn="base">
        <a:spcBef>
          <a:spcPct val="0"/>
        </a:spcBef>
        <a:spcAft>
          <a:spcPct val="0"/>
        </a:spcAft>
        <a:defRPr sz="7800">
          <a:solidFill>
            <a:schemeClr val="tx1"/>
          </a:solidFill>
          <a:latin typeface="+mj-lt"/>
          <a:ea typeface="+mj-ea"/>
          <a:cs typeface="+mj-cs"/>
          <a:sym typeface="Gill Sans" pitchFamily="-104" charset="0"/>
        </a:defRPr>
      </a:lvl1pPr>
      <a:lvl2pPr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6985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1pPr>
      <a:lvl2pPr marL="10414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2pPr>
      <a:lvl3pPr marL="13843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3pPr>
      <a:lvl4pPr marL="17399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4pPr>
      <a:lvl5pPr marL="20828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5pPr>
      <a:lvl6pPr marL="25400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6pPr>
      <a:lvl7pPr marL="29972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7pPr>
      <a:lvl8pPr marL="34544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8pPr>
      <a:lvl9pPr marL="39116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Text Box 1"/>
          <p:cNvSpPr txBox="1">
            <a:spLocks noGrp="1" noChangeArrowheads="1"/>
          </p:cNvSpPr>
          <p:nvPr>
            <p:ph type="sldNum" sz="quarter" idx="4"/>
          </p:nvPr>
        </p:nvSpPr>
        <p:spPr bwMode="auto">
          <a:xfrm>
            <a:off x="12439650" y="9156700"/>
            <a:ext cx="317500" cy="3429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600">
                <a:solidFill>
                  <a:schemeClr val="tx1"/>
                </a:solidFill>
                <a:ea typeface="Gill Sans" pitchFamily="-104" charset="0"/>
                <a:cs typeface="Gill Sans" pitchFamily="-104" charset="0"/>
              </a:defRPr>
            </a:lvl1pPr>
          </a:lstStyle>
          <a:p>
            <a:fld id="{21C75552-4558-4F45-B959-7FB3605BB5C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hf hdr="0" ftr="0" dt="0"/>
  <p:txStyles>
    <p:titleStyle>
      <a:lvl1pPr algn="ctr" rtl="0" fontAlgn="base">
        <a:spcBef>
          <a:spcPct val="0"/>
        </a:spcBef>
        <a:spcAft>
          <a:spcPct val="0"/>
        </a:spcAft>
        <a:defRPr sz="8200">
          <a:solidFill>
            <a:schemeClr val="tx1"/>
          </a:solidFill>
          <a:latin typeface="+mj-lt"/>
          <a:ea typeface="+mj-ea"/>
          <a:cs typeface="+mj-cs"/>
          <a:sym typeface="Gill Sans" pitchFamily="-104" charset="0"/>
        </a:defRPr>
      </a:lvl1pPr>
      <a:lvl2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890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1pPr>
      <a:lvl2pPr marL="13335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2pPr>
      <a:lvl3pPr marL="17780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3pPr>
      <a:lvl4pPr marL="22225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4pPr>
      <a:lvl5pPr marL="26670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5pPr>
      <a:lvl6pPr marL="31242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6pPr>
      <a:lvl7pPr marL="35814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7pPr>
      <a:lvl8pPr marL="40386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8pPr>
      <a:lvl9pPr marL="44958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25602"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a:sym typeface="Gill Sans" pitchFamily="-104" charset="0"/>
              </a:rPr>
              <a:t>Click to edit Master title style</a:t>
            </a:r>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pitchFamily="-104" charset="0"/>
        </a:defRPr>
      </a:lvl1pPr>
      <a:lvl2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400">
          <a:solidFill>
            <a:schemeClr val="tx1"/>
          </a:solidFill>
          <a:latin typeface="+mn-lt"/>
          <a:ea typeface="+mn-ea"/>
          <a:cs typeface="+mn-cs"/>
          <a:sym typeface="Gill Sans" pitchFamily="-104" charset="0"/>
        </a:defRPr>
      </a:lvl1pPr>
      <a:lvl2pPr algn="ctr" rtl="0" fontAlgn="base">
        <a:spcBef>
          <a:spcPct val="0"/>
        </a:spcBef>
        <a:spcAft>
          <a:spcPct val="0"/>
        </a:spcAft>
        <a:defRPr sz="3400">
          <a:solidFill>
            <a:schemeClr val="tx1"/>
          </a:solidFill>
          <a:latin typeface="+mn-lt"/>
          <a:ea typeface="+mn-ea"/>
          <a:cs typeface="+mn-cs"/>
          <a:sym typeface="Gill Sans" pitchFamily="-104" charset="0"/>
        </a:defRPr>
      </a:lvl2pPr>
      <a:lvl3pPr algn="ctr" rtl="0" fontAlgn="base">
        <a:spcBef>
          <a:spcPct val="0"/>
        </a:spcBef>
        <a:spcAft>
          <a:spcPct val="0"/>
        </a:spcAft>
        <a:defRPr sz="3400">
          <a:solidFill>
            <a:schemeClr val="tx1"/>
          </a:solidFill>
          <a:latin typeface="+mn-lt"/>
          <a:ea typeface="+mn-ea"/>
          <a:cs typeface="+mn-cs"/>
          <a:sym typeface="Gill Sans" pitchFamily="-104" charset="0"/>
        </a:defRPr>
      </a:lvl3pPr>
      <a:lvl4pPr algn="ctr" rtl="0" fontAlgn="base">
        <a:spcBef>
          <a:spcPct val="0"/>
        </a:spcBef>
        <a:spcAft>
          <a:spcPct val="0"/>
        </a:spcAft>
        <a:defRPr sz="3400">
          <a:solidFill>
            <a:schemeClr val="tx1"/>
          </a:solidFill>
          <a:latin typeface="+mn-lt"/>
          <a:ea typeface="+mn-ea"/>
          <a:cs typeface="+mn-cs"/>
          <a:sym typeface="Gill Sans" pitchFamily="-104" charset="0"/>
        </a:defRPr>
      </a:lvl4pPr>
      <a:lvl5pPr algn="ctr" rtl="0" fontAlgn="base">
        <a:spcBef>
          <a:spcPct val="0"/>
        </a:spcBef>
        <a:spcAft>
          <a:spcPct val="0"/>
        </a:spcAft>
        <a:defRPr sz="3400">
          <a:solidFill>
            <a:schemeClr val="tx1"/>
          </a:solidFill>
          <a:latin typeface="+mn-lt"/>
          <a:ea typeface="+mn-ea"/>
          <a:cs typeface="+mn-cs"/>
          <a:sym typeface="Gill Sans" pitchFamily="-104" charset="0"/>
        </a:defRPr>
      </a:lvl5pPr>
      <a:lvl6pPr marL="457200" algn="ctr" rtl="0" fontAlgn="base">
        <a:spcBef>
          <a:spcPct val="0"/>
        </a:spcBef>
        <a:spcAft>
          <a:spcPct val="0"/>
        </a:spcAft>
        <a:defRPr sz="3400">
          <a:solidFill>
            <a:schemeClr val="tx1"/>
          </a:solidFill>
          <a:latin typeface="+mn-lt"/>
          <a:ea typeface="+mn-ea"/>
          <a:cs typeface="+mn-cs"/>
          <a:sym typeface="Gill Sans" pitchFamily="-104" charset="0"/>
        </a:defRPr>
      </a:lvl6pPr>
      <a:lvl7pPr marL="914400" algn="ctr" rtl="0" fontAlgn="base">
        <a:spcBef>
          <a:spcPct val="0"/>
        </a:spcBef>
        <a:spcAft>
          <a:spcPct val="0"/>
        </a:spcAft>
        <a:defRPr sz="3400">
          <a:solidFill>
            <a:schemeClr val="tx1"/>
          </a:solidFill>
          <a:latin typeface="+mn-lt"/>
          <a:ea typeface="+mn-ea"/>
          <a:cs typeface="+mn-cs"/>
          <a:sym typeface="Gill Sans" pitchFamily="-104" charset="0"/>
        </a:defRPr>
      </a:lvl7pPr>
      <a:lvl8pPr marL="1371600" algn="ctr" rtl="0" fontAlgn="base">
        <a:spcBef>
          <a:spcPct val="0"/>
        </a:spcBef>
        <a:spcAft>
          <a:spcPct val="0"/>
        </a:spcAft>
        <a:defRPr sz="3400">
          <a:solidFill>
            <a:schemeClr val="tx1"/>
          </a:solidFill>
          <a:latin typeface="+mn-lt"/>
          <a:ea typeface="+mn-ea"/>
          <a:cs typeface="+mn-cs"/>
          <a:sym typeface="Gill Sans" pitchFamily="-104" charset="0"/>
        </a:defRPr>
      </a:lvl8pPr>
      <a:lvl9pPr marL="1828800" algn="ctr" rtl="0" fontAlgn="base">
        <a:spcBef>
          <a:spcPct val="0"/>
        </a:spcBef>
        <a:spcAft>
          <a:spcPct val="0"/>
        </a:spcAft>
        <a:defRPr sz="34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26626"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760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1pPr>
      <a:lvl2pPr marL="1204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2pPr>
      <a:lvl3pPr marL="1649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3pPr>
      <a:lvl4pPr marL="2093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4pPr>
      <a:lvl5pPr marL="2538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5pPr>
      <a:lvl6pPr marL="29956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6pPr>
      <a:lvl7pPr marL="34528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7pPr>
      <a:lvl8pPr marL="39100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8pPr>
      <a:lvl9pPr marL="43672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27650"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760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1pPr>
      <a:lvl2pPr marL="1204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2pPr>
      <a:lvl3pPr marL="1649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3pPr>
      <a:lvl4pPr marL="2093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4pPr>
      <a:lvl5pPr marL="2538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5pPr>
      <a:lvl6pPr marL="29956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6pPr>
      <a:lvl7pPr marL="34528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7pPr>
      <a:lvl8pPr marL="39100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8pPr>
      <a:lvl9pPr marL="43672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28674" name="Rectangle 2"/>
          <p:cNvSpPr>
            <a:spLocks noGrp="1" noChangeArrowheads="1"/>
          </p:cNvSpPr>
          <p:nvPr>
            <p:ph type="body" idx="1"/>
          </p:nvPr>
        </p:nvSpPr>
        <p:spPr bwMode="auto">
          <a:xfrm>
            <a:off x="7772400" y="2768600"/>
            <a:ext cx="39624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760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1pPr>
      <a:lvl2pPr marL="1204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2pPr>
      <a:lvl3pPr marL="1649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3pPr>
      <a:lvl4pPr marL="2093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4pPr>
      <a:lvl5pPr marL="2538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5pPr>
      <a:lvl6pPr marL="29956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6pPr>
      <a:lvl7pPr marL="34528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7pPr>
      <a:lvl8pPr marL="39100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8pPr>
      <a:lvl9pPr marL="43672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29698" name="Text Box 2"/>
          <p:cNvSpPr txBox="1">
            <a:spLocks noGrp="1" noChangeArrowheads="1"/>
          </p:cNvSpPr>
          <p:nvPr>
            <p:ph type="sldNum" sz="quarter" idx="4"/>
          </p:nvPr>
        </p:nvSpPr>
        <p:spPr bwMode="auto">
          <a:xfrm>
            <a:off x="12166600" y="91567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EB6FC012-B1D0-7340-A864-13EE8E14D4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382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2827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272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1717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162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0734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306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39878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450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marL="39688" algn="ctr" rtl="0" fontAlgn="base">
        <a:spcBef>
          <a:spcPct val="0"/>
        </a:spcBef>
        <a:spcAft>
          <a:spcPct val="0"/>
        </a:spcAft>
        <a:defRPr sz="7800">
          <a:solidFill>
            <a:schemeClr val="tx1"/>
          </a:solidFill>
          <a:latin typeface="+mj-lt"/>
          <a:ea typeface="+mj-ea"/>
          <a:cs typeface="+mj-cs"/>
          <a:sym typeface="Gill Sans" pitchFamily="-104" charset="0"/>
        </a:defRPr>
      </a:lvl1pPr>
      <a:lvl2pPr marL="39688"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marL="39688"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marL="39688"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marL="39688"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96888"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54088"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411288"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68488"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777875" indent="-444500" algn="l" rtl="0" fontAlgn="base">
        <a:spcBef>
          <a:spcPts val="2300"/>
        </a:spcBef>
        <a:spcAft>
          <a:spcPct val="0"/>
        </a:spcAft>
        <a:buClr>
          <a:srgbClr val="000000"/>
        </a:buClr>
        <a:buSzPct val="171000"/>
        <a:buFont typeface="Gill Sans" pitchFamily="-104" charset="0"/>
        <a:buChar char="•"/>
        <a:defRPr sz="3800">
          <a:solidFill>
            <a:schemeClr val="tx1"/>
          </a:solidFill>
          <a:latin typeface="+mn-lt"/>
          <a:ea typeface="+mn-ea"/>
          <a:cs typeface="+mn-cs"/>
          <a:sym typeface="Gill Sans" pitchFamily="-104" charset="0"/>
        </a:defRPr>
      </a:lvl1pPr>
      <a:lvl2pPr marL="1120775" indent="-444500" algn="l" rtl="0" fontAlgn="base">
        <a:spcBef>
          <a:spcPts val="2300"/>
        </a:spcBef>
        <a:spcAft>
          <a:spcPct val="0"/>
        </a:spcAft>
        <a:buClr>
          <a:srgbClr val="000000"/>
        </a:buClr>
        <a:buSzPct val="171000"/>
        <a:buFont typeface="Gill Sans" pitchFamily="-104" charset="0"/>
        <a:buChar char="•"/>
        <a:defRPr sz="3800">
          <a:solidFill>
            <a:schemeClr val="tx1"/>
          </a:solidFill>
          <a:latin typeface="+mn-lt"/>
          <a:ea typeface="+mn-ea"/>
          <a:cs typeface="+mn-cs"/>
          <a:sym typeface="Gill Sans" pitchFamily="-104" charset="0"/>
        </a:defRPr>
      </a:lvl2pPr>
      <a:lvl3pPr marL="1463675" indent="-444500" algn="l" rtl="0" fontAlgn="base">
        <a:spcBef>
          <a:spcPts val="2300"/>
        </a:spcBef>
        <a:spcAft>
          <a:spcPct val="0"/>
        </a:spcAft>
        <a:buClr>
          <a:srgbClr val="000000"/>
        </a:buClr>
        <a:buSzPct val="171000"/>
        <a:buFont typeface="Gill Sans" pitchFamily="-104" charset="0"/>
        <a:buChar char="•"/>
        <a:defRPr sz="3800">
          <a:solidFill>
            <a:schemeClr val="tx1"/>
          </a:solidFill>
          <a:latin typeface="+mn-lt"/>
          <a:ea typeface="+mn-ea"/>
          <a:cs typeface="+mn-cs"/>
          <a:sym typeface="Gill Sans" pitchFamily="-104" charset="0"/>
        </a:defRPr>
      </a:lvl3pPr>
      <a:lvl4pPr marL="1819275" indent="-444500" algn="l" rtl="0" fontAlgn="base">
        <a:spcBef>
          <a:spcPts val="2300"/>
        </a:spcBef>
        <a:spcAft>
          <a:spcPct val="0"/>
        </a:spcAft>
        <a:buClr>
          <a:srgbClr val="000000"/>
        </a:buClr>
        <a:buSzPct val="171000"/>
        <a:buFont typeface="Gill Sans" pitchFamily="-104" charset="0"/>
        <a:buChar char="•"/>
        <a:defRPr sz="3800">
          <a:solidFill>
            <a:schemeClr val="tx1"/>
          </a:solidFill>
          <a:latin typeface="+mn-lt"/>
          <a:ea typeface="+mn-ea"/>
          <a:cs typeface="+mn-cs"/>
          <a:sym typeface="Gill Sans" pitchFamily="-104" charset="0"/>
        </a:defRPr>
      </a:lvl4pPr>
      <a:lvl5pPr marL="2162175" indent="-444500" algn="l" rtl="0" fontAlgn="base">
        <a:spcBef>
          <a:spcPts val="2300"/>
        </a:spcBef>
        <a:spcAft>
          <a:spcPct val="0"/>
        </a:spcAft>
        <a:buClr>
          <a:srgbClr val="000000"/>
        </a:buClr>
        <a:buSzPct val="171000"/>
        <a:buFont typeface="Gill Sans" pitchFamily="-104" charset="0"/>
        <a:buChar char="•"/>
        <a:defRPr sz="3800">
          <a:solidFill>
            <a:schemeClr val="tx1"/>
          </a:solidFill>
          <a:latin typeface="+mn-lt"/>
          <a:ea typeface="+mn-ea"/>
          <a:cs typeface="+mn-cs"/>
          <a:sym typeface="Gill Sans" pitchFamily="-104" charset="0"/>
        </a:defRPr>
      </a:lvl5pPr>
      <a:lvl6pPr marL="2619375" indent="-444500" algn="l" rtl="0" fontAlgn="base">
        <a:spcBef>
          <a:spcPts val="2300"/>
        </a:spcBef>
        <a:spcAft>
          <a:spcPct val="0"/>
        </a:spcAft>
        <a:buClr>
          <a:srgbClr val="000000"/>
        </a:buClr>
        <a:buSzPct val="171000"/>
        <a:buFont typeface="Gill Sans" pitchFamily="-104" charset="0"/>
        <a:buChar char="•"/>
        <a:defRPr sz="3800">
          <a:solidFill>
            <a:schemeClr val="tx1"/>
          </a:solidFill>
          <a:latin typeface="+mn-lt"/>
          <a:ea typeface="+mn-ea"/>
          <a:cs typeface="+mn-cs"/>
          <a:sym typeface="Gill Sans" pitchFamily="-104" charset="0"/>
        </a:defRPr>
      </a:lvl6pPr>
      <a:lvl7pPr marL="3076575" indent="-444500" algn="l" rtl="0" fontAlgn="base">
        <a:spcBef>
          <a:spcPts val="2300"/>
        </a:spcBef>
        <a:spcAft>
          <a:spcPct val="0"/>
        </a:spcAft>
        <a:buClr>
          <a:srgbClr val="000000"/>
        </a:buClr>
        <a:buSzPct val="171000"/>
        <a:buFont typeface="Gill Sans" pitchFamily="-104" charset="0"/>
        <a:buChar char="•"/>
        <a:defRPr sz="3800">
          <a:solidFill>
            <a:schemeClr val="tx1"/>
          </a:solidFill>
          <a:latin typeface="+mn-lt"/>
          <a:ea typeface="+mn-ea"/>
          <a:cs typeface="+mn-cs"/>
          <a:sym typeface="Gill Sans" pitchFamily="-104" charset="0"/>
        </a:defRPr>
      </a:lvl7pPr>
      <a:lvl8pPr marL="3533775" indent="-444500" algn="l" rtl="0" fontAlgn="base">
        <a:spcBef>
          <a:spcPts val="2300"/>
        </a:spcBef>
        <a:spcAft>
          <a:spcPct val="0"/>
        </a:spcAft>
        <a:buClr>
          <a:srgbClr val="000000"/>
        </a:buClr>
        <a:buSzPct val="171000"/>
        <a:buFont typeface="Gill Sans" pitchFamily="-104" charset="0"/>
        <a:buChar char="•"/>
        <a:defRPr sz="3800">
          <a:solidFill>
            <a:schemeClr val="tx1"/>
          </a:solidFill>
          <a:latin typeface="+mn-lt"/>
          <a:ea typeface="+mn-ea"/>
          <a:cs typeface="+mn-cs"/>
          <a:sym typeface="Gill Sans" pitchFamily="-104" charset="0"/>
        </a:defRPr>
      </a:lvl8pPr>
      <a:lvl9pPr marL="3990975" indent="-444500" algn="l" rtl="0" fontAlgn="base">
        <a:spcBef>
          <a:spcPts val="2300"/>
        </a:spcBef>
        <a:spcAft>
          <a:spcPct val="0"/>
        </a:spcAft>
        <a:buClr>
          <a:srgbClr val="000000"/>
        </a:buClr>
        <a:buSzPct val="171000"/>
        <a:buFont typeface="Gill Sans" pitchFamily="-104" charset="0"/>
        <a:buChar char="•"/>
        <a:defRPr sz="38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Text Box 1"/>
          <p:cNvSpPr txBox="1">
            <a:spLocks noGrp="1" noChangeArrowheads="1"/>
          </p:cNvSpPr>
          <p:nvPr>
            <p:ph type="sldNum" sz="quarter" idx="4"/>
          </p:nvPr>
        </p:nvSpPr>
        <p:spPr bwMode="auto">
          <a:xfrm>
            <a:off x="12133263" y="8953500"/>
            <a:ext cx="369887" cy="3556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latin typeface="Arial" pitchFamily="-104" charset="0"/>
                <a:ea typeface="Arial" pitchFamily="-104" charset="0"/>
                <a:cs typeface="Arial" pitchFamily="-104" charset="0"/>
                <a:sym typeface="Arial" pitchFamily="-104" charset="0"/>
              </a:defRPr>
            </a:lvl1pPr>
          </a:lstStyle>
          <a:p>
            <a:fld id="{8F1B997B-3E47-4C41-B122-3643A438F89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hf hdr="0" ftr="0" dt="0"/>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89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333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78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222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67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124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814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40386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958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32770" name="Rectangle 2"/>
          <p:cNvSpPr>
            <a:spLocks noGrp="1" noChangeArrowheads="1"/>
          </p:cNvSpPr>
          <p:nvPr>
            <p:ph type="body" idx="1"/>
          </p:nvPr>
        </p:nvSpPr>
        <p:spPr bwMode="auto">
          <a:xfrm>
            <a:off x="7772400" y="2768600"/>
            <a:ext cx="39624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32771" name="Text Box 3"/>
          <p:cNvSpPr txBox="1">
            <a:spLocks noGrp="1" noChangeArrowheads="1"/>
          </p:cNvSpPr>
          <p:nvPr>
            <p:ph type="sldNum" sz="quarter" idx="4"/>
          </p:nvPr>
        </p:nvSpPr>
        <p:spPr bwMode="auto">
          <a:xfrm>
            <a:off x="6324600" y="92583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79E81A0F-85CD-7F44-AA78-A19CA4A4AEE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760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1pPr>
      <a:lvl2pPr marL="1204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2pPr>
      <a:lvl3pPr marL="1649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3pPr>
      <a:lvl4pPr marL="2093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4pPr>
      <a:lvl5pPr marL="2538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5pPr>
      <a:lvl6pPr marL="29956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6pPr>
      <a:lvl7pPr marL="34528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7pPr>
      <a:lvl8pPr marL="39100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8pPr>
      <a:lvl9pPr marL="43672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33794" name="Text Box 2"/>
          <p:cNvSpPr txBox="1">
            <a:spLocks noGrp="1" noChangeArrowheads="1"/>
          </p:cNvSpPr>
          <p:nvPr>
            <p:ph type="sldNum" sz="quarter" idx="4"/>
          </p:nvPr>
        </p:nvSpPr>
        <p:spPr bwMode="auto">
          <a:xfrm>
            <a:off x="11942763" y="8978900"/>
            <a:ext cx="369887" cy="3556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latin typeface="Arial" pitchFamily="-104" charset="0"/>
                <a:ea typeface="Arial" pitchFamily="-104" charset="0"/>
                <a:cs typeface="Arial" pitchFamily="-104" charset="0"/>
                <a:sym typeface="Arial" pitchFamily="-104" charset="0"/>
              </a:defRPr>
            </a:lvl1pPr>
          </a:lstStyle>
          <a:p>
            <a:fld id="{5C4D316A-5D2A-3C4D-8048-E32309437C6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ransition/>
  <p:hf hdr="0" ftr="0" dt="0"/>
  <p:txStyles>
    <p:titleStyle>
      <a:lvl1pPr marL="57150" algn="ctr" rtl="0" fontAlgn="base">
        <a:spcBef>
          <a:spcPct val="0"/>
        </a:spcBef>
        <a:spcAft>
          <a:spcPct val="0"/>
        </a:spcAft>
        <a:defRPr sz="8200">
          <a:solidFill>
            <a:schemeClr val="tx1"/>
          </a:solidFill>
          <a:latin typeface="+mj-lt"/>
          <a:ea typeface="+mj-ea"/>
          <a:cs typeface="+mj-cs"/>
          <a:sym typeface="Gill Sans" pitchFamily="-104" charset="0"/>
        </a:defRPr>
      </a:lvl1pPr>
      <a:lvl2pPr marL="571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marL="571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marL="571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marL="571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5143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715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4287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8595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547688"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1pPr>
      <a:lvl2pPr marL="860425"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2pPr>
      <a:lvl3pPr marL="1171575"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3pPr>
      <a:lvl4pPr marL="1484313"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4pPr>
      <a:lvl5pPr marL="17970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5pPr>
      <a:lvl6pPr marL="22542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6pPr>
      <a:lvl7pPr marL="27114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7pPr>
      <a:lvl8pPr marL="31686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8pPr>
      <a:lvl9pPr marL="3625850" indent="-401638" algn="l" rtl="0" fontAlgn="base">
        <a:spcBef>
          <a:spcPts val="4800"/>
        </a:spcBef>
        <a:spcAft>
          <a:spcPct val="0"/>
        </a:spcAft>
        <a:buClr>
          <a:srgbClr val="000000"/>
        </a:buClr>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1270000" y="2971800"/>
            <a:ext cx="10464800" cy="3810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04" charset="0"/>
        </a:defRPr>
      </a:lvl1pPr>
      <a:lvl2pPr algn="ctr" rtl="0" fontAlgn="base">
        <a:spcBef>
          <a:spcPct val="0"/>
        </a:spcBef>
        <a:spcAft>
          <a:spcPct val="0"/>
        </a:spcAft>
        <a:defRPr sz="3600">
          <a:solidFill>
            <a:schemeClr val="tx1"/>
          </a:solidFill>
          <a:latin typeface="+mn-lt"/>
          <a:ea typeface="+mn-ea"/>
          <a:cs typeface="+mn-cs"/>
          <a:sym typeface="Gill Sans" pitchFamily="-104" charset="0"/>
        </a:defRPr>
      </a:lvl2pPr>
      <a:lvl3pPr algn="ctr" rtl="0" fontAlgn="base">
        <a:spcBef>
          <a:spcPct val="0"/>
        </a:spcBef>
        <a:spcAft>
          <a:spcPct val="0"/>
        </a:spcAft>
        <a:defRPr sz="3600">
          <a:solidFill>
            <a:schemeClr val="tx1"/>
          </a:solidFill>
          <a:latin typeface="+mn-lt"/>
          <a:ea typeface="+mn-ea"/>
          <a:cs typeface="+mn-cs"/>
          <a:sym typeface="Gill Sans" pitchFamily="-104" charset="0"/>
        </a:defRPr>
      </a:lvl3pPr>
      <a:lvl4pPr algn="ctr" rtl="0" fontAlgn="base">
        <a:spcBef>
          <a:spcPct val="0"/>
        </a:spcBef>
        <a:spcAft>
          <a:spcPct val="0"/>
        </a:spcAft>
        <a:defRPr sz="3600">
          <a:solidFill>
            <a:schemeClr val="tx1"/>
          </a:solidFill>
          <a:latin typeface="+mn-lt"/>
          <a:ea typeface="+mn-ea"/>
          <a:cs typeface="+mn-cs"/>
          <a:sym typeface="Gill Sans" pitchFamily="-104" charset="0"/>
        </a:defRPr>
      </a:lvl4pPr>
      <a:lvl5pPr algn="ctr" rtl="0" fontAlgn="base">
        <a:spcBef>
          <a:spcPct val="0"/>
        </a:spcBef>
        <a:spcAft>
          <a:spcPct val="0"/>
        </a:spcAft>
        <a:defRPr sz="3600">
          <a:solidFill>
            <a:schemeClr val="tx1"/>
          </a:solidFill>
          <a:latin typeface="+mn-lt"/>
          <a:ea typeface="+mn-ea"/>
          <a:cs typeface="+mn-cs"/>
          <a:sym typeface="Gill Sans" pitchFamily="-104" charset="0"/>
        </a:defRPr>
      </a:lvl5pPr>
      <a:lvl6pPr marL="457200" algn="ctr" rtl="0" fontAlgn="base">
        <a:spcBef>
          <a:spcPct val="0"/>
        </a:spcBef>
        <a:spcAft>
          <a:spcPct val="0"/>
        </a:spcAft>
        <a:defRPr sz="3600">
          <a:solidFill>
            <a:schemeClr val="tx1"/>
          </a:solidFill>
          <a:latin typeface="+mn-lt"/>
          <a:ea typeface="+mn-ea"/>
          <a:cs typeface="+mn-cs"/>
          <a:sym typeface="Gill Sans" pitchFamily="-104" charset="0"/>
        </a:defRPr>
      </a:lvl6pPr>
      <a:lvl7pPr marL="914400" algn="ctr" rtl="0" fontAlgn="base">
        <a:spcBef>
          <a:spcPct val="0"/>
        </a:spcBef>
        <a:spcAft>
          <a:spcPct val="0"/>
        </a:spcAft>
        <a:defRPr sz="3600">
          <a:solidFill>
            <a:schemeClr val="tx1"/>
          </a:solidFill>
          <a:latin typeface="+mn-lt"/>
          <a:ea typeface="+mn-ea"/>
          <a:cs typeface="+mn-cs"/>
          <a:sym typeface="Gill Sans" pitchFamily="-104" charset="0"/>
        </a:defRPr>
      </a:lvl7pPr>
      <a:lvl8pPr marL="1371600" algn="ctr" rtl="0" fontAlgn="base">
        <a:spcBef>
          <a:spcPct val="0"/>
        </a:spcBef>
        <a:spcAft>
          <a:spcPct val="0"/>
        </a:spcAft>
        <a:defRPr sz="3600">
          <a:solidFill>
            <a:schemeClr val="tx1"/>
          </a:solidFill>
          <a:latin typeface="+mn-lt"/>
          <a:ea typeface="+mn-ea"/>
          <a:cs typeface="+mn-cs"/>
          <a:sym typeface="Gill Sans" pitchFamily="-104" charset="0"/>
        </a:defRPr>
      </a:lvl8pPr>
      <a:lvl9pPr marL="1828800" algn="ctr" rtl="0" fontAlgn="base">
        <a:spcBef>
          <a:spcPct val="0"/>
        </a:spcBef>
        <a:spcAft>
          <a:spcPct val="0"/>
        </a:spcAft>
        <a:defRPr sz="36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body" idx="1"/>
          </p:nvPr>
        </p:nvSpPr>
        <p:spPr bwMode="auto">
          <a:xfrm>
            <a:off x="1270000" y="1270000"/>
            <a:ext cx="10452100" cy="72009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35842" name="Text Box 2"/>
          <p:cNvSpPr txBox="1">
            <a:spLocks noGrp="1" noChangeArrowheads="1"/>
          </p:cNvSpPr>
          <p:nvPr>
            <p:ph type="sldNum" sz="quarter" idx="4"/>
          </p:nvPr>
        </p:nvSpPr>
        <p:spPr bwMode="auto">
          <a:xfrm>
            <a:off x="12198350" y="9144000"/>
            <a:ext cx="317500" cy="3429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600">
                <a:solidFill>
                  <a:schemeClr val="tx1"/>
                </a:solidFill>
                <a:ea typeface="Gill Sans" pitchFamily="-104" charset="0"/>
                <a:cs typeface="Gill Sans" pitchFamily="-104" charset="0"/>
              </a:defRPr>
            </a:lvl1pPr>
          </a:lstStyle>
          <a:p>
            <a:fld id="{529CFB64-1548-424E-8B74-EAFF14EB938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p:hf hdr="0" ftr="0" dt="0"/>
  <p:txStyles>
    <p:titleStyle>
      <a:lvl1pPr algn="ctr" rtl="0" fontAlgn="base">
        <a:spcBef>
          <a:spcPct val="0"/>
        </a:spcBef>
        <a:spcAft>
          <a:spcPct val="0"/>
        </a:spcAft>
        <a:defRPr sz="8200">
          <a:solidFill>
            <a:schemeClr val="tx1"/>
          </a:solidFill>
          <a:latin typeface="+mj-lt"/>
          <a:ea typeface="+mj-ea"/>
          <a:cs typeface="+mj-cs"/>
          <a:sym typeface="Gill Sans" pitchFamily="-104" charset="0"/>
        </a:defRPr>
      </a:lvl1pPr>
      <a:lvl2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38200" indent="-571500" algn="l" rtl="0" fontAlgn="base">
        <a:spcBef>
          <a:spcPts val="48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1pPr>
      <a:lvl2pPr marL="1282700" indent="-571500" algn="l" rtl="0" fontAlgn="base">
        <a:spcBef>
          <a:spcPts val="48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2pPr>
      <a:lvl3pPr marL="1727200" indent="-571500" algn="l" rtl="0" fontAlgn="base">
        <a:spcBef>
          <a:spcPts val="48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3pPr>
      <a:lvl4pPr marL="2171700" indent="-571500" algn="l" rtl="0" fontAlgn="base">
        <a:spcBef>
          <a:spcPts val="48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4pPr>
      <a:lvl5pPr marL="2616200" indent="-571500" algn="l" rtl="0" fontAlgn="base">
        <a:spcBef>
          <a:spcPts val="48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5pPr>
      <a:lvl6pPr marL="3073400" indent="-571500" algn="l" rtl="0" fontAlgn="base">
        <a:spcBef>
          <a:spcPts val="48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6pPr>
      <a:lvl7pPr marL="3530600" indent="-571500" algn="l" rtl="0" fontAlgn="base">
        <a:spcBef>
          <a:spcPts val="48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7pPr>
      <a:lvl8pPr marL="3987800" indent="-571500" algn="l" rtl="0" fontAlgn="base">
        <a:spcBef>
          <a:spcPts val="48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8pPr>
      <a:lvl9pPr marL="4445000" indent="-571500" algn="l" rtl="0" fontAlgn="base">
        <a:spcBef>
          <a:spcPts val="48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36866"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a:sym typeface="Gill Sans" pitchFamily="-104" charset="0"/>
              </a:rPr>
              <a:t>Click to edit Master title style</a:t>
            </a:r>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ransition/>
  <p:txStyles>
    <p:titleStyle>
      <a:lvl1pPr algn="ctr" rtl="0" fontAlgn="base">
        <a:spcBef>
          <a:spcPct val="0"/>
        </a:spcBef>
        <a:spcAft>
          <a:spcPct val="0"/>
        </a:spcAft>
        <a:defRPr sz="7000">
          <a:solidFill>
            <a:schemeClr val="tx1"/>
          </a:solidFill>
          <a:latin typeface="+mj-lt"/>
          <a:ea typeface="+mj-ea"/>
          <a:cs typeface="+mj-cs"/>
          <a:sym typeface="Gill Sans" pitchFamily="-104" charset="0"/>
        </a:defRPr>
      </a:lvl1pPr>
      <a:lvl2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400">
          <a:solidFill>
            <a:schemeClr val="tx1"/>
          </a:solidFill>
          <a:latin typeface="+mn-lt"/>
          <a:ea typeface="+mn-ea"/>
          <a:cs typeface="+mn-cs"/>
          <a:sym typeface="Gill Sans" pitchFamily="-104" charset="0"/>
        </a:defRPr>
      </a:lvl1pPr>
      <a:lvl2pPr algn="ctr" rtl="0" fontAlgn="base">
        <a:spcBef>
          <a:spcPct val="0"/>
        </a:spcBef>
        <a:spcAft>
          <a:spcPct val="0"/>
        </a:spcAft>
        <a:defRPr sz="3400">
          <a:solidFill>
            <a:schemeClr val="tx1"/>
          </a:solidFill>
          <a:latin typeface="+mn-lt"/>
          <a:ea typeface="+mn-ea"/>
          <a:cs typeface="+mn-cs"/>
          <a:sym typeface="Gill Sans" pitchFamily="-104" charset="0"/>
        </a:defRPr>
      </a:lvl2pPr>
      <a:lvl3pPr algn="ctr" rtl="0" fontAlgn="base">
        <a:spcBef>
          <a:spcPct val="0"/>
        </a:spcBef>
        <a:spcAft>
          <a:spcPct val="0"/>
        </a:spcAft>
        <a:defRPr sz="3400">
          <a:solidFill>
            <a:schemeClr val="tx1"/>
          </a:solidFill>
          <a:latin typeface="+mn-lt"/>
          <a:ea typeface="+mn-ea"/>
          <a:cs typeface="+mn-cs"/>
          <a:sym typeface="Gill Sans" pitchFamily="-104" charset="0"/>
        </a:defRPr>
      </a:lvl3pPr>
      <a:lvl4pPr algn="ctr" rtl="0" fontAlgn="base">
        <a:spcBef>
          <a:spcPct val="0"/>
        </a:spcBef>
        <a:spcAft>
          <a:spcPct val="0"/>
        </a:spcAft>
        <a:defRPr sz="3400">
          <a:solidFill>
            <a:schemeClr val="tx1"/>
          </a:solidFill>
          <a:latin typeface="+mn-lt"/>
          <a:ea typeface="+mn-ea"/>
          <a:cs typeface="+mn-cs"/>
          <a:sym typeface="Gill Sans" pitchFamily="-104" charset="0"/>
        </a:defRPr>
      </a:lvl4pPr>
      <a:lvl5pPr algn="ctr" rtl="0" fontAlgn="base">
        <a:spcBef>
          <a:spcPct val="0"/>
        </a:spcBef>
        <a:spcAft>
          <a:spcPct val="0"/>
        </a:spcAft>
        <a:defRPr sz="3400">
          <a:solidFill>
            <a:schemeClr val="tx1"/>
          </a:solidFill>
          <a:latin typeface="+mn-lt"/>
          <a:ea typeface="+mn-ea"/>
          <a:cs typeface="+mn-cs"/>
          <a:sym typeface="Gill Sans" pitchFamily="-104" charset="0"/>
        </a:defRPr>
      </a:lvl5pPr>
      <a:lvl6pPr marL="457200" algn="ctr" rtl="0" fontAlgn="base">
        <a:spcBef>
          <a:spcPct val="0"/>
        </a:spcBef>
        <a:spcAft>
          <a:spcPct val="0"/>
        </a:spcAft>
        <a:defRPr sz="3400">
          <a:solidFill>
            <a:schemeClr val="tx1"/>
          </a:solidFill>
          <a:latin typeface="+mn-lt"/>
          <a:ea typeface="+mn-ea"/>
          <a:cs typeface="+mn-cs"/>
          <a:sym typeface="Gill Sans" pitchFamily="-104" charset="0"/>
        </a:defRPr>
      </a:lvl6pPr>
      <a:lvl7pPr marL="914400" algn="ctr" rtl="0" fontAlgn="base">
        <a:spcBef>
          <a:spcPct val="0"/>
        </a:spcBef>
        <a:spcAft>
          <a:spcPct val="0"/>
        </a:spcAft>
        <a:defRPr sz="3400">
          <a:solidFill>
            <a:schemeClr val="tx1"/>
          </a:solidFill>
          <a:latin typeface="+mn-lt"/>
          <a:ea typeface="+mn-ea"/>
          <a:cs typeface="+mn-cs"/>
          <a:sym typeface="Gill Sans" pitchFamily="-104" charset="0"/>
        </a:defRPr>
      </a:lvl7pPr>
      <a:lvl8pPr marL="1371600" algn="ctr" rtl="0" fontAlgn="base">
        <a:spcBef>
          <a:spcPct val="0"/>
        </a:spcBef>
        <a:spcAft>
          <a:spcPct val="0"/>
        </a:spcAft>
        <a:defRPr sz="3400">
          <a:solidFill>
            <a:schemeClr val="tx1"/>
          </a:solidFill>
          <a:latin typeface="+mn-lt"/>
          <a:ea typeface="+mn-ea"/>
          <a:cs typeface="+mn-cs"/>
          <a:sym typeface="Gill Sans" pitchFamily="-104" charset="0"/>
        </a:defRPr>
      </a:lvl8pPr>
      <a:lvl9pPr marL="1828800" algn="ctr" rtl="0" fontAlgn="base">
        <a:spcBef>
          <a:spcPct val="0"/>
        </a:spcBef>
        <a:spcAft>
          <a:spcPct val="0"/>
        </a:spcAft>
        <a:defRPr sz="34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ransition/>
  <p:txStyles>
    <p:titleStyle>
      <a:lvl1pPr algn="ctr" rtl="0" fontAlgn="base">
        <a:spcBef>
          <a:spcPct val="0"/>
        </a:spcBef>
        <a:spcAft>
          <a:spcPct val="0"/>
        </a:spcAft>
        <a:defRPr sz="8200">
          <a:solidFill>
            <a:schemeClr val="tx1"/>
          </a:solidFill>
          <a:latin typeface="+mj-lt"/>
          <a:ea typeface="+mj-ea"/>
          <a:cs typeface="+mj-cs"/>
          <a:sym typeface="Gill Sans" pitchFamily="-104" charset="0"/>
        </a:defRPr>
      </a:lvl1pPr>
      <a:lvl2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890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1pPr>
      <a:lvl2pPr marL="13335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2pPr>
      <a:lvl3pPr marL="17780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3pPr>
      <a:lvl4pPr marL="22225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4pPr>
      <a:lvl5pPr marL="26670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5pPr>
      <a:lvl6pPr marL="31242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6pPr>
      <a:lvl7pPr marL="35814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7pPr>
      <a:lvl8pPr marL="40386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8pPr>
      <a:lvl9pPr marL="44958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Text Box 1"/>
          <p:cNvSpPr txBox="1">
            <a:spLocks noGrp="1" noChangeArrowheads="1"/>
          </p:cNvSpPr>
          <p:nvPr>
            <p:ph type="sldNum" sz="quarter" idx="4"/>
          </p:nvPr>
        </p:nvSpPr>
        <p:spPr bwMode="auto">
          <a:xfrm>
            <a:off x="12147550" y="9105900"/>
            <a:ext cx="317500" cy="3429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600">
                <a:solidFill>
                  <a:schemeClr val="tx1"/>
                </a:solidFill>
                <a:ea typeface="Gill Sans" pitchFamily="-104" charset="0"/>
                <a:cs typeface="Gill Sans" pitchFamily="-104" charset="0"/>
              </a:defRPr>
            </a:lvl1pPr>
          </a:lstStyle>
          <a:p>
            <a:fld id="{CF6A7946-C9F7-CD4E-82A3-D917EC006E7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ransition/>
  <p:hf hdr="0" ftr="0" dt="0"/>
  <p:txStyles>
    <p:titleStyle>
      <a:lvl1pPr algn="ctr" rtl="0" fontAlgn="base">
        <a:spcBef>
          <a:spcPct val="0"/>
        </a:spcBef>
        <a:spcAft>
          <a:spcPct val="0"/>
        </a:spcAft>
        <a:defRPr sz="8200">
          <a:solidFill>
            <a:schemeClr val="tx1"/>
          </a:solidFill>
          <a:latin typeface="+mj-lt"/>
          <a:ea typeface="+mj-ea"/>
          <a:cs typeface="+mj-cs"/>
          <a:sym typeface="Gill Sans" pitchFamily="-104" charset="0"/>
        </a:defRPr>
      </a:lvl1pPr>
      <a:lvl2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2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890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1pPr>
      <a:lvl2pPr marL="13335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2pPr>
      <a:lvl3pPr marL="17780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3pPr>
      <a:lvl4pPr marL="22225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4pPr>
      <a:lvl5pPr marL="26670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5pPr>
      <a:lvl6pPr marL="31242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6pPr>
      <a:lvl7pPr marL="35814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7pPr>
      <a:lvl8pPr marL="40386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8pPr>
      <a:lvl9pPr marL="4495800" indent="-571500" algn="l" rtl="0" fontAlgn="base">
        <a:spcBef>
          <a:spcPts val="24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body" idx="1"/>
          </p:nvPr>
        </p:nvSpPr>
        <p:spPr bwMode="auto">
          <a:xfrm>
            <a:off x="1270000" y="5029200"/>
            <a:ext cx="10464800" cy="11303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39938" name="Rectangle 2"/>
          <p:cNvSpPr>
            <a:spLocks noGrp="1" noChangeArrowheads="1"/>
          </p:cNvSpPr>
          <p:nvPr>
            <p:ph type="title"/>
          </p:nvPr>
        </p:nvSpPr>
        <p:spPr bwMode="auto">
          <a:xfrm>
            <a:off x="1270000" y="1638300"/>
            <a:ext cx="104648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a:sym typeface="Gill Sans" pitchFamily="-104" charset="0"/>
              </a:rPr>
              <a:t>Click to edit Master title style</a:t>
            </a:r>
          </a:p>
        </p:txBody>
      </p:sp>
      <p:sp>
        <p:nvSpPr>
          <p:cNvPr id="39939" name="Text Box 3"/>
          <p:cNvSpPr txBox="1">
            <a:spLocks noGrp="1" noChangeArrowheads="1"/>
          </p:cNvSpPr>
          <p:nvPr>
            <p:ph type="sldNum" sz="quarter" idx="4"/>
          </p:nvPr>
        </p:nvSpPr>
        <p:spPr bwMode="auto">
          <a:xfrm>
            <a:off x="6324600" y="92583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5A6EB8A3-80AA-2241-8135-18ED2667FCC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04" charset="0"/>
        </a:defRPr>
      </a:lvl1pPr>
      <a:lvl2pPr algn="ctr" rtl="0" fontAlgn="base">
        <a:spcBef>
          <a:spcPct val="0"/>
        </a:spcBef>
        <a:spcAft>
          <a:spcPct val="0"/>
        </a:spcAft>
        <a:defRPr sz="3600">
          <a:solidFill>
            <a:schemeClr val="tx1"/>
          </a:solidFill>
          <a:latin typeface="+mn-lt"/>
          <a:ea typeface="+mn-ea"/>
          <a:cs typeface="+mn-cs"/>
          <a:sym typeface="Gill Sans" pitchFamily="-104" charset="0"/>
        </a:defRPr>
      </a:lvl2pPr>
      <a:lvl3pPr algn="ctr" rtl="0" fontAlgn="base">
        <a:spcBef>
          <a:spcPct val="0"/>
        </a:spcBef>
        <a:spcAft>
          <a:spcPct val="0"/>
        </a:spcAft>
        <a:defRPr sz="3600">
          <a:solidFill>
            <a:schemeClr val="tx1"/>
          </a:solidFill>
          <a:latin typeface="+mn-lt"/>
          <a:ea typeface="+mn-ea"/>
          <a:cs typeface="+mn-cs"/>
          <a:sym typeface="Gill Sans" pitchFamily="-104" charset="0"/>
        </a:defRPr>
      </a:lvl3pPr>
      <a:lvl4pPr algn="ctr" rtl="0" fontAlgn="base">
        <a:spcBef>
          <a:spcPct val="0"/>
        </a:spcBef>
        <a:spcAft>
          <a:spcPct val="0"/>
        </a:spcAft>
        <a:defRPr sz="3600">
          <a:solidFill>
            <a:schemeClr val="tx1"/>
          </a:solidFill>
          <a:latin typeface="+mn-lt"/>
          <a:ea typeface="+mn-ea"/>
          <a:cs typeface="+mn-cs"/>
          <a:sym typeface="Gill Sans" pitchFamily="-104" charset="0"/>
        </a:defRPr>
      </a:lvl4pPr>
      <a:lvl5pPr algn="ctr" rtl="0" fontAlgn="base">
        <a:spcBef>
          <a:spcPct val="0"/>
        </a:spcBef>
        <a:spcAft>
          <a:spcPct val="0"/>
        </a:spcAft>
        <a:defRPr sz="3600">
          <a:solidFill>
            <a:schemeClr val="tx1"/>
          </a:solidFill>
          <a:latin typeface="+mn-lt"/>
          <a:ea typeface="+mn-ea"/>
          <a:cs typeface="+mn-cs"/>
          <a:sym typeface="Gill Sans" pitchFamily="-104" charset="0"/>
        </a:defRPr>
      </a:lvl5pPr>
      <a:lvl6pPr marL="457200" algn="ctr" rtl="0" fontAlgn="base">
        <a:spcBef>
          <a:spcPct val="0"/>
        </a:spcBef>
        <a:spcAft>
          <a:spcPct val="0"/>
        </a:spcAft>
        <a:defRPr sz="3600">
          <a:solidFill>
            <a:schemeClr val="tx1"/>
          </a:solidFill>
          <a:latin typeface="+mn-lt"/>
          <a:ea typeface="+mn-ea"/>
          <a:cs typeface="+mn-cs"/>
          <a:sym typeface="Gill Sans" pitchFamily="-104" charset="0"/>
        </a:defRPr>
      </a:lvl6pPr>
      <a:lvl7pPr marL="914400" algn="ctr" rtl="0" fontAlgn="base">
        <a:spcBef>
          <a:spcPct val="0"/>
        </a:spcBef>
        <a:spcAft>
          <a:spcPct val="0"/>
        </a:spcAft>
        <a:defRPr sz="3600">
          <a:solidFill>
            <a:schemeClr val="tx1"/>
          </a:solidFill>
          <a:latin typeface="+mn-lt"/>
          <a:ea typeface="+mn-ea"/>
          <a:cs typeface="+mn-cs"/>
          <a:sym typeface="Gill Sans" pitchFamily="-104" charset="0"/>
        </a:defRPr>
      </a:lvl7pPr>
      <a:lvl8pPr marL="1371600" algn="ctr" rtl="0" fontAlgn="base">
        <a:spcBef>
          <a:spcPct val="0"/>
        </a:spcBef>
        <a:spcAft>
          <a:spcPct val="0"/>
        </a:spcAft>
        <a:defRPr sz="3600">
          <a:solidFill>
            <a:schemeClr val="tx1"/>
          </a:solidFill>
          <a:latin typeface="+mn-lt"/>
          <a:ea typeface="+mn-ea"/>
          <a:cs typeface="+mn-cs"/>
          <a:sym typeface="Gill Sans" pitchFamily="-104" charset="0"/>
        </a:defRPr>
      </a:lvl8pPr>
      <a:lvl9pPr marL="1828800" algn="ctr" rtl="0" fontAlgn="base">
        <a:spcBef>
          <a:spcPct val="0"/>
        </a:spcBef>
        <a:spcAft>
          <a:spcPct val="0"/>
        </a:spcAft>
        <a:defRPr sz="36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4098" name="Text Box 2"/>
          <p:cNvSpPr txBox="1">
            <a:spLocks noGrp="1" noChangeArrowheads="1"/>
          </p:cNvSpPr>
          <p:nvPr>
            <p:ph type="sldNum" sz="quarter" idx="4"/>
          </p:nvPr>
        </p:nvSpPr>
        <p:spPr bwMode="auto">
          <a:xfrm>
            <a:off x="12319000" y="91313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4F658258-9361-AD47-A20D-9229DAFD0FB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382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2827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272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1717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162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0734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306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39878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45000" indent="-571500" algn="l" rtl="0" fontAlgn="base">
        <a:spcBef>
          <a:spcPts val="48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40962" name="Text Box 2"/>
          <p:cNvSpPr txBox="1">
            <a:spLocks noGrp="1" noChangeArrowheads="1"/>
          </p:cNvSpPr>
          <p:nvPr>
            <p:ph type="sldNum" sz="quarter" idx="4"/>
          </p:nvPr>
        </p:nvSpPr>
        <p:spPr bwMode="auto">
          <a:xfrm>
            <a:off x="12407900" y="92837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35482D49-D23C-B341-9B8B-5B54CBBBB23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04" charset="0"/>
        </a:defRPr>
      </a:lvl1pPr>
      <a:lvl2pPr algn="ctr" rtl="0" fontAlgn="base">
        <a:spcBef>
          <a:spcPct val="0"/>
        </a:spcBef>
        <a:spcAft>
          <a:spcPct val="0"/>
        </a:spcAft>
        <a:defRPr sz="3600">
          <a:solidFill>
            <a:schemeClr val="tx1"/>
          </a:solidFill>
          <a:latin typeface="+mn-lt"/>
          <a:ea typeface="+mn-ea"/>
          <a:cs typeface="+mn-cs"/>
          <a:sym typeface="Gill Sans" pitchFamily="-104" charset="0"/>
        </a:defRPr>
      </a:lvl2pPr>
      <a:lvl3pPr algn="ctr" rtl="0" fontAlgn="base">
        <a:spcBef>
          <a:spcPct val="0"/>
        </a:spcBef>
        <a:spcAft>
          <a:spcPct val="0"/>
        </a:spcAft>
        <a:defRPr sz="3600">
          <a:solidFill>
            <a:schemeClr val="tx1"/>
          </a:solidFill>
          <a:latin typeface="+mn-lt"/>
          <a:ea typeface="+mn-ea"/>
          <a:cs typeface="+mn-cs"/>
          <a:sym typeface="Gill Sans" pitchFamily="-104" charset="0"/>
        </a:defRPr>
      </a:lvl3pPr>
      <a:lvl4pPr algn="ctr" rtl="0" fontAlgn="base">
        <a:spcBef>
          <a:spcPct val="0"/>
        </a:spcBef>
        <a:spcAft>
          <a:spcPct val="0"/>
        </a:spcAft>
        <a:defRPr sz="3600">
          <a:solidFill>
            <a:schemeClr val="tx1"/>
          </a:solidFill>
          <a:latin typeface="+mn-lt"/>
          <a:ea typeface="+mn-ea"/>
          <a:cs typeface="+mn-cs"/>
          <a:sym typeface="Gill Sans" pitchFamily="-104" charset="0"/>
        </a:defRPr>
      </a:lvl4pPr>
      <a:lvl5pPr algn="ctr" rtl="0" fontAlgn="base">
        <a:spcBef>
          <a:spcPct val="0"/>
        </a:spcBef>
        <a:spcAft>
          <a:spcPct val="0"/>
        </a:spcAft>
        <a:defRPr sz="3600">
          <a:solidFill>
            <a:schemeClr val="tx1"/>
          </a:solidFill>
          <a:latin typeface="+mn-lt"/>
          <a:ea typeface="+mn-ea"/>
          <a:cs typeface="+mn-cs"/>
          <a:sym typeface="Gill Sans" pitchFamily="-104" charset="0"/>
        </a:defRPr>
      </a:lvl5pPr>
      <a:lvl6pPr marL="457200" algn="ctr" rtl="0" fontAlgn="base">
        <a:spcBef>
          <a:spcPct val="0"/>
        </a:spcBef>
        <a:spcAft>
          <a:spcPct val="0"/>
        </a:spcAft>
        <a:defRPr sz="3600">
          <a:solidFill>
            <a:schemeClr val="tx1"/>
          </a:solidFill>
          <a:latin typeface="+mn-lt"/>
          <a:ea typeface="+mn-ea"/>
          <a:cs typeface="+mn-cs"/>
          <a:sym typeface="Gill Sans" pitchFamily="-104" charset="0"/>
        </a:defRPr>
      </a:lvl6pPr>
      <a:lvl7pPr marL="914400" algn="ctr" rtl="0" fontAlgn="base">
        <a:spcBef>
          <a:spcPct val="0"/>
        </a:spcBef>
        <a:spcAft>
          <a:spcPct val="0"/>
        </a:spcAft>
        <a:defRPr sz="3600">
          <a:solidFill>
            <a:schemeClr val="tx1"/>
          </a:solidFill>
          <a:latin typeface="+mn-lt"/>
          <a:ea typeface="+mn-ea"/>
          <a:cs typeface="+mn-cs"/>
          <a:sym typeface="Gill Sans" pitchFamily="-104" charset="0"/>
        </a:defRPr>
      </a:lvl7pPr>
      <a:lvl8pPr marL="1371600" algn="ctr" rtl="0" fontAlgn="base">
        <a:spcBef>
          <a:spcPct val="0"/>
        </a:spcBef>
        <a:spcAft>
          <a:spcPct val="0"/>
        </a:spcAft>
        <a:defRPr sz="3600">
          <a:solidFill>
            <a:schemeClr val="tx1"/>
          </a:solidFill>
          <a:latin typeface="+mn-lt"/>
          <a:ea typeface="+mn-ea"/>
          <a:cs typeface="+mn-cs"/>
          <a:sym typeface="Gill Sans" pitchFamily="-104" charset="0"/>
        </a:defRPr>
      </a:lvl8pPr>
      <a:lvl9pPr marL="1828800" algn="ctr" rtl="0" fontAlgn="base">
        <a:spcBef>
          <a:spcPct val="0"/>
        </a:spcBef>
        <a:spcAft>
          <a:spcPct val="0"/>
        </a:spcAft>
        <a:defRPr sz="36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41986"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a:sym typeface="Gill Sans" pitchFamily="-104" charset="0"/>
              </a:rPr>
              <a:t>Click to edit Master title style</a:t>
            </a:r>
          </a:p>
        </p:txBody>
      </p:sp>
      <p:sp>
        <p:nvSpPr>
          <p:cNvPr id="41987" name="Text Box 3"/>
          <p:cNvSpPr txBox="1">
            <a:spLocks noGrp="1" noChangeArrowheads="1"/>
          </p:cNvSpPr>
          <p:nvPr>
            <p:ph type="sldNum" sz="quarter" idx="4"/>
          </p:nvPr>
        </p:nvSpPr>
        <p:spPr bwMode="auto">
          <a:xfrm>
            <a:off x="6324600" y="92583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6B605F3B-B5DF-6D4A-9D50-83DF051E457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p:hf hdr="0" ftr="0" dt="0"/>
  <p:txStyles>
    <p:titleStyle>
      <a:lvl1pPr algn="ctr" rtl="0" fontAlgn="base">
        <a:spcBef>
          <a:spcPct val="0"/>
        </a:spcBef>
        <a:spcAft>
          <a:spcPct val="0"/>
        </a:spcAft>
        <a:defRPr sz="7000">
          <a:solidFill>
            <a:schemeClr val="tx1"/>
          </a:solidFill>
          <a:latin typeface="+mj-lt"/>
          <a:ea typeface="+mj-ea"/>
          <a:cs typeface="+mj-cs"/>
          <a:sym typeface="Gill Sans" pitchFamily="-104" charset="0"/>
        </a:defRPr>
      </a:lvl1pPr>
      <a:lvl2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400">
          <a:solidFill>
            <a:schemeClr val="tx1"/>
          </a:solidFill>
          <a:latin typeface="+mn-lt"/>
          <a:ea typeface="+mn-ea"/>
          <a:cs typeface="+mn-cs"/>
          <a:sym typeface="Gill Sans" pitchFamily="-104" charset="0"/>
        </a:defRPr>
      </a:lvl1pPr>
      <a:lvl2pPr algn="ctr" rtl="0" fontAlgn="base">
        <a:spcBef>
          <a:spcPct val="0"/>
        </a:spcBef>
        <a:spcAft>
          <a:spcPct val="0"/>
        </a:spcAft>
        <a:defRPr sz="3400">
          <a:solidFill>
            <a:schemeClr val="tx1"/>
          </a:solidFill>
          <a:latin typeface="+mn-lt"/>
          <a:ea typeface="+mn-ea"/>
          <a:cs typeface="+mn-cs"/>
          <a:sym typeface="Gill Sans" pitchFamily="-104" charset="0"/>
        </a:defRPr>
      </a:lvl2pPr>
      <a:lvl3pPr algn="ctr" rtl="0" fontAlgn="base">
        <a:spcBef>
          <a:spcPct val="0"/>
        </a:spcBef>
        <a:spcAft>
          <a:spcPct val="0"/>
        </a:spcAft>
        <a:defRPr sz="3400">
          <a:solidFill>
            <a:schemeClr val="tx1"/>
          </a:solidFill>
          <a:latin typeface="+mn-lt"/>
          <a:ea typeface="+mn-ea"/>
          <a:cs typeface="+mn-cs"/>
          <a:sym typeface="Gill Sans" pitchFamily="-104" charset="0"/>
        </a:defRPr>
      </a:lvl3pPr>
      <a:lvl4pPr algn="ctr" rtl="0" fontAlgn="base">
        <a:spcBef>
          <a:spcPct val="0"/>
        </a:spcBef>
        <a:spcAft>
          <a:spcPct val="0"/>
        </a:spcAft>
        <a:defRPr sz="3400">
          <a:solidFill>
            <a:schemeClr val="tx1"/>
          </a:solidFill>
          <a:latin typeface="+mn-lt"/>
          <a:ea typeface="+mn-ea"/>
          <a:cs typeface="+mn-cs"/>
          <a:sym typeface="Gill Sans" pitchFamily="-104" charset="0"/>
        </a:defRPr>
      </a:lvl4pPr>
      <a:lvl5pPr algn="ctr" rtl="0" fontAlgn="base">
        <a:spcBef>
          <a:spcPct val="0"/>
        </a:spcBef>
        <a:spcAft>
          <a:spcPct val="0"/>
        </a:spcAft>
        <a:defRPr sz="3400">
          <a:solidFill>
            <a:schemeClr val="tx1"/>
          </a:solidFill>
          <a:latin typeface="+mn-lt"/>
          <a:ea typeface="+mn-ea"/>
          <a:cs typeface="+mn-cs"/>
          <a:sym typeface="Gill Sans" pitchFamily="-104" charset="0"/>
        </a:defRPr>
      </a:lvl5pPr>
      <a:lvl6pPr marL="457200" algn="ctr" rtl="0" fontAlgn="base">
        <a:spcBef>
          <a:spcPct val="0"/>
        </a:spcBef>
        <a:spcAft>
          <a:spcPct val="0"/>
        </a:spcAft>
        <a:defRPr sz="3400">
          <a:solidFill>
            <a:schemeClr val="tx1"/>
          </a:solidFill>
          <a:latin typeface="+mn-lt"/>
          <a:ea typeface="+mn-ea"/>
          <a:cs typeface="+mn-cs"/>
          <a:sym typeface="Gill Sans" pitchFamily="-104" charset="0"/>
        </a:defRPr>
      </a:lvl6pPr>
      <a:lvl7pPr marL="914400" algn="ctr" rtl="0" fontAlgn="base">
        <a:spcBef>
          <a:spcPct val="0"/>
        </a:spcBef>
        <a:spcAft>
          <a:spcPct val="0"/>
        </a:spcAft>
        <a:defRPr sz="3400">
          <a:solidFill>
            <a:schemeClr val="tx1"/>
          </a:solidFill>
          <a:latin typeface="+mn-lt"/>
          <a:ea typeface="+mn-ea"/>
          <a:cs typeface="+mn-cs"/>
          <a:sym typeface="Gill Sans" pitchFamily="-104" charset="0"/>
        </a:defRPr>
      </a:lvl7pPr>
      <a:lvl8pPr marL="1371600" algn="ctr" rtl="0" fontAlgn="base">
        <a:spcBef>
          <a:spcPct val="0"/>
        </a:spcBef>
        <a:spcAft>
          <a:spcPct val="0"/>
        </a:spcAft>
        <a:defRPr sz="3400">
          <a:solidFill>
            <a:schemeClr val="tx1"/>
          </a:solidFill>
          <a:latin typeface="+mn-lt"/>
          <a:ea typeface="+mn-ea"/>
          <a:cs typeface="+mn-cs"/>
          <a:sym typeface="Gill Sans" pitchFamily="-104" charset="0"/>
        </a:defRPr>
      </a:lvl8pPr>
      <a:lvl9pPr marL="1828800" algn="ctr" rtl="0" fontAlgn="base">
        <a:spcBef>
          <a:spcPct val="0"/>
        </a:spcBef>
        <a:spcAft>
          <a:spcPct val="0"/>
        </a:spcAft>
        <a:defRPr sz="34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43010" name="Text Box 2"/>
          <p:cNvSpPr txBox="1">
            <a:spLocks noGrp="1" noChangeArrowheads="1"/>
          </p:cNvSpPr>
          <p:nvPr>
            <p:ph type="sldNum" sz="quarter" idx="4"/>
          </p:nvPr>
        </p:nvSpPr>
        <p:spPr bwMode="auto">
          <a:xfrm>
            <a:off x="12280900" y="91440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AA61DDF7-3BAD-FF4A-BD70-B13CD8D325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89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333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78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222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67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124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814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40386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958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bwMode="auto">
          <a:xfrm>
            <a:off x="977900" y="546100"/>
            <a:ext cx="11049000" cy="2273300"/>
          </a:xfrm>
          <a:prstGeom prst="rect">
            <a:avLst/>
          </a:prstGeom>
          <a:noFill/>
          <a:ln w="12700">
            <a:noFill/>
            <a:miter lim="800000"/>
            <a:headEnd/>
            <a:tailEnd/>
          </a:ln>
          <a:effectLst/>
        </p:spPr>
        <p:txBody>
          <a:bodyPr vert="horz" wrap="square" lIns="50800" tIns="50800" rIns="108599" bIns="50800" numCol="1" anchor="ctr" anchorCtr="0" compatLnSpc="1">
            <a:prstTxWarp prst="textNoShape">
              <a:avLst/>
            </a:prstTxWarp>
          </a:bodyPr>
          <a:lstStyle/>
          <a:p>
            <a:pPr lvl="0"/>
            <a:r>
              <a:rPr lang="en-US">
                <a:sym typeface="Times New Roman" pitchFamily="-104" charset="0"/>
              </a:rPr>
              <a:t>Click to edit Master title style</a:t>
            </a:r>
          </a:p>
        </p:txBody>
      </p:sp>
      <p:sp>
        <p:nvSpPr>
          <p:cNvPr id="44034" name="Rectangle 2"/>
          <p:cNvSpPr>
            <a:spLocks noGrp="1" noChangeArrowheads="1"/>
          </p:cNvSpPr>
          <p:nvPr>
            <p:ph type="body" idx="1"/>
          </p:nvPr>
        </p:nvSpPr>
        <p:spPr bwMode="auto">
          <a:xfrm>
            <a:off x="977900" y="2819400"/>
            <a:ext cx="11049000" cy="6934200"/>
          </a:xfrm>
          <a:prstGeom prst="rect">
            <a:avLst/>
          </a:prstGeom>
          <a:noFill/>
          <a:ln w="12700">
            <a:noFill/>
            <a:miter lim="800000"/>
            <a:headEnd/>
            <a:tailEnd/>
          </a:ln>
          <a:effectLst/>
        </p:spPr>
        <p:txBody>
          <a:bodyPr vert="horz" wrap="square" lIns="50800" tIns="50800" rIns="108599" bIns="50800" numCol="1" anchor="t" anchorCtr="0" compatLnSpc="1">
            <a:prstTxWarp prst="textNoShape">
              <a:avLst/>
            </a:prstTxWarp>
          </a:bodyPr>
          <a:lstStyle/>
          <a:p>
            <a:pPr lvl="0"/>
            <a:r>
              <a:rPr lang="en-US">
                <a:sym typeface="Times New Roman" pitchFamily="-104" charset="0"/>
              </a:rPr>
              <a:t>Click to edit Master text styles</a:t>
            </a:r>
          </a:p>
          <a:p>
            <a:pPr lvl="1"/>
            <a:r>
              <a:rPr lang="en-US">
                <a:sym typeface="Times New Roman" pitchFamily="-104" charset="0"/>
              </a:rPr>
              <a:t>Second level</a:t>
            </a:r>
          </a:p>
          <a:p>
            <a:pPr lvl="2"/>
            <a:r>
              <a:rPr lang="en-US">
                <a:sym typeface="Times New Roman" pitchFamily="-104" charset="0"/>
              </a:rPr>
              <a:t>Third level</a:t>
            </a:r>
          </a:p>
          <a:p>
            <a:pPr lvl="3"/>
            <a:r>
              <a:rPr lang="en-US">
                <a:sym typeface="Times New Roman" pitchFamily="-104" charset="0"/>
              </a:rPr>
              <a:t>Fourth level</a:t>
            </a:r>
          </a:p>
          <a:p>
            <a:pPr lvl="4"/>
            <a:r>
              <a:rPr lang="en-US">
                <a:sym typeface="Times New Roman" pitchFamily="-104" charset="0"/>
              </a:rPr>
              <a:t>Fifth level</a:t>
            </a:r>
          </a:p>
        </p:txBody>
      </p:sp>
      <p:sp>
        <p:nvSpPr>
          <p:cNvPr id="44035" name="Text Box 3"/>
          <p:cNvSpPr txBox="1">
            <a:spLocks noGrp="1" noChangeArrowheads="1"/>
          </p:cNvSpPr>
          <p:nvPr>
            <p:ph type="sldNum" sz="quarter" idx="4"/>
          </p:nvPr>
        </p:nvSpPr>
        <p:spPr bwMode="auto">
          <a:xfrm>
            <a:off x="10488613" y="8890000"/>
            <a:ext cx="368300" cy="3556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rgbClr val="FFFFFF"/>
                </a:solidFill>
                <a:latin typeface="Arial" pitchFamily="-104" charset="0"/>
                <a:ea typeface="Arial" pitchFamily="-104" charset="0"/>
                <a:cs typeface="Arial" pitchFamily="-104" charset="0"/>
                <a:sym typeface="Arial" pitchFamily="-104" charset="0"/>
              </a:defRPr>
            </a:lvl1pPr>
          </a:lstStyle>
          <a:p>
            <a:fld id="{48962B18-D2F7-294E-B448-331DEF5588F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ransition/>
  <p:hf hdr="0" ftr="0" dt="0"/>
  <p:txStyles>
    <p:titleStyle>
      <a:lvl1pPr algn="ctr" rtl="0" fontAlgn="base">
        <a:spcBef>
          <a:spcPct val="0"/>
        </a:spcBef>
        <a:spcAft>
          <a:spcPct val="0"/>
        </a:spcAft>
        <a:defRPr sz="6200">
          <a:solidFill>
            <a:srgbClr val="FFFF00"/>
          </a:solidFill>
          <a:latin typeface="+mj-lt"/>
          <a:ea typeface="+mj-ea"/>
          <a:cs typeface="+mj-cs"/>
          <a:sym typeface="Times New Roman" pitchFamily="-104" charset="0"/>
        </a:defRPr>
      </a:lvl1pPr>
      <a:lvl2pPr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2pPr>
      <a:lvl3pPr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3pPr>
      <a:lvl4pPr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4pPr>
      <a:lvl5pPr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5pPr>
      <a:lvl6pPr marL="45720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6pPr>
      <a:lvl7pPr marL="91440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7pPr>
      <a:lvl8pPr marL="137160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8pPr>
      <a:lvl9pPr marL="182880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9pPr>
    </p:titleStyle>
    <p:bodyStyle>
      <a:lvl1pPr marL="382588" indent="-342900" algn="l" rtl="0" fontAlgn="base">
        <a:spcBef>
          <a:spcPts val="1100"/>
        </a:spcBef>
        <a:spcAft>
          <a:spcPct val="0"/>
        </a:spcAft>
        <a:buClr>
          <a:srgbClr val="FFFFFF"/>
        </a:buClr>
        <a:buSzPct val="100000"/>
        <a:buFont typeface="Times New Roman" pitchFamily="-104" charset="0"/>
        <a:buChar char="•"/>
        <a:defRPr sz="4400">
          <a:solidFill>
            <a:srgbClr val="FFFFFF"/>
          </a:solidFill>
          <a:latin typeface="+mn-lt"/>
          <a:ea typeface="+mn-ea"/>
          <a:cs typeface="+mn-cs"/>
          <a:sym typeface="Times New Roman" pitchFamily="-104" charset="0"/>
        </a:defRPr>
      </a:lvl1pPr>
      <a:lvl2pPr marL="355600" algn="l" rtl="0" fontAlgn="base">
        <a:spcBef>
          <a:spcPts val="900"/>
        </a:spcBef>
        <a:spcAft>
          <a:spcPct val="0"/>
        </a:spcAft>
        <a:buClr>
          <a:srgbClr val="FFFFFF"/>
        </a:buClr>
        <a:buSzPct val="100000"/>
        <a:buFont typeface="Times New Roman" pitchFamily="-104" charset="0"/>
        <a:defRPr sz="3800">
          <a:solidFill>
            <a:srgbClr val="FFFFFF"/>
          </a:solidFill>
          <a:latin typeface="+mn-lt"/>
          <a:ea typeface="+mn-ea"/>
          <a:cs typeface="+mn-cs"/>
          <a:sym typeface="Times New Roman" pitchFamily="-104" charset="0"/>
        </a:defRPr>
      </a:lvl2pPr>
      <a:lvl3pPr marL="1030288" indent="-228600" algn="l" rtl="0" fontAlgn="base">
        <a:spcBef>
          <a:spcPts val="800"/>
        </a:spcBef>
        <a:spcAft>
          <a:spcPct val="0"/>
        </a:spcAft>
        <a:buClr>
          <a:srgbClr val="FFFFFF"/>
        </a:buClr>
        <a:buSzPct val="100000"/>
        <a:buFont typeface="Times New Roman" pitchFamily="-104" charset="0"/>
        <a:buChar char="•"/>
        <a:defRPr sz="3400">
          <a:solidFill>
            <a:srgbClr val="FFFFFF"/>
          </a:solidFill>
          <a:latin typeface="+mn-lt"/>
          <a:ea typeface="+mn-ea"/>
          <a:cs typeface="+mn-cs"/>
          <a:sym typeface="Times New Roman" pitchFamily="-104" charset="0"/>
        </a:defRPr>
      </a:lvl3pPr>
      <a:lvl4pPr marL="14874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4pPr>
      <a:lvl5pPr marL="19446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5pPr>
      <a:lvl6pPr marL="24018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6pPr>
      <a:lvl7pPr marL="28590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7pPr>
      <a:lvl8pPr marL="33162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8pPr>
      <a:lvl9pPr marL="3773488" indent="-228600" algn="l" rtl="0" fontAlgn="base">
        <a:spcBef>
          <a:spcPts val="700"/>
        </a:spcBef>
        <a:spcAft>
          <a:spcPct val="0"/>
        </a:spcAft>
        <a:buClr>
          <a:srgbClr val="FFFFFF"/>
        </a:buClr>
        <a:buSzPct val="100000"/>
        <a:buFont typeface="Times New Roman" pitchFamily="-104" charset="0"/>
        <a:buChar char="»"/>
        <a:defRPr sz="2800">
          <a:solidFill>
            <a:srgbClr val="FFFFFF"/>
          </a:solidFill>
          <a:latin typeface="+mn-lt"/>
          <a:ea typeface="+mn-ea"/>
          <a:cs typeface="+mn-cs"/>
          <a:sym typeface="Times New Roman"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45058"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45059" name="Text Box 3"/>
          <p:cNvSpPr txBox="1">
            <a:spLocks noGrp="1" noChangeArrowheads="1"/>
          </p:cNvSpPr>
          <p:nvPr>
            <p:ph type="sldNum" sz="quarter" idx="4"/>
          </p:nvPr>
        </p:nvSpPr>
        <p:spPr bwMode="auto">
          <a:xfrm>
            <a:off x="6324600" y="92583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6E9380FB-AA98-3144-BCE9-1E39505C991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760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1pPr>
      <a:lvl2pPr marL="1204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2pPr>
      <a:lvl3pPr marL="1649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3pPr>
      <a:lvl4pPr marL="2093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4pPr>
      <a:lvl5pPr marL="2538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5pPr>
      <a:lvl6pPr marL="29956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6pPr>
      <a:lvl7pPr marL="34528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7pPr>
      <a:lvl8pPr marL="39100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8pPr>
      <a:lvl9pPr marL="43672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46082" name="Text Box 2"/>
          <p:cNvSpPr txBox="1">
            <a:spLocks noGrp="1" noChangeArrowheads="1"/>
          </p:cNvSpPr>
          <p:nvPr>
            <p:ph type="sldNum" sz="quarter" idx="4"/>
          </p:nvPr>
        </p:nvSpPr>
        <p:spPr bwMode="auto">
          <a:xfrm>
            <a:off x="12077700" y="91694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DAF5D25F-0242-0948-BA75-0EF58B9EF4E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04" charset="0"/>
        </a:defRPr>
      </a:lvl1pPr>
      <a:lvl2pPr algn="ctr" rtl="0" fontAlgn="base">
        <a:spcBef>
          <a:spcPct val="0"/>
        </a:spcBef>
        <a:spcAft>
          <a:spcPct val="0"/>
        </a:spcAft>
        <a:defRPr sz="3600">
          <a:solidFill>
            <a:schemeClr val="tx1"/>
          </a:solidFill>
          <a:latin typeface="+mn-lt"/>
          <a:ea typeface="+mn-ea"/>
          <a:cs typeface="+mn-cs"/>
          <a:sym typeface="Gill Sans" pitchFamily="-104" charset="0"/>
        </a:defRPr>
      </a:lvl2pPr>
      <a:lvl3pPr algn="ctr" rtl="0" fontAlgn="base">
        <a:spcBef>
          <a:spcPct val="0"/>
        </a:spcBef>
        <a:spcAft>
          <a:spcPct val="0"/>
        </a:spcAft>
        <a:defRPr sz="3600">
          <a:solidFill>
            <a:schemeClr val="tx1"/>
          </a:solidFill>
          <a:latin typeface="+mn-lt"/>
          <a:ea typeface="+mn-ea"/>
          <a:cs typeface="+mn-cs"/>
          <a:sym typeface="Gill Sans" pitchFamily="-104" charset="0"/>
        </a:defRPr>
      </a:lvl3pPr>
      <a:lvl4pPr algn="ctr" rtl="0" fontAlgn="base">
        <a:spcBef>
          <a:spcPct val="0"/>
        </a:spcBef>
        <a:spcAft>
          <a:spcPct val="0"/>
        </a:spcAft>
        <a:defRPr sz="3600">
          <a:solidFill>
            <a:schemeClr val="tx1"/>
          </a:solidFill>
          <a:latin typeface="+mn-lt"/>
          <a:ea typeface="+mn-ea"/>
          <a:cs typeface="+mn-cs"/>
          <a:sym typeface="Gill Sans" pitchFamily="-104" charset="0"/>
        </a:defRPr>
      </a:lvl4pPr>
      <a:lvl5pPr algn="ctr" rtl="0" fontAlgn="base">
        <a:spcBef>
          <a:spcPct val="0"/>
        </a:spcBef>
        <a:spcAft>
          <a:spcPct val="0"/>
        </a:spcAft>
        <a:defRPr sz="3600">
          <a:solidFill>
            <a:schemeClr val="tx1"/>
          </a:solidFill>
          <a:latin typeface="+mn-lt"/>
          <a:ea typeface="+mn-ea"/>
          <a:cs typeface="+mn-cs"/>
          <a:sym typeface="Gill Sans" pitchFamily="-104" charset="0"/>
        </a:defRPr>
      </a:lvl5pPr>
      <a:lvl6pPr marL="457200" algn="ctr" rtl="0" fontAlgn="base">
        <a:spcBef>
          <a:spcPct val="0"/>
        </a:spcBef>
        <a:spcAft>
          <a:spcPct val="0"/>
        </a:spcAft>
        <a:defRPr sz="3600">
          <a:solidFill>
            <a:schemeClr val="tx1"/>
          </a:solidFill>
          <a:latin typeface="+mn-lt"/>
          <a:ea typeface="+mn-ea"/>
          <a:cs typeface="+mn-cs"/>
          <a:sym typeface="Gill Sans" pitchFamily="-104" charset="0"/>
        </a:defRPr>
      </a:lvl6pPr>
      <a:lvl7pPr marL="914400" algn="ctr" rtl="0" fontAlgn="base">
        <a:spcBef>
          <a:spcPct val="0"/>
        </a:spcBef>
        <a:spcAft>
          <a:spcPct val="0"/>
        </a:spcAft>
        <a:defRPr sz="3600">
          <a:solidFill>
            <a:schemeClr val="tx1"/>
          </a:solidFill>
          <a:latin typeface="+mn-lt"/>
          <a:ea typeface="+mn-ea"/>
          <a:cs typeface="+mn-cs"/>
          <a:sym typeface="Gill Sans" pitchFamily="-104" charset="0"/>
        </a:defRPr>
      </a:lvl7pPr>
      <a:lvl8pPr marL="1371600" algn="ctr" rtl="0" fontAlgn="base">
        <a:spcBef>
          <a:spcPct val="0"/>
        </a:spcBef>
        <a:spcAft>
          <a:spcPct val="0"/>
        </a:spcAft>
        <a:defRPr sz="3600">
          <a:solidFill>
            <a:schemeClr val="tx1"/>
          </a:solidFill>
          <a:latin typeface="+mn-lt"/>
          <a:ea typeface="+mn-ea"/>
          <a:cs typeface="+mn-cs"/>
          <a:sym typeface="Gill Sans" pitchFamily="-104" charset="0"/>
        </a:defRPr>
      </a:lvl8pPr>
      <a:lvl9pPr marL="1828800" algn="ctr" rtl="0" fontAlgn="base">
        <a:spcBef>
          <a:spcPct val="0"/>
        </a:spcBef>
        <a:spcAft>
          <a:spcPct val="0"/>
        </a:spcAft>
        <a:defRPr sz="36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47106"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a:sym typeface="Gill Sans" pitchFamily="-104" charset="0"/>
              </a:rPr>
              <a:t>Click to edit Master title style</a:t>
            </a:r>
          </a:p>
        </p:txBody>
      </p:sp>
      <p:sp>
        <p:nvSpPr>
          <p:cNvPr id="47107" name="Text Box 3"/>
          <p:cNvSpPr txBox="1">
            <a:spLocks noGrp="1" noChangeArrowheads="1"/>
          </p:cNvSpPr>
          <p:nvPr>
            <p:ph type="sldNum" sz="quarter" idx="4"/>
          </p:nvPr>
        </p:nvSpPr>
        <p:spPr bwMode="auto">
          <a:xfrm>
            <a:off x="6324600" y="92583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4EAB783E-8145-7F4F-9A10-43CB4530EC8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ransition/>
  <p:hf hdr="0" ftr="0" dt="0"/>
  <p:txStyles>
    <p:titleStyle>
      <a:lvl1pPr algn="ctr" rtl="0" fontAlgn="base">
        <a:spcBef>
          <a:spcPct val="0"/>
        </a:spcBef>
        <a:spcAft>
          <a:spcPct val="0"/>
        </a:spcAft>
        <a:defRPr sz="7000">
          <a:solidFill>
            <a:schemeClr val="tx1"/>
          </a:solidFill>
          <a:latin typeface="+mj-lt"/>
          <a:ea typeface="+mj-ea"/>
          <a:cs typeface="+mj-cs"/>
          <a:sym typeface="Gill Sans" pitchFamily="-104" charset="0"/>
        </a:defRPr>
      </a:lvl1pPr>
      <a:lvl2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70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400">
          <a:solidFill>
            <a:schemeClr val="tx1"/>
          </a:solidFill>
          <a:latin typeface="+mn-lt"/>
          <a:ea typeface="+mn-ea"/>
          <a:cs typeface="+mn-cs"/>
          <a:sym typeface="Gill Sans" pitchFamily="-104" charset="0"/>
        </a:defRPr>
      </a:lvl1pPr>
      <a:lvl2pPr algn="ctr" rtl="0" fontAlgn="base">
        <a:spcBef>
          <a:spcPct val="0"/>
        </a:spcBef>
        <a:spcAft>
          <a:spcPct val="0"/>
        </a:spcAft>
        <a:defRPr sz="3400">
          <a:solidFill>
            <a:schemeClr val="tx1"/>
          </a:solidFill>
          <a:latin typeface="+mn-lt"/>
          <a:ea typeface="+mn-ea"/>
          <a:cs typeface="+mn-cs"/>
          <a:sym typeface="Gill Sans" pitchFamily="-104" charset="0"/>
        </a:defRPr>
      </a:lvl2pPr>
      <a:lvl3pPr algn="ctr" rtl="0" fontAlgn="base">
        <a:spcBef>
          <a:spcPct val="0"/>
        </a:spcBef>
        <a:spcAft>
          <a:spcPct val="0"/>
        </a:spcAft>
        <a:defRPr sz="3400">
          <a:solidFill>
            <a:schemeClr val="tx1"/>
          </a:solidFill>
          <a:latin typeface="+mn-lt"/>
          <a:ea typeface="+mn-ea"/>
          <a:cs typeface="+mn-cs"/>
          <a:sym typeface="Gill Sans" pitchFamily="-104" charset="0"/>
        </a:defRPr>
      </a:lvl3pPr>
      <a:lvl4pPr algn="ctr" rtl="0" fontAlgn="base">
        <a:spcBef>
          <a:spcPct val="0"/>
        </a:spcBef>
        <a:spcAft>
          <a:spcPct val="0"/>
        </a:spcAft>
        <a:defRPr sz="3400">
          <a:solidFill>
            <a:schemeClr val="tx1"/>
          </a:solidFill>
          <a:latin typeface="+mn-lt"/>
          <a:ea typeface="+mn-ea"/>
          <a:cs typeface="+mn-cs"/>
          <a:sym typeface="Gill Sans" pitchFamily="-104" charset="0"/>
        </a:defRPr>
      </a:lvl4pPr>
      <a:lvl5pPr algn="ctr" rtl="0" fontAlgn="base">
        <a:spcBef>
          <a:spcPct val="0"/>
        </a:spcBef>
        <a:spcAft>
          <a:spcPct val="0"/>
        </a:spcAft>
        <a:defRPr sz="3400">
          <a:solidFill>
            <a:schemeClr val="tx1"/>
          </a:solidFill>
          <a:latin typeface="+mn-lt"/>
          <a:ea typeface="+mn-ea"/>
          <a:cs typeface="+mn-cs"/>
          <a:sym typeface="Gill Sans" pitchFamily="-104" charset="0"/>
        </a:defRPr>
      </a:lvl5pPr>
      <a:lvl6pPr marL="457200" algn="ctr" rtl="0" fontAlgn="base">
        <a:spcBef>
          <a:spcPct val="0"/>
        </a:spcBef>
        <a:spcAft>
          <a:spcPct val="0"/>
        </a:spcAft>
        <a:defRPr sz="3400">
          <a:solidFill>
            <a:schemeClr val="tx1"/>
          </a:solidFill>
          <a:latin typeface="+mn-lt"/>
          <a:ea typeface="+mn-ea"/>
          <a:cs typeface="+mn-cs"/>
          <a:sym typeface="Gill Sans" pitchFamily="-104" charset="0"/>
        </a:defRPr>
      </a:lvl6pPr>
      <a:lvl7pPr marL="914400" algn="ctr" rtl="0" fontAlgn="base">
        <a:spcBef>
          <a:spcPct val="0"/>
        </a:spcBef>
        <a:spcAft>
          <a:spcPct val="0"/>
        </a:spcAft>
        <a:defRPr sz="3400">
          <a:solidFill>
            <a:schemeClr val="tx1"/>
          </a:solidFill>
          <a:latin typeface="+mn-lt"/>
          <a:ea typeface="+mn-ea"/>
          <a:cs typeface="+mn-cs"/>
          <a:sym typeface="Gill Sans" pitchFamily="-104" charset="0"/>
        </a:defRPr>
      </a:lvl7pPr>
      <a:lvl8pPr marL="1371600" algn="ctr" rtl="0" fontAlgn="base">
        <a:spcBef>
          <a:spcPct val="0"/>
        </a:spcBef>
        <a:spcAft>
          <a:spcPct val="0"/>
        </a:spcAft>
        <a:defRPr sz="3400">
          <a:solidFill>
            <a:schemeClr val="tx1"/>
          </a:solidFill>
          <a:latin typeface="+mn-lt"/>
          <a:ea typeface="+mn-ea"/>
          <a:cs typeface="+mn-cs"/>
          <a:sym typeface="Gill Sans" pitchFamily="-104" charset="0"/>
        </a:defRPr>
      </a:lvl8pPr>
      <a:lvl9pPr marL="1828800" algn="ctr" rtl="0" fontAlgn="base">
        <a:spcBef>
          <a:spcPct val="0"/>
        </a:spcBef>
        <a:spcAft>
          <a:spcPct val="0"/>
        </a:spcAft>
        <a:defRPr sz="34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04" charset="0"/>
        </a:defRPr>
      </a:lvl1pPr>
      <a:lvl2pPr algn="ctr" rtl="0" fontAlgn="base">
        <a:spcBef>
          <a:spcPct val="0"/>
        </a:spcBef>
        <a:spcAft>
          <a:spcPct val="0"/>
        </a:spcAft>
        <a:defRPr sz="3600">
          <a:solidFill>
            <a:schemeClr val="tx1"/>
          </a:solidFill>
          <a:latin typeface="+mn-lt"/>
          <a:ea typeface="+mn-ea"/>
          <a:cs typeface="+mn-cs"/>
          <a:sym typeface="Gill Sans" pitchFamily="-104" charset="0"/>
        </a:defRPr>
      </a:lvl2pPr>
      <a:lvl3pPr algn="ctr" rtl="0" fontAlgn="base">
        <a:spcBef>
          <a:spcPct val="0"/>
        </a:spcBef>
        <a:spcAft>
          <a:spcPct val="0"/>
        </a:spcAft>
        <a:defRPr sz="3600">
          <a:solidFill>
            <a:schemeClr val="tx1"/>
          </a:solidFill>
          <a:latin typeface="+mn-lt"/>
          <a:ea typeface="+mn-ea"/>
          <a:cs typeface="+mn-cs"/>
          <a:sym typeface="Gill Sans" pitchFamily="-104" charset="0"/>
        </a:defRPr>
      </a:lvl3pPr>
      <a:lvl4pPr algn="ctr" rtl="0" fontAlgn="base">
        <a:spcBef>
          <a:spcPct val="0"/>
        </a:spcBef>
        <a:spcAft>
          <a:spcPct val="0"/>
        </a:spcAft>
        <a:defRPr sz="3600">
          <a:solidFill>
            <a:schemeClr val="tx1"/>
          </a:solidFill>
          <a:latin typeface="+mn-lt"/>
          <a:ea typeface="+mn-ea"/>
          <a:cs typeface="+mn-cs"/>
          <a:sym typeface="Gill Sans" pitchFamily="-104" charset="0"/>
        </a:defRPr>
      </a:lvl4pPr>
      <a:lvl5pPr algn="ctr" rtl="0" fontAlgn="base">
        <a:spcBef>
          <a:spcPct val="0"/>
        </a:spcBef>
        <a:spcAft>
          <a:spcPct val="0"/>
        </a:spcAft>
        <a:defRPr sz="3600">
          <a:solidFill>
            <a:schemeClr val="tx1"/>
          </a:solidFill>
          <a:latin typeface="+mn-lt"/>
          <a:ea typeface="+mn-ea"/>
          <a:cs typeface="+mn-cs"/>
          <a:sym typeface="Gill Sans" pitchFamily="-104" charset="0"/>
        </a:defRPr>
      </a:lvl5pPr>
      <a:lvl6pPr marL="457200" algn="ctr" rtl="0" fontAlgn="base">
        <a:spcBef>
          <a:spcPct val="0"/>
        </a:spcBef>
        <a:spcAft>
          <a:spcPct val="0"/>
        </a:spcAft>
        <a:defRPr sz="3600">
          <a:solidFill>
            <a:schemeClr val="tx1"/>
          </a:solidFill>
          <a:latin typeface="+mn-lt"/>
          <a:ea typeface="+mn-ea"/>
          <a:cs typeface="+mn-cs"/>
          <a:sym typeface="Gill Sans" pitchFamily="-104" charset="0"/>
        </a:defRPr>
      </a:lvl6pPr>
      <a:lvl7pPr marL="914400" algn="ctr" rtl="0" fontAlgn="base">
        <a:spcBef>
          <a:spcPct val="0"/>
        </a:spcBef>
        <a:spcAft>
          <a:spcPct val="0"/>
        </a:spcAft>
        <a:defRPr sz="3600">
          <a:solidFill>
            <a:schemeClr val="tx1"/>
          </a:solidFill>
          <a:latin typeface="+mn-lt"/>
          <a:ea typeface="+mn-ea"/>
          <a:cs typeface="+mn-cs"/>
          <a:sym typeface="Gill Sans" pitchFamily="-104" charset="0"/>
        </a:defRPr>
      </a:lvl7pPr>
      <a:lvl8pPr marL="1371600" algn="ctr" rtl="0" fontAlgn="base">
        <a:spcBef>
          <a:spcPct val="0"/>
        </a:spcBef>
        <a:spcAft>
          <a:spcPct val="0"/>
        </a:spcAft>
        <a:defRPr sz="3600">
          <a:solidFill>
            <a:schemeClr val="tx1"/>
          </a:solidFill>
          <a:latin typeface="+mn-lt"/>
          <a:ea typeface="+mn-ea"/>
          <a:cs typeface="+mn-cs"/>
          <a:sym typeface="Gill Sans" pitchFamily="-104" charset="0"/>
        </a:defRPr>
      </a:lvl8pPr>
      <a:lvl9pPr marL="1828800" algn="ctr" rtl="0" fontAlgn="base">
        <a:spcBef>
          <a:spcPct val="0"/>
        </a:spcBef>
        <a:spcAft>
          <a:spcPct val="0"/>
        </a:spcAft>
        <a:defRPr sz="36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49154"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49155" name="Text Box 3"/>
          <p:cNvSpPr txBox="1">
            <a:spLocks noGrp="1" noChangeArrowheads="1"/>
          </p:cNvSpPr>
          <p:nvPr>
            <p:ph type="sldNum" sz="quarter" idx="4"/>
          </p:nvPr>
        </p:nvSpPr>
        <p:spPr bwMode="auto">
          <a:xfrm>
            <a:off x="12433300" y="91821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DAB8EE9A-705D-0842-B201-2A6A00D749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38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2827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27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1717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16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0734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306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39878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45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bwMode="auto">
          <a:xfrm>
            <a:off x="1270000" y="2971800"/>
            <a:ext cx="10464800" cy="3810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50178" name="Text Box 2"/>
          <p:cNvSpPr txBox="1">
            <a:spLocks noGrp="1" noChangeArrowheads="1"/>
          </p:cNvSpPr>
          <p:nvPr>
            <p:ph type="sldNum" sz="quarter" idx="4"/>
          </p:nvPr>
        </p:nvSpPr>
        <p:spPr bwMode="auto">
          <a:xfrm>
            <a:off x="12090400" y="91948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060DB4EC-685D-9948-956F-2E50E97022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04" charset="0"/>
        </a:defRPr>
      </a:lvl1pPr>
      <a:lvl2pPr algn="ctr" rtl="0" fontAlgn="base">
        <a:spcBef>
          <a:spcPct val="0"/>
        </a:spcBef>
        <a:spcAft>
          <a:spcPct val="0"/>
        </a:spcAft>
        <a:defRPr sz="3600">
          <a:solidFill>
            <a:schemeClr val="tx1"/>
          </a:solidFill>
          <a:latin typeface="+mn-lt"/>
          <a:ea typeface="+mn-ea"/>
          <a:cs typeface="+mn-cs"/>
          <a:sym typeface="Gill Sans" pitchFamily="-104" charset="0"/>
        </a:defRPr>
      </a:lvl2pPr>
      <a:lvl3pPr algn="ctr" rtl="0" fontAlgn="base">
        <a:spcBef>
          <a:spcPct val="0"/>
        </a:spcBef>
        <a:spcAft>
          <a:spcPct val="0"/>
        </a:spcAft>
        <a:defRPr sz="3600">
          <a:solidFill>
            <a:schemeClr val="tx1"/>
          </a:solidFill>
          <a:latin typeface="+mn-lt"/>
          <a:ea typeface="+mn-ea"/>
          <a:cs typeface="+mn-cs"/>
          <a:sym typeface="Gill Sans" pitchFamily="-104" charset="0"/>
        </a:defRPr>
      </a:lvl3pPr>
      <a:lvl4pPr algn="ctr" rtl="0" fontAlgn="base">
        <a:spcBef>
          <a:spcPct val="0"/>
        </a:spcBef>
        <a:spcAft>
          <a:spcPct val="0"/>
        </a:spcAft>
        <a:defRPr sz="3600">
          <a:solidFill>
            <a:schemeClr val="tx1"/>
          </a:solidFill>
          <a:latin typeface="+mn-lt"/>
          <a:ea typeface="+mn-ea"/>
          <a:cs typeface="+mn-cs"/>
          <a:sym typeface="Gill Sans" pitchFamily="-104" charset="0"/>
        </a:defRPr>
      </a:lvl4pPr>
      <a:lvl5pPr algn="ctr" rtl="0" fontAlgn="base">
        <a:spcBef>
          <a:spcPct val="0"/>
        </a:spcBef>
        <a:spcAft>
          <a:spcPct val="0"/>
        </a:spcAft>
        <a:defRPr sz="3600">
          <a:solidFill>
            <a:schemeClr val="tx1"/>
          </a:solidFill>
          <a:latin typeface="+mn-lt"/>
          <a:ea typeface="+mn-ea"/>
          <a:cs typeface="+mn-cs"/>
          <a:sym typeface="Gill Sans" pitchFamily="-104" charset="0"/>
        </a:defRPr>
      </a:lvl5pPr>
      <a:lvl6pPr marL="457200" algn="ctr" rtl="0" fontAlgn="base">
        <a:spcBef>
          <a:spcPct val="0"/>
        </a:spcBef>
        <a:spcAft>
          <a:spcPct val="0"/>
        </a:spcAft>
        <a:defRPr sz="3600">
          <a:solidFill>
            <a:schemeClr val="tx1"/>
          </a:solidFill>
          <a:latin typeface="+mn-lt"/>
          <a:ea typeface="+mn-ea"/>
          <a:cs typeface="+mn-cs"/>
          <a:sym typeface="Gill Sans" pitchFamily="-104" charset="0"/>
        </a:defRPr>
      </a:lvl6pPr>
      <a:lvl7pPr marL="914400" algn="ctr" rtl="0" fontAlgn="base">
        <a:spcBef>
          <a:spcPct val="0"/>
        </a:spcBef>
        <a:spcAft>
          <a:spcPct val="0"/>
        </a:spcAft>
        <a:defRPr sz="3600">
          <a:solidFill>
            <a:schemeClr val="tx1"/>
          </a:solidFill>
          <a:latin typeface="+mn-lt"/>
          <a:ea typeface="+mn-ea"/>
          <a:cs typeface="+mn-cs"/>
          <a:sym typeface="Gill Sans" pitchFamily="-104" charset="0"/>
        </a:defRPr>
      </a:lvl7pPr>
      <a:lvl8pPr marL="1371600" algn="ctr" rtl="0" fontAlgn="base">
        <a:spcBef>
          <a:spcPct val="0"/>
        </a:spcBef>
        <a:spcAft>
          <a:spcPct val="0"/>
        </a:spcAft>
        <a:defRPr sz="3600">
          <a:solidFill>
            <a:schemeClr val="tx1"/>
          </a:solidFill>
          <a:latin typeface="+mn-lt"/>
          <a:ea typeface="+mn-ea"/>
          <a:cs typeface="+mn-cs"/>
          <a:sym typeface="Gill Sans" pitchFamily="-104" charset="0"/>
        </a:defRPr>
      </a:lvl8pPr>
      <a:lvl9pPr marL="1828800" algn="ctr" rtl="0" fontAlgn="base">
        <a:spcBef>
          <a:spcPct val="0"/>
        </a:spcBef>
        <a:spcAft>
          <a:spcPct val="0"/>
        </a:spcAft>
        <a:defRPr sz="36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Text Box 1"/>
          <p:cNvSpPr txBox="1">
            <a:spLocks noGrp="1" noChangeArrowheads="1"/>
          </p:cNvSpPr>
          <p:nvPr>
            <p:ph type="sldNum" sz="quarter" idx="4"/>
          </p:nvPr>
        </p:nvSpPr>
        <p:spPr bwMode="auto">
          <a:xfrm>
            <a:off x="12198350" y="9131300"/>
            <a:ext cx="317500" cy="3429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D254052E-5E75-144D-8DA7-2C86C51E4F1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hdr="0" ftr="0" dt="0"/>
  <p:txStyles>
    <p:titleStyle>
      <a:lvl1pPr algn="ctr" rtl="0" fontAlgn="base">
        <a:spcBef>
          <a:spcPct val="0"/>
        </a:spcBef>
        <a:spcAft>
          <a:spcPct val="0"/>
        </a:spcAft>
        <a:defRPr sz="7600">
          <a:solidFill>
            <a:schemeClr val="tx1"/>
          </a:solidFill>
          <a:latin typeface="+mj-lt"/>
          <a:ea typeface="+mj-ea"/>
          <a:cs typeface="+mj-cs"/>
          <a:sym typeface="Gill Sans" pitchFamily="-104" charset="0"/>
        </a:defRPr>
      </a:lvl1pPr>
      <a:lvl2pPr algn="ctr" rtl="0" fontAlgn="base">
        <a:spcBef>
          <a:spcPct val="0"/>
        </a:spcBef>
        <a:spcAft>
          <a:spcPct val="0"/>
        </a:spcAft>
        <a:defRPr sz="76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76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76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76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76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76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76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76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698500" indent="-444500" algn="l" rtl="0" fontAlgn="base">
        <a:spcBef>
          <a:spcPts val="2300"/>
        </a:spcBef>
        <a:spcAft>
          <a:spcPct val="0"/>
        </a:spcAft>
        <a:buSzPct val="171000"/>
        <a:buFont typeface="Gill Sans" pitchFamily="-104" charset="0"/>
        <a:buChar char="•"/>
        <a:defRPr sz="3600">
          <a:solidFill>
            <a:schemeClr val="tx1"/>
          </a:solidFill>
          <a:latin typeface="+mn-lt"/>
          <a:ea typeface="+mn-ea"/>
          <a:cs typeface="+mn-cs"/>
          <a:sym typeface="Gill Sans" pitchFamily="-104" charset="0"/>
        </a:defRPr>
      </a:lvl1pPr>
      <a:lvl2pPr marL="1041400" indent="-444500" algn="l" rtl="0" fontAlgn="base">
        <a:spcBef>
          <a:spcPts val="2300"/>
        </a:spcBef>
        <a:spcAft>
          <a:spcPct val="0"/>
        </a:spcAft>
        <a:buSzPct val="171000"/>
        <a:buFont typeface="Gill Sans" pitchFamily="-104" charset="0"/>
        <a:buChar char="•"/>
        <a:defRPr sz="3600">
          <a:solidFill>
            <a:schemeClr val="tx1"/>
          </a:solidFill>
          <a:latin typeface="+mn-lt"/>
          <a:ea typeface="+mn-ea"/>
          <a:cs typeface="+mn-cs"/>
          <a:sym typeface="Gill Sans" pitchFamily="-104" charset="0"/>
        </a:defRPr>
      </a:lvl2pPr>
      <a:lvl3pPr marL="1384300" indent="-444500" algn="l" rtl="0" fontAlgn="base">
        <a:spcBef>
          <a:spcPts val="2300"/>
        </a:spcBef>
        <a:spcAft>
          <a:spcPct val="0"/>
        </a:spcAft>
        <a:buSzPct val="171000"/>
        <a:buFont typeface="Gill Sans" pitchFamily="-104" charset="0"/>
        <a:buChar char="•"/>
        <a:defRPr sz="3600">
          <a:solidFill>
            <a:schemeClr val="tx1"/>
          </a:solidFill>
          <a:latin typeface="+mn-lt"/>
          <a:ea typeface="+mn-ea"/>
          <a:cs typeface="+mn-cs"/>
          <a:sym typeface="Gill Sans" pitchFamily="-104" charset="0"/>
        </a:defRPr>
      </a:lvl3pPr>
      <a:lvl4pPr marL="1739900" indent="-444500" algn="l" rtl="0" fontAlgn="base">
        <a:spcBef>
          <a:spcPts val="2300"/>
        </a:spcBef>
        <a:spcAft>
          <a:spcPct val="0"/>
        </a:spcAft>
        <a:buSzPct val="171000"/>
        <a:buFont typeface="Gill Sans" pitchFamily="-104" charset="0"/>
        <a:buChar char="•"/>
        <a:defRPr sz="3600">
          <a:solidFill>
            <a:schemeClr val="tx1"/>
          </a:solidFill>
          <a:latin typeface="+mn-lt"/>
          <a:ea typeface="+mn-ea"/>
          <a:cs typeface="+mn-cs"/>
          <a:sym typeface="Gill Sans" pitchFamily="-104" charset="0"/>
        </a:defRPr>
      </a:lvl4pPr>
      <a:lvl5pPr marL="2082800" indent="-444500" algn="l" rtl="0" fontAlgn="base">
        <a:spcBef>
          <a:spcPts val="2300"/>
        </a:spcBef>
        <a:spcAft>
          <a:spcPct val="0"/>
        </a:spcAft>
        <a:buSzPct val="171000"/>
        <a:buFont typeface="Gill Sans" pitchFamily="-104" charset="0"/>
        <a:buChar char="•"/>
        <a:defRPr sz="3600">
          <a:solidFill>
            <a:schemeClr val="tx1"/>
          </a:solidFill>
          <a:latin typeface="+mn-lt"/>
          <a:ea typeface="+mn-ea"/>
          <a:cs typeface="+mn-cs"/>
          <a:sym typeface="Gill Sans" pitchFamily="-104" charset="0"/>
        </a:defRPr>
      </a:lvl5pPr>
      <a:lvl6pPr marL="2540000" indent="-444500" algn="l" rtl="0" fontAlgn="base">
        <a:spcBef>
          <a:spcPts val="2300"/>
        </a:spcBef>
        <a:spcAft>
          <a:spcPct val="0"/>
        </a:spcAft>
        <a:buSzPct val="171000"/>
        <a:buFont typeface="Gill Sans" pitchFamily="-104" charset="0"/>
        <a:buChar char="•"/>
        <a:defRPr sz="3600">
          <a:solidFill>
            <a:schemeClr val="tx1"/>
          </a:solidFill>
          <a:latin typeface="+mn-lt"/>
          <a:ea typeface="+mn-ea"/>
          <a:cs typeface="+mn-cs"/>
          <a:sym typeface="Gill Sans" pitchFamily="-104" charset="0"/>
        </a:defRPr>
      </a:lvl6pPr>
      <a:lvl7pPr marL="2997200" indent="-444500" algn="l" rtl="0" fontAlgn="base">
        <a:spcBef>
          <a:spcPts val="2300"/>
        </a:spcBef>
        <a:spcAft>
          <a:spcPct val="0"/>
        </a:spcAft>
        <a:buSzPct val="171000"/>
        <a:buFont typeface="Gill Sans" pitchFamily="-104" charset="0"/>
        <a:buChar char="•"/>
        <a:defRPr sz="3600">
          <a:solidFill>
            <a:schemeClr val="tx1"/>
          </a:solidFill>
          <a:latin typeface="+mn-lt"/>
          <a:ea typeface="+mn-ea"/>
          <a:cs typeface="+mn-cs"/>
          <a:sym typeface="Gill Sans" pitchFamily="-104" charset="0"/>
        </a:defRPr>
      </a:lvl7pPr>
      <a:lvl8pPr marL="3454400" indent="-444500" algn="l" rtl="0" fontAlgn="base">
        <a:spcBef>
          <a:spcPts val="2300"/>
        </a:spcBef>
        <a:spcAft>
          <a:spcPct val="0"/>
        </a:spcAft>
        <a:buSzPct val="171000"/>
        <a:buFont typeface="Gill Sans" pitchFamily="-104" charset="0"/>
        <a:buChar char="•"/>
        <a:defRPr sz="3600">
          <a:solidFill>
            <a:schemeClr val="tx1"/>
          </a:solidFill>
          <a:latin typeface="+mn-lt"/>
          <a:ea typeface="+mn-ea"/>
          <a:cs typeface="+mn-cs"/>
          <a:sym typeface="Gill Sans" pitchFamily="-104" charset="0"/>
        </a:defRPr>
      </a:lvl8pPr>
      <a:lvl9pPr marL="3911600" indent="-444500" algn="l" rtl="0" fontAlgn="base">
        <a:spcBef>
          <a:spcPts val="2300"/>
        </a:spcBef>
        <a:spcAft>
          <a:spcPct val="0"/>
        </a:spcAft>
        <a:buSzPct val="171000"/>
        <a:buFont typeface="Gill Sans" pitchFamily="-104" charset="0"/>
        <a:buChar char="•"/>
        <a:defRPr sz="36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04" charset="0"/>
        </a:defRPr>
      </a:lvl1pPr>
      <a:lvl2pPr algn="ctr" rtl="0" fontAlgn="base">
        <a:spcBef>
          <a:spcPct val="0"/>
        </a:spcBef>
        <a:spcAft>
          <a:spcPct val="0"/>
        </a:spcAft>
        <a:defRPr sz="3600">
          <a:solidFill>
            <a:schemeClr val="tx1"/>
          </a:solidFill>
          <a:latin typeface="+mn-lt"/>
          <a:ea typeface="+mn-ea"/>
          <a:cs typeface="+mn-cs"/>
          <a:sym typeface="Gill Sans" pitchFamily="-104" charset="0"/>
        </a:defRPr>
      </a:lvl2pPr>
      <a:lvl3pPr algn="ctr" rtl="0" fontAlgn="base">
        <a:spcBef>
          <a:spcPct val="0"/>
        </a:spcBef>
        <a:spcAft>
          <a:spcPct val="0"/>
        </a:spcAft>
        <a:defRPr sz="3600">
          <a:solidFill>
            <a:schemeClr val="tx1"/>
          </a:solidFill>
          <a:latin typeface="+mn-lt"/>
          <a:ea typeface="+mn-ea"/>
          <a:cs typeface="+mn-cs"/>
          <a:sym typeface="Gill Sans" pitchFamily="-104" charset="0"/>
        </a:defRPr>
      </a:lvl3pPr>
      <a:lvl4pPr algn="ctr" rtl="0" fontAlgn="base">
        <a:spcBef>
          <a:spcPct val="0"/>
        </a:spcBef>
        <a:spcAft>
          <a:spcPct val="0"/>
        </a:spcAft>
        <a:defRPr sz="3600">
          <a:solidFill>
            <a:schemeClr val="tx1"/>
          </a:solidFill>
          <a:latin typeface="+mn-lt"/>
          <a:ea typeface="+mn-ea"/>
          <a:cs typeface="+mn-cs"/>
          <a:sym typeface="Gill Sans" pitchFamily="-104" charset="0"/>
        </a:defRPr>
      </a:lvl4pPr>
      <a:lvl5pPr algn="ctr" rtl="0" fontAlgn="base">
        <a:spcBef>
          <a:spcPct val="0"/>
        </a:spcBef>
        <a:spcAft>
          <a:spcPct val="0"/>
        </a:spcAft>
        <a:defRPr sz="3600">
          <a:solidFill>
            <a:schemeClr val="tx1"/>
          </a:solidFill>
          <a:latin typeface="+mn-lt"/>
          <a:ea typeface="+mn-ea"/>
          <a:cs typeface="+mn-cs"/>
          <a:sym typeface="Gill Sans" pitchFamily="-104" charset="0"/>
        </a:defRPr>
      </a:lvl5pPr>
      <a:lvl6pPr marL="457200" algn="ctr" rtl="0" fontAlgn="base">
        <a:spcBef>
          <a:spcPct val="0"/>
        </a:spcBef>
        <a:spcAft>
          <a:spcPct val="0"/>
        </a:spcAft>
        <a:defRPr sz="3600">
          <a:solidFill>
            <a:schemeClr val="tx1"/>
          </a:solidFill>
          <a:latin typeface="+mn-lt"/>
          <a:ea typeface="+mn-ea"/>
          <a:cs typeface="+mn-cs"/>
          <a:sym typeface="Gill Sans" pitchFamily="-104" charset="0"/>
        </a:defRPr>
      </a:lvl6pPr>
      <a:lvl7pPr marL="914400" algn="ctr" rtl="0" fontAlgn="base">
        <a:spcBef>
          <a:spcPct val="0"/>
        </a:spcBef>
        <a:spcAft>
          <a:spcPct val="0"/>
        </a:spcAft>
        <a:defRPr sz="3600">
          <a:solidFill>
            <a:schemeClr val="tx1"/>
          </a:solidFill>
          <a:latin typeface="+mn-lt"/>
          <a:ea typeface="+mn-ea"/>
          <a:cs typeface="+mn-cs"/>
          <a:sym typeface="Gill Sans" pitchFamily="-104" charset="0"/>
        </a:defRPr>
      </a:lvl7pPr>
      <a:lvl8pPr marL="1371600" algn="ctr" rtl="0" fontAlgn="base">
        <a:spcBef>
          <a:spcPct val="0"/>
        </a:spcBef>
        <a:spcAft>
          <a:spcPct val="0"/>
        </a:spcAft>
        <a:defRPr sz="3600">
          <a:solidFill>
            <a:schemeClr val="tx1"/>
          </a:solidFill>
          <a:latin typeface="+mn-lt"/>
          <a:ea typeface="+mn-ea"/>
          <a:cs typeface="+mn-cs"/>
          <a:sym typeface="Gill Sans" pitchFamily="-104" charset="0"/>
        </a:defRPr>
      </a:lvl8pPr>
      <a:lvl9pPr marL="1828800" algn="ctr" rtl="0" fontAlgn="base">
        <a:spcBef>
          <a:spcPct val="0"/>
        </a:spcBef>
        <a:spcAft>
          <a:spcPct val="0"/>
        </a:spcAft>
        <a:defRPr sz="36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5" name="Text Box 1"/>
          <p:cNvSpPr txBox="1">
            <a:spLocks noGrp="1" noChangeArrowheads="1"/>
          </p:cNvSpPr>
          <p:nvPr>
            <p:ph type="sldNum" sz="quarter" idx="4"/>
          </p:nvPr>
        </p:nvSpPr>
        <p:spPr bwMode="auto">
          <a:xfrm>
            <a:off x="12153900" y="91948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89C8C1AB-66A7-2740-8191-AC6E8E5C4CF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89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333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78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222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67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124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814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40386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958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49" name="Picture 1"/>
          <p:cNvPicPr>
            <a:picLocks noChangeArrowheads="1"/>
          </p:cNvPicPr>
          <p:nvPr/>
        </p:nvPicPr>
        <p:blipFill>
          <a:blip r:embed="rId13"/>
          <a:srcRect/>
          <a:stretch>
            <a:fillRect/>
          </a:stretch>
        </p:blipFill>
        <p:spPr bwMode="auto">
          <a:xfrm>
            <a:off x="0" y="0"/>
            <a:ext cx="13004800" cy="9753600"/>
          </a:xfrm>
          <a:prstGeom prst="rect">
            <a:avLst/>
          </a:prstGeom>
          <a:noFill/>
          <a:ln w="9525" cap="flat">
            <a:noFill/>
            <a:miter lim="800000"/>
            <a:headEnd/>
            <a:tailEnd/>
          </a:ln>
        </p:spPr>
      </p:pic>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ransition/>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3" name="Picture 1"/>
          <p:cNvPicPr>
            <a:picLocks noChangeArrowheads="1"/>
          </p:cNvPicPr>
          <p:nvPr/>
        </p:nvPicPr>
        <p:blipFill>
          <a:blip r:embed="rId13"/>
          <a:srcRect/>
          <a:stretch>
            <a:fillRect/>
          </a:stretch>
        </p:blipFill>
        <p:spPr bwMode="auto">
          <a:xfrm>
            <a:off x="0" y="0"/>
            <a:ext cx="13004800" cy="9753600"/>
          </a:xfrm>
          <a:prstGeom prst="rect">
            <a:avLst/>
          </a:prstGeom>
          <a:noFill/>
          <a:ln w="9525" cap="flat">
            <a:noFill/>
            <a:miter lim="800000"/>
            <a:headEnd/>
            <a:tailEnd/>
          </a:ln>
        </p:spPr>
      </p:pic>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txStyles>
    <p:titleStyle>
      <a:lvl1pPr marL="57150" algn="ctr" rtl="0" fontAlgn="base">
        <a:spcBef>
          <a:spcPct val="0"/>
        </a:spcBef>
        <a:spcAft>
          <a:spcPct val="0"/>
        </a:spcAft>
        <a:defRPr sz="6200">
          <a:solidFill>
            <a:schemeClr val="tx1"/>
          </a:solidFill>
          <a:latin typeface="+mj-lt"/>
          <a:ea typeface="+mj-ea"/>
          <a:cs typeface="+mj-cs"/>
          <a:sym typeface="Calibri" pitchFamily="-104" charset="0"/>
        </a:defRPr>
      </a:lvl1pPr>
      <a:lvl2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2pPr>
      <a:lvl3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3pPr>
      <a:lvl4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4pPr>
      <a:lvl5pPr marL="571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5pPr>
      <a:lvl6pPr marL="5143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6pPr>
      <a:lvl7pPr marL="9715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7pPr>
      <a:lvl8pPr marL="14287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8pPr>
      <a:lvl9pPr marL="1885950" algn="ctr" rtl="0" fontAlgn="base">
        <a:spcBef>
          <a:spcPct val="0"/>
        </a:spcBef>
        <a:spcAft>
          <a:spcPct val="0"/>
        </a:spcAft>
        <a:defRPr sz="6200">
          <a:solidFill>
            <a:schemeClr val="tx1"/>
          </a:solidFill>
          <a:latin typeface="Calibri" pitchFamily="-104" charset="0"/>
          <a:ea typeface="ヒラギノ角ゴ ProN W3" pitchFamily="-104" charset="-128"/>
          <a:cs typeface="ヒラギノ角ゴ ProN W3" pitchFamily="-104" charset="-128"/>
          <a:sym typeface="Calibri" pitchFamily="-104" charset="0"/>
        </a:defRPr>
      </a:lvl9pPr>
    </p:titleStyle>
    <p:bodyStyle>
      <a:lvl1pPr marL="382588" indent="-342900" algn="l" rtl="0" fontAlgn="base">
        <a:spcBef>
          <a:spcPts val="1100"/>
        </a:spcBef>
        <a:spcAft>
          <a:spcPct val="0"/>
        </a:spcAft>
        <a:buClr>
          <a:srgbClr val="000000"/>
        </a:buClr>
        <a:buSzPct val="100000"/>
        <a:buFont typeface="Arial" pitchFamily="-104" charset="0"/>
        <a:buChar char="•"/>
        <a:defRPr sz="4400">
          <a:solidFill>
            <a:schemeClr val="tx1"/>
          </a:solidFill>
          <a:latin typeface="+mn-lt"/>
          <a:ea typeface="+mn-ea"/>
          <a:cs typeface="+mn-cs"/>
          <a:sym typeface="Calibri" pitchFamily="-104" charset="0"/>
        </a:defRPr>
      </a:lvl1pPr>
      <a:lvl2pPr marL="782638" indent="-285750" algn="l" rtl="0" fontAlgn="base">
        <a:spcBef>
          <a:spcPts val="1000"/>
        </a:spcBef>
        <a:spcAft>
          <a:spcPct val="0"/>
        </a:spcAft>
        <a:buClr>
          <a:srgbClr val="000000"/>
        </a:buClr>
        <a:buSzPct val="100000"/>
        <a:buFont typeface="Arial" pitchFamily="-104" charset="0"/>
        <a:buChar char="–"/>
        <a:defRPr sz="3800">
          <a:solidFill>
            <a:schemeClr val="tx1"/>
          </a:solidFill>
          <a:latin typeface="+mn-lt"/>
          <a:ea typeface="+mn-ea"/>
          <a:cs typeface="+mn-cs"/>
          <a:sym typeface="Calibri" pitchFamily="-104" charset="0"/>
        </a:defRPr>
      </a:lvl2pPr>
      <a:lvl3pPr marL="1182688" indent="-228600" algn="l" rtl="0" fontAlgn="base">
        <a:spcBef>
          <a:spcPts val="800"/>
        </a:spcBef>
        <a:spcAft>
          <a:spcPct val="0"/>
        </a:spcAft>
        <a:buClr>
          <a:srgbClr val="000000"/>
        </a:buClr>
        <a:buSzPct val="100000"/>
        <a:buFont typeface="Arial" pitchFamily="-104" charset="0"/>
        <a:buChar char="•"/>
        <a:defRPr sz="3400">
          <a:solidFill>
            <a:schemeClr val="tx1"/>
          </a:solidFill>
          <a:latin typeface="+mn-lt"/>
          <a:ea typeface="+mn-ea"/>
          <a:cs typeface="+mn-cs"/>
          <a:sym typeface="Calibri" pitchFamily="-104" charset="0"/>
        </a:defRPr>
      </a:lvl3pPr>
      <a:lvl4pPr marL="1639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4pPr>
      <a:lvl5pPr marL="20970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5pPr>
      <a:lvl6pPr marL="25542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6pPr>
      <a:lvl7pPr marL="30114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7pPr>
      <a:lvl8pPr marL="34686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8pPr>
      <a:lvl9pPr marL="3925888" indent="-228600" algn="l" rtl="0" fontAlgn="base">
        <a:spcBef>
          <a:spcPts val="700"/>
        </a:spcBef>
        <a:spcAft>
          <a:spcPct val="0"/>
        </a:spcAft>
        <a:buClr>
          <a:srgbClr val="000000"/>
        </a:buClr>
        <a:buSzPct val="100000"/>
        <a:buFont typeface="Arial" pitchFamily="-104" charset="0"/>
        <a:buChar char="»"/>
        <a:defRPr sz="2800">
          <a:solidFill>
            <a:schemeClr val="tx1"/>
          </a:solidFill>
          <a:latin typeface="+mn-lt"/>
          <a:ea typeface="+mn-ea"/>
          <a:cs typeface="+mn-cs"/>
          <a:sym typeface="Calibri"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55298"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55299" name="Text Box 3"/>
          <p:cNvSpPr txBox="1">
            <a:spLocks noGrp="1" noChangeArrowheads="1"/>
          </p:cNvSpPr>
          <p:nvPr>
            <p:ph type="sldNum" sz="quarter" idx="4"/>
          </p:nvPr>
        </p:nvSpPr>
        <p:spPr bwMode="auto">
          <a:xfrm>
            <a:off x="6324600" y="92583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75E1108B-6460-C44E-B1AA-F8E8A309CC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760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1pPr>
      <a:lvl2pPr marL="1204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2pPr>
      <a:lvl3pPr marL="1649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3pPr>
      <a:lvl4pPr marL="2093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4pPr>
      <a:lvl5pPr marL="2538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5pPr>
      <a:lvl6pPr marL="29956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6pPr>
      <a:lvl7pPr marL="34528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7pPr>
      <a:lvl8pPr marL="39100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8pPr>
      <a:lvl9pPr marL="43672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56322"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Tree>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38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2827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27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1717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16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0734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306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39878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45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347" name="Group 3"/>
          <p:cNvGrpSpPr>
            <a:grpSpLocks/>
          </p:cNvGrpSpPr>
          <p:nvPr/>
        </p:nvGrpSpPr>
        <p:grpSpPr bwMode="auto">
          <a:xfrm>
            <a:off x="0" y="1219200"/>
            <a:ext cx="13004800" cy="7315200"/>
            <a:chOff x="0" y="0"/>
            <a:chExt cx="8192" cy="4608"/>
          </a:xfrm>
        </p:grpSpPr>
        <p:pic>
          <p:nvPicPr>
            <p:cNvPr id="57345" name="Picture 1"/>
            <p:cNvPicPr>
              <a:picLocks noChangeArrowheads="1"/>
            </p:cNvPicPr>
            <p:nvPr/>
          </p:nvPicPr>
          <p:blipFill>
            <a:blip r:embed="rId13"/>
            <a:srcRect/>
            <a:stretch>
              <a:fillRect/>
            </a:stretch>
          </p:blipFill>
          <p:spPr bwMode="auto">
            <a:xfrm>
              <a:off x="0" y="0"/>
              <a:ext cx="8192" cy="4608"/>
            </a:xfrm>
            <a:prstGeom prst="rect">
              <a:avLst/>
            </a:prstGeom>
            <a:noFill/>
            <a:ln w="9525" cap="flat">
              <a:noFill/>
              <a:miter lim="800000"/>
              <a:headEnd/>
              <a:tailEnd/>
            </a:ln>
          </p:spPr>
        </p:pic>
        <p:pic>
          <p:nvPicPr>
            <p:cNvPr id="57346" name="Picture 2"/>
            <p:cNvPicPr>
              <a:picLocks noChangeArrowheads="1"/>
            </p:cNvPicPr>
            <p:nvPr/>
          </p:nvPicPr>
          <p:blipFill>
            <a:blip r:embed="rId14"/>
            <a:srcRect/>
            <a:stretch>
              <a:fillRect/>
            </a:stretch>
          </p:blipFill>
          <p:spPr bwMode="auto">
            <a:xfrm>
              <a:off x="472" y="3560"/>
              <a:ext cx="1272" cy="769"/>
            </a:xfrm>
            <a:prstGeom prst="rect">
              <a:avLst/>
            </a:prstGeom>
            <a:noFill/>
            <a:ln w="9525" cap="flat">
              <a:noFill/>
              <a:miter lim="800000"/>
              <a:headEnd/>
              <a:tailEnd/>
            </a:ln>
          </p:spPr>
        </p:pic>
      </p:grpSp>
      <p:sp>
        <p:nvSpPr>
          <p:cNvPr id="57348" name="Rectangle 4"/>
          <p:cNvSpPr>
            <a:spLocks noGrp="1" noChangeArrowheads="1"/>
          </p:cNvSpPr>
          <p:nvPr>
            <p:ph type="title"/>
          </p:nvPr>
        </p:nvSpPr>
        <p:spPr bwMode="auto">
          <a:xfrm>
            <a:off x="787400" y="0"/>
            <a:ext cx="11561763" cy="2184400"/>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lvl="0"/>
            <a:r>
              <a:rPr lang="en-US">
                <a:sym typeface="Arial" pitchFamily="-104" charset="0"/>
              </a:rPr>
              <a:t>Click to edit Master title style</a:t>
            </a:r>
          </a:p>
        </p:txBody>
      </p:sp>
      <p:sp>
        <p:nvSpPr>
          <p:cNvPr id="57349" name="Rectangle 5"/>
          <p:cNvSpPr>
            <a:spLocks noGrp="1" noChangeArrowheads="1"/>
          </p:cNvSpPr>
          <p:nvPr>
            <p:ph type="body" idx="1"/>
          </p:nvPr>
        </p:nvSpPr>
        <p:spPr bwMode="auto">
          <a:xfrm>
            <a:off x="773113" y="2771775"/>
            <a:ext cx="11595100" cy="6981825"/>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en-US">
                <a:sym typeface="Arial" pitchFamily="-104" charset="0"/>
              </a:rPr>
              <a:t>Click to edit Master text styles</a:t>
            </a:r>
          </a:p>
          <a:p>
            <a:pPr lvl="1"/>
            <a:r>
              <a:rPr lang="en-US">
                <a:sym typeface="Arial" pitchFamily="-104" charset="0"/>
              </a:rPr>
              <a:t>Second level</a:t>
            </a:r>
          </a:p>
          <a:p>
            <a:pPr lvl="2"/>
            <a:r>
              <a:rPr lang="en-US">
                <a:sym typeface="Arial" pitchFamily="-104" charset="0"/>
              </a:rPr>
              <a:t>Third level</a:t>
            </a:r>
          </a:p>
          <a:p>
            <a:pPr lvl="3"/>
            <a:r>
              <a:rPr lang="en-US">
                <a:sym typeface="Arial" pitchFamily="-104" charset="0"/>
              </a:rPr>
              <a:t>Fourth level</a:t>
            </a:r>
          </a:p>
          <a:p>
            <a:pPr lvl="4"/>
            <a:r>
              <a:rPr lang="en-US">
                <a:sym typeface="Arial" pitchFamily="-104" charset="0"/>
              </a:rPr>
              <a:t>Fifth level</a:t>
            </a:r>
          </a:p>
        </p:txBody>
      </p:sp>
    </p:spTree>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ransition/>
  <p:txStyles>
    <p:titleStyle>
      <a:lvl1pPr algn="l" rtl="0" fontAlgn="base">
        <a:lnSpc>
          <a:spcPct val="90000"/>
        </a:lnSpc>
        <a:spcBef>
          <a:spcPct val="0"/>
        </a:spcBef>
        <a:spcAft>
          <a:spcPct val="0"/>
        </a:spcAft>
        <a:defRPr sz="4400" b="1">
          <a:solidFill>
            <a:schemeClr val="tx1"/>
          </a:solidFill>
          <a:latin typeface="+mj-lt"/>
          <a:ea typeface="+mj-ea"/>
          <a:cs typeface="+mj-cs"/>
          <a:sym typeface="Arial" pitchFamily="-104" charset="0"/>
        </a:defRPr>
      </a:lvl1pPr>
      <a:lvl2pPr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2pPr>
      <a:lvl3pPr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3pPr>
      <a:lvl4pPr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4pPr>
      <a:lvl5pPr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5pPr>
      <a:lvl6pPr marL="457200"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6pPr>
      <a:lvl7pPr marL="914400"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7pPr>
      <a:lvl8pPr marL="1371600"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8pPr>
      <a:lvl9pPr marL="1828800" algn="l" rtl="0" fontAlgn="base">
        <a:lnSpc>
          <a:spcPct val="90000"/>
        </a:lnSpc>
        <a:spcBef>
          <a:spcPct val="0"/>
        </a:spcBef>
        <a:spcAft>
          <a:spcPct val="0"/>
        </a:spcAft>
        <a:defRPr sz="4400" b="1">
          <a:solidFill>
            <a:schemeClr val="tx1"/>
          </a:solidFill>
          <a:latin typeface="Arial" pitchFamily="-104" charset="0"/>
          <a:ea typeface="ヒラギノ角ゴ ProN W6" pitchFamily="-104" charset="-128"/>
          <a:cs typeface="ヒラギノ角ゴ ProN W6" pitchFamily="-104" charset="-128"/>
          <a:sym typeface="Arial" pitchFamily="-104" charset="0"/>
        </a:defRPr>
      </a:lvl9pPr>
    </p:titleStyle>
    <p:bodyStyle>
      <a:lvl1pPr marL="342900" indent="-342900" algn="l" rtl="0" fontAlgn="base">
        <a:spcBef>
          <a:spcPts val="800"/>
        </a:spcBef>
        <a:spcAft>
          <a:spcPct val="0"/>
        </a:spcAft>
        <a:buClr>
          <a:srgbClr val="61BEFF"/>
        </a:buClr>
        <a:buSzPct val="100000"/>
        <a:buFont typeface="Arial" pitchFamily="-104" charset="0"/>
        <a:buChar char="•"/>
        <a:defRPr sz="3400">
          <a:solidFill>
            <a:schemeClr val="tx1"/>
          </a:solidFill>
          <a:latin typeface="+mn-lt"/>
          <a:ea typeface="+mn-ea"/>
          <a:cs typeface="+mn-cs"/>
          <a:sym typeface="Arial" pitchFamily="-104" charset="0"/>
        </a:defRPr>
      </a:lvl1pPr>
      <a:lvl2pPr marL="742950" indent="-285750" algn="l" rtl="0" fontAlgn="base">
        <a:spcBef>
          <a:spcPts val="700"/>
        </a:spcBef>
        <a:spcAft>
          <a:spcPct val="0"/>
        </a:spcAft>
        <a:buClr>
          <a:srgbClr val="61BEFF"/>
        </a:buClr>
        <a:buSzPct val="100000"/>
        <a:buFont typeface="Arial" pitchFamily="-104" charset="0"/>
        <a:buChar char="–"/>
        <a:defRPr sz="2800">
          <a:solidFill>
            <a:schemeClr val="tx1"/>
          </a:solidFill>
          <a:latin typeface="+mn-lt"/>
          <a:ea typeface="+mn-ea"/>
          <a:cs typeface="+mn-cs"/>
          <a:sym typeface="Arial" pitchFamily="-104" charset="0"/>
        </a:defRPr>
      </a:lvl2pPr>
      <a:lvl3pPr marL="1143000" indent="-228600" algn="l" rtl="0" fontAlgn="base">
        <a:spcBef>
          <a:spcPts val="700"/>
        </a:spcBef>
        <a:spcAft>
          <a:spcPct val="0"/>
        </a:spcAft>
        <a:buClr>
          <a:srgbClr val="61BEFF"/>
        </a:buClr>
        <a:buSzPct val="100000"/>
        <a:buFont typeface="Arial" pitchFamily="-104" charset="0"/>
        <a:buChar char="–"/>
        <a:defRPr sz="2800">
          <a:solidFill>
            <a:schemeClr val="tx1"/>
          </a:solidFill>
          <a:latin typeface="+mn-lt"/>
          <a:ea typeface="+mn-ea"/>
          <a:cs typeface="+mn-cs"/>
          <a:sym typeface="Arial" pitchFamily="-104" charset="0"/>
        </a:defRPr>
      </a:lvl3pPr>
      <a:lvl4pPr marL="1600200" indent="-228600" algn="l" rtl="0" fontAlgn="base">
        <a:spcBef>
          <a:spcPts val="700"/>
        </a:spcBef>
        <a:spcAft>
          <a:spcPct val="0"/>
        </a:spcAft>
        <a:buClr>
          <a:srgbClr val="61BEFF"/>
        </a:buClr>
        <a:buSzPct val="100000"/>
        <a:buFont typeface="Arial" pitchFamily="-104" charset="0"/>
        <a:buChar char="–"/>
        <a:defRPr sz="2800">
          <a:solidFill>
            <a:schemeClr val="tx1"/>
          </a:solidFill>
          <a:latin typeface="+mn-lt"/>
          <a:ea typeface="+mn-ea"/>
          <a:cs typeface="+mn-cs"/>
          <a:sym typeface="Arial" pitchFamily="-104" charset="0"/>
        </a:defRPr>
      </a:lvl4pPr>
      <a:lvl5pPr marL="20574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5pPr>
      <a:lvl6pPr marL="25146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6pPr>
      <a:lvl7pPr marL="29718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7pPr>
      <a:lvl8pPr marL="34290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8pPr>
      <a:lvl9pPr marL="3886200" indent="-228600" algn="l" rtl="0" fontAlgn="base">
        <a:spcBef>
          <a:spcPts val="700"/>
        </a:spcBef>
        <a:spcAft>
          <a:spcPct val="0"/>
        </a:spcAft>
        <a:buSzPct val="100000"/>
        <a:buFont typeface="Arial" pitchFamily="-104" charset="0"/>
        <a:buChar char="»"/>
        <a:defRPr sz="2800">
          <a:solidFill>
            <a:schemeClr val="tx1"/>
          </a:solidFill>
          <a:latin typeface="+mn-lt"/>
          <a:ea typeface="+mn-ea"/>
          <a:cs typeface="+mn-cs"/>
          <a:sym typeface="Arial"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Tree>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89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333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78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222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67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124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814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40386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958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59394"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59395" name="Text Box 3"/>
          <p:cNvSpPr txBox="1">
            <a:spLocks noGrp="1" noChangeArrowheads="1"/>
          </p:cNvSpPr>
          <p:nvPr>
            <p:ph type="sldNum" sz="quarter" idx="4"/>
          </p:nvPr>
        </p:nvSpPr>
        <p:spPr bwMode="auto">
          <a:xfrm>
            <a:off x="12166600" y="91948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473FD21B-3FEE-F640-BB7D-8867273B6AE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760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1pPr>
      <a:lvl2pPr marL="1204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2pPr>
      <a:lvl3pPr marL="1649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3pPr>
      <a:lvl4pPr marL="2093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4pPr>
      <a:lvl5pPr marL="2538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5pPr>
      <a:lvl6pPr marL="29956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6pPr>
      <a:lvl7pPr marL="34528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7pPr>
      <a:lvl8pPr marL="39100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8pPr>
      <a:lvl9pPr marL="43672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04" charset="0"/>
              </a:rPr>
              <a:t>Click to edit Master title style</a:t>
            </a:r>
          </a:p>
        </p:txBody>
      </p:sp>
      <p:sp>
        <p:nvSpPr>
          <p:cNvPr id="60418"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Tree>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760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1pPr>
      <a:lvl2pPr marL="1204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2pPr>
      <a:lvl3pPr marL="1649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3pPr>
      <a:lvl4pPr marL="20939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4pPr>
      <a:lvl5pPr marL="25384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5pPr>
      <a:lvl6pPr marL="29956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6pPr>
      <a:lvl7pPr marL="34528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7pPr>
      <a:lvl8pPr marL="39100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8pPr>
      <a:lvl9pPr marL="4367213" indent="-493713" algn="l" rtl="0" fontAlgn="base">
        <a:spcBef>
          <a:spcPts val="3800"/>
        </a:spcBef>
        <a:spcAft>
          <a:spcPct val="0"/>
        </a:spcAft>
        <a:buSzPct val="171000"/>
        <a:buFont typeface="Gill Sans" pitchFamily="-104" charset="0"/>
        <a:buChar char="•"/>
        <a:defRPr sz="3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ext Box 1"/>
          <p:cNvSpPr txBox="1">
            <a:spLocks noGrp="1" noChangeArrowheads="1"/>
          </p:cNvSpPr>
          <p:nvPr>
            <p:ph type="sldNum" sz="quarter" idx="4"/>
          </p:nvPr>
        </p:nvSpPr>
        <p:spPr bwMode="auto">
          <a:xfrm>
            <a:off x="12166600" y="8991600"/>
            <a:ext cx="342900" cy="3683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ea typeface="Gill Sans" pitchFamily="-104" charset="0"/>
                <a:cs typeface="Gill Sans" pitchFamily="-104" charset="0"/>
              </a:defRPr>
            </a:lvl1pPr>
          </a:lstStyle>
          <a:p>
            <a:fld id="{1B1D3642-11F6-FE42-97E2-3CB1A8111EA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889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1pPr>
      <a:lvl2pPr marL="1333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2pPr>
      <a:lvl3pPr marL="1778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3pPr>
      <a:lvl4pPr marL="22225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4pPr>
      <a:lvl5pPr marL="26670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5pPr>
      <a:lvl6pPr marL="31242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6pPr>
      <a:lvl7pPr marL="35814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7pPr>
      <a:lvl8pPr marL="40386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8pPr>
      <a:lvl9pPr marL="4495800" indent="-571500" algn="l" rtl="0" fontAlgn="base">
        <a:spcBef>
          <a:spcPts val="2400"/>
        </a:spcBef>
        <a:spcAft>
          <a:spcPct val="0"/>
        </a:spcAft>
        <a:buSzPct val="171000"/>
        <a:buFont typeface="Gill Sans" pitchFamily="-104" charset="0"/>
        <a:buChar char="•"/>
        <a:defRPr sz="42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1" name="Rectangle 1"/>
          <p:cNvSpPr>
            <a:spLocks noGrp="1" noChangeArrowheads="1"/>
          </p:cNvSpPr>
          <p:nvPr>
            <p:ph type="body" idx="1"/>
          </p:nvPr>
        </p:nvSpPr>
        <p:spPr bwMode="auto">
          <a:xfrm>
            <a:off x="1270000" y="5029200"/>
            <a:ext cx="10464800" cy="11303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04" charset="0"/>
              </a:rPr>
              <a:t>Click to edit Master text styles</a:t>
            </a:r>
          </a:p>
          <a:p>
            <a:pPr lvl="1"/>
            <a:r>
              <a:rPr lang="en-US">
                <a:sym typeface="Gill Sans" pitchFamily="-104" charset="0"/>
              </a:rPr>
              <a:t>Second level</a:t>
            </a:r>
          </a:p>
          <a:p>
            <a:pPr lvl="2"/>
            <a:r>
              <a:rPr lang="en-US">
                <a:sym typeface="Gill Sans" pitchFamily="-104" charset="0"/>
              </a:rPr>
              <a:t>Third level</a:t>
            </a:r>
          </a:p>
          <a:p>
            <a:pPr lvl="3"/>
            <a:r>
              <a:rPr lang="en-US">
                <a:sym typeface="Gill Sans" pitchFamily="-104" charset="0"/>
              </a:rPr>
              <a:t>Fourth level</a:t>
            </a:r>
          </a:p>
          <a:p>
            <a:pPr lvl="4"/>
            <a:r>
              <a:rPr lang="en-US">
                <a:sym typeface="Gill Sans" pitchFamily="-104" charset="0"/>
              </a:rPr>
              <a:t>Fifth level</a:t>
            </a:r>
          </a:p>
        </p:txBody>
      </p:sp>
      <p:sp>
        <p:nvSpPr>
          <p:cNvPr id="61442" name="Rectangle 2"/>
          <p:cNvSpPr>
            <a:spLocks noGrp="1" noChangeArrowheads="1"/>
          </p:cNvSpPr>
          <p:nvPr>
            <p:ph type="title"/>
          </p:nvPr>
        </p:nvSpPr>
        <p:spPr bwMode="auto">
          <a:xfrm>
            <a:off x="1270000" y="1638300"/>
            <a:ext cx="104648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a:sym typeface="Gill Sans" pitchFamily="-104" charset="0"/>
              </a:rPr>
              <a:t>Click to edit Master title style</a:t>
            </a:r>
          </a:p>
        </p:txBody>
      </p:sp>
    </p:spTree>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ransition/>
  <p:txStyles>
    <p:titleStyle>
      <a:lvl1pPr algn="ctr" rtl="0" fontAlgn="base">
        <a:spcBef>
          <a:spcPct val="0"/>
        </a:spcBef>
        <a:spcAft>
          <a:spcPct val="0"/>
        </a:spcAft>
        <a:defRPr sz="8400">
          <a:solidFill>
            <a:schemeClr val="tx1"/>
          </a:solidFill>
          <a:latin typeface="+mj-lt"/>
          <a:ea typeface="+mj-ea"/>
          <a:cs typeface="+mj-cs"/>
          <a:sym typeface="Gill Sans" pitchFamily="-104" charset="0"/>
        </a:defRPr>
      </a:lvl1pPr>
      <a:lvl2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84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04" charset="0"/>
        </a:defRPr>
      </a:lvl1pPr>
      <a:lvl2pPr algn="ctr" rtl="0" fontAlgn="base">
        <a:spcBef>
          <a:spcPct val="0"/>
        </a:spcBef>
        <a:spcAft>
          <a:spcPct val="0"/>
        </a:spcAft>
        <a:defRPr sz="3600">
          <a:solidFill>
            <a:schemeClr val="tx1"/>
          </a:solidFill>
          <a:latin typeface="+mn-lt"/>
          <a:ea typeface="+mn-ea"/>
          <a:cs typeface="+mn-cs"/>
          <a:sym typeface="Gill Sans" pitchFamily="-104" charset="0"/>
        </a:defRPr>
      </a:lvl2pPr>
      <a:lvl3pPr algn="ctr" rtl="0" fontAlgn="base">
        <a:spcBef>
          <a:spcPct val="0"/>
        </a:spcBef>
        <a:spcAft>
          <a:spcPct val="0"/>
        </a:spcAft>
        <a:defRPr sz="3600">
          <a:solidFill>
            <a:schemeClr val="tx1"/>
          </a:solidFill>
          <a:latin typeface="+mn-lt"/>
          <a:ea typeface="+mn-ea"/>
          <a:cs typeface="+mn-cs"/>
          <a:sym typeface="Gill Sans" pitchFamily="-104" charset="0"/>
        </a:defRPr>
      </a:lvl3pPr>
      <a:lvl4pPr algn="ctr" rtl="0" fontAlgn="base">
        <a:spcBef>
          <a:spcPct val="0"/>
        </a:spcBef>
        <a:spcAft>
          <a:spcPct val="0"/>
        </a:spcAft>
        <a:defRPr sz="3600">
          <a:solidFill>
            <a:schemeClr val="tx1"/>
          </a:solidFill>
          <a:latin typeface="+mn-lt"/>
          <a:ea typeface="+mn-ea"/>
          <a:cs typeface="+mn-cs"/>
          <a:sym typeface="Gill Sans" pitchFamily="-104" charset="0"/>
        </a:defRPr>
      </a:lvl4pPr>
      <a:lvl5pPr algn="ctr" rtl="0" fontAlgn="base">
        <a:spcBef>
          <a:spcPct val="0"/>
        </a:spcBef>
        <a:spcAft>
          <a:spcPct val="0"/>
        </a:spcAft>
        <a:defRPr sz="3600">
          <a:solidFill>
            <a:schemeClr val="tx1"/>
          </a:solidFill>
          <a:latin typeface="+mn-lt"/>
          <a:ea typeface="+mn-ea"/>
          <a:cs typeface="+mn-cs"/>
          <a:sym typeface="Gill Sans" pitchFamily="-104" charset="0"/>
        </a:defRPr>
      </a:lvl5pPr>
      <a:lvl6pPr marL="457200" algn="ctr" rtl="0" fontAlgn="base">
        <a:spcBef>
          <a:spcPct val="0"/>
        </a:spcBef>
        <a:spcAft>
          <a:spcPct val="0"/>
        </a:spcAft>
        <a:defRPr sz="3600">
          <a:solidFill>
            <a:schemeClr val="tx1"/>
          </a:solidFill>
          <a:latin typeface="+mn-lt"/>
          <a:ea typeface="+mn-ea"/>
          <a:cs typeface="+mn-cs"/>
          <a:sym typeface="Gill Sans" pitchFamily="-104" charset="0"/>
        </a:defRPr>
      </a:lvl6pPr>
      <a:lvl7pPr marL="914400" algn="ctr" rtl="0" fontAlgn="base">
        <a:spcBef>
          <a:spcPct val="0"/>
        </a:spcBef>
        <a:spcAft>
          <a:spcPct val="0"/>
        </a:spcAft>
        <a:defRPr sz="3600">
          <a:solidFill>
            <a:schemeClr val="tx1"/>
          </a:solidFill>
          <a:latin typeface="+mn-lt"/>
          <a:ea typeface="+mn-ea"/>
          <a:cs typeface="+mn-cs"/>
          <a:sym typeface="Gill Sans" pitchFamily="-104" charset="0"/>
        </a:defRPr>
      </a:lvl7pPr>
      <a:lvl8pPr marL="1371600" algn="ctr" rtl="0" fontAlgn="base">
        <a:spcBef>
          <a:spcPct val="0"/>
        </a:spcBef>
        <a:spcAft>
          <a:spcPct val="0"/>
        </a:spcAft>
        <a:defRPr sz="3600">
          <a:solidFill>
            <a:schemeClr val="tx1"/>
          </a:solidFill>
          <a:latin typeface="+mn-lt"/>
          <a:ea typeface="+mn-ea"/>
          <a:cs typeface="+mn-cs"/>
          <a:sym typeface="Gill Sans" pitchFamily="-104" charset="0"/>
        </a:defRPr>
      </a:lvl8pPr>
      <a:lvl9pPr marL="1828800" algn="ctr" rtl="0" fontAlgn="base">
        <a:spcBef>
          <a:spcPct val="0"/>
        </a:spcBef>
        <a:spcAft>
          <a:spcPct val="0"/>
        </a:spcAft>
        <a:defRPr sz="36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Text Box 1"/>
          <p:cNvSpPr txBox="1">
            <a:spLocks noGrp="1" noChangeArrowheads="1"/>
          </p:cNvSpPr>
          <p:nvPr>
            <p:ph type="sldNum" sz="quarter" idx="4"/>
          </p:nvPr>
        </p:nvSpPr>
        <p:spPr bwMode="auto">
          <a:xfrm>
            <a:off x="12255500" y="9182100"/>
            <a:ext cx="292100" cy="3175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600">
                <a:solidFill>
                  <a:schemeClr val="tx1"/>
                </a:solidFill>
                <a:ea typeface="Gill Sans" pitchFamily="-104" charset="0"/>
                <a:cs typeface="Gill Sans" pitchFamily="-104" charset="0"/>
              </a:defRPr>
            </a:lvl1pPr>
          </a:lstStyle>
          <a:p>
            <a:fld id="{2A4895B6-FA1E-9144-AF08-31B25D59F56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hf hdr="0" ftr="0" dt="0"/>
  <p:txStyles>
    <p:titleStyle>
      <a:lvl1pPr algn="ctr" rtl="0" fontAlgn="base">
        <a:spcBef>
          <a:spcPct val="0"/>
        </a:spcBef>
        <a:spcAft>
          <a:spcPct val="0"/>
        </a:spcAft>
        <a:defRPr sz="7800">
          <a:solidFill>
            <a:schemeClr val="tx1"/>
          </a:solidFill>
          <a:latin typeface="+mj-lt"/>
          <a:ea typeface="+mj-ea"/>
          <a:cs typeface="+mj-cs"/>
          <a:sym typeface="Gill Sans" pitchFamily="-104" charset="0"/>
        </a:defRPr>
      </a:lvl1pPr>
      <a:lvl2pPr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2pPr>
      <a:lvl3pPr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3pPr>
      <a:lvl4pPr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4pPr>
      <a:lvl5pPr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5pPr>
      <a:lvl6pPr marL="457200"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6pPr>
      <a:lvl7pPr marL="914400"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7pPr>
      <a:lvl8pPr marL="1371600"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8pPr>
      <a:lvl9pPr marL="1828800" algn="ctr" rtl="0" fontAlgn="base">
        <a:spcBef>
          <a:spcPct val="0"/>
        </a:spcBef>
        <a:spcAft>
          <a:spcPct val="0"/>
        </a:spcAft>
        <a:defRPr sz="7800">
          <a:solidFill>
            <a:schemeClr val="tx1"/>
          </a:solidFill>
          <a:latin typeface="Gill Sans" pitchFamily="-104" charset="0"/>
          <a:ea typeface="ヒラギノ角ゴ ProN W3" pitchFamily="-104" charset="-128"/>
          <a:cs typeface="ヒラギノ角ゴ ProN W3" pitchFamily="-104" charset="-128"/>
          <a:sym typeface="Gill Sans" pitchFamily="-104" charset="0"/>
        </a:defRPr>
      </a:lvl9pPr>
    </p:titleStyle>
    <p:bodyStyle>
      <a:lvl1pPr marL="6985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1pPr>
      <a:lvl2pPr marL="10414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2pPr>
      <a:lvl3pPr marL="13843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3pPr>
      <a:lvl4pPr marL="17399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4pPr>
      <a:lvl5pPr marL="20828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5pPr>
      <a:lvl6pPr marL="25400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6pPr>
      <a:lvl7pPr marL="29972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7pPr>
      <a:lvl8pPr marL="34544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8pPr>
      <a:lvl9pPr marL="3911600" indent="-444500" algn="l" rtl="0" fontAlgn="base">
        <a:spcBef>
          <a:spcPts val="2300"/>
        </a:spcBef>
        <a:spcAft>
          <a:spcPct val="0"/>
        </a:spcAft>
        <a:buSzPct val="171000"/>
        <a:buFont typeface="Gill Sans" pitchFamily="-104" charset="0"/>
        <a:buChar char="•"/>
        <a:defRPr sz="3800">
          <a:solidFill>
            <a:schemeClr val="tx1"/>
          </a:solidFill>
          <a:latin typeface="+mn-lt"/>
          <a:ea typeface="+mn-ea"/>
          <a:cs typeface="+mn-cs"/>
          <a:sym typeface="Gill Sans"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977900" y="546100"/>
            <a:ext cx="11049000" cy="2273300"/>
          </a:xfrm>
          <a:prstGeom prst="rect">
            <a:avLst/>
          </a:prstGeom>
          <a:noFill/>
          <a:ln w="12700">
            <a:noFill/>
            <a:miter lim="800000"/>
            <a:headEnd/>
            <a:tailEnd/>
          </a:ln>
          <a:effectLst/>
        </p:spPr>
        <p:txBody>
          <a:bodyPr vert="horz" wrap="square" lIns="50800" tIns="50800" rIns="108599" bIns="50800" numCol="1" anchor="ctr" anchorCtr="0" compatLnSpc="1">
            <a:prstTxWarp prst="textNoShape">
              <a:avLst/>
            </a:prstTxWarp>
          </a:bodyPr>
          <a:lstStyle/>
          <a:p>
            <a:pPr lvl="0"/>
            <a:r>
              <a:rPr lang="en-US">
                <a:sym typeface="Times New Roman" pitchFamily="-104" charset="0"/>
              </a:rPr>
              <a:t>Click to edit Master title style</a:t>
            </a:r>
          </a:p>
        </p:txBody>
      </p:sp>
      <p:sp>
        <p:nvSpPr>
          <p:cNvPr id="8194" name="Rectangle 2"/>
          <p:cNvSpPr>
            <a:spLocks noGrp="1" noChangeArrowheads="1"/>
          </p:cNvSpPr>
          <p:nvPr>
            <p:ph type="body" idx="1"/>
          </p:nvPr>
        </p:nvSpPr>
        <p:spPr bwMode="auto">
          <a:xfrm>
            <a:off x="977900" y="2819400"/>
            <a:ext cx="11049000" cy="6934200"/>
          </a:xfrm>
          <a:prstGeom prst="rect">
            <a:avLst/>
          </a:prstGeom>
          <a:noFill/>
          <a:ln w="12700">
            <a:noFill/>
            <a:miter lim="800000"/>
            <a:headEnd/>
            <a:tailEnd/>
          </a:ln>
          <a:effectLst/>
        </p:spPr>
        <p:txBody>
          <a:bodyPr vert="horz" wrap="square" lIns="50800" tIns="50800" rIns="108599" bIns="50800" numCol="1" anchor="t" anchorCtr="0" compatLnSpc="1">
            <a:prstTxWarp prst="textNoShape">
              <a:avLst/>
            </a:prstTxWarp>
          </a:bodyPr>
          <a:lstStyle/>
          <a:p>
            <a:pPr lvl="0"/>
            <a:r>
              <a:rPr lang="en-US">
                <a:sym typeface="Times New Roman" pitchFamily="-104" charset="0"/>
              </a:rPr>
              <a:t>Click to edit Master text styles</a:t>
            </a:r>
          </a:p>
          <a:p>
            <a:pPr lvl="1"/>
            <a:r>
              <a:rPr lang="en-US">
                <a:sym typeface="Times New Roman" pitchFamily="-104" charset="0"/>
              </a:rPr>
              <a:t>Second level</a:t>
            </a:r>
          </a:p>
          <a:p>
            <a:pPr lvl="2"/>
            <a:r>
              <a:rPr lang="en-US">
                <a:sym typeface="Times New Roman" pitchFamily="-104" charset="0"/>
              </a:rPr>
              <a:t>Third level</a:t>
            </a:r>
          </a:p>
          <a:p>
            <a:pPr lvl="3"/>
            <a:r>
              <a:rPr lang="en-US">
                <a:sym typeface="Times New Roman" pitchFamily="-104" charset="0"/>
              </a:rPr>
              <a:t>Fourth level</a:t>
            </a:r>
          </a:p>
          <a:p>
            <a:pPr lvl="4"/>
            <a:r>
              <a:rPr lang="en-US">
                <a:sym typeface="Times New Roman" pitchFamily="-104" charset="0"/>
              </a:rPr>
              <a:t>Fifth level</a:t>
            </a:r>
          </a:p>
        </p:txBody>
      </p:sp>
      <p:sp>
        <p:nvSpPr>
          <p:cNvPr id="8195" name="Text Box 3"/>
          <p:cNvSpPr txBox="1">
            <a:spLocks noGrp="1" noChangeArrowheads="1"/>
          </p:cNvSpPr>
          <p:nvPr>
            <p:ph type="sldNum" sz="quarter" idx="4"/>
          </p:nvPr>
        </p:nvSpPr>
        <p:spPr bwMode="auto">
          <a:xfrm>
            <a:off x="10490200" y="8890000"/>
            <a:ext cx="368300" cy="3556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latin typeface="Arial" pitchFamily="-104" charset="0"/>
                <a:ea typeface="Arial" pitchFamily="-104" charset="0"/>
                <a:cs typeface="Arial" pitchFamily="-104" charset="0"/>
                <a:sym typeface="Arial" pitchFamily="-104" charset="0"/>
              </a:defRPr>
            </a:lvl1pPr>
          </a:lstStyle>
          <a:p>
            <a:fld id="{3EE91B6D-1145-E34A-AEAD-527CEF3FDE1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hf hdr="0" ftr="0" dt="0"/>
  <p:txStyles>
    <p:titleStyle>
      <a:lvl1pPr marL="6350" algn="ctr" rtl="0" fontAlgn="base">
        <a:spcBef>
          <a:spcPct val="0"/>
        </a:spcBef>
        <a:spcAft>
          <a:spcPct val="0"/>
        </a:spcAft>
        <a:defRPr sz="6200">
          <a:solidFill>
            <a:srgbClr val="FFFF00"/>
          </a:solidFill>
          <a:latin typeface="+mj-lt"/>
          <a:ea typeface="+mj-ea"/>
          <a:cs typeface="+mj-cs"/>
          <a:sym typeface="Times New Roman" pitchFamily="-104" charset="0"/>
        </a:defRPr>
      </a:lvl1pPr>
      <a:lvl2pPr marL="635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2pPr>
      <a:lvl3pPr marL="635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3pPr>
      <a:lvl4pPr marL="635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4pPr>
      <a:lvl5pPr marL="635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5pPr>
      <a:lvl6pPr marL="46355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6pPr>
      <a:lvl7pPr marL="92075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7pPr>
      <a:lvl8pPr marL="137795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8pPr>
      <a:lvl9pPr marL="1835150" algn="ctr" rtl="0" fontAlgn="base">
        <a:spcBef>
          <a:spcPct val="0"/>
        </a:spcBef>
        <a:spcAft>
          <a:spcPct val="0"/>
        </a:spcAft>
        <a:defRPr sz="6200">
          <a:solidFill>
            <a:srgbClr val="FFFF00"/>
          </a:solidFill>
          <a:latin typeface="Times New Roman" pitchFamily="-104" charset="0"/>
          <a:ea typeface="ヒラギノ明朝 ProN W3" pitchFamily="-104" charset="-128"/>
          <a:cs typeface="ヒラギノ明朝 ProN W3" pitchFamily="-104" charset="-128"/>
          <a:sym typeface="Times New Roman" pitchFamily="-104" charset="0"/>
        </a:defRPr>
      </a:lvl9pPr>
    </p:titleStyle>
    <p:bodyStyle>
      <a:lvl1pPr marL="382588" indent="-342900" algn="l" rtl="0" fontAlgn="base">
        <a:spcBef>
          <a:spcPts val="1100"/>
        </a:spcBef>
        <a:spcAft>
          <a:spcPct val="0"/>
        </a:spcAft>
        <a:buSzPct val="100000"/>
        <a:buChar char="•"/>
        <a:defRPr sz="4400">
          <a:solidFill>
            <a:schemeClr val="tx1"/>
          </a:solidFill>
          <a:latin typeface="+mn-lt"/>
          <a:ea typeface="+mn-ea"/>
          <a:cs typeface="+mn-cs"/>
          <a:sym typeface="Times New Roman" pitchFamily="-104" charset="0"/>
        </a:defRPr>
      </a:lvl1pPr>
      <a:lvl2pPr marL="657225" algn="l" rtl="0" fontAlgn="base">
        <a:spcBef>
          <a:spcPts val="900"/>
        </a:spcBef>
        <a:spcAft>
          <a:spcPct val="0"/>
        </a:spcAft>
        <a:buSzPct val="100000"/>
        <a:defRPr sz="3800">
          <a:solidFill>
            <a:schemeClr val="tx1"/>
          </a:solidFill>
          <a:latin typeface="+mn-lt"/>
          <a:ea typeface="+mn-ea"/>
          <a:cs typeface="+mn-cs"/>
          <a:sym typeface="Times New Roman" pitchFamily="-104" charset="0"/>
        </a:defRPr>
      </a:lvl2pPr>
      <a:lvl3pPr marL="1131888" indent="-228600" algn="l" rtl="0" fontAlgn="base">
        <a:spcBef>
          <a:spcPts val="800"/>
        </a:spcBef>
        <a:spcAft>
          <a:spcPct val="0"/>
        </a:spcAft>
        <a:buSzPct val="100000"/>
        <a:buFont typeface="Times New Roman" pitchFamily="-104" charset="0"/>
        <a:buChar char="•"/>
        <a:defRPr sz="3400">
          <a:solidFill>
            <a:schemeClr val="tx1"/>
          </a:solidFill>
          <a:latin typeface="+mn-lt"/>
          <a:ea typeface="+mn-ea"/>
          <a:cs typeface="+mn-cs"/>
          <a:sym typeface="Times New Roman" pitchFamily="-104" charset="0"/>
        </a:defRPr>
      </a:lvl3pPr>
      <a:lvl4pPr marL="1589088" indent="-228600" algn="l" rtl="0" fontAlgn="base">
        <a:spcBef>
          <a:spcPts val="700"/>
        </a:spcBef>
        <a:spcAft>
          <a:spcPct val="0"/>
        </a:spcAft>
        <a:buSzPct val="100000"/>
        <a:buFont typeface="Times New Roman" pitchFamily="-104" charset="0"/>
        <a:buChar char="–"/>
        <a:defRPr sz="2800">
          <a:solidFill>
            <a:schemeClr val="tx1"/>
          </a:solidFill>
          <a:latin typeface="+mn-lt"/>
          <a:ea typeface="+mn-ea"/>
          <a:cs typeface="+mn-cs"/>
          <a:sym typeface="Times New Roman" pitchFamily="-104" charset="0"/>
        </a:defRPr>
      </a:lvl4pPr>
      <a:lvl5pPr marL="2046288" indent="-228600" algn="l" rtl="0" fontAlgn="base">
        <a:spcBef>
          <a:spcPts val="700"/>
        </a:spcBef>
        <a:spcAft>
          <a:spcPct val="0"/>
        </a:spcAft>
        <a:buSzPct val="100000"/>
        <a:buFont typeface="Times New Roman" pitchFamily="-104" charset="0"/>
        <a:buChar char="»"/>
        <a:defRPr sz="2800">
          <a:solidFill>
            <a:schemeClr val="tx1"/>
          </a:solidFill>
          <a:latin typeface="+mn-lt"/>
          <a:ea typeface="+mn-ea"/>
          <a:cs typeface="+mn-cs"/>
          <a:sym typeface="Times New Roman" pitchFamily="-104" charset="0"/>
        </a:defRPr>
      </a:lvl5pPr>
      <a:lvl6pPr marL="2503488" indent="-228600" algn="l" rtl="0" fontAlgn="base">
        <a:spcBef>
          <a:spcPts val="700"/>
        </a:spcBef>
        <a:spcAft>
          <a:spcPct val="0"/>
        </a:spcAft>
        <a:buSzPct val="100000"/>
        <a:buFont typeface="Times New Roman" pitchFamily="-104" charset="0"/>
        <a:buChar char="»"/>
        <a:defRPr sz="2800">
          <a:solidFill>
            <a:schemeClr val="tx1"/>
          </a:solidFill>
          <a:latin typeface="+mn-lt"/>
          <a:ea typeface="+mn-ea"/>
          <a:cs typeface="+mn-cs"/>
          <a:sym typeface="Times New Roman" pitchFamily="-104" charset="0"/>
        </a:defRPr>
      </a:lvl6pPr>
      <a:lvl7pPr marL="2960688" indent="-228600" algn="l" rtl="0" fontAlgn="base">
        <a:spcBef>
          <a:spcPts val="700"/>
        </a:spcBef>
        <a:spcAft>
          <a:spcPct val="0"/>
        </a:spcAft>
        <a:buSzPct val="100000"/>
        <a:buFont typeface="Times New Roman" pitchFamily="-104" charset="0"/>
        <a:buChar char="»"/>
        <a:defRPr sz="2800">
          <a:solidFill>
            <a:schemeClr val="tx1"/>
          </a:solidFill>
          <a:latin typeface="+mn-lt"/>
          <a:ea typeface="+mn-ea"/>
          <a:cs typeface="+mn-cs"/>
          <a:sym typeface="Times New Roman" pitchFamily="-104" charset="0"/>
        </a:defRPr>
      </a:lvl7pPr>
      <a:lvl8pPr marL="3417888" indent="-228600" algn="l" rtl="0" fontAlgn="base">
        <a:spcBef>
          <a:spcPts val="700"/>
        </a:spcBef>
        <a:spcAft>
          <a:spcPct val="0"/>
        </a:spcAft>
        <a:buSzPct val="100000"/>
        <a:buFont typeface="Times New Roman" pitchFamily="-104" charset="0"/>
        <a:buChar char="»"/>
        <a:defRPr sz="2800">
          <a:solidFill>
            <a:schemeClr val="tx1"/>
          </a:solidFill>
          <a:latin typeface="+mn-lt"/>
          <a:ea typeface="+mn-ea"/>
          <a:cs typeface="+mn-cs"/>
          <a:sym typeface="Times New Roman" pitchFamily="-104" charset="0"/>
        </a:defRPr>
      </a:lvl8pPr>
      <a:lvl9pPr marL="3875088" indent="-228600" algn="l" rtl="0" fontAlgn="base">
        <a:spcBef>
          <a:spcPts val="700"/>
        </a:spcBef>
        <a:spcAft>
          <a:spcPct val="0"/>
        </a:spcAft>
        <a:buSzPct val="100000"/>
        <a:buFont typeface="Times New Roman" pitchFamily="-104" charset="0"/>
        <a:buChar char="»"/>
        <a:defRPr sz="2800">
          <a:solidFill>
            <a:schemeClr val="tx1"/>
          </a:solidFill>
          <a:latin typeface="+mn-lt"/>
          <a:ea typeface="+mn-ea"/>
          <a:cs typeface="+mn-cs"/>
          <a:sym typeface="Times New Roman"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647700" y="211138"/>
            <a:ext cx="11709400" cy="2063750"/>
          </a:xfrm>
          <a:prstGeom prst="rect">
            <a:avLst/>
          </a:prstGeom>
          <a:noFill/>
          <a:ln w="12700">
            <a:noFill/>
            <a:miter lim="800000"/>
            <a:headEnd/>
            <a:tailEnd/>
          </a:ln>
          <a:effectLst/>
        </p:spPr>
        <p:txBody>
          <a:bodyPr vert="horz" wrap="square" lIns="50800" tIns="50800" rIns="108599" bIns="50800" numCol="1" anchor="ctr" anchorCtr="0" compatLnSpc="1">
            <a:prstTxWarp prst="textNoShape">
              <a:avLst/>
            </a:prstTxWarp>
          </a:bodyPr>
          <a:lstStyle/>
          <a:p>
            <a:pPr lvl="0"/>
            <a:r>
              <a:rPr lang="en-US">
                <a:sym typeface="Arial" pitchFamily="-104" charset="0"/>
              </a:rPr>
              <a:t>Click to edit Master title style</a:t>
            </a:r>
          </a:p>
        </p:txBody>
      </p:sp>
      <p:sp>
        <p:nvSpPr>
          <p:cNvPr id="9218" name="Text Box 2"/>
          <p:cNvSpPr txBox="1">
            <a:spLocks noGrp="1" noChangeArrowheads="1"/>
          </p:cNvSpPr>
          <p:nvPr>
            <p:ph type="sldNum" sz="quarter" idx="4"/>
          </p:nvPr>
        </p:nvSpPr>
        <p:spPr bwMode="auto">
          <a:xfrm>
            <a:off x="10650538" y="8882063"/>
            <a:ext cx="368300" cy="3556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latin typeface="+mn-lt"/>
                <a:ea typeface="Arial" pitchFamily="-104" charset="0"/>
                <a:cs typeface="Arial" pitchFamily="-104" charset="0"/>
                <a:sym typeface="Arial" pitchFamily="-104" charset="0"/>
              </a:defRPr>
            </a:lvl1pPr>
          </a:lstStyle>
          <a:p>
            <a:fld id="{42731B33-79D8-E145-88A2-B6A7EA46F21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hf hdr="0" ftr="0" dt="0"/>
  <p:txStyles>
    <p:titleStyle>
      <a:lvl1pPr algn="ctr" rtl="0" fontAlgn="base">
        <a:spcBef>
          <a:spcPct val="0"/>
        </a:spcBef>
        <a:spcAft>
          <a:spcPct val="0"/>
        </a:spcAft>
        <a:defRPr sz="6200">
          <a:solidFill>
            <a:srgbClr val="000000"/>
          </a:solidFill>
          <a:latin typeface="+mj-lt"/>
          <a:ea typeface="+mj-ea"/>
          <a:cs typeface="+mj-cs"/>
          <a:sym typeface="Arial" pitchFamily="-104" charset="0"/>
        </a:defRPr>
      </a:lvl1pPr>
      <a:lvl2pPr algn="ctr" rtl="0" fontAlgn="base">
        <a:spcBef>
          <a:spcPct val="0"/>
        </a:spcBef>
        <a:spcAft>
          <a:spcPct val="0"/>
        </a:spcAft>
        <a:defRPr sz="6200">
          <a:solidFill>
            <a:srgbClr val="000000"/>
          </a:solidFill>
          <a:latin typeface="Arial" pitchFamily="-104" charset="0"/>
          <a:ea typeface="ヒラギノ角ゴ ProN W3" pitchFamily="-104" charset="-128"/>
          <a:cs typeface="ヒラギノ角ゴ ProN W3" pitchFamily="-104" charset="-128"/>
          <a:sym typeface="Arial" pitchFamily="-104" charset="0"/>
        </a:defRPr>
      </a:lvl2pPr>
      <a:lvl3pPr algn="ctr" rtl="0" fontAlgn="base">
        <a:spcBef>
          <a:spcPct val="0"/>
        </a:spcBef>
        <a:spcAft>
          <a:spcPct val="0"/>
        </a:spcAft>
        <a:defRPr sz="6200">
          <a:solidFill>
            <a:srgbClr val="000000"/>
          </a:solidFill>
          <a:latin typeface="Arial" pitchFamily="-104" charset="0"/>
          <a:ea typeface="ヒラギノ角ゴ ProN W3" pitchFamily="-104" charset="-128"/>
          <a:cs typeface="ヒラギノ角ゴ ProN W3" pitchFamily="-104" charset="-128"/>
          <a:sym typeface="Arial" pitchFamily="-104" charset="0"/>
        </a:defRPr>
      </a:lvl3pPr>
      <a:lvl4pPr algn="ctr" rtl="0" fontAlgn="base">
        <a:spcBef>
          <a:spcPct val="0"/>
        </a:spcBef>
        <a:spcAft>
          <a:spcPct val="0"/>
        </a:spcAft>
        <a:defRPr sz="6200">
          <a:solidFill>
            <a:srgbClr val="000000"/>
          </a:solidFill>
          <a:latin typeface="Arial" pitchFamily="-104" charset="0"/>
          <a:ea typeface="ヒラギノ角ゴ ProN W3" pitchFamily="-104" charset="-128"/>
          <a:cs typeface="ヒラギノ角ゴ ProN W3" pitchFamily="-104" charset="-128"/>
          <a:sym typeface="Arial" pitchFamily="-104" charset="0"/>
        </a:defRPr>
      </a:lvl4pPr>
      <a:lvl5pPr algn="ctr" rtl="0" fontAlgn="base">
        <a:spcBef>
          <a:spcPct val="0"/>
        </a:spcBef>
        <a:spcAft>
          <a:spcPct val="0"/>
        </a:spcAft>
        <a:defRPr sz="6200">
          <a:solidFill>
            <a:srgbClr val="000000"/>
          </a:solidFill>
          <a:latin typeface="Arial" pitchFamily="-104" charset="0"/>
          <a:ea typeface="ヒラギノ角ゴ ProN W3" pitchFamily="-104" charset="-128"/>
          <a:cs typeface="ヒラギノ角ゴ ProN W3" pitchFamily="-104" charset="-128"/>
          <a:sym typeface="Arial" pitchFamily="-104" charset="0"/>
        </a:defRPr>
      </a:lvl5pPr>
      <a:lvl6pPr marL="457200" algn="ctr" rtl="0" fontAlgn="base">
        <a:spcBef>
          <a:spcPct val="0"/>
        </a:spcBef>
        <a:spcAft>
          <a:spcPct val="0"/>
        </a:spcAft>
        <a:defRPr sz="6200">
          <a:solidFill>
            <a:srgbClr val="000000"/>
          </a:solidFill>
          <a:latin typeface="Arial" pitchFamily="-104" charset="0"/>
          <a:ea typeface="ヒラギノ角ゴ ProN W3" pitchFamily="-104" charset="-128"/>
          <a:cs typeface="ヒラギノ角ゴ ProN W3" pitchFamily="-104" charset="-128"/>
          <a:sym typeface="Arial" pitchFamily="-104" charset="0"/>
        </a:defRPr>
      </a:lvl6pPr>
      <a:lvl7pPr marL="914400" algn="ctr" rtl="0" fontAlgn="base">
        <a:spcBef>
          <a:spcPct val="0"/>
        </a:spcBef>
        <a:spcAft>
          <a:spcPct val="0"/>
        </a:spcAft>
        <a:defRPr sz="6200">
          <a:solidFill>
            <a:srgbClr val="000000"/>
          </a:solidFill>
          <a:latin typeface="Arial" pitchFamily="-104" charset="0"/>
          <a:ea typeface="ヒラギノ角ゴ ProN W3" pitchFamily="-104" charset="-128"/>
          <a:cs typeface="ヒラギノ角ゴ ProN W3" pitchFamily="-104" charset="-128"/>
          <a:sym typeface="Arial" pitchFamily="-104" charset="0"/>
        </a:defRPr>
      </a:lvl7pPr>
      <a:lvl8pPr marL="1371600" algn="ctr" rtl="0" fontAlgn="base">
        <a:spcBef>
          <a:spcPct val="0"/>
        </a:spcBef>
        <a:spcAft>
          <a:spcPct val="0"/>
        </a:spcAft>
        <a:defRPr sz="6200">
          <a:solidFill>
            <a:srgbClr val="000000"/>
          </a:solidFill>
          <a:latin typeface="Arial" pitchFamily="-104" charset="0"/>
          <a:ea typeface="ヒラギノ角ゴ ProN W3" pitchFamily="-104" charset="-128"/>
          <a:cs typeface="ヒラギノ角ゴ ProN W3" pitchFamily="-104" charset="-128"/>
          <a:sym typeface="Arial" pitchFamily="-104" charset="0"/>
        </a:defRPr>
      </a:lvl8pPr>
      <a:lvl9pPr marL="1828800" algn="ctr" rtl="0" fontAlgn="base">
        <a:spcBef>
          <a:spcPct val="0"/>
        </a:spcBef>
        <a:spcAft>
          <a:spcPct val="0"/>
        </a:spcAft>
        <a:defRPr sz="6200">
          <a:solidFill>
            <a:srgbClr val="000000"/>
          </a:solidFill>
          <a:latin typeface="Arial" pitchFamily="-104" charset="0"/>
          <a:ea typeface="ヒラギノ角ゴ ProN W3" pitchFamily="-104" charset="-128"/>
          <a:cs typeface="ヒラギノ角ゴ ProN W3" pitchFamily="-104" charset="-128"/>
          <a:sym typeface="Arial" pitchFamily="-104" charset="0"/>
        </a:defRPr>
      </a:lvl9pPr>
    </p:titleStyle>
    <p:bodyStyle>
      <a:lvl1pPr marL="461963" indent="-342900" algn="l" rtl="0" fontAlgn="base">
        <a:spcBef>
          <a:spcPts val="1100"/>
        </a:spcBef>
        <a:spcAft>
          <a:spcPct val="0"/>
        </a:spcAft>
        <a:buClr>
          <a:srgbClr val="000000"/>
        </a:buClr>
        <a:buSzPct val="100000"/>
        <a:buFont typeface="Arial" pitchFamily="-104" charset="0"/>
        <a:buChar char="•"/>
        <a:defRPr sz="4400">
          <a:solidFill>
            <a:srgbClr val="000000"/>
          </a:solidFill>
          <a:latin typeface="+mn-lt"/>
          <a:ea typeface="+mn-ea"/>
          <a:cs typeface="+mn-cs"/>
          <a:sym typeface="Arial" pitchFamily="-104" charset="0"/>
        </a:defRPr>
      </a:lvl1pPr>
      <a:lvl2pPr marL="862013" indent="-285750" algn="l" rtl="0" fontAlgn="base">
        <a:spcBef>
          <a:spcPts val="900"/>
        </a:spcBef>
        <a:spcAft>
          <a:spcPct val="0"/>
        </a:spcAft>
        <a:buClr>
          <a:srgbClr val="000000"/>
        </a:buClr>
        <a:buSzPct val="100000"/>
        <a:buFont typeface="Arial" pitchFamily="-104" charset="0"/>
        <a:buChar char="–"/>
        <a:defRPr sz="3800">
          <a:solidFill>
            <a:srgbClr val="000000"/>
          </a:solidFill>
          <a:latin typeface="+mn-lt"/>
          <a:ea typeface="+mn-ea"/>
          <a:cs typeface="+mn-cs"/>
          <a:sym typeface="Arial" pitchFamily="-104" charset="0"/>
        </a:defRPr>
      </a:lvl2pPr>
      <a:lvl3pPr marL="1262063" indent="-228600" algn="l" rtl="0" fontAlgn="base">
        <a:spcBef>
          <a:spcPts val="800"/>
        </a:spcBef>
        <a:spcAft>
          <a:spcPct val="0"/>
        </a:spcAft>
        <a:buClr>
          <a:srgbClr val="000000"/>
        </a:buClr>
        <a:buSzPct val="100000"/>
        <a:buFont typeface="Arial" pitchFamily="-104" charset="0"/>
        <a:buChar char="•"/>
        <a:defRPr sz="3400">
          <a:solidFill>
            <a:srgbClr val="000000"/>
          </a:solidFill>
          <a:latin typeface="+mn-lt"/>
          <a:ea typeface="+mn-ea"/>
          <a:cs typeface="+mn-cs"/>
          <a:sym typeface="Arial" pitchFamily="-104" charset="0"/>
        </a:defRPr>
      </a:lvl3pPr>
      <a:lvl4pPr marL="1719263" indent="-228600" algn="l" rtl="0" fontAlgn="base">
        <a:spcBef>
          <a:spcPts val="700"/>
        </a:spcBef>
        <a:spcAft>
          <a:spcPct val="0"/>
        </a:spcAft>
        <a:buClr>
          <a:srgbClr val="000000"/>
        </a:buClr>
        <a:buSzPct val="100000"/>
        <a:buFont typeface="Arial" pitchFamily="-104" charset="0"/>
        <a:buChar char="–"/>
        <a:defRPr sz="2800">
          <a:solidFill>
            <a:srgbClr val="000000"/>
          </a:solidFill>
          <a:latin typeface="+mn-lt"/>
          <a:ea typeface="+mn-ea"/>
          <a:cs typeface="+mn-cs"/>
          <a:sym typeface="Arial" pitchFamily="-104" charset="0"/>
        </a:defRPr>
      </a:lvl4pPr>
      <a:lvl5pPr marL="2176463" indent="-228600" algn="l" rtl="0" fontAlgn="base">
        <a:spcBef>
          <a:spcPts val="700"/>
        </a:spcBef>
        <a:spcAft>
          <a:spcPct val="0"/>
        </a:spcAft>
        <a:buClr>
          <a:srgbClr val="000000"/>
        </a:buClr>
        <a:buSzPct val="100000"/>
        <a:buFont typeface="Arial" pitchFamily="-104" charset="0"/>
        <a:buChar char="»"/>
        <a:defRPr sz="2800">
          <a:solidFill>
            <a:srgbClr val="000000"/>
          </a:solidFill>
          <a:latin typeface="+mn-lt"/>
          <a:ea typeface="+mn-ea"/>
          <a:cs typeface="+mn-cs"/>
          <a:sym typeface="Arial" pitchFamily="-104" charset="0"/>
        </a:defRPr>
      </a:lvl5pPr>
      <a:lvl6pPr marL="2633663" indent="-228600" algn="l" rtl="0" fontAlgn="base">
        <a:spcBef>
          <a:spcPts val="700"/>
        </a:spcBef>
        <a:spcAft>
          <a:spcPct val="0"/>
        </a:spcAft>
        <a:buClr>
          <a:srgbClr val="000000"/>
        </a:buClr>
        <a:buSzPct val="100000"/>
        <a:buFont typeface="Arial" pitchFamily="-104" charset="0"/>
        <a:buChar char="»"/>
        <a:defRPr sz="2800">
          <a:solidFill>
            <a:srgbClr val="000000"/>
          </a:solidFill>
          <a:latin typeface="+mn-lt"/>
          <a:ea typeface="+mn-ea"/>
          <a:cs typeface="+mn-cs"/>
          <a:sym typeface="Arial" pitchFamily="-104" charset="0"/>
        </a:defRPr>
      </a:lvl6pPr>
      <a:lvl7pPr marL="3090863" indent="-228600" algn="l" rtl="0" fontAlgn="base">
        <a:spcBef>
          <a:spcPts val="700"/>
        </a:spcBef>
        <a:spcAft>
          <a:spcPct val="0"/>
        </a:spcAft>
        <a:buClr>
          <a:srgbClr val="000000"/>
        </a:buClr>
        <a:buSzPct val="100000"/>
        <a:buFont typeface="Arial" pitchFamily="-104" charset="0"/>
        <a:buChar char="»"/>
        <a:defRPr sz="2800">
          <a:solidFill>
            <a:srgbClr val="000000"/>
          </a:solidFill>
          <a:latin typeface="+mn-lt"/>
          <a:ea typeface="+mn-ea"/>
          <a:cs typeface="+mn-cs"/>
          <a:sym typeface="Arial" pitchFamily="-104" charset="0"/>
        </a:defRPr>
      </a:lvl7pPr>
      <a:lvl8pPr marL="3548063" indent="-228600" algn="l" rtl="0" fontAlgn="base">
        <a:spcBef>
          <a:spcPts val="700"/>
        </a:spcBef>
        <a:spcAft>
          <a:spcPct val="0"/>
        </a:spcAft>
        <a:buClr>
          <a:srgbClr val="000000"/>
        </a:buClr>
        <a:buSzPct val="100000"/>
        <a:buFont typeface="Arial" pitchFamily="-104" charset="0"/>
        <a:buChar char="»"/>
        <a:defRPr sz="2800">
          <a:solidFill>
            <a:srgbClr val="000000"/>
          </a:solidFill>
          <a:latin typeface="+mn-lt"/>
          <a:ea typeface="+mn-ea"/>
          <a:cs typeface="+mn-cs"/>
          <a:sym typeface="Arial" pitchFamily="-104" charset="0"/>
        </a:defRPr>
      </a:lvl8pPr>
      <a:lvl9pPr marL="4005263" indent="-228600" algn="l" rtl="0" fontAlgn="base">
        <a:spcBef>
          <a:spcPts val="700"/>
        </a:spcBef>
        <a:spcAft>
          <a:spcPct val="0"/>
        </a:spcAft>
        <a:buClr>
          <a:srgbClr val="000000"/>
        </a:buClr>
        <a:buSzPct val="100000"/>
        <a:buFont typeface="Arial" pitchFamily="-104" charset="0"/>
        <a:buChar char="»"/>
        <a:defRPr sz="2800">
          <a:solidFill>
            <a:srgbClr val="000000"/>
          </a:solidFill>
          <a:latin typeface="+mn-lt"/>
          <a:ea typeface="+mn-ea"/>
          <a:cs typeface="+mn-cs"/>
          <a:sym typeface="Arial" pitchFamily="-104"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b@de7de.b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90.xml"/><Relationship Id="rId1" Type="http://schemas.openxmlformats.org/officeDocument/2006/relationships/video" Target="file:///\\localhost\Users\Dirk\Desktop\Work%20in%20Progess\eHealth%20docs\20130516DuoRobbenBroeckx%23BAB3D4\maps_diabetesobesity%23BAB3D7.mov"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145.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3.jpeg"/><Relationship Id="rId16" Type="http://schemas.openxmlformats.org/officeDocument/2006/relationships/image" Target="../media/image59.png"/><Relationship Id="rId1" Type="http://schemas.openxmlformats.org/officeDocument/2006/relationships/slideLayout" Target="../slideLayouts/slideLayout15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4.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63.png"/><Relationship Id="rId2" Type="http://schemas.openxmlformats.org/officeDocument/2006/relationships/image" Target="../media/image3.jpeg"/><Relationship Id="rId1" Type="http://schemas.openxmlformats.org/officeDocument/2006/relationships/slideLayout" Target="../slideLayouts/slideLayout156.xml"/><Relationship Id="rId6" Type="http://schemas.openxmlformats.org/officeDocument/2006/relationships/image" Target="../media/image49.png"/><Relationship Id="rId11" Type="http://schemas.openxmlformats.org/officeDocument/2006/relationships/image" Target="../media/image62.png"/><Relationship Id="rId5" Type="http://schemas.openxmlformats.org/officeDocument/2006/relationships/image" Target="../media/image48.png"/><Relationship Id="rId10"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167.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145.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145.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145.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145.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5.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eg"/><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14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eg"/><Relationship Id="rId1" Type="http://schemas.openxmlformats.org/officeDocument/2006/relationships/slideLayout" Target="../slideLayouts/slideLayout145.xml"/><Relationship Id="rId6" Type="http://schemas.openxmlformats.org/officeDocument/2006/relationships/image" Target="../media/image72.png"/><Relationship Id="rId5" Type="http://schemas.openxmlformats.org/officeDocument/2006/relationships/image" Target="../media/image76.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0.png"/><Relationship Id="rId7" Type="http://schemas.openxmlformats.org/officeDocument/2006/relationships/image" Target="../media/image76.png"/><Relationship Id="rId2" Type="http://schemas.openxmlformats.org/officeDocument/2006/relationships/image" Target="../media/image3.jpeg"/><Relationship Id="rId1" Type="http://schemas.openxmlformats.org/officeDocument/2006/relationships/slideLayout" Target="../slideLayouts/slideLayout145.xml"/><Relationship Id="rId6" Type="http://schemas.openxmlformats.org/officeDocument/2006/relationships/image" Target="../media/image75.png"/><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hyperlink" Target="http://www.law.kuleuven.be/icri/frobben" TargetMode="External"/><Relationship Id="rId2" Type="http://schemas.openxmlformats.org/officeDocument/2006/relationships/image" Target="../media/image3.jpeg"/><Relationship Id="rId1" Type="http://schemas.openxmlformats.org/officeDocument/2006/relationships/slideLayout" Target="../slideLayouts/slideLayout145.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5.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9.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89.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video" Target="file:///\\localhost\Users\Dirk\Desktop\Work%20in%20Progess\eHealth%20docs\20130516DuoRobbenBroeckx%23BAB3D4\PP_RecipeNLalleen-1.mov"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1.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1.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1.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1.xm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1.xml"/><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1.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1.xml"/><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1.xm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11.xml"/><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9.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9.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2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35.xml"/><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33.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www.de7de.be" TargetMode="External"/><Relationship Id="rId7" Type="http://schemas.openxmlformats.org/officeDocument/2006/relationships/image" Target="../media/image115.png"/><Relationship Id="rId2" Type="http://schemas.openxmlformats.org/officeDocument/2006/relationships/hyperlink" Target="https://www.ehealth.fgov.be/nl/zorgverleners/online-diensten/ehealthconsent" TargetMode="External"/><Relationship Id="rId1" Type="http://schemas.openxmlformats.org/officeDocument/2006/relationships/slideLayout" Target="../slideLayouts/slideLayout25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7185E487-C988-3847-B5C4-B39D04062869}" type="slidenum">
              <a:rPr lang="en-US"/>
              <a:pPr/>
              <a:t>1</a:t>
            </a:fld>
            <a:endParaRPr lang="en-US"/>
          </a:p>
        </p:txBody>
      </p:sp>
      <p:sp>
        <p:nvSpPr>
          <p:cNvPr id="62465" name="Rectangle 1"/>
          <p:cNvSpPr>
            <a:spLocks noGrp="1" noChangeArrowheads="1"/>
          </p:cNvSpPr>
          <p:nvPr>
            <p:ph type="title"/>
          </p:nvPr>
        </p:nvSpPr>
        <p:spPr bwMode="auto">
          <a:xfrm>
            <a:off x="482600" y="177800"/>
            <a:ext cx="12026900" cy="4527550"/>
          </a:xfrm>
          <a:noFill/>
          <a:ln w="12700">
            <a:miter lim="800000"/>
            <a:headEnd/>
            <a:tailEnd/>
          </a:ln>
        </p:spPr>
        <p:txBody>
          <a:bodyPr wrap="square" lIns="91440" tIns="45720" rIns="57799" bIns="45720" numCol="1" anchor="t" anchorCtr="0" compatLnSpc="1">
            <a:prstTxWarp prst="textNoShape">
              <a:avLst/>
            </a:prstTxWarp>
          </a:bodyPr>
          <a:lstStyle/>
          <a:p>
            <a:r>
              <a:rPr lang="en-US" sz="3400">
                <a:solidFill>
                  <a:srgbClr val="000080"/>
                </a:solidFill>
                <a:latin typeface="Calibri Bold" charset="0"/>
                <a:ea typeface="ヒラギノ角ゴ ProN W6" pitchFamily="-104" charset="-128"/>
                <a:cs typeface="ヒラギノ角ゴ ProN W6" pitchFamily="-104" charset="-128"/>
                <a:sym typeface="Calibri Bold" charset="0"/>
              </a:rPr>
              <a:t/>
            </a:r>
            <a:br>
              <a:rPr lang="en-US" sz="3400">
                <a:solidFill>
                  <a:srgbClr val="000080"/>
                </a:solidFill>
                <a:latin typeface="Calibri Bold" charset="0"/>
                <a:ea typeface="ヒラギノ角ゴ ProN W6" pitchFamily="-104" charset="-128"/>
                <a:cs typeface="ヒラギノ角ゴ ProN W6" pitchFamily="-104" charset="-128"/>
                <a:sym typeface="Calibri Bold" charset="0"/>
              </a:rPr>
            </a:br>
            <a:r>
              <a:rPr lang="en-US" sz="5000">
                <a:solidFill>
                  <a:srgbClr val="000080"/>
                </a:solidFill>
                <a:latin typeface="Calibri Bold" charset="0"/>
                <a:ea typeface="Calibri Bold" charset="0"/>
                <a:cs typeface="Calibri Bold" charset="0"/>
                <a:sym typeface="Calibri Bold" charset="0"/>
              </a:rPr>
              <a:t>Stand van zaken en toekomstperspectieven eHealth inclusief Roadmap Rondetafel eHealth 2013-2018 </a:t>
            </a:r>
            <a:r>
              <a:rPr lang="en-US" sz="3400">
                <a:solidFill>
                  <a:srgbClr val="000080"/>
                </a:solidFill>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3400">
                <a:solidFill>
                  <a:srgbClr val="000080"/>
                </a:solidFill>
                <a:latin typeface="ＭＳ Ｐゴシック" pitchFamily="-104" charset="-128"/>
                <a:ea typeface="ＭＳ Ｐゴシック" pitchFamily="-104" charset="-128"/>
                <a:cs typeface="ＭＳ Ｐゴシック" pitchFamily="-104" charset="-128"/>
                <a:sym typeface="ＭＳ Ｐゴシック" pitchFamily="-104" charset="-128"/>
              </a:rPr>
            </a:br>
            <a:r>
              <a:rPr lang="en-US" sz="3400">
                <a:solidFill>
                  <a:srgbClr val="000080"/>
                </a:solidFill>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3400">
                <a:solidFill>
                  <a:srgbClr val="000080"/>
                </a:solidFill>
                <a:latin typeface="ＭＳ Ｐゴシック" pitchFamily="-104" charset="-128"/>
                <a:ea typeface="ＭＳ Ｐゴシック" pitchFamily="-104" charset="-128"/>
                <a:cs typeface="ＭＳ Ｐゴシック" pitchFamily="-104" charset="-128"/>
                <a:sym typeface="ＭＳ Ｐゴシック" pitchFamily="-104" charset="-128"/>
              </a:rPr>
            </a:br>
            <a:endParaRPr lang="en-US" sz="3400">
              <a:solidFill>
                <a:srgbClr val="000080"/>
              </a:solidFill>
              <a:latin typeface="ＭＳ Ｐゴシック" pitchFamily="-104" charset="-128"/>
              <a:ea typeface="ＭＳ Ｐゴシック" pitchFamily="-104" charset="-128"/>
              <a:cs typeface="ＭＳ Ｐゴシック" pitchFamily="-104" charset="-128"/>
              <a:sym typeface="ＭＳ Ｐゴシック" pitchFamily="-104" charset="-128"/>
            </a:endParaRPr>
          </a:p>
        </p:txBody>
      </p:sp>
      <p:sp>
        <p:nvSpPr>
          <p:cNvPr id="62466" name="Rectangle 2"/>
          <p:cNvSpPr>
            <a:spLocks noGrp="1" noChangeArrowheads="1"/>
          </p:cNvSpPr>
          <p:nvPr>
            <p:ph type="body" idx="1"/>
          </p:nvPr>
        </p:nvSpPr>
        <p:spPr bwMode="auto">
          <a:xfrm>
            <a:off x="165100" y="3784600"/>
            <a:ext cx="6794500" cy="5892800"/>
          </a:xfrm>
          <a:noFill/>
          <a:ln w="12700">
            <a:miter lim="800000"/>
            <a:headEnd/>
            <a:tailEnd/>
          </a:ln>
        </p:spPr>
        <p:txBody>
          <a:bodyPr wrap="square" lIns="91440" tIns="45720" rIns="57799" bIns="45720" numCol="1" anchor="t" anchorCtr="0" compatLnSpc="1">
            <a:prstTxWarp prst="textNoShape">
              <a:avLst/>
            </a:prstTxWarp>
          </a:bodyPr>
          <a:lstStyle/>
          <a:p>
            <a:pPr marL="57150" indent="0" algn="ctr">
              <a:buFont typeface="Arial" pitchFamily="-104" charset="0"/>
              <a:buNone/>
            </a:pPr>
            <a:r>
              <a:rPr lang="en-US" sz="3600" dirty="0">
                <a:solidFill>
                  <a:srgbClr val="898989"/>
                </a:solidFill>
              </a:rPr>
              <a:t>Frank </a:t>
            </a:r>
            <a:r>
              <a:rPr lang="en-US" sz="3600" dirty="0" err="1">
                <a:solidFill>
                  <a:srgbClr val="898989"/>
                </a:solidFill>
              </a:rPr>
              <a:t>Robben</a:t>
            </a:r>
            <a:r>
              <a:rPr lang="en-US" sz="3600" dirty="0">
                <a:solidFill>
                  <a:srgbClr val="898989"/>
                </a:solidFill>
              </a:rPr>
              <a:t/>
            </a:r>
            <a:br>
              <a:rPr lang="en-US" sz="3600" dirty="0">
                <a:solidFill>
                  <a:srgbClr val="898989"/>
                </a:solidFill>
              </a:rPr>
            </a:br>
            <a:r>
              <a:rPr lang="en-US" sz="3600" dirty="0" err="1">
                <a:solidFill>
                  <a:srgbClr val="898989"/>
                </a:solidFill>
              </a:rPr>
              <a:t>Administrateur-Generaal</a:t>
            </a:r>
            <a:r>
              <a:rPr lang="en-US" sz="3600" dirty="0">
                <a:solidFill>
                  <a:srgbClr val="898989"/>
                </a:solidFill>
              </a:rPr>
              <a:t>  </a:t>
            </a:r>
            <a:br>
              <a:rPr lang="en-US" sz="3600" dirty="0">
                <a:solidFill>
                  <a:srgbClr val="898989"/>
                </a:solidFill>
              </a:rPr>
            </a:br>
            <a:r>
              <a:rPr lang="en-US" sz="3600" dirty="0" err="1">
                <a:solidFill>
                  <a:srgbClr val="898989"/>
                </a:solidFill>
              </a:rPr>
              <a:t>eHealth</a:t>
            </a:r>
            <a:r>
              <a:rPr lang="en-US" sz="3600" dirty="0">
                <a:solidFill>
                  <a:srgbClr val="898989"/>
                </a:solidFill>
              </a:rPr>
              <a:t>-platform</a:t>
            </a:r>
          </a:p>
          <a:p>
            <a:pPr marL="57150" indent="0" algn="ctr">
              <a:buFont typeface="Arial" pitchFamily="-104" charset="0"/>
              <a:buNone/>
            </a:pPr>
            <a:endParaRPr lang="en-US" sz="3600" dirty="0">
              <a:solidFill>
                <a:srgbClr val="898989"/>
              </a:solidFill>
            </a:endParaRPr>
          </a:p>
          <a:p>
            <a:pPr marL="57150" indent="0" algn="ctr">
              <a:buFont typeface="Arial" pitchFamily="-104" charset="0"/>
              <a:buNone/>
            </a:pPr>
            <a:r>
              <a:rPr lang="en-US" sz="3600" u="sng" dirty="0">
                <a:solidFill>
                  <a:srgbClr val="343434"/>
                </a:solidFill>
              </a:rPr>
              <a:t>Frank.Robben@ehealth.fgov.be</a:t>
            </a:r>
          </a:p>
          <a:p>
            <a:pPr marL="57150" indent="0" algn="ctr">
              <a:buFont typeface="Arial" pitchFamily="-104" charset="0"/>
              <a:buNone/>
            </a:pPr>
            <a:r>
              <a:rPr lang="en-US" sz="3600" u="sng" dirty="0">
                <a:solidFill>
                  <a:srgbClr val="343434"/>
                </a:solidFill>
              </a:rPr>
              <a:t>www.ehealth.fgov.be</a:t>
            </a:r>
            <a:endParaRPr lang="en-US" sz="3600" dirty="0">
              <a:solidFill>
                <a:srgbClr val="343434"/>
              </a:solidFill>
            </a:endParaRPr>
          </a:p>
          <a:p>
            <a:pPr marL="57150" indent="0" algn="ctr">
              <a:buFont typeface="Arial" pitchFamily="-104" charset="0"/>
              <a:buNone/>
            </a:pPr>
            <a:r>
              <a:rPr lang="en-US" sz="3600" u="sng" dirty="0">
                <a:solidFill>
                  <a:srgbClr val="343434"/>
                </a:solidFill>
              </a:rPr>
              <a:t>www.law.kuleuven.be/icri/frobben</a:t>
            </a:r>
          </a:p>
        </p:txBody>
      </p:sp>
      <p:sp>
        <p:nvSpPr>
          <p:cNvPr id="62467" name="Rectangle 3"/>
          <p:cNvSpPr>
            <a:spLocks/>
          </p:cNvSpPr>
          <p:nvPr/>
        </p:nvSpPr>
        <p:spPr bwMode="auto">
          <a:xfrm>
            <a:off x="6908800" y="3784600"/>
            <a:ext cx="5753100" cy="58928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spcBef>
                <a:spcPts val="1100"/>
              </a:spcBef>
            </a:pPr>
            <a:r>
              <a:rPr lang="en-US" sz="3600" dirty="0">
                <a:solidFill>
                  <a:srgbClr val="898989"/>
                </a:solidFill>
                <a:latin typeface="Calibri" pitchFamily="-104" charset="0"/>
                <a:ea typeface="Calibri" pitchFamily="-104" charset="0"/>
                <a:cs typeface="Calibri" pitchFamily="-104" charset="0"/>
                <a:sym typeface="Calibri" pitchFamily="-104" charset="0"/>
              </a:rPr>
              <a:t>Dirk </a:t>
            </a:r>
            <a:r>
              <a:rPr lang="en-US" sz="3600" dirty="0" err="1">
                <a:solidFill>
                  <a:srgbClr val="898989"/>
                </a:solidFill>
                <a:latin typeface="Calibri" pitchFamily="-104" charset="0"/>
                <a:ea typeface="Calibri" pitchFamily="-104" charset="0"/>
                <a:cs typeface="Calibri" pitchFamily="-104" charset="0"/>
                <a:sym typeface="Calibri" pitchFamily="-104" charset="0"/>
              </a:rPr>
              <a:t>Broeckx</a:t>
            </a:r>
            <a:r>
              <a:rPr lang="en-US" sz="3600" dirty="0">
                <a:solidFill>
                  <a:srgbClr val="898989"/>
                </a:solidFill>
                <a:latin typeface="Calibri" pitchFamily="-104" charset="0"/>
                <a:ea typeface="Calibri" pitchFamily="-104" charset="0"/>
                <a:cs typeface="Calibri" pitchFamily="-104" charset="0"/>
                <a:sym typeface="Calibri" pitchFamily="-104" charset="0"/>
              </a:rPr>
              <a:t>   -   </a:t>
            </a:r>
            <a:r>
              <a:rPr lang="en-US" sz="3600" dirty="0" err="1">
                <a:solidFill>
                  <a:srgbClr val="898989"/>
                </a:solidFill>
                <a:latin typeface="Calibri" pitchFamily="-104" charset="0"/>
                <a:ea typeface="Calibri" pitchFamily="-104" charset="0"/>
                <a:cs typeface="Calibri" pitchFamily="-104" charset="0"/>
                <a:sym typeface="Calibri" pitchFamily="-104" charset="0"/>
              </a:rPr>
              <a:t>vzw</a:t>
            </a:r>
            <a:r>
              <a:rPr lang="en-US" sz="3600" dirty="0">
                <a:solidFill>
                  <a:srgbClr val="898989"/>
                </a:solidFill>
                <a:latin typeface="Calibri" pitchFamily="-104" charset="0"/>
                <a:ea typeface="Calibri" pitchFamily="-104" charset="0"/>
                <a:cs typeface="Calibri" pitchFamily="-104" charset="0"/>
                <a:sym typeface="Calibri" pitchFamily="-104" charset="0"/>
              </a:rPr>
              <a:t> </a:t>
            </a:r>
            <a:r>
              <a:rPr lang="en-US" sz="3600" dirty="0" err="1">
                <a:solidFill>
                  <a:srgbClr val="898989"/>
                </a:solidFill>
                <a:latin typeface="Calibri" pitchFamily="-104" charset="0"/>
                <a:ea typeface="Calibri" pitchFamily="-104" charset="0"/>
                <a:cs typeface="Calibri" pitchFamily="-104" charset="0"/>
                <a:sym typeface="Calibri" pitchFamily="-104" charset="0"/>
              </a:rPr>
              <a:t>Recip-e</a:t>
            </a:r>
            <a:r>
              <a:rPr lang="en-US" sz="3600" dirty="0">
                <a:solidFill>
                  <a:srgbClr val="898989"/>
                </a:solidFill>
                <a:latin typeface="Calibri" pitchFamily="-104" charset="0"/>
                <a:ea typeface="Calibri" pitchFamily="-104" charset="0"/>
                <a:cs typeface="Calibri" pitchFamily="-104" charset="0"/>
                <a:sym typeface="Calibri" pitchFamily="-104" charset="0"/>
              </a:rPr>
              <a:t/>
            </a:r>
            <a:br>
              <a:rPr lang="en-US" sz="3600" dirty="0">
                <a:solidFill>
                  <a:srgbClr val="898989"/>
                </a:solidFill>
                <a:latin typeface="Calibri" pitchFamily="-104" charset="0"/>
                <a:ea typeface="Calibri" pitchFamily="-104" charset="0"/>
                <a:cs typeface="Calibri" pitchFamily="-104" charset="0"/>
                <a:sym typeface="Calibri" pitchFamily="-104" charset="0"/>
              </a:rPr>
            </a:br>
            <a:r>
              <a:rPr lang="en-US" sz="3600" dirty="0">
                <a:solidFill>
                  <a:srgbClr val="898989"/>
                </a:solidFill>
                <a:latin typeface="Calibri" pitchFamily="-104" charset="0"/>
                <a:ea typeface="Calibri" pitchFamily="-104" charset="0"/>
                <a:cs typeface="Calibri" pitchFamily="-104" charset="0"/>
                <a:sym typeface="Calibri" pitchFamily="-104" charset="0"/>
              </a:rPr>
              <a:t> </a:t>
            </a:r>
            <a:r>
              <a:rPr lang="en-US" sz="3600" dirty="0" err="1">
                <a:solidFill>
                  <a:srgbClr val="898989"/>
                </a:solidFill>
                <a:latin typeface="Calibri" pitchFamily="-104" charset="0"/>
                <a:ea typeface="Calibri" pitchFamily="-104" charset="0"/>
                <a:cs typeface="Calibri" pitchFamily="-104" charset="0"/>
                <a:sym typeface="Calibri" pitchFamily="-104" charset="0"/>
              </a:rPr>
              <a:t>Opdrachthouder</a:t>
            </a:r>
            <a:r>
              <a:rPr lang="en-US" sz="3600" dirty="0">
                <a:solidFill>
                  <a:srgbClr val="898989"/>
                </a:solidFill>
                <a:latin typeface="Calibri" pitchFamily="-104" charset="0"/>
                <a:ea typeface="Calibri" pitchFamily="-104" charset="0"/>
                <a:cs typeface="Calibri" pitchFamily="-104" charset="0"/>
                <a:sym typeface="Calibri" pitchFamily="-104" charset="0"/>
              </a:rPr>
              <a:t> </a:t>
            </a:r>
            <a:br>
              <a:rPr lang="en-US" sz="3600" dirty="0">
                <a:solidFill>
                  <a:srgbClr val="898989"/>
                </a:solidFill>
                <a:latin typeface="Calibri" pitchFamily="-104" charset="0"/>
                <a:ea typeface="Calibri" pitchFamily="-104" charset="0"/>
                <a:cs typeface="Calibri" pitchFamily="-104" charset="0"/>
                <a:sym typeface="Calibri" pitchFamily="-104" charset="0"/>
              </a:rPr>
            </a:br>
            <a:r>
              <a:rPr lang="en-US" sz="3600" dirty="0" err="1">
                <a:solidFill>
                  <a:srgbClr val="898989"/>
                </a:solidFill>
                <a:latin typeface="Calibri" pitchFamily="-104" charset="0"/>
                <a:ea typeface="Calibri" pitchFamily="-104" charset="0"/>
                <a:cs typeface="Calibri" pitchFamily="-104" charset="0"/>
                <a:sym typeface="Calibri" pitchFamily="-104" charset="0"/>
              </a:rPr>
              <a:t>Rondetafel</a:t>
            </a:r>
            <a:r>
              <a:rPr lang="en-US" sz="3600" dirty="0">
                <a:solidFill>
                  <a:srgbClr val="898989"/>
                </a:solidFill>
                <a:latin typeface="Calibri" pitchFamily="-104" charset="0"/>
                <a:ea typeface="Calibri" pitchFamily="-104" charset="0"/>
                <a:cs typeface="Calibri" pitchFamily="-104" charset="0"/>
                <a:sym typeface="Calibri" pitchFamily="-104" charset="0"/>
              </a:rPr>
              <a:t> </a:t>
            </a:r>
            <a:r>
              <a:rPr lang="en-US" sz="3600" dirty="0" err="1">
                <a:solidFill>
                  <a:srgbClr val="898989"/>
                </a:solidFill>
                <a:latin typeface="Calibri" pitchFamily="-104" charset="0"/>
                <a:ea typeface="Calibri" pitchFamily="-104" charset="0"/>
                <a:cs typeface="Calibri" pitchFamily="-104" charset="0"/>
                <a:sym typeface="Calibri" pitchFamily="-104" charset="0"/>
              </a:rPr>
              <a:t>eHealth</a:t>
            </a:r>
            <a:endParaRPr lang="en-US" sz="3600" dirty="0" smtClean="0">
              <a:solidFill>
                <a:srgbClr val="898989"/>
              </a:solidFill>
              <a:latin typeface="Calibri" pitchFamily="-104" charset="0"/>
              <a:ea typeface="Calibri" pitchFamily="-104" charset="0"/>
              <a:cs typeface="Calibri" pitchFamily="-104" charset="0"/>
              <a:sym typeface="Calibri" pitchFamily="-104" charset="0"/>
            </a:endParaRPr>
          </a:p>
          <a:p>
            <a:pPr marL="57150">
              <a:spcBef>
                <a:spcPts val="1100"/>
              </a:spcBef>
            </a:pPr>
            <a:endParaRPr lang="en-US" sz="3600" u="sng" dirty="0" smtClean="0">
              <a:solidFill>
                <a:srgbClr val="343434"/>
              </a:solidFill>
              <a:latin typeface="Calibri" pitchFamily="-104" charset="0"/>
              <a:ea typeface="Calibri" pitchFamily="-104" charset="0"/>
              <a:cs typeface="Calibri" pitchFamily="-104" charset="0"/>
              <a:sym typeface="Calibri" pitchFamily="-104" charset="0"/>
              <a:hlinkClick r:id="rId2"/>
            </a:endParaRPr>
          </a:p>
          <a:p>
            <a:pPr marL="57150">
              <a:spcBef>
                <a:spcPts val="1100"/>
              </a:spcBef>
            </a:pPr>
            <a:r>
              <a:rPr lang="en-US" sz="3600" u="sng" dirty="0" smtClean="0">
                <a:solidFill>
                  <a:srgbClr val="343434"/>
                </a:solidFill>
                <a:latin typeface="Calibri" pitchFamily="-104" charset="0"/>
                <a:ea typeface="Calibri" pitchFamily="-104" charset="0"/>
                <a:cs typeface="Calibri" pitchFamily="-104" charset="0"/>
                <a:sym typeface="Calibri" pitchFamily="-104" charset="0"/>
              </a:rPr>
              <a:t>db</a:t>
            </a:r>
            <a:r>
              <a:rPr lang="en-US" sz="3600" u="sng" dirty="0">
                <a:solidFill>
                  <a:srgbClr val="343434"/>
                </a:solidFill>
                <a:latin typeface="Calibri" pitchFamily="-104" charset="0"/>
                <a:ea typeface="Calibri" pitchFamily="-104" charset="0"/>
                <a:cs typeface="Calibri" pitchFamily="-104" charset="0"/>
                <a:sym typeface="Calibri" pitchFamily="-104" charset="0"/>
              </a:rPr>
              <a:t>@de7de.be</a:t>
            </a:r>
            <a:r>
              <a:rPr lang="en-US" sz="3600" dirty="0">
                <a:solidFill>
                  <a:srgbClr val="343434"/>
                </a:solidFill>
                <a:latin typeface="Calibri" pitchFamily="-104" charset="0"/>
                <a:ea typeface="Calibri" pitchFamily="-104" charset="0"/>
                <a:cs typeface="Calibri" pitchFamily="-104" charset="0"/>
                <a:sym typeface="Calibri" pitchFamily="-104" charset="0"/>
              </a:rPr>
              <a:t>  </a:t>
            </a:r>
          </a:p>
          <a:p>
            <a:pPr marL="57150">
              <a:spcBef>
                <a:spcPts val="1100"/>
              </a:spcBef>
            </a:pPr>
            <a:r>
              <a:rPr lang="en-US" sz="3600" dirty="0">
                <a:solidFill>
                  <a:srgbClr val="343434"/>
                </a:solidFill>
                <a:latin typeface="Calibri" pitchFamily="-104" charset="0"/>
                <a:ea typeface="Calibri" pitchFamily="-104" charset="0"/>
                <a:cs typeface="Calibri" pitchFamily="-104" charset="0"/>
                <a:sym typeface="Calibri" pitchFamily="-104" charset="0"/>
              </a:rPr>
              <a:t>  </a:t>
            </a:r>
            <a:r>
              <a:rPr lang="en-US" sz="3600" u="sng" dirty="0" err="1">
                <a:solidFill>
                  <a:srgbClr val="343434"/>
                </a:solidFill>
                <a:latin typeface="Calibri" pitchFamily="-104" charset="0"/>
                <a:ea typeface="Calibri" pitchFamily="-104" charset="0"/>
                <a:cs typeface="Calibri" pitchFamily="-104" charset="0"/>
                <a:sym typeface="Calibri" pitchFamily="-104" charset="0"/>
              </a:rPr>
              <a:t>www.RTReH.be</a:t>
            </a:r>
            <a:endParaRPr lang="en-US" sz="3600" u="sng" dirty="0">
              <a:solidFill>
                <a:srgbClr val="343434"/>
              </a:solidFill>
              <a:latin typeface="Calibri" pitchFamily="-104" charset="0"/>
              <a:ea typeface="Calibri" pitchFamily="-104" charset="0"/>
              <a:cs typeface="Calibri" pitchFamily="-104" charset="0"/>
              <a:sym typeface="Calibri" pitchFamily="-104" charset="0"/>
            </a:endParaRPr>
          </a:p>
          <a:p>
            <a:pPr marL="57150">
              <a:spcBef>
                <a:spcPts val="1100"/>
              </a:spcBef>
            </a:pPr>
            <a:r>
              <a:rPr lang="en-US" sz="3600" u="sng" dirty="0">
                <a:solidFill>
                  <a:srgbClr val="343434"/>
                </a:solidFill>
                <a:latin typeface="Calibri" pitchFamily="-104" charset="0"/>
                <a:ea typeface="Calibri" pitchFamily="-104" charset="0"/>
                <a:cs typeface="Calibri" pitchFamily="-104" charset="0"/>
                <a:sym typeface="Calibri" pitchFamily="-104" charset="0"/>
              </a:rPr>
              <a:t>www.de7de.be</a:t>
            </a:r>
            <a:r>
              <a:rPr lang="en-US" sz="3600" dirty="0">
                <a:solidFill>
                  <a:srgbClr val="343434"/>
                </a:solidFill>
                <a:latin typeface="Calibri" pitchFamily="-104" charset="0"/>
                <a:ea typeface="Calibri" pitchFamily="-104" charset="0"/>
                <a:cs typeface="Calibri" pitchFamily="-104" charset="0"/>
                <a:sym typeface="Calibri" pitchFamily="-104" charset="0"/>
              </a:rPr>
              <a:t> </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EE52DE69-8362-324A-BF8A-48537D423B37}" type="slidenum">
              <a:rPr lang="en-US"/>
              <a:pPr/>
              <a:t>10</a:t>
            </a:fld>
            <a:endParaRPr lang="en-US"/>
          </a:p>
        </p:txBody>
      </p:sp>
      <p:pic>
        <p:nvPicPr>
          <p:cNvPr id="71681" name="Picture 1"/>
          <p:cNvPicPr>
            <a:picLocks noChangeAspect="1" noChangeArrowheads="1"/>
          </p:cNvPicPr>
          <p:nvPr/>
        </p:nvPicPr>
        <p:blipFill>
          <a:blip r:embed="rId2"/>
          <a:srcRect/>
          <a:stretch>
            <a:fillRect/>
          </a:stretch>
        </p:blipFill>
        <p:spPr bwMode="auto">
          <a:xfrm>
            <a:off x="0" y="0"/>
            <a:ext cx="13004800" cy="9753600"/>
          </a:xfrm>
          <a:prstGeom prst="rect">
            <a:avLst/>
          </a:prstGeom>
          <a:noFill/>
          <a:ln w="9525" cap="flat">
            <a:noFill/>
            <a:round/>
            <a:headEnd/>
            <a:tailEnd/>
          </a:ln>
        </p:spPr>
      </p:pic>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0C801DD8-7647-C94B-AABA-97D07237B3E2}" type="slidenum">
              <a:rPr lang="en-US"/>
              <a:pPr/>
              <a:t>11</a:t>
            </a:fld>
            <a:endParaRPr lang="en-US"/>
          </a:p>
        </p:txBody>
      </p:sp>
      <p:pic>
        <p:nvPicPr>
          <p:cNvPr id="72705" name="Picture 1"/>
          <p:cNvPicPr>
            <a:picLocks noChangeAspect="1" noChangeArrowheads="1"/>
          </p:cNvPicPr>
          <p:nvPr/>
        </p:nvPicPr>
        <p:blipFill>
          <a:blip r:embed="rId2"/>
          <a:srcRect/>
          <a:stretch>
            <a:fillRect/>
          </a:stretch>
        </p:blipFill>
        <p:spPr bwMode="auto">
          <a:xfrm>
            <a:off x="0" y="0"/>
            <a:ext cx="13004800" cy="9753600"/>
          </a:xfrm>
          <a:prstGeom prst="rect">
            <a:avLst/>
          </a:prstGeom>
          <a:noFill/>
          <a:ln w="9525" cap="flat">
            <a:noFill/>
            <a:round/>
            <a:headEnd/>
            <a:tailEnd/>
          </a:ln>
        </p:spPr>
      </p:pic>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EAF4DAF7-844D-4A49-A228-DFFF783D3F01}" type="slidenum">
              <a:rPr lang="en-US"/>
              <a:pPr/>
              <a:t>12</a:t>
            </a:fld>
            <a:endParaRPr lang="en-US"/>
          </a:p>
        </p:txBody>
      </p:sp>
      <p:pic>
        <p:nvPicPr>
          <p:cNvPr id="73729" name="Picture 1"/>
          <p:cNvPicPr>
            <a:picLocks noChangeAspect="1" noChangeArrowheads="1"/>
          </p:cNvPicPr>
          <p:nvPr/>
        </p:nvPicPr>
        <p:blipFill>
          <a:blip r:embed="rId2"/>
          <a:srcRect/>
          <a:stretch>
            <a:fillRect/>
          </a:stretch>
        </p:blipFill>
        <p:spPr bwMode="auto">
          <a:xfrm>
            <a:off x="0" y="0"/>
            <a:ext cx="13004800" cy="9753600"/>
          </a:xfrm>
          <a:prstGeom prst="rect">
            <a:avLst/>
          </a:prstGeom>
          <a:noFill/>
          <a:ln w="9525" cap="flat">
            <a:noFill/>
            <a:round/>
            <a:headEnd/>
            <a:tailEnd/>
          </a:ln>
        </p:spPr>
      </p:pic>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EF92DB37-8998-644E-B9E0-EDD2152B7196}" type="slidenum">
              <a:rPr lang="en-US"/>
              <a:pPr/>
              <a:t>13</a:t>
            </a:fld>
            <a:endParaRPr lang="en-US"/>
          </a:p>
        </p:txBody>
      </p:sp>
      <p:pic>
        <p:nvPicPr>
          <p:cNvPr id="74753" name="Picture 1"/>
          <p:cNvPicPr>
            <a:picLocks noChangeAspect="1" noChangeArrowheads="1"/>
          </p:cNvPicPr>
          <p:nvPr/>
        </p:nvPicPr>
        <p:blipFill>
          <a:blip r:embed="rId2"/>
          <a:srcRect/>
          <a:stretch>
            <a:fillRect/>
          </a:stretch>
        </p:blipFill>
        <p:spPr bwMode="auto">
          <a:xfrm>
            <a:off x="444500" y="0"/>
            <a:ext cx="12369800" cy="9740900"/>
          </a:xfrm>
          <a:prstGeom prst="rect">
            <a:avLst/>
          </a:prstGeom>
          <a:noFill/>
          <a:ln w="12700" cap="flat">
            <a:noFill/>
            <a:miter lim="800000"/>
            <a:headEnd/>
            <a:tailEnd/>
          </a:ln>
        </p:spPr>
      </p:pic>
      <p:sp>
        <p:nvSpPr>
          <p:cNvPr id="74754" name="Text Box 2"/>
          <p:cNvSpPr txBox="1">
            <a:spLocks noChangeArrowheads="1"/>
          </p:cNvSpPr>
          <p:nvPr/>
        </p:nvSpPr>
        <p:spPr bwMode="auto">
          <a:xfrm>
            <a:off x="12166600" y="8991600"/>
            <a:ext cx="342900" cy="368300"/>
          </a:xfrm>
          <a:prstGeom prst="rect">
            <a:avLst/>
          </a:prstGeom>
          <a:noFill/>
          <a:ln w="12700">
            <a:noFill/>
            <a:miter lim="800000"/>
            <a:headEnd/>
            <a:tailEnd/>
          </a:ln>
        </p:spPr>
        <p:txBody>
          <a:bodyPr wrap="none">
            <a:prstTxWarp prst="textNoShape">
              <a:avLst/>
            </a:prstTxWarp>
          </a:bodyPr>
          <a:lstStyle/>
          <a:p>
            <a:fld id="{D27F8564-D09A-7342-B6A0-35C07BAD8565}" type="slidenum">
              <a:rPr lang="en-US" sz="1800">
                <a:solidFill>
                  <a:schemeClr val="tx1"/>
                </a:solidFill>
                <a:ea typeface="Gill Sans" pitchFamily="-104" charset="0"/>
                <a:cs typeface="Gill Sans" pitchFamily="-104" charset="0"/>
              </a:rPr>
              <a:pPr/>
              <a:t>13</a:t>
            </a:fld>
            <a:endParaRPr lang="en-US" sz="1800">
              <a:solidFill>
                <a:schemeClr val="tx1"/>
              </a:solidFill>
              <a:ea typeface="Gill Sans" pitchFamily="-104" charset="0"/>
              <a:cs typeface="Gill Sans" pitchFamily="-104" charset="0"/>
            </a:endParaRPr>
          </a:p>
        </p:txBody>
      </p:sp>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4F42B7CE-9ECF-AA41-98B2-0375391E2B98}" type="slidenum">
              <a:rPr lang="en-US"/>
              <a:pPr/>
              <a:t>14</a:t>
            </a:fld>
            <a:endParaRPr lang="en-US"/>
          </a:p>
        </p:txBody>
      </p:sp>
      <p:pic>
        <p:nvPicPr>
          <p:cNvPr id="75777" name="Picture 1"/>
          <p:cNvPicPr>
            <a:picLocks noChangeAspect="1" noChangeArrowheads="1"/>
          </p:cNvPicPr>
          <p:nvPr/>
        </p:nvPicPr>
        <p:blipFill>
          <a:blip r:embed="rId2"/>
          <a:srcRect/>
          <a:stretch>
            <a:fillRect/>
          </a:stretch>
        </p:blipFill>
        <p:spPr bwMode="auto">
          <a:xfrm>
            <a:off x="673100" y="-747713"/>
            <a:ext cx="11391900" cy="10945813"/>
          </a:xfrm>
          <a:prstGeom prst="rect">
            <a:avLst/>
          </a:prstGeom>
          <a:noFill/>
          <a:ln w="12700" cap="flat">
            <a:noFill/>
            <a:miter lim="800000"/>
            <a:headEnd/>
            <a:tailEnd/>
          </a:ln>
        </p:spPr>
      </p:pic>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8FB46186-CB87-874B-A541-A184BA548479}" type="slidenum">
              <a:rPr lang="en-US"/>
              <a:pPr/>
              <a:t>15</a:t>
            </a:fld>
            <a:endParaRPr lang="en-US"/>
          </a:p>
        </p:txBody>
      </p:sp>
      <p:pic>
        <p:nvPicPr>
          <p:cNvPr id="76801" name="Picture 1"/>
          <p:cNvPicPr>
            <a:picLocks noChangeAspect="1" noChangeArrowheads="1"/>
          </p:cNvPicPr>
          <p:nvPr/>
        </p:nvPicPr>
        <p:blipFill>
          <a:blip r:embed="rId2"/>
          <a:srcRect/>
          <a:stretch>
            <a:fillRect/>
          </a:stretch>
        </p:blipFill>
        <p:spPr bwMode="auto">
          <a:xfrm>
            <a:off x="1028700" y="-177800"/>
            <a:ext cx="10502900" cy="10096500"/>
          </a:xfrm>
          <a:prstGeom prst="rect">
            <a:avLst/>
          </a:prstGeom>
          <a:noFill/>
          <a:ln w="12700" cap="flat">
            <a:noFill/>
            <a:miter lim="800000"/>
            <a:headEnd/>
            <a:tailEnd/>
          </a:ln>
        </p:spPr>
      </p:pic>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19918ECE-AB16-6847-8A35-43F0039BE130}" type="slidenum">
              <a:rPr lang="en-US"/>
              <a:pPr/>
              <a:t>16</a:t>
            </a:fld>
            <a:endParaRPr lang="en-US"/>
          </a:p>
        </p:txBody>
      </p:sp>
      <p:sp>
        <p:nvSpPr>
          <p:cNvPr id="77825" name="Rectangle 1"/>
          <p:cNvSpPr>
            <a:spLocks/>
          </p:cNvSpPr>
          <p:nvPr/>
        </p:nvSpPr>
        <p:spPr bwMode="auto">
          <a:xfrm>
            <a:off x="673100" y="2946400"/>
            <a:ext cx="12014200" cy="1460500"/>
          </a:xfrm>
          <a:prstGeom prst="rect">
            <a:avLst/>
          </a:prstGeom>
          <a:noFill/>
          <a:ln w="12700" cap="flat">
            <a:noFill/>
            <a:miter lim="800000"/>
            <a:headEnd type="none" w="med" len="med"/>
            <a:tailEnd type="none" w="med" len="med"/>
          </a:ln>
          <a:effectLst>
            <a:outerShdw blurRad="215900" dist="152399" dir="5400000" algn="ctr" rotWithShape="0">
              <a:schemeClr val="bg2">
                <a:alpha val="35999"/>
              </a:schemeClr>
            </a:outerShdw>
          </a:effectLst>
        </p:spPr>
        <p:txBody>
          <a:bodyPr lIns="0" tIns="0" rIns="57799" bIns="0">
            <a:prstTxWarp prst="textNoShape">
              <a:avLst/>
            </a:prstTxWarp>
          </a:bodyPr>
          <a:lstStyle/>
          <a:p>
            <a:pPr marL="57150"/>
            <a:r>
              <a:rPr lang="en-US" sz="9600" b="1" i="1">
                <a:solidFill>
                  <a:srgbClr val="D90B00"/>
                </a:solidFill>
                <a:latin typeface="Arial" pitchFamily="-104" charset="0"/>
                <a:ea typeface="Arial" pitchFamily="-104" charset="0"/>
                <a:cs typeface="Arial" pitchFamily="-104" charset="0"/>
                <a:sym typeface="Arial" pitchFamily="-104" charset="0"/>
              </a:rPr>
              <a:t>Chronische zorg...</a:t>
            </a:r>
          </a:p>
        </p:txBody>
      </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906F2359-4237-1D4C-830C-E008AB76A40B}" type="slidenum">
              <a:rPr lang="en-US"/>
              <a:pPr/>
              <a:t>17</a:t>
            </a:fld>
            <a:endParaRPr lang="en-US"/>
          </a:p>
        </p:txBody>
      </p:sp>
      <p:pic>
        <p:nvPicPr>
          <p:cNvPr id="78849" name="Picture 1"/>
          <p:cNvPicPr>
            <a:picLocks noChangeArrowheads="1"/>
          </p:cNvPicPr>
          <p:nvPr/>
        </p:nvPicPr>
        <p:blipFill>
          <a:blip r:embed="rId2"/>
          <a:srcRect t="56509" b="12656"/>
          <a:stretch>
            <a:fillRect/>
          </a:stretch>
        </p:blipFill>
        <p:spPr bwMode="auto">
          <a:xfrm>
            <a:off x="1306513" y="990600"/>
            <a:ext cx="9144000" cy="3886200"/>
          </a:xfrm>
          <a:prstGeom prst="rect">
            <a:avLst/>
          </a:prstGeom>
          <a:noFill/>
          <a:ln w="9525" cap="flat">
            <a:noFill/>
            <a:miter lim="800000"/>
            <a:headEnd/>
            <a:tailEnd/>
          </a:ln>
        </p:spPr>
      </p:pic>
      <p:pic>
        <p:nvPicPr>
          <p:cNvPr id="78850" name="Picture 2"/>
          <p:cNvPicPr>
            <a:picLocks noChangeArrowheads="1"/>
          </p:cNvPicPr>
          <p:nvPr/>
        </p:nvPicPr>
        <p:blipFill>
          <a:blip r:embed="rId3"/>
          <a:srcRect/>
          <a:stretch>
            <a:fillRect/>
          </a:stretch>
        </p:blipFill>
        <p:spPr bwMode="auto">
          <a:xfrm>
            <a:off x="661988" y="5130800"/>
            <a:ext cx="11226800" cy="4241800"/>
          </a:xfrm>
          <a:prstGeom prst="rect">
            <a:avLst/>
          </a:prstGeom>
          <a:noFill/>
          <a:ln w="9525" cap="flat">
            <a:noFill/>
            <a:miter lim="800000"/>
            <a:headEnd/>
            <a:tailEnd/>
          </a:ln>
        </p:spPr>
      </p:pic>
      <p:sp>
        <p:nvSpPr>
          <p:cNvPr id="78851" name="Text Box 3"/>
          <p:cNvSpPr txBox="1">
            <a:spLocks noChangeArrowheads="1"/>
          </p:cNvSpPr>
          <p:nvPr/>
        </p:nvSpPr>
        <p:spPr bwMode="auto">
          <a:xfrm>
            <a:off x="10490200" y="8890000"/>
            <a:ext cx="368300" cy="355600"/>
          </a:xfrm>
          <a:prstGeom prst="rect">
            <a:avLst/>
          </a:prstGeom>
          <a:noFill/>
          <a:ln w="12700">
            <a:noFill/>
            <a:miter lim="800000"/>
            <a:headEnd/>
            <a:tailEnd/>
          </a:ln>
        </p:spPr>
        <p:txBody>
          <a:bodyPr wrap="none">
            <a:prstTxWarp prst="textNoShape">
              <a:avLst/>
            </a:prstTxWarp>
          </a:bodyPr>
          <a:lstStyle/>
          <a:p>
            <a:fld id="{A9AABB13-F1C2-ED49-80A5-6831E597D410}" type="slidenum">
              <a:rPr lang="en-US" sz="1800">
                <a:solidFill>
                  <a:schemeClr val="tx1"/>
                </a:solidFill>
                <a:latin typeface="Arial" pitchFamily="-104" charset="0"/>
                <a:ea typeface="Arial" pitchFamily="-104" charset="0"/>
                <a:cs typeface="Arial" pitchFamily="-104" charset="0"/>
                <a:sym typeface="Arial" pitchFamily="-104" charset="0"/>
              </a:rPr>
              <a:pPr/>
              <a:t>17</a:t>
            </a:fld>
            <a:endParaRPr lang="en-US" sz="1800">
              <a:solidFill>
                <a:schemeClr val="tx1"/>
              </a:solidFill>
              <a:latin typeface="Arial" pitchFamily="-104" charset="0"/>
              <a:ea typeface="Arial" pitchFamily="-104" charset="0"/>
              <a:cs typeface="Arial" pitchFamily="-104" charset="0"/>
              <a:sym typeface="Arial" pitchFamily="-104" charset="0"/>
            </a:endParaRPr>
          </a:p>
        </p:txBody>
      </p:sp>
      <p:sp>
        <p:nvSpPr>
          <p:cNvPr id="78852" name="Rectangle 4"/>
          <p:cNvSpPr>
            <a:spLocks/>
          </p:cNvSpPr>
          <p:nvPr/>
        </p:nvSpPr>
        <p:spPr bwMode="auto">
          <a:xfrm>
            <a:off x="12136438" y="9109075"/>
            <a:ext cx="320675" cy="355600"/>
          </a:xfrm>
          <a:prstGeom prst="rect">
            <a:avLst/>
          </a:prstGeom>
          <a:noFill/>
          <a:ln w="12700" cap="rnd">
            <a:noFill/>
            <a:round/>
            <a:headEnd type="none" w="med" len="med"/>
            <a:tailEnd type="none" w="med" len="med"/>
          </a:ln>
        </p:spPr>
        <p:txBody>
          <a:bodyPr wrap="none" lIns="38100" tIns="38100" rIns="38100" bIns="38100" anchor="ctr">
            <a:prstTxWarp prst="textNoShape">
              <a:avLst/>
            </a:prstTxWarp>
            <a:spAutoFit/>
          </a:bodyPr>
          <a:lstStyle/>
          <a:p>
            <a:pPr algn="r"/>
            <a:r>
              <a:rPr lang="en-US" sz="1800">
                <a:solidFill>
                  <a:schemeClr val="tx1"/>
                </a:solidFill>
                <a:latin typeface="Calibri" pitchFamily="-104" charset="0"/>
                <a:ea typeface="Calibri" pitchFamily="-104" charset="0"/>
                <a:cs typeface="Calibri" pitchFamily="-104" charset="0"/>
                <a:sym typeface="Calibri" pitchFamily="-104" charset="0"/>
              </a:rPr>
              <a:t>51</a:t>
            </a:r>
          </a:p>
        </p:txBody>
      </p:sp>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5E155B6-968E-4A46-9872-7B807B6C2D7B}" type="slidenum">
              <a:rPr lang="en-US"/>
              <a:pPr/>
              <a:t>18</a:t>
            </a:fld>
            <a:endParaRPr lang="en-US"/>
          </a:p>
        </p:txBody>
      </p:sp>
      <p:pic>
        <p:nvPicPr>
          <p:cNvPr id="79873" name="Picture 1" descr="/Users/Dirk/Dropbox/Shared DB/20130516DuoRobbenBroeckx.ppt_media/maps_diabetesobesity_trends-1.mov">
            <a:hlinkClick r:id="" action="ppaction://media"/>
          </p:cNvPr>
          <p:cNvPicPr/>
          <p:nvPr>
            <a:videoFile r:link="rId1"/>
          </p:nvPr>
        </p:nvPicPr>
        <p:blipFill>
          <a:blip r:embed="rId3"/>
          <a:srcRect/>
          <a:stretch>
            <a:fillRect/>
          </a:stretch>
        </p:blipFill>
        <p:spPr bwMode="auto">
          <a:xfrm>
            <a:off x="2438400" y="1828800"/>
            <a:ext cx="8128000" cy="6096000"/>
          </a:xfrm>
          <a:prstGeom prst="rect">
            <a:avLst/>
          </a:prstGeom>
          <a:noFill/>
        </p:spPr>
      </p:pic>
      <p:pic>
        <p:nvPicPr>
          <p:cNvPr id="79874" name="Picture 2"/>
          <p:cNvPicPr>
            <a:picLocks noChangeAspect="1" noChangeArrowheads="1"/>
          </p:cNvPicPr>
          <p:nvPr/>
        </p:nvPicPr>
        <p:blipFill>
          <a:blip r:embed="rId4"/>
          <a:srcRect/>
          <a:stretch>
            <a:fillRect/>
          </a:stretch>
        </p:blipFill>
        <p:spPr bwMode="auto">
          <a:xfrm>
            <a:off x="2247900" y="1663700"/>
            <a:ext cx="8562975" cy="6604000"/>
          </a:xfrm>
          <a:prstGeom prst="rect">
            <a:avLst/>
          </a:prstGeom>
          <a:noFill/>
          <a:ln w="12700" cap="flat">
            <a:noFill/>
            <a:round/>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79873"/>
                                        </p:tgtEl>
                                        <p:attrNameLst>
                                          <p:attrName>style.visibility</p:attrName>
                                        </p:attrNameLst>
                                      </p:cBhvr>
                                      <p:to>
                                        <p:strVal val="visible"/>
                                      </p:to>
                                    </p:set>
                                  </p:child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1" fill="hold"/>
                                        <p:tgtEl>
                                          <p:spTgt spid="7987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endCondLst>
                    <p:cond evt="onNext" delay="0">
                      <p:tgtEl>
                        <p:sldTgt/>
                      </p:tgtEl>
                    </p:cond>
                    <p:cond evt="onPrev" delay="0">
                      <p:tgtEl>
                        <p:sldTgt/>
                      </p:tgtEl>
                    </p:cond>
                  </p:endCondLst>
                </p:cTn>
                <p:tgtEl>
                  <p:spTgt spid="79873"/>
                </p:tgtEl>
              </p:cMediaNode>
            </p:video>
            <p:seq concurrent="1" nextAc="seek">
              <p:cTn id="15" restart="whenNotActive" fill="hold" evtFilter="cancelBubble" nodeType="interactiveSeq">
                <p:stCondLst>
                  <p:cond evt="onClick" delay="0">
                    <p:tgtEl>
                      <p:spTgt spid="7987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9873"/>
                                        </p:tgtEl>
                                      </p:cBhvr>
                                    </p:cmd>
                                  </p:childTnLst>
                                </p:cTn>
                              </p:par>
                            </p:childTnLst>
                          </p:cTn>
                        </p:par>
                      </p:childTnLst>
                    </p:cTn>
                  </p:par>
                </p:childTnLst>
              </p:cTn>
              <p:nextCondLst>
                <p:cond evt="onClick" delay="0">
                  <p:tgtEl>
                    <p:spTgt spid="7987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p:cNvSpPr>
          <p:nvPr/>
        </p:nvSpPr>
        <p:spPr bwMode="auto">
          <a:xfrm>
            <a:off x="-215900" y="317500"/>
            <a:ext cx="12306300" cy="5257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marL="539750" algn="l">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3600" b="1">
                <a:solidFill>
                  <a:srgbClr val="A40800"/>
                </a:solidFill>
                <a:latin typeface="Verdana" pitchFamily="-104" charset="0"/>
                <a:ea typeface="Verdana" pitchFamily="-104" charset="0"/>
                <a:cs typeface="Verdana" pitchFamily="-104" charset="0"/>
                <a:sym typeface="Verdana" pitchFamily="-104" charset="0"/>
              </a:rPr>
              <a:t>Focus: Chronische Aandoeningen</a:t>
            </a:r>
          </a:p>
          <a:p>
            <a:pPr marL="539750" algn="l">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endParaRPr lang="en-US" sz="3600">
              <a:solidFill>
                <a:srgbClr val="636363"/>
              </a:solidFill>
              <a:latin typeface="Verdana" pitchFamily="-104" charset="0"/>
              <a:ea typeface="Lucida Grande" pitchFamily="-104" charset="0"/>
              <a:cs typeface="Lucida Grande" pitchFamily="-104" charset="0"/>
              <a:sym typeface="Verdana" pitchFamily="-104" charset="0"/>
            </a:endParaRPr>
          </a:p>
          <a:p>
            <a:pPr marL="539750" algn="l">
              <a:buClr>
                <a:srgbClr val="636363"/>
              </a:buClr>
              <a:buSzPct val="125000"/>
              <a:buFont typeface="Verdana" pitchFamily="-104" charset="0"/>
              <a:buChar char="•"/>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2400" b="1">
                <a:solidFill>
                  <a:srgbClr val="636363"/>
                </a:solidFill>
                <a:latin typeface="Verdana" pitchFamily="-104" charset="0"/>
                <a:ea typeface="Lucida Grande" pitchFamily="-104" charset="0"/>
                <a:cs typeface="Lucida Grande" pitchFamily="-104" charset="0"/>
                <a:sym typeface="Verdana" pitchFamily="-104" charset="0"/>
              </a:rPr>
              <a:t>	Hypertensie</a:t>
            </a:r>
          </a:p>
          <a:p>
            <a:pPr marL="539750" algn="l">
              <a:buClr>
                <a:srgbClr val="636363"/>
              </a:buClr>
              <a:buSzPct val="125000"/>
              <a:buFont typeface="Verdana" pitchFamily="-104" charset="0"/>
              <a:buChar char="•"/>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2400" b="1">
                <a:solidFill>
                  <a:srgbClr val="636363"/>
                </a:solidFill>
                <a:latin typeface="Verdana" pitchFamily="-104" charset="0"/>
                <a:ea typeface="Lucida Grande" pitchFamily="-104" charset="0"/>
                <a:cs typeface="Lucida Grande" pitchFamily="-104" charset="0"/>
                <a:sym typeface="Verdana" pitchFamily="-104" charset="0"/>
              </a:rPr>
              <a:t>	Hart&amp;vaatziekten</a:t>
            </a:r>
          </a:p>
          <a:p>
            <a:pPr marL="539750" algn="l">
              <a:buClr>
                <a:srgbClr val="636363"/>
              </a:buClr>
              <a:buSzPct val="125000"/>
              <a:buFont typeface="Verdana" pitchFamily="-104" charset="0"/>
              <a:buChar char="•"/>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2400" b="1">
                <a:solidFill>
                  <a:srgbClr val="636363"/>
                </a:solidFill>
                <a:latin typeface="Verdana" pitchFamily="-104" charset="0"/>
                <a:ea typeface="Lucida Grande" pitchFamily="-104" charset="0"/>
                <a:cs typeface="Lucida Grande" pitchFamily="-104" charset="0"/>
                <a:sym typeface="Verdana" pitchFamily="-104" charset="0"/>
              </a:rPr>
              <a:t>	Diabetes</a:t>
            </a:r>
          </a:p>
          <a:p>
            <a:pPr marL="539750" algn="l">
              <a:buClr>
                <a:srgbClr val="636363"/>
              </a:buClr>
              <a:buSzPct val="125000"/>
              <a:buFont typeface="Verdana" pitchFamily="-104" charset="0"/>
              <a:buChar char="•"/>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2400" b="1">
                <a:solidFill>
                  <a:srgbClr val="636363"/>
                </a:solidFill>
                <a:latin typeface="Verdana" pitchFamily="-104" charset="0"/>
                <a:ea typeface="Lucida Grande" pitchFamily="-104" charset="0"/>
                <a:cs typeface="Lucida Grande" pitchFamily="-104" charset="0"/>
                <a:sym typeface="Verdana" pitchFamily="-104" charset="0"/>
              </a:rPr>
              <a:t>	Kanker</a:t>
            </a:r>
          </a:p>
          <a:p>
            <a:pPr marL="539750" algn="l">
              <a:buClr>
                <a:srgbClr val="636363"/>
              </a:buClr>
              <a:buSzPct val="125000"/>
              <a:buFont typeface="Verdana" pitchFamily="-104" charset="0"/>
              <a:buChar char="•"/>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2400" b="1">
                <a:solidFill>
                  <a:srgbClr val="636363"/>
                </a:solidFill>
                <a:latin typeface="Verdana" pitchFamily="-104" charset="0"/>
                <a:ea typeface="Lucida Grande" pitchFamily="-104" charset="0"/>
                <a:cs typeface="Lucida Grande" pitchFamily="-104" charset="0"/>
                <a:sym typeface="Verdana" pitchFamily="-104" charset="0"/>
              </a:rPr>
              <a:t>	Beroerte</a:t>
            </a:r>
          </a:p>
          <a:p>
            <a:pPr marL="539750" algn="l">
              <a:buClr>
                <a:srgbClr val="636363"/>
              </a:buClr>
              <a:buSzPct val="125000"/>
              <a:buFont typeface="Verdana" pitchFamily="-104" charset="0"/>
              <a:buChar char="•"/>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2400" b="1">
                <a:solidFill>
                  <a:srgbClr val="636363"/>
                </a:solidFill>
                <a:latin typeface="Verdana" pitchFamily="-104" charset="0"/>
                <a:ea typeface="Lucida Grande" pitchFamily="-104" charset="0"/>
                <a:cs typeface="Lucida Grande" pitchFamily="-104" charset="0"/>
                <a:sym typeface="Verdana" pitchFamily="-104" charset="0"/>
              </a:rPr>
              <a:t>	Chronische bronchitis</a:t>
            </a:r>
          </a:p>
          <a:p>
            <a:pPr marL="539750" algn="l">
              <a:buClr>
                <a:srgbClr val="636363"/>
              </a:buClr>
              <a:buSzPct val="125000"/>
              <a:buFont typeface="Verdana" pitchFamily="-104" charset="0"/>
              <a:buChar char="•"/>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2400" b="1">
                <a:solidFill>
                  <a:srgbClr val="636363"/>
                </a:solidFill>
                <a:latin typeface="Verdana" pitchFamily="-104" charset="0"/>
                <a:ea typeface="Lucida Grande" pitchFamily="-104" charset="0"/>
                <a:cs typeface="Lucida Grande" pitchFamily="-104" charset="0"/>
                <a:sym typeface="Verdana" pitchFamily="-104" charset="0"/>
              </a:rPr>
              <a:t>	Emfyseem</a:t>
            </a:r>
          </a:p>
          <a:p>
            <a:pPr marL="539750" algn="l">
              <a:buClr>
                <a:srgbClr val="636363"/>
              </a:buClr>
              <a:buSzPct val="125000"/>
              <a:buFont typeface="Verdana" pitchFamily="-104" charset="0"/>
              <a:buChar char="•"/>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2400" b="1">
                <a:solidFill>
                  <a:srgbClr val="636363"/>
                </a:solidFill>
                <a:latin typeface="Verdana" pitchFamily="-104" charset="0"/>
                <a:ea typeface="Lucida Grande" pitchFamily="-104" charset="0"/>
                <a:cs typeface="Lucida Grande" pitchFamily="-104" charset="0"/>
                <a:sym typeface="Verdana" pitchFamily="-104" charset="0"/>
              </a:rPr>
              <a:t>	Astma</a:t>
            </a:r>
          </a:p>
          <a:p>
            <a:pPr marL="539750" algn="l">
              <a:buClr>
                <a:srgbClr val="636363"/>
              </a:buClr>
              <a:buSzPct val="125000"/>
              <a:buFont typeface="Verdana" pitchFamily="-104" charset="0"/>
              <a:buChar char="•"/>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r>
              <a:rPr lang="en-US" sz="2400" b="1">
                <a:solidFill>
                  <a:srgbClr val="636363"/>
                </a:solidFill>
                <a:latin typeface="Verdana" pitchFamily="-104" charset="0"/>
                <a:ea typeface="Lucida Grande" pitchFamily="-104" charset="0"/>
                <a:cs typeface="Lucida Grande" pitchFamily="-104" charset="0"/>
                <a:sym typeface="Verdana" pitchFamily="-104" charset="0"/>
              </a:rPr>
              <a:t>	Nieraandoeningen</a:t>
            </a:r>
          </a:p>
          <a:p>
            <a:pPr marL="539750" algn="l">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endParaRPr lang="en-US" sz="2400">
              <a:solidFill>
                <a:srgbClr val="636363"/>
              </a:solidFill>
              <a:latin typeface="Verdana" pitchFamily="-104" charset="0"/>
              <a:ea typeface="Lucida Grande" pitchFamily="-104" charset="0"/>
              <a:cs typeface="Lucida Grande" pitchFamily="-104" charset="0"/>
              <a:sym typeface="Verdana" pitchFamily="-104" charset="0"/>
            </a:endParaRPr>
          </a:p>
          <a:p>
            <a:pPr marL="539750">
              <a:tabLst>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 pos="139700" algn="l"/>
                <a:tab pos="457200" algn="l"/>
              </a:tabLst>
            </a:pPr>
            <a:endParaRPr lang="en-US" sz="2400">
              <a:solidFill>
                <a:schemeClr val="tx1"/>
              </a:solidFill>
              <a:ea typeface="Gill Sans" pitchFamily="-104" charset="0"/>
              <a:cs typeface="Gill Sans" pitchFamily="-104" charset="0"/>
            </a:endParaRPr>
          </a:p>
        </p:txBody>
      </p:sp>
      <p:pic>
        <p:nvPicPr>
          <p:cNvPr id="80898" name="Picture 2"/>
          <p:cNvPicPr>
            <a:picLocks noChangeAspect="1" noChangeArrowheads="1"/>
          </p:cNvPicPr>
          <p:nvPr/>
        </p:nvPicPr>
        <p:blipFill>
          <a:blip r:embed="rId2"/>
          <a:srcRect/>
          <a:stretch>
            <a:fillRect/>
          </a:stretch>
        </p:blipFill>
        <p:spPr bwMode="auto">
          <a:xfrm>
            <a:off x="5105400" y="2717800"/>
            <a:ext cx="8318500" cy="6731000"/>
          </a:xfrm>
          <a:prstGeom prst="rect">
            <a:avLst/>
          </a:prstGeom>
          <a:noFill/>
          <a:ln w="12700" cap="flat">
            <a:noFill/>
            <a:miter lim="800000"/>
            <a:headEnd/>
            <a:tailEnd/>
          </a:ln>
        </p:spPr>
      </p:pic>
      <p:sp>
        <p:nvSpPr>
          <p:cNvPr id="80899" name="Text Box 3"/>
          <p:cNvSpPr txBox="1">
            <a:spLocks noChangeArrowheads="1"/>
          </p:cNvSpPr>
          <p:nvPr/>
        </p:nvSpPr>
        <p:spPr bwMode="auto">
          <a:xfrm>
            <a:off x="12134850" y="9109075"/>
            <a:ext cx="320675" cy="355600"/>
          </a:xfrm>
          <a:prstGeom prst="rect">
            <a:avLst/>
          </a:prstGeom>
          <a:noFill/>
          <a:ln w="12700">
            <a:noFill/>
            <a:miter lim="800000"/>
            <a:headEnd/>
            <a:tailEnd/>
          </a:ln>
          <a:effectLst/>
        </p:spPr>
        <p:txBody>
          <a:bodyPr wrap="none" anchor="ctr">
            <a:prstTxWarp prst="textNoShape">
              <a:avLst/>
            </a:prstTxWarp>
          </a:bodyPr>
          <a:lstStyle/>
          <a:p>
            <a:pPr algn="r"/>
            <a:fld id="{B440F5AE-F87B-1643-BF3D-1A731ABFE1C4}" type="slidenum">
              <a:rPr lang="en-US" sz="1800">
                <a:solidFill>
                  <a:schemeClr val="tx1"/>
                </a:solidFill>
                <a:latin typeface="Calibri" pitchFamily="-104" charset="0"/>
                <a:ea typeface="Calibri" pitchFamily="-104" charset="0"/>
                <a:cs typeface="Calibri" pitchFamily="-104" charset="0"/>
                <a:sym typeface="Calibri" pitchFamily="-104" charset="0"/>
              </a:rPr>
              <a:pPr algn="r"/>
              <a:t>19</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rrowheads="1"/>
          </p:cNvPicPr>
          <p:nvPr/>
        </p:nvPicPr>
        <p:blipFill>
          <a:blip r:embed="rId2"/>
          <a:srcRect/>
          <a:stretch>
            <a:fillRect/>
          </a:stretch>
        </p:blipFill>
        <p:spPr bwMode="auto">
          <a:xfrm>
            <a:off x="-33338" y="-596900"/>
            <a:ext cx="13066713" cy="10531475"/>
          </a:xfrm>
          <a:prstGeom prst="rect">
            <a:avLst/>
          </a:prstGeom>
          <a:noFill/>
          <a:ln w="12700" cap="flat">
            <a:noFill/>
            <a:miter lim="800000"/>
            <a:headEnd/>
            <a:tailEnd/>
          </a:ln>
        </p:spPr>
      </p:pic>
      <p:sp>
        <p:nvSpPr>
          <p:cNvPr id="63490" name="Rectangle 2"/>
          <p:cNvSpPr>
            <a:spLocks/>
          </p:cNvSpPr>
          <p:nvPr/>
        </p:nvSpPr>
        <p:spPr bwMode="auto">
          <a:xfrm rot="299999">
            <a:off x="2228850" y="866775"/>
            <a:ext cx="12560300" cy="4673600"/>
          </a:xfrm>
          <a:prstGeom prst="rect">
            <a:avLst/>
          </a:prstGeom>
          <a:noFill/>
          <a:ln w="12700" cap="rnd">
            <a:noFill/>
            <a:round/>
            <a:headEnd type="none" w="med" len="med"/>
            <a:tailEnd type="none" w="med" len="med"/>
          </a:ln>
          <a:effectLst>
            <a:outerShdw blurRad="114300" dist="126999" dir="2700000" algn="ctr" rotWithShape="0">
              <a:schemeClr val="bg2">
                <a:alpha val="998"/>
              </a:schemeClr>
            </a:outerShdw>
          </a:effectLst>
        </p:spPr>
        <p:txBody>
          <a:bodyPr lIns="0" tIns="0" rIns="0" bIns="0">
            <a:prstTxWarp prst="textNoShape">
              <a:avLst/>
            </a:prstTxWarp>
          </a:bodyPr>
          <a:lstStyle/>
          <a:p>
            <a:r>
              <a:rPr lang="en-US" sz="7600" b="1" i="1">
                <a:solidFill>
                  <a:srgbClr val="FFFFFF"/>
                </a:solidFill>
                <a:effectLst>
                  <a:outerShdw blurRad="38100" dist="38100" dir="2700000" algn="tl">
                    <a:srgbClr val="DDDDDD"/>
                  </a:outerShdw>
                </a:effectLst>
                <a:latin typeface="Verdana" pitchFamily="-104" charset="0"/>
                <a:ea typeface="Verdana" pitchFamily="-104" charset="0"/>
                <a:cs typeface="Verdana" pitchFamily="-104" charset="0"/>
                <a:sym typeface="Verdana" pitchFamily="-104" charset="0"/>
              </a:rPr>
              <a:t>THE RATE </a:t>
            </a:r>
          </a:p>
          <a:p>
            <a:r>
              <a:rPr lang="en-US" sz="7600" b="1" i="1">
                <a:solidFill>
                  <a:srgbClr val="FFFFFF"/>
                </a:solidFill>
                <a:effectLst>
                  <a:outerShdw blurRad="38100" dist="38100" dir="2700000" algn="tl">
                    <a:srgbClr val="DDDDDD"/>
                  </a:outerShdw>
                </a:effectLst>
                <a:latin typeface="Verdana" pitchFamily="-104" charset="0"/>
                <a:ea typeface="Verdana" pitchFamily="-104" charset="0"/>
                <a:cs typeface="Verdana" pitchFamily="-104" charset="0"/>
                <a:sym typeface="Verdana" pitchFamily="-104" charset="0"/>
              </a:rPr>
              <a:t>OF CHANGE </a:t>
            </a:r>
          </a:p>
          <a:p>
            <a:r>
              <a:rPr lang="en-US" sz="7600" b="1" i="1">
                <a:solidFill>
                  <a:srgbClr val="FFFFFF"/>
                </a:solidFill>
                <a:effectLst>
                  <a:outerShdw blurRad="38100" dist="38100" dir="2700000" algn="tl">
                    <a:srgbClr val="DDDDDD"/>
                  </a:outerShdw>
                </a:effectLst>
                <a:latin typeface="Verdana" pitchFamily="-104" charset="0"/>
                <a:ea typeface="Verdana" pitchFamily="-104" charset="0"/>
                <a:cs typeface="Verdana" pitchFamily="-104" charset="0"/>
                <a:sym typeface="Verdana" pitchFamily="-104" charset="0"/>
              </a:rPr>
              <a:t>IS CHANGING </a:t>
            </a:r>
            <a:br>
              <a:rPr lang="en-US" sz="7600" b="1" i="1">
                <a:solidFill>
                  <a:srgbClr val="FFFFFF"/>
                </a:solidFill>
                <a:effectLst>
                  <a:outerShdw blurRad="38100" dist="38100" dir="2700000" algn="tl">
                    <a:srgbClr val="DDDDDD"/>
                  </a:outerShdw>
                </a:effectLst>
                <a:latin typeface="Verdana" pitchFamily="-104" charset="0"/>
                <a:ea typeface="Verdana" pitchFamily="-104" charset="0"/>
                <a:cs typeface="Verdana" pitchFamily="-104" charset="0"/>
                <a:sym typeface="Verdana" pitchFamily="-104" charset="0"/>
              </a:rPr>
            </a:br>
            <a:r>
              <a:rPr lang="en-US" sz="7600" b="1" i="1">
                <a:solidFill>
                  <a:srgbClr val="FFFFFF"/>
                </a:solidFill>
                <a:effectLst>
                  <a:outerShdw blurRad="38100" dist="38100" dir="2700000" algn="tl">
                    <a:srgbClr val="DDDDDD"/>
                  </a:outerShdw>
                </a:effectLst>
                <a:latin typeface="Verdana" pitchFamily="-104" charset="0"/>
                <a:ea typeface="Verdana" pitchFamily="-104" charset="0"/>
                <a:cs typeface="Verdana" pitchFamily="-104" charset="0"/>
                <a:sym typeface="Verdana" pitchFamily="-104" charset="0"/>
              </a:rPr>
              <a:t/>
            </a:r>
            <a:br>
              <a:rPr lang="en-US" sz="7600" b="1" i="1">
                <a:solidFill>
                  <a:srgbClr val="FFFFFF"/>
                </a:solidFill>
                <a:effectLst>
                  <a:outerShdw blurRad="38100" dist="38100" dir="2700000" algn="tl">
                    <a:srgbClr val="DDDDDD"/>
                  </a:outerShdw>
                </a:effectLst>
                <a:latin typeface="Verdana" pitchFamily="-104" charset="0"/>
                <a:ea typeface="Verdana" pitchFamily="-104" charset="0"/>
                <a:cs typeface="Verdana" pitchFamily="-104" charset="0"/>
                <a:sym typeface="Verdana" pitchFamily="-104" charset="0"/>
              </a:rPr>
            </a:br>
            <a:endParaRPr lang="en-US" sz="7600" b="1" i="1">
              <a:solidFill>
                <a:srgbClr val="FFFFFF"/>
              </a:solidFill>
              <a:effectLst>
                <a:outerShdw blurRad="38100" dist="38100" dir="2700000" algn="tl">
                  <a:srgbClr val="DDDDDD"/>
                </a:outerShdw>
              </a:effectLst>
              <a:latin typeface="Verdana" pitchFamily="-104" charset="0"/>
              <a:ea typeface="Verdana" pitchFamily="-104" charset="0"/>
              <a:cs typeface="Verdana" pitchFamily="-104" charset="0"/>
              <a:sym typeface="Verdana" pitchFamily="-104" charset="0"/>
            </a:endParaRPr>
          </a:p>
        </p:txBody>
      </p:sp>
      <p:sp>
        <p:nvSpPr>
          <p:cNvPr id="63491" name="Rectangle 3"/>
          <p:cNvSpPr>
            <a:spLocks/>
          </p:cNvSpPr>
          <p:nvPr/>
        </p:nvSpPr>
        <p:spPr bwMode="auto">
          <a:xfrm>
            <a:off x="9196388" y="8001000"/>
            <a:ext cx="4965700" cy="8128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sz="2400">
                <a:solidFill>
                  <a:schemeClr val="tx1"/>
                </a:solidFill>
                <a:ea typeface="Gill Sans" pitchFamily="-104" charset="0"/>
                <a:cs typeface="Gill Sans" pitchFamily="-104" charset="0"/>
              </a:rPr>
              <a:t>Herman</a:t>
            </a:r>
          </a:p>
          <a:p>
            <a:pPr marL="39688"/>
            <a:r>
              <a:rPr lang="en-US" sz="2400">
                <a:solidFill>
                  <a:schemeClr val="tx1"/>
                </a:solidFill>
                <a:ea typeface="Gill Sans" pitchFamily="-104" charset="0"/>
                <a:cs typeface="Gill Sans" pitchFamily="-104" charset="0"/>
              </a:rPr>
              <a:t>Konings</a:t>
            </a:r>
          </a:p>
        </p:txBody>
      </p:sp>
      <p:pic>
        <p:nvPicPr>
          <p:cNvPr id="63492" name="Picture 4"/>
          <p:cNvPicPr>
            <a:picLocks noChangeAspect="1" noChangeArrowheads="1"/>
          </p:cNvPicPr>
          <p:nvPr/>
        </p:nvPicPr>
        <p:blipFill>
          <a:blip r:embed="rId3"/>
          <a:srcRect/>
          <a:stretch>
            <a:fillRect/>
          </a:stretch>
        </p:blipFill>
        <p:spPr bwMode="auto">
          <a:xfrm>
            <a:off x="11204575" y="6667500"/>
            <a:ext cx="965200" cy="1346200"/>
          </a:xfrm>
          <a:prstGeom prst="rect">
            <a:avLst/>
          </a:prstGeom>
          <a:noFill/>
          <a:ln w="25400" cap="flat">
            <a:noFill/>
            <a:round/>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wipe(left)">
                                      <p:cBhvr>
                                        <p:cTn id="7" dur="500"/>
                                        <p:tgtEl>
                                          <p:spTgt spid="6349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3492"/>
                                        </p:tgtEl>
                                        <p:attrNameLst>
                                          <p:attrName>style.visibility</p:attrName>
                                        </p:attrNameLst>
                                      </p:cBhvr>
                                      <p:to>
                                        <p:strVal val="visible"/>
                                      </p:to>
                                    </p:set>
                                    <p:animEffect transition="in" filter="wipe(down)">
                                      <p:cBhvr>
                                        <p:cTn id="11" dur="500"/>
                                        <p:tgtEl>
                                          <p:spTgt spid="6349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3491"/>
                                        </p:tgtEl>
                                        <p:attrNameLst>
                                          <p:attrName>style.visibility</p:attrName>
                                        </p:attrNameLst>
                                      </p:cBhvr>
                                      <p:to>
                                        <p:strVal val="visible"/>
                                      </p:to>
                                    </p:set>
                                    <p:animEffect transition="in" filter="wipe(down)">
                                      <p:cBhvr>
                                        <p:cTn id="15"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utoUpdateAnimBg="0"/>
      <p:bldP spid="6349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lide Number Placeholder 3"/>
          <p:cNvSpPr>
            <a:spLocks noGrp="1"/>
          </p:cNvSpPr>
          <p:nvPr>
            <p:ph type="sldNum" sz="quarter" idx="10"/>
          </p:nvPr>
        </p:nvSpPr>
        <p:spPr/>
        <p:txBody>
          <a:bodyPr/>
          <a:lstStyle/>
          <a:p>
            <a:fld id="{03E24380-5C0E-DA49-B842-89866538BA3A}" type="slidenum">
              <a:rPr lang="en-US"/>
              <a:pPr/>
              <a:t>20</a:t>
            </a:fld>
            <a:endParaRPr lang="en-US"/>
          </a:p>
        </p:txBody>
      </p:sp>
      <p:sp>
        <p:nvSpPr>
          <p:cNvPr id="81921" name="Rectangle 1"/>
          <p:cNvSpPr>
            <a:spLocks noGrp="1" noChangeArrowheads="1"/>
          </p:cNvSpPr>
          <p:nvPr>
            <p:ph type="title"/>
          </p:nvPr>
        </p:nvSpPr>
        <p:spPr>
          <a:xfrm>
            <a:off x="96838" y="0"/>
            <a:ext cx="12790487" cy="1782763"/>
          </a:xfrm>
          <a:ln/>
        </p:spPr>
        <p:txBody>
          <a:bodyPr lIns="0" tIns="0" rIns="5644" bIns="0"/>
          <a:lstStyle/>
          <a:p>
            <a:pPr marL="106363"/>
            <a:r>
              <a:rPr lang="en-US" sz="5600" b="1">
                <a:effectLst>
                  <a:outerShdw blurRad="38100" dist="38100" dir="2700000" algn="tl">
                    <a:srgbClr val="000000"/>
                  </a:outerShdw>
                </a:effectLst>
              </a:rPr>
              <a:t>Stapsgewijze behandeling van DM-2</a:t>
            </a:r>
            <a:endParaRPr lang="en-US" sz="5600" b="1">
              <a:effectLst>
                <a:outerShdw blurRad="38100" dist="38100" dir="2700000" algn="tl">
                  <a:srgbClr val="000000"/>
                </a:outerShdw>
              </a:effectLst>
              <a:ea typeface="ヒラギノ明朝 ProN W6" pitchFamily="-104" charset="-128"/>
              <a:cs typeface="ヒラギノ明朝 ProN W6" pitchFamily="-104" charset="-128"/>
            </a:endParaRPr>
          </a:p>
        </p:txBody>
      </p:sp>
      <p:grpSp>
        <p:nvGrpSpPr>
          <p:cNvPr id="82008" name="Group 88"/>
          <p:cNvGrpSpPr>
            <a:grpSpLocks/>
          </p:cNvGrpSpPr>
          <p:nvPr/>
        </p:nvGrpSpPr>
        <p:grpSpPr bwMode="auto">
          <a:xfrm>
            <a:off x="1409700" y="1873250"/>
            <a:ext cx="10596563" cy="6777038"/>
            <a:chOff x="0" y="0"/>
            <a:chExt cx="6675" cy="4269"/>
          </a:xfrm>
        </p:grpSpPr>
        <p:sp>
          <p:nvSpPr>
            <p:cNvPr id="81922" name="Freeform 2"/>
            <p:cNvSpPr>
              <a:spLocks/>
            </p:cNvSpPr>
            <p:nvPr/>
          </p:nvSpPr>
          <p:spPr bwMode="auto">
            <a:xfrm>
              <a:off x="0" y="0"/>
              <a:ext cx="6670" cy="4260"/>
            </a:xfrm>
            <a:custGeom>
              <a:avLst/>
              <a:gdLst/>
              <a:ahLst/>
              <a:cxnLst>
                <a:cxn ang="0">
                  <a:pos x="4177" y="21600"/>
                </a:cxn>
                <a:cxn ang="0">
                  <a:pos x="0" y="17065"/>
                </a:cxn>
                <a:cxn ang="0">
                  <a:pos x="0" y="13295"/>
                </a:cxn>
                <a:cxn ang="0">
                  <a:pos x="3482" y="13295"/>
                </a:cxn>
                <a:cxn ang="0">
                  <a:pos x="3482" y="9971"/>
                </a:cxn>
                <a:cxn ang="0">
                  <a:pos x="6968" y="9971"/>
                </a:cxn>
                <a:cxn ang="0">
                  <a:pos x="6968" y="6662"/>
                </a:cxn>
                <a:cxn ang="0">
                  <a:pos x="10450" y="6662"/>
                </a:cxn>
                <a:cxn ang="0">
                  <a:pos x="10450" y="3338"/>
                </a:cxn>
                <a:cxn ang="0">
                  <a:pos x="13936" y="3338"/>
                </a:cxn>
                <a:cxn ang="0">
                  <a:pos x="13936" y="14"/>
                </a:cxn>
                <a:cxn ang="0">
                  <a:pos x="17423" y="0"/>
                </a:cxn>
                <a:cxn ang="0">
                  <a:pos x="21600" y="4146"/>
                </a:cxn>
                <a:cxn ang="0">
                  <a:pos x="4177" y="21600"/>
                </a:cxn>
              </a:cxnLst>
              <a:rect l="0" t="0" r="r" b="b"/>
              <a:pathLst>
                <a:path w="21600" h="21600">
                  <a:moveTo>
                    <a:pt x="4177" y="21600"/>
                  </a:moveTo>
                  <a:lnTo>
                    <a:pt x="0" y="17065"/>
                  </a:lnTo>
                  <a:lnTo>
                    <a:pt x="0" y="13295"/>
                  </a:lnTo>
                  <a:lnTo>
                    <a:pt x="3482" y="13295"/>
                  </a:lnTo>
                  <a:lnTo>
                    <a:pt x="3482" y="9971"/>
                  </a:lnTo>
                  <a:lnTo>
                    <a:pt x="6968" y="9971"/>
                  </a:lnTo>
                  <a:lnTo>
                    <a:pt x="6968" y="6662"/>
                  </a:lnTo>
                  <a:lnTo>
                    <a:pt x="10450" y="6662"/>
                  </a:lnTo>
                  <a:lnTo>
                    <a:pt x="10450" y="3338"/>
                  </a:lnTo>
                  <a:lnTo>
                    <a:pt x="13936" y="3338"/>
                  </a:lnTo>
                  <a:lnTo>
                    <a:pt x="13936" y="14"/>
                  </a:lnTo>
                  <a:lnTo>
                    <a:pt x="17423" y="0"/>
                  </a:lnTo>
                  <a:lnTo>
                    <a:pt x="21600" y="4146"/>
                  </a:lnTo>
                  <a:lnTo>
                    <a:pt x="4177" y="21600"/>
                  </a:lnTo>
                </a:path>
              </a:pathLst>
            </a:custGeom>
            <a:solidFill>
              <a:srgbClr val="8CF4EA"/>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23" name="Freeform 3"/>
            <p:cNvSpPr>
              <a:spLocks/>
            </p:cNvSpPr>
            <p:nvPr/>
          </p:nvSpPr>
          <p:spPr bwMode="auto">
            <a:xfrm>
              <a:off x="1283" y="820"/>
              <a:ext cx="5378" cy="3449"/>
            </a:xfrm>
            <a:custGeom>
              <a:avLst/>
              <a:gdLst/>
              <a:ahLst/>
              <a:cxnLst>
                <a:cxn ang="0">
                  <a:pos x="21600" y="0"/>
                </a:cxn>
                <a:cxn ang="0">
                  <a:pos x="21600" y="21600"/>
                </a:cxn>
                <a:cxn ang="0">
                  <a:pos x="0" y="21564"/>
                </a:cxn>
                <a:cxn ang="0">
                  <a:pos x="0" y="16425"/>
                </a:cxn>
                <a:cxn ang="0">
                  <a:pos x="4325" y="16425"/>
                </a:cxn>
                <a:cxn ang="0">
                  <a:pos x="4325" y="12319"/>
                </a:cxn>
                <a:cxn ang="0">
                  <a:pos x="8643" y="12319"/>
                </a:cxn>
                <a:cxn ang="0">
                  <a:pos x="8643" y="8221"/>
                </a:cxn>
                <a:cxn ang="0">
                  <a:pos x="12957" y="8221"/>
                </a:cxn>
                <a:cxn ang="0">
                  <a:pos x="12957" y="4124"/>
                </a:cxn>
                <a:cxn ang="0">
                  <a:pos x="17281" y="4124"/>
                </a:cxn>
                <a:cxn ang="0">
                  <a:pos x="17281" y="18"/>
                </a:cxn>
                <a:cxn ang="0">
                  <a:pos x="21600" y="0"/>
                </a:cxn>
              </a:cxnLst>
              <a:rect l="0" t="0" r="r" b="b"/>
              <a:pathLst>
                <a:path w="21600" h="21600">
                  <a:moveTo>
                    <a:pt x="21600" y="0"/>
                  </a:moveTo>
                  <a:lnTo>
                    <a:pt x="21600" y="21600"/>
                  </a:lnTo>
                  <a:lnTo>
                    <a:pt x="0" y="21564"/>
                  </a:lnTo>
                  <a:lnTo>
                    <a:pt x="0" y="16425"/>
                  </a:lnTo>
                  <a:lnTo>
                    <a:pt x="4325" y="16425"/>
                  </a:lnTo>
                  <a:lnTo>
                    <a:pt x="4325" y="12319"/>
                  </a:lnTo>
                  <a:lnTo>
                    <a:pt x="8643" y="12319"/>
                  </a:lnTo>
                  <a:lnTo>
                    <a:pt x="8643" y="8221"/>
                  </a:lnTo>
                  <a:lnTo>
                    <a:pt x="12957" y="8221"/>
                  </a:lnTo>
                  <a:lnTo>
                    <a:pt x="12957" y="4124"/>
                  </a:lnTo>
                  <a:lnTo>
                    <a:pt x="17281" y="4124"/>
                  </a:lnTo>
                  <a:lnTo>
                    <a:pt x="17281" y="18"/>
                  </a:lnTo>
                  <a:lnTo>
                    <a:pt x="21600" y="0"/>
                  </a:lnTo>
                </a:path>
              </a:pathLst>
            </a:custGeom>
            <a:solidFill>
              <a:srgbClr val="C1CEFF"/>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24" name="Freeform 4"/>
            <p:cNvSpPr>
              <a:spLocks/>
            </p:cNvSpPr>
            <p:nvPr/>
          </p:nvSpPr>
          <p:spPr bwMode="auto">
            <a:xfrm>
              <a:off x="15" y="2622"/>
              <a:ext cx="2361" cy="815"/>
            </a:xfrm>
            <a:custGeom>
              <a:avLst/>
              <a:gdLst/>
              <a:ahLst/>
              <a:cxnLst>
                <a:cxn ang="0">
                  <a:pos x="0" y="0"/>
                </a:cxn>
                <a:cxn ang="0">
                  <a:pos x="9811" y="0"/>
                </a:cxn>
                <a:cxn ang="0">
                  <a:pos x="21600" y="21600"/>
                </a:cxn>
                <a:cxn ang="0">
                  <a:pos x="11763" y="21600"/>
                </a:cxn>
                <a:cxn ang="0">
                  <a:pos x="0" y="0"/>
                </a:cxn>
              </a:cxnLst>
              <a:rect l="0" t="0" r="r" b="b"/>
              <a:pathLst>
                <a:path w="21600" h="21600">
                  <a:moveTo>
                    <a:pt x="0" y="0"/>
                  </a:moveTo>
                  <a:lnTo>
                    <a:pt x="9811" y="0"/>
                  </a:lnTo>
                  <a:lnTo>
                    <a:pt x="21600" y="21600"/>
                  </a:lnTo>
                  <a:lnTo>
                    <a:pt x="11763" y="21600"/>
                  </a:lnTo>
                  <a:lnTo>
                    <a:pt x="0" y="0"/>
                  </a:lnTo>
                </a:path>
              </a:pathLst>
            </a:custGeom>
            <a:solidFill>
              <a:srgbClr val="618FFD"/>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25" name="Freeform 5"/>
            <p:cNvSpPr>
              <a:spLocks/>
            </p:cNvSpPr>
            <p:nvPr/>
          </p:nvSpPr>
          <p:spPr bwMode="auto">
            <a:xfrm>
              <a:off x="1087" y="1966"/>
              <a:ext cx="2359" cy="816"/>
            </a:xfrm>
            <a:custGeom>
              <a:avLst/>
              <a:gdLst/>
              <a:ahLst/>
              <a:cxnLst>
                <a:cxn ang="0">
                  <a:pos x="0" y="0"/>
                </a:cxn>
                <a:cxn ang="0">
                  <a:pos x="9830" y="0"/>
                </a:cxn>
                <a:cxn ang="0">
                  <a:pos x="21600" y="21600"/>
                </a:cxn>
                <a:cxn ang="0">
                  <a:pos x="11783" y="21600"/>
                </a:cxn>
                <a:cxn ang="0">
                  <a:pos x="0" y="0"/>
                </a:cxn>
              </a:cxnLst>
              <a:rect l="0" t="0" r="r" b="b"/>
              <a:pathLst>
                <a:path w="21600" h="21600">
                  <a:moveTo>
                    <a:pt x="0" y="0"/>
                  </a:moveTo>
                  <a:lnTo>
                    <a:pt x="9830" y="0"/>
                  </a:lnTo>
                  <a:lnTo>
                    <a:pt x="21600" y="21600"/>
                  </a:lnTo>
                  <a:lnTo>
                    <a:pt x="11783" y="21600"/>
                  </a:lnTo>
                  <a:lnTo>
                    <a:pt x="0" y="0"/>
                  </a:lnTo>
                </a:path>
              </a:pathLst>
            </a:custGeom>
            <a:solidFill>
              <a:srgbClr val="618FFD"/>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26" name="Freeform 6"/>
            <p:cNvSpPr>
              <a:spLocks/>
            </p:cNvSpPr>
            <p:nvPr/>
          </p:nvSpPr>
          <p:spPr bwMode="auto">
            <a:xfrm>
              <a:off x="2159" y="1312"/>
              <a:ext cx="2357" cy="811"/>
            </a:xfrm>
            <a:custGeom>
              <a:avLst/>
              <a:gdLst/>
              <a:ahLst/>
              <a:cxnLst>
                <a:cxn ang="0">
                  <a:pos x="0" y="0"/>
                </a:cxn>
                <a:cxn ang="0">
                  <a:pos x="9816" y="0"/>
                </a:cxn>
                <a:cxn ang="0">
                  <a:pos x="21600" y="21600"/>
                </a:cxn>
                <a:cxn ang="0">
                  <a:pos x="11784" y="21600"/>
                </a:cxn>
                <a:cxn ang="0">
                  <a:pos x="0" y="0"/>
                </a:cxn>
              </a:cxnLst>
              <a:rect l="0" t="0" r="r" b="b"/>
              <a:pathLst>
                <a:path w="21600" h="21600">
                  <a:moveTo>
                    <a:pt x="0" y="0"/>
                  </a:moveTo>
                  <a:lnTo>
                    <a:pt x="9816" y="0"/>
                  </a:lnTo>
                  <a:lnTo>
                    <a:pt x="21600" y="21600"/>
                  </a:lnTo>
                  <a:lnTo>
                    <a:pt x="11784" y="21600"/>
                  </a:lnTo>
                  <a:lnTo>
                    <a:pt x="0" y="0"/>
                  </a:lnTo>
                </a:path>
              </a:pathLst>
            </a:custGeom>
            <a:solidFill>
              <a:srgbClr val="618FFD"/>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27" name="Freeform 7"/>
            <p:cNvSpPr>
              <a:spLocks/>
            </p:cNvSpPr>
            <p:nvPr/>
          </p:nvSpPr>
          <p:spPr bwMode="auto">
            <a:xfrm>
              <a:off x="3203" y="658"/>
              <a:ext cx="2360" cy="815"/>
            </a:xfrm>
            <a:custGeom>
              <a:avLst/>
              <a:gdLst/>
              <a:ahLst/>
              <a:cxnLst>
                <a:cxn ang="0">
                  <a:pos x="0" y="0"/>
                </a:cxn>
                <a:cxn ang="0">
                  <a:pos x="9804" y="0"/>
                </a:cxn>
                <a:cxn ang="0">
                  <a:pos x="21600" y="21600"/>
                </a:cxn>
                <a:cxn ang="0">
                  <a:pos x="11783" y="21600"/>
                </a:cxn>
                <a:cxn ang="0">
                  <a:pos x="0" y="0"/>
                </a:cxn>
              </a:cxnLst>
              <a:rect l="0" t="0" r="r" b="b"/>
              <a:pathLst>
                <a:path w="21600" h="21600">
                  <a:moveTo>
                    <a:pt x="0" y="0"/>
                  </a:moveTo>
                  <a:lnTo>
                    <a:pt x="9804" y="0"/>
                  </a:lnTo>
                  <a:lnTo>
                    <a:pt x="21600" y="21600"/>
                  </a:lnTo>
                  <a:lnTo>
                    <a:pt x="11783" y="21600"/>
                  </a:lnTo>
                  <a:lnTo>
                    <a:pt x="0" y="0"/>
                  </a:lnTo>
                </a:path>
              </a:pathLst>
            </a:custGeom>
            <a:solidFill>
              <a:srgbClr val="618FFD"/>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28" name="Freeform 8"/>
            <p:cNvSpPr>
              <a:spLocks/>
            </p:cNvSpPr>
            <p:nvPr/>
          </p:nvSpPr>
          <p:spPr bwMode="auto">
            <a:xfrm>
              <a:off x="4314" y="0"/>
              <a:ext cx="2361" cy="816"/>
            </a:xfrm>
            <a:custGeom>
              <a:avLst/>
              <a:gdLst/>
              <a:ahLst/>
              <a:cxnLst>
                <a:cxn ang="0">
                  <a:pos x="0" y="0"/>
                </a:cxn>
                <a:cxn ang="0">
                  <a:pos x="9824" y="0"/>
                </a:cxn>
                <a:cxn ang="0">
                  <a:pos x="21600" y="21600"/>
                </a:cxn>
                <a:cxn ang="0">
                  <a:pos x="11789" y="21600"/>
                </a:cxn>
                <a:cxn ang="0">
                  <a:pos x="0" y="0"/>
                </a:cxn>
              </a:cxnLst>
              <a:rect l="0" t="0" r="r" b="b"/>
              <a:pathLst>
                <a:path w="21600" h="21600">
                  <a:moveTo>
                    <a:pt x="0" y="0"/>
                  </a:moveTo>
                  <a:lnTo>
                    <a:pt x="9824" y="0"/>
                  </a:lnTo>
                  <a:lnTo>
                    <a:pt x="21600" y="21600"/>
                  </a:lnTo>
                  <a:lnTo>
                    <a:pt x="11789" y="21600"/>
                  </a:lnTo>
                  <a:lnTo>
                    <a:pt x="0" y="0"/>
                  </a:lnTo>
                </a:path>
              </a:pathLst>
            </a:custGeom>
            <a:solidFill>
              <a:srgbClr val="618FFD"/>
            </a:solidFill>
            <a:ln w="12700" cap="rnd">
              <a:noFill/>
              <a:round/>
              <a:headEnd type="none" w="med" len="med"/>
              <a:tailEnd type="none" w="med" len="med"/>
            </a:ln>
          </p:spPr>
          <p:txBody>
            <a:bodyPr lIns="0" tIns="0" rIns="0" bIns="0">
              <a:prstTxWarp prst="textNoShape">
                <a:avLst/>
              </a:prstTxWarp>
            </a:bodyPr>
            <a:lstStyle/>
            <a:p>
              <a:endParaRPr lang="fr-BE"/>
            </a:p>
          </p:txBody>
        </p:sp>
        <p:pic>
          <p:nvPicPr>
            <p:cNvPr id="81929" name="Picture 9"/>
            <p:cNvPicPr>
              <a:picLocks noChangeArrowheads="1"/>
            </p:cNvPicPr>
            <p:nvPr/>
          </p:nvPicPr>
          <p:blipFill>
            <a:blip r:embed="rId2"/>
            <a:srcRect/>
            <a:stretch>
              <a:fillRect/>
            </a:stretch>
          </p:blipFill>
          <p:spPr bwMode="auto">
            <a:xfrm>
              <a:off x="1962" y="3612"/>
              <a:ext cx="696" cy="536"/>
            </a:xfrm>
            <a:prstGeom prst="rect">
              <a:avLst/>
            </a:prstGeom>
            <a:noFill/>
            <a:ln w="12700" cap="flat">
              <a:noFill/>
              <a:miter lim="800000"/>
              <a:headEnd/>
              <a:tailEnd/>
            </a:ln>
          </p:spPr>
        </p:pic>
        <p:grpSp>
          <p:nvGrpSpPr>
            <p:cNvPr id="81934" name="Group 14"/>
            <p:cNvGrpSpPr>
              <a:grpSpLocks/>
            </p:cNvGrpSpPr>
            <p:nvPr/>
          </p:nvGrpSpPr>
          <p:grpSpPr bwMode="auto">
            <a:xfrm>
              <a:off x="1344" y="3612"/>
              <a:ext cx="704" cy="512"/>
              <a:chOff x="0" y="0"/>
              <a:chExt cx="704" cy="512"/>
            </a:xfrm>
          </p:grpSpPr>
          <p:grpSp>
            <p:nvGrpSpPr>
              <p:cNvPr id="81932" name="Group 12"/>
              <p:cNvGrpSpPr>
                <a:grpSpLocks/>
              </p:cNvGrpSpPr>
              <p:nvPr/>
            </p:nvGrpSpPr>
            <p:grpSpPr bwMode="auto">
              <a:xfrm>
                <a:off x="0" y="0"/>
                <a:ext cx="704" cy="512"/>
                <a:chOff x="0" y="0"/>
                <a:chExt cx="704" cy="512"/>
              </a:xfrm>
            </p:grpSpPr>
            <p:pic>
              <p:nvPicPr>
                <p:cNvPr id="81930" name="Picture 10"/>
                <p:cNvPicPr>
                  <a:picLocks noChangeArrowheads="1"/>
                </p:cNvPicPr>
                <p:nvPr/>
              </p:nvPicPr>
              <p:blipFill>
                <a:blip r:embed="rId3"/>
                <a:srcRect/>
                <a:stretch>
                  <a:fillRect/>
                </a:stretch>
              </p:blipFill>
              <p:spPr bwMode="auto">
                <a:xfrm>
                  <a:off x="0" y="0"/>
                  <a:ext cx="704" cy="512"/>
                </a:xfrm>
                <a:prstGeom prst="rect">
                  <a:avLst/>
                </a:prstGeom>
                <a:noFill/>
                <a:ln w="12700" cap="flat">
                  <a:noFill/>
                  <a:miter lim="800000"/>
                  <a:headEnd/>
                  <a:tailEnd/>
                </a:ln>
              </p:spPr>
            </p:pic>
            <p:pic>
              <p:nvPicPr>
                <p:cNvPr id="81931" name="Picture 11"/>
                <p:cNvPicPr>
                  <a:picLocks noChangeArrowheads="1"/>
                </p:cNvPicPr>
                <p:nvPr/>
              </p:nvPicPr>
              <p:blipFill>
                <a:blip r:embed="rId4"/>
                <a:srcRect/>
                <a:stretch>
                  <a:fillRect/>
                </a:stretch>
              </p:blipFill>
              <p:spPr bwMode="auto">
                <a:xfrm>
                  <a:off x="341" y="221"/>
                  <a:ext cx="288" cy="288"/>
                </a:xfrm>
                <a:prstGeom prst="rect">
                  <a:avLst/>
                </a:prstGeom>
                <a:noFill/>
                <a:ln w="12700" cap="flat">
                  <a:noFill/>
                  <a:miter lim="800000"/>
                  <a:headEnd/>
                  <a:tailEnd/>
                </a:ln>
              </p:spPr>
            </p:pic>
          </p:grpSp>
          <p:pic>
            <p:nvPicPr>
              <p:cNvPr id="81933" name="Picture 13"/>
              <p:cNvPicPr>
                <a:picLocks noChangeArrowheads="1"/>
              </p:cNvPicPr>
              <p:nvPr/>
            </p:nvPicPr>
            <p:blipFill>
              <a:blip r:embed="rId5"/>
              <a:srcRect/>
              <a:stretch>
                <a:fillRect/>
              </a:stretch>
            </p:blipFill>
            <p:spPr bwMode="auto">
              <a:xfrm>
                <a:off x="39" y="310"/>
                <a:ext cx="456" cy="200"/>
              </a:xfrm>
              <a:prstGeom prst="rect">
                <a:avLst/>
              </a:prstGeom>
              <a:noFill/>
              <a:ln w="12700" cap="flat">
                <a:noFill/>
                <a:miter lim="800000"/>
                <a:headEnd/>
                <a:tailEnd/>
              </a:ln>
            </p:spPr>
          </p:pic>
        </p:grpSp>
        <p:grpSp>
          <p:nvGrpSpPr>
            <p:cNvPr id="81955" name="Group 35"/>
            <p:cNvGrpSpPr>
              <a:grpSpLocks/>
            </p:cNvGrpSpPr>
            <p:nvPr/>
          </p:nvGrpSpPr>
          <p:grpSpPr bwMode="auto">
            <a:xfrm>
              <a:off x="5827" y="899"/>
              <a:ext cx="167" cy="546"/>
              <a:chOff x="0" y="0"/>
              <a:chExt cx="167" cy="546"/>
            </a:xfrm>
          </p:grpSpPr>
          <p:sp>
            <p:nvSpPr>
              <p:cNvPr id="81935" name="Freeform 15"/>
              <p:cNvSpPr>
                <a:spLocks/>
              </p:cNvSpPr>
              <p:nvPr/>
            </p:nvSpPr>
            <p:spPr bwMode="auto">
              <a:xfrm>
                <a:off x="18" y="156"/>
                <a:ext cx="129" cy="327"/>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36" name="Freeform 16"/>
              <p:cNvSpPr>
                <a:spLocks/>
              </p:cNvSpPr>
              <p:nvPr/>
            </p:nvSpPr>
            <p:spPr bwMode="auto">
              <a:xfrm>
                <a:off x="27" y="175"/>
                <a:ext cx="109" cy="300"/>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00000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37" name="Freeform 17"/>
              <p:cNvSpPr>
                <a:spLocks/>
              </p:cNvSpPr>
              <p:nvPr/>
            </p:nvSpPr>
            <p:spPr bwMode="auto">
              <a:xfrm>
                <a:off x="28" y="295"/>
                <a:ext cx="104" cy="172"/>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80808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38" name="Freeform 18"/>
              <p:cNvSpPr>
                <a:spLocks/>
              </p:cNvSpPr>
              <p:nvPr/>
            </p:nvSpPr>
            <p:spPr bwMode="auto">
              <a:xfrm>
                <a:off x="28" y="179"/>
                <a:ext cx="104" cy="105"/>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80000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39" name="Freeform 19"/>
              <p:cNvSpPr>
                <a:spLocks/>
              </p:cNvSpPr>
              <p:nvPr/>
            </p:nvSpPr>
            <p:spPr bwMode="auto">
              <a:xfrm>
                <a:off x="0" y="521"/>
                <a:ext cx="167" cy="20"/>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40" name="Freeform 20"/>
              <p:cNvSpPr>
                <a:spLocks/>
              </p:cNvSpPr>
              <p:nvPr/>
            </p:nvSpPr>
            <p:spPr bwMode="auto">
              <a:xfrm>
                <a:off x="100" y="527"/>
                <a:ext cx="33" cy="19"/>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FFFFFF"/>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41" name="Freeform 21"/>
              <p:cNvSpPr>
                <a:spLocks/>
              </p:cNvSpPr>
              <p:nvPr/>
            </p:nvSpPr>
            <p:spPr bwMode="auto">
              <a:xfrm>
                <a:off x="66" y="483"/>
                <a:ext cx="29" cy="38"/>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FFFFFF"/>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42" name="Freeform 22"/>
              <p:cNvSpPr>
                <a:spLocks/>
              </p:cNvSpPr>
              <p:nvPr/>
            </p:nvSpPr>
            <p:spPr bwMode="auto">
              <a:xfrm>
                <a:off x="82" y="487"/>
                <a:ext cx="17" cy="24"/>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43" name="Freeform 23"/>
              <p:cNvSpPr>
                <a:spLocks/>
              </p:cNvSpPr>
              <p:nvPr/>
            </p:nvSpPr>
            <p:spPr bwMode="auto">
              <a:xfrm>
                <a:off x="27" y="287"/>
                <a:ext cx="106" cy="20"/>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44" name="Freeform 24"/>
              <p:cNvSpPr>
                <a:spLocks/>
              </p:cNvSpPr>
              <p:nvPr/>
            </p:nvSpPr>
            <p:spPr bwMode="auto">
              <a:xfrm>
                <a:off x="45" y="78"/>
                <a:ext cx="73" cy="62"/>
              </a:xfrm>
              <a:custGeom>
                <a:avLst/>
                <a:gdLst/>
                <a:ahLst/>
                <a:cxnLst>
                  <a:cxn ang="0">
                    <a:pos x="0" y="21600"/>
                  </a:cxn>
                  <a:cxn ang="0">
                    <a:pos x="21600" y="21600"/>
                  </a:cxn>
                  <a:cxn ang="0">
                    <a:pos x="11012" y="0"/>
                  </a:cxn>
                  <a:cxn ang="0">
                    <a:pos x="0" y="21600"/>
                  </a:cxn>
                </a:cxnLst>
                <a:rect l="0" t="0" r="r" b="b"/>
                <a:pathLst>
                  <a:path w="21600" h="21600">
                    <a:moveTo>
                      <a:pt x="0" y="21600"/>
                    </a:moveTo>
                    <a:lnTo>
                      <a:pt x="21600" y="21600"/>
                    </a:lnTo>
                    <a:lnTo>
                      <a:pt x="11012" y="0"/>
                    </a:lnTo>
                    <a:lnTo>
                      <a:pt x="0" y="21600"/>
                    </a:lnTo>
                  </a:path>
                </a:pathLst>
              </a:custGeom>
              <a:solidFill>
                <a:srgbClr val="C0C0C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45" name="Freeform 25"/>
              <p:cNvSpPr>
                <a:spLocks/>
              </p:cNvSpPr>
              <p:nvPr/>
            </p:nvSpPr>
            <p:spPr bwMode="auto">
              <a:xfrm>
                <a:off x="83" y="86"/>
                <a:ext cx="24" cy="49"/>
              </a:xfrm>
              <a:custGeom>
                <a:avLst/>
                <a:gdLst/>
                <a:ahLst/>
                <a:cxnLst>
                  <a:cxn ang="0">
                    <a:pos x="0" y="21600"/>
                  </a:cxn>
                  <a:cxn ang="0">
                    <a:pos x="21600" y="21600"/>
                  </a:cxn>
                  <a:cxn ang="0">
                    <a:pos x="0" y="0"/>
                  </a:cxn>
                  <a:cxn ang="0">
                    <a:pos x="0" y="21600"/>
                  </a:cxn>
                </a:cxnLst>
                <a:rect l="0" t="0" r="r" b="b"/>
                <a:pathLst>
                  <a:path w="21600" h="21600">
                    <a:moveTo>
                      <a:pt x="0" y="21600"/>
                    </a:moveTo>
                    <a:lnTo>
                      <a:pt x="21600" y="21600"/>
                    </a:lnTo>
                    <a:lnTo>
                      <a:pt x="0" y="0"/>
                    </a:lnTo>
                    <a:lnTo>
                      <a:pt x="0" y="21600"/>
                    </a:lnTo>
                  </a:path>
                </a:pathLst>
              </a:custGeom>
              <a:solidFill>
                <a:srgbClr val="FFFFFF"/>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46" name="Line 26"/>
              <p:cNvSpPr>
                <a:spLocks noChangeShapeType="1"/>
              </p:cNvSpPr>
              <p:nvPr/>
            </p:nvSpPr>
            <p:spPr bwMode="auto">
              <a:xfrm rot="10800000" flipH="1">
                <a:off x="83" y="0"/>
                <a:ext cx="2" cy="105"/>
              </a:xfrm>
              <a:prstGeom prst="line">
                <a:avLst/>
              </a:prstGeom>
              <a:noFill/>
              <a:ln w="12700" cap="flat">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47" name="Rectangle 27"/>
              <p:cNvSpPr>
                <a:spLocks/>
              </p:cNvSpPr>
              <p:nvPr/>
            </p:nvSpPr>
            <p:spPr bwMode="auto">
              <a:xfrm>
                <a:off x="29" y="142"/>
                <a:ext cx="101" cy="8"/>
              </a:xfrm>
              <a:prstGeom prst="rect">
                <a:avLst/>
              </a:prstGeom>
              <a:solidFill>
                <a:srgbClr val="FFFFFF"/>
              </a:solidFill>
              <a:ln w="12700" cap="flat">
                <a:solidFill>
                  <a:srgbClr val="000000"/>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1948" name="Rectangle 28"/>
              <p:cNvSpPr>
                <a:spLocks/>
              </p:cNvSpPr>
              <p:nvPr/>
            </p:nvSpPr>
            <p:spPr bwMode="auto">
              <a:xfrm>
                <a:off x="29" y="146"/>
                <a:ext cx="101" cy="8"/>
              </a:xfrm>
              <a:prstGeom prst="rect">
                <a:avLst/>
              </a:prstGeom>
              <a:solidFill>
                <a:srgbClr val="C0C0C0"/>
              </a:solidFill>
              <a:ln w="12700" cap="flat">
                <a:solidFill>
                  <a:srgbClr val="000000"/>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1949" name="Rectangle 29"/>
              <p:cNvSpPr>
                <a:spLocks/>
              </p:cNvSpPr>
              <p:nvPr/>
            </p:nvSpPr>
            <p:spPr bwMode="auto">
              <a:xfrm>
                <a:off x="98" y="150"/>
                <a:ext cx="24" cy="24"/>
              </a:xfrm>
              <a:prstGeom prst="rect">
                <a:avLst/>
              </a:prstGeom>
              <a:solidFill>
                <a:srgbClr val="FFFFFF"/>
              </a:solidFill>
              <a:ln w="12700" cap="flat">
                <a:noFill/>
                <a:round/>
                <a:headEnd type="none" w="med" len="med"/>
                <a:tailEnd type="none" w="med" len="med"/>
              </a:ln>
            </p:spPr>
            <p:txBody>
              <a:bodyPr lIns="0" tIns="0" rIns="0" bIns="0">
                <a:prstTxWarp prst="textNoShape">
                  <a:avLst/>
                </a:prstTxWarp>
              </a:bodyPr>
              <a:lstStyle/>
              <a:p>
                <a:endParaRPr lang="fr-BE"/>
              </a:p>
            </p:txBody>
          </p:sp>
          <p:sp>
            <p:nvSpPr>
              <p:cNvPr id="81950" name="Freeform 30"/>
              <p:cNvSpPr>
                <a:spLocks/>
              </p:cNvSpPr>
              <p:nvPr/>
            </p:nvSpPr>
            <p:spPr bwMode="auto">
              <a:xfrm>
                <a:off x="73" y="298"/>
                <a:ext cx="20" cy="168"/>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51" name="Freeform 31"/>
              <p:cNvSpPr>
                <a:spLocks/>
              </p:cNvSpPr>
              <p:nvPr/>
            </p:nvSpPr>
            <p:spPr bwMode="auto">
              <a:xfrm>
                <a:off x="83" y="182"/>
                <a:ext cx="29" cy="101"/>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FF000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52" name="Freeform 32"/>
              <p:cNvSpPr>
                <a:spLocks/>
              </p:cNvSpPr>
              <p:nvPr/>
            </p:nvSpPr>
            <p:spPr bwMode="auto">
              <a:xfrm>
                <a:off x="69" y="519"/>
                <a:ext cx="24" cy="14"/>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80808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53" name="Freeform 33"/>
              <p:cNvSpPr>
                <a:spLocks/>
              </p:cNvSpPr>
              <p:nvPr/>
            </p:nvSpPr>
            <p:spPr bwMode="auto">
              <a:xfrm>
                <a:off x="0" y="521"/>
                <a:ext cx="167" cy="20"/>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no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54" name="Freeform 34"/>
              <p:cNvSpPr>
                <a:spLocks/>
              </p:cNvSpPr>
              <p:nvPr/>
            </p:nvSpPr>
            <p:spPr bwMode="auto">
              <a:xfrm>
                <a:off x="18" y="156"/>
                <a:ext cx="129" cy="327"/>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no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81987" name="Group 67"/>
            <p:cNvGrpSpPr>
              <a:grpSpLocks/>
            </p:cNvGrpSpPr>
            <p:nvPr/>
          </p:nvGrpSpPr>
          <p:grpSpPr bwMode="auto">
            <a:xfrm>
              <a:off x="4746" y="1651"/>
              <a:ext cx="1237" cy="496"/>
              <a:chOff x="0" y="0"/>
              <a:chExt cx="1237" cy="496"/>
            </a:xfrm>
          </p:grpSpPr>
          <p:grpSp>
            <p:nvGrpSpPr>
              <p:cNvPr id="81958" name="Group 38"/>
              <p:cNvGrpSpPr>
                <a:grpSpLocks/>
              </p:cNvGrpSpPr>
              <p:nvPr/>
            </p:nvGrpSpPr>
            <p:grpSpPr bwMode="auto">
              <a:xfrm>
                <a:off x="517" y="147"/>
                <a:ext cx="233" cy="228"/>
                <a:chOff x="0" y="0"/>
                <a:chExt cx="233" cy="228"/>
              </a:xfrm>
            </p:grpSpPr>
            <p:sp>
              <p:nvSpPr>
                <p:cNvPr id="81956" name="Freeform 36"/>
                <p:cNvSpPr>
                  <a:spLocks/>
                </p:cNvSpPr>
                <p:nvPr/>
              </p:nvSpPr>
              <p:spPr bwMode="auto">
                <a:xfrm>
                  <a:off x="0" y="0"/>
                  <a:ext cx="132" cy="157"/>
                </a:xfrm>
                <a:custGeom>
                  <a:avLst/>
                  <a:gdLst/>
                  <a:ahLst/>
                  <a:cxnLst>
                    <a:cxn ang="0">
                      <a:pos x="21600" y="10119"/>
                    </a:cxn>
                    <a:cxn ang="0">
                      <a:pos x="9755" y="1362"/>
                    </a:cxn>
                    <a:cxn ang="0">
                      <a:pos x="9058" y="973"/>
                    </a:cxn>
                    <a:cxn ang="0">
                      <a:pos x="8361" y="584"/>
                    </a:cxn>
                    <a:cxn ang="0">
                      <a:pos x="7665" y="195"/>
                    </a:cxn>
                    <a:cxn ang="0">
                      <a:pos x="7200" y="0"/>
                    </a:cxn>
                    <a:cxn ang="0">
                      <a:pos x="6503" y="0"/>
                    </a:cxn>
                    <a:cxn ang="0">
                      <a:pos x="5574" y="0"/>
                    </a:cxn>
                    <a:cxn ang="0">
                      <a:pos x="4877" y="0"/>
                    </a:cxn>
                    <a:cxn ang="0">
                      <a:pos x="4181" y="195"/>
                    </a:cxn>
                    <a:cxn ang="0">
                      <a:pos x="3716" y="584"/>
                    </a:cxn>
                    <a:cxn ang="0">
                      <a:pos x="3019" y="778"/>
                    </a:cxn>
                    <a:cxn ang="0">
                      <a:pos x="2555" y="1362"/>
                    </a:cxn>
                    <a:cxn ang="0">
                      <a:pos x="1858" y="1946"/>
                    </a:cxn>
                    <a:cxn ang="0">
                      <a:pos x="1394" y="2530"/>
                    </a:cxn>
                    <a:cxn ang="0">
                      <a:pos x="929" y="3114"/>
                    </a:cxn>
                    <a:cxn ang="0">
                      <a:pos x="697" y="3697"/>
                    </a:cxn>
                    <a:cxn ang="0">
                      <a:pos x="465" y="4281"/>
                    </a:cxn>
                    <a:cxn ang="0">
                      <a:pos x="232" y="5059"/>
                    </a:cxn>
                    <a:cxn ang="0">
                      <a:pos x="0" y="5643"/>
                    </a:cxn>
                    <a:cxn ang="0">
                      <a:pos x="0" y="6227"/>
                    </a:cxn>
                    <a:cxn ang="0">
                      <a:pos x="0" y="7200"/>
                    </a:cxn>
                    <a:cxn ang="0">
                      <a:pos x="0" y="7978"/>
                    </a:cxn>
                    <a:cxn ang="0">
                      <a:pos x="232" y="8757"/>
                    </a:cxn>
                    <a:cxn ang="0">
                      <a:pos x="465" y="9341"/>
                    </a:cxn>
                    <a:cxn ang="0">
                      <a:pos x="697" y="10119"/>
                    </a:cxn>
                    <a:cxn ang="0">
                      <a:pos x="1161" y="10897"/>
                    </a:cxn>
                    <a:cxn ang="0">
                      <a:pos x="1626" y="11481"/>
                    </a:cxn>
                    <a:cxn ang="0">
                      <a:pos x="2090" y="11870"/>
                    </a:cxn>
                    <a:cxn ang="0">
                      <a:pos x="2555" y="12454"/>
                    </a:cxn>
                    <a:cxn ang="0">
                      <a:pos x="3252" y="12843"/>
                    </a:cxn>
                    <a:cxn ang="0">
                      <a:pos x="15794" y="21600"/>
                    </a:cxn>
                    <a:cxn ang="0">
                      <a:pos x="21600" y="10119"/>
                    </a:cxn>
                  </a:cxnLst>
                  <a:rect l="0" t="0" r="r" b="b"/>
                  <a:pathLst>
                    <a:path w="21600" h="21600">
                      <a:moveTo>
                        <a:pt x="21600" y="10119"/>
                      </a:moveTo>
                      <a:lnTo>
                        <a:pt x="9755" y="1362"/>
                      </a:lnTo>
                      <a:lnTo>
                        <a:pt x="9058" y="973"/>
                      </a:lnTo>
                      <a:lnTo>
                        <a:pt x="8361" y="584"/>
                      </a:lnTo>
                      <a:lnTo>
                        <a:pt x="7665" y="195"/>
                      </a:lnTo>
                      <a:lnTo>
                        <a:pt x="7200" y="0"/>
                      </a:lnTo>
                      <a:lnTo>
                        <a:pt x="6503" y="0"/>
                      </a:lnTo>
                      <a:lnTo>
                        <a:pt x="5574" y="0"/>
                      </a:lnTo>
                      <a:lnTo>
                        <a:pt x="4877" y="0"/>
                      </a:lnTo>
                      <a:lnTo>
                        <a:pt x="4181" y="195"/>
                      </a:lnTo>
                      <a:lnTo>
                        <a:pt x="3716" y="584"/>
                      </a:lnTo>
                      <a:lnTo>
                        <a:pt x="3019" y="778"/>
                      </a:lnTo>
                      <a:lnTo>
                        <a:pt x="2555" y="1362"/>
                      </a:lnTo>
                      <a:lnTo>
                        <a:pt x="1858" y="1946"/>
                      </a:lnTo>
                      <a:lnTo>
                        <a:pt x="1394" y="2530"/>
                      </a:lnTo>
                      <a:lnTo>
                        <a:pt x="929" y="3114"/>
                      </a:lnTo>
                      <a:lnTo>
                        <a:pt x="697" y="3697"/>
                      </a:lnTo>
                      <a:lnTo>
                        <a:pt x="465" y="4281"/>
                      </a:lnTo>
                      <a:lnTo>
                        <a:pt x="232" y="5059"/>
                      </a:lnTo>
                      <a:lnTo>
                        <a:pt x="0" y="5643"/>
                      </a:lnTo>
                      <a:lnTo>
                        <a:pt x="0" y="6227"/>
                      </a:lnTo>
                      <a:lnTo>
                        <a:pt x="0" y="7200"/>
                      </a:lnTo>
                      <a:lnTo>
                        <a:pt x="0" y="7978"/>
                      </a:lnTo>
                      <a:lnTo>
                        <a:pt x="232" y="8757"/>
                      </a:lnTo>
                      <a:lnTo>
                        <a:pt x="465" y="9341"/>
                      </a:lnTo>
                      <a:lnTo>
                        <a:pt x="697" y="10119"/>
                      </a:lnTo>
                      <a:lnTo>
                        <a:pt x="1161" y="10897"/>
                      </a:lnTo>
                      <a:lnTo>
                        <a:pt x="1626" y="11481"/>
                      </a:lnTo>
                      <a:lnTo>
                        <a:pt x="2090" y="11870"/>
                      </a:lnTo>
                      <a:lnTo>
                        <a:pt x="2555" y="12454"/>
                      </a:lnTo>
                      <a:lnTo>
                        <a:pt x="3252" y="12843"/>
                      </a:lnTo>
                      <a:lnTo>
                        <a:pt x="15794" y="21600"/>
                      </a:lnTo>
                      <a:lnTo>
                        <a:pt x="21600" y="10119"/>
                      </a:lnTo>
                    </a:path>
                  </a:pathLst>
                </a:custGeom>
                <a:solidFill>
                  <a:srgbClr val="FF808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57" name="Freeform 37"/>
                <p:cNvSpPr>
                  <a:spLocks/>
                </p:cNvSpPr>
                <p:nvPr/>
              </p:nvSpPr>
              <p:spPr bwMode="auto">
                <a:xfrm>
                  <a:off x="97" y="71"/>
                  <a:ext cx="136" cy="157"/>
                </a:xfrm>
                <a:custGeom>
                  <a:avLst/>
                  <a:gdLst/>
                  <a:ahLst/>
                  <a:cxnLst>
                    <a:cxn ang="0">
                      <a:pos x="0" y="11389"/>
                    </a:cxn>
                    <a:cxn ang="0">
                      <a:pos x="11925" y="20225"/>
                    </a:cxn>
                    <a:cxn ang="0">
                      <a:pos x="12600" y="20618"/>
                    </a:cxn>
                    <a:cxn ang="0">
                      <a:pos x="13275" y="21011"/>
                    </a:cxn>
                    <a:cxn ang="0">
                      <a:pos x="13950" y="21404"/>
                    </a:cxn>
                    <a:cxn ang="0">
                      <a:pos x="14400" y="21600"/>
                    </a:cxn>
                    <a:cxn ang="0">
                      <a:pos x="15300" y="21600"/>
                    </a:cxn>
                    <a:cxn ang="0">
                      <a:pos x="16200" y="21600"/>
                    </a:cxn>
                    <a:cxn ang="0">
                      <a:pos x="16650" y="21600"/>
                    </a:cxn>
                    <a:cxn ang="0">
                      <a:pos x="17325" y="21404"/>
                    </a:cxn>
                    <a:cxn ang="0">
                      <a:pos x="18000" y="21011"/>
                    </a:cxn>
                    <a:cxn ang="0">
                      <a:pos x="18675" y="20815"/>
                    </a:cxn>
                    <a:cxn ang="0">
                      <a:pos x="19125" y="20225"/>
                    </a:cxn>
                    <a:cxn ang="0">
                      <a:pos x="19800" y="19636"/>
                    </a:cxn>
                    <a:cxn ang="0">
                      <a:pos x="20250" y="19244"/>
                    </a:cxn>
                    <a:cxn ang="0">
                      <a:pos x="20700" y="18458"/>
                    </a:cxn>
                    <a:cxn ang="0">
                      <a:pos x="20925" y="18065"/>
                    </a:cxn>
                    <a:cxn ang="0">
                      <a:pos x="21150" y="17280"/>
                    </a:cxn>
                    <a:cxn ang="0">
                      <a:pos x="21375" y="16691"/>
                    </a:cxn>
                    <a:cxn ang="0">
                      <a:pos x="21600" y="16102"/>
                    </a:cxn>
                    <a:cxn ang="0">
                      <a:pos x="21600" y="15316"/>
                    </a:cxn>
                    <a:cxn ang="0">
                      <a:pos x="21600" y="14335"/>
                    </a:cxn>
                    <a:cxn ang="0">
                      <a:pos x="21600" y="13745"/>
                    </a:cxn>
                    <a:cxn ang="0">
                      <a:pos x="21375" y="12764"/>
                    </a:cxn>
                    <a:cxn ang="0">
                      <a:pos x="21150" y="12175"/>
                    </a:cxn>
                    <a:cxn ang="0">
                      <a:pos x="20925" y="11389"/>
                    </a:cxn>
                    <a:cxn ang="0">
                      <a:pos x="20475" y="10800"/>
                    </a:cxn>
                    <a:cxn ang="0">
                      <a:pos x="20025" y="10211"/>
                    </a:cxn>
                    <a:cxn ang="0">
                      <a:pos x="19575" y="9622"/>
                    </a:cxn>
                    <a:cxn ang="0">
                      <a:pos x="19125" y="9229"/>
                    </a:cxn>
                    <a:cxn ang="0">
                      <a:pos x="18450" y="8836"/>
                    </a:cxn>
                    <a:cxn ang="0">
                      <a:pos x="5850" y="0"/>
                    </a:cxn>
                    <a:cxn ang="0">
                      <a:pos x="0" y="11389"/>
                    </a:cxn>
                  </a:cxnLst>
                  <a:rect l="0" t="0" r="r" b="b"/>
                  <a:pathLst>
                    <a:path w="21600" h="21600">
                      <a:moveTo>
                        <a:pt x="0" y="11389"/>
                      </a:moveTo>
                      <a:lnTo>
                        <a:pt x="11925" y="20225"/>
                      </a:lnTo>
                      <a:lnTo>
                        <a:pt x="12600" y="20618"/>
                      </a:lnTo>
                      <a:lnTo>
                        <a:pt x="13275" y="21011"/>
                      </a:lnTo>
                      <a:lnTo>
                        <a:pt x="13950" y="21404"/>
                      </a:lnTo>
                      <a:lnTo>
                        <a:pt x="14400" y="21600"/>
                      </a:lnTo>
                      <a:lnTo>
                        <a:pt x="15300" y="21600"/>
                      </a:lnTo>
                      <a:lnTo>
                        <a:pt x="16200" y="21600"/>
                      </a:lnTo>
                      <a:lnTo>
                        <a:pt x="16650" y="21600"/>
                      </a:lnTo>
                      <a:lnTo>
                        <a:pt x="17325" y="21404"/>
                      </a:lnTo>
                      <a:lnTo>
                        <a:pt x="18000" y="21011"/>
                      </a:lnTo>
                      <a:lnTo>
                        <a:pt x="18675" y="20815"/>
                      </a:lnTo>
                      <a:lnTo>
                        <a:pt x="19125" y="20225"/>
                      </a:lnTo>
                      <a:lnTo>
                        <a:pt x="19800" y="19636"/>
                      </a:lnTo>
                      <a:lnTo>
                        <a:pt x="20250" y="19244"/>
                      </a:lnTo>
                      <a:lnTo>
                        <a:pt x="20700" y="18458"/>
                      </a:lnTo>
                      <a:lnTo>
                        <a:pt x="20925" y="18065"/>
                      </a:lnTo>
                      <a:lnTo>
                        <a:pt x="21150" y="17280"/>
                      </a:lnTo>
                      <a:lnTo>
                        <a:pt x="21375" y="16691"/>
                      </a:lnTo>
                      <a:lnTo>
                        <a:pt x="21600" y="16102"/>
                      </a:lnTo>
                      <a:lnTo>
                        <a:pt x="21600" y="15316"/>
                      </a:lnTo>
                      <a:lnTo>
                        <a:pt x="21600" y="14335"/>
                      </a:lnTo>
                      <a:lnTo>
                        <a:pt x="21600" y="13745"/>
                      </a:lnTo>
                      <a:lnTo>
                        <a:pt x="21375" y="12764"/>
                      </a:lnTo>
                      <a:lnTo>
                        <a:pt x="21150" y="12175"/>
                      </a:lnTo>
                      <a:lnTo>
                        <a:pt x="20925" y="11389"/>
                      </a:lnTo>
                      <a:lnTo>
                        <a:pt x="20475" y="10800"/>
                      </a:lnTo>
                      <a:lnTo>
                        <a:pt x="20025" y="10211"/>
                      </a:lnTo>
                      <a:lnTo>
                        <a:pt x="19575" y="9622"/>
                      </a:lnTo>
                      <a:lnTo>
                        <a:pt x="19125" y="9229"/>
                      </a:lnTo>
                      <a:lnTo>
                        <a:pt x="18450" y="8836"/>
                      </a:lnTo>
                      <a:lnTo>
                        <a:pt x="5850" y="0"/>
                      </a:lnTo>
                      <a:lnTo>
                        <a:pt x="0" y="11389"/>
                      </a:lnTo>
                    </a:path>
                  </a:pathLst>
                </a:custGeom>
                <a:solidFill>
                  <a:srgbClr val="C06000"/>
                </a:solidFill>
                <a:ln w="12700" cap="rnd">
                  <a:noFill/>
                  <a:round/>
                  <a:headEnd type="none" w="med" len="med"/>
                  <a:tailEnd type="none" w="med" len="med"/>
                </a:ln>
              </p:spPr>
              <p:txBody>
                <a:bodyPr lIns="0" tIns="0" rIns="0" bIns="0">
                  <a:prstTxWarp prst="textNoShape">
                    <a:avLst/>
                  </a:prstTxWarp>
                </a:bodyPr>
                <a:lstStyle/>
                <a:p>
                  <a:endParaRPr lang="fr-BE"/>
                </a:p>
              </p:txBody>
            </p:sp>
          </p:grpSp>
          <p:grpSp>
            <p:nvGrpSpPr>
              <p:cNvPr id="81963" name="Group 43"/>
              <p:cNvGrpSpPr>
                <a:grpSpLocks/>
              </p:cNvGrpSpPr>
              <p:nvPr/>
            </p:nvGrpSpPr>
            <p:grpSpPr bwMode="auto">
              <a:xfrm>
                <a:off x="0" y="140"/>
                <a:ext cx="203" cy="241"/>
                <a:chOff x="0" y="0"/>
                <a:chExt cx="203" cy="241"/>
              </a:xfrm>
            </p:grpSpPr>
            <p:grpSp>
              <p:nvGrpSpPr>
                <p:cNvPr id="81961" name="Group 41"/>
                <p:cNvGrpSpPr>
                  <a:grpSpLocks/>
                </p:cNvGrpSpPr>
                <p:nvPr/>
              </p:nvGrpSpPr>
              <p:grpSpPr bwMode="auto">
                <a:xfrm>
                  <a:off x="0" y="0"/>
                  <a:ext cx="203" cy="241"/>
                  <a:chOff x="0" y="0"/>
                  <a:chExt cx="203" cy="241"/>
                </a:xfrm>
              </p:grpSpPr>
              <p:sp>
                <p:nvSpPr>
                  <p:cNvPr id="81959" name="Freeform 39"/>
                  <p:cNvSpPr>
                    <a:spLocks/>
                  </p:cNvSpPr>
                  <p:nvPr/>
                </p:nvSpPr>
                <p:spPr bwMode="auto">
                  <a:xfrm>
                    <a:off x="0" y="86"/>
                    <a:ext cx="203" cy="155"/>
                  </a:xfrm>
                  <a:custGeom>
                    <a:avLst/>
                    <a:gdLst/>
                    <a:ahLst/>
                    <a:cxnLst>
                      <a:cxn ang="0">
                        <a:pos x="0" y="0"/>
                      </a:cxn>
                      <a:cxn ang="0">
                        <a:pos x="0" y="9800"/>
                      </a:cxn>
                      <a:cxn ang="0">
                        <a:pos x="151" y="11200"/>
                      </a:cxn>
                      <a:cxn ang="0">
                        <a:pos x="302" y="12400"/>
                      </a:cxn>
                      <a:cxn ang="0">
                        <a:pos x="604" y="13400"/>
                      </a:cxn>
                      <a:cxn ang="0">
                        <a:pos x="906" y="14400"/>
                      </a:cxn>
                      <a:cxn ang="0">
                        <a:pos x="1359" y="15400"/>
                      </a:cxn>
                      <a:cxn ang="0">
                        <a:pos x="1662" y="16200"/>
                      </a:cxn>
                      <a:cxn ang="0">
                        <a:pos x="2266" y="17000"/>
                      </a:cxn>
                      <a:cxn ang="0">
                        <a:pos x="2870" y="17600"/>
                      </a:cxn>
                      <a:cxn ang="0">
                        <a:pos x="3323" y="18200"/>
                      </a:cxn>
                      <a:cxn ang="0">
                        <a:pos x="3927" y="18800"/>
                      </a:cxn>
                      <a:cxn ang="0">
                        <a:pos x="4531" y="19400"/>
                      </a:cxn>
                      <a:cxn ang="0">
                        <a:pos x="5136" y="19800"/>
                      </a:cxn>
                      <a:cxn ang="0">
                        <a:pos x="5740" y="20200"/>
                      </a:cxn>
                      <a:cxn ang="0">
                        <a:pos x="6193" y="20400"/>
                      </a:cxn>
                      <a:cxn ang="0">
                        <a:pos x="6948" y="20800"/>
                      </a:cxn>
                      <a:cxn ang="0">
                        <a:pos x="7703" y="21200"/>
                      </a:cxn>
                      <a:cxn ang="0">
                        <a:pos x="8459" y="21400"/>
                      </a:cxn>
                      <a:cxn ang="0">
                        <a:pos x="8912" y="21400"/>
                      </a:cxn>
                      <a:cxn ang="0">
                        <a:pos x="9516" y="21400"/>
                      </a:cxn>
                      <a:cxn ang="0">
                        <a:pos x="10120" y="21600"/>
                      </a:cxn>
                      <a:cxn ang="0">
                        <a:pos x="11480" y="21600"/>
                      </a:cxn>
                      <a:cxn ang="0">
                        <a:pos x="12235" y="21600"/>
                      </a:cxn>
                      <a:cxn ang="0">
                        <a:pos x="12990" y="21400"/>
                      </a:cxn>
                      <a:cxn ang="0">
                        <a:pos x="13594" y="21200"/>
                      </a:cxn>
                      <a:cxn ang="0">
                        <a:pos x="14199" y="21000"/>
                      </a:cxn>
                      <a:cxn ang="0">
                        <a:pos x="14803" y="20800"/>
                      </a:cxn>
                      <a:cxn ang="0">
                        <a:pos x="15407" y="20400"/>
                      </a:cxn>
                      <a:cxn ang="0">
                        <a:pos x="16011" y="20200"/>
                      </a:cxn>
                      <a:cxn ang="0">
                        <a:pos x="16615" y="19800"/>
                      </a:cxn>
                      <a:cxn ang="0">
                        <a:pos x="17069" y="19400"/>
                      </a:cxn>
                      <a:cxn ang="0">
                        <a:pos x="17673" y="19000"/>
                      </a:cxn>
                      <a:cxn ang="0">
                        <a:pos x="18126" y="18400"/>
                      </a:cxn>
                      <a:cxn ang="0">
                        <a:pos x="18730" y="17800"/>
                      </a:cxn>
                      <a:cxn ang="0">
                        <a:pos x="19334" y="17000"/>
                      </a:cxn>
                      <a:cxn ang="0">
                        <a:pos x="19787" y="16400"/>
                      </a:cxn>
                      <a:cxn ang="0">
                        <a:pos x="20241" y="15400"/>
                      </a:cxn>
                      <a:cxn ang="0">
                        <a:pos x="20694" y="14600"/>
                      </a:cxn>
                      <a:cxn ang="0">
                        <a:pos x="20996" y="13400"/>
                      </a:cxn>
                      <a:cxn ang="0">
                        <a:pos x="21449" y="12200"/>
                      </a:cxn>
                      <a:cxn ang="0">
                        <a:pos x="21600" y="11000"/>
                      </a:cxn>
                      <a:cxn ang="0">
                        <a:pos x="21600" y="9800"/>
                      </a:cxn>
                      <a:cxn ang="0">
                        <a:pos x="21600" y="0"/>
                      </a:cxn>
                      <a:cxn ang="0">
                        <a:pos x="0" y="0"/>
                      </a:cxn>
                    </a:cxnLst>
                    <a:rect l="0" t="0" r="r" b="b"/>
                    <a:pathLst>
                      <a:path w="21600" h="21600">
                        <a:moveTo>
                          <a:pt x="0" y="0"/>
                        </a:moveTo>
                        <a:lnTo>
                          <a:pt x="0" y="9800"/>
                        </a:lnTo>
                        <a:lnTo>
                          <a:pt x="151" y="11200"/>
                        </a:lnTo>
                        <a:lnTo>
                          <a:pt x="302" y="12400"/>
                        </a:lnTo>
                        <a:lnTo>
                          <a:pt x="604" y="13400"/>
                        </a:lnTo>
                        <a:lnTo>
                          <a:pt x="906" y="14400"/>
                        </a:lnTo>
                        <a:lnTo>
                          <a:pt x="1359" y="15400"/>
                        </a:lnTo>
                        <a:lnTo>
                          <a:pt x="1662" y="16200"/>
                        </a:lnTo>
                        <a:lnTo>
                          <a:pt x="2266" y="17000"/>
                        </a:lnTo>
                        <a:lnTo>
                          <a:pt x="2870" y="17600"/>
                        </a:lnTo>
                        <a:lnTo>
                          <a:pt x="3323" y="18200"/>
                        </a:lnTo>
                        <a:lnTo>
                          <a:pt x="3927" y="18800"/>
                        </a:lnTo>
                        <a:lnTo>
                          <a:pt x="4531" y="19400"/>
                        </a:lnTo>
                        <a:lnTo>
                          <a:pt x="5136" y="19800"/>
                        </a:lnTo>
                        <a:lnTo>
                          <a:pt x="5740" y="20200"/>
                        </a:lnTo>
                        <a:lnTo>
                          <a:pt x="6193" y="20400"/>
                        </a:lnTo>
                        <a:lnTo>
                          <a:pt x="6948" y="20800"/>
                        </a:lnTo>
                        <a:lnTo>
                          <a:pt x="7703" y="21200"/>
                        </a:lnTo>
                        <a:lnTo>
                          <a:pt x="8459" y="21400"/>
                        </a:lnTo>
                        <a:lnTo>
                          <a:pt x="8912" y="21400"/>
                        </a:lnTo>
                        <a:lnTo>
                          <a:pt x="9516" y="21400"/>
                        </a:lnTo>
                        <a:lnTo>
                          <a:pt x="10120" y="21600"/>
                        </a:lnTo>
                        <a:lnTo>
                          <a:pt x="11480" y="21600"/>
                        </a:lnTo>
                        <a:lnTo>
                          <a:pt x="12235" y="21600"/>
                        </a:lnTo>
                        <a:lnTo>
                          <a:pt x="12990" y="21400"/>
                        </a:lnTo>
                        <a:lnTo>
                          <a:pt x="13594" y="21200"/>
                        </a:lnTo>
                        <a:lnTo>
                          <a:pt x="14199" y="21000"/>
                        </a:lnTo>
                        <a:lnTo>
                          <a:pt x="14803" y="20800"/>
                        </a:lnTo>
                        <a:lnTo>
                          <a:pt x="15407" y="20400"/>
                        </a:lnTo>
                        <a:lnTo>
                          <a:pt x="16011" y="20200"/>
                        </a:lnTo>
                        <a:lnTo>
                          <a:pt x="16615" y="19800"/>
                        </a:lnTo>
                        <a:lnTo>
                          <a:pt x="17069" y="19400"/>
                        </a:lnTo>
                        <a:lnTo>
                          <a:pt x="17673" y="19000"/>
                        </a:lnTo>
                        <a:lnTo>
                          <a:pt x="18126" y="18400"/>
                        </a:lnTo>
                        <a:lnTo>
                          <a:pt x="18730" y="17800"/>
                        </a:lnTo>
                        <a:lnTo>
                          <a:pt x="19334" y="17000"/>
                        </a:lnTo>
                        <a:lnTo>
                          <a:pt x="19787" y="16400"/>
                        </a:lnTo>
                        <a:lnTo>
                          <a:pt x="20241" y="15400"/>
                        </a:lnTo>
                        <a:lnTo>
                          <a:pt x="20694" y="14600"/>
                        </a:lnTo>
                        <a:lnTo>
                          <a:pt x="20996" y="13400"/>
                        </a:lnTo>
                        <a:lnTo>
                          <a:pt x="21449" y="12200"/>
                        </a:lnTo>
                        <a:lnTo>
                          <a:pt x="21600" y="11000"/>
                        </a:lnTo>
                        <a:lnTo>
                          <a:pt x="21600" y="9800"/>
                        </a:lnTo>
                        <a:lnTo>
                          <a:pt x="21600" y="0"/>
                        </a:lnTo>
                        <a:lnTo>
                          <a:pt x="0" y="0"/>
                        </a:lnTo>
                      </a:path>
                    </a:pathLst>
                  </a:custGeom>
                  <a:solidFill>
                    <a:srgbClr val="80400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60" name="Oval 40"/>
                  <p:cNvSpPr>
                    <a:spLocks/>
                  </p:cNvSpPr>
                  <p:nvPr/>
                </p:nvSpPr>
                <p:spPr bwMode="auto">
                  <a:xfrm>
                    <a:off x="2" y="0"/>
                    <a:ext cx="201" cy="168"/>
                  </a:xfrm>
                  <a:prstGeom prst="ellipse">
                    <a:avLst/>
                  </a:prstGeom>
                  <a:solidFill>
                    <a:srgbClr val="A05000"/>
                  </a:solidFill>
                  <a:ln w="12700" cap="flat">
                    <a:noFill/>
                    <a:round/>
                    <a:headEnd type="none" w="med" len="med"/>
                    <a:tailEnd type="none" w="med" len="med"/>
                  </a:ln>
                </p:spPr>
                <p:txBody>
                  <a:bodyPr lIns="0" tIns="0" rIns="0" bIns="0">
                    <a:prstTxWarp prst="textNoShape">
                      <a:avLst/>
                    </a:prstTxWarp>
                  </a:bodyPr>
                  <a:lstStyle/>
                  <a:p>
                    <a:endParaRPr lang="fr-BE"/>
                  </a:p>
                </p:txBody>
              </p:sp>
            </p:grpSp>
            <p:sp>
              <p:nvSpPr>
                <p:cNvPr id="81962" name="Freeform 42"/>
                <p:cNvSpPr>
                  <a:spLocks/>
                </p:cNvSpPr>
                <p:nvPr/>
              </p:nvSpPr>
              <p:spPr bwMode="auto">
                <a:xfrm>
                  <a:off x="73" y="0"/>
                  <a:ext cx="53" cy="169"/>
                </a:xfrm>
                <a:custGeom>
                  <a:avLst/>
                  <a:gdLst/>
                  <a:ahLst/>
                  <a:cxnLst>
                    <a:cxn ang="0">
                      <a:pos x="15178" y="0"/>
                    </a:cxn>
                    <a:cxn ang="0">
                      <a:pos x="0" y="21237"/>
                    </a:cxn>
                    <a:cxn ang="0">
                      <a:pos x="3503" y="21418"/>
                    </a:cxn>
                    <a:cxn ang="0">
                      <a:pos x="7005" y="21600"/>
                    </a:cxn>
                    <a:cxn ang="0">
                      <a:pos x="21600" y="182"/>
                    </a:cxn>
                    <a:cxn ang="0">
                      <a:pos x="18097" y="0"/>
                    </a:cxn>
                    <a:cxn ang="0">
                      <a:pos x="15178" y="0"/>
                    </a:cxn>
                  </a:cxnLst>
                  <a:rect l="0" t="0" r="r" b="b"/>
                  <a:pathLst>
                    <a:path w="21600" h="21600">
                      <a:moveTo>
                        <a:pt x="15178" y="0"/>
                      </a:moveTo>
                      <a:lnTo>
                        <a:pt x="0" y="21237"/>
                      </a:lnTo>
                      <a:lnTo>
                        <a:pt x="3503" y="21418"/>
                      </a:lnTo>
                      <a:lnTo>
                        <a:pt x="7005" y="21600"/>
                      </a:lnTo>
                      <a:lnTo>
                        <a:pt x="21600" y="182"/>
                      </a:lnTo>
                      <a:lnTo>
                        <a:pt x="18097" y="0"/>
                      </a:lnTo>
                      <a:lnTo>
                        <a:pt x="15178" y="0"/>
                      </a:lnTo>
                    </a:path>
                  </a:pathLst>
                </a:custGeom>
                <a:solidFill>
                  <a:srgbClr val="804000"/>
                </a:solidFill>
                <a:ln w="12700" cap="rnd">
                  <a:noFill/>
                  <a:round/>
                  <a:headEnd type="none" w="med" len="med"/>
                  <a:tailEnd type="none" w="med" len="med"/>
                </a:ln>
              </p:spPr>
              <p:txBody>
                <a:bodyPr lIns="0" tIns="0" rIns="0" bIns="0">
                  <a:prstTxWarp prst="textNoShape">
                    <a:avLst/>
                  </a:prstTxWarp>
                </a:bodyPr>
                <a:lstStyle/>
                <a:p>
                  <a:endParaRPr lang="fr-BE"/>
                </a:p>
              </p:txBody>
            </p:sp>
          </p:grpSp>
          <p:grpSp>
            <p:nvGrpSpPr>
              <p:cNvPr id="81984" name="Group 64"/>
              <p:cNvGrpSpPr>
                <a:grpSpLocks/>
              </p:cNvGrpSpPr>
              <p:nvPr/>
            </p:nvGrpSpPr>
            <p:grpSpPr bwMode="auto">
              <a:xfrm>
                <a:off x="1095" y="9"/>
                <a:ext cx="142" cy="484"/>
                <a:chOff x="0" y="0"/>
                <a:chExt cx="142" cy="484"/>
              </a:xfrm>
            </p:grpSpPr>
            <p:sp>
              <p:nvSpPr>
                <p:cNvPr id="81964" name="Freeform 44"/>
                <p:cNvSpPr>
                  <a:spLocks/>
                </p:cNvSpPr>
                <p:nvPr/>
              </p:nvSpPr>
              <p:spPr bwMode="auto">
                <a:xfrm>
                  <a:off x="14" y="143"/>
                  <a:ext cx="108" cy="287"/>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65" name="Freeform 45"/>
                <p:cNvSpPr>
                  <a:spLocks/>
                </p:cNvSpPr>
                <p:nvPr/>
              </p:nvSpPr>
              <p:spPr bwMode="auto">
                <a:xfrm>
                  <a:off x="24" y="156"/>
                  <a:ext cx="94" cy="264"/>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00000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66" name="Freeform 46"/>
                <p:cNvSpPr>
                  <a:spLocks/>
                </p:cNvSpPr>
                <p:nvPr/>
              </p:nvSpPr>
              <p:spPr bwMode="auto">
                <a:xfrm>
                  <a:off x="25" y="263"/>
                  <a:ext cx="88" cy="153"/>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80808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67" name="Freeform 47"/>
                <p:cNvSpPr>
                  <a:spLocks/>
                </p:cNvSpPr>
                <p:nvPr/>
              </p:nvSpPr>
              <p:spPr bwMode="auto">
                <a:xfrm>
                  <a:off x="25" y="160"/>
                  <a:ext cx="88" cy="94"/>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80000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68" name="Freeform 48"/>
                <p:cNvSpPr>
                  <a:spLocks/>
                </p:cNvSpPr>
                <p:nvPr/>
              </p:nvSpPr>
              <p:spPr bwMode="auto">
                <a:xfrm>
                  <a:off x="0" y="463"/>
                  <a:ext cx="142" cy="19"/>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69" name="Freeform 49"/>
                <p:cNvSpPr>
                  <a:spLocks/>
                </p:cNvSpPr>
                <p:nvPr/>
              </p:nvSpPr>
              <p:spPr bwMode="auto">
                <a:xfrm>
                  <a:off x="86" y="466"/>
                  <a:ext cx="28" cy="18"/>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FFFFFF"/>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70" name="Freeform 50"/>
                <p:cNvSpPr>
                  <a:spLocks/>
                </p:cNvSpPr>
                <p:nvPr/>
              </p:nvSpPr>
              <p:spPr bwMode="auto">
                <a:xfrm>
                  <a:off x="59" y="430"/>
                  <a:ext cx="24" cy="33"/>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FFFFFF"/>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71" name="Freeform 51"/>
                <p:cNvSpPr>
                  <a:spLocks/>
                </p:cNvSpPr>
                <p:nvPr/>
              </p:nvSpPr>
              <p:spPr bwMode="auto">
                <a:xfrm>
                  <a:off x="69" y="438"/>
                  <a:ext cx="19" cy="21"/>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72" name="Freeform 52"/>
                <p:cNvSpPr>
                  <a:spLocks/>
                </p:cNvSpPr>
                <p:nvPr/>
              </p:nvSpPr>
              <p:spPr bwMode="auto">
                <a:xfrm>
                  <a:off x="24" y="256"/>
                  <a:ext cx="89" cy="18"/>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73" name="Freeform 53"/>
                <p:cNvSpPr>
                  <a:spLocks/>
                </p:cNvSpPr>
                <p:nvPr/>
              </p:nvSpPr>
              <p:spPr bwMode="auto">
                <a:xfrm>
                  <a:off x="38" y="72"/>
                  <a:ext cx="64" cy="56"/>
                </a:xfrm>
                <a:custGeom>
                  <a:avLst/>
                  <a:gdLst/>
                  <a:ahLst/>
                  <a:cxnLst>
                    <a:cxn ang="0">
                      <a:pos x="0" y="21600"/>
                    </a:cxn>
                    <a:cxn ang="0">
                      <a:pos x="21600" y="21600"/>
                    </a:cxn>
                    <a:cxn ang="0">
                      <a:pos x="11040" y="0"/>
                    </a:cxn>
                    <a:cxn ang="0">
                      <a:pos x="0" y="21600"/>
                    </a:cxn>
                  </a:cxnLst>
                  <a:rect l="0" t="0" r="r" b="b"/>
                  <a:pathLst>
                    <a:path w="21600" h="21600">
                      <a:moveTo>
                        <a:pt x="0" y="21600"/>
                      </a:moveTo>
                      <a:lnTo>
                        <a:pt x="21600" y="21600"/>
                      </a:lnTo>
                      <a:lnTo>
                        <a:pt x="11040" y="0"/>
                      </a:lnTo>
                      <a:lnTo>
                        <a:pt x="0" y="21600"/>
                      </a:lnTo>
                    </a:path>
                  </a:pathLst>
                </a:custGeom>
                <a:solidFill>
                  <a:srgbClr val="C0C0C0"/>
                </a:solid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74" name="Freeform 54"/>
                <p:cNvSpPr>
                  <a:spLocks/>
                </p:cNvSpPr>
                <p:nvPr/>
              </p:nvSpPr>
              <p:spPr bwMode="auto">
                <a:xfrm>
                  <a:off x="71" y="81"/>
                  <a:ext cx="21" cy="44"/>
                </a:xfrm>
                <a:custGeom>
                  <a:avLst/>
                  <a:gdLst/>
                  <a:ahLst/>
                  <a:cxnLst>
                    <a:cxn ang="0">
                      <a:pos x="0" y="21600"/>
                    </a:cxn>
                    <a:cxn ang="0">
                      <a:pos x="21600" y="21600"/>
                    </a:cxn>
                    <a:cxn ang="0">
                      <a:pos x="0" y="0"/>
                    </a:cxn>
                    <a:cxn ang="0">
                      <a:pos x="0" y="21600"/>
                    </a:cxn>
                  </a:cxnLst>
                  <a:rect l="0" t="0" r="r" b="b"/>
                  <a:pathLst>
                    <a:path w="21600" h="21600">
                      <a:moveTo>
                        <a:pt x="0" y="21600"/>
                      </a:moveTo>
                      <a:lnTo>
                        <a:pt x="21600" y="21600"/>
                      </a:lnTo>
                      <a:lnTo>
                        <a:pt x="0" y="0"/>
                      </a:lnTo>
                      <a:lnTo>
                        <a:pt x="0" y="21600"/>
                      </a:lnTo>
                    </a:path>
                  </a:pathLst>
                </a:custGeom>
                <a:solidFill>
                  <a:srgbClr val="FFFFFF"/>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75" name="Line 55"/>
                <p:cNvSpPr>
                  <a:spLocks noChangeShapeType="1"/>
                </p:cNvSpPr>
                <p:nvPr/>
              </p:nvSpPr>
              <p:spPr bwMode="auto">
                <a:xfrm rot="10800000" flipH="1">
                  <a:off x="71" y="0"/>
                  <a:ext cx="1" cy="99"/>
                </a:xfrm>
                <a:prstGeom prst="line">
                  <a:avLst/>
                </a:prstGeom>
                <a:noFill/>
                <a:ln w="12700" cap="flat">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76" name="Rectangle 56"/>
                <p:cNvSpPr>
                  <a:spLocks/>
                </p:cNvSpPr>
                <p:nvPr/>
              </p:nvSpPr>
              <p:spPr bwMode="auto">
                <a:xfrm>
                  <a:off x="27" y="129"/>
                  <a:ext cx="83" cy="8"/>
                </a:xfrm>
                <a:prstGeom prst="rect">
                  <a:avLst/>
                </a:prstGeom>
                <a:solidFill>
                  <a:srgbClr val="FFFFFF"/>
                </a:solidFill>
                <a:ln w="12700" cap="flat">
                  <a:solidFill>
                    <a:srgbClr val="000000"/>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1977" name="Rectangle 57"/>
                <p:cNvSpPr>
                  <a:spLocks/>
                </p:cNvSpPr>
                <p:nvPr/>
              </p:nvSpPr>
              <p:spPr bwMode="auto">
                <a:xfrm>
                  <a:off x="27" y="137"/>
                  <a:ext cx="83" cy="8"/>
                </a:xfrm>
                <a:prstGeom prst="rect">
                  <a:avLst/>
                </a:prstGeom>
                <a:solidFill>
                  <a:srgbClr val="C0C0C0"/>
                </a:solidFill>
                <a:ln w="12700" cap="flat">
                  <a:solidFill>
                    <a:srgbClr val="000000"/>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1978" name="Rectangle 58"/>
                <p:cNvSpPr>
                  <a:spLocks/>
                </p:cNvSpPr>
                <p:nvPr/>
              </p:nvSpPr>
              <p:spPr bwMode="auto">
                <a:xfrm>
                  <a:off x="83" y="136"/>
                  <a:ext cx="24" cy="24"/>
                </a:xfrm>
                <a:prstGeom prst="rect">
                  <a:avLst/>
                </a:prstGeom>
                <a:solidFill>
                  <a:srgbClr val="FFFFFF"/>
                </a:solidFill>
                <a:ln w="12700" cap="flat">
                  <a:noFill/>
                  <a:round/>
                  <a:headEnd type="none" w="med" len="med"/>
                  <a:tailEnd type="none" w="med" len="med"/>
                </a:ln>
              </p:spPr>
              <p:txBody>
                <a:bodyPr lIns="0" tIns="0" rIns="0" bIns="0">
                  <a:prstTxWarp prst="textNoShape">
                    <a:avLst/>
                  </a:prstTxWarp>
                </a:bodyPr>
                <a:lstStyle/>
                <a:p>
                  <a:endParaRPr lang="fr-BE"/>
                </a:p>
              </p:txBody>
            </p:sp>
            <p:sp>
              <p:nvSpPr>
                <p:cNvPr id="81979" name="Freeform 59"/>
                <p:cNvSpPr>
                  <a:spLocks/>
                </p:cNvSpPr>
                <p:nvPr/>
              </p:nvSpPr>
              <p:spPr bwMode="auto">
                <a:xfrm>
                  <a:off x="62" y="267"/>
                  <a:ext cx="19" cy="151"/>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C0C0C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80" name="Freeform 60"/>
                <p:cNvSpPr>
                  <a:spLocks/>
                </p:cNvSpPr>
                <p:nvPr/>
              </p:nvSpPr>
              <p:spPr bwMode="auto">
                <a:xfrm>
                  <a:off x="71" y="163"/>
                  <a:ext cx="24" cy="90"/>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FF000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81" name="Freeform 61"/>
                <p:cNvSpPr>
                  <a:spLocks/>
                </p:cNvSpPr>
                <p:nvPr/>
              </p:nvSpPr>
              <p:spPr bwMode="auto">
                <a:xfrm>
                  <a:off x="59" y="460"/>
                  <a:ext cx="20" cy="15"/>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solidFill>
                  <a:srgbClr val="80808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82" name="Freeform 62"/>
                <p:cNvSpPr>
                  <a:spLocks/>
                </p:cNvSpPr>
                <p:nvPr/>
              </p:nvSpPr>
              <p:spPr bwMode="auto">
                <a:xfrm>
                  <a:off x="0" y="463"/>
                  <a:ext cx="142" cy="19"/>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no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sp>
              <p:nvSpPr>
                <p:cNvPr id="81983" name="Freeform 63"/>
                <p:cNvSpPr>
                  <a:spLocks/>
                </p:cNvSpPr>
                <p:nvPr/>
              </p:nvSpPr>
              <p:spPr bwMode="auto">
                <a:xfrm>
                  <a:off x="14" y="143"/>
                  <a:ext cx="108" cy="287"/>
                </a:xfrm>
                <a:custGeom>
                  <a:avLst/>
                  <a:gdLst/>
                  <a:ahLst/>
                  <a:cxnLst>
                    <a:cxn ang="0">
                      <a:pos x="0" y="21600"/>
                    </a:cxn>
                    <a:cxn ang="0">
                      <a:pos x="21600" y="21600"/>
                    </a:cxn>
                    <a:cxn ang="0">
                      <a:pos x="21600" y="0"/>
                    </a:cxn>
                    <a:cxn ang="0">
                      <a:pos x="0" y="0"/>
                    </a:cxn>
                    <a:cxn ang="0">
                      <a:pos x="0" y="21600"/>
                    </a:cxn>
                  </a:cxnLst>
                  <a:rect l="0" t="0" r="r" b="b"/>
                  <a:pathLst>
                    <a:path w="21600" h="21600">
                      <a:moveTo>
                        <a:pt x="0" y="21600"/>
                      </a:moveTo>
                      <a:lnTo>
                        <a:pt x="21600" y="21600"/>
                      </a:lnTo>
                      <a:lnTo>
                        <a:pt x="21600" y="0"/>
                      </a:lnTo>
                      <a:lnTo>
                        <a:pt x="0" y="0"/>
                      </a:lnTo>
                      <a:lnTo>
                        <a:pt x="0" y="21600"/>
                      </a:lnTo>
                    </a:path>
                  </a:pathLst>
                </a:custGeom>
                <a:noFill/>
                <a:ln w="12700" cap="rnd">
                  <a:solidFill>
                    <a:srgbClr val="000000"/>
                  </a:solidFill>
                  <a:prstDash val="solid"/>
                  <a:round/>
                  <a:headEnd type="none" w="med" len="med"/>
                  <a:tailEnd type="none" w="med" len="med"/>
                </a:ln>
              </p:spPr>
              <p:txBody>
                <a:bodyPr lIns="0" tIns="0" rIns="0" bIns="0">
                  <a:prstTxWarp prst="textNoShape">
                    <a:avLst/>
                  </a:prstTxWarp>
                </a:bodyPr>
                <a:lstStyle/>
                <a:p>
                  <a:endParaRPr lang="fr-BE"/>
                </a:p>
              </p:txBody>
            </p:sp>
          </p:grpSp>
          <p:sp>
            <p:nvSpPr>
              <p:cNvPr id="81985" name="Rectangle 65"/>
              <p:cNvSpPr>
                <a:spLocks/>
              </p:cNvSpPr>
              <p:nvPr/>
            </p:nvSpPr>
            <p:spPr bwMode="auto">
              <a:xfrm>
                <a:off x="186" y="0"/>
                <a:ext cx="456" cy="496"/>
              </a:xfrm>
              <a:prstGeom prst="rect">
                <a:avLst/>
              </a:prstGeom>
              <a:noFill/>
              <a:ln w="12700" cap="flat">
                <a:noFill/>
                <a:miter lim="800000"/>
                <a:headEnd type="none" w="med" len="med"/>
                <a:tailEnd type="none" w="med" len="med"/>
              </a:ln>
            </p:spPr>
            <p:txBody>
              <a:bodyPr lIns="0" tIns="0" rIns="56445" bIns="0">
                <a:prstTxWarp prst="textNoShape">
                  <a:avLst/>
                </a:prstTxWarp>
              </a:bodyPr>
              <a:lstStyle/>
              <a:p>
                <a:pPr marL="55563" algn="l"/>
                <a:r>
                  <a:rPr lang="en-US" sz="5600" b="1">
                    <a:solidFill>
                      <a:srgbClr val="FFFFFF"/>
                    </a:solidFill>
                    <a:latin typeface="Times New Roman" pitchFamily="-104" charset="0"/>
                    <a:ea typeface="Times New Roman" pitchFamily="-104" charset="0"/>
                    <a:cs typeface="Times New Roman" pitchFamily="-104" charset="0"/>
                    <a:sym typeface="Times New Roman" pitchFamily="-104" charset="0"/>
                  </a:rPr>
                  <a:t>+</a:t>
                </a:r>
              </a:p>
            </p:txBody>
          </p:sp>
          <p:sp>
            <p:nvSpPr>
              <p:cNvPr id="81986" name="Rectangle 66"/>
              <p:cNvSpPr>
                <a:spLocks/>
              </p:cNvSpPr>
              <p:nvPr/>
            </p:nvSpPr>
            <p:spPr bwMode="auto">
              <a:xfrm>
                <a:off x="671" y="0"/>
                <a:ext cx="456" cy="496"/>
              </a:xfrm>
              <a:prstGeom prst="rect">
                <a:avLst/>
              </a:prstGeom>
              <a:noFill/>
              <a:ln w="12700" cap="flat">
                <a:noFill/>
                <a:miter lim="800000"/>
                <a:headEnd type="none" w="med" len="med"/>
                <a:tailEnd type="none" w="med" len="med"/>
              </a:ln>
            </p:spPr>
            <p:txBody>
              <a:bodyPr lIns="0" tIns="0" rIns="56445" bIns="0">
                <a:prstTxWarp prst="textNoShape">
                  <a:avLst/>
                </a:prstTxWarp>
              </a:bodyPr>
              <a:lstStyle/>
              <a:p>
                <a:pPr marL="55563" algn="l"/>
                <a:r>
                  <a:rPr lang="en-US" sz="5600" b="1">
                    <a:solidFill>
                      <a:srgbClr val="FFFFFF"/>
                    </a:solidFill>
                    <a:latin typeface="Times New Roman" pitchFamily="-104" charset="0"/>
                    <a:ea typeface="Times New Roman" pitchFamily="-104" charset="0"/>
                    <a:cs typeface="Times New Roman" pitchFamily="-104" charset="0"/>
                    <a:sym typeface="Times New Roman" pitchFamily="-104" charset="0"/>
                  </a:rPr>
                  <a:t>+</a:t>
                </a:r>
              </a:p>
            </p:txBody>
          </p:sp>
        </p:grpSp>
        <p:sp>
          <p:nvSpPr>
            <p:cNvPr id="81988" name="Rectangle 68"/>
            <p:cNvSpPr>
              <a:spLocks/>
            </p:cNvSpPr>
            <p:nvPr/>
          </p:nvSpPr>
          <p:spPr bwMode="auto">
            <a:xfrm rot="1920000">
              <a:off x="244" y="3051"/>
              <a:ext cx="959" cy="600"/>
            </a:xfrm>
            <a:prstGeom prst="rect">
              <a:avLst/>
            </a:prstGeom>
            <a:noFill/>
            <a:ln w="12700" cap="flat">
              <a:noFill/>
              <a:miter lim="800000"/>
              <a:headEnd type="none" w="med" len="med"/>
              <a:tailEnd type="none" w="med" len="med"/>
            </a:ln>
          </p:spPr>
          <p:txBody>
            <a:bodyPr wrap="none" lIns="0" tIns="0" rIns="56445" bIns="0">
              <a:prstTxWarp prst="textNoShape">
                <a:avLst/>
              </a:prstTxWarp>
              <a:spAutoFit/>
            </a:bodyPr>
            <a:lstStyle/>
            <a:p>
              <a:pPr marL="55563"/>
              <a:r>
                <a:rPr lang="en-US" sz="3400" b="1">
                  <a:solidFill>
                    <a:srgbClr val="000099"/>
                  </a:solidFill>
                  <a:latin typeface="Times New Roman" pitchFamily="-104" charset="0"/>
                  <a:ea typeface="Times New Roman" pitchFamily="-104" charset="0"/>
                  <a:cs typeface="Times New Roman" pitchFamily="-104" charset="0"/>
                  <a:sym typeface="Times New Roman" pitchFamily="-104" charset="0"/>
                </a:rPr>
                <a:t>diet &amp;</a:t>
              </a:r>
            </a:p>
            <a:p>
              <a:pPr marL="55563"/>
              <a:r>
                <a:rPr lang="en-US" sz="3400" b="1">
                  <a:solidFill>
                    <a:srgbClr val="000099"/>
                  </a:solidFill>
                  <a:latin typeface="Times New Roman" pitchFamily="-104" charset="0"/>
                  <a:ea typeface="Times New Roman" pitchFamily="-104" charset="0"/>
                  <a:cs typeface="Times New Roman" pitchFamily="-104" charset="0"/>
                  <a:sym typeface="Times New Roman" pitchFamily="-104" charset="0"/>
                </a:rPr>
                <a:t>exercise</a:t>
              </a:r>
            </a:p>
          </p:txBody>
        </p:sp>
        <p:sp>
          <p:nvSpPr>
            <p:cNvPr id="81989" name="Rectangle 69"/>
            <p:cNvSpPr>
              <a:spLocks/>
            </p:cNvSpPr>
            <p:nvPr/>
          </p:nvSpPr>
          <p:spPr bwMode="auto">
            <a:xfrm rot="1979999">
              <a:off x="1073" y="2768"/>
              <a:ext cx="2136" cy="296"/>
            </a:xfrm>
            <a:prstGeom prst="rect">
              <a:avLst/>
            </a:prstGeom>
            <a:noFill/>
            <a:ln w="12700" cap="flat">
              <a:noFill/>
              <a:miter lim="800000"/>
              <a:headEnd type="none" w="med" len="med"/>
              <a:tailEnd type="none" w="med" len="med"/>
            </a:ln>
          </p:spPr>
          <p:txBody>
            <a:bodyPr wrap="none" lIns="0" tIns="0" rIns="56445" bIns="0">
              <a:prstTxWarp prst="textNoShape">
                <a:avLst/>
              </a:prstTxWarp>
              <a:spAutoFit/>
            </a:bodyPr>
            <a:lstStyle/>
            <a:p>
              <a:pPr marL="55563"/>
              <a:r>
                <a:rPr lang="en-US" sz="3400" b="1">
                  <a:solidFill>
                    <a:srgbClr val="000099"/>
                  </a:solidFill>
                  <a:latin typeface="Times New Roman" pitchFamily="-104" charset="0"/>
                  <a:ea typeface="Times New Roman" pitchFamily="-104" charset="0"/>
                  <a:cs typeface="Times New Roman" pitchFamily="-104" charset="0"/>
                  <a:sym typeface="Times New Roman" pitchFamily="-104" charset="0"/>
                </a:rPr>
                <a:t>oral monotherapy</a:t>
              </a:r>
            </a:p>
          </p:txBody>
        </p:sp>
        <p:sp>
          <p:nvSpPr>
            <p:cNvPr id="81990" name="Rectangle 70"/>
            <p:cNvSpPr>
              <a:spLocks/>
            </p:cNvSpPr>
            <p:nvPr/>
          </p:nvSpPr>
          <p:spPr bwMode="auto">
            <a:xfrm rot="2100000">
              <a:off x="2080" y="2138"/>
              <a:ext cx="2031" cy="296"/>
            </a:xfrm>
            <a:prstGeom prst="rect">
              <a:avLst/>
            </a:prstGeom>
            <a:noFill/>
            <a:ln w="12700" cap="flat">
              <a:noFill/>
              <a:miter lim="800000"/>
              <a:headEnd type="none" w="med" len="med"/>
              <a:tailEnd type="none" w="med" len="med"/>
            </a:ln>
          </p:spPr>
          <p:txBody>
            <a:bodyPr wrap="none" lIns="0" tIns="0" rIns="56445" bIns="0">
              <a:prstTxWarp prst="textNoShape">
                <a:avLst/>
              </a:prstTxWarp>
              <a:spAutoFit/>
            </a:bodyPr>
            <a:lstStyle/>
            <a:p>
              <a:pPr marL="55563" algn="l"/>
              <a:r>
                <a:rPr lang="en-US" sz="3400" b="1">
                  <a:solidFill>
                    <a:srgbClr val="000099"/>
                  </a:solidFill>
                  <a:latin typeface="Times New Roman" pitchFamily="-104" charset="0"/>
                  <a:ea typeface="Times New Roman" pitchFamily="-104" charset="0"/>
                  <a:cs typeface="Times New Roman" pitchFamily="-104" charset="0"/>
                  <a:sym typeface="Times New Roman" pitchFamily="-104" charset="0"/>
                </a:rPr>
                <a:t>oral combination</a:t>
              </a:r>
            </a:p>
          </p:txBody>
        </p:sp>
        <p:sp>
          <p:nvSpPr>
            <p:cNvPr id="81991" name="Rectangle 71"/>
            <p:cNvSpPr>
              <a:spLocks/>
            </p:cNvSpPr>
            <p:nvPr/>
          </p:nvSpPr>
          <p:spPr bwMode="auto">
            <a:xfrm rot="1920000">
              <a:off x="3184" y="1474"/>
              <a:ext cx="1917" cy="296"/>
            </a:xfrm>
            <a:prstGeom prst="rect">
              <a:avLst/>
            </a:prstGeom>
            <a:noFill/>
            <a:ln w="12700" cap="flat">
              <a:noFill/>
              <a:miter lim="800000"/>
              <a:headEnd type="none" w="med" len="med"/>
              <a:tailEnd type="none" w="med" len="med"/>
            </a:ln>
          </p:spPr>
          <p:txBody>
            <a:bodyPr wrap="none" lIns="0" tIns="0" rIns="56445" bIns="0">
              <a:prstTxWarp prst="textNoShape">
                <a:avLst/>
              </a:prstTxWarp>
              <a:spAutoFit/>
            </a:bodyPr>
            <a:lstStyle/>
            <a:p>
              <a:pPr marL="55563" algn="l"/>
              <a:r>
                <a:rPr lang="en-US" sz="3400" b="1">
                  <a:solidFill>
                    <a:srgbClr val="000099"/>
                  </a:solidFill>
                  <a:latin typeface="Times New Roman" pitchFamily="-104" charset="0"/>
                  <a:ea typeface="Times New Roman" pitchFamily="-104" charset="0"/>
                  <a:cs typeface="Times New Roman" pitchFamily="-104" charset="0"/>
                  <a:sym typeface="Times New Roman" pitchFamily="-104" charset="0"/>
                </a:rPr>
                <a:t>oral plus insulin</a:t>
              </a:r>
            </a:p>
          </p:txBody>
        </p:sp>
        <p:sp>
          <p:nvSpPr>
            <p:cNvPr id="81992" name="Rectangle 72"/>
            <p:cNvSpPr>
              <a:spLocks/>
            </p:cNvSpPr>
            <p:nvPr/>
          </p:nvSpPr>
          <p:spPr bwMode="auto">
            <a:xfrm rot="1920000">
              <a:off x="4510" y="613"/>
              <a:ext cx="965" cy="296"/>
            </a:xfrm>
            <a:prstGeom prst="rect">
              <a:avLst/>
            </a:prstGeom>
            <a:noFill/>
            <a:ln w="12700" cap="flat">
              <a:noFill/>
              <a:miter lim="800000"/>
              <a:headEnd type="none" w="med" len="med"/>
              <a:tailEnd type="none" w="med" len="med"/>
            </a:ln>
          </p:spPr>
          <p:txBody>
            <a:bodyPr wrap="none" lIns="0" tIns="0" rIns="56445" bIns="0">
              <a:prstTxWarp prst="textNoShape">
                <a:avLst/>
              </a:prstTxWarp>
              <a:spAutoFit/>
            </a:bodyPr>
            <a:lstStyle/>
            <a:p>
              <a:pPr marL="55563" algn="l"/>
              <a:r>
                <a:rPr lang="en-US" sz="3400" b="1">
                  <a:solidFill>
                    <a:srgbClr val="000099"/>
                  </a:solidFill>
                  <a:latin typeface="Times New Roman" pitchFamily="-104" charset="0"/>
                  <a:ea typeface="Times New Roman" pitchFamily="-104" charset="0"/>
                  <a:cs typeface="Times New Roman" pitchFamily="-104" charset="0"/>
                  <a:sym typeface="Times New Roman" pitchFamily="-104" charset="0"/>
                </a:rPr>
                <a:t>insulin </a:t>
              </a:r>
              <a:r>
                <a:rPr lang="en-US" sz="3400" b="1">
                  <a:solidFill>
                    <a:srgbClr val="FF9900"/>
                  </a:solidFill>
                  <a:latin typeface="Times New Roman" pitchFamily="-104" charset="0"/>
                  <a:ea typeface="Times New Roman" pitchFamily="-104" charset="0"/>
                  <a:cs typeface="Times New Roman" pitchFamily="-104" charset="0"/>
                  <a:sym typeface="Times New Roman" pitchFamily="-104" charset="0"/>
                </a:rPr>
                <a:t> </a:t>
              </a:r>
            </a:p>
          </p:txBody>
        </p:sp>
        <p:grpSp>
          <p:nvGrpSpPr>
            <p:cNvPr id="82002" name="Group 82"/>
            <p:cNvGrpSpPr>
              <a:grpSpLocks/>
            </p:cNvGrpSpPr>
            <p:nvPr/>
          </p:nvGrpSpPr>
          <p:grpSpPr bwMode="auto">
            <a:xfrm>
              <a:off x="3660" y="2261"/>
              <a:ext cx="747" cy="496"/>
              <a:chOff x="0" y="0"/>
              <a:chExt cx="747" cy="496"/>
            </a:xfrm>
          </p:grpSpPr>
          <p:grpSp>
            <p:nvGrpSpPr>
              <p:cNvPr id="81995" name="Group 75"/>
              <p:cNvGrpSpPr>
                <a:grpSpLocks/>
              </p:cNvGrpSpPr>
              <p:nvPr/>
            </p:nvGrpSpPr>
            <p:grpSpPr bwMode="auto">
              <a:xfrm>
                <a:off x="517" y="147"/>
                <a:ext cx="230" cy="228"/>
                <a:chOff x="0" y="0"/>
                <a:chExt cx="230" cy="228"/>
              </a:xfrm>
            </p:grpSpPr>
            <p:sp>
              <p:nvSpPr>
                <p:cNvPr id="81993" name="Freeform 73"/>
                <p:cNvSpPr>
                  <a:spLocks/>
                </p:cNvSpPr>
                <p:nvPr/>
              </p:nvSpPr>
              <p:spPr bwMode="auto">
                <a:xfrm>
                  <a:off x="0" y="0"/>
                  <a:ext cx="135" cy="157"/>
                </a:xfrm>
                <a:custGeom>
                  <a:avLst/>
                  <a:gdLst/>
                  <a:ahLst/>
                  <a:cxnLst>
                    <a:cxn ang="0">
                      <a:pos x="21600" y="10119"/>
                    </a:cxn>
                    <a:cxn ang="0">
                      <a:pos x="9777" y="1362"/>
                    </a:cxn>
                    <a:cxn ang="0">
                      <a:pos x="9095" y="973"/>
                    </a:cxn>
                    <a:cxn ang="0">
                      <a:pos x="8413" y="584"/>
                    </a:cxn>
                    <a:cxn ang="0">
                      <a:pos x="7731" y="195"/>
                    </a:cxn>
                    <a:cxn ang="0">
                      <a:pos x="7048" y="0"/>
                    </a:cxn>
                    <a:cxn ang="0">
                      <a:pos x="6366" y="0"/>
                    </a:cxn>
                    <a:cxn ang="0">
                      <a:pos x="5457" y="0"/>
                    </a:cxn>
                    <a:cxn ang="0">
                      <a:pos x="4775" y="0"/>
                    </a:cxn>
                    <a:cxn ang="0">
                      <a:pos x="4320" y="195"/>
                    </a:cxn>
                    <a:cxn ang="0">
                      <a:pos x="3638" y="584"/>
                    </a:cxn>
                    <a:cxn ang="0">
                      <a:pos x="2956" y="778"/>
                    </a:cxn>
                    <a:cxn ang="0">
                      <a:pos x="2501" y="1362"/>
                    </a:cxn>
                    <a:cxn ang="0">
                      <a:pos x="1819" y="1946"/>
                    </a:cxn>
                    <a:cxn ang="0">
                      <a:pos x="1364" y="2530"/>
                    </a:cxn>
                    <a:cxn ang="0">
                      <a:pos x="909" y="3114"/>
                    </a:cxn>
                    <a:cxn ang="0">
                      <a:pos x="682" y="3697"/>
                    </a:cxn>
                    <a:cxn ang="0">
                      <a:pos x="455" y="4281"/>
                    </a:cxn>
                    <a:cxn ang="0">
                      <a:pos x="227" y="5059"/>
                    </a:cxn>
                    <a:cxn ang="0">
                      <a:pos x="0" y="5643"/>
                    </a:cxn>
                    <a:cxn ang="0">
                      <a:pos x="0" y="6227"/>
                    </a:cxn>
                    <a:cxn ang="0">
                      <a:pos x="0" y="7200"/>
                    </a:cxn>
                    <a:cxn ang="0">
                      <a:pos x="0" y="7978"/>
                    </a:cxn>
                    <a:cxn ang="0">
                      <a:pos x="227" y="8757"/>
                    </a:cxn>
                    <a:cxn ang="0">
                      <a:pos x="455" y="9341"/>
                    </a:cxn>
                    <a:cxn ang="0">
                      <a:pos x="682" y="10119"/>
                    </a:cxn>
                    <a:cxn ang="0">
                      <a:pos x="1137" y="10897"/>
                    </a:cxn>
                    <a:cxn ang="0">
                      <a:pos x="1592" y="11481"/>
                    </a:cxn>
                    <a:cxn ang="0">
                      <a:pos x="2046" y="11870"/>
                    </a:cxn>
                    <a:cxn ang="0">
                      <a:pos x="2501" y="12454"/>
                    </a:cxn>
                    <a:cxn ang="0">
                      <a:pos x="3183" y="12843"/>
                    </a:cxn>
                    <a:cxn ang="0">
                      <a:pos x="15688" y="21600"/>
                    </a:cxn>
                    <a:cxn ang="0">
                      <a:pos x="21600" y="10119"/>
                    </a:cxn>
                  </a:cxnLst>
                  <a:rect l="0" t="0" r="r" b="b"/>
                  <a:pathLst>
                    <a:path w="21600" h="21600">
                      <a:moveTo>
                        <a:pt x="21600" y="10119"/>
                      </a:moveTo>
                      <a:lnTo>
                        <a:pt x="9777" y="1362"/>
                      </a:lnTo>
                      <a:lnTo>
                        <a:pt x="9095" y="973"/>
                      </a:lnTo>
                      <a:lnTo>
                        <a:pt x="8413" y="584"/>
                      </a:lnTo>
                      <a:lnTo>
                        <a:pt x="7731" y="195"/>
                      </a:lnTo>
                      <a:lnTo>
                        <a:pt x="7048" y="0"/>
                      </a:lnTo>
                      <a:lnTo>
                        <a:pt x="6366" y="0"/>
                      </a:lnTo>
                      <a:lnTo>
                        <a:pt x="5457" y="0"/>
                      </a:lnTo>
                      <a:lnTo>
                        <a:pt x="4775" y="0"/>
                      </a:lnTo>
                      <a:lnTo>
                        <a:pt x="4320" y="195"/>
                      </a:lnTo>
                      <a:lnTo>
                        <a:pt x="3638" y="584"/>
                      </a:lnTo>
                      <a:lnTo>
                        <a:pt x="2956" y="778"/>
                      </a:lnTo>
                      <a:lnTo>
                        <a:pt x="2501" y="1362"/>
                      </a:lnTo>
                      <a:lnTo>
                        <a:pt x="1819" y="1946"/>
                      </a:lnTo>
                      <a:lnTo>
                        <a:pt x="1364" y="2530"/>
                      </a:lnTo>
                      <a:lnTo>
                        <a:pt x="909" y="3114"/>
                      </a:lnTo>
                      <a:lnTo>
                        <a:pt x="682" y="3697"/>
                      </a:lnTo>
                      <a:lnTo>
                        <a:pt x="455" y="4281"/>
                      </a:lnTo>
                      <a:lnTo>
                        <a:pt x="227" y="5059"/>
                      </a:lnTo>
                      <a:lnTo>
                        <a:pt x="0" y="5643"/>
                      </a:lnTo>
                      <a:lnTo>
                        <a:pt x="0" y="6227"/>
                      </a:lnTo>
                      <a:lnTo>
                        <a:pt x="0" y="7200"/>
                      </a:lnTo>
                      <a:lnTo>
                        <a:pt x="0" y="7978"/>
                      </a:lnTo>
                      <a:lnTo>
                        <a:pt x="227" y="8757"/>
                      </a:lnTo>
                      <a:lnTo>
                        <a:pt x="455" y="9341"/>
                      </a:lnTo>
                      <a:lnTo>
                        <a:pt x="682" y="10119"/>
                      </a:lnTo>
                      <a:lnTo>
                        <a:pt x="1137" y="10897"/>
                      </a:lnTo>
                      <a:lnTo>
                        <a:pt x="1592" y="11481"/>
                      </a:lnTo>
                      <a:lnTo>
                        <a:pt x="2046" y="11870"/>
                      </a:lnTo>
                      <a:lnTo>
                        <a:pt x="2501" y="12454"/>
                      </a:lnTo>
                      <a:lnTo>
                        <a:pt x="3183" y="12843"/>
                      </a:lnTo>
                      <a:lnTo>
                        <a:pt x="15688" y="21600"/>
                      </a:lnTo>
                      <a:lnTo>
                        <a:pt x="21600" y="10119"/>
                      </a:lnTo>
                    </a:path>
                  </a:pathLst>
                </a:custGeom>
                <a:solidFill>
                  <a:srgbClr val="FF808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94" name="Freeform 74"/>
                <p:cNvSpPr>
                  <a:spLocks/>
                </p:cNvSpPr>
                <p:nvPr/>
              </p:nvSpPr>
              <p:spPr bwMode="auto">
                <a:xfrm>
                  <a:off x="96" y="71"/>
                  <a:ext cx="134" cy="157"/>
                </a:xfrm>
                <a:custGeom>
                  <a:avLst/>
                  <a:gdLst/>
                  <a:ahLst/>
                  <a:cxnLst>
                    <a:cxn ang="0">
                      <a:pos x="0" y="11389"/>
                    </a:cxn>
                    <a:cxn ang="0">
                      <a:pos x="11949" y="20225"/>
                    </a:cxn>
                    <a:cxn ang="0">
                      <a:pos x="12638" y="20618"/>
                    </a:cxn>
                    <a:cxn ang="0">
                      <a:pos x="13098" y="21011"/>
                    </a:cxn>
                    <a:cxn ang="0">
                      <a:pos x="14017" y="21404"/>
                    </a:cxn>
                    <a:cxn ang="0">
                      <a:pos x="14477" y="21600"/>
                    </a:cxn>
                    <a:cxn ang="0">
                      <a:pos x="15166" y="21600"/>
                    </a:cxn>
                    <a:cxn ang="0">
                      <a:pos x="16085" y="21600"/>
                    </a:cxn>
                    <a:cxn ang="0">
                      <a:pos x="16774" y="21600"/>
                    </a:cxn>
                    <a:cxn ang="0">
                      <a:pos x="17464" y="21404"/>
                    </a:cxn>
                    <a:cxn ang="0">
                      <a:pos x="17923" y="21011"/>
                    </a:cxn>
                    <a:cxn ang="0">
                      <a:pos x="18613" y="20815"/>
                    </a:cxn>
                    <a:cxn ang="0">
                      <a:pos x="19072" y="20225"/>
                    </a:cxn>
                    <a:cxn ang="0">
                      <a:pos x="19762" y="19636"/>
                    </a:cxn>
                    <a:cxn ang="0">
                      <a:pos x="20221" y="19244"/>
                    </a:cxn>
                    <a:cxn ang="0">
                      <a:pos x="20681" y="18458"/>
                    </a:cxn>
                    <a:cxn ang="0">
                      <a:pos x="20911" y="18065"/>
                    </a:cxn>
                    <a:cxn ang="0">
                      <a:pos x="21140" y="17280"/>
                    </a:cxn>
                    <a:cxn ang="0">
                      <a:pos x="21370" y="16691"/>
                    </a:cxn>
                    <a:cxn ang="0">
                      <a:pos x="21600" y="16102"/>
                    </a:cxn>
                    <a:cxn ang="0">
                      <a:pos x="21600" y="15316"/>
                    </a:cxn>
                    <a:cxn ang="0">
                      <a:pos x="21600" y="14335"/>
                    </a:cxn>
                    <a:cxn ang="0">
                      <a:pos x="21600" y="13745"/>
                    </a:cxn>
                    <a:cxn ang="0">
                      <a:pos x="21370" y="12764"/>
                    </a:cxn>
                    <a:cxn ang="0">
                      <a:pos x="21140" y="12175"/>
                    </a:cxn>
                    <a:cxn ang="0">
                      <a:pos x="20911" y="11389"/>
                    </a:cxn>
                    <a:cxn ang="0">
                      <a:pos x="20451" y="10800"/>
                    </a:cxn>
                    <a:cxn ang="0">
                      <a:pos x="19991" y="10211"/>
                    </a:cxn>
                    <a:cxn ang="0">
                      <a:pos x="19532" y="9622"/>
                    </a:cxn>
                    <a:cxn ang="0">
                      <a:pos x="19072" y="9229"/>
                    </a:cxn>
                    <a:cxn ang="0">
                      <a:pos x="18383" y="8836"/>
                    </a:cxn>
                    <a:cxn ang="0">
                      <a:pos x="5974" y="0"/>
                    </a:cxn>
                    <a:cxn ang="0">
                      <a:pos x="0" y="11389"/>
                    </a:cxn>
                  </a:cxnLst>
                  <a:rect l="0" t="0" r="r" b="b"/>
                  <a:pathLst>
                    <a:path w="21600" h="21600">
                      <a:moveTo>
                        <a:pt x="0" y="11389"/>
                      </a:moveTo>
                      <a:lnTo>
                        <a:pt x="11949" y="20225"/>
                      </a:lnTo>
                      <a:lnTo>
                        <a:pt x="12638" y="20618"/>
                      </a:lnTo>
                      <a:lnTo>
                        <a:pt x="13098" y="21011"/>
                      </a:lnTo>
                      <a:lnTo>
                        <a:pt x="14017" y="21404"/>
                      </a:lnTo>
                      <a:lnTo>
                        <a:pt x="14477" y="21600"/>
                      </a:lnTo>
                      <a:lnTo>
                        <a:pt x="15166" y="21600"/>
                      </a:lnTo>
                      <a:lnTo>
                        <a:pt x="16085" y="21600"/>
                      </a:lnTo>
                      <a:lnTo>
                        <a:pt x="16774" y="21600"/>
                      </a:lnTo>
                      <a:lnTo>
                        <a:pt x="17464" y="21404"/>
                      </a:lnTo>
                      <a:lnTo>
                        <a:pt x="17923" y="21011"/>
                      </a:lnTo>
                      <a:lnTo>
                        <a:pt x="18613" y="20815"/>
                      </a:lnTo>
                      <a:lnTo>
                        <a:pt x="19072" y="20225"/>
                      </a:lnTo>
                      <a:lnTo>
                        <a:pt x="19762" y="19636"/>
                      </a:lnTo>
                      <a:lnTo>
                        <a:pt x="20221" y="19244"/>
                      </a:lnTo>
                      <a:lnTo>
                        <a:pt x="20681" y="18458"/>
                      </a:lnTo>
                      <a:lnTo>
                        <a:pt x="20911" y="18065"/>
                      </a:lnTo>
                      <a:lnTo>
                        <a:pt x="21140" y="17280"/>
                      </a:lnTo>
                      <a:lnTo>
                        <a:pt x="21370" y="16691"/>
                      </a:lnTo>
                      <a:lnTo>
                        <a:pt x="21600" y="16102"/>
                      </a:lnTo>
                      <a:lnTo>
                        <a:pt x="21600" y="15316"/>
                      </a:lnTo>
                      <a:lnTo>
                        <a:pt x="21600" y="14335"/>
                      </a:lnTo>
                      <a:lnTo>
                        <a:pt x="21600" y="13745"/>
                      </a:lnTo>
                      <a:lnTo>
                        <a:pt x="21370" y="12764"/>
                      </a:lnTo>
                      <a:lnTo>
                        <a:pt x="21140" y="12175"/>
                      </a:lnTo>
                      <a:lnTo>
                        <a:pt x="20911" y="11389"/>
                      </a:lnTo>
                      <a:lnTo>
                        <a:pt x="20451" y="10800"/>
                      </a:lnTo>
                      <a:lnTo>
                        <a:pt x="19991" y="10211"/>
                      </a:lnTo>
                      <a:lnTo>
                        <a:pt x="19532" y="9622"/>
                      </a:lnTo>
                      <a:lnTo>
                        <a:pt x="19072" y="9229"/>
                      </a:lnTo>
                      <a:lnTo>
                        <a:pt x="18383" y="8836"/>
                      </a:lnTo>
                      <a:lnTo>
                        <a:pt x="5974" y="0"/>
                      </a:lnTo>
                      <a:lnTo>
                        <a:pt x="0" y="11389"/>
                      </a:lnTo>
                    </a:path>
                  </a:pathLst>
                </a:custGeom>
                <a:solidFill>
                  <a:srgbClr val="C06000"/>
                </a:solidFill>
                <a:ln w="12700" cap="rnd">
                  <a:noFill/>
                  <a:round/>
                  <a:headEnd type="none" w="med" len="med"/>
                  <a:tailEnd type="none" w="med" len="med"/>
                </a:ln>
              </p:spPr>
              <p:txBody>
                <a:bodyPr lIns="0" tIns="0" rIns="0" bIns="0">
                  <a:prstTxWarp prst="textNoShape">
                    <a:avLst/>
                  </a:prstTxWarp>
                </a:bodyPr>
                <a:lstStyle/>
                <a:p>
                  <a:endParaRPr lang="fr-BE"/>
                </a:p>
              </p:txBody>
            </p:sp>
          </p:grpSp>
          <p:grpSp>
            <p:nvGrpSpPr>
              <p:cNvPr id="82000" name="Group 80"/>
              <p:cNvGrpSpPr>
                <a:grpSpLocks/>
              </p:cNvGrpSpPr>
              <p:nvPr/>
            </p:nvGrpSpPr>
            <p:grpSpPr bwMode="auto">
              <a:xfrm>
                <a:off x="0" y="140"/>
                <a:ext cx="208" cy="241"/>
                <a:chOff x="0" y="0"/>
                <a:chExt cx="208" cy="241"/>
              </a:xfrm>
            </p:grpSpPr>
            <p:grpSp>
              <p:nvGrpSpPr>
                <p:cNvPr id="81998" name="Group 78"/>
                <p:cNvGrpSpPr>
                  <a:grpSpLocks/>
                </p:cNvGrpSpPr>
                <p:nvPr/>
              </p:nvGrpSpPr>
              <p:grpSpPr bwMode="auto">
                <a:xfrm>
                  <a:off x="0" y="0"/>
                  <a:ext cx="208" cy="241"/>
                  <a:chOff x="0" y="0"/>
                  <a:chExt cx="208" cy="241"/>
                </a:xfrm>
              </p:grpSpPr>
              <p:sp>
                <p:nvSpPr>
                  <p:cNvPr id="81996" name="Freeform 76"/>
                  <p:cNvSpPr>
                    <a:spLocks/>
                  </p:cNvSpPr>
                  <p:nvPr/>
                </p:nvSpPr>
                <p:spPr bwMode="auto">
                  <a:xfrm>
                    <a:off x="0" y="86"/>
                    <a:ext cx="203" cy="155"/>
                  </a:xfrm>
                  <a:custGeom>
                    <a:avLst/>
                    <a:gdLst/>
                    <a:ahLst/>
                    <a:cxnLst>
                      <a:cxn ang="0">
                        <a:pos x="0" y="0"/>
                      </a:cxn>
                      <a:cxn ang="0">
                        <a:pos x="0" y="9800"/>
                      </a:cxn>
                      <a:cxn ang="0">
                        <a:pos x="151" y="11200"/>
                      </a:cxn>
                      <a:cxn ang="0">
                        <a:pos x="302" y="12400"/>
                      </a:cxn>
                      <a:cxn ang="0">
                        <a:pos x="604" y="13400"/>
                      </a:cxn>
                      <a:cxn ang="0">
                        <a:pos x="906" y="14400"/>
                      </a:cxn>
                      <a:cxn ang="0">
                        <a:pos x="1359" y="15400"/>
                      </a:cxn>
                      <a:cxn ang="0">
                        <a:pos x="1662" y="16200"/>
                      </a:cxn>
                      <a:cxn ang="0">
                        <a:pos x="2266" y="17000"/>
                      </a:cxn>
                      <a:cxn ang="0">
                        <a:pos x="2870" y="17600"/>
                      </a:cxn>
                      <a:cxn ang="0">
                        <a:pos x="3323" y="18200"/>
                      </a:cxn>
                      <a:cxn ang="0">
                        <a:pos x="3927" y="18800"/>
                      </a:cxn>
                      <a:cxn ang="0">
                        <a:pos x="4531" y="19400"/>
                      </a:cxn>
                      <a:cxn ang="0">
                        <a:pos x="5136" y="19800"/>
                      </a:cxn>
                      <a:cxn ang="0">
                        <a:pos x="5740" y="20200"/>
                      </a:cxn>
                      <a:cxn ang="0">
                        <a:pos x="6193" y="20400"/>
                      </a:cxn>
                      <a:cxn ang="0">
                        <a:pos x="6948" y="20800"/>
                      </a:cxn>
                      <a:cxn ang="0">
                        <a:pos x="7703" y="21200"/>
                      </a:cxn>
                      <a:cxn ang="0">
                        <a:pos x="8459" y="21400"/>
                      </a:cxn>
                      <a:cxn ang="0">
                        <a:pos x="8912" y="21400"/>
                      </a:cxn>
                      <a:cxn ang="0">
                        <a:pos x="9516" y="21400"/>
                      </a:cxn>
                      <a:cxn ang="0">
                        <a:pos x="10120" y="21600"/>
                      </a:cxn>
                      <a:cxn ang="0">
                        <a:pos x="11480" y="21600"/>
                      </a:cxn>
                      <a:cxn ang="0">
                        <a:pos x="12235" y="21600"/>
                      </a:cxn>
                      <a:cxn ang="0">
                        <a:pos x="12990" y="21400"/>
                      </a:cxn>
                      <a:cxn ang="0">
                        <a:pos x="13594" y="21200"/>
                      </a:cxn>
                      <a:cxn ang="0">
                        <a:pos x="14199" y="21000"/>
                      </a:cxn>
                      <a:cxn ang="0">
                        <a:pos x="14803" y="20800"/>
                      </a:cxn>
                      <a:cxn ang="0">
                        <a:pos x="15407" y="20400"/>
                      </a:cxn>
                      <a:cxn ang="0">
                        <a:pos x="16011" y="20200"/>
                      </a:cxn>
                      <a:cxn ang="0">
                        <a:pos x="16615" y="19800"/>
                      </a:cxn>
                      <a:cxn ang="0">
                        <a:pos x="17069" y="19400"/>
                      </a:cxn>
                      <a:cxn ang="0">
                        <a:pos x="17673" y="19000"/>
                      </a:cxn>
                      <a:cxn ang="0">
                        <a:pos x="18126" y="18400"/>
                      </a:cxn>
                      <a:cxn ang="0">
                        <a:pos x="18730" y="17800"/>
                      </a:cxn>
                      <a:cxn ang="0">
                        <a:pos x="19334" y="17000"/>
                      </a:cxn>
                      <a:cxn ang="0">
                        <a:pos x="19787" y="16400"/>
                      </a:cxn>
                      <a:cxn ang="0">
                        <a:pos x="20241" y="15400"/>
                      </a:cxn>
                      <a:cxn ang="0">
                        <a:pos x="20694" y="14600"/>
                      </a:cxn>
                      <a:cxn ang="0">
                        <a:pos x="20996" y="13400"/>
                      </a:cxn>
                      <a:cxn ang="0">
                        <a:pos x="21449" y="12200"/>
                      </a:cxn>
                      <a:cxn ang="0">
                        <a:pos x="21600" y="11000"/>
                      </a:cxn>
                      <a:cxn ang="0">
                        <a:pos x="21600" y="9800"/>
                      </a:cxn>
                      <a:cxn ang="0">
                        <a:pos x="21600" y="0"/>
                      </a:cxn>
                      <a:cxn ang="0">
                        <a:pos x="0" y="0"/>
                      </a:cxn>
                    </a:cxnLst>
                    <a:rect l="0" t="0" r="r" b="b"/>
                    <a:pathLst>
                      <a:path w="21600" h="21600">
                        <a:moveTo>
                          <a:pt x="0" y="0"/>
                        </a:moveTo>
                        <a:lnTo>
                          <a:pt x="0" y="9800"/>
                        </a:lnTo>
                        <a:lnTo>
                          <a:pt x="151" y="11200"/>
                        </a:lnTo>
                        <a:lnTo>
                          <a:pt x="302" y="12400"/>
                        </a:lnTo>
                        <a:lnTo>
                          <a:pt x="604" y="13400"/>
                        </a:lnTo>
                        <a:lnTo>
                          <a:pt x="906" y="14400"/>
                        </a:lnTo>
                        <a:lnTo>
                          <a:pt x="1359" y="15400"/>
                        </a:lnTo>
                        <a:lnTo>
                          <a:pt x="1662" y="16200"/>
                        </a:lnTo>
                        <a:lnTo>
                          <a:pt x="2266" y="17000"/>
                        </a:lnTo>
                        <a:lnTo>
                          <a:pt x="2870" y="17600"/>
                        </a:lnTo>
                        <a:lnTo>
                          <a:pt x="3323" y="18200"/>
                        </a:lnTo>
                        <a:lnTo>
                          <a:pt x="3927" y="18800"/>
                        </a:lnTo>
                        <a:lnTo>
                          <a:pt x="4531" y="19400"/>
                        </a:lnTo>
                        <a:lnTo>
                          <a:pt x="5136" y="19800"/>
                        </a:lnTo>
                        <a:lnTo>
                          <a:pt x="5740" y="20200"/>
                        </a:lnTo>
                        <a:lnTo>
                          <a:pt x="6193" y="20400"/>
                        </a:lnTo>
                        <a:lnTo>
                          <a:pt x="6948" y="20800"/>
                        </a:lnTo>
                        <a:lnTo>
                          <a:pt x="7703" y="21200"/>
                        </a:lnTo>
                        <a:lnTo>
                          <a:pt x="8459" y="21400"/>
                        </a:lnTo>
                        <a:lnTo>
                          <a:pt x="8912" y="21400"/>
                        </a:lnTo>
                        <a:lnTo>
                          <a:pt x="9516" y="21400"/>
                        </a:lnTo>
                        <a:lnTo>
                          <a:pt x="10120" y="21600"/>
                        </a:lnTo>
                        <a:lnTo>
                          <a:pt x="11480" y="21600"/>
                        </a:lnTo>
                        <a:lnTo>
                          <a:pt x="12235" y="21600"/>
                        </a:lnTo>
                        <a:lnTo>
                          <a:pt x="12990" y="21400"/>
                        </a:lnTo>
                        <a:lnTo>
                          <a:pt x="13594" y="21200"/>
                        </a:lnTo>
                        <a:lnTo>
                          <a:pt x="14199" y="21000"/>
                        </a:lnTo>
                        <a:lnTo>
                          <a:pt x="14803" y="20800"/>
                        </a:lnTo>
                        <a:lnTo>
                          <a:pt x="15407" y="20400"/>
                        </a:lnTo>
                        <a:lnTo>
                          <a:pt x="16011" y="20200"/>
                        </a:lnTo>
                        <a:lnTo>
                          <a:pt x="16615" y="19800"/>
                        </a:lnTo>
                        <a:lnTo>
                          <a:pt x="17069" y="19400"/>
                        </a:lnTo>
                        <a:lnTo>
                          <a:pt x="17673" y="19000"/>
                        </a:lnTo>
                        <a:lnTo>
                          <a:pt x="18126" y="18400"/>
                        </a:lnTo>
                        <a:lnTo>
                          <a:pt x="18730" y="17800"/>
                        </a:lnTo>
                        <a:lnTo>
                          <a:pt x="19334" y="17000"/>
                        </a:lnTo>
                        <a:lnTo>
                          <a:pt x="19787" y="16400"/>
                        </a:lnTo>
                        <a:lnTo>
                          <a:pt x="20241" y="15400"/>
                        </a:lnTo>
                        <a:lnTo>
                          <a:pt x="20694" y="14600"/>
                        </a:lnTo>
                        <a:lnTo>
                          <a:pt x="20996" y="13400"/>
                        </a:lnTo>
                        <a:lnTo>
                          <a:pt x="21449" y="12200"/>
                        </a:lnTo>
                        <a:lnTo>
                          <a:pt x="21600" y="11000"/>
                        </a:lnTo>
                        <a:lnTo>
                          <a:pt x="21600" y="9800"/>
                        </a:lnTo>
                        <a:lnTo>
                          <a:pt x="21600" y="0"/>
                        </a:lnTo>
                        <a:lnTo>
                          <a:pt x="0" y="0"/>
                        </a:lnTo>
                      </a:path>
                    </a:pathLst>
                  </a:custGeom>
                  <a:solidFill>
                    <a:srgbClr val="80400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1997" name="Oval 77"/>
                  <p:cNvSpPr>
                    <a:spLocks/>
                  </p:cNvSpPr>
                  <p:nvPr/>
                </p:nvSpPr>
                <p:spPr bwMode="auto">
                  <a:xfrm>
                    <a:off x="0" y="0"/>
                    <a:ext cx="208" cy="169"/>
                  </a:xfrm>
                  <a:prstGeom prst="ellipse">
                    <a:avLst/>
                  </a:prstGeom>
                  <a:solidFill>
                    <a:srgbClr val="A05000"/>
                  </a:solidFill>
                  <a:ln w="12700" cap="flat">
                    <a:noFill/>
                    <a:round/>
                    <a:headEnd type="none" w="med" len="med"/>
                    <a:tailEnd type="none" w="med" len="med"/>
                  </a:ln>
                </p:spPr>
                <p:txBody>
                  <a:bodyPr lIns="0" tIns="0" rIns="0" bIns="0">
                    <a:prstTxWarp prst="textNoShape">
                      <a:avLst/>
                    </a:prstTxWarp>
                  </a:bodyPr>
                  <a:lstStyle/>
                  <a:p>
                    <a:endParaRPr lang="fr-BE"/>
                  </a:p>
                </p:txBody>
              </p:sp>
            </p:grpSp>
            <p:sp>
              <p:nvSpPr>
                <p:cNvPr id="81999" name="Freeform 79"/>
                <p:cNvSpPr>
                  <a:spLocks/>
                </p:cNvSpPr>
                <p:nvPr/>
              </p:nvSpPr>
              <p:spPr bwMode="auto">
                <a:xfrm>
                  <a:off x="72" y="0"/>
                  <a:ext cx="53" cy="167"/>
                </a:xfrm>
                <a:custGeom>
                  <a:avLst/>
                  <a:gdLst/>
                  <a:ahLst/>
                  <a:cxnLst>
                    <a:cxn ang="0">
                      <a:pos x="15178" y="0"/>
                    </a:cxn>
                    <a:cxn ang="0">
                      <a:pos x="0" y="21234"/>
                    </a:cxn>
                    <a:cxn ang="0">
                      <a:pos x="3503" y="21417"/>
                    </a:cxn>
                    <a:cxn ang="0">
                      <a:pos x="7005" y="21600"/>
                    </a:cxn>
                    <a:cxn ang="0">
                      <a:pos x="21600" y="183"/>
                    </a:cxn>
                    <a:cxn ang="0">
                      <a:pos x="18097" y="0"/>
                    </a:cxn>
                    <a:cxn ang="0">
                      <a:pos x="15178" y="0"/>
                    </a:cxn>
                  </a:cxnLst>
                  <a:rect l="0" t="0" r="r" b="b"/>
                  <a:pathLst>
                    <a:path w="21600" h="21600">
                      <a:moveTo>
                        <a:pt x="15178" y="0"/>
                      </a:moveTo>
                      <a:lnTo>
                        <a:pt x="0" y="21234"/>
                      </a:lnTo>
                      <a:lnTo>
                        <a:pt x="3503" y="21417"/>
                      </a:lnTo>
                      <a:lnTo>
                        <a:pt x="7005" y="21600"/>
                      </a:lnTo>
                      <a:lnTo>
                        <a:pt x="21600" y="183"/>
                      </a:lnTo>
                      <a:lnTo>
                        <a:pt x="18097" y="0"/>
                      </a:lnTo>
                      <a:lnTo>
                        <a:pt x="15178" y="0"/>
                      </a:lnTo>
                    </a:path>
                  </a:pathLst>
                </a:custGeom>
                <a:solidFill>
                  <a:srgbClr val="804000"/>
                </a:solidFill>
                <a:ln w="12700" cap="rnd">
                  <a:noFill/>
                  <a:round/>
                  <a:headEnd type="none" w="med" len="med"/>
                  <a:tailEnd type="none" w="med" len="med"/>
                </a:ln>
              </p:spPr>
              <p:txBody>
                <a:bodyPr lIns="0" tIns="0" rIns="0" bIns="0">
                  <a:prstTxWarp prst="textNoShape">
                    <a:avLst/>
                  </a:prstTxWarp>
                </a:bodyPr>
                <a:lstStyle/>
                <a:p>
                  <a:endParaRPr lang="fr-BE"/>
                </a:p>
              </p:txBody>
            </p:sp>
          </p:grpSp>
          <p:sp>
            <p:nvSpPr>
              <p:cNvPr id="82001" name="Rectangle 81"/>
              <p:cNvSpPr>
                <a:spLocks/>
              </p:cNvSpPr>
              <p:nvPr/>
            </p:nvSpPr>
            <p:spPr bwMode="auto">
              <a:xfrm>
                <a:off x="187" y="0"/>
                <a:ext cx="456" cy="496"/>
              </a:xfrm>
              <a:prstGeom prst="rect">
                <a:avLst/>
              </a:prstGeom>
              <a:noFill/>
              <a:ln w="12700" cap="flat">
                <a:noFill/>
                <a:miter lim="800000"/>
                <a:headEnd type="none" w="med" len="med"/>
                <a:tailEnd type="none" w="med" len="med"/>
              </a:ln>
            </p:spPr>
            <p:txBody>
              <a:bodyPr lIns="0" tIns="0" rIns="56445" bIns="0">
                <a:prstTxWarp prst="textNoShape">
                  <a:avLst/>
                </a:prstTxWarp>
              </a:bodyPr>
              <a:lstStyle/>
              <a:p>
                <a:pPr marL="55563" algn="l"/>
                <a:r>
                  <a:rPr lang="en-US" sz="5600" b="1">
                    <a:solidFill>
                      <a:srgbClr val="FFFFFF"/>
                    </a:solidFill>
                    <a:latin typeface="Times New Roman" pitchFamily="-104" charset="0"/>
                    <a:ea typeface="Times New Roman" pitchFamily="-104" charset="0"/>
                    <a:cs typeface="Times New Roman" pitchFamily="-104" charset="0"/>
                    <a:sym typeface="Times New Roman" pitchFamily="-104" charset="0"/>
                  </a:rPr>
                  <a:t>+</a:t>
                </a:r>
              </a:p>
            </p:txBody>
          </p:sp>
        </p:grpSp>
        <p:grpSp>
          <p:nvGrpSpPr>
            <p:cNvPr id="82007" name="Group 87"/>
            <p:cNvGrpSpPr>
              <a:grpSpLocks/>
            </p:cNvGrpSpPr>
            <p:nvPr/>
          </p:nvGrpSpPr>
          <p:grpSpPr bwMode="auto">
            <a:xfrm>
              <a:off x="2626" y="2990"/>
              <a:ext cx="203" cy="240"/>
              <a:chOff x="0" y="0"/>
              <a:chExt cx="203" cy="240"/>
            </a:xfrm>
          </p:grpSpPr>
          <p:grpSp>
            <p:nvGrpSpPr>
              <p:cNvPr id="82005" name="Group 85"/>
              <p:cNvGrpSpPr>
                <a:grpSpLocks/>
              </p:cNvGrpSpPr>
              <p:nvPr/>
            </p:nvGrpSpPr>
            <p:grpSpPr bwMode="auto">
              <a:xfrm>
                <a:off x="0" y="0"/>
                <a:ext cx="203" cy="240"/>
                <a:chOff x="0" y="0"/>
                <a:chExt cx="203" cy="240"/>
              </a:xfrm>
            </p:grpSpPr>
            <p:sp>
              <p:nvSpPr>
                <p:cNvPr id="82003" name="Freeform 83"/>
                <p:cNvSpPr>
                  <a:spLocks/>
                </p:cNvSpPr>
                <p:nvPr/>
              </p:nvSpPr>
              <p:spPr bwMode="auto">
                <a:xfrm>
                  <a:off x="0" y="86"/>
                  <a:ext cx="203" cy="154"/>
                </a:xfrm>
                <a:custGeom>
                  <a:avLst/>
                  <a:gdLst/>
                  <a:ahLst/>
                  <a:cxnLst>
                    <a:cxn ang="0">
                      <a:pos x="0" y="0"/>
                    </a:cxn>
                    <a:cxn ang="0">
                      <a:pos x="0" y="9892"/>
                    </a:cxn>
                    <a:cxn ang="0">
                      <a:pos x="151" y="11305"/>
                    </a:cxn>
                    <a:cxn ang="0">
                      <a:pos x="302" y="12314"/>
                    </a:cxn>
                    <a:cxn ang="0">
                      <a:pos x="604" y="13525"/>
                    </a:cxn>
                    <a:cxn ang="0">
                      <a:pos x="906" y="14333"/>
                    </a:cxn>
                    <a:cxn ang="0">
                      <a:pos x="1359" y="15342"/>
                    </a:cxn>
                    <a:cxn ang="0">
                      <a:pos x="1662" y="16150"/>
                    </a:cxn>
                    <a:cxn ang="0">
                      <a:pos x="2266" y="16957"/>
                    </a:cxn>
                    <a:cxn ang="0">
                      <a:pos x="2870" y="17764"/>
                    </a:cxn>
                    <a:cxn ang="0">
                      <a:pos x="3323" y="18168"/>
                    </a:cxn>
                    <a:cxn ang="0">
                      <a:pos x="3927" y="18774"/>
                    </a:cxn>
                    <a:cxn ang="0">
                      <a:pos x="4531" y="19379"/>
                    </a:cxn>
                    <a:cxn ang="0">
                      <a:pos x="5136" y="19783"/>
                    </a:cxn>
                    <a:cxn ang="0">
                      <a:pos x="5740" y="20187"/>
                    </a:cxn>
                    <a:cxn ang="0">
                      <a:pos x="6193" y="20389"/>
                    </a:cxn>
                    <a:cxn ang="0">
                      <a:pos x="6948" y="20793"/>
                    </a:cxn>
                    <a:cxn ang="0">
                      <a:pos x="7703" y="21196"/>
                    </a:cxn>
                    <a:cxn ang="0">
                      <a:pos x="8459" y="21398"/>
                    </a:cxn>
                    <a:cxn ang="0">
                      <a:pos x="8912" y="21398"/>
                    </a:cxn>
                    <a:cxn ang="0">
                      <a:pos x="9516" y="21398"/>
                    </a:cxn>
                    <a:cxn ang="0">
                      <a:pos x="10120" y="21600"/>
                    </a:cxn>
                    <a:cxn ang="0">
                      <a:pos x="11480" y="21600"/>
                    </a:cxn>
                    <a:cxn ang="0">
                      <a:pos x="12235" y="21600"/>
                    </a:cxn>
                    <a:cxn ang="0">
                      <a:pos x="12990" y="21398"/>
                    </a:cxn>
                    <a:cxn ang="0">
                      <a:pos x="13594" y="21196"/>
                    </a:cxn>
                    <a:cxn ang="0">
                      <a:pos x="14199" y="20994"/>
                    </a:cxn>
                    <a:cxn ang="0">
                      <a:pos x="14803" y="20793"/>
                    </a:cxn>
                    <a:cxn ang="0">
                      <a:pos x="15407" y="20389"/>
                    </a:cxn>
                    <a:cxn ang="0">
                      <a:pos x="16011" y="20187"/>
                    </a:cxn>
                    <a:cxn ang="0">
                      <a:pos x="16615" y="19783"/>
                    </a:cxn>
                    <a:cxn ang="0">
                      <a:pos x="17069" y="19379"/>
                    </a:cxn>
                    <a:cxn ang="0">
                      <a:pos x="17673" y="18976"/>
                    </a:cxn>
                    <a:cxn ang="0">
                      <a:pos x="18126" y="18370"/>
                    </a:cxn>
                    <a:cxn ang="0">
                      <a:pos x="18730" y="17764"/>
                    </a:cxn>
                    <a:cxn ang="0">
                      <a:pos x="19334" y="16957"/>
                    </a:cxn>
                    <a:cxn ang="0">
                      <a:pos x="19787" y="16351"/>
                    </a:cxn>
                    <a:cxn ang="0">
                      <a:pos x="20241" y="15544"/>
                    </a:cxn>
                    <a:cxn ang="0">
                      <a:pos x="20694" y="14535"/>
                    </a:cxn>
                    <a:cxn ang="0">
                      <a:pos x="20996" y="13323"/>
                    </a:cxn>
                    <a:cxn ang="0">
                      <a:pos x="21449" y="12112"/>
                    </a:cxn>
                    <a:cxn ang="0">
                      <a:pos x="21600" y="11103"/>
                    </a:cxn>
                    <a:cxn ang="0">
                      <a:pos x="21600" y="9892"/>
                    </a:cxn>
                    <a:cxn ang="0">
                      <a:pos x="21600" y="0"/>
                    </a:cxn>
                    <a:cxn ang="0">
                      <a:pos x="0" y="0"/>
                    </a:cxn>
                  </a:cxnLst>
                  <a:rect l="0" t="0" r="r" b="b"/>
                  <a:pathLst>
                    <a:path w="21600" h="21600">
                      <a:moveTo>
                        <a:pt x="0" y="0"/>
                      </a:moveTo>
                      <a:lnTo>
                        <a:pt x="0" y="9892"/>
                      </a:lnTo>
                      <a:lnTo>
                        <a:pt x="151" y="11305"/>
                      </a:lnTo>
                      <a:lnTo>
                        <a:pt x="302" y="12314"/>
                      </a:lnTo>
                      <a:lnTo>
                        <a:pt x="604" y="13525"/>
                      </a:lnTo>
                      <a:lnTo>
                        <a:pt x="906" y="14333"/>
                      </a:lnTo>
                      <a:lnTo>
                        <a:pt x="1359" y="15342"/>
                      </a:lnTo>
                      <a:lnTo>
                        <a:pt x="1662" y="16150"/>
                      </a:lnTo>
                      <a:lnTo>
                        <a:pt x="2266" y="16957"/>
                      </a:lnTo>
                      <a:lnTo>
                        <a:pt x="2870" y="17764"/>
                      </a:lnTo>
                      <a:lnTo>
                        <a:pt x="3323" y="18168"/>
                      </a:lnTo>
                      <a:lnTo>
                        <a:pt x="3927" y="18774"/>
                      </a:lnTo>
                      <a:lnTo>
                        <a:pt x="4531" y="19379"/>
                      </a:lnTo>
                      <a:lnTo>
                        <a:pt x="5136" y="19783"/>
                      </a:lnTo>
                      <a:lnTo>
                        <a:pt x="5740" y="20187"/>
                      </a:lnTo>
                      <a:lnTo>
                        <a:pt x="6193" y="20389"/>
                      </a:lnTo>
                      <a:lnTo>
                        <a:pt x="6948" y="20793"/>
                      </a:lnTo>
                      <a:lnTo>
                        <a:pt x="7703" y="21196"/>
                      </a:lnTo>
                      <a:lnTo>
                        <a:pt x="8459" y="21398"/>
                      </a:lnTo>
                      <a:lnTo>
                        <a:pt x="8912" y="21398"/>
                      </a:lnTo>
                      <a:lnTo>
                        <a:pt x="9516" y="21398"/>
                      </a:lnTo>
                      <a:lnTo>
                        <a:pt x="10120" y="21600"/>
                      </a:lnTo>
                      <a:lnTo>
                        <a:pt x="11480" y="21600"/>
                      </a:lnTo>
                      <a:lnTo>
                        <a:pt x="12235" y="21600"/>
                      </a:lnTo>
                      <a:lnTo>
                        <a:pt x="12990" y="21398"/>
                      </a:lnTo>
                      <a:lnTo>
                        <a:pt x="13594" y="21196"/>
                      </a:lnTo>
                      <a:lnTo>
                        <a:pt x="14199" y="20994"/>
                      </a:lnTo>
                      <a:lnTo>
                        <a:pt x="14803" y="20793"/>
                      </a:lnTo>
                      <a:lnTo>
                        <a:pt x="15407" y="20389"/>
                      </a:lnTo>
                      <a:lnTo>
                        <a:pt x="16011" y="20187"/>
                      </a:lnTo>
                      <a:lnTo>
                        <a:pt x="16615" y="19783"/>
                      </a:lnTo>
                      <a:lnTo>
                        <a:pt x="17069" y="19379"/>
                      </a:lnTo>
                      <a:lnTo>
                        <a:pt x="17673" y="18976"/>
                      </a:lnTo>
                      <a:lnTo>
                        <a:pt x="18126" y="18370"/>
                      </a:lnTo>
                      <a:lnTo>
                        <a:pt x="18730" y="17764"/>
                      </a:lnTo>
                      <a:lnTo>
                        <a:pt x="19334" y="16957"/>
                      </a:lnTo>
                      <a:lnTo>
                        <a:pt x="19787" y="16351"/>
                      </a:lnTo>
                      <a:lnTo>
                        <a:pt x="20241" y="15544"/>
                      </a:lnTo>
                      <a:lnTo>
                        <a:pt x="20694" y="14535"/>
                      </a:lnTo>
                      <a:lnTo>
                        <a:pt x="20996" y="13323"/>
                      </a:lnTo>
                      <a:lnTo>
                        <a:pt x="21449" y="12112"/>
                      </a:lnTo>
                      <a:lnTo>
                        <a:pt x="21600" y="11103"/>
                      </a:lnTo>
                      <a:lnTo>
                        <a:pt x="21600" y="9892"/>
                      </a:lnTo>
                      <a:lnTo>
                        <a:pt x="21600" y="0"/>
                      </a:lnTo>
                      <a:lnTo>
                        <a:pt x="0" y="0"/>
                      </a:lnTo>
                    </a:path>
                  </a:pathLst>
                </a:custGeom>
                <a:solidFill>
                  <a:srgbClr val="804000"/>
                </a:solidFill>
                <a:ln w="12700" cap="rnd">
                  <a:noFill/>
                  <a:round/>
                  <a:headEnd type="none" w="med" len="med"/>
                  <a:tailEnd type="none" w="med" len="med"/>
                </a:ln>
              </p:spPr>
              <p:txBody>
                <a:bodyPr lIns="0" tIns="0" rIns="0" bIns="0">
                  <a:prstTxWarp prst="textNoShape">
                    <a:avLst/>
                  </a:prstTxWarp>
                </a:bodyPr>
                <a:lstStyle/>
                <a:p>
                  <a:endParaRPr lang="fr-BE"/>
                </a:p>
              </p:txBody>
            </p:sp>
            <p:sp>
              <p:nvSpPr>
                <p:cNvPr id="82004" name="Oval 84"/>
                <p:cNvSpPr>
                  <a:spLocks/>
                </p:cNvSpPr>
                <p:nvPr/>
              </p:nvSpPr>
              <p:spPr bwMode="auto">
                <a:xfrm>
                  <a:off x="0" y="0"/>
                  <a:ext cx="203" cy="167"/>
                </a:xfrm>
                <a:prstGeom prst="ellipse">
                  <a:avLst/>
                </a:prstGeom>
                <a:solidFill>
                  <a:srgbClr val="A05000"/>
                </a:solidFill>
                <a:ln w="12700" cap="flat">
                  <a:noFill/>
                  <a:round/>
                  <a:headEnd type="none" w="med" len="med"/>
                  <a:tailEnd type="none" w="med" len="med"/>
                </a:ln>
              </p:spPr>
              <p:txBody>
                <a:bodyPr lIns="0" tIns="0" rIns="0" bIns="0">
                  <a:prstTxWarp prst="textNoShape">
                    <a:avLst/>
                  </a:prstTxWarp>
                </a:bodyPr>
                <a:lstStyle/>
                <a:p>
                  <a:endParaRPr lang="fr-BE"/>
                </a:p>
              </p:txBody>
            </p:sp>
          </p:grpSp>
          <p:sp>
            <p:nvSpPr>
              <p:cNvPr id="82006" name="Freeform 86"/>
              <p:cNvSpPr>
                <a:spLocks/>
              </p:cNvSpPr>
              <p:nvPr/>
            </p:nvSpPr>
            <p:spPr bwMode="auto">
              <a:xfrm>
                <a:off x="72" y="0"/>
                <a:ext cx="53" cy="166"/>
              </a:xfrm>
              <a:custGeom>
                <a:avLst/>
                <a:gdLst/>
                <a:ahLst/>
                <a:cxnLst>
                  <a:cxn ang="0">
                    <a:pos x="15178" y="0"/>
                  </a:cxn>
                  <a:cxn ang="0">
                    <a:pos x="0" y="21231"/>
                  </a:cxn>
                  <a:cxn ang="0">
                    <a:pos x="3503" y="21415"/>
                  </a:cxn>
                  <a:cxn ang="0">
                    <a:pos x="7005" y="21600"/>
                  </a:cxn>
                  <a:cxn ang="0">
                    <a:pos x="21600" y="185"/>
                  </a:cxn>
                  <a:cxn ang="0">
                    <a:pos x="18097" y="0"/>
                  </a:cxn>
                  <a:cxn ang="0">
                    <a:pos x="15178" y="0"/>
                  </a:cxn>
                </a:cxnLst>
                <a:rect l="0" t="0" r="r" b="b"/>
                <a:pathLst>
                  <a:path w="21600" h="21600">
                    <a:moveTo>
                      <a:pt x="15178" y="0"/>
                    </a:moveTo>
                    <a:lnTo>
                      <a:pt x="0" y="21231"/>
                    </a:lnTo>
                    <a:lnTo>
                      <a:pt x="3503" y="21415"/>
                    </a:lnTo>
                    <a:lnTo>
                      <a:pt x="7005" y="21600"/>
                    </a:lnTo>
                    <a:lnTo>
                      <a:pt x="21600" y="185"/>
                    </a:lnTo>
                    <a:lnTo>
                      <a:pt x="18097" y="0"/>
                    </a:lnTo>
                    <a:lnTo>
                      <a:pt x="15178" y="0"/>
                    </a:lnTo>
                  </a:path>
                </a:pathLst>
              </a:custGeom>
              <a:solidFill>
                <a:srgbClr val="804000"/>
              </a:solidFill>
              <a:ln w="12700" cap="rnd">
                <a:noFill/>
                <a:round/>
                <a:headEnd type="none" w="med" len="med"/>
                <a:tailEnd type="none" w="med" len="med"/>
              </a:ln>
            </p:spPr>
            <p:txBody>
              <a:bodyPr lIns="0" tIns="0" rIns="0" bIns="0">
                <a:prstTxWarp prst="textNoShape">
                  <a:avLst/>
                </a:prstTxWarp>
              </a:bodyPr>
              <a:lstStyle/>
              <a:p>
                <a:endParaRPr lang="fr-BE"/>
              </a:p>
            </p:txBody>
          </p:sp>
        </p:grpSp>
      </p:grpSp>
      <p:sp>
        <p:nvSpPr>
          <p:cNvPr id="82009" name="Rectangle 89"/>
          <p:cNvSpPr>
            <a:spLocks/>
          </p:cNvSpPr>
          <p:nvPr/>
        </p:nvSpPr>
        <p:spPr bwMode="auto">
          <a:xfrm>
            <a:off x="546100" y="9105900"/>
            <a:ext cx="3262313" cy="254000"/>
          </a:xfrm>
          <a:prstGeom prst="rect">
            <a:avLst/>
          </a:prstGeom>
          <a:noFill/>
          <a:ln w="9525" cap="flat">
            <a:noFill/>
            <a:miter lim="800000"/>
            <a:headEnd type="none" w="med" len="med"/>
            <a:tailEnd type="none" w="med" len="med"/>
          </a:ln>
        </p:spPr>
        <p:txBody>
          <a:bodyPr wrap="none" lIns="0" tIns="0" rIns="57798" bIns="0">
            <a:prstTxWarp prst="textNoShape">
              <a:avLst/>
            </a:prstTxWarp>
            <a:spAutoFit/>
          </a:bodyPr>
          <a:lstStyle/>
          <a:p>
            <a:pPr marL="57150" algn="l"/>
            <a:r>
              <a:rPr lang="en-US" sz="1800" i="1">
                <a:solidFill>
                  <a:srgbClr val="72BFC5"/>
                </a:solidFill>
                <a:latin typeface="Arial" pitchFamily="-104" charset="0"/>
                <a:ea typeface="Arial" pitchFamily="-104" charset="0"/>
                <a:cs typeface="Arial" pitchFamily="-104" charset="0"/>
                <a:sym typeface="Arial" pitchFamily="-104" charset="0"/>
              </a:rPr>
              <a:t>Bron: Frank Nobels (OLV Aalst)</a:t>
            </a:r>
          </a:p>
        </p:txBody>
      </p:sp>
      <p:grpSp>
        <p:nvGrpSpPr>
          <p:cNvPr id="82012" name="Group 92"/>
          <p:cNvGrpSpPr>
            <a:grpSpLocks/>
          </p:cNvGrpSpPr>
          <p:nvPr/>
        </p:nvGrpSpPr>
        <p:grpSpPr bwMode="auto">
          <a:xfrm>
            <a:off x="9156700" y="2882900"/>
            <a:ext cx="3276600" cy="1346200"/>
            <a:chOff x="0" y="0"/>
            <a:chExt cx="2064" cy="848"/>
          </a:xfrm>
        </p:grpSpPr>
        <p:sp>
          <p:nvSpPr>
            <p:cNvPr id="82010" name="Oval 90"/>
            <p:cNvSpPr>
              <a:spLocks/>
            </p:cNvSpPr>
            <p:nvPr/>
          </p:nvSpPr>
          <p:spPr bwMode="auto">
            <a:xfrm>
              <a:off x="32" y="24"/>
              <a:ext cx="2008" cy="800"/>
            </a:xfrm>
            <a:prstGeom prst="ellipse">
              <a:avLst/>
            </a:prstGeom>
            <a:noFill/>
            <a:ln w="12700" cap="flat">
              <a:noFill/>
              <a:miter lim="800000"/>
              <a:headEnd type="none" w="med" len="med"/>
              <a:tailEnd type="none" w="med" len="med"/>
            </a:ln>
          </p:spPr>
          <p:txBody>
            <a:bodyPr lIns="0" tIns="0" rIns="0" bIns="0">
              <a:prstTxWarp prst="textNoShape">
                <a:avLst/>
              </a:prstTxWarp>
            </a:bodyPr>
            <a:lstStyle/>
            <a:p>
              <a:endParaRPr lang="fr-BE"/>
            </a:p>
          </p:txBody>
        </p:sp>
        <p:pic>
          <p:nvPicPr>
            <p:cNvPr id="82011" name="Picture 91"/>
            <p:cNvPicPr>
              <a:picLocks noChangeArrowheads="1"/>
            </p:cNvPicPr>
            <p:nvPr/>
          </p:nvPicPr>
          <p:blipFill>
            <a:blip r:embed="rId6"/>
            <a:srcRect/>
            <a:stretch>
              <a:fillRect/>
            </a:stretch>
          </p:blipFill>
          <p:spPr bwMode="auto">
            <a:xfrm>
              <a:off x="0" y="0"/>
              <a:ext cx="2064" cy="848"/>
            </a:xfrm>
            <a:prstGeom prst="rect">
              <a:avLst/>
            </a:prstGeom>
            <a:noFill/>
            <a:ln w="12700" cap="flat">
              <a:noFill/>
              <a:round/>
              <a:headEnd/>
              <a:tailEnd/>
            </a:ln>
          </p:spPr>
        </p:pic>
      </p:grpSp>
      <p:grpSp>
        <p:nvGrpSpPr>
          <p:cNvPr id="82015" name="Group 95"/>
          <p:cNvGrpSpPr>
            <a:grpSpLocks/>
          </p:cNvGrpSpPr>
          <p:nvPr/>
        </p:nvGrpSpPr>
        <p:grpSpPr bwMode="auto">
          <a:xfrm>
            <a:off x="7581900" y="4203700"/>
            <a:ext cx="4851400" cy="1346200"/>
            <a:chOff x="0" y="0"/>
            <a:chExt cx="3056" cy="848"/>
          </a:xfrm>
        </p:grpSpPr>
        <p:sp>
          <p:nvSpPr>
            <p:cNvPr id="82013" name="Oval 93"/>
            <p:cNvSpPr>
              <a:spLocks/>
            </p:cNvSpPr>
            <p:nvPr/>
          </p:nvSpPr>
          <p:spPr bwMode="auto">
            <a:xfrm>
              <a:off x="24" y="24"/>
              <a:ext cx="3008" cy="800"/>
            </a:xfrm>
            <a:prstGeom prst="ellipse">
              <a:avLst/>
            </a:prstGeom>
            <a:noFill/>
            <a:ln w="12700" cap="flat">
              <a:noFill/>
              <a:miter lim="800000"/>
              <a:headEnd type="none" w="med" len="med"/>
              <a:tailEnd type="none" w="med" len="med"/>
            </a:ln>
          </p:spPr>
          <p:txBody>
            <a:bodyPr lIns="0" tIns="0" rIns="0" bIns="0">
              <a:prstTxWarp prst="textNoShape">
                <a:avLst/>
              </a:prstTxWarp>
            </a:bodyPr>
            <a:lstStyle/>
            <a:p>
              <a:endParaRPr lang="fr-BE"/>
            </a:p>
          </p:txBody>
        </p:sp>
        <p:pic>
          <p:nvPicPr>
            <p:cNvPr id="82014" name="Picture 94"/>
            <p:cNvPicPr>
              <a:picLocks noChangeArrowheads="1"/>
            </p:cNvPicPr>
            <p:nvPr/>
          </p:nvPicPr>
          <p:blipFill>
            <a:blip r:embed="rId7"/>
            <a:srcRect/>
            <a:stretch>
              <a:fillRect/>
            </a:stretch>
          </p:blipFill>
          <p:spPr bwMode="auto">
            <a:xfrm>
              <a:off x="0" y="0"/>
              <a:ext cx="3056" cy="848"/>
            </a:xfrm>
            <a:prstGeom prst="rect">
              <a:avLst/>
            </a:prstGeom>
            <a:noFill/>
            <a:ln w="12700" cap="flat">
              <a:noFill/>
              <a:round/>
              <a:headEnd/>
              <a:tailEnd/>
            </a:ln>
          </p:spPr>
        </p:pic>
      </p:grpSp>
      <p:grpSp>
        <p:nvGrpSpPr>
          <p:cNvPr id="82018" name="Group 98"/>
          <p:cNvGrpSpPr>
            <a:grpSpLocks/>
          </p:cNvGrpSpPr>
          <p:nvPr/>
        </p:nvGrpSpPr>
        <p:grpSpPr bwMode="auto">
          <a:xfrm>
            <a:off x="1943100" y="5524500"/>
            <a:ext cx="10502900" cy="3657600"/>
            <a:chOff x="0" y="0"/>
            <a:chExt cx="6616" cy="2304"/>
          </a:xfrm>
        </p:grpSpPr>
        <p:sp>
          <p:nvSpPr>
            <p:cNvPr id="82016" name="Oval 96"/>
            <p:cNvSpPr>
              <a:spLocks/>
            </p:cNvSpPr>
            <p:nvPr/>
          </p:nvSpPr>
          <p:spPr bwMode="auto">
            <a:xfrm>
              <a:off x="32" y="24"/>
              <a:ext cx="6552" cy="2256"/>
            </a:xfrm>
            <a:prstGeom prst="ellipse">
              <a:avLst/>
            </a:prstGeom>
            <a:noFill/>
            <a:ln w="12700" cap="flat">
              <a:noFill/>
              <a:miter lim="800000"/>
              <a:headEnd type="none" w="med" len="med"/>
              <a:tailEnd type="none" w="med" len="med"/>
            </a:ln>
          </p:spPr>
          <p:txBody>
            <a:bodyPr lIns="0" tIns="0" rIns="0" bIns="0">
              <a:prstTxWarp prst="textNoShape">
                <a:avLst/>
              </a:prstTxWarp>
            </a:bodyPr>
            <a:lstStyle/>
            <a:p>
              <a:endParaRPr lang="fr-BE"/>
            </a:p>
          </p:txBody>
        </p:sp>
        <p:pic>
          <p:nvPicPr>
            <p:cNvPr id="82017" name="Picture 97"/>
            <p:cNvPicPr>
              <a:picLocks noChangeArrowheads="1"/>
            </p:cNvPicPr>
            <p:nvPr/>
          </p:nvPicPr>
          <p:blipFill>
            <a:blip r:embed="rId8"/>
            <a:srcRect/>
            <a:stretch>
              <a:fillRect/>
            </a:stretch>
          </p:blipFill>
          <p:spPr bwMode="auto">
            <a:xfrm>
              <a:off x="0" y="0"/>
              <a:ext cx="6616" cy="2304"/>
            </a:xfrm>
            <a:prstGeom prst="rect">
              <a:avLst/>
            </a:prstGeom>
            <a:noFill/>
            <a:ln w="12700" cap="flat">
              <a:noFill/>
              <a:round/>
              <a:headEnd/>
              <a:tailEnd/>
            </a:ln>
          </p:spPr>
        </p:pic>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8" presetClass="entr" presetSubtype="0" fill="hold" nodeType="clickEffect">
                                  <p:stCondLst>
                                    <p:cond delay="0"/>
                                  </p:stCondLst>
                                  <p:childTnLst>
                                    <p:set>
                                      <p:cBhvr>
                                        <p:cTn id="6" dur="1" fill="hold">
                                          <p:stCondLst>
                                            <p:cond delay="499"/>
                                          </p:stCondLst>
                                        </p:cTn>
                                        <p:tgtEl>
                                          <p:spTgt spid="82012"/>
                                        </p:tgtEl>
                                        <p:attrNameLst>
                                          <p:attrName>style.visibility</p:attrName>
                                        </p:attrNameLst>
                                      </p:cBhvr>
                                      <p:to>
                                        <p:strVal val="visible"/>
                                      </p:to>
                                    </p:set>
                                  </p:childTnLst>
                                </p:cTn>
                              </p:par>
                            </p:childTnLst>
                          </p:cTn>
                        </p:par>
                        <p:par>
                          <p:cTn id="7" fill="hold">
                            <p:stCondLst>
                              <p:cond delay="500"/>
                            </p:stCondLst>
                            <p:childTnLst>
                              <p:par>
                                <p:cTn id="8" presetID="128" presetClass="entr" presetSubtype="0" fill="hold" nodeType="afterEffect">
                                  <p:stCondLst>
                                    <p:cond delay="0"/>
                                  </p:stCondLst>
                                  <p:childTnLst>
                                    <p:set>
                                      <p:cBhvr>
                                        <p:cTn id="9" dur="1" fill="hold">
                                          <p:stCondLst>
                                            <p:cond delay="499"/>
                                          </p:stCondLst>
                                        </p:cTn>
                                        <p:tgtEl>
                                          <p:spTgt spid="82015"/>
                                        </p:tgtEl>
                                        <p:attrNameLst>
                                          <p:attrName>style.visibility</p:attrName>
                                        </p:attrNameLst>
                                      </p:cBhvr>
                                      <p:to>
                                        <p:strVal val="visible"/>
                                      </p:to>
                                    </p:set>
                                  </p:childTnLst>
                                </p:cTn>
                              </p:par>
                            </p:childTnLst>
                          </p:cTn>
                        </p:par>
                        <p:par>
                          <p:cTn id="10" fill="hold">
                            <p:stCondLst>
                              <p:cond delay="1000"/>
                            </p:stCondLst>
                            <p:childTnLst>
                              <p:par>
                                <p:cTn id="11" presetID="128" presetClass="entr" presetSubtype="0" fill="hold" nodeType="afterEffect">
                                  <p:stCondLst>
                                    <p:cond delay="0"/>
                                  </p:stCondLst>
                                  <p:childTnLst>
                                    <p:set>
                                      <p:cBhvr>
                                        <p:cTn id="12" dur="1" fill="hold">
                                          <p:stCondLst>
                                            <p:cond delay="499"/>
                                          </p:stCondLst>
                                        </p:cTn>
                                        <p:tgtEl>
                                          <p:spTgt spid="82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3E8B8FAD-3BEC-CD43-878A-6584D0E7F5A1}" type="slidenum">
              <a:rPr lang="en-US"/>
              <a:pPr/>
              <a:t>21</a:t>
            </a:fld>
            <a:endParaRPr lang="en-US"/>
          </a:p>
        </p:txBody>
      </p:sp>
      <p:sp>
        <p:nvSpPr>
          <p:cNvPr id="82945" name="Rectangle 1"/>
          <p:cNvSpPr>
            <a:spLocks/>
          </p:cNvSpPr>
          <p:nvPr/>
        </p:nvSpPr>
        <p:spPr bwMode="auto">
          <a:xfrm>
            <a:off x="495300" y="1790700"/>
            <a:ext cx="12014200" cy="5651500"/>
          </a:xfrm>
          <a:prstGeom prst="rect">
            <a:avLst/>
          </a:prstGeom>
          <a:noFill/>
          <a:ln w="12700" cap="flat">
            <a:noFill/>
            <a:miter lim="800000"/>
            <a:headEnd type="none" w="med" len="med"/>
            <a:tailEnd type="none" w="med" len="med"/>
          </a:ln>
          <a:effectLst>
            <a:outerShdw blurRad="215900" dist="152399" dir="5400000" algn="ctr" rotWithShape="0">
              <a:schemeClr val="bg2">
                <a:alpha val="35999"/>
              </a:schemeClr>
            </a:outerShdw>
          </a:effectLst>
        </p:spPr>
        <p:txBody>
          <a:bodyPr lIns="0" tIns="0" rIns="57799" bIns="0">
            <a:prstTxWarp prst="textNoShape">
              <a:avLst/>
            </a:prstTxWarp>
          </a:bodyPr>
          <a:lstStyle/>
          <a:p>
            <a:pPr marL="57150"/>
            <a:r>
              <a:rPr lang="en-US" sz="9600" b="1" i="1">
                <a:solidFill>
                  <a:srgbClr val="D90B00"/>
                </a:solidFill>
                <a:latin typeface="Arial" pitchFamily="-104" charset="0"/>
                <a:ea typeface="Arial" pitchFamily="-104" charset="0"/>
                <a:cs typeface="Arial" pitchFamily="-104" charset="0"/>
                <a:sym typeface="Arial" pitchFamily="-104" charset="0"/>
              </a:rPr>
              <a:t>Samenwerken...?</a:t>
            </a:r>
          </a:p>
          <a:p>
            <a:pPr marL="57150"/>
            <a:endParaRPr lang="en-US" sz="9600" b="1" i="1">
              <a:solidFill>
                <a:srgbClr val="D90B00"/>
              </a:solidFill>
              <a:latin typeface="Arial" pitchFamily="-104" charset="0"/>
              <a:ea typeface="Arial" pitchFamily="-104" charset="0"/>
              <a:cs typeface="Arial" pitchFamily="-104" charset="0"/>
              <a:sym typeface="Arial" pitchFamily="-104" charset="0"/>
            </a:endParaRPr>
          </a:p>
          <a:p>
            <a:pPr marL="57150"/>
            <a:endParaRPr lang="en-US" sz="9600" b="1" i="1">
              <a:solidFill>
                <a:srgbClr val="D90B00"/>
              </a:solidFill>
              <a:latin typeface="Arial" pitchFamily="-104" charset="0"/>
              <a:ea typeface="Arial" pitchFamily="-104" charset="0"/>
              <a:cs typeface="Arial" pitchFamily="-104" charset="0"/>
              <a:sym typeface="Arial" pitchFamily="-104" charset="0"/>
            </a:endParaRPr>
          </a:p>
          <a:p>
            <a:pPr marL="57150"/>
            <a:r>
              <a:rPr lang="en-US" sz="9600" b="1" i="1">
                <a:solidFill>
                  <a:srgbClr val="D90B00"/>
                </a:solidFill>
                <a:latin typeface="Arial" pitchFamily="-104" charset="0"/>
                <a:ea typeface="Arial" pitchFamily="-104" charset="0"/>
                <a:cs typeface="Arial" pitchFamily="-104" charset="0"/>
                <a:sym typeface="Arial" pitchFamily="-104" charset="0"/>
              </a:rPr>
              <a:t>eHealth...?</a:t>
            </a: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83970" name="Rectangle 2"/>
          <p:cNvSpPr>
            <a:spLocks/>
          </p:cNvSpPr>
          <p:nvPr/>
        </p:nvSpPr>
        <p:spPr bwMode="auto">
          <a:xfrm>
            <a:off x="1066800" y="3683000"/>
            <a:ext cx="10871200" cy="30734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r>
              <a:rPr lang="en-US" sz="6400">
                <a:solidFill>
                  <a:schemeClr val="tx1"/>
                </a:solidFill>
                <a:latin typeface="Calibri Bold" charset="0"/>
                <a:ea typeface="Calibri Bold" charset="0"/>
                <a:cs typeface="Calibri Bold" charset="0"/>
                <a:sym typeface="Calibri Bold" charset="0"/>
              </a:rPr>
              <a:t>eHealth...</a:t>
            </a:r>
          </a:p>
          <a:p>
            <a:pPr marL="57150" algn="l"/>
            <a:endParaRPr lang="en-US" sz="6400">
              <a:solidFill>
                <a:schemeClr val="tx1"/>
              </a:solidFill>
              <a:latin typeface="Calibri Bold" charset="0"/>
              <a:ea typeface="Calibri Bold" charset="0"/>
              <a:cs typeface="Calibri Bold" charset="0"/>
              <a:sym typeface="Calibri Bold" charset="0"/>
            </a:endParaRPr>
          </a:p>
          <a:p>
            <a:pPr marL="57150"/>
            <a:r>
              <a:rPr lang="en-US" sz="6400">
                <a:solidFill>
                  <a:schemeClr val="tx1"/>
                </a:solidFill>
                <a:latin typeface="Calibri Bold" charset="0"/>
                <a:ea typeface="Calibri Bold" charset="0"/>
                <a:cs typeface="Calibri Bold" charset="0"/>
                <a:sym typeface="Calibri Bold" charset="0"/>
              </a:rPr>
              <a:t>Wat doen we ermee ?</a:t>
            </a:r>
          </a:p>
        </p:txBody>
      </p:sp>
      <p:sp>
        <p:nvSpPr>
          <p:cNvPr id="83971" name="Text Box 3"/>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7A5EAB2A-7496-EC41-9B9A-ECF6227E98A2}" type="slidenum">
              <a:rPr lang="en-US" sz="1800">
                <a:solidFill>
                  <a:schemeClr val="tx1"/>
                </a:solidFill>
                <a:latin typeface="Calibri" pitchFamily="-104" charset="0"/>
                <a:ea typeface="Calibri" pitchFamily="-104" charset="0"/>
                <a:cs typeface="Calibri" pitchFamily="-104" charset="0"/>
                <a:sym typeface="Calibri" pitchFamily="-104" charset="0"/>
              </a:rPr>
              <a:pPr algn="r"/>
              <a:t>22</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p:cNvSpPr>
          <p:nvPr/>
        </p:nvSpPr>
        <p:spPr bwMode="auto">
          <a:xfrm>
            <a:off x="11742738" y="7435850"/>
            <a:ext cx="88900" cy="2006600"/>
          </a:xfrm>
          <a:prstGeom prst="rect">
            <a:avLst/>
          </a:prstGeom>
          <a:solidFill>
            <a:schemeClr val="accent1"/>
          </a:solidFill>
          <a:ln w="6350" cap="flat">
            <a:noFill/>
            <a:round/>
            <a:headEnd type="none" w="med" len="med"/>
            <a:tailEnd type="none" w="med" len="med"/>
          </a:ln>
        </p:spPr>
        <p:txBody>
          <a:bodyPr wrap="none" lIns="0" tIns="0" rIns="0" bIns="0">
            <a:prstTxWarp prst="textNoShape">
              <a:avLst/>
            </a:prstTxWarp>
          </a:bodyPr>
          <a:lstStyle/>
          <a:p>
            <a:endParaRPr lang="fr-BE"/>
          </a:p>
        </p:txBody>
      </p:sp>
      <p:grpSp>
        <p:nvGrpSpPr>
          <p:cNvPr id="84998" name="Group 6"/>
          <p:cNvGrpSpPr>
            <a:grpSpLocks/>
          </p:cNvGrpSpPr>
          <p:nvPr/>
        </p:nvGrpSpPr>
        <p:grpSpPr bwMode="auto">
          <a:xfrm>
            <a:off x="3214688" y="914400"/>
            <a:ext cx="6413500" cy="8054975"/>
            <a:chOff x="0" y="0"/>
            <a:chExt cx="4040" cy="5074"/>
          </a:xfrm>
        </p:grpSpPr>
        <p:sp>
          <p:nvSpPr>
            <p:cNvPr id="84994" name="Freeform 2"/>
            <p:cNvSpPr>
              <a:spLocks/>
            </p:cNvSpPr>
            <p:nvPr/>
          </p:nvSpPr>
          <p:spPr bwMode="auto">
            <a:xfrm>
              <a:off x="0" y="8"/>
              <a:ext cx="1955" cy="1955"/>
            </a:xfrm>
            <a:custGeom>
              <a:avLst/>
              <a:gdLst/>
              <a:ahLst/>
              <a:cxnLst>
                <a:cxn ang="0">
                  <a:pos x="0" y="21600"/>
                </a:cxn>
                <a:cxn ang="0">
                  <a:pos x="6327" y="6326"/>
                </a:cxn>
                <a:cxn ang="0">
                  <a:pos x="21600" y="0"/>
                </a:cxn>
                <a:cxn ang="0">
                  <a:pos x="21600" y="21600"/>
                </a:cxn>
                <a:cxn ang="0">
                  <a:pos x="0" y="21600"/>
                </a:cxn>
                <a:cxn ang="0">
                  <a:pos x="0" y="21600"/>
                </a:cxn>
              </a:cxnLst>
              <a:rect l="0" t="0" r="r" b="b"/>
              <a:pathLst>
                <a:path w="21600" h="21600">
                  <a:moveTo>
                    <a:pt x="0" y="21600"/>
                  </a:moveTo>
                  <a:cubicBezTo>
                    <a:pt x="0" y="15871"/>
                    <a:pt x="2276" y="10377"/>
                    <a:pt x="6327" y="6326"/>
                  </a:cubicBezTo>
                  <a:cubicBezTo>
                    <a:pt x="10377" y="2276"/>
                    <a:pt x="15871" y="0"/>
                    <a:pt x="21600" y="0"/>
                  </a:cubicBezTo>
                  <a:cubicBezTo>
                    <a:pt x="21600" y="7200"/>
                    <a:pt x="21600" y="14400"/>
                    <a:pt x="21600" y="21600"/>
                  </a:cubicBezTo>
                  <a:lnTo>
                    <a:pt x="0" y="21600"/>
                  </a:lnTo>
                  <a:close/>
                  <a:moveTo>
                    <a:pt x="0" y="21600"/>
                  </a:moveTo>
                </a:path>
              </a:pathLst>
            </a:custGeom>
            <a:solidFill>
              <a:srgbClr val="999999"/>
            </a:solidFill>
            <a:ln w="12700" cap="rnd">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84995" name="Freeform 3"/>
            <p:cNvSpPr>
              <a:spLocks/>
            </p:cNvSpPr>
            <p:nvPr/>
          </p:nvSpPr>
          <p:spPr bwMode="auto">
            <a:xfrm>
              <a:off x="2037" y="0"/>
              <a:ext cx="1955" cy="1955"/>
            </a:xfrm>
            <a:custGeom>
              <a:avLst/>
              <a:gdLst/>
              <a:ahLst/>
              <a:cxnLst>
                <a:cxn ang="0">
                  <a:pos x="0" y="0"/>
                </a:cxn>
                <a:cxn ang="0">
                  <a:pos x="15274" y="6327"/>
                </a:cxn>
                <a:cxn ang="0">
                  <a:pos x="21600" y="21600"/>
                </a:cxn>
                <a:cxn ang="0">
                  <a:pos x="0" y="21600"/>
                </a:cxn>
                <a:cxn ang="0">
                  <a:pos x="0" y="0"/>
                </a:cxn>
                <a:cxn ang="0">
                  <a:pos x="0" y="0"/>
                </a:cxn>
              </a:cxnLst>
              <a:rect l="0" t="0" r="r" b="b"/>
              <a:pathLst>
                <a:path w="21600" h="21600">
                  <a:moveTo>
                    <a:pt x="0" y="0"/>
                  </a:moveTo>
                  <a:cubicBezTo>
                    <a:pt x="5729" y="0"/>
                    <a:pt x="11223" y="2276"/>
                    <a:pt x="15274" y="6327"/>
                  </a:cubicBezTo>
                  <a:cubicBezTo>
                    <a:pt x="19324" y="10377"/>
                    <a:pt x="21600" y="15871"/>
                    <a:pt x="21600" y="21600"/>
                  </a:cubicBezTo>
                  <a:cubicBezTo>
                    <a:pt x="14400" y="21600"/>
                    <a:pt x="7200" y="21600"/>
                    <a:pt x="0" y="21600"/>
                  </a:cubicBezTo>
                  <a:lnTo>
                    <a:pt x="0" y="0"/>
                  </a:lnTo>
                  <a:close/>
                  <a:moveTo>
                    <a:pt x="0" y="0"/>
                  </a:moveTo>
                </a:path>
              </a:pathLst>
            </a:custGeom>
            <a:solidFill>
              <a:srgbClr val="999999"/>
            </a:solidFill>
            <a:ln w="12700" cap="rnd">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84996" name="Freeform 4"/>
            <p:cNvSpPr>
              <a:spLocks/>
            </p:cNvSpPr>
            <p:nvPr/>
          </p:nvSpPr>
          <p:spPr bwMode="auto">
            <a:xfrm>
              <a:off x="2085" y="3119"/>
              <a:ext cx="1955" cy="1955"/>
            </a:xfrm>
            <a:custGeom>
              <a:avLst/>
              <a:gdLst/>
              <a:ahLst/>
              <a:cxnLst>
                <a:cxn ang="0">
                  <a:pos x="21600" y="0"/>
                </a:cxn>
                <a:cxn ang="0">
                  <a:pos x="15273" y="15274"/>
                </a:cxn>
                <a:cxn ang="0">
                  <a:pos x="0" y="21600"/>
                </a:cxn>
                <a:cxn ang="0">
                  <a:pos x="0" y="0"/>
                </a:cxn>
                <a:cxn ang="0">
                  <a:pos x="21600" y="0"/>
                </a:cxn>
                <a:cxn ang="0">
                  <a:pos x="21600" y="0"/>
                </a:cxn>
              </a:cxnLst>
              <a:rect l="0" t="0" r="r" b="b"/>
              <a:pathLst>
                <a:path w="21600" h="21600">
                  <a:moveTo>
                    <a:pt x="21600" y="0"/>
                  </a:moveTo>
                  <a:cubicBezTo>
                    <a:pt x="21600" y="5729"/>
                    <a:pt x="19324" y="11223"/>
                    <a:pt x="15273" y="15274"/>
                  </a:cubicBezTo>
                  <a:cubicBezTo>
                    <a:pt x="11223" y="19324"/>
                    <a:pt x="5729" y="21600"/>
                    <a:pt x="0" y="21600"/>
                  </a:cubicBezTo>
                  <a:cubicBezTo>
                    <a:pt x="0" y="14400"/>
                    <a:pt x="0" y="7200"/>
                    <a:pt x="0" y="0"/>
                  </a:cubicBezTo>
                  <a:lnTo>
                    <a:pt x="21600" y="0"/>
                  </a:lnTo>
                  <a:close/>
                  <a:moveTo>
                    <a:pt x="21600" y="0"/>
                  </a:moveTo>
                </a:path>
              </a:pathLst>
            </a:custGeom>
            <a:solidFill>
              <a:srgbClr val="999999"/>
            </a:solidFill>
            <a:ln w="12700" cap="rnd">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84997" name="Freeform 5"/>
            <p:cNvSpPr>
              <a:spLocks/>
            </p:cNvSpPr>
            <p:nvPr/>
          </p:nvSpPr>
          <p:spPr bwMode="auto">
            <a:xfrm>
              <a:off x="40" y="3119"/>
              <a:ext cx="1955" cy="1955"/>
            </a:xfrm>
            <a:custGeom>
              <a:avLst/>
              <a:gdLst/>
              <a:ahLst/>
              <a:cxnLst>
                <a:cxn ang="0">
                  <a:pos x="21600" y="21600"/>
                </a:cxn>
                <a:cxn ang="0">
                  <a:pos x="6326" y="15273"/>
                </a:cxn>
                <a:cxn ang="0">
                  <a:pos x="0" y="0"/>
                </a:cxn>
                <a:cxn ang="0">
                  <a:pos x="21600" y="0"/>
                </a:cxn>
                <a:cxn ang="0">
                  <a:pos x="21600" y="21600"/>
                </a:cxn>
                <a:cxn ang="0">
                  <a:pos x="21600" y="21600"/>
                </a:cxn>
              </a:cxnLst>
              <a:rect l="0" t="0" r="r" b="b"/>
              <a:pathLst>
                <a:path w="21600" h="21600">
                  <a:moveTo>
                    <a:pt x="21600" y="21600"/>
                  </a:moveTo>
                  <a:cubicBezTo>
                    <a:pt x="15871" y="21600"/>
                    <a:pt x="10377" y="19324"/>
                    <a:pt x="6326" y="15273"/>
                  </a:cubicBezTo>
                  <a:cubicBezTo>
                    <a:pt x="2276" y="11223"/>
                    <a:pt x="0" y="5729"/>
                    <a:pt x="0" y="0"/>
                  </a:cubicBezTo>
                  <a:cubicBezTo>
                    <a:pt x="7200" y="0"/>
                    <a:pt x="14400" y="0"/>
                    <a:pt x="21600" y="0"/>
                  </a:cubicBezTo>
                  <a:lnTo>
                    <a:pt x="21600" y="21600"/>
                  </a:lnTo>
                  <a:close/>
                  <a:moveTo>
                    <a:pt x="21600" y="21600"/>
                  </a:moveTo>
                </a:path>
              </a:pathLst>
            </a:custGeom>
            <a:solidFill>
              <a:srgbClr val="999999"/>
            </a:solidFill>
            <a:ln w="12700" cap="rnd">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grpSp>
      <p:sp>
        <p:nvSpPr>
          <p:cNvPr id="84999" name="Rectangle 7"/>
          <p:cNvSpPr>
            <a:spLocks/>
          </p:cNvSpPr>
          <p:nvPr/>
        </p:nvSpPr>
        <p:spPr bwMode="auto">
          <a:xfrm>
            <a:off x="7843838" y="508000"/>
            <a:ext cx="4594225" cy="30226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r"/>
            <a:r>
              <a:rPr lang="en-US" sz="2800" b="1">
                <a:solidFill>
                  <a:schemeClr val="tx1"/>
                </a:solidFill>
                <a:latin typeface="Trebuchet MS" pitchFamily="-104" charset="0"/>
                <a:ea typeface="Trebuchet MS" pitchFamily="-104" charset="0"/>
                <a:cs typeface="Trebuchet MS" pitchFamily="-104" charset="0"/>
                <a:sym typeface="Trebuchet MS" pitchFamily="-104" charset="0"/>
              </a:rPr>
              <a:t>Samenwerking in zorgteam</a:t>
            </a:r>
            <a:endParaRPr lang="en-US">
              <a:solidFill>
                <a:schemeClr val="tx1"/>
              </a:solidFill>
              <a:ea typeface="Gill Sans" pitchFamily="-104" charset="0"/>
              <a:cs typeface="Gill Sans" pitchFamily="-104" charset="0"/>
            </a:endParaRPr>
          </a:p>
          <a:p>
            <a:pPr algn="r"/>
            <a:r>
              <a:rPr lang="en-US" sz="2800">
                <a:solidFill>
                  <a:srgbClr val="536564"/>
                </a:solidFill>
                <a:latin typeface="Trebuchet MS" pitchFamily="-104" charset="0"/>
                <a:ea typeface="Trebuchet MS" pitchFamily="-104" charset="0"/>
                <a:cs typeface="Trebuchet MS" pitchFamily="-104" charset="0"/>
                <a:sym typeface="Trebuchet MS" pitchFamily="-104" charset="0"/>
              </a:rPr>
              <a:t>Dossier per patiënt</a:t>
            </a:r>
            <a:endParaRPr lang="en-US">
              <a:solidFill>
                <a:schemeClr val="tx1"/>
              </a:solidFill>
              <a:ea typeface="Gill Sans" pitchFamily="-104" charset="0"/>
              <a:cs typeface="Gill Sans" pitchFamily="-104" charset="0"/>
            </a:endParaRPr>
          </a:p>
          <a:p>
            <a:pPr algn="r"/>
            <a:r>
              <a:rPr lang="en-US" sz="2800">
                <a:solidFill>
                  <a:srgbClr val="536564"/>
                </a:solidFill>
                <a:latin typeface="Trebuchet MS" pitchFamily="-104" charset="0"/>
                <a:ea typeface="Trebuchet MS" pitchFamily="-104" charset="0"/>
                <a:cs typeface="Trebuchet MS" pitchFamily="-104" charset="0"/>
                <a:sym typeface="Trebuchet MS" pitchFamily="-104" charset="0"/>
              </a:rPr>
              <a:t>Niet-geadresseerd</a:t>
            </a:r>
            <a:endParaRPr lang="en-US">
              <a:solidFill>
                <a:schemeClr val="tx1"/>
              </a:solidFill>
              <a:ea typeface="Gill Sans" pitchFamily="-104" charset="0"/>
              <a:cs typeface="Gill Sans" pitchFamily="-104" charset="0"/>
            </a:endParaRPr>
          </a:p>
          <a:p>
            <a:pPr algn="r"/>
            <a:endParaRPr lang="en-US" sz="2800">
              <a:solidFill>
                <a:srgbClr val="536564"/>
              </a:solidFill>
              <a:latin typeface="Trebuchet MS" pitchFamily="-104" charset="0"/>
              <a:ea typeface="Lucida Grande" pitchFamily="-104" charset="0"/>
              <a:cs typeface="Lucida Grande" pitchFamily="-104" charset="0"/>
              <a:sym typeface="Trebuchet MS" pitchFamily="-104" charset="0"/>
            </a:endParaRPr>
          </a:p>
          <a:p>
            <a:pPr algn="r"/>
            <a:r>
              <a:rPr lang="en-US" sz="2200">
                <a:solidFill>
                  <a:srgbClr val="759D66"/>
                </a:solidFill>
                <a:latin typeface="Trebuchet MS" pitchFamily="-104" charset="0"/>
                <a:ea typeface="Trebuchet MS" pitchFamily="-104" charset="0"/>
                <a:cs typeface="Trebuchet MS" pitchFamily="-104" charset="0"/>
                <a:sym typeface="Trebuchet MS" pitchFamily="-104" charset="0"/>
              </a:rPr>
              <a:t>Medicatieschema</a:t>
            </a:r>
            <a:endParaRPr lang="en-US">
              <a:solidFill>
                <a:schemeClr val="tx1"/>
              </a:solidFill>
              <a:ea typeface="Gill Sans" pitchFamily="-104" charset="0"/>
              <a:cs typeface="Gill Sans" pitchFamily="-104" charset="0"/>
            </a:endParaRPr>
          </a:p>
          <a:p>
            <a:pPr algn="r"/>
            <a:r>
              <a:rPr lang="en-US" sz="2200">
                <a:solidFill>
                  <a:srgbClr val="759D66"/>
                </a:solidFill>
                <a:latin typeface="Trebuchet MS" pitchFamily="-104" charset="0"/>
                <a:ea typeface="Trebuchet MS" pitchFamily="-104" charset="0"/>
                <a:cs typeface="Trebuchet MS" pitchFamily="-104" charset="0"/>
                <a:sym typeface="Trebuchet MS" pitchFamily="-104" charset="0"/>
              </a:rPr>
              <a:t>Sumehr</a:t>
            </a:r>
            <a:endParaRPr lang="en-US">
              <a:solidFill>
                <a:schemeClr val="tx1"/>
              </a:solidFill>
              <a:ea typeface="Gill Sans" pitchFamily="-104" charset="0"/>
              <a:cs typeface="Gill Sans" pitchFamily="-104" charset="0"/>
            </a:endParaRPr>
          </a:p>
          <a:p>
            <a:pPr algn="r"/>
            <a:r>
              <a:rPr lang="en-US" sz="2200">
                <a:solidFill>
                  <a:srgbClr val="759D66"/>
                </a:solidFill>
                <a:latin typeface="Trebuchet MS" pitchFamily="-104" charset="0"/>
                <a:ea typeface="Trebuchet MS" pitchFamily="-104" charset="0"/>
                <a:cs typeface="Trebuchet MS" pitchFamily="-104" charset="0"/>
                <a:sym typeface="Trebuchet MS" pitchFamily="-104" charset="0"/>
              </a:rPr>
              <a:t>Vaccinaties</a:t>
            </a:r>
            <a:endParaRPr lang="en-US">
              <a:solidFill>
                <a:schemeClr val="tx1"/>
              </a:solidFill>
              <a:ea typeface="Gill Sans" pitchFamily="-104" charset="0"/>
              <a:cs typeface="Gill Sans" pitchFamily="-104" charset="0"/>
            </a:endParaRPr>
          </a:p>
          <a:p>
            <a:pPr algn="r"/>
            <a:r>
              <a:rPr lang="en-US" sz="2200">
                <a:solidFill>
                  <a:srgbClr val="759D66"/>
                </a:solidFill>
                <a:latin typeface="Trebuchet MS" pitchFamily="-104" charset="0"/>
                <a:ea typeface="Trebuchet MS" pitchFamily="-104" charset="0"/>
                <a:cs typeface="Trebuchet MS" pitchFamily="-104" charset="0"/>
                <a:sym typeface="Trebuchet MS" pitchFamily="-104" charset="0"/>
              </a:rPr>
              <a:t>…</a:t>
            </a:r>
          </a:p>
        </p:txBody>
      </p:sp>
      <p:sp>
        <p:nvSpPr>
          <p:cNvPr id="85000" name="Rectangle 8"/>
          <p:cNvSpPr>
            <a:spLocks/>
          </p:cNvSpPr>
          <p:nvPr/>
        </p:nvSpPr>
        <p:spPr bwMode="auto">
          <a:xfrm>
            <a:off x="8069263" y="6850063"/>
            <a:ext cx="4445000" cy="2286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r"/>
            <a:r>
              <a:rPr lang="en-US" sz="2200">
                <a:solidFill>
                  <a:srgbClr val="759D66"/>
                </a:solidFill>
                <a:latin typeface="Trebuchet MS" pitchFamily="-104" charset="0"/>
                <a:ea typeface="Trebuchet MS" pitchFamily="-104" charset="0"/>
                <a:cs typeface="Trebuchet MS" pitchFamily="-104" charset="0"/>
                <a:sym typeface="Trebuchet MS" pitchFamily="-104" charset="0"/>
              </a:rPr>
              <a:t>Brieven</a:t>
            </a:r>
            <a:endParaRPr lang="en-US">
              <a:solidFill>
                <a:schemeClr val="tx1"/>
              </a:solidFill>
              <a:ea typeface="Gill Sans" pitchFamily="-104" charset="0"/>
              <a:cs typeface="Gill Sans" pitchFamily="-104" charset="0"/>
            </a:endParaRPr>
          </a:p>
          <a:p>
            <a:pPr algn="r"/>
            <a:r>
              <a:rPr lang="en-US" sz="2200">
                <a:solidFill>
                  <a:srgbClr val="759D66"/>
                </a:solidFill>
                <a:latin typeface="Trebuchet MS" pitchFamily="-104" charset="0"/>
                <a:ea typeface="Trebuchet MS" pitchFamily="-104" charset="0"/>
                <a:cs typeface="Trebuchet MS" pitchFamily="-104" charset="0"/>
                <a:sym typeface="Trebuchet MS" pitchFamily="-104" charset="0"/>
              </a:rPr>
              <a:t>Formulieren</a:t>
            </a:r>
            <a:endParaRPr lang="en-US">
              <a:solidFill>
                <a:schemeClr val="tx1"/>
              </a:solidFill>
              <a:ea typeface="Gill Sans" pitchFamily="-104" charset="0"/>
              <a:cs typeface="Gill Sans" pitchFamily="-104" charset="0"/>
            </a:endParaRPr>
          </a:p>
          <a:p>
            <a:pPr algn="r"/>
            <a:r>
              <a:rPr lang="en-US" sz="2200">
                <a:solidFill>
                  <a:srgbClr val="759D66"/>
                </a:solidFill>
                <a:latin typeface="Trebuchet MS" pitchFamily="-104" charset="0"/>
                <a:ea typeface="Trebuchet MS" pitchFamily="-104" charset="0"/>
                <a:cs typeface="Trebuchet MS" pitchFamily="-104" charset="0"/>
                <a:sym typeface="Trebuchet MS" pitchFamily="-104" charset="0"/>
              </a:rPr>
              <a:t>Medische gegevens</a:t>
            </a:r>
            <a:endParaRPr lang="en-US">
              <a:solidFill>
                <a:schemeClr val="tx1"/>
              </a:solidFill>
              <a:ea typeface="Gill Sans" pitchFamily="-104" charset="0"/>
              <a:cs typeface="Gill Sans" pitchFamily="-104" charset="0"/>
            </a:endParaRPr>
          </a:p>
          <a:p>
            <a:pPr algn="r"/>
            <a:endParaRPr lang="en-US" sz="2800">
              <a:solidFill>
                <a:srgbClr val="536564"/>
              </a:solidFill>
              <a:latin typeface="Trebuchet MS" pitchFamily="-104" charset="0"/>
              <a:ea typeface="Lucida Grande" pitchFamily="-104" charset="0"/>
              <a:cs typeface="Lucida Grande" pitchFamily="-104" charset="0"/>
              <a:sym typeface="Trebuchet MS" pitchFamily="-104" charset="0"/>
            </a:endParaRPr>
          </a:p>
          <a:p>
            <a:pPr algn="r"/>
            <a:r>
              <a:rPr lang="en-US" sz="2800" b="1" u="sng">
                <a:solidFill>
                  <a:srgbClr val="536564"/>
                </a:solidFill>
                <a:latin typeface="Trebuchet MS" pitchFamily="-104" charset="0"/>
                <a:ea typeface="Trebuchet MS" pitchFamily="-104" charset="0"/>
                <a:cs typeface="Trebuchet MS" pitchFamily="-104" charset="0"/>
                <a:sym typeface="Trebuchet MS" pitchFamily="-104" charset="0"/>
              </a:rPr>
              <a:t>Geadresseerd</a:t>
            </a:r>
            <a:endParaRPr lang="en-US">
              <a:solidFill>
                <a:schemeClr val="tx1"/>
              </a:solidFill>
              <a:ea typeface="Gill Sans" pitchFamily="-104" charset="0"/>
              <a:cs typeface="Gill Sans" pitchFamily="-104" charset="0"/>
            </a:endParaRPr>
          </a:p>
          <a:p>
            <a:pPr algn="r"/>
            <a:r>
              <a:rPr lang="en-US" sz="2800" b="1">
                <a:solidFill>
                  <a:schemeClr val="tx1"/>
                </a:solidFill>
                <a:latin typeface="Trebuchet MS" pitchFamily="-104" charset="0"/>
                <a:ea typeface="Trebuchet MS" pitchFamily="-104" charset="0"/>
                <a:cs typeface="Trebuchet MS" pitchFamily="-104" charset="0"/>
                <a:sym typeface="Trebuchet MS" pitchFamily="-104" charset="0"/>
              </a:rPr>
              <a:t>Eén-op-één communicatie</a:t>
            </a:r>
          </a:p>
        </p:txBody>
      </p:sp>
      <p:sp>
        <p:nvSpPr>
          <p:cNvPr id="85001" name="Rectangle 9"/>
          <p:cNvSpPr>
            <a:spLocks/>
          </p:cNvSpPr>
          <p:nvPr/>
        </p:nvSpPr>
        <p:spPr bwMode="auto">
          <a:xfrm>
            <a:off x="552450" y="520700"/>
            <a:ext cx="4357688" cy="26924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800" b="1">
                <a:solidFill>
                  <a:schemeClr val="tx1"/>
                </a:solidFill>
                <a:latin typeface="Trebuchet MS" pitchFamily="-104" charset="0"/>
                <a:ea typeface="Trebuchet MS" pitchFamily="-104" charset="0"/>
                <a:cs typeface="Trebuchet MS" pitchFamily="-104" charset="0"/>
                <a:sym typeface="Trebuchet MS" pitchFamily="-104" charset="0"/>
              </a:rPr>
              <a:t>Ziekenhuizen naar Artsen</a:t>
            </a:r>
            <a:endParaRPr lang="en-US">
              <a:solidFill>
                <a:schemeClr val="tx1"/>
              </a:solidFill>
              <a:ea typeface="Gill Sans" pitchFamily="-104" charset="0"/>
              <a:cs typeface="Gill Sans" pitchFamily="-104" charset="0"/>
            </a:endParaRPr>
          </a:p>
          <a:p>
            <a:pPr algn="l"/>
            <a:r>
              <a:rPr lang="en-US" sz="2800">
                <a:solidFill>
                  <a:srgbClr val="536564"/>
                </a:solidFill>
                <a:latin typeface="Trebuchet MS" pitchFamily="-104" charset="0"/>
                <a:ea typeface="Trebuchet MS" pitchFamily="-104" charset="0"/>
                <a:cs typeface="Trebuchet MS" pitchFamily="-104" charset="0"/>
                <a:sym typeface="Trebuchet MS" pitchFamily="-104" charset="0"/>
              </a:rPr>
              <a:t>Dossier per instelling</a:t>
            </a:r>
            <a:endParaRPr lang="en-US">
              <a:solidFill>
                <a:schemeClr val="tx1"/>
              </a:solidFill>
              <a:ea typeface="Gill Sans" pitchFamily="-104" charset="0"/>
              <a:cs typeface="Gill Sans" pitchFamily="-104" charset="0"/>
            </a:endParaRPr>
          </a:p>
          <a:p>
            <a:pPr algn="l"/>
            <a:r>
              <a:rPr lang="en-US" sz="2800">
                <a:solidFill>
                  <a:srgbClr val="536564"/>
                </a:solidFill>
                <a:latin typeface="Trebuchet MS" pitchFamily="-104" charset="0"/>
                <a:ea typeface="Trebuchet MS" pitchFamily="-104" charset="0"/>
                <a:cs typeface="Trebuchet MS" pitchFamily="-104" charset="0"/>
                <a:sym typeface="Trebuchet MS" pitchFamily="-104" charset="0"/>
              </a:rPr>
              <a:t>Niet-geadresseerd</a:t>
            </a:r>
            <a:endParaRPr lang="en-US">
              <a:solidFill>
                <a:schemeClr val="tx1"/>
              </a:solidFill>
              <a:ea typeface="Gill Sans" pitchFamily="-104" charset="0"/>
              <a:cs typeface="Gill Sans" pitchFamily="-104" charset="0"/>
            </a:endParaRPr>
          </a:p>
          <a:p>
            <a:pPr algn="l"/>
            <a:endParaRPr lang="en-US" sz="2800">
              <a:solidFill>
                <a:srgbClr val="536564"/>
              </a:solidFill>
              <a:latin typeface="Trebuchet MS" pitchFamily="-104" charset="0"/>
              <a:ea typeface="Lucida Grande" pitchFamily="-104" charset="0"/>
              <a:cs typeface="Lucida Grande" pitchFamily="-104" charset="0"/>
              <a:sym typeface="Trebuchet MS" pitchFamily="-104" charset="0"/>
            </a:endParaRPr>
          </a:p>
          <a:p>
            <a:pPr algn="l"/>
            <a:r>
              <a:rPr lang="en-US" sz="2200">
                <a:solidFill>
                  <a:srgbClr val="759D66"/>
                </a:solidFill>
                <a:latin typeface="Trebuchet MS" pitchFamily="-104" charset="0"/>
                <a:ea typeface="Trebuchet MS" pitchFamily="-104" charset="0"/>
                <a:cs typeface="Trebuchet MS" pitchFamily="-104" charset="0"/>
                <a:sym typeface="Trebuchet MS" pitchFamily="-104" charset="0"/>
              </a:rPr>
              <a:t>Ontslagbrieven</a:t>
            </a:r>
            <a:endParaRPr lang="en-US">
              <a:solidFill>
                <a:schemeClr val="tx1"/>
              </a:solidFill>
              <a:ea typeface="Gill Sans" pitchFamily="-104" charset="0"/>
              <a:cs typeface="Gill Sans" pitchFamily="-104" charset="0"/>
            </a:endParaRPr>
          </a:p>
          <a:p>
            <a:pPr algn="l"/>
            <a:r>
              <a:rPr lang="en-US" sz="2200">
                <a:solidFill>
                  <a:srgbClr val="759D66"/>
                </a:solidFill>
                <a:latin typeface="Trebuchet MS" pitchFamily="-104" charset="0"/>
                <a:ea typeface="Trebuchet MS" pitchFamily="-104" charset="0"/>
                <a:cs typeface="Trebuchet MS" pitchFamily="-104" charset="0"/>
                <a:sym typeface="Trebuchet MS" pitchFamily="-104" charset="0"/>
              </a:rPr>
              <a:t>Resultaten</a:t>
            </a:r>
            <a:endParaRPr lang="en-US">
              <a:solidFill>
                <a:schemeClr val="tx1"/>
              </a:solidFill>
              <a:ea typeface="Gill Sans" pitchFamily="-104" charset="0"/>
              <a:cs typeface="Gill Sans" pitchFamily="-104" charset="0"/>
            </a:endParaRPr>
          </a:p>
          <a:p>
            <a:pPr algn="l"/>
            <a:r>
              <a:rPr lang="en-US" sz="2200">
                <a:solidFill>
                  <a:srgbClr val="759D66"/>
                </a:solidFill>
                <a:latin typeface="Trebuchet MS" pitchFamily="-104" charset="0"/>
                <a:ea typeface="Trebuchet MS" pitchFamily="-104" charset="0"/>
                <a:cs typeface="Trebuchet MS" pitchFamily="-104" charset="0"/>
                <a:sym typeface="Trebuchet MS" pitchFamily="-104" charset="0"/>
              </a:rPr>
              <a:t>Beelden</a:t>
            </a:r>
          </a:p>
        </p:txBody>
      </p:sp>
      <p:sp>
        <p:nvSpPr>
          <p:cNvPr id="85002" name="Rectangle 10"/>
          <p:cNvSpPr>
            <a:spLocks/>
          </p:cNvSpPr>
          <p:nvPr/>
        </p:nvSpPr>
        <p:spPr bwMode="auto">
          <a:xfrm>
            <a:off x="615950" y="6532563"/>
            <a:ext cx="3116263" cy="30226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200">
                <a:solidFill>
                  <a:srgbClr val="759D66"/>
                </a:solidFill>
                <a:latin typeface="Trebuchet MS" pitchFamily="-104" charset="0"/>
                <a:ea typeface="Trebuchet MS" pitchFamily="-104" charset="0"/>
                <a:cs typeface="Trebuchet MS" pitchFamily="-104" charset="0"/>
                <a:sym typeface="Trebuchet MS" pitchFamily="-104" charset="0"/>
              </a:rPr>
              <a:t>Voorschriften:</a:t>
            </a:r>
            <a:endParaRPr lang="en-US">
              <a:solidFill>
                <a:schemeClr val="tx1"/>
              </a:solidFill>
              <a:ea typeface="Gill Sans" pitchFamily="-104" charset="0"/>
              <a:cs typeface="Gill Sans" pitchFamily="-104" charset="0"/>
            </a:endParaRPr>
          </a:p>
          <a:p>
            <a:pPr algn="l"/>
            <a:r>
              <a:rPr lang="en-US" sz="2200">
                <a:solidFill>
                  <a:srgbClr val="759D66"/>
                </a:solidFill>
                <a:latin typeface="Trebuchet MS" pitchFamily="-104" charset="0"/>
                <a:ea typeface="Trebuchet MS" pitchFamily="-104" charset="0"/>
                <a:cs typeface="Trebuchet MS" pitchFamily="-104" charset="0"/>
                <a:sym typeface="Trebuchet MS" pitchFamily="-104" charset="0"/>
              </a:rPr>
              <a:t>geneesmiddelen</a:t>
            </a:r>
            <a:endParaRPr lang="en-US">
              <a:solidFill>
                <a:schemeClr val="tx1"/>
              </a:solidFill>
              <a:ea typeface="Gill Sans" pitchFamily="-104" charset="0"/>
              <a:cs typeface="Gill Sans" pitchFamily="-104" charset="0"/>
            </a:endParaRPr>
          </a:p>
          <a:p>
            <a:pPr algn="l"/>
            <a:r>
              <a:rPr lang="en-US" sz="2200">
                <a:solidFill>
                  <a:srgbClr val="759D66"/>
                </a:solidFill>
                <a:latin typeface="Trebuchet MS" pitchFamily="-104" charset="0"/>
                <a:ea typeface="Trebuchet MS" pitchFamily="-104" charset="0"/>
                <a:cs typeface="Trebuchet MS" pitchFamily="-104" charset="0"/>
                <a:sym typeface="Trebuchet MS" pitchFamily="-104" charset="0"/>
              </a:rPr>
              <a:t>kinesitherapie</a:t>
            </a:r>
            <a:endParaRPr lang="en-US">
              <a:solidFill>
                <a:schemeClr val="tx1"/>
              </a:solidFill>
              <a:ea typeface="Gill Sans" pitchFamily="-104" charset="0"/>
              <a:cs typeface="Gill Sans" pitchFamily="-104" charset="0"/>
            </a:endParaRPr>
          </a:p>
          <a:p>
            <a:pPr algn="l"/>
            <a:r>
              <a:rPr lang="en-US" sz="2200">
                <a:solidFill>
                  <a:srgbClr val="759D66"/>
                </a:solidFill>
                <a:latin typeface="Trebuchet MS" pitchFamily="-104" charset="0"/>
                <a:ea typeface="Trebuchet MS" pitchFamily="-104" charset="0"/>
                <a:cs typeface="Trebuchet MS" pitchFamily="-104" charset="0"/>
                <a:sym typeface="Trebuchet MS" pitchFamily="-104" charset="0"/>
              </a:rPr>
              <a:t>verpleging</a:t>
            </a:r>
            <a:endParaRPr lang="en-US">
              <a:solidFill>
                <a:schemeClr val="tx1"/>
              </a:solidFill>
              <a:ea typeface="Gill Sans" pitchFamily="-104" charset="0"/>
              <a:cs typeface="Gill Sans" pitchFamily="-104" charset="0"/>
            </a:endParaRPr>
          </a:p>
          <a:p>
            <a:pPr algn="l"/>
            <a:endParaRPr lang="en-US" sz="2800">
              <a:solidFill>
                <a:srgbClr val="536564"/>
              </a:solidFill>
              <a:latin typeface="Trebuchet MS" pitchFamily="-104" charset="0"/>
              <a:ea typeface="Lucida Grande" pitchFamily="-104" charset="0"/>
              <a:cs typeface="Lucida Grande" pitchFamily="-104" charset="0"/>
              <a:sym typeface="Trebuchet MS" pitchFamily="-104" charset="0"/>
            </a:endParaRPr>
          </a:p>
          <a:p>
            <a:pPr algn="l"/>
            <a:r>
              <a:rPr lang="en-US" sz="2800" b="1" u="sng">
                <a:solidFill>
                  <a:srgbClr val="536564"/>
                </a:solidFill>
                <a:latin typeface="Trebuchet MS" pitchFamily="-104" charset="0"/>
                <a:ea typeface="Trebuchet MS" pitchFamily="-104" charset="0"/>
                <a:cs typeface="Trebuchet MS" pitchFamily="-104" charset="0"/>
                <a:sym typeface="Trebuchet MS" pitchFamily="-104" charset="0"/>
              </a:rPr>
              <a:t>Niet-geadresseerd</a:t>
            </a:r>
            <a:endParaRPr lang="en-US" b="1" u="sng">
              <a:solidFill>
                <a:schemeClr val="tx1"/>
              </a:solidFill>
              <a:ea typeface="Gill Sans" pitchFamily="-104" charset="0"/>
              <a:cs typeface="Gill Sans" pitchFamily="-104" charset="0"/>
            </a:endParaRPr>
          </a:p>
          <a:p>
            <a:pPr algn="l"/>
            <a:r>
              <a:rPr lang="en-US" sz="2800" b="1">
                <a:solidFill>
                  <a:schemeClr val="tx1"/>
                </a:solidFill>
                <a:latin typeface="Trebuchet MS" pitchFamily="-104" charset="0"/>
                <a:ea typeface="Trebuchet MS" pitchFamily="-104" charset="0"/>
                <a:cs typeface="Trebuchet MS" pitchFamily="-104" charset="0"/>
                <a:sym typeface="Trebuchet MS" pitchFamily="-104" charset="0"/>
              </a:rPr>
              <a:t>Voorschriften</a:t>
            </a:r>
            <a:br>
              <a:rPr lang="en-US" sz="2800" b="1">
                <a:solidFill>
                  <a:schemeClr val="tx1"/>
                </a:solidFill>
                <a:latin typeface="Trebuchet MS" pitchFamily="-104" charset="0"/>
                <a:ea typeface="Trebuchet MS" pitchFamily="-104" charset="0"/>
                <a:cs typeface="Trebuchet MS" pitchFamily="-104" charset="0"/>
                <a:sym typeface="Trebuchet MS" pitchFamily="-104" charset="0"/>
              </a:rPr>
            </a:br>
            <a:r>
              <a:rPr lang="en-US" sz="2800" b="1">
                <a:solidFill>
                  <a:schemeClr val="tx1"/>
                </a:solidFill>
                <a:latin typeface="Trebuchet MS" pitchFamily="-104" charset="0"/>
                <a:ea typeface="Trebuchet MS" pitchFamily="-104" charset="0"/>
                <a:cs typeface="Trebuchet MS" pitchFamily="-104" charset="0"/>
                <a:sym typeface="Trebuchet MS" pitchFamily="-104" charset="0"/>
              </a:rPr>
              <a:t>Verwijsbrieven</a:t>
            </a:r>
            <a:br>
              <a:rPr lang="en-US" sz="2800" b="1">
                <a:solidFill>
                  <a:schemeClr val="tx1"/>
                </a:solidFill>
                <a:latin typeface="Trebuchet MS" pitchFamily="-104" charset="0"/>
                <a:ea typeface="Trebuchet MS" pitchFamily="-104" charset="0"/>
                <a:cs typeface="Trebuchet MS" pitchFamily="-104" charset="0"/>
                <a:sym typeface="Trebuchet MS" pitchFamily="-104" charset="0"/>
              </a:rPr>
            </a:br>
            <a:endParaRPr lang="en-US" sz="2800" b="1">
              <a:solidFill>
                <a:schemeClr val="tx1"/>
              </a:solidFill>
              <a:latin typeface="Trebuchet MS" pitchFamily="-104" charset="0"/>
              <a:ea typeface="Trebuchet MS" pitchFamily="-104" charset="0"/>
              <a:cs typeface="Trebuchet MS" pitchFamily="-104" charset="0"/>
              <a:sym typeface="Trebuchet MS" pitchFamily="-104" charset="0"/>
            </a:endParaRPr>
          </a:p>
        </p:txBody>
      </p:sp>
      <p:sp>
        <p:nvSpPr>
          <p:cNvPr id="85003" name="Rectangle 11"/>
          <p:cNvSpPr>
            <a:spLocks/>
          </p:cNvSpPr>
          <p:nvPr/>
        </p:nvSpPr>
        <p:spPr bwMode="auto">
          <a:xfrm>
            <a:off x="4573588" y="3155950"/>
            <a:ext cx="1590675" cy="635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3800" b="1">
                <a:solidFill>
                  <a:srgbClr val="FFFFFF"/>
                </a:solidFill>
                <a:ea typeface="Gill Sans" pitchFamily="-104" charset="0"/>
                <a:cs typeface="Gill Sans" pitchFamily="-104" charset="0"/>
              </a:rPr>
              <a:t>HUBS</a:t>
            </a:r>
          </a:p>
        </p:txBody>
      </p:sp>
      <p:sp>
        <p:nvSpPr>
          <p:cNvPr id="85004" name="Rectangle 12"/>
          <p:cNvSpPr>
            <a:spLocks/>
          </p:cNvSpPr>
          <p:nvPr/>
        </p:nvSpPr>
        <p:spPr bwMode="auto">
          <a:xfrm>
            <a:off x="6186488" y="2652713"/>
            <a:ext cx="3351212" cy="1143000"/>
          </a:xfrm>
          <a:prstGeom prst="rect">
            <a:avLst/>
          </a:prstGeom>
          <a:noFill/>
          <a:ln w="12700" cap="rnd">
            <a:noFill/>
            <a:round/>
            <a:headEnd type="none" w="med" len="med"/>
            <a:tailEnd type="none" w="med" len="med"/>
          </a:ln>
        </p:spPr>
        <p:txBody>
          <a:bodyPr lIns="38100" tIns="38100" rIns="38100" bIns="38100">
            <a:prstTxWarp prst="textNoShape">
              <a:avLst/>
            </a:prstTxWarp>
            <a:spAutoFit/>
          </a:bodyPr>
          <a:lstStyle/>
          <a:p>
            <a:pPr>
              <a:lnSpc>
                <a:spcPct val="90000"/>
              </a:lnSpc>
            </a:pPr>
            <a:r>
              <a:rPr lang="en-US" sz="3800" b="1">
                <a:solidFill>
                  <a:srgbClr val="FFFFFF"/>
                </a:solidFill>
                <a:ea typeface="Gill Sans" pitchFamily="-104" charset="0"/>
                <a:cs typeface="Gill Sans" pitchFamily="-104" charset="0"/>
              </a:rPr>
              <a:t>VITALINK</a:t>
            </a:r>
            <a:endParaRPr lang="en-US">
              <a:solidFill>
                <a:schemeClr val="tx1"/>
              </a:solidFill>
              <a:ea typeface="Gill Sans" pitchFamily="-104" charset="0"/>
              <a:cs typeface="Gill Sans" pitchFamily="-104" charset="0"/>
            </a:endParaRPr>
          </a:p>
          <a:p>
            <a:pPr algn="l">
              <a:lnSpc>
                <a:spcPct val="90000"/>
              </a:lnSpc>
            </a:pPr>
            <a:r>
              <a:rPr lang="en-US" sz="3800" b="1">
                <a:solidFill>
                  <a:srgbClr val="FFFFFF"/>
                </a:solidFill>
                <a:ea typeface="Gill Sans" pitchFamily="-104" charset="0"/>
                <a:cs typeface="Gill Sans" pitchFamily="-104" charset="0"/>
              </a:rPr>
              <a:t>   INTERMED</a:t>
            </a:r>
          </a:p>
        </p:txBody>
      </p:sp>
      <p:sp>
        <p:nvSpPr>
          <p:cNvPr id="85005" name="Rectangle 13"/>
          <p:cNvSpPr>
            <a:spLocks/>
          </p:cNvSpPr>
          <p:nvPr/>
        </p:nvSpPr>
        <p:spPr bwMode="auto">
          <a:xfrm>
            <a:off x="4054475" y="6034088"/>
            <a:ext cx="2187575" cy="635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nSpc>
                <a:spcPct val="90000"/>
              </a:lnSpc>
            </a:pPr>
            <a:r>
              <a:rPr lang="en-US" sz="3800" b="1">
                <a:solidFill>
                  <a:srgbClr val="FFFFFF"/>
                </a:solidFill>
                <a:ea typeface="Gill Sans" pitchFamily="-104" charset="0"/>
                <a:cs typeface="Gill Sans" pitchFamily="-104" charset="0"/>
              </a:rPr>
              <a:t>RECIP-E</a:t>
            </a:r>
          </a:p>
        </p:txBody>
      </p:sp>
      <p:sp>
        <p:nvSpPr>
          <p:cNvPr id="85006" name="Rectangle 14"/>
          <p:cNvSpPr>
            <a:spLocks/>
          </p:cNvSpPr>
          <p:nvPr/>
        </p:nvSpPr>
        <p:spPr bwMode="auto">
          <a:xfrm>
            <a:off x="6630988" y="5970588"/>
            <a:ext cx="1966912" cy="635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3800" b="1">
                <a:solidFill>
                  <a:srgbClr val="FFFFFF"/>
                </a:solidFill>
                <a:ea typeface="Gill Sans" pitchFamily="-104" charset="0"/>
                <a:cs typeface="Gill Sans" pitchFamily="-104" charset="0"/>
              </a:rPr>
              <a:t>eHBOX</a:t>
            </a:r>
          </a:p>
        </p:txBody>
      </p:sp>
      <p:sp>
        <p:nvSpPr>
          <p:cNvPr id="85007" name="Rectangle 15"/>
          <p:cNvSpPr>
            <a:spLocks/>
          </p:cNvSpPr>
          <p:nvPr/>
        </p:nvSpPr>
        <p:spPr bwMode="auto">
          <a:xfrm>
            <a:off x="4022725" y="4102100"/>
            <a:ext cx="4186238" cy="16129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808080"/>
                </a:solidFill>
              </a:rPr>
              <a:t>Gegevens delen ⬆</a:t>
            </a:r>
          </a:p>
          <a:p>
            <a:r>
              <a:rPr lang="en-US">
                <a:solidFill>
                  <a:srgbClr val="808080"/>
                </a:solidFill>
              </a:rPr>
              <a:t>Verzenden ⬇</a:t>
            </a:r>
          </a:p>
        </p:txBody>
      </p:sp>
      <p:sp>
        <p:nvSpPr>
          <p:cNvPr id="85008" name="Text Box 16"/>
          <p:cNvSpPr txBox="1">
            <a:spLocks noChangeArrowheads="1"/>
          </p:cNvSpPr>
          <p:nvPr/>
        </p:nvSpPr>
        <p:spPr bwMode="auto">
          <a:xfrm>
            <a:off x="12136438" y="9109075"/>
            <a:ext cx="320675" cy="355600"/>
          </a:xfrm>
          <a:prstGeom prst="rect">
            <a:avLst/>
          </a:prstGeom>
          <a:noFill/>
          <a:ln w="12700">
            <a:noFill/>
            <a:miter lim="800000"/>
            <a:headEnd/>
            <a:tailEnd/>
          </a:ln>
          <a:effectLst/>
        </p:spPr>
        <p:txBody>
          <a:bodyPr wrap="none" anchor="ctr">
            <a:prstTxWarp prst="textNoShape">
              <a:avLst/>
            </a:prstTxWarp>
          </a:bodyPr>
          <a:lstStyle/>
          <a:p>
            <a:pPr algn="r"/>
            <a:fld id="{9C639B99-2DD3-0741-BA34-D7967859D3F0}" type="slidenum">
              <a:rPr lang="en-US" sz="1800">
                <a:solidFill>
                  <a:schemeClr val="tx1"/>
                </a:solidFill>
                <a:latin typeface="Calibri" pitchFamily="-104" charset="0"/>
                <a:ea typeface="Calibri" pitchFamily="-104" charset="0"/>
                <a:cs typeface="Calibri" pitchFamily="-104" charset="0"/>
                <a:sym typeface="Calibri" pitchFamily="-104" charset="0"/>
              </a:rPr>
              <a:pPr algn="r"/>
              <a:t>23</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grpSp>
        <p:nvGrpSpPr>
          <p:cNvPr id="86020" name="Group 4"/>
          <p:cNvGrpSpPr>
            <a:grpSpLocks/>
          </p:cNvGrpSpPr>
          <p:nvPr/>
        </p:nvGrpSpPr>
        <p:grpSpPr bwMode="auto">
          <a:xfrm>
            <a:off x="2409825" y="4975225"/>
            <a:ext cx="6329363" cy="2608263"/>
            <a:chOff x="0" y="0"/>
            <a:chExt cx="3986" cy="1642"/>
          </a:xfrm>
        </p:grpSpPr>
        <p:pic>
          <p:nvPicPr>
            <p:cNvPr id="86018" name="Picture 2"/>
            <p:cNvPicPr>
              <a:picLocks noChangeArrowheads="1"/>
            </p:cNvPicPr>
            <p:nvPr/>
          </p:nvPicPr>
          <p:blipFill>
            <a:blip r:embed="rId3"/>
            <a:srcRect/>
            <a:stretch>
              <a:fillRect/>
            </a:stretch>
          </p:blipFill>
          <p:spPr bwMode="auto">
            <a:xfrm>
              <a:off x="327" y="1162"/>
              <a:ext cx="784" cy="480"/>
            </a:xfrm>
            <a:prstGeom prst="rect">
              <a:avLst/>
            </a:prstGeom>
            <a:noFill/>
            <a:ln w="9525" cap="flat">
              <a:noFill/>
              <a:miter lim="800000"/>
              <a:headEnd/>
              <a:tailEnd/>
            </a:ln>
          </p:spPr>
        </p:pic>
        <p:pic>
          <p:nvPicPr>
            <p:cNvPr id="86019" name="Picture 3"/>
            <p:cNvPicPr>
              <a:picLocks noChangeArrowheads="1"/>
            </p:cNvPicPr>
            <p:nvPr/>
          </p:nvPicPr>
          <p:blipFill>
            <a:blip r:embed="rId4"/>
            <a:srcRect/>
            <a:stretch>
              <a:fillRect/>
            </a:stretch>
          </p:blipFill>
          <p:spPr bwMode="auto">
            <a:xfrm>
              <a:off x="0" y="0"/>
              <a:ext cx="3986" cy="1250"/>
            </a:xfrm>
            <a:prstGeom prst="rect">
              <a:avLst/>
            </a:prstGeom>
            <a:noFill/>
            <a:ln w="9525" cap="flat">
              <a:noFill/>
              <a:miter lim="800000"/>
              <a:headEnd/>
              <a:tailEnd/>
            </a:ln>
          </p:spPr>
        </p:pic>
      </p:grpSp>
      <p:pic>
        <p:nvPicPr>
          <p:cNvPr id="86021" name="Picture 5"/>
          <p:cNvPicPr>
            <a:picLocks noChangeArrowheads="1"/>
          </p:cNvPicPr>
          <p:nvPr/>
        </p:nvPicPr>
        <p:blipFill>
          <a:blip r:embed="rId5"/>
          <a:srcRect/>
          <a:stretch>
            <a:fillRect/>
          </a:stretch>
        </p:blipFill>
        <p:spPr bwMode="auto">
          <a:xfrm>
            <a:off x="8597900" y="4700588"/>
            <a:ext cx="2184400" cy="2184400"/>
          </a:xfrm>
          <a:prstGeom prst="rect">
            <a:avLst/>
          </a:prstGeom>
          <a:noFill/>
          <a:ln w="9525" cap="flat">
            <a:noFill/>
            <a:miter lim="800000"/>
            <a:headEnd/>
            <a:tailEnd/>
          </a:ln>
        </p:spPr>
      </p:pic>
      <p:sp>
        <p:nvSpPr>
          <p:cNvPr id="86022" name="Rectangle 6"/>
          <p:cNvSpPr>
            <a:spLocks/>
          </p:cNvSpPr>
          <p:nvPr/>
        </p:nvSpPr>
        <p:spPr bwMode="auto">
          <a:xfrm>
            <a:off x="0" y="268288"/>
            <a:ext cx="13017500" cy="13081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r>
              <a:rPr lang="en-US" sz="4400">
                <a:solidFill>
                  <a:srgbClr val="3E6E5A"/>
                </a:solidFill>
                <a:latin typeface="Calibri Bold" charset="0"/>
                <a:ea typeface="Calibri Bold" charset="0"/>
                <a:cs typeface="Calibri Bold" charset="0"/>
                <a:sym typeface="Calibri Bold" charset="0"/>
              </a:rPr>
              <a:t>eHealth</a:t>
            </a:r>
            <a:r>
              <a:rPr lang="en-US" sz="4400">
                <a:solidFill>
                  <a:schemeClr val="tx1"/>
                </a:solidFill>
                <a:latin typeface="Calibri Bold" charset="0"/>
                <a:ea typeface="Calibri Bold" charset="0"/>
                <a:cs typeface="Calibri Bold" charset="0"/>
                <a:sym typeface="Calibri Bold" charset="0"/>
              </a:rPr>
              <a:t>-platform </a:t>
            </a:r>
            <a:r>
              <a:rPr lang="en-US" sz="4400">
                <a:solidFill>
                  <a:schemeClr val="tx1"/>
                </a:solidFill>
                <a:latin typeface="ＭＳ Ｐゴシック" pitchFamily="-104" charset="-128"/>
                <a:sym typeface="ＭＳ Ｐゴシック" pitchFamily="-104" charset="-128"/>
              </a:rPr>
              <a:t/>
            </a:r>
            <a:br>
              <a:rPr lang="en-US" sz="4400">
                <a:solidFill>
                  <a:schemeClr val="tx1"/>
                </a:solidFill>
                <a:latin typeface="ＭＳ Ｐゴシック" pitchFamily="-104" charset="-128"/>
                <a:sym typeface="ＭＳ Ｐゴシック" pitchFamily="-104" charset="-128"/>
              </a:rPr>
            </a:br>
            <a:r>
              <a:rPr lang="en-US" sz="3400">
                <a:solidFill>
                  <a:schemeClr val="tx1"/>
                </a:solidFill>
                <a:latin typeface="Calibri Bold" charset="0"/>
                <a:ea typeface="Calibri Bold" charset="0"/>
                <a:cs typeface="Calibri Bold" charset="0"/>
                <a:sym typeface="Calibri Bold" charset="0"/>
              </a:rPr>
              <a:t>In de praktijk</a:t>
            </a:r>
          </a:p>
        </p:txBody>
      </p:sp>
      <p:sp>
        <p:nvSpPr>
          <p:cNvPr id="86023" name="Oval 7"/>
          <p:cNvSpPr>
            <a:spLocks/>
          </p:cNvSpPr>
          <p:nvPr/>
        </p:nvSpPr>
        <p:spPr bwMode="auto">
          <a:xfrm>
            <a:off x="2168525" y="2006600"/>
            <a:ext cx="2778125" cy="2776538"/>
          </a:xfrm>
          <a:prstGeom prst="ellipse">
            <a:avLst/>
          </a:prstGeom>
          <a:blipFill dpi="0" rotWithShape="0">
            <a:blip r:embed="rId6"/>
            <a:srcRect/>
            <a:stretch>
              <a:fillRect/>
            </a:stretch>
          </a:blipFill>
          <a:ln w="25400" cap="flat">
            <a:solidFill>
              <a:srgbClr val="FFFFFF"/>
            </a:solidFill>
            <a:prstDash val="solid"/>
            <a:round/>
            <a:headEnd type="none" w="med" len="med"/>
            <a:tailEnd type="none" w="med" len="med"/>
          </a:ln>
        </p:spPr>
        <p:txBody>
          <a:bodyPr lIns="0" tIns="0" rIns="0" bIns="0">
            <a:prstTxWarp prst="textNoShape">
              <a:avLst/>
            </a:prstTxWarp>
          </a:bodyPr>
          <a:lstStyle/>
          <a:p>
            <a:endParaRPr lang="fr-BE"/>
          </a:p>
        </p:txBody>
      </p:sp>
      <p:grpSp>
        <p:nvGrpSpPr>
          <p:cNvPr id="86026" name="Group 10"/>
          <p:cNvGrpSpPr>
            <a:grpSpLocks/>
          </p:cNvGrpSpPr>
          <p:nvPr/>
        </p:nvGrpSpPr>
        <p:grpSpPr bwMode="auto">
          <a:xfrm>
            <a:off x="5176838" y="2422525"/>
            <a:ext cx="2895600" cy="1071563"/>
            <a:chOff x="0" y="0"/>
            <a:chExt cx="1824" cy="675"/>
          </a:xfrm>
        </p:grpSpPr>
        <p:sp>
          <p:nvSpPr>
            <p:cNvPr id="86024" name="Rectangle 8"/>
            <p:cNvSpPr>
              <a:spLocks/>
            </p:cNvSpPr>
            <p:nvPr/>
          </p:nvSpPr>
          <p:spPr bwMode="auto">
            <a:xfrm>
              <a:off x="0" y="0"/>
              <a:ext cx="1824" cy="496"/>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r>
                <a:rPr lang="en-US" sz="2200">
                  <a:solidFill>
                    <a:srgbClr val="0D0D0D"/>
                  </a:solidFill>
                  <a:latin typeface="Calibri" pitchFamily="-104" charset="0"/>
                  <a:ea typeface="Calibri" pitchFamily="-104" charset="0"/>
                  <a:cs typeface="Calibri" pitchFamily="-104" charset="0"/>
                  <a:sym typeface="Calibri" pitchFamily="-104" charset="0"/>
                </a:rPr>
                <a:t>De patiënt raadpleegt zijn geneesheer</a:t>
              </a:r>
            </a:p>
          </p:txBody>
        </p:sp>
        <p:sp>
          <p:nvSpPr>
            <p:cNvPr id="86025" name="AutoShape 9"/>
            <p:cNvSpPr>
              <a:spLocks/>
            </p:cNvSpPr>
            <p:nvPr/>
          </p:nvSpPr>
          <p:spPr bwMode="auto">
            <a:xfrm>
              <a:off x="1" y="545"/>
              <a:ext cx="1806" cy="130"/>
            </a:xfrm>
            <a:prstGeom prst="rightArrow">
              <a:avLst>
                <a:gd name="adj1" fmla="val 50000"/>
                <a:gd name="adj2" fmla="val 34988"/>
              </a:avLst>
            </a:prstGeom>
            <a:solidFill>
              <a:srgbClr val="3F6D57"/>
            </a:solidFill>
            <a:ln w="25400" cap="flat">
              <a:solidFill>
                <a:srgbClr val="3E6E5A"/>
              </a:solidFill>
              <a:prstDash val="solid"/>
              <a:miter lim="800000"/>
              <a:headEnd type="none" w="med" len="med"/>
              <a:tailEnd type="none" w="med" len="med"/>
            </a:ln>
          </p:spPr>
          <p:txBody>
            <a:bodyPr lIns="0" tIns="0" rIns="0" bIns="0">
              <a:prstTxWarp prst="textNoShape">
                <a:avLst/>
              </a:prstTxWarp>
            </a:bodyPr>
            <a:lstStyle/>
            <a:p>
              <a:endParaRPr lang="fr-BE"/>
            </a:p>
          </p:txBody>
        </p:sp>
      </p:grpSp>
      <p:sp>
        <p:nvSpPr>
          <p:cNvPr id="86027" name="Rectangle 11"/>
          <p:cNvSpPr>
            <a:spLocks/>
          </p:cNvSpPr>
          <p:nvPr/>
        </p:nvSpPr>
        <p:spPr bwMode="auto">
          <a:xfrm>
            <a:off x="8283575" y="2101850"/>
            <a:ext cx="2641600" cy="2652713"/>
          </a:xfrm>
          <a:prstGeom prst="rect">
            <a:avLst/>
          </a:prstGeom>
          <a:blipFill dpi="0" rotWithShape="0">
            <a:blip r:embed="rId7"/>
            <a:srcRect/>
            <a:stretch>
              <a:fillRect/>
            </a:stretch>
          </a:blip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6028" name="Rectangle 12"/>
          <p:cNvSpPr>
            <a:spLocks/>
          </p:cNvSpPr>
          <p:nvPr/>
        </p:nvSpPr>
        <p:spPr bwMode="auto">
          <a:xfrm>
            <a:off x="4168775" y="4711700"/>
            <a:ext cx="4787900" cy="469900"/>
          </a:xfrm>
          <a:prstGeom prst="rect">
            <a:avLst/>
          </a:prstGeom>
          <a:noFill/>
          <a:ln w="12700" cap="flat">
            <a:noFill/>
            <a:miter lim="800000"/>
            <a:headEnd type="none" w="med" len="med"/>
            <a:tailEnd type="none" w="med" len="med"/>
          </a:ln>
        </p:spPr>
        <p:txBody>
          <a:bodyPr lIns="0" tIns="0" rIns="-12700" bIns="0">
            <a:prstTxWarp prst="textNoShape">
              <a:avLst/>
            </a:prstTxWarp>
          </a:bodyPr>
          <a:lstStyle/>
          <a:p>
            <a:r>
              <a:rPr lang="en-US" sz="2400">
                <a:solidFill>
                  <a:srgbClr val="C00000"/>
                </a:solidFill>
                <a:latin typeface="Calibri Bold" charset="0"/>
                <a:ea typeface="Calibri Bold" charset="0"/>
                <a:cs typeface="Calibri Bold" charset="0"/>
                <a:sym typeface="Calibri Bold" charset="0"/>
              </a:rPr>
              <a:t>Administratieve voordelen</a:t>
            </a:r>
          </a:p>
        </p:txBody>
      </p:sp>
      <p:grpSp>
        <p:nvGrpSpPr>
          <p:cNvPr id="86032" name="Group 16"/>
          <p:cNvGrpSpPr>
            <a:grpSpLocks/>
          </p:cNvGrpSpPr>
          <p:nvPr/>
        </p:nvGrpSpPr>
        <p:grpSpPr bwMode="auto">
          <a:xfrm flipH="1">
            <a:off x="1254125" y="6208713"/>
            <a:ext cx="1023938" cy="2225675"/>
            <a:chOff x="0" y="0"/>
            <a:chExt cx="644" cy="1401"/>
          </a:xfrm>
        </p:grpSpPr>
        <p:sp>
          <p:nvSpPr>
            <p:cNvPr id="86029" name="AutoShape 13"/>
            <p:cNvSpPr>
              <a:spLocks/>
            </p:cNvSpPr>
            <p:nvPr/>
          </p:nvSpPr>
          <p:spPr bwMode="auto">
            <a:xfrm>
              <a:off x="0" y="0"/>
              <a:ext cx="644" cy="1401"/>
            </a:xfrm>
            <a:custGeom>
              <a:avLst/>
              <a:gdLst>
                <a:gd name="T0" fmla="*/ 10800 w 21599"/>
                <a:gd name="T1" fmla="*/ 10800 h 21600"/>
              </a:gdLst>
              <a:ahLst/>
              <a:cxnLst>
                <a:cxn ang="0">
                  <a:pos x="T0" y="T1"/>
                </a:cxn>
              </a:cxnLst>
              <a:rect l="0" t="0" r="r" b="b"/>
              <a:pathLst>
                <a:path w="21599" h="21600">
                  <a:moveTo>
                    <a:pt x="0" y="0"/>
                  </a:moveTo>
                  <a:cubicBezTo>
                    <a:pt x="11929" y="0"/>
                    <a:pt x="21599" y="4067"/>
                    <a:pt x="21599" y="9083"/>
                  </a:cubicBezTo>
                  <a:lnTo>
                    <a:pt x="21599" y="11565"/>
                  </a:lnTo>
                  <a:cubicBezTo>
                    <a:pt x="21600" y="15707"/>
                    <a:pt x="14937" y="19325"/>
                    <a:pt x="5401" y="20361"/>
                  </a:cubicBezTo>
                  <a:lnTo>
                    <a:pt x="5400" y="21600"/>
                  </a:lnTo>
                  <a:lnTo>
                    <a:pt x="0" y="19408"/>
                  </a:lnTo>
                  <a:lnTo>
                    <a:pt x="5400" y="16637"/>
                  </a:lnTo>
                  <a:lnTo>
                    <a:pt x="5401" y="17879"/>
                  </a:lnTo>
                  <a:cubicBezTo>
                    <a:pt x="13883" y="16958"/>
                    <a:pt x="20201" y="13973"/>
                    <a:pt x="21397" y="10324"/>
                  </a:cubicBezTo>
                  <a:cubicBezTo>
                    <a:pt x="19922" y="5829"/>
                    <a:pt x="10788" y="2482"/>
                    <a:pt x="0" y="2482"/>
                  </a:cubicBezTo>
                  <a:close/>
                  <a:moveTo>
                    <a:pt x="0" y="0"/>
                  </a:moveTo>
                </a:path>
              </a:pathLst>
            </a:custGeom>
            <a:solidFill>
              <a:srgbClr val="3E6E5A"/>
            </a:solidFill>
            <a:ln w="25400" cap="flat">
              <a:solidFill>
                <a:srgbClr val="3E6E5A"/>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6030" name="AutoShape 14"/>
            <p:cNvSpPr>
              <a:spLocks/>
            </p:cNvSpPr>
            <p:nvPr/>
          </p:nvSpPr>
          <p:spPr bwMode="auto">
            <a:xfrm>
              <a:off x="0" y="0"/>
              <a:ext cx="644" cy="750"/>
            </a:xfrm>
            <a:custGeom>
              <a:avLst/>
              <a:gdLst>
                <a:gd name="T0" fmla="*/ 10800 w 21600"/>
                <a:gd name="T1" fmla="*/ 10800 h 21600"/>
              </a:gdLst>
              <a:ahLst/>
              <a:cxnLst>
                <a:cxn ang="0">
                  <a:pos x="T0" y="T1"/>
                </a:cxn>
              </a:cxnLst>
              <a:rect l="0" t="0" r="r" b="b"/>
              <a:pathLst>
                <a:path w="21600" h="21600">
                  <a:moveTo>
                    <a:pt x="0" y="0"/>
                  </a:moveTo>
                  <a:cubicBezTo>
                    <a:pt x="11929" y="0"/>
                    <a:pt x="21599" y="7595"/>
                    <a:pt x="21600" y="16965"/>
                  </a:cubicBezTo>
                  <a:lnTo>
                    <a:pt x="21600" y="21600"/>
                  </a:lnTo>
                  <a:cubicBezTo>
                    <a:pt x="21599" y="12231"/>
                    <a:pt x="11929" y="4635"/>
                    <a:pt x="0" y="4635"/>
                  </a:cubicBezTo>
                  <a:close/>
                  <a:moveTo>
                    <a:pt x="0" y="0"/>
                  </a:moveTo>
                </a:path>
              </a:pathLst>
            </a:custGeom>
            <a:solidFill>
              <a:srgbClr val="315848"/>
            </a:solidFill>
            <a:ln w="25400" cap="flat">
              <a:noFill/>
              <a:miter lim="800000"/>
              <a:headEnd type="none" w="med" len="med"/>
              <a:tailEnd type="none" w="med" len="med"/>
            </a:ln>
          </p:spPr>
          <p:txBody>
            <a:bodyPr lIns="0" tIns="0" rIns="0" bIns="0">
              <a:prstTxWarp prst="textNoShape">
                <a:avLst/>
              </a:prstTxWarp>
            </a:bodyPr>
            <a:lstStyle/>
            <a:p>
              <a:endParaRPr lang="fr-BE"/>
            </a:p>
          </p:txBody>
        </p:sp>
        <p:sp>
          <p:nvSpPr>
            <p:cNvPr id="86031" name="AutoShape 15"/>
            <p:cNvSpPr>
              <a:spLocks/>
            </p:cNvSpPr>
            <p:nvPr/>
          </p:nvSpPr>
          <p:spPr bwMode="auto">
            <a:xfrm>
              <a:off x="638" y="672"/>
              <a:ext cx="6" cy="80"/>
            </a:xfrm>
            <a:custGeom>
              <a:avLst/>
              <a:gdLst>
                <a:gd name="T0" fmla="*/ 10800 w 21600"/>
                <a:gd name="T1" fmla="*/ 10800 h 21600"/>
              </a:gdLst>
              <a:ahLst/>
              <a:cxnLst>
                <a:cxn ang="0">
                  <a:pos x="T0" y="T1"/>
                </a:cxn>
              </a:cxnLst>
              <a:rect l="0" t="0" r="r" b="b"/>
              <a:pathLst>
                <a:path w="21600" h="21600">
                  <a:moveTo>
                    <a:pt x="21600" y="21600"/>
                  </a:moveTo>
                  <a:cubicBezTo>
                    <a:pt x="21594" y="14375"/>
                    <a:pt x="14377" y="7158"/>
                    <a:pt x="0" y="0"/>
                  </a:cubicBezTo>
                </a:path>
              </a:pathLst>
            </a:custGeom>
            <a:noFill/>
            <a:ln w="25400" cap="flat">
              <a:solidFill>
                <a:srgbClr val="3E6E5A"/>
              </a:solidFill>
              <a:prstDash val="solid"/>
              <a:miter lim="800000"/>
              <a:headEnd type="none" w="med" len="med"/>
              <a:tailEnd type="none" w="med" len="med"/>
            </a:ln>
          </p:spPr>
          <p:txBody>
            <a:bodyPr lIns="0" tIns="0" rIns="0" bIns="0">
              <a:prstTxWarp prst="textNoShape">
                <a:avLst/>
              </a:prstTxWarp>
            </a:bodyPr>
            <a:lstStyle/>
            <a:p>
              <a:endParaRPr lang="fr-BE"/>
            </a:p>
          </p:txBody>
        </p:sp>
      </p:grpSp>
      <p:grpSp>
        <p:nvGrpSpPr>
          <p:cNvPr id="86037" name="Group 21"/>
          <p:cNvGrpSpPr>
            <a:grpSpLocks/>
          </p:cNvGrpSpPr>
          <p:nvPr/>
        </p:nvGrpSpPr>
        <p:grpSpPr bwMode="auto">
          <a:xfrm>
            <a:off x="2289175" y="7626350"/>
            <a:ext cx="9120188" cy="1193800"/>
            <a:chOff x="0" y="0"/>
            <a:chExt cx="5745" cy="752"/>
          </a:xfrm>
        </p:grpSpPr>
        <p:sp>
          <p:nvSpPr>
            <p:cNvPr id="86033" name="Rectangle 17"/>
            <p:cNvSpPr>
              <a:spLocks/>
            </p:cNvSpPr>
            <p:nvPr/>
          </p:nvSpPr>
          <p:spPr bwMode="auto">
            <a:xfrm>
              <a:off x="4012" y="0"/>
              <a:ext cx="1733" cy="752"/>
            </a:xfrm>
            <a:prstGeom prst="rect">
              <a:avLst/>
            </a:prstGeom>
            <a:solidFill>
              <a:srgbClr val="3F6D57"/>
            </a:solidFill>
            <a:ln w="25400" cap="flat">
              <a:solidFill>
                <a:srgbClr val="3F6D57"/>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6034" name="Rectangle 18"/>
            <p:cNvSpPr>
              <a:spLocks/>
            </p:cNvSpPr>
            <p:nvPr/>
          </p:nvSpPr>
          <p:spPr bwMode="auto">
            <a:xfrm>
              <a:off x="0" y="41"/>
              <a:ext cx="4128" cy="416"/>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r>
                <a:rPr lang="en-US" sz="1800">
                  <a:solidFill>
                    <a:srgbClr val="0D0D0D"/>
                  </a:solidFill>
                  <a:latin typeface="Calibri" pitchFamily="-104" charset="0"/>
                  <a:ea typeface="Calibri" pitchFamily="-104" charset="0"/>
                  <a:cs typeface="Calibri" pitchFamily="-104" charset="0"/>
                  <a:sym typeface="Calibri" pitchFamily="-104" charset="0"/>
                </a:rPr>
                <a:t>Mogelijkheid om therapeutische relaties en geïnformeerde toestemming te registreren</a:t>
              </a:r>
            </a:p>
          </p:txBody>
        </p:sp>
        <p:pic>
          <p:nvPicPr>
            <p:cNvPr id="86035" name="Picture 19"/>
            <p:cNvPicPr>
              <a:picLocks noChangeArrowheads="1"/>
            </p:cNvPicPr>
            <p:nvPr/>
          </p:nvPicPr>
          <p:blipFill>
            <a:blip r:embed="rId8"/>
            <a:srcRect/>
            <a:stretch>
              <a:fillRect/>
            </a:stretch>
          </p:blipFill>
          <p:spPr bwMode="auto">
            <a:xfrm>
              <a:off x="4096" y="32"/>
              <a:ext cx="688" cy="688"/>
            </a:xfrm>
            <a:prstGeom prst="rect">
              <a:avLst/>
            </a:prstGeom>
            <a:noFill/>
            <a:ln w="9525" cap="flat">
              <a:noFill/>
              <a:miter lim="800000"/>
              <a:headEnd/>
              <a:tailEnd/>
            </a:ln>
          </p:spPr>
        </p:pic>
        <p:pic>
          <p:nvPicPr>
            <p:cNvPr id="86036" name="Picture 20"/>
            <p:cNvPicPr>
              <a:picLocks noChangeArrowheads="1"/>
            </p:cNvPicPr>
            <p:nvPr/>
          </p:nvPicPr>
          <p:blipFill>
            <a:blip r:embed="rId9"/>
            <a:srcRect/>
            <a:stretch>
              <a:fillRect/>
            </a:stretch>
          </p:blipFill>
          <p:spPr bwMode="auto">
            <a:xfrm>
              <a:off x="4985" y="40"/>
              <a:ext cx="688" cy="688"/>
            </a:xfrm>
            <a:prstGeom prst="rect">
              <a:avLst/>
            </a:prstGeom>
            <a:noFill/>
            <a:ln w="9525" cap="flat">
              <a:noFill/>
              <a:miter lim="800000"/>
              <a:headEnd/>
              <a:tailEnd/>
            </a:ln>
          </p:spPr>
        </p:pic>
      </p:grpSp>
      <p:pic>
        <p:nvPicPr>
          <p:cNvPr id="86038" name="Picture 22"/>
          <p:cNvPicPr>
            <a:picLocks noChangeArrowheads="1"/>
          </p:cNvPicPr>
          <p:nvPr/>
        </p:nvPicPr>
        <p:blipFill>
          <a:blip r:embed="rId10"/>
          <a:srcRect/>
          <a:stretch>
            <a:fillRect/>
          </a:stretch>
        </p:blipFill>
        <p:spPr bwMode="auto">
          <a:xfrm>
            <a:off x="6221413" y="6564313"/>
            <a:ext cx="609600" cy="609600"/>
          </a:xfrm>
          <a:prstGeom prst="rect">
            <a:avLst/>
          </a:prstGeom>
          <a:noFill/>
          <a:ln w="9525" cap="flat">
            <a:solidFill>
              <a:srgbClr val="C00000"/>
            </a:solidFill>
            <a:prstDash val="solid"/>
            <a:miter lim="800000"/>
            <a:headEnd/>
            <a:tailEnd/>
          </a:ln>
        </p:spPr>
      </p:pic>
      <p:pic>
        <p:nvPicPr>
          <p:cNvPr id="86039" name="Picture 23"/>
          <p:cNvPicPr>
            <a:picLocks noChangeArrowheads="1"/>
          </p:cNvPicPr>
          <p:nvPr/>
        </p:nvPicPr>
        <p:blipFill>
          <a:blip r:embed="rId11"/>
          <a:srcRect/>
          <a:stretch>
            <a:fillRect/>
          </a:stretch>
        </p:blipFill>
        <p:spPr bwMode="auto">
          <a:xfrm>
            <a:off x="6980238" y="6564313"/>
            <a:ext cx="609600" cy="609600"/>
          </a:xfrm>
          <a:prstGeom prst="rect">
            <a:avLst/>
          </a:prstGeom>
          <a:noFill/>
          <a:ln w="9525" cap="flat">
            <a:solidFill>
              <a:srgbClr val="C00000"/>
            </a:solidFill>
            <a:prstDash val="solid"/>
            <a:miter lim="800000"/>
            <a:headEnd/>
            <a:tailEnd/>
          </a:ln>
        </p:spPr>
      </p:pic>
      <p:pic>
        <p:nvPicPr>
          <p:cNvPr id="86040" name="Picture 24"/>
          <p:cNvPicPr>
            <a:picLocks noChangeArrowheads="1"/>
          </p:cNvPicPr>
          <p:nvPr/>
        </p:nvPicPr>
        <p:blipFill>
          <a:blip r:embed="rId11"/>
          <a:srcRect/>
          <a:stretch>
            <a:fillRect/>
          </a:stretch>
        </p:blipFill>
        <p:spPr bwMode="auto">
          <a:xfrm>
            <a:off x="4043363" y="8477250"/>
            <a:ext cx="609600" cy="609600"/>
          </a:xfrm>
          <a:prstGeom prst="rect">
            <a:avLst/>
          </a:prstGeom>
          <a:noFill/>
          <a:ln w="9525" cap="flat">
            <a:solidFill>
              <a:srgbClr val="C00000"/>
            </a:solidFill>
            <a:prstDash val="solid"/>
            <a:miter lim="800000"/>
            <a:headEnd/>
            <a:tailEnd/>
          </a:ln>
        </p:spPr>
      </p:pic>
      <p:pic>
        <p:nvPicPr>
          <p:cNvPr id="86041" name="Picture 25"/>
          <p:cNvPicPr>
            <a:picLocks noChangeArrowheads="1"/>
          </p:cNvPicPr>
          <p:nvPr/>
        </p:nvPicPr>
        <p:blipFill>
          <a:blip r:embed="rId10"/>
          <a:srcRect/>
          <a:stretch>
            <a:fillRect/>
          </a:stretch>
        </p:blipFill>
        <p:spPr bwMode="auto">
          <a:xfrm>
            <a:off x="4860925" y="8477250"/>
            <a:ext cx="615950" cy="609600"/>
          </a:xfrm>
          <a:prstGeom prst="rect">
            <a:avLst/>
          </a:prstGeom>
          <a:noFill/>
          <a:ln w="9525" cap="flat">
            <a:solidFill>
              <a:srgbClr val="C00000"/>
            </a:solidFill>
            <a:prstDash val="solid"/>
            <a:miter lim="800000"/>
            <a:headEnd/>
            <a:tailEnd/>
          </a:ln>
        </p:spPr>
      </p:pic>
      <p:pic>
        <p:nvPicPr>
          <p:cNvPr id="86042" name="Picture 26"/>
          <p:cNvPicPr>
            <a:picLocks noChangeArrowheads="1"/>
          </p:cNvPicPr>
          <p:nvPr/>
        </p:nvPicPr>
        <p:blipFill>
          <a:blip r:embed="rId12"/>
          <a:srcRect/>
          <a:stretch>
            <a:fillRect/>
          </a:stretch>
        </p:blipFill>
        <p:spPr bwMode="auto">
          <a:xfrm>
            <a:off x="5680075" y="8477250"/>
            <a:ext cx="609600" cy="609600"/>
          </a:xfrm>
          <a:prstGeom prst="rect">
            <a:avLst/>
          </a:prstGeom>
          <a:noFill/>
          <a:ln w="9525" cap="flat">
            <a:solidFill>
              <a:srgbClr val="C00000"/>
            </a:solidFill>
            <a:prstDash val="solid"/>
            <a:miter lim="800000"/>
            <a:headEnd/>
            <a:tailEnd/>
          </a:ln>
        </p:spPr>
      </p:pic>
      <p:sp>
        <p:nvSpPr>
          <p:cNvPr id="86043" name="Text Box 27"/>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7F6DD8C1-8AE1-E44E-A216-674ADD12C9BD}" type="slidenum">
              <a:rPr lang="en-US" sz="1800">
                <a:solidFill>
                  <a:schemeClr val="tx1"/>
                </a:solidFill>
                <a:latin typeface="Calibri" pitchFamily="-104" charset="0"/>
                <a:ea typeface="Calibri" pitchFamily="-104" charset="0"/>
                <a:cs typeface="Calibri" pitchFamily="-104" charset="0"/>
                <a:sym typeface="Calibri" pitchFamily="-104" charset="0"/>
              </a:rPr>
              <a:pPr algn="r"/>
              <a:t>24</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23"/>
                                        </p:tgtEl>
                                        <p:attrNameLst>
                                          <p:attrName>style.visibility</p:attrName>
                                        </p:attrNameLst>
                                      </p:cBhvr>
                                      <p:to>
                                        <p:strVal val="visible"/>
                                      </p:to>
                                    </p:set>
                                    <p:animEffect transition="in" filter="wipe(up)">
                                      <p:cBhvr>
                                        <p:cTn id="7" dur="500"/>
                                        <p:tgtEl>
                                          <p:spTgt spid="86023"/>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86026"/>
                                        </p:tgtEl>
                                        <p:attrNameLst>
                                          <p:attrName>style.visibility</p:attrName>
                                        </p:attrNameLst>
                                      </p:cBhvr>
                                      <p:to>
                                        <p:strVal val="visible"/>
                                      </p:to>
                                    </p:set>
                                    <p:animEffect transition="in" filter="wipe(up)">
                                      <p:cBhvr>
                                        <p:cTn id="11" dur="500"/>
                                        <p:tgtEl>
                                          <p:spTgt spid="86026"/>
                                        </p:tgtEl>
                                      </p:cBhvr>
                                    </p:animEffect>
                                  </p:childTnLst>
                                </p:cTn>
                              </p:par>
                            </p:childTnLst>
                          </p:cTn>
                        </p:par>
                        <p:par>
                          <p:cTn id="12" fill="hold">
                            <p:stCondLst>
                              <p:cond delay="1500"/>
                            </p:stCondLst>
                            <p:childTnLst>
                              <p:par>
                                <p:cTn id="13" presetID="22" presetClass="entr" presetSubtype="1" fill="hold" grpId="0" nodeType="afterEffect">
                                  <p:stCondLst>
                                    <p:cond delay="500"/>
                                  </p:stCondLst>
                                  <p:childTnLst>
                                    <p:set>
                                      <p:cBhvr>
                                        <p:cTn id="14" dur="1" fill="hold">
                                          <p:stCondLst>
                                            <p:cond delay="0"/>
                                          </p:stCondLst>
                                        </p:cTn>
                                        <p:tgtEl>
                                          <p:spTgt spid="86027"/>
                                        </p:tgtEl>
                                        <p:attrNameLst>
                                          <p:attrName>style.visibility</p:attrName>
                                        </p:attrNameLst>
                                      </p:cBhvr>
                                      <p:to>
                                        <p:strVal val="visible"/>
                                      </p:to>
                                    </p:set>
                                    <p:animEffect transition="in" filter="wipe(up)">
                                      <p:cBhvr>
                                        <p:cTn id="15" dur="500"/>
                                        <p:tgtEl>
                                          <p:spTgt spid="860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86028"/>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500"/>
                                  </p:stCondLst>
                                  <p:childTnLst>
                                    <p:set>
                                      <p:cBhvr>
                                        <p:cTn id="22" dur="1" fill="hold">
                                          <p:stCondLst>
                                            <p:cond delay="499"/>
                                          </p:stCondLst>
                                        </p:cTn>
                                        <p:tgtEl>
                                          <p:spTgt spid="86020"/>
                                        </p:tgtEl>
                                        <p:attrNameLst>
                                          <p:attrName>style.visibility</p:attrName>
                                        </p:attrNameLst>
                                      </p:cBhvr>
                                      <p:to>
                                        <p:strVal val="visible"/>
                                      </p:to>
                                    </p:set>
                                  </p:childTnLst>
                                </p:cTn>
                              </p:par>
                            </p:childTnLst>
                          </p:cTn>
                        </p:par>
                        <p:par>
                          <p:cTn id="23" fill="hold">
                            <p:stCondLst>
                              <p:cond delay="1500"/>
                            </p:stCondLst>
                            <p:childTnLst>
                              <p:par>
                                <p:cTn id="24" presetID="2" presetClass="entr" presetSubtype="2" fill="hold" nodeType="afterEffect">
                                  <p:stCondLst>
                                    <p:cond delay="500"/>
                                  </p:stCondLst>
                                  <p:childTnLst>
                                    <p:set>
                                      <p:cBhvr>
                                        <p:cTn id="25" dur="1" fill="hold">
                                          <p:stCondLst>
                                            <p:cond delay="0"/>
                                          </p:stCondLst>
                                        </p:cTn>
                                        <p:tgtEl>
                                          <p:spTgt spid="86021"/>
                                        </p:tgtEl>
                                        <p:attrNameLst>
                                          <p:attrName>style.visibility</p:attrName>
                                        </p:attrNameLst>
                                      </p:cBhvr>
                                      <p:to>
                                        <p:strVal val="visible"/>
                                      </p:to>
                                    </p:set>
                                    <p:anim calcmode="lin" valueType="num">
                                      <p:cBhvr additive="base">
                                        <p:cTn id="26" dur="500" fill="hold"/>
                                        <p:tgtEl>
                                          <p:spTgt spid="86021"/>
                                        </p:tgtEl>
                                        <p:attrNameLst>
                                          <p:attrName>ppt_x</p:attrName>
                                        </p:attrNameLst>
                                      </p:cBhvr>
                                      <p:tavLst>
                                        <p:tav tm="0">
                                          <p:val>
                                            <p:strVal val="1+#ppt_w/2"/>
                                          </p:val>
                                        </p:tav>
                                        <p:tav tm="100000">
                                          <p:val>
                                            <p:strVal val="#ppt_x"/>
                                          </p:val>
                                        </p:tav>
                                      </p:tavLst>
                                    </p:anim>
                                    <p:anim calcmode="lin" valueType="num">
                                      <p:cBhvr additive="base">
                                        <p:cTn id="27" dur="500" fill="hold"/>
                                        <p:tgtEl>
                                          <p:spTgt spid="86021"/>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 presetClass="entr" presetSubtype="0" fill="hold" nodeType="afterEffect">
                                  <p:stCondLst>
                                    <p:cond delay="1"/>
                                  </p:stCondLst>
                                  <p:childTnLst>
                                    <p:set>
                                      <p:cBhvr>
                                        <p:cTn id="30" dur="1" fill="hold">
                                          <p:stCondLst>
                                            <p:cond delay="499"/>
                                          </p:stCondLst>
                                        </p:cTn>
                                        <p:tgtEl>
                                          <p:spTgt spid="86038"/>
                                        </p:tgtEl>
                                        <p:attrNameLst>
                                          <p:attrName>style.visibility</p:attrName>
                                        </p:attrNameLst>
                                      </p:cBhvr>
                                      <p:to>
                                        <p:strVal val="visible"/>
                                      </p:to>
                                    </p:set>
                                  </p:childTnLst>
                                </p:cTn>
                              </p:par>
                            </p:childTnLst>
                          </p:cTn>
                        </p:par>
                        <p:par>
                          <p:cTn id="31" fill="hold">
                            <p:stCondLst>
                              <p:cond delay="3001"/>
                            </p:stCondLst>
                            <p:childTnLst>
                              <p:par>
                                <p:cTn id="32" presetID="1" presetClass="entr" presetSubtype="0" fill="hold" nodeType="afterEffect">
                                  <p:stCondLst>
                                    <p:cond delay="1"/>
                                  </p:stCondLst>
                                  <p:childTnLst>
                                    <p:set>
                                      <p:cBhvr>
                                        <p:cTn id="33" dur="1" fill="hold">
                                          <p:stCondLst>
                                            <p:cond delay="499"/>
                                          </p:stCondLst>
                                        </p:cTn>
                                        <p:tgtEl>
                                          <p:spTgt spid="8603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86032"/>
                                        </p:tgtEl>
                                        <p:attrNameLst>
                                          <p:attrName>style.visibility</p:attrName>
                                        </p:attrNameLst>
                                      </p:cBhvr>
                                      <p:to>
                                        <p:strVal val="visible"/>
                                      </p:to>
                                    </p:set>
                                    <p:animEffect transition="in" filter="wipe(up)">
                                      <p:cBhvr>
                                        <p:cTn id="38" dur="500"/>
                                        <p:tgtEl>
                                          <p:spTgt spid="86032"/>
                                        </p:tgtEl>
                                      </p:cBhvr>
                                    </p:animEffect>
                                  </p:childTnLst>
                                </p:cTn>
                              </p:par>
                            </p:childTnLst>
                          </p:cTn>
                        </p:par>
                        <p:par>
                          <p:cTn id="39" fill="hold">
                            <p:stCondLst>
                              <p:cond delay="500"/>
                            </p:stCondLst>
                            <p:childTnLst>
                              <p:par>
                                <p:cTn id="40" presetID="22" presetClass="entr" presetSubtype="4" fill="hold" nodeType="afterEffect">
                                  <p:stCondLst>
                                    <p:cond delay="500"/>
                                  </p:stCondLst>
                                  <p:childTnLst>
                                    <p:set>
                                      <p:cBhvr>
                                        <p:cTn id="41" dur="1" fill="hold">
                                          <p:stCondLst>
                                            <p:cond delay="0"/>
                                          </p:stCondLst>
                                        </p:cTn>
                                        <p:tgtEl>
                                          <p:spTgt spid="86037"/>
                                        </p:tgtEl>
                                        <p:attrNameLst>
                                          <p:attrName>style.visibility</p:attrName>
                                        </p:attrNameLst>
                                      </p:cBhvr>
                                      <p:to>
                                        <p:strVal val="visible"/>
                                      </p:to>
                                    </p:set>
                                    <p:animEffect transition="in" filter="wipe(down)">
                                      <p:cBhvr>
                                        <p:cTn id="42" dur="500"/>
                                        <p:tgtEl>
                                          <p:spTgt spid="86037"/>
                                        </p:tgtEl>
                                      </p:cBhvr>
                                    </p:animEffect>
                                  </p:childTnLst>
                                </p:cTn>
                              </p:par>
                            </p:childTnLst>
                          </p:cTn>
                        </p:par>
                        <p:par>
                          <p:cTn id="43" fill="hold">
                            <p:stCondLst>
                              <p:cond delay="1500"/>
                            </p:stCondLst>
                            <p:childTnLst>
                              <p:par>
                                <p:cTn id="44" presetID="1" presetClass="entr" presetSubtype="0" fill="hold" nodeType="afterEffect">
                                  <p:stCondLst>
                                    <p:cond delay="1"/>
                                  </p:stCondLst>
                                  <p:childTnLst>
                                    <p:set>
                                      <p:cBhvr>
                                        <p:cTn id="45" dur="1" fill="hold">
                                          <p:stCondLst>
                                            <p:cond delay="499"/>
                                          </p:stCondLst>
                                        </p:cTn>
                                        <p:tgtEl>
                                          <p:spTgt spid="86040"/>
                                        </p:tgtEl>
                                        <p:attrNameLst>
                                          <p:attrName>style.visibility</p:attrName>
                                        </p:attrNameLst>
                                      </p:cBhvr>
                                      <p:to>
                                        <p:strVal val="visible"/>
                                      </p:to>
                                    </p:set>
                                  </p:childTnLst>
                                </p:cTn>
                              </p:par>
                            </p:childTnLst>
                          </p:cTn>
                        </p:par>
                        <p:par>
                          <p:cTn id="46" fill="hold">
                            <p:stCondLst>
                              <p:cond delay="2001"/>
                            </p:stCondLst>
                            <p:childTnLst>
                              <p:par>
                                <p:cTn id="47" presetID="1" presetClass="entr" presetSubtype="0" fill="hold" nodeType="afterEffect">
                                  <p:stCondLst>
                                    <p:cond delay="1"/>
                                  </p:stCondLst>
                                  <p:childTnLst>
                                    <p:set>
                                      <p:cBhvr>
                                        <p:cTn id="48" dur="1" fill="hold">
                                          <p:stCondLst>
                                            <p:cond delay="499"/>
                                          </p:stCondLst>
                                        </p:cTn>
                                        <p:tgtEl>
                                          <p:spTgt spid="86041"/>
                                        </p:tgtEl>
                                        <p:attrNameLst>
                                          <p:attrName>style.visibility</p:attrName>
                                        </p:attrNameLst>
                                      </p:cBhvr>
                                      <p:to>
                                        <p:strVal val="visible"/>
                                      </p:to>
                                    </p:set>
                                  </p:childTnLst>
                                </p:cTn>
                              </p:par>
                            </p:childTnLst>
                          </p:cTn>
                        </p:par>
                        <p:par>
                          <p:cTn id="49" fill="hold">
                            <p:stCondLst>
                              <p:cond delay="2502"/>
                            </p:stCondLst>
                            <p:childTnLst>
                              <p:par>
                                <p:cTn id="50" presetID="1" presetClass="entr" presetSubtype="0" fill="hold" nodeType="afterEffect">
                                  <p:stCondLst>
                                    <p:cond delay="1"/>
                                  </p:stCondLst>
                                  <p:childTnLst>
                                    <p:set>
                                      <p:cBhvr>
                                        <p:cTn id="51" dur="1" fill="hold">
                                          <p:stCondLst>
                                            <p:cond delay="499"/>
                                          </p:stCondLst>
                                        </p:cTn>
                                        <p:tgtEl>
                                          <p:spTgt spid="86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animBg="1"/>
      <p:bldP spid="86027" grpId="0" animBg="1"/>
      <p:bldP spid="8602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lide Number Placeholder 3"/>
          <p:cNvSpPr>
            <a:spLocks noGrp="1"/>
          </p:cNvSpPr>
          <p:nvPr>
            <p:ph type="sldNum" sz="quarter" idx="10"/>
          </p:nvPr>
        </p:nvSpPr>
        <p:spPr/>
        <p:txBody>
          <a:bodyPr/>
          <a:lstStyle/>
          <a:p>
            <a:fld id="{4744284B-9C89-9C47-904C-141702074C91}" type="slidenum">
              <a:rPr lang="en-US"/>
              <a:pPr/>
              <a:t>25</a:t>
            </a:fld>
            <a:endParaRPr lang="en-US"/>
          </a:p>
        </p:txBody>
      </p:sp>
      <p:pic>
        <p:nvPicPr>
          <p:cNvPr id="87041"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grpSp>
        <p:nvGrpSpPr>
          <p:cNvPr id="87058" name="Group 18"/>
          <p:cNvGrpSpPr>
            <a:grpSpLocks/>
          </p:cNvGrpSpPr>
          <p:nvPr/>
        </p:nvGrpSpPr>
        <p:grpSpPr bwMode="auto">
          <a:xfrm>
            <a:off x="4203700" y="3586163"/>
            <a:ext cx="4343400" cy="3783012"/>
            <a:chOff x="0" y="0"/>
            <a:chExt cx="2736" cy="2382"/>
          </a:xfrm>
        </p:grpSpPr>
        <p:sp>
          <p:nvSpPr>
            <p:cNvPr id="87042" name="AutoShape 2"/>
            <p:cNvSpPr>
              <a:spLocks/>
            </p:cNvSpPr>
            <p:nvPr/>
          </p:nvSpPr>
          <p:spPr bwMode="auto">
            <a:xfrm>
              <a:off x="221" y="0"/>
              <a:ext cx="2381" cy="2382"/>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alpha val="66666"/>
              </a:srgbClr>
            </a:solidFill>
            <a:ln w="25400" cap="flat">
              <a:solidFill>
                <a:srgbClr val="3F6D57"/>
              </a:solidFill>
              <a:prstDash val="solid"/>
              <a:round/>
              <a:headEnd type="none" w="med" len="med"/>
              <a:tailEnd type="none" w="med" len="med"/>
            </a:ln>
          </p:spPr>
          <p:txBody>
            <a:bodyPr lIns="0" tIns="0" rIns="0" bIns="0">
              <a:prstTxWarp prst="textNoShape">
                <a:avLst/>
              </a:prstTxWarp>
            </a:bodyPr>
            <a:lstStyle/>
            <a:p>
              <a:endParaRPr lang="fr-BE"/>
            </a:p>
          </p:txBody>
        </p:sp>
        <p:grpSp>
          <p:nvGrpSpPr>
            <p:cNvPr id="87045" name="Group 5"/>
            <p:cNvGrpSpPr>
              <a:grpSpLocks/>
            </p:cNvGrpSpPr>
            <p:nvPr/>
          </p:nvGrpSpPr>
          <p:grpSpPr bwMode="auto">
            <a:xfrm>
              <a:off x="792" y="587"/>
              <a:ext cx="1240" cy="1207"/>
              <a:chOff x="0" y="0"/>
              <a:chExt cx="1240" cy="1207"/>
            </a:xfrm>
          </p:grpSpPr>
          <p:sp>
            <p:nvSpPr>
              <p:cNvPr id="87043" name="AutoShape 3"/>
              <p:cNvSpPr>
                <a:spLocks/>
              </p:cNvSpPr>
              <p:nvPr/>
            </p:nvSpPr>
            <p:spPr bwMode="auto">
              <a:xfrm>
                <a:off x="0" y="0"/>
                <a:ext cx="1240" cy="1207"/>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3F6D57"/>
              </a:solidFill>
              <a:ln w="25400" cap="flat">
                <a:solidFill>
                  <a:srgbClr val="3F6D57"/>
                </a:solidFill>
                <a:prstDash val="solid"/>
                <a:round/>
                <a:headEnd type="none" w="med" len="med"/>
                <a:tailEnd type="none" w="med" len="med"/>
              </a:ln>
            </p:spPr>
            <p:txBody>
              <a:bodyPr lIns="0" tIns="0" rIns="0" bIns="0">
                <a:prstTxWarp prst="textNoShape">
                  <a:avLst/>
                </a:prstTxWarp>
              </a:bodyPr>
              <a:lstStyle/>
              <a:p>
                <a:endParaRPr lang="fr-BE"/>
              </a:p>
            </p:txBody>
          </p:sp>
          <p:sp>
            <p:nvSpPr>
              <p:cNvPr id="87044" name="Rectangle 4"/>
              <p:cNvSpPr>
                <a:spLocks/>
              </p:cNvSpPr>
              <p:nvPr/>
            </p:nvSpPr>
            <p:spPr bwMode="auto">
              <a:xfrm>
                <a:off x="182" y="404"/>
                <a:ext cx="880" cy="400"/>
              </a:xfrm>
              <a:prstGeom prst="rect">
                <a:avLst/>
              </a:prstGeom>
              <a:noFill/>
              <a:ln w="12700" cap="flat">
                <a:noFill/>
                <a:miter lim="800000"/>
                <a:headEnd type="none" w="med" len="med"/>
                <a:tailEnd type="none" w="med" len="med"/>
              </a:ln>
            </p:spPr>
            <p:txBody>
              <a:bodyPr lIns="38100" tIns="38100" rIns="94916" bIns="38100" anchor="ctr">
                <a:prstTxWarp prst="textNoShape">
                  <a:avLst/>
                </a:prstTxWarp>
              </a:bodyPr>
              <a:lstStyle/>
              <a:p>
                <a:pPr marL="17463"/>
                <a:r>
                  <a:rPr lang="en-US" sz="1800">
                    <a:solidFill>
                      <a:srgbClr val="FFFFFF"/>
                    </a:solidFill>
                    <a:latin typeface="Calibri Bold" charset="0"/>
                    <a:ea typeface="Calibri Bold" charset="0"/>
                    <a:cs typeface="Calibri Bold" charset="0"/>
                    <a:sym typeface="Calibri Bold" charset="0"/>
                  </a:rPr>
                  <a:t>Medische voordelen</a:t>
                </a:r>
              </a:p>
            </p:txBody>
          </p:sp>
        </p:grpSp>
        <p:sp>
          <p:nvSpPr>
            <p:cNvPr id="87046" name="Line 6"/>
            <p:cNvSpPr>
              <a:spLocks noChangeShapeType="1"/>
            </p:cNvSpPr>
            <p:nvPr/>
          </p:nvSpPr>
          <p:spPr bwMode="auto">
            <a:xfrm>
              <a:off x="603" y="130"/>
              <a:ext cx="494" cy="545"/>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fr-BE"/>
            </a:p>
          </p:txBody>
        </p:sp>
        <p:sp>
          <p:nvSpPr>
            <p:cNvPr id="87047" name="Line 7"/>
            <p:cNvSpPr>
              <a:spLocks noChangeShapeType="1"/>
            </p:cNvSpPr>
            <p:nvPr/>
          </p:nvSpPr>
          <p:spPr bwMode="auto">
            <a:xfrm rot="10800000" flipH="1">
              <a:off x="1762" y="130"/>
              <a:ext cx="503" cy="568"/>
            </a:xfrm>
            <a:prstGeom prst="line">
              <a:avLst/>
            </a:prstGeom>
            <a:noFill/>
            <a:ln w="2540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sp>
          <p:nvSpPr>
            <p:cNvPr id="87048" name="Line 8"/>
            <p:cNvSpPr>
              <a:spLocks noChangeShapeType="1"/>
            </p:cNvSpPr>
            <p:nvPr/>
          </p:nvSpPr>
          <p:spPr bwMode="auto">
            <a:xfrm rot="10800000" flipH="1">
              <a:off x="2032" y="1174"/>
              <a:ext cx="704" cy="9"/>
            </a:xfrm>
            <a:prstGeom prst="line">
              <a:avLst/>
            </a:prstGeom>
            <a:noFill/>
            <a:ln w="2540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sp>
          <p:nvSpPr>
            <p:cNvPr id="87049" name="Line 9"/>
            <p:cNvSpPr>
              <a:spLocks noChangeShapeType="1"/>
            </p:cNvSpPr>
            <p:nvPr/>
          </p:nvSpPr>
          <p:spPr bwMode="auto">
            <a:xfrm>
              <a:off x="1762" y="1708"/>
              <a:ext cx="503" cy="605"/>
            </a:xfrm>
            <a:prstGeom prst="line">
              <a:avLst/>
            </a:prstGeom>
            <a:noFill/>
            <a:ln w="2540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sp>
          <p:nvSpPr>
            <p:cNvPr id="87050" name="Line 10"/>
            <p:cNvSpPr>
              <a:spLocks noChangeShapeType="1"/>
            </p:cNvSpPr>
            <p:nvPr/>
          </p:nvSpPr>
          <p:spPr bwMode="auto">
            <a:xfrm flipH="1">
              <a:off x="544" y="1705"/>
              <a:ext cx="548" cy="574"/>
            </a:xfrm>
            <a:prstGeom prst="line">
              <a:avLst/>
            </a:prstGeom>
            <a:noFill/>
            <a:ln w="2540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sp>
          <p:nvSpPr>
            <p:cNvPr id="87051" name="Line 11"/>
            <p:cNvSpPr>
              <a:spLocks noChangeShapeType="1"/>
            </p:cNvSpPr>
            <p:nvPr/>
          </p:nvSpPr>
          <p:spPr bwMode="auto">
            <a:xfrm rot="10800000">
              <a:off x="0" y="1171"/>
              <a:ext cx="792" cy="20"/>
            </a:xfrm>
            <a:prstGeom prst="line">
              <a:avLst/>
            </a:prstGeom>
            <a:noFill/>
            <a:ln w="2540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pic>
          <p:nvPicPr>
            <p:cNvPr id="87052" name="Picture 12"/>
            <p:cNvPicPr>
              <a:picLocks noChangeArrowheads="1"/>
            </p:cNvPicPr>
            <p:nvPr/>
          </p:nvPicPr>
          <p:blipFill>
            <a:blip r:embed="rId3"/>
            <a:srcRect/>
            <a:stretch>
              <a:fillRect/>
            </a:stretch>
          </p:blipFill>
          <p:spPr bwMode="auto">
            <a:xfrm rot="10800000">
              <a:off x="368" y="1335"/>
              <a:ext cx="433" cy="433"/>
            </a:xfrm>
            <a:prstGeom prst="rect">
              <a:avLst/>
            </a:prstGeom>
            <a:noFill/>
            <a:ln w="9525" cap="flat">
              <a:noFill/>
              <a:miter lim="800000"/>
              <a:headEnd/>
              <a:tailEnd/>
            </a:ln>
          </p:spPr>
        </p:pic>
        <p:pic>
          <p:nvPicPr>
            <p:cNvPr id="87053" name="Picture 13"/>
            <p:cNvPicPr>
              <a:picLocks noChangeArrowheads="1"/>
            </p:cNvPicPr>
            <p:nvPr/>
          </p:nvPicPr>
          <p:blipFill>
            <a:blip r:embed="rId4"/>
            <a:srcRect/>
            <a:stretch>
              <a:fillRect/>
            </a:stretch>
          </p:blipFill>
          <p:spPr bwMode="auto">
            <a:xfrm rot="10800000">
              <a:off x="1165" y="1842"/>
              <a:ext cx="437" cy="437"/>
            </a:xfrm>
            <a:prstGeom prst="rect">
              <a:avLst/>
            </a:prstGeom>
            <a:noFill/>
            <a:ln w="9525" cap="flat">
              <a:noFill/>
              <a:miter lim="800000"/>
              <a:headEnd/>
              <a:tailEnd/>
            </a:ln>
          </p:spPr>
        </p:pic>
        <p:pic>
          <p:nvPicPr>
            <p:cNvPr id="87054" name="Picture 14"/>
            <p:cNvPicPr>
              <a:picLocks noChangeArrowheads="1"/>
            </p:cNvPicPr>
            <p:nvPr/>
          </p:nvPicPr>
          <p:blipFill>
            <a:blip r:embed="rId5"/>
            <a:srcRect/>
            <a:stretch>
              <a:fillRect/>
            </a:stretch>
          </p:blipFill>
          <p:spPr bwMode="auto">
            <a:xfrm rot="10800000">
              <a:off x="2028" y="1363"/>
              <a:ext cx="437" cy="438"/>
            </a:xfrm>
            <a:prstGeom prst="rect">
              <a:avLst/>
            </a:prstGeom>
            <a:noFill/>
            <a:ln w="9525" cap="flat">
              <a:noFill/>
              <a:miter lim="800000"/>
              <a:headEnd/>
              <a:tailEnd/>
            </a:ln>
          </p:spPr>
        </p:pic>
        <p:pic>
          <p:nvPicPr>
            <p:cNvPr id="87055" name="Picture 15"/>
            <p:cNvPicPr>
              <a:picLocks noChangeArrowheads="1"/>
            </p:cNvPicPr>
            <p:nvPr/>
          </p:nvPicPr>
          <p:blipFill>
            <a:blip r:embed="rId6"/>
            <a:srcRect/>
            <a:stretch>
              <a:fillRect/>
            </a:stretch>
          </p:blipFill>
          <p:spPr bwMode="auto">
            <a:xfrm rot="10800000">
              <a:off x="1182" y="131"/>
              <a:ext cx="433" cy="433"/>
            </a:xfrm>
            <a:prstGeom prst="rect">
              <a:avLst/>
            </a:prstGeom>
            <a:noFill/>
            <a:ln w="9525" cap="flat">
              <a:noFill/>
              <a:miter lim="800000"/>
              <a:headEnd/>
              <a:tailEnd/>
            </a:ln>
          </p:spPr>
        </p:pic>
        <p:pic>
          <p:nvPicPr>
            <p:cNvPr id="87056" name="Picture 16"/>
            <p:cNvPicPr>
              <a:picLocks noChangeArrowheads="1"/>
            </p:cNvPicPr>
            <p:nvPr/>
          </p:nvPicPr>
          <p:blipFill>
            <a:blip r:embed="rId7"/>
            <a:srcRect/>
            <a:stretch>
              <a:fillRect/>
            </a:stretch>
          </p:blipFill>
          <p:spPr bwMode="auto">
            <a:xfrm rot="10800000">
              <a:off x="2049" y="607"/>
              <a:ext cx="432" cy="433"/>
            </a:xfrm>
            <a:prstGeom prst="rect">
              <a:avLst/>
            </a:prstGeom>
            <a:noFill/>
            <a:ln w="9525" cap="flat">
              <a:noFill/>
              <a:miter lim="800000"/>
              <a:headEnd/>
              <a:tailEnd/>
            </a:ln>
          </p:spPr>
        </p:pic>
        <p:pic>
          <p:nvPicPr>
            <p:cNvPr id="87057" name="Picture 17"/>
            <p:cNvPicPr>
              <a:picLocks noChangeArrowheads="1"/>
            </p:cNvPicPr>
            <p:nvPr/>
          </p:nvPicPr>
          <p:blipFill>
            <a:blip r:embed="rId8"/>
            <a:srcRect/>
            <a:stretch>
              <a:fillRect/>
            </a:stretch>
          </p:blipFill>
          <p:spPr bwMode="auto">
            <a:xfrm>
              <a:off x="389" y="610"/>
              <a:ext cx="424" cy="424"/>
            </a:xfrm>
            <a:prstGeom prst="rect">
              <a:avLst/>
            </a:prstGeom>
            <a:noFill/>
            <a:ln w="9525" cap="flat">
              <a:noFill/>
              <a:miter lim="800000"/>
              <a:headEnd/>
              <a:tailEnd/>
            </a:ln>
          </p:spPr>
        </p:pic>
      </p:grpSp>
      <p:sp>
        <p:nvSpPr>
          <p:cNvPr id="87059" name="Rectangle 19"/>
          <p:cNvSpPr>
            <a:spLocks noGrp="1" noChangeArrowheads="1"/>
          </p:cNvSpPr>
          <p:nvPr>
            <p:ph type="title"/>
          </p:nvPr>
        </p:nvSpPr>
        <p:spPr bwMode="auto">
          <a:xfrm>
            <a:off x="642938" y="268288"/>
            <a:ext cx="11709400" cy="2006600"/>
          </a:xfrm>
          <a:noFill/>
          <a:ln w="12700">
            <a:miter lim="800000"/>
            <a:headEnd/>
            <a:tailEnd/>
          </a:ln>
        </p:spPr>
        <p:txBody>
          <a:bodyPr wrap="square" lIns="91440" tIns="45720" rIns="57799" bIns="45720" numCol="1" anchor="t" anchorCtr="0" compatLnSpc="1">
            <a:prstTxWarp prst="textNoShape">
              <a:avLst/>
            </a:prstTxWarp>
          </a:bodyPr>
          <a:lstStyle/>
          <a:p>
            <a:r>
              <a:rPr lang="en-US" sz="4400">
                <a:solidFill>
                  <a:srgbClr val="3E6E5A"/>
                </a:solidFill>
                <a:latin typeface="Calibri Bold" charset="0"/>
                <a:ea typeface="Calibri Bold" charset="0"/>
                <a:cs typeface="Calibri Bold" charset="0"/>
                <a:sym typeface="Calibri Bold" charset="0"/>
              </a:rPr>
              <a:t>eHealth</a:t>
            </a:r>
            <a:r>
              <a:rPr lang="en-US" sz="4400">
                <a:latin typeface="Calibri Bold" charset="0"/>
                <a:ea typeface="Calibri Bold" charset="0"/>
                <a:cs typeface="Calibri Bold" charset="0"/>
                <a:sym typeface="Calibri Bold" charset="0"/>
              </a:rPr>
              <a:t>-platform </a:t>
            </a:r>
            <a:r>
              <a:rPr lang="en-US" sz="4400">
                <a:latin typeface="Calibri Bold" charset="0"/>
                <a:ea typeface="ヒラギノ角ゴ ProN W6" pitchFamily="-104" charset="-128"/>
                <a:cs typeface="ヒラギノ角ゴ ProN W6" pitchFamily="-104" charset="-128"/>
                <a:sym typeface="Calibri Bold" charset="0"/>
              </a:rPr>
              <a:t/>
            </a:r>
            <a:br>
              <a:rPr lang="en-US" sz="4400">
                <a:latin typeface="Calibri Bold" charset="0"/>
                <a:ea typeface="ヒラギノ角ゴ ProN W6" pitchFamily="-104" charset="-128"/>
                <a:cs typeface="ヒラギノ角ゴ ProN W6" pitchFamily="-104" charset="-128"/>
                <a:sym typeface="Calibri Bold" charset="0"/>
              </a:rPr>
            </a:br>
            <a:r>
              <a:rPr lang="en-US" sz="3400">
                <a:latin typeface="Calibri Bold" charset="0"/>
                <a:ea typeface="Calibri Bold" charset="0"/>
                <a:cs typeface="Calibri Bold" charset="0"/>
                <a:sym typeface="Calibri Bold" charset="0"/>
              </a:rPr>
              <a:t>In de praktijk</a:t>
            </a:r>
            <a:endParaRPr lang="en-US" sz="3400">
              <a:latin typeface="Calibri Bold" charset="0"/>
              <a:ea typeface="ヒラギノ角ゴ ProN W6" pitchFamily="-104" charset="-128"/>
              <a:cs typeface="ヒラギノ角ゴ ProN W6" pitchFamily="-104" charset="-128"/>
              <a:sym typeface="Calibri Bold" charset="0"/>
            </a:endParaRPr>
          </a:p>
        </p:txBody>
      </p:sp>
      <p:grpSp>
        <p:nvGrpSpPr>
          <p:cNvPr id="87065" name="Group 25"/>
          <p:cNvGrpSpPr>
            <a:grpSpLocks/>
          </p:cNvGrpSpPr>
          <p:nvPr/>
        </p:nvGrpSpPr>
        <p:grpSpPr bwMode="auto">
          <a:xfrm>
            <a:off x="685800" y="7302500"/>
            <a:ext cx="4608513" cy="1538288"/>
            <a:chOff x="0" y="0"/>
            <a:chExt cx="2903" cy="968"/>
          </a:xfrm>
        </p:grpSpPr>
        <p:grpSp>
          <p:nvGrpSpPr>
            <p:cNvPr id="87063" name="Group 23"/>
            <p:cNvGrpSpPr>
              <a:grpSpLocks/>
            </p:cNvGrpSpPr>
            <p:nvPr/>
          </p:nvGrpSpPr>
          <p:grpSpPr bwMode="auto">
            <a:xfrm>
              <a:off x="0" y="0"/>
              <a:ext cx="2903" cy="968"/>
              <a:chOff x="0" y="0"/>
              <a:chExt cx="2903" cy="968"/>
            </a:xfrm>
          </p:grpSpPr>
          <p:sp>
            <p:nvSpPr>
              <p:cNvPr id="87060" name="Rectangle 20"/>
              <p:cNvSpPr>
                <a:spLocks/>
              </p:cNvSpPr>
              <p:nvPr/>
            </p:nvSpPr>
            <p:spPr bwMode="auto">
              <a:xfrm>
                <a:off x="0" y="0"/>
                <a:ext cx="1032"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61" name="Rectangle 21"/>
              <p:cNvSpPr>
                <a:spLocks/>
              </p:cNvSpPr>
              <p:nvPr/>
            </p:nvSpPr>
            <p:spPr bwMode="auto">
              <a:xfrm>
                <a:off x="1032" y="0"/>
                <a:ext cx="1871"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62" name="Rectangle 22"/>
              <p:cNvSpPr>
                <a:spLocks/>
              </p:cNvSpPr>
              <p:nvPr/>
            </p:nvSpPr>
            <p:spPr bwMode="auto">
              <a:xfrm>
                <a:off x="1005" y="27"/>
                <a:ext cx="1824" cy="664"/>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endParaRPr lang="en-US" sz="1400">
                  <a:solidFill>
                    <a:srgbClr val="FFFFFF"/>
                  </a:solidFill>
                  <a:latin typeface="Calibri" pitchFamily="-104" charset="0"/>
                  <a:ea typeface="Calibri" pitchFamily="-104" charset="0"/>
                  <a:cs typeface="Calibri" pitchFamily="-104" charset="0"/>
                  <a:sym typeface="Calibri" pitchFamily="-104" charset="0"/>
                </a:endParaRPr>
              </a:p>
              <a:p>
                <a:pPr marL="57150"/>
                <a:r>
                  <a:rPr lang="en-US" sz="2400">
                    <a:solidFill>
                      <a:srgbClr val="FFFFFF"/>
                    </a:solidFill>
                    <a:latin typeface="Calibri" pitchFamily="-104" charset="0"/>
                    <a:ea typeface="Calibri" pitchFamily="-104" charset="0"/>
                    <a:cs typeface="Calibri" pitchFamily="-104" charset="0"/>
                    <a:sym typeface="Calibri" pitchFamily="-104" charset="0"/>
                  </a:rPr>
                  <a:t>Raadplegen van laboresultaten </a:t>
                </a:r>
              </a:p>
            </p:txBody>
          </p:sp>
        </p:grpSp>
        <p:pic>
          <p:nvPicPr>
            <p:cNvPr id="87064" name="Picture 24"/>
            <p:cNvPicPr>
              <a:picLocks noChangeArrowheads="1"/>
            </p:cNvPicPr>
            <p:nvPr/>
          </p:nvPicPr>
          <p:blipFill>
            <a:blip r:embed="rId9"/>
            <a:srcRect/>
            <a:stretch>
              <a:fillRect/>
            </a:stretch>
          </p:blipFill>
          <p:spPr bwMode="auto">
            <a:xfrm>
              <a:off x="95" y="24"/>
              <a:ext cx="912" cy="912"/>
            </a:xfrm>
            <a:prstGeom prst="rect">
              <a:avLst/>
            </a:prstGeom>
            <a:noFill/>
            <a:ln w="9525" cap="flat">
              <a:noFill/>
              <a:miter lim="800000"/>
              <a:headEnd/>
              <a:tailEnd/>
            </a:ln>
          </p:spPr>
        </p:pic>
      </p:grpSp>
      <p:grpSp>
        <p:nvGrpSpPr>
          <p:cNvPr id="87072" name="Group 32"/>
          <p:cNvGrpSpPr>
            <a:grpSpLocks/>
          </p:cNvGrpSpPr>
          <p:nvPr/>
        </p:nvGrpSpPr>
        <p:grpSpPr bwMode="auto">
          <a:xfrm>
            <a:off x="738188" y="1965325"/>
            <a:ext cx="4656137" cy="1600200"/>
            <a:chOff x="0" y="0"/>
            <a:chExt cx="2933" cy="1008"/>
          </a:xfrm>
        </p:grpSpPr>
        <p:grpSp>
          <p:nvGrpSpPr>
            <p:cNvPr id="87070" name="Group 30"/>
            <p:cNvGrpSpPr>
              <a:grpSpLocks/>
            </p:cNvGrpSpPr>
            <p:nvPr/>
          </p:nvGrpSpPr>
          <p:grpSpPr bwMode="auto">
            <a:xfrm>
              <a:off x="25" y="11"/>
              <a:ext cx="2908" cy="968"/>
              <a:chOff x="0" y="0"/>
              <a:chExt cx="2907" cy="968"/>
            </a:xfrm>
          </p:grpSpPr>
          <p:grpSp>
            <p:nvGrpSpPr>
              <p:cNvPr id="87068" name="Group 28"/>
              <p:cNvGrpSpPr>
                <a:grpSpLocks/>
              </p:cNvGrpSpPr>
              <p:nvPr/>
            </p:nvGrpSpPr>
            <p:grpSpPr bwMode="auto">
              <a:xfrm>
                <a:off x="0" y="0"/>
                <a:ext cx="2844" cy="968"/>
                <a:chOff x="0" y="0"/>
                <a:chExt cx="2844" cy="968"/>
              </a:xfrm>
            </p:grpSpPr>
            <p:sp>
              <p:nvSpPr>
                <p:cNvPr id="87066" name="Rectangle 26"/>
                <p:cNvSpPr>
                  <a:spLocks/>
                </p:cNvSpPr>
                <p:nvPr/>
              </p:nvSpPr>
              <p:spPr bwMode="auto">
                <a:xfrm>
                  <a:off x="0" y="0"/>
                  <a:ext cx="985"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67" name="Rectangle 27"/>
                <p:cNvSpPr>
                  <a:spLocks/>
                </p:cNvSpPr>
                <p:nvPr/>
              </p:nvSpPr>
              <p:spPr bwMode="auto">
                <a:xfrm>
                  <a:off x="974" y="0"/>
                  <a:ext cx="1870"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grpSp>
          <p:sp>
            <p:nvSpPr>
              <p:cNvPr id="87069" name="Rectangle 29"/>
              <p:cNvSpPr>
                <a:spLocks/>
              </p:cNvSpPr>
              <p:nvPr/>
            </p:nvSpPr>
            <p:spPr bwMode="auto">
              <a:xfrm>
                <a:off x="1027" y="75"/>
                <a:ext cx="1880" cy="76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r>
                  <a:rPr lang="en-US" sz="2400">
                    <a:solidFill>
                      <a:srgbClr val="FFFFFF"/>
                    </a:solidFill>
                    <a:latin typeface="Calibri" pitchFamily="-104" charset="0"/>
                    <a:ea typeface="Calibri" pitchFamily="-104" charset="0"/>
                    <a:cs typeface="Calibri" pitchFamily="-104" charset="0"/>
                    <a:sym typeface="Calibri" pitchFamily="-104" charset="0"/>
                  </a:rPr>
                  <a:t>Opzoeken voorgeschiedenis via de SumEHR</a:t>
                </a:r>
              </a:p>
            </p:txBody>
          </p:sp>
        </p:grpSp>
        <p:pic>
          <p:nvPicPr>
            <p:cNvPr id="87071" name="Picture 31"/>
            <p:cNvPicPr>
              <a:picLocks noChangeArrowheads="1"/>
            </p:cNvPicPr>
            <p:nvPr/>
          </p:nvPicPr>
          <p:blipFill>
            <a:blip r:embed="rId10"/>
            <a:srcRect/>
            <a:stretch>
              <a:fillRect/>
            </a:stretch>
          </p:blipFill>
          <p:spPr bwMode="auto">
            <a:xfrm>
              <a:off x="0" y="0"/>
              <a:ext cx="1008" cy="1008"/>
            </a:xfrm>
            <a:prstGeom prst="rect">
              <a:avLst/>
            </a:prstGeom>
            <a:noFill/>
            <a:ln w="9525" cap="flat">
              <a:noFill/>
              <a:miter lim="800000"/>
              <a:headEnd/>
              <a:tailEnd/>
            </a:ln>
          </p:spPr>
        </p:pic>
      </p:grpSp>
      <p:grpSp>
        <p:nvGrpSpPr>
          <p:cNvPr id="87078" name="Group 38"/>
          <p:cNvGrpSpPr>
            <a:grpSpLocks/>
          </p:cNvGrpSpPr>
          <p:nvPr/>
        </p:nvGrpSpPr>
        <p:grpSpPr bwMode="auto">
          <a:xfrm>
            <a:off x="698500" y="4679950"/>
            <a:ext cx="3522663" cy="1590675"/>
            <a:chOff x="0" y="0"/>
            <a:chExt cx="2219" cy="1002"/>
          </a:xfrm>
        </p:grpSpPr>
        <p:grpSp>
          <p:nvGrpSpPr>
            <p:cNvPr id="87076" name="Group 36"/>
            <p:cNvGrpSpPr>
              <a:grpSpLocks/>
            </p:cNvGrpSpPr>
            <p:nvPr/>
          </p:nvGrpSpPr>
          <p:grpSpPr bwMode="auto">
            <a:xfrm>
              <a:off x="0" y="0"/>
              <a:ext cx="2219" cy="968"/>
              <a:chOff x="0" y="0"/>
              <a:chExt cx="2219" cy="968"/>
            </a:xfrm>
          </p:grpSpPr>
          <p:sp>
            <p:nvSpPr>
              <p:cNvPr id="87073" name="Rectangle 33"/>
              <p:cNvSpPr>
                <a:spLocks/>
              </p:cNvSpPr>
              <p:nvPr/>
            </p:nvSpPr>
            <p:spPr bwMode="auto">
              <a:xfrm>
                <a:off x="0" y="0"/>
                <a:ext cx="1032"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74" name="Rectangle 34"/>
              <p:cNvSpPr>
                <a:spLocks/>
              </p:cNvSpPr>
              <p:nvPr/>
            </p:nvSpPr>
            <p:spPr bwMode="auto">
              <a:xfrm>
                <a:off x="1036" y="0"/>
                <a:ext cx="1168"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75" name="Rectangle 35"/>
              <p:cNvSpPr>
                <a:spLocks/>
              </p:cNvSpPr>
              <p:nvPr/>
            </p:nvSpPr>
            <p:spPr bwMode="auto">
              <a:xfrm>
                <a:off x="1091" y="153"/>
                <a:ext cx="1128" cy="528"/>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r>
                  <a:rPr lang="en-US" sz="2400">
                    <a:solidFill>
                      <a:srgbClr val="FFFFFF"/>
                    </a:solidFill>
                    <a:latin typeface="Calibri" pitchFamily="-104" charset="0"/>
                    <a:ea typeface="Calibri" pitchFamily="-104" charset="0"/>
                    <a:cs typeface="Calibri" pitchFamily="-104" charset="0"/>
                    <a:sym typeface="Calibri" pitchFamily="-104" charset="0"/>
                  </a:rPr>
                  <a:t>Medicatie-</a:t>
                </a:r>
                <a:r>
                  <a:rPr lang="en-US" sz="2400">
                    <a:solidFill>
                      <a:srgbClr val="FFFFFF"/>
                    </a:solidFill>
                    <a:latin typeface="ＭＳ Ｐゴシック" pitchFamily="-104" charset="-128"/>
                    <a:sym typeface="ＭＳ Ｐゴシック" pitchFamily="-104" charset="-128"/>
                  </a:rPr>
                  <a:t/>
                </a:r>
                <a:br>
                  <a:rPr lang="en-US" sz="2400">
                    <a:solidFill>
                      <a:srgbClr val="FFFFFF"/>
                    </a:solidFill>
                    <a:latin typeface="ＭＳ Ｐゴシック" pitchFamily="-104" charset="-128"/>
                    <a:sym typeface="ＭＳ Ｐゴシック" pitchFamily="-104" charset="-128"/>
                  </a:rPr>
                </a:br>
                <a:r>
                  <a:rPr lang="en-US" sz="2400">
                    <a:solidFill>
                      <a:srgbClr val="FFFFFF"/>
                    </a:solidFill>
                    <a:latin typeface="Calibri" pitchFamily="-104" charset="0"/>
                    <a:ea typeface="Calibri" pitchFamily="-104" charset="0"/>
                    <a:cs typeface="Calibri" pitchFamily="-104" charset="0"/>
                    <a:sym typeface="Calibri" pitchFamily="-104" charset="0"/>
                  </a:rPr>
                  <a:t>schema</a:t>
                </a:r>
              </a:p>
            </p:txBody>
          </p:sp>
        </p:grpSp>
        <p:pic>
          <p:nvPicPr>
            <p:cNvPr id="87077" name="Picture 37"/>
            <p:cNvPicPr>
              <a:picLocks noChangeArrowheads="1"/>
            </p:cNvPicPr>
            <p:nvPr/>
          </p:nvPicPr>
          <p:blipFill>
            <a:blip r:embed="rId11"/>
            <a:srcRect/>
            <a:stretch>
              <a:fillRect/>
            </a:stretch>
          </p:blipFill>
          <p:spPr bwMode="auto">
            <a:xfrm>
              <a:off x="51" y="26"/>
              <a:ext cx="976" cy="976"/>
            </a:xfrm>
            <a:prstGeom prst="rect">
              <a:avLst/>
            </a:prstGeom>
            <a:noFill/>
            <a:ln w="9525" cap="flat">
              <a:noFill/>
              <a:miter lim="800000"/>
              <a:headEnd/>
              <a:tailEnd/>
            </a:ln>
          </p:spPr>
        </p:pic>
      </p:grpSp>
      <p:grpSp>
        <p:nvGrpSpPr>
          <p:cNvPr id="87084" name="Group 44"/>
          <p:cNvGrpSpPr>
            <a:grpSpLocks/>
          </p:cNvGrpSpPr>
          <p:nvPr/>
        </p:nvGrpSpPr>
        <p:grpSpPr bwMode="auto">
          <a:xfrm>
            <a:off x="7681913" y="2051050"/>
            <a:ext cx="4649787" cy="1536700"/>
            <a:chOff x="0" y="0"/>
            <a:chExt cx="2928" cy="968"/>
          </a:xfrm>
        </p:grpSpPr>
        <p:grpSp>
          <p:nvGrpSpPr>
            <p:cNvPr id="87082" name="Group 42"/>
            <p:cNvGrpSpPr>
              <a:grpSpLocks/>
            </p:cNvGrpSpPr>
            <p:nvPr/>
          </p:nvGrpSpPr>
          <p:grpSpPr bwMode="auto">
            <a:xfrm>
              <a:off x="0" y="0"/>
              <a:ext cx="2928" cy="968"/>
              <a:chOff x="0" y="0"/>
              <a:chExt cx="2928" cy="968"/>
            </a:xfrm>
          </p:grpSpPr>
          <p:sp>
            <p:nvSpPr>
              <p:cNvPr id="87079" name="Rectangle 39"/>
              <p:cNvSpPr>
                <a:spLocks/>
              </p:cNvSpPr>
              <p:nvPr/>
            </p:nvSpPr>
            <p:spPr bwMode="auto">
              <a:xfrm>
                <a:off x="0" y="0"/>
                <a:ext cx="1032"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80" name="Rectangle 40"/>
              <p:cNvSpPr>
                <a:spLocks/>
              </p:cNvSpPr>
              <p:nvPr/>
            </p:nvSpPr>
            <p:spPr bwMode="auto">
              <a:xfrm>
                <a:off x="1032" y="0"/>
                <a:ext cx="1872"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81" name="Rectangle 41"/>
              <p:cNvSpPr>
                <a:spLocks/>
              </p:cNvSpPr>
              <p:nvPr/>
            </p:nvSpPr>
            <p:spPr bwMode="auto">
              <a:xfrm>
                <a:off x="1048" y="27"/>
                <a:ext cx="1880" cy="664"/>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endParaRPr lang="en-US" sz="1400">
                  <a:solidFill>
                    <a:srgbClr val="FFFFFF"/>
                  </a:solidFill>
                  <a:latin typeface="Calibri" pitchFamily="-104" charset="0"/>
                  <a:ea typeface="Calibri" pitchFamily="-104" charset="0"/>
                  <a:cs typeface="Calibri" pitchFamily="-104" charset="0"/>
                  <a:sym typeface="Calibri" pitchFamily="-104" charset="0"/>
                </a:endParaRPr>
              </a:p>
              <a:p>
                <a:pPr marL="57150"/>
                <a:r>
                  <a:rPr lang="en-US" sz="2400">
                    <a:solidFill>
                      <a:srgbClr val="FFFFFF"/>
                    </a:solidFill>
                    <a:latin typeface="Calibri" pitchFamily="-104" charset="0"/>
                    <a:ea typeface="Calibri" pitchFamily="-104" charset="0"/>
                    <a:cs typeface="Calibri" pitchFamily="-104" charset="0"/>
                    <a:sym typeface="Calibri" pitchFamily="-104" charset="0"/>
                  </a:rPr>
                  <a:t>Online advies en guidelines</a:t>
                </a:r>
              </a:p>
            </p:txBody>
          </p:sp>
        </p:grpSp>
        <p:pic>
          <p:nvPicPr>
            <p:cNvPr id="87083" name="Picture 43"/>
            <p:cNvPicPr>
              <a:picLocks noChangeArrowheads="1"/>
            </p:cNvPicPr>
            <p:nvPr/>
          </p:nvPicPr>
          <p:blipFill>
            <a:blip r:embed="rId12"/>
            <a:srcRect/>
            <a:stretch>
              <a:fillRect/>
            </a:stretch>
          </p:blipFill>
          <p:spPr bwMode="auto">
            <a:xfrm>
              <a:off x="54" y="31"/>
              <a:ext cx="880" cy="880"/>
            </a:xfrm>
            <a:prstGeom prst="rect">
              <a:avLst/>
            </a:prstGeom>
            <a:noFill/>
            <a:ln w="9525" cap="flat">
              <a:noFill/>
              <a:miter lim="800000"/>
              <a:headEnd/>
              <a:tailEnd/>
            </a:ln>
          </p:spPr>
        </p:pic>
      </p:grpSp>
      <p:grpSp>
        <p:nvGrpSpPr>
          <p:cNvPr id="87092" name="Group 52"/>
          <p:cNvGrpSpPr>
            <a:grpSpLocks/>
          </p:cNvGrpSpPr>
          <p:nvPr/>
        </p:nvGrpSpPr>
        <p:grpSpPr bwMode="auto">
          <a:xfrm>
            <a:off x="7664450" y="7262813"/>
            <a:ext cx="4667250" cy="1689100"/>
            <a:chOff x="0" y="0"/>
            <a:chExt cx="2939" cy="1064"/>
          </a:xfrm>
        </p:grpSpPr>
        <p:grpSp>
          <p:nvGrpSpPr>
            <p:cNvPr id="87088" name="Group 48"/>
            <p:cNvGrpSpPr>
              <a:grpSpLocks/>
            </p:cNvGrpSpPr>
            <p:nvPr/>
          </p:nvGrpSpPr>
          <p:grpSpPr bwMode="auto">
            <a:xfrm>
              <a:off x="11" y="36"/>
              <a:ext cx="2928" cy="969"/>
              <a:chOff x="0" y="0"/>
              <a:chExt cx="2928" cy="968"/>
            </a:xfrm>
          </p:grpSpPr>
          <p:sp>
            <p:nvSpPr>
              <p:cNvPr id="87085" name="Rectangle 45"/>
              <p:cNvSpPr>
                <a:spLocks/>
              </p:cNvSpPr>
              <p:nvPr/>
            </p:nvSpPr>
            <p:spPr bwMode="auto">
              <a:xfrm>
                <a:off x="0" y="0"/>
                <a:ext cx="1032"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86" name="Rectangle 46"/>
              <p:cNvSpPr>
                <a:spLocks/>
              </p:cNvSpPr>
              <p:nvPr/>
            </p:nvSpPr>
            <p:spPr bwMode="auto">
              <a:xfrm>
                <a:off x="1032" y="0"/>
                <a:ext cx="1872"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87" name="Rectangle 47"/>
              <p:cNvSpPr>
                <a:spLocks/>
              </p:cNvSpPr>
              <p:nvPr/>
            </p:nvSpPr>
            <p:spPr bwMode="auto">
              <a:xfrm>
                <a:off x="1048" y="27"/>
                <a:ext cx="1880" cy="664"/>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endParaRPr lang="en-US" sz="1400">
                  <a:solidFill>
                    <a:srgbClr val="FFFFFF"/>
                  </a:solidFill>
                  <a:latin typeface="Calibri" pitchFamily="-104" charset="0"/>
                  <a:ea typeface="Calibri" pitchFamily="-104" charset="0"/>
                  <a:cs typeface="Calibri" pitchFamily="-104" charset="0"/>
                  <a:sym typeface="Calibri" pitchFamily="-104" charset="0"/>
                </a:endParaRPr>
              </a:p>
              <a:p>
                <a:pPr marL="57150"/>
                <a:r>
                  <a:rPr lang="en-US" sz="2400">
                    <a:solidFill>
                      <a:srgbClr val="FFFFFF"/>
                    </a:solidFill>
                    <a:latin typeface="Calibri" pitchFamily="-104" charset="0"/>
                    <a:ea typeface="Calibri" pitchFamily="-104" charset="0"/>
                    <a:cs typeface="Calibri" pitchFamily="-104" charset="0"/>
                    <a:sym typeface="Calibri" pitchFamily="-104" charset="0"/>
                  </a:rPr>
                  <a:t>Elektronische verwijsbrief</a:t>
                </a:r>
              </a:p>
            </p:txBody>
          </p:sp>
        </p:grpSp>
        <p:grpSp>
          <p:nvGrpSpPr>
            <p:cNvPr id="87091" name="Group 51"/>
            <p:cNvGrpSpPr>
              <a:grpSpLocks/>
            </p:cNvGrpSpPr>
            <p:nvPr/>
          </p:nvGrpSpPr>
          <p:grpSpPr bwMode="auto">
            <a:xfrm>
              <a:off x="0" y="0"/>
              <a:ext cx="1064" cy="1064"/>
              <a:chOff x="0" y="0"/>
              <a:chExt cx="1064" cy="1064"/>
            </a:xfrm>
          </p:grpSpPr>
          <p:pic>
            <p:nvPicPr>
              <p:cNvPr id="87089" name="Picture 49"/>
              <p:cNvPicPr>
                <a:picLocks noChangeArrowheads="1"/>
              </p:cNvPicPr>
              <p:nvPr/>
            </p:nvPicPr>
            <p:blipFill>
              <a:blip r:embed="rId13"/>
              <a:srcRect/>
              <a:stretch>
                <a:fillRect/>
              </a:stretch>
            </p:blipFill>
            <p:spPr bwMode="auto">
              <a:xfrm>
                <a:off x="0" y="0"/>
                <a:ext cx="1064" cy="1064"/>
              </a:xfrm>
              <a:prstGeom prst="rect">
                <a:avLst/>
              </a:prstGeom>
              <a:noFill/>
              <a:ln w="9525" cap="flat">
                <a:noFill/>
                <a:miter lim="800000"/>
                <a:headEnd/>
                <a:tailEnd/>
              </a:ln>
            </p:spPr>
          </p:pic>
          <p:pic>
            <p:nvPicPr>
              <p:cNvPr id="87090" name="Picture 50"/>
              <p:cNvPicPr>
                <a:picLocks noChangeArrowheads="1"/>
              </p:cNvPicPr>
              <p:nvPr/>
            </p:nvPicPr>
            <p:blipFill>
              <a:blip r:embed="rId14"/>
              <a:srcRect/>
              <a:stretch>
                <a:fillRect/>
              </a:stretch>
            </p:blipFill>
            <p:spPr bwMode="auto">
              <a:xfrm>
                <a:off x="833" y="291"/>
                <a:ext cx="150" cy="150"/>
              </a:xfrm>
              <a:prstGeom prst="rect">
                <a:avLst/>
              </a:prstGeom>
              <a:noFill/>
              <a:ln w="9525" cap="flat">
                <a:noFill/>
                <a:miter lim="800000"/>
                <a:headEnd/>
                <a:tailEnd/>
              </a:ln>
            </p:spPr>
          </p:pic>
        </p:grpSp>
      </p:grpSp>
      <p:grpSp>
        <p:nvGrpSpPr>
          <p:cNvPr id="87100" name="Group 60"/>
          <p:cNvGrpSpPr>
            <a:grpSpLocks/>
          </p:cNvGrpSpPr>
          <p:nvPr/>
        </p:nvGrpSpPr>
        <p:grpSpPr bwMode="auto">
          <a:xfrm>
            <a:off x="8547100" y="4684713"/>
            <a:ext cx="3794125" cy="1590675"/>
            <a:chOff x="0" y="0"/>
            <a:chExt cx="2389" cy="1002"/>
          </a:xfrm>
        </p:grpSpPr>
        <p:grpSp>
          <p:nvGrpSpPr>
            <p:cNvPr id="87096" name="Group 56"/>
            <p:cNvGrpSpPr>
              <a:grpSpLocks/>
            </p:cNvGrpSpPr>
            <p:nvPr/>
          </p:nvGrpSpPr>
          <p:grpSpPr bwMode="auto">
            <a:xfrm>
              <a:off x="0" y="0"/>
              <a:ext cx="2389" cy="968"/>
              <a:chOff x="0" y="0"/>
              <a:chExt cx="2389" cy="968"/>
            </a:xfrm>
          </p:grpSpPr>
          <p:sp>
            <p:nvSpPr>
              <p:cNvPr id="87093" name="Rectangle 53"/>
              <p:cNvSpPr>
                <a:spLocks/>
              </p:cNvSpPr>
              <p:nvPr/>
            </p:nvSpPr>
            <p:spPr bwMode="auto">
              <a:xfrm>
                <a:off x="0" y="0"/>
                <a:ext cx="992"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94" name="Rectangle 54"/>
              <p:cNvSpPr>
                <a:spLocks/>
              </p:cNvSpPr>
              <p:nvPr/>
            </p:nvSpPr>
            <p:spPr bwMode="auto">
              <a:xfrm>
                <a:off x="989" y="0"/>
                <a:ext cx="1349"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7095" name="Rectangle 55"/>
              <p:cNvSpPr>
                <a:spLocks/>
              </p:cNvSpPr>
              <p:nvPr/>
            </p:nvSpPr>
            <p:spPr bwMode="auto">
              <a:xfrm>
                <a:off x="989" y="1"/>
                <a:ext cx="1400" cy="664"/>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endParaRPr lang="en-US" sz="1400">
                  <a:solidFill>
                    <a:srgbClr val="FFFFFF"/>
                  </a:solidFill>
                  <a:latin typeface="Calibri" pitchFamily="-104" charset="0"/>
                  <a:ea typeface="Calibri" pitchFamily="-104" charset="0"/>
                  <a:cs typeface="Calibri" pitchFamily="-104" charset="0"/>
                  <a:sym typeface="Calibri" pitchFamily="-104" charset="0"/>
                </a:endParaRPr>
              </a:p>
              <a:p>
                <a:pPr marL="57150"/>
                <a:r>
                  <a:rPr lang="en-US" sz="2400">
                    <a:solidFill>
                      <a:srgbClr val="FFFFFF"/>
                    </a:solidFill>
                    <a:latin typeface="Calibri" pitchFamily="-104" charset="0"/>
                    <a:ea typeface="Calibri" pitchFamily="-104" charset="0"/>
                    <a:cs typeface="Calibri" pitchFamily="-104" charset="0"/>
                    <a:sym typeface="Calibri" pitchFamily="-104" charset="0"/>
                  </a:rPr>
                  <a:t>Elektronische</a:t>
                </a:r>
                <a:r>
                  <a:rPr lang="en-US" sz="2400">
                    <a:solidFill>
                      <a:schemeClr val="tx1"/>
                    </a:solidFill>
                    <a:latin typeface="Calibri" pitchFamily="-104" charset="0"/>
                    <a:ea typeface="Calibri" pitchFamily="-104" charset="0"/>
                    <a:cs typeface="Calibri" pitchFamily="-104" charset="0"/>
                    <a:sym typeface="Calibri" pitchFamily="-104" charset="0"/>
                  </a:rPr>
                  <a:t> </a:t>
                </a:r>
                <a:r>
                  <a:rPr lang="en-US" sz="2400">
                    <a:solidFill>
                      <a:srgbClr val="FFFFFF"/>
                    </a:solidFill>
                    <a:latin typeface="Calibri" pitchFamily="-104" charset="0"/>
                    <a:ea typeface="Calibri" pitchFamily="-104" charset="0"/>
                    <a:cs typeface="Calibri" pitchFamily="-104" charset="0"/>
                    <a:sym typeface="Calibri" pitchFamily="-104" charset="0"/>
                  </a:rPr>
                  <a:t>voorschriften</a:t>
                </a:r>
              </a:p>
            </p:txBody>
          </p:sp>
        </p:grpSp>
        <p:grpSp>
          <p:nvGrpSpPr>
            <p:cNvPr id="87099" name="Group 59"/>
            <p:cNvGrpSpPr>
              <a:grpSpLocks/>
            </p:cNvGrpSpPr>
            <p:nvPr/>
          </p:nvGrpSpPr>
          <p:grpSpPr bwMode="auto">
            <a:xfrm>
              <a:off x="23" y="34"/>
              <a:ext cx="968" cy="968"/>
              <a:chOff x="0" y="0"/>
              <a:chExt cx="968" cy="968"/>
            </a:xfrm>
          </p:grpSpPr>
          <p:pic>
            <p:nvPicPr>
              <p:cNvPr id="87097" name="Picture 57"/>
              <p:cNvPicPr>
                <a:picLocks noChangeArrowheads="1"/>
              </p:cNvPicPr>
              <p:nvPr/>
            </p:nvPicPr>
            <p:blipFill>
              <a:blip r:embed="rId15"/>
              <a:srcRect/>
              <a:stretch>
                <a:fillRect/>
              </a:stretch>
            </p:blipFill>
            <p:spPr bwMode="auto">
              <a:xfrm>
                <a:off x="0" y="0"/>
                <a:ext cx="968" cy="968"/>
              </a:xfrm>
              <a:prstGeom prst="rect">
                <a:avLst/>
              </a:prstGeom>
              <a:noFill/>
              <a:ln w="9525" cap="flat">
                <a:noFill/>
                <a:miter lim="800000"/>
                <a:headEnd/>
                <a:tailEnd/>
              </a:ln>
            </p:spPr>
          </p:pic>
          <p:pic>
            <p:nvPicPr>
              <p:cNvPr id="87098" name="Picture 58"/>
              <p:cNvPicPr>
                <a:picLocks noChangeArrowheads="1"/>
              </p:cNvPicPr>
              <p:nvPr/>
            </p:nvPicPr>
            <p:blipFill>
              <a:blip r:embed="rId16"/>
              <a:srcRect/>
              <a:stretch>
                <a:fillRect/>
              </a:stretch>
            </p:blipFill>
            <p:spPr bwMode="auto">
              <a:xfrm>
                <a:off x="354" y="71"/>
                <a:ext cx="242" cy="242"/>
              </a:xfrm>
              <a:prstGeom prst="rect">
                <a:avLst/>
              </a:prstGeom>
              <a:noFill/>
              <a:ln w="9525" cap="flat">
                <a:noFill/>
                <a:miter lim="800000"/>
                <a:headEnd/>
                <a:tailEnd/>
              </a:ln>
            </p:spPr>
          </p:pic>
        </p:grpSp>
      </p:grpSp>
      <p:sp>
        <p:nvSpPr>
          <p:cNvPr id="87101" name="Text Box 61"/>
          <p:cNvSpPr txBox="1">
            <a:spLocks noChangeArrowheads="1"/>
          </p:cNvSpPr>
          <p:nvPr/>
        </p:nvSpPr>
        <p:spPr bwMode="auto">
          <a:xfrm>
            <a:off x="12133263" y="9109075"/>
            <a:ext cx="320675" cy="355600"/>
          </a:xfrm>
          <a:prstGeom prst="rect">
            <a:avLst/>
          </a:prstGeom>
          <a:noFill/>
          <a:ln w="12700">
            <a:noFill/>
            <a:miter lim="800000"/>
            <a:headEnd/>
            <a:tailEnd/>
          </a:ln>
          <a:effectLst/>
        </p:spPr>
        <p:txBody>
          <a:bodyPr wrap="none" anchor="ctr">
            <a:prstTxWarp prst="textNoShape">
              <a:avLst/>
            </a:prstTxWarp>
          </a:bodyPr>
          <a:lstStyle/>
          <a:p>
            <a:pPr algn="r"/>
            <a:fld id="{86245554-EA5A-474B-9A16-28AAB245C008}" type="slidenum">
              <a:rPr lang="en-US" sz="1800">
                <a:solidFill>
                  <a:schemeClr val="tx1"/>
                </a:solidFill>
                <a:latin typeface="Calibri" pitchFamily="-104" charset="0"/>
                <a:ea typeface="Calibri" pitchFamily="-104" charset="0"/>
                <a:cs typeface="Calibri" pitchFamily="-104" charset="0"/>
                <a:sym typeface="Calibri" pitchFamily="-104" charset="0"/>
              </a:rPr>
              <a:pPr algn="r"/>
              <a:t>25</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7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7072"/>
                                        </p:tgtEl>
                                        <p:attrNameLst>
                                          <p:attrName>style.visibility</p:attrName>
                                        </p:attrNameLst>
                                      </p:cBhvr>
                                      <p:to>
                                        <p:strVal val="visible"/>
                                      </p:to>
                                    </p:set>
                                    <p:animEffect transition="in" filter="wipe(up)">
                                      <p:cBhvr>
                                        <p:cTn id="11" dur="500"/>
                                        <p:tgtEl>
                                          <p:spTgt spid="8707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7078"/>
                                        </p:tgtEl>
                                        <p:attrNameLst>
                                          <p:attrName>style.visibility</p:attrName>
                                        </p:attrNameLst>
                                      </p:cBhvr>
                                      <p:to>
                                        <p:strVal val="visible"/>
                                      </p:to>
                                    </p:set>
                                    <p:animEffect transition="in" filter="wipe(up)">
                                      <p:cBhvr>
                                        <p:cTn id="16" dur="500"/>
                                        <p:tgtEl>
                                          <p:spTgt spid="8707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7065"/>
                                        </p:tgtEl>
                                        <p:attrNameLst>
                                          <p:attrName>style.visibility</p:attrName>
                                        </p:attrNameLst>
                                      </p:cBhvr>
                                      <p:to>
                                        <p:strVal val="visible"/>
                                      </p:to>
                                    </p:set>
                                    <p:animEffect transition="in" filter="wipe(up)">
                                      <p:cBhvr>
                                        <p:cTn id="21" dur="500"/>
                                        <p:tgtEl>
                                          <p:spTgt spid="8706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7084"/>
                                        </p:tgtEl>
                                        <p:attrNameLst>
                                          <p:attrName>style.visibility</p:attrName>
                                        </p:attrNameLst>
                                      </p:cBhvr>
                                      <p:to>
                                        <p:strVal val="visible"/>
                                      </p:to>
                                    </p:set>
                                    <p:animEffect transition="in" filter="wipe(up)">
                                      <p:cBhvr>
                                        <p:cTn id="26" dur="500"/>
                                        <p:tgtEl>
                                          <p:spTgt spid="8708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7100"/>
                                        </p:tgtEl>
                                        <p:attrNameLst>
                                          <p:attrName>style.visibility</p:attrName>
                                        </p:attrNameLst>
                                      </p:cBhvr>
                                      <p:to>
                                        <p:strVal val="visible"/>
                                      </p:to>
                                    </p:set>
                                    <p:animEffect transition="in" filter="wipe(up)">
                                      <p:cBhvr>
                                        <p:cTn id="31" dur="500"/>
                                        <p:tgtEl>
                                          <p:spTgt spid="8710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87092"/>
                                        </p:tgtEl>
                                        <p:attrNameLst>
                                          <p:attrName>style.visibility</p:attrName>
                                        </p:attrNameLst>
                                      </p:cBhvr>
                                      <p:to>
                                        <p:strVal val="visible"/>
                                      </p:to>
                                    </p:set>
                                    <p:animEffect transition="in" filter="wipe(up)">
                                      <p:cBhvr>
                                        <p:cTn id="36" dur="500"/>
                                        <p:tgtEl>
                                          <p:spTgt spid="87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0"/>
          </p:nvPr>
        </p:nvSpPr>
        <p:spPr/>
        <p:txBody>
          <a:bodyPr/>
          <a:lstStyle/>
          <a:p>
            <a:fld id="{182B1C84-ECD4-1B4B-BD40-697EBCA46534}" type="slidenum">
              <a:rPr lang="en-US"/>
              <a:pPr/>
              <a:t>26</a:t>
            </a:fld>
            <a:endParaRPr lang="en-US"/>
          </a:p>
        </p:txBody>
      </p:sp>
      <p:pic>
        <p:nvPicPr>
          <p:cNvPr id="88065"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grpSp>
        <p:nvGrpSpPr>
          <p:cNvPr id="88081" name="Group 17"/>
          <p:cNvGrpSpPr>
            <a:grpSpLocks/>
          </p:cNvGrpSpPr>
          <p:nvPr/>
        </p:nvGrpSpPr>
        <p:grpSpPr bwMode="auto">
          <a:xfrm>
            <a:off x="4445000" y="3589338"/>
            <a:ext cx="4208463" cy="3951287"/>
            <a:chOff x="0" y="0"/>
            <a:chExt cx="2651" cy="2489"/>
          </a:xfrm>
        </p:grpSpPr>
        <p:sp>
          <p:nvSpPr>
            <p:cNvPr id="88066" name="AutoShape 2"/>
            <p:cNvSpPr>
              <a:spLocks/>
            </p:cNvSpPr>
            <p:nvPr/>
          </p:nvSpPr>
          <p:spPr bwMode="auto">
            <a:xfrm>
              <a:off x="111" y="0"/>
              <a:ext cx="2381" cy="2380"/>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FFFFFF">
                <a:alpha val="66666"/>
              </a:srgbClr>
            </a:solidFill>
            <a:ln w="25400" cap="flat">
              <a:solidFill>
                <a:srgbClr val="3F6D57"/>
              </a:solidFill>
              <a:prstDash val="solid"/>
              <a:round/>
              <a:headEnd type="none" w="med" len="med"/>
              <a:tailEnd type="none" w="med" len="med"/>
            </a:ln>
          </p:spPr>
          <p:txBody>
            <a:bodyPr lIns="0" tIns="0" rIns="0" bIns="0">
              <a:prstTxWarp prst="textNoShape">
                <a:avLst/>
              </a:prstTxWarp>
            </a:bodyPr>
            <a:lstStyle/>
            <a:p>
              <a:endParaRPr lang="fr-BE"/>
            </a:p>
          </p:txBody>
        </p:sp>
        <p:grpSp>
          <p:nvGrpSpPr>
            <p:cNvPr id="88069" name="Group 5"/>
            <p:cNvGrpSpPr>
              <a:grpSpLocks/>
            </p:cNvGrpSpPr>
            <p:nvPr/>
          </p:nvGrpSpPr>
          <p:grpSpPr bwMode="auto">
            <a:xfrm>
              <a:off x="682" y="587"/>
              <a:ext cx="1240" cy="1208"/>
              <a:chOff x="0" y="0"/>
              <a:chExt cx="1240" cy="1208"/>
            </a:xfrm>
          </p:grpSpPr>
          <p:sp>
            <p:nvSpPr>
              <p:cNvPr id="88067" name="AutoShape 3"/>
              <p:cNvSpPr>
                <a:spLocks/>
              </p:cNvSpPr>
              <p:nvPr/>
            </p:nvSpPr>
            <p:spPr bwMode="auto">
              <a:xfrm>
                <a:off x="0" y="0"/>
                <a:ext cx="1240" cy="1208"/>
              </a:xfrm>
              <a:custGeom>
                <a:avLst/>
                <a:gdLst>
                  <a:gd name="T0" fmla="*/ 10800 w 21600"/>
                  <a:gd name="T1" fmla="*/ 10800 h 21600"/>
                </a:gdLst>
                <a:ahLst/>
                <a:cxnLst>
                  <a:cxn ang="0">
                    <a:pos x="T0" y="T1"/>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0800" y="0"/>
                    </a:moveTo>
                  </a:path>
                </a:pathLst>
              </a:custGeom>
              <a:solidFill>
                <a:srgbClr val="3F6D57"/>
              </a:solidFill>
              <a:ln w="25400" cap="flat">
                <a:solidFill>
                  <a:srgbClr val="3F6D57"/>
                </a:solidFill>
                <a:prstDash val="solid"/>
                <a:round/>
                <a:headEnd type="none" w="med" len="med"/>
                <a:tailEnd type="none" w="med" len="med"/>
              </a:ln>
            </p:spPr>
            <p:txBody>
              <a:bodyPr lIns="0" tIns="0" rIns="0" bIns="0">
                <a:prstTxWarp prst="textNoShape">
                  <a:avLst/>
                </a:prstTxWarp>
              </a:bodyPr>
              <a:lstStyle/>
              <a:p>
                <a:endParaRPr lang="fr-BE"/>
              </a:p>
            </p:txBody>
          </p:sp>
          <p:sp>
            <p:nvSpPr>
              <p:cNvPr id="88068" name="Rectangle 4"/>
              <p:cNvSpPr>
                <a:spLocks/>
              </p:cNvSpPr>
              <p:nvPr/>
            </p:nvSpPr>
            <p:spPr bwMode="auto">
              <a:xfrm>
                <a:off x="182" y="402"/>
                <a:ext cx="880" cy="400"/>
              </a:xfrm>
              <a:prstGeom prst="rect">
                <a:avLst/>
              </a:prstGeom>
              <a:noFill/>
              <a:ln w="12700" cap="flat">
                <a:noFill/>
                <a:miter lim="800000"/>
                <a:headEnd type="none" w="med" len="med"/>
                <a:tailEnd type="none" w="med" len="med"/>
              </a:ln>
            </p:spPr>
            <p:txBody>
              <a:bodyPr lIns="38100" tIns="38100" rIns="94916" bIns="38100" anchor="ctr">
                <a:prstTxWarp prst="textNoShape">
                  <a:avLst/>
                </a:prstTxWarp>
              </a:bodyPr>
              <a:lstStyle/>
              <a:p>
                <a:pPr marL="17463"/>
                <a:r>
                  <a:rPr lang="en-US" sz="1800">
                    <a:solidFill>
                      <a:srgbClr val="FFFFFF"/>
                    </a:solidFill>
                    <a:latin typeface="Calibri Bold" charset="0"/>
                    <a:ea typeface="Calibri Bold" charset="0"/>
                    <a:cs typeface="Calibri Bold" charset="0"/>
                    <a:sym typeface="Calibri Bold" charset="0"/>
                  </a:rPr>
                  <a:t>Voordelen bij afsluiting </a:t>
                </a:r>
              </a:p>
            </p:txBody>
          </p:sp>
        </p:grpSp>
        <p:sp>
          <p:nvSpPr>
            <p:cNvPr id="88070" name="Line 6"/>
            <p:cNvSpPr>
              <a:spLocks noChangeShapeType="1"/>
            </p:cNvSpPr>
            <p:nvPr/>
          </p:nvSpPr>
          <p:spPr bwMode="auto">
            <a:xfrm>
              <a:off x="435" y="22"/>
              <a:ext cx="553" cy="653"/>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fr-BE"/>
            </a:p>
          </p:txBody>
        </p:sp>
        <p:sp>
          <p:nvSpPr>
            <p:cNvPr id="88071" name="Line 7"/>
            <p:cNvSpPr>
              <a:spLocks noChangeShapeType="1"/>
            </p:cNvSpPr>
            <p:nvPr/>
          </p:nvSpPr>
          <p:spPr bwMode="auto">
            <a:xfrm rot="10800000" flipH="1">
              <a:off x="1678" y="81"/>
              <a:ext cx="522" cy="594"/>
            </a:xfrm>
            <a:prstGeom prst="line">
              <a:avLst/>
            </a:prstGeom>
            <a:noFill/>
            <a:ln w="2540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sp>
          <p:nvSpPr>
            <p:cNvPr id="88072" name="Line 8"/>
            <p:cNvSpPr>
              <a:spLocks noChangeShapeType="1"/>
            </p:cNvSpPr>
            <p:nvPr/>
          </p:nvSpPr>
          <p:spPr bwMode="auto">
            <a:xfrm>
              <a:off x="1870" y="1466"/>
              <a:ext cx="781" cy="178"/>
            </a:xfrm>
            <a:prstGeom prst="line">
              <a:avLst/>
            </a:prstGeom>
            <a:noFill/>
            <a:ln w="2540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sp>
          <p:nvSpPr>
            <p:cNvPr id="88073" name="Line 9"/>
            <p:cNvSpPr>
              <a:spLocks noChangeShapeType="1"/>
            </p:cNvSpPr>
            <p:nvPr/>
          </p:nvSpPr>
          <p:spPr bwMode="auto">
            <a:xfrm>
              <a:off x="1289" y="1802"/>
              <a:ext cx="2" cy="687"/>
            </a:xfrm>
            <a:prstGeom prst="line">
              <a:avLst/>
            </a:prstGeom>
            <a:noFill/>
            <a:ln w="2540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sp>
          <p:nvSpPr>
            <p:cNvPr id="88074" name="Line 10"/>
            <p:cNvSpPr>
              <a:spLocks noChangeShapeType="1"/>
            </p:cNvSpPr>
            <p:nvPr/>
          </p:nvSpPr>
          <p:spPr bwMode="auto">
            <a:xfrm flipH="1">
              <a:off x="0" y="1482"/>
              <a:ext cx="719" cy="138"/>
            </a:xfrm>
            <a:prstGeom prst="line">
              <a:avLst/>
            </a:prstGeom>
            <a:noFill/>
            <a:ln w="2540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pic>
          <p:nvPicPr>
            <p:cNvPr id="88075" name="Picture 11"/>
            <p:cNvPicPr>
              <a:picLocks noChangeArrowheads="1"/>
            </p:cNvPicPr>
            <p:nvPr/>
          </p:nvPicPr>
          <p:blipFill>
            <a:blip r:embed="rId3"/>
            <a:srcRect/>
            <a:stretch>
              <a:fillRect/>
            </a:stretch>
          </p:blipFill>
          <p:spPr bwMode="auto">
            <a:xfrm rot="10800000">
              <a:off x="585" y="1757"/>
              <a:ext cx="433" cy="433"/>
            </a:xfrm>
            <a:prstGeom prst="rect">
              <a:avLst/>
            </a:prstGeom>
            <a:noFill/>
            <a:ln w="9525" cap="flat">
              <a:noFill/>
              <a:miter lim="800000"/>
              <a:headEnd/>
              <a:tailEnd/>
            </a:ln>
          </p:spPr>
        </p:pic>
        <p:pic>
          <p:nvPicPr>
            <p:cNvPr id="88076" name="Picture 12"/>
            <p:cNvPicPr>
              <a:picLocks noChangeArrowheads="1"/>
            </p:cNvPicPr>
            <p:nvPr/>
          </p:nvPicPr>
          <p:blipFill>
            <a:blip r:embed="rId4"/>
            <a:srcRect/>
            <a:stretch>
              <a:fillRect/>
            </a:stretch>
          </p:blipFill>
          <p:spPr bwMode="auto">
            <a:xfrm rot="10800000">
              <a:off x="1541" y="1769"/>
              <a:ext cx="437" cy="437"/>
            </a:xfrm>
            <a:prstGeom prst="rect">
              <a:avLst/>
            </a:prstGeom>
            <a:noFill/>
            <a:ln w="9525" cap="flat">
              <a:noFill/>
              <a:miter lim="800000"/>
              <a:headEnd/>
              <a:tailEnd/>
            </a:ln>
          </p:spPr>
        </p:pic>
        <p:pic>
          <p:nvPicPr>
            <p:cNvPr id="88077" name="Picture 13"/>
            <p:cNvPicPr>
              <a:picLocks noChangeArrowheads="1"/>
            </p:cNvPicPr>
            <p:nvPr/>
          </p:nvPicPr>
          <p:blipFill>
            <a:blip r:embed="rId5"/>
            <a:srcRect/>
            <a:stretch>
              <a:fillRect/>
            </a:stretch>
          </p:blipFill>
          <p:spPr bwMode="auto">
            <a:xfrm rot="10800000">
              <a:off x="1978" y="1098"/>
              <a:ext cx="438" cy="437"/>
            </a:xfrm>
            <a:prstGeom prst="rect">
              <a:avLst/>
            </a:prstGeom>
            <a:noFill/>
            <a:ln w="9525" cap="flat">
              <a:noFill/>
              <a:miter lim="800000"/>
              <a:headEnd/>
              <a:tailEnd/>
            </a:ln>
          </p:spPr>
        </p:pic>
        <p:pic>
          <p:nvPicPr>
            <p:cNvPr id="88078" name="Picture 14"/>
            <p:cNvPicPr>
              <a:picLocks noChangeArrowheads="1"/>
            </p:cNvPicPr>
            <p:nvPr/>
          </p:nvPicPr>
          <p:blipFill>
            <a:blip r:embed="rId6"/>
            <a:srcRect/>
            <a:stretch>
              <a:fillRect/>
            </a:stretch>
          </p:blipFill>
          <p:spPr bwMode="auto">
            <a:xfrm rot="10800000">
              <a:off x="1073" y="131"/>
              <a:ext cx="432" cy="433"/>
            </a:xfrm>
            <a:prstGeom prst="rect">
              <a:avLst/>
            </a:prstGeom>
            <a:noFill/>
            <a:ln w="9525" cap="flat">
              <a:noFill/>
              <a:miter lim="800000"/>
              <a:headEnd/>
              <a:tailEnd/>
            </a:ln>
          </p:spPr>
        </p:pic>
        <p:pic>
          <p:nvPicPr>
            <p:cNvPr id="88079" name="Picture 15"/>
            <p:cNvPicPr>
              <a:picLocks noChangeArrowheads="1"/>
            </p:cNvPicPr>
            <p:nvPr/>
          </p:nvPicPr>
          <p:blipFill>
            <a:blip r:embed="rId7"/>
            <a:srcRect/>
            <a:stretch>
              <a:fillRect/>
            </a:stretch>
          </p:blipFill>
          <p:spPr bwMode="auto">
            <a:xfrm rot="10800000">
              <a:off x="1939" y="607"/>
              <a:ext cx="433" cy="432"/>
            </a:xfrm>
            <a:prstGeom prst="rect">
              <a:avLst/>
            </a:prstGeom>
            <a:noFill/>
            <a:ln w="9525" cap="flat">
              <a:noFill/>
              <a:miter lim="800000"/>
              <a:headEnd/>
              <a:tailEnd/>
            </a:ln>
          </p:spPr>
        </p:pic>
        <p:pic>
          <p:nvPicPr>
            <p:cNvPr id="88080" name="Picture 16"/>
            <p:cNvPicPr>
              <a:picLocks noChangeArrowheads="1"/>
            </p:cNvPicPr>
            <p:nvPr/>
          </p:nvPicPr>
          <p:blipFill>
            <a:blip r:embed="rId8"/>
            <a:srcRect/>
            <a:stretch>
              <a:fillRect/>
            </a:stretch>
          </p:blipFill>
          <p:spPr bwMode="auto">
            <a:xfrm>
              <a:off x="221" y="754"/>
              <a:ext cx="424" cy="424"/>
            </a:xfrm>
            <a:prstGeom prst="rect">
              <a:avLst/>
            </a:prstGeom>
            <a:noFill/>
            <a:ln w="9525" cap="flat">
              <a:noFill/>
              <a:miter lim="800000"/>
              <a:headEnd/>
              <a:tailEnd/>
            </a:ln>
          </p:spPr>
        </p:pic>
      </p:grpSp>
      <p:sp>
        <p:nvSpPr>
          <p:cNvPr id="88082" name="Rectangle 18"/>
          <p:cNvSpPr>
            <a:spLocks noGrp="1" noChangeArrowheads="1"/>
          </p:cNvSpPr>
          <p:nvPr>
            <p:ph type="title"/>
          </p:nvPr>
        </p:nvSpPr>
        <p:spPr bwMode="auto">
          <a:xfrm>
            <a:off x="642938" y="268288"/>
            <a:ext cx="11709400" cy="2006600"/>
          </a:xfrm>
          <a:noFill/>
          <a:ln w="12700">
            <a:miter lim="800000"/>
            <a:headEnd/>
            <a:tailEnd/>
          </a:ln>
        </p:spPr>
        <p:txBody>
          <a:bodyPr wrap="square" lIns="91440" tIns="45720" rIns="57799" bIns="45720" numCol="1" anchor="t" anchorCtr="0" compatLnSpc="1">
            <a:prstTxWarp prst="textNoShape">
              <a:avLst/>
            </a:prstTxWarp>
          </a:bodyPr>
          <a:lstStyle/>
          <a:p>
            <a:r>
              <a:rPr lang="en-US" sz="4400">
                <a:solidFill>
                  <a:srgbClr val="3E6E5A"/>
                </a:solidFill>
                <a:latin typeface="Calibri Bold" charset="0"/>
                <a:ea typeface="Calibri Bold" charset="0"/>
                <a:cs typeface="Calibri Bold" charset="0"/>
                <a:sym typeface="Calibri Bold" charset="0"/>
              </a:rPr>
              <a:t>eHealth</a:t>
            </a:r>
            <a:r>
              <a:rPr lang="en-US" sz="4400">
                <a:latin typeface="Calibri Bold" charset="0"/>
                <a:ea typeface="Calibri Bold" charset="0"/>
                <a:cs typeface="Calibri Bold" charset="0"/>
                <a:sym typeface="Calibri Bold" charset="0"/>
              </a:rPr>
              <a:t>-platform </a:t>
            </a:r>
            <a:r>
              <a:rPr lang="en-US" sz="4400">
                <a:latin typeface="Calibri Bold" charset="0"/>
                <a:ea typeface="ヒラギノ角ゴ ProN W6" pitchFamily="-104" charset="-128"/>
                <a:cs typeface="ヒラギノ角ゴ ProN W6" pitchFamily="-104" charset="-128"/>
                <a:sym typeface="Calibri Bold" charset="0"/>
              </a:rPr>
              <a:t/>
            </a:r>
            <a:br>
              <a:rPr lang="en-US" sz="4400">
                <a:latin typeface="Calibri Bold" charset="0"/>
                <a:ea typeface="ヒラギノ角ゴ ProN W6" pitchFamily="-104" charset="-128"/>
                <a:cs typeface="ヒラギノ角ゴ ProN W6" pitchFamily="-104" charset="-128"/>
                <a:sym typeface="Calibri Bold" charset="0"/>
              </a:rPr>
            </a:br>
            <a:r>
              <a:rPr lang="en-US" sz="3400">
                <a:latin typeface="Calibri Bold" charset="0"/>
                <a:ea typeface="Calibri Bold" charset="0"/>
                <a:cs typeface="Calibri Bold" charset="0"/>
                <a:sym typeface="Calibri Bold" charset="0"/>
              </a:rPr>
              <a:t>In de praktijk</a:t>
            </a:r>
            <a:endParaRPr lang="en-US" sz="3400">
              <a:latin typeface="Calibri Bold" charset="0"/>
              <a:ea typeface="ヒラギノ角ゴ ProN W6" pitchFamily="-104" charset="-128"/>
              <a:cs typeface="ヒラギノ角ゴ ProN W6" pitchFamily="-104" charset="-128"/>
              <a:sym typeface="Calibri Bold" charset="0"/>
            </a:endParaRPr>
          </a:p>
        </p:txBody>
      </p:sp>
      <p:grpSp>
        <p:nvGrpSpPr>
          <p:cNvPr id="88089" name="Group 25"/>
          <p:cNvGrpSpPr>
            <a:grpSpLocks/>
          </p:cNvGrpSpPr>
          <p:nvPr/>
        </p:nvGrpSpPr>
        <p:grpSpPr bwMode="auto">
          <a:xfrm>
            <a:off x="774700" y="1984375"/>
            <a:ext cx="4613275" cy="1536700"/>
            <a:chOff x="0" y="0"/>
            <a:chExt cx="2906" cy="968"/>
          </a:xfrm>
        </p:grpSpPr>
        <p:grpSp>
          <p:nvGrpSpPr>
            <p:cNvPr id="88087" name="Group 23"/>
            <p:cNvGrpSpPr>
              <a:grpSpLocks/>
            </p:cNvGrpSpPr>
            <p:nvPr/>
          </p:nvGrpSpPr>
          <p:grpSpPr bwMode="auto">
            <a:xfrm>
              <a:off x="0" y="0"/>
              <a:ext cx="2906" cy="968"/>
              <a:chOff x="0" y="0"/>
              <a:chExt cx="2906" cy="968"/>
            </a:xfrm>
          </p:grpSpPr>
          <p:grpSp>
            <p:nvGrpSpPr>
              <p:cNvPr id="88085" name="Group 21"/>
              <p:cNvGrpSpPr>
                <a:grpSpLocks/>
              </p:cNvGrpSpPr>
              <p:nvPr/>
            </p:nvGrpSpPr>
            <p:grpSpPr bwMode="auto">
              <a:xfrm>
                <a:off x="0" y="0"/>
                <a:ext cx="2847" cy="968"/>
                <a:chOff x="0" y="0"/>
                <a:chExt cx="2847" cy="968"/>
              </a:xfrm>
            </p:grpSpPr>
            <p:sp>
              <p:nvSpPr>
                <p:cNvPr id="88083" name="Rectangle 19"/>
                <p:cNvSpPr>
                  <a:spLocks/>
                </p:cNvSpPr>
                <p:nvPr/>
              </p:nvSpPr>
              <p:spPr bwMode="auto">
                <a:xfrm>
                  <a:off x="0" y="0"/>
                  <a:ext cx="987"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8084" name="Rectangle 20"/>
                <p:cNvSpPr>
                  <a:spLocks/>
                </p:cNvSpPr>
                <p:nvPr/>
              </p:nvSpPr>
              <p:spPr bwMode="auto">
                <a:xfrm>
                  <a:off x="976" y="0"/>
                  <a:ext cx="1871"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grpSp>
          <p:sp>
            <p:nvSpPr>
              <p:cNvPr id="88086" name="Rectangle 22"/>
              <p:cNvSpPr>
                <a:spLocks/>
              </p:cNvSpPr>
              <p:nvPr/>
            </p:nvSpPr>
            <p:spPr bwMode="auto">
              <a:xfrm>
                <a:off x="1026" y="75"/>
                <a:ext cx="1880" cy="592"/>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309563" algn="l"/>
                <a:endParaRPr lang="en-US" sz="400">
                  <a:solidFill>
                    <a:srgbClr val="FFFFFF"/>
                  </a:solidFill>
                  <a:latin typeface="Calibri" pitchFamily="-104" charset="0"/>
                  <a:ea typeface="Calibri" pitchFamily="-104" charset="0"/>
                  <a:cs typeface="Calibri" pitchFamily="-104" charset="0"/>
                  <a:sym typeface="Calibri" pitchFamily="-104" charset="0"/>
                </a:endParaRPr>
              </a:p>
              <a:p>
                <a:pPr marL="309563"/>
                <a:endParaRPr lang="en-US" sz="200">
                  <a:solidFill>
                    <a:srgbClr val="FFFFFF"/>
                  </a:solidFill>
                  <a:latin typeface="Calibri" pitchFamily="-104" charset="0"/>
                  <a:ea typeface="Calibri" pitchFamily="-104" charset="0"/>
                  <a:cs typeface="Calibri" pitchFamily="-104" charset="0"/>
                  <a:sym typeface="Calibri" pitchFamily="-104" charset="0"/>
                </a:endParaRPr>
              </a:p>
              <a:p>
                <a:pPr marL="309563"/>
                <a:r>
                  <a:rPr lang="en-US" sz="2400">
                    <a:solidFill>
                      <a:srgbClr val="FFFFFF"/>
                    </a:solidFill>
                    <a:latin typeface="Calibri" pitchFamily="-104" charset="0"/>
                    <a:ea typeface="Calibri" pitchFamily="-104" charset="0"/>
                    <a:cs typeface="Calibri" pitchFamily="-104" charset="0"/>
                    <a:sym typeface="Calibri" pitchFamily="-104" charset="0"/>
                  </a:rPr>
                  <a:t>Tarificatie,</a:t>
                </a:r>
              </a:p>
              <a:p>
                <a:pPr marL="309563"/>
                <a:r>
                  <a:rPr lang="en-US" sz="2400">
                    <a:solidFill>
                      <a:srgbClr val="FFFFFF"/>
                    </a:solidFill>
                    <a:latin typeface="Calibri" pitchFamily="-104" charset="0"/>
                    <a:ea typeface="Calibri" pitchFamily="-104" charset="0"/>
                    <a:cs typeface="Calibri" pitchFamily="-104" charset="0"/>
                    <a:sym typeface="Calibri" pitchFamily="-104" charset="0"/>
                  </a:rPr>
                  <a:t>facturatie</a:t>
                </a:r>
              </a:p>
            </p:txBody>
          </p:sp>
        </p:grpSp>
        <p:pic>
          <p:nvPicPr>
            <p:cNvPr id="88088" name="Picture 24"/>
            <p:cNvPicPr>
              <a:picLocks noChangeArrowheads="1"/>
            </p:cNvPicPr>
            <p:nvPr/>
          </p:nvPicPr>
          <p:blipFill>
            <a:blip r:embed="rId9"/>
            <a:srcRect/>
            <a:stretch>
              <a:fillRect/>
            </a:stretch>
          </p:blipFill>
          <p:spPr bwMode="auto">
            <a:xfrm>
              <a:off x="58" y="17"/>
              <a:ext cx="932" cy="932"/>
            </a:xfrm>
            <a:prstGeom prst="rect">
              <a:avLst/>
            </a:prstGeom>
            <a:noFill/>
            <a:ln w="9525" cap="flat">
              <a:noFill/>
              <a:miter lim="800000"/>
              <a:headEnd/>
              <a:tailEnd/>
            </a:ln>
          </p:spPr>
        </p:pic>
      </p:grpSp>
      <p:grpSp>
        <p:nvGrpSpPr>
          <p:cNvPr id="88095" name="Group 31"/>
          <p:cNvGrpSpPr>
            <a:grpSpLocks/>
          </p:cNvGrpSpPr>
          <p:nvPr/>
        </p:nvGrpSpPr>
        <p:grpSpPr bwMode="auto">
          <a:xfrm>
            <a:off x="679450" y="5126038"/>
            <a:ext cx="3789363" cy="1565275"/>
            <a:chOff x="0" y="0"/>
            <a:chExt cx="2387" cy="985"/>
          </a:xfrm>
        </p:grpSpPr>
        <p:grpSp>
          <p:nvGrpSpPr>
            <p:cNvPr id="88093" name="Group 29"/>
            <p:cNvGrpSpPr>
              <a:grpSpLocks/>
            </p:cNvGrpSpPr>
            <p:nvPr/>
          </p:nvGrpSpPr>
          <p:grpSpPr bwMode="auto">
            <a:xfrm>
              <a:off x="0" y="17"/>
              <a:ext cx="2387" cy="968"/>
              <a:chOff x="0" y="0"/>
              <a:chExt cx="2387" cy="968"/>
            </a:xfrm>
          </p:grpSpPr>
          <p:sp>
            <p:nvSpPr>
              <p:cNvPr id="88090" name="Rectangle 26"/>
              <p:cNvSpPr>
                <a:spLocks/>
              </p:cNvSpPr>
              <p:nvPr/>
            </p:nvSpPr>
            <p:spPr bwMode="auto">
              <a:xfrm>
                <a:off x="0" y="0"/>
                <a:ext cx="992"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8091" name="Rectangle 27"/>
              <p:cNvSpPr>
                <a:spLocks/>
              </p:cNvSpPr>
              <p:nvPr/>
            </p:nvSpPr>
            <p:spPr bwMode="auto">
              <a:xfrm>
                <a:off x="989" y="0"/>
                <a:ext cx="1347"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8092" name="Rectangle 28"/>
              <p:cNvSpPr>
                <a:spLocks/>
              </p:cNvSpPr>
              <p:nvPr/>
            </p:nvSpPr>
            <p:spPr bwMode="auto">
              <a:xfrm>
                <a:off x="987" y="1"/>
                <a:ext cx="1400" cy="8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endParaRPr lang="en-US" sz="400">
                  <a:solidFill>
                    <a:srgbClr val="FFFFFF"/>
                  </a:solidFill>
                  <a:latin typeface="Calibri" pitchFamily="-104" charset="0"/>
                  <a:ea typeface="Calibri" pitchFamily="-104" charset="0"/>
                  <a:cs typeface="Calibri" pitchFamily="-104" charset="0"/>
                  <a:sym typeface="Calibri" pitchFamily="-104" charset="0"/>
                </a:endParaRPr>
              </a:p>
              <a:p>
                <a:pPr marL="57150"/>
                <a:r>
                  <a:rPr lang="en-US" sz="2400">
                    <a:solidFill>
                      <a:srgbClr val="FFFFFF"/>
                    </a:solidFill>
                    <a:latin typeface="Calibri" pitchFamily="-104" charset="0"/>
                    <a:ea typeface="Calibri" pitchFamily="-104" charset="0"/>
                    <a:cs typeface="Calibri" pitchFamily="-104" charset="0"/>
                    <a:sym typeface="Calibri" pitchFamily="-104" charset="0"/>
                  </a:rPr>
                  <a:t>Attesten aanmaken en versturen</a:t>
                </a:r>
              </a:p>
            </p:txBody>
          </p:sp>
        </p:grpSp>
        <p:pic>
          <p:nvPicPr>
            <p:cNvPr id="88094" name="Picture 30"/>
            <p:cNvPicPr>
              <a:picLocks noChangeArrowheads="1"/>
            </p:cNvPicPr>
            <p:nvPr/>
          </p:nvPicPr>
          <p:blipFill>
            <a:blip r:embed="rId10"/>
            <a:srcRect/>
            <a:stretch>
              <a:fillRect/>
            </a:stretch>
          </p:blipFill>
          <p:spPr bwMode="auto">
            <a:xfrm>
              <a:off x="40" y="0"/>
              <a:ext cx="968" cy="968"/>
            </a:xfrm>
            <a:prstGeom prst="rect">
              <a:avLst/>
            </a:prstGeom>
            <a:noFill/>
            <a:ln w="9525" cap="flat">
              <a:noFill/>
              <a:miter lim="800000"/>
              <a:headEnd/>
              <a:tailEnd/>
            </a:ln>
          </p:spPr>
        </p:pic>
      </p:grpSp>
      <p:grpSp>
        <p:nvGrpSpPr>
          <p:cNvPr id="88101" name="Group 37"/>
          <p:cNvGrpSpPr>
            <a:grpSpLocks/>
          </p:cNvGrpSpPr>
          <p:nvPr/>
        </p:nvGrpSpPr>
        <p:grpSpPr bwMode="auto">
          <a:xfrm>
            <a:off x="7472363" y="2065338"/>
            <a:ext cx="5087937" cy="1565275"/>
            <a:chOff x="0" y="0"/>
            <a:chExt cx="3205" cy="986"/>
          </a:xfrm>
        </p:grpSpPr>
        <p:grpSp>
          <p:nvGrpSpPr>
            <p:cNvPr id="88099" name="Group 35"/>
            <p:cNvGrpSpPr>
              <a:grpSpLocks/>
            </p:cNvGrpSpPr>
            <p:nvPr/>
          </p:nvGrpSpPr>
          <p:grpSpPr bwMode="auto">
            <a:xfrm>
              <a:off x="0" y="0"/>
              <a:ext cx="3205" cy="968"/>
              <a:chOff x="0" y="0"/>
              <a:chExt cx="3205" cy="968"/>
            </a:xfrm>
          </p:grpSpPr>
          <p:sp>
            <p:nvSpPr>
              <p:cNvPr id="88096" name="Rectangle 32"/>
              <p:cNvSpPr>
                <a:spLocks/>
              </p:cNvSpPr>
              <p:nvPr/>
            </p:nvSpPr>
            <p:spPr bwMode="auto">
              <a:xfrm>
                <a:off x="0" y="0"/>
                <a:ext cx="1090"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8097" name="Rectangle 33"/>
              <p:cNvSpPr>
                <a:spLocks/>
              </p:cNvSpPr>
              <p:nvPr/>
            </p:nvSpPr>
            <p:spPr bwMode="auto">
              <a:xfrm>
                <a:off x="1090" y="0"/>
                <a:ext cx="1977"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8098" name="Rectangle 34"/>
              <p:cNvSpPr>
                <a:spLocks/>
              </p:cNvSpPr>
              <p:nvPr/>
            </p:nvSpPr>
            <p:spPr bwMode="auto">
              <a:xfrm>
                <a:off x="1021" y="27"/>
                <a:ext cx="2184" cy="664"/>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endParaRPr lang="en-US" sz="1400">
                  <a:solidFill>
                    <a:srgbClr val="FFFFFF"/>
                  </a:solidFill>
                  <a:latin typeface="Calibri" pitchFamily="-104" charset="0"/>
                  <a:ea typeface="Calibri" pitchFamily="-104" charset="0"/>
                  <a:cs typeface="Calibri" pitchFamily="-104" charset="0"/>
                  <a:sym typeface="Calibri" pitchFamily="-104" charset="0"/>
                </a:endParaRPr>
              </a:p>
              <a:p>
                <a:pPr marL="57150"/>
                <a:r>
                  <a:rPr lang="en-US" sz="2400">
                    <a:solidFill>
                      <a:srgbClr val="FFFFFF"/>
                    </a:solidFill>
                    <a:latin typeface="Calibri" pitchFamily="-104" charset="0"/>
                    <a:ea typeface="Calibri" pitchFamily="-104" charset="0"/>
                    <a:cs typeface="Calibri" pitchFamily="-104" charset="0"/>
                    <a:sym typeface="Calibri" pitchFamily="-104" charset="0"/>
                  </a:rPr>
                  <a:t>SumEHR, medicatie-schema, ... updaten</a:t>
                </a:r>
              </a:p>
            </p:txBody>
          </p:sp>
        </p:grpSp>
        <p:pic>
          <p:nvPicPr>
            <p:cNvPr id="88100" name="Picture 36"/>
            <p:cNvPicPr>
              <a:picLocks noChangeArrowheads="1"/>
            </p:cNvPicPr>
            <p:nvPr/>
          </p:nvPicPr>
          <p:blipFill>
            <a:blip r:embed="rId11"/>
            <a:srcRect/>
            <a:stretch>
              <a:fillRect/>
            </a:stretch>
          </p:blipFill>
          <p:spPr bwMode="auto">
            <a:xfrm>
              <a:off x="56" y="18"/>
              <a:ext cx="968" cy="968"/>
            </a:xfrm>
            <a:prstGeom prst="rect">
              <a:avLst/>
            </a:prstGeom>
            <a:noFill/>
            <a:ln w="9525" cap="flat">
              <a:noFill/>
              <a:miter lim="800000"/>
              <a:headEnd/>
              <a:tailEnd/>
            </a:ln>
          </p:spPr>
        </p:pic>
      </p:grpSp>
      <p:grpSp>
        <p:nvGrpSpPr>
          <p:cNvPr id="88107" name="Group 43"/>
          <p:cNvGrpSpPr>
            <a:grpSpLocks/>
          </p:cNvGrpSpPr>
          <p:nvPr/>
        </p:nvGrpSpPr>
        <p:grpSpPr bwMode="auto">
          <a:xfrm>
            <a:off x="4198938" y="7537450"/>
            <a:ext cx="4648200" cy="1541463"/>
            <a:chOff x="0" y="0"/>
            <a:chExt cx="2928" cy="971"/>
          </a:xfrm>
        </p:grpSpPr>
        <p:grpSp>
          <p:nvGrpSpPr>
            <p:cNvPr id="88105" name="Group 41"/>
            <p:cNvGrpSpPr>
              <a:grpSpLocks/>
            </p:cNvGrpSpPr>
            <p:nvPr/>
          </p:nvGrpSpPr>
          <p:grpSpPr bwMode="auto">
            <a:xfrm>
              <a:off x="0" y="0"/>
              <a:ext cx="2928" cy="968"/>
              <a:chOff x="0" y="0"/>
              <a:chExt cx="2928" cy="968"/>
            </a:xfrm>
          </p:grpSpPr>
          <p:sp>
            <p:nvSpPr>
              <p:cNvPr id="88102" name="Rectangle 38"/>
              <p:cNvSpPr>
                <a:spLocks/>
              </p:cNvSpPr>
              <p:nvPr/>
            </p:nvSpPr>
            <p:spPr bwMode="auto">
              <a:xfrm>
                <a:off x="0" y="0"/>
                <a:ext cx="1032"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8103" name="Rectangle 39"/>
              <p:cNvSpPr>
                <a:spLocks/>
              </p:cNvSpPr>
              <p:nvPr/>
            </p:nvSpPr>
            <p:spPr bwMode="auto">
              <a:xfrm>
                <a:off x="1032" y="0"/>
                <a:ext cx="1870"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8104" name="Rectangle 40"/>
              <p:cNvSpPr>
                <a:spLocks/>
              </p:cNvSpPr>
              <p:nvPr/>
            </p:nvSpPr>
            <p:spPr bwMode="auto">
              <a:xfrm>
                <a:off x="1048" y="27"/>
                <a:ext cx="1880" cy="664"/>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endParaRPr lang="en-US" sz="1400">
                  <a:solidFill>
                    <a:srgbClr val="FFFFFF"/>
                  </a:solidFill>
                  <a:latin typeface="Calibri" pitchFamily="-104" charset="0"/>
                  <a:ea typeface="Calibri" pitchFamily="-104" charset="0"/>
                  <a:cs typeface="Calibri" pitchFamily="-104" charset="0"/>
                  <a:sym typeface="Calibri" pitchFamily="-104" charset="0"/>
                </a:endParaRPr>
              </a:p>
              <a:p>
                <a:pPr marL="57150"/>
                <a:r>
                  <a:rPr lang="en-US" sz="2400">
                    <a:solidFill>
                      <a:srgbClr val="FFFFFF"/>
                    </a:solidFill>
                    <a:latin typeface="Calibri" pitchFamily="-104" charset="0"/>
                    <a:ea typeface="Calibri" pitchFamily="-104" charset="0"/>
                    <a:cs typeface="Calibri" pitchFamily="-104" charset="0"/>
                    <a:sym typeface="Calibri" pitchFamily="-104" charset="0"/>
                  </a:rPr>
                  <a:t>Verslag versturen naar GMD-houder</a:t>
                </a:r>
              </a:p>
            </p:txBody>
          </p:sp>
        </p:grpSp>
        <p:pic>
          <p:nvPicPr>
            <p:cNvPr id="88106" name="Picture 42"/>
            <p:cNvPicPr>
              <a:picLocks noChangeArrowheads="1"/>
            </p:cNvPicPr>
            <p:nvPr/>
          </p:nvPicPr>
          <p:blipFill>
            <a:blip r:embed="rId12"/>
            <a:srcRect/>
            <a:stretch>
              <a:fillRect/>
            </a:stretch>
          </p:blipFill>
          <p:spPr bwMode="auto">
            <a:xfrm>
              <a:off x="79" y="19"/>
              <a:ext cx="952" cy="952"/>
            </a:xfrm>
            <a:prstGeom prst="rect">
              <a:avLst/>
            </a:prstGeom>
            <a:noFill/>
            <a:ln w="9525" cap="flat">
              <a:noFill/>
              <a:miter lim="800000"/>
              <a:headEnd/>
              <a:tailEnd/>
            </a:ln>
          </p:spPr>
        </p:pic>
      </p:grpSp>
      <p:grpSp>
        <p:nvGrpSpPr>
          <p:cNvPr id="88113" name="Group 49"/>
          <p:cNvGrpSpPr>
            <a:grpSpLocks/>
          </p:cNvGrpSpPr>
          <p:nvPr/>
        </p:nvGrpSpPr>
        <p:grpSpPr bwMode="auto">
          <a:xfrm>
            <a:off x="8655050" y="5153025"/>
            <a:ext cx="4021138" cy="1552575"/>
            <a:chOff x="0" y="0"/>
            <a:chExt cx="2532" cy="977"/>
          </a:xfrm>
        </p:grpSpPr>
        <p:grpSp>
          <p:nvGrpSpPr>
            <p:cNvPr id="88111" name="Group 47"/>
            <p:cNvGrpSpPr>
              <a:grpSpLocks/>
            </p:cNvGrpSpPr>
            <p:nvPr/>
          </p:nvGrpSpPr>
          <p:grpSpPr bwMode="auto">
            <a:xfrm>
              <a:off x="11" y="0"/>
              <a:ext cx="2521" cy="977"/>
              <a:chOff x="0" y="0"/>
              <a:chExt cx="2521" cy="977"/>
            </a:xfrm>
          </p:grpSpPr>
          <p:sp>
            <p:nvSpPr>
              <p:cNvPr id="88108" name="Rectangle 44"/>
              <p:cNvSpPr>
                <a:spLocks/>
              </p:cNvSpPr>
              <p:nvPr/>
            </p:nvSpPr>
            <p:spPr bwMode="auto">
              <a:xfrm>
                <a:off x="0" y="0"/>
                <a:ext cx="880" cy="968"/>
              </a:xfrm>
              <a:prstGeom prst="rect">
                <a:avLst/>
              </a:prstGeom>
              <a:solidFill>
                <a:srgbClr val="FFFFFF">
                  <a:alpha val="0"/>
                </a:srgbClr>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8109" name="Rectangle 45"/>
              <p:cNvSpPr>
                <a:spLocks/>
              </p:cNvSpPr>
              <p:nvPr/>
            </p:nvSpPr>
            <p:spPr bwMode="auto">
              <a:xfrm>
                <a:off x="878" y="9"/>
                <a:ext cx="1228" cy="968"/>
              </a:xfrm>
              <a:prstGeom prst="rect">
                <a:avLst/>
              </a:prstGeom>
              <a:solidFill>
                <a:srgbClr val="3E6E5A"/>
              </a:solidFill>
              <a:ln w="25400" cap="flat">
                <a:solidFill>
                  <a:srgbClr val="FFFFFF"/>
                </a:solidFill>
                <a:prstDash val="solid"/>
                <a:miter lim="800000"/>
                <a:headEnd type="none" w="med" len="med"/>
                <a:tailEnd type="none" w="med" len="med"/>
              </a:ln>
            </p:spPr>
            <p:txBody>
              <a:bodyPr lIns="0" tIns="0" rIns="0" bIns="0">
                <a:prstTxWarp prst="textNoShape">
                  <a:avLst/>
                </a:prstTxWarp>
              </a:bodyPr>
              <a:lstStyle/>
              <a:p>
                <a:endParaRPr lang="fr-BE"/>
              </a:p>
            </p:txBody>
          </p:sp>
          <p:sp>
            <p:nvSpPr>
              <p:cNvPr id="88110" name="Rectangle 46"/>
              <p:cNvSpPr>
                <a:spLocks/>
              </p:cNvSpPr>
              <p:nvPr/>
            </p:nvSpPr>
            <p:spPr bwMode="auto">
              <a:xfrm>
                <a:off x="913" y="35"/>
                <a:ext cx="1608" cy="568"/>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endParaRPr lang="en-US" sz="1400">
                  <a:solidFill>
                    <a:srgbClr val="FFFFFF"/>
                  </a:solidFill>
                  <a:latin typeface="Calibri" pitchFamily="-104" charset="0"/>
                  <a:ea typeface="Calibri" pitchFamily="-104" charset="0"/>
                  <a:cs typeface="Calibri" pitchFamily="-104" charset="0"/>
                  <a:sym typeface="Calibri" pitchFamily="-104" charset="0"/>
                </a:endParaRPr>
              </a:p>
              <a:p>
                <a:pPr marL="57150" algn="l"/>
                <a:endParaRPr lang="en-US" sz="1400">
                  <a:solidFill>
                    <a:srgbClr val="FFFFFF"/>
                  </a:solidFill>
                  <a:latin typeface="Calibri" pitchFamily="-104" charset="0"/>
                  <a:ea typeface="Calibri" pitchFamily="-104" charset="0"/>
                  <a:cs typeface="Calibri" pitchFamily="-104" charset="0"/>
                  <a:sym typeface="Calibri" pitchFamily="-104" charset="0"/>
                </a:endParaRPr>
              </a:p>
              <a:p>
                <a:pPr marL="57150" algn="l"/>
                <a:r>
                  <a:rPr lang="en-US" sz="2400">
                    <a:solidFill>
                      <a:srgbClr val="FFFFFF"/>
                    </a:solidFill>
                    <a:latin typeface="Calibri" pitchFamily="-104" charset="0"/>
                    <a:ea typeface="Calibri" pitchFamily="-104" charset="0"/>
                    <a:cs typeface="Calibri" pitchFamily="-104" charset="0"/>
                    <a:sym typeface="Calibri" pitchFamily="-104" charset="0"/>
                  </a:rPr>
                  <a:t>Registraties</a:t>
                </a:r>
              </a:p>
            </p:txBody>
          </p:sp>
        </p:grpSp>
        <p:pic>
          <p:nvPicPr>
            <p:cNvPr id="88112" name="Picture 48"/>
            <p:cNvPicPr>
              <a:picLocks noChangeArrowheads="1"/>
            </p:cNvPicPr>
            <p:nvPr/>
          </p:nvPicPr>
          <p:blipFill>
            <a:blip r:embed="rId13"/>
            <a:srcRect/>
            <a:stretch>
              <a:fillRect/>
            </a:stretch>
          </p:blipFill>
          <p:spPr bwMode="auto">
            <a:xfrm>
              <a:off x="0" y="48"/>
              <a:ext cx="888" cy="888"/>
            </a:xfrm>
            <a:prstGeom prst="rect">
              <a:avLst/>
            </a:prstGeom>
            <a:noFill/>
            <a:ln w="9525" cap="flat">
              <a:noFill/>
              <a:miter lim="800000"/>
              <a:headEnd/>
              <a:tailEnd/>
            </a:ln>
          </p:spPr>
        </p:pic>
      </p:grpSp>
      <p:sp>
        <p:nvSpPr>
          <p:cNvPr id="88114" name="Text Box 50"/>
          <p:cNvSpPr txBox="1">
            <a:spLocks noChangeArrowheads="1"/>
          </p:cNvSpPr>
          <p:nvPr/>
        </p:nvSpPr>
        <p:spPr bwMode="auto">
          <a:xfrm>
            <a:off x="12133263" y="9109075"/>
            <a:ext cx="320675" cy="355600"/>
          </a:xfrm>
          <a:prstGeom prst="rect">
            <a:avLst/>
          </a:prstGeom>
          <a:noFill/>
          <a:ln w="12700">
            <a:noFill/>
            <a:miter lim="800000"/>
            <a:headEnd/>
            <a:tailEnd/>
          </a:ln>
          <a:effectLst/>
        </p:spPr>
        <p:txBody>
          <a:bodyPr wrap="none" anchor="ctr">
            <a:prstTxWarp prst="textNoShape">
              <a:avLst/>
            </a:prstTxWarp>
          </a:bodyPr>
          <a:lstStyle/>
          <a:p>
            <a:pPr algn="r"/>
            <a:fld id="{E1EA703D-D39C-614F-A6F8-64A1534A0A02}" type="slidenum">
              <a:rPr lang="en-US" sz="1800">
                <a:solidFill>
                  <a:schemeClr val="tx1"/>
                </a:solidFill>
                <a:latin typeface="Calibri" pitchFamily="-104" charset="0"/>
                <a:ea typeface="Calibri" pitchFamily="-104" charset="0"/>
                <a:cs typeface="Calibri" pitchFamily="-104" charset="0"/>
                <a:sym typeface="Calibri" pitchFamily="-104" charset="0"/>
              </a:rPr>
              <a:pPr algn="r"/>
              <a:t>26</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80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8089"/>
                                        </p:tgtEl>
                                        <p:attrNameLst>
                                          <p:attrName>style.visibility</p:attrName>
                                        </p:attrNameLst>
                                      </p:cBhvr>
                                      <p:to>
                                        <p:strVal val="visible"/>
                                      </p:to>
                                    </p:set>
                                    <p:animEffect transition="in" filter="wipe(up)">
                                      <p:cBhvr>
                                        <p:cTn id="11" dur="500"/>
                                        <p:tgtEl>
                                          <p:spTgt spid="8808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8095"/>
                                        </p:tgtEl>
                                        <p:attrNameLst>
                                          <p:attrName>style.visibility</p:attrName>
                                        </p:attrNameLst>
                                      </p:cBhvr>
                                      <p:to>
                                        <p:strVal val="visible"/>
                                      </p:to>
                                    </p:set>
                                    <p:animEffect transition="in" filter="wipe(up)">
                                      <p:cBhvr>
                                        <p:cTn id="16" dur="500"/>
                                        <p:tgtEl>
                                          <p:spTgt spid="8809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8107"/>
                                        </p:tgtEl>
                                        <p:attrNameLst>
                                          <p:attrName>style.visibility</p:attrName>
                                        </p:attrNameLst>
                                      </p:cBhvr>
                                      <p:to>
                                        <p:strVal val="visible"/>
                                      </p:to>
                                    </p:set>
                                    <p:animEffect transition="in" filter="wipe(up)">
                                      <p:cBhvr>
                                        <p:cTn id="21" dur="500"/>
                                        <p:tgtEl>
                                          <p:spTgt spid="8810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8113"/>
                                        </p:tgtEl>
                                        <p:attrNameLst>
                                          <p:attrName>style.visibility</p:attrName>
                                        </p:attrNameLst>
                                      </p:cBhvr>
                                      <p:to>
                                        <p:strVal val="visible"/>
                                      </p:to>
                                    </p:set>
                                    <p:animEffect transition="in" filter="wipe(up)">
                                      <p:cBhvr>
                                        <p:cTn id="26" dur="500"/>
                                        <p:tgtEl>
                                          <p:spTgt spid="881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8101"/>
                                        </p:tgtEl>
                                        <p:attrNameLst>
                                          <p:attrName>style.visibility</p:attrName>
                                        </p:attrNameLst>
                                      </p:cBhvr>
                                      <p:to>
                                        <p:strVal val="visible"/>
                                      </p:to>
                                    </p:set>
                                    <p:animEffect transition="in" filter="wipe(up)">
                                      <p:cBhvr>
                                        <p:cTn id="31" dur="500"/>
                                        <p:tgtEl>
                                          <p:spTgt spid="88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89090" name="Rectangle 2"/>
          <p:cNvSpPr>
            <a:spLocks noGrp="1" noChangeArrowheads="1"/>
          </p:cNvSpPr>
          <p:nvPr>
            <p:ph type="title"/>
          </p:nvPr>
        </p:nvSpPr>
        <p:spPr bwMode="auto">
          <a:xfrm>
            <a:off x="0" y="369888"/>
            <a:ext cx="13004800" cy="1512887"/>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Diensten met toegevoegde</a:t>
            </a:r>
            <a:r>
              <a:rPr lang="en-US" sz="3800"/>
              <a:t> </a:t>
            </a:r>
            <a:r>
              <a:rPr lang="en-US" sz="3800">
                <a:latin typeface="Calibri Bold" charset="0"/>
                <a:ea typeface="Calibri Bold" charset="0"/>
                <a:cs typeface="Calibri Bold" charset="0"/>
                <a:sym typeface="Calibri Bold" charset="0"/>
              </a:rPr>
              <a:t>waarde</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89091" name="Rectangle 3"/>
          <p:cNvSpPr>
            <a:spLocks noGrp="1" noChangeArrowheads="1"/>
          </p:cNvSpPr>
          <p:nvPr>
            <p:ph type="body" idx="1"/>
          </p:nvPr>
        </p:nvSpPr>
        <p:spPr bwMode="auto">
          <a:xfrm>
            <a:off x="622300" y="1692275"/>
            <a:ext cx="11760200" cy="7870825"/>
          </a:xfrm>
          <a:noFill/>
          <a:ln w="12700">
            <a:miter lim="800000"/>
            <a:headEnd/>
            <a:tailEnd/>
          </a:ln>
        </p:spPr>
        <p:txBody>
          <a:bodyPr wrap="square" lIns="91440" tIns="45720" rIns="57799" bIns="45720" numCol="1" anchor="t" anchorCtr="0" compatLnSpc="1">
            <a:prstTxWarp prst="textNoShape">
              <a:avLst/>
            </a:prstTxWarp>
          </a:bodyPr>
          <a:lstStyle/>
          <a:p>
            <a:pPr marL="561975" indent="-423863">
              <a:spcBef>
                <a:spcPct val="0"/>
              </a:spcBef>
              <a:buFont typeface="Arial" pitchFamily="-104" charset="0"/>
              <a:buNone/>
            </a:pPr>
            <a:endParaRPr lang="en-US" sz="1100">
              <a:latin typeface="Calibri Bold" charset="0"/>
              <a:ea typeface="ヒラギノ角ゴ ProN W6" pitchFamily="-104" charset="-128"/>
              <a:cs typeface="ヒラギノ角ゴ ProN W6" pitchFamily="-104" charset="-128"/>
              <a:sym typeface="Calibri Bold" charset="0"/>
            </a:endParaRPr>
          </a:p>
          <a:p>
            <a:pPr marL="561975" indent="-423863">
              <a:spcBef>
                <a:spcPts val="1700"/>
              </a:spcBef>
              <a:buFont typeface="Arial" pitchFamily="-104" charset="0"/>
              <a:buNone/>
            </a:pPr>
            <a:r>
              <a:rPr lang="en-US" sz="2800">
                <a:latin typeface="Calibri Bold" charset="0"/>
                <a:ea typeface="Calibri Bold" charset="0"/>
                <a:cs typeface="Calibri Bold" charset="0"/>
                <a:sym typeface="Calibri Bold" charset="0"/>
              </a:rPr>
              <a:t>62</a:t>
            </a:r>
            <a:r>
              <a:rPr lang="en-US" sz="2800"/>
              <a:t> diensten met toegevoegde waarde in productie</a:t>
            </a:r>
          </a:p>
          <a:p>
            <a:pPr marL="561975" indent="-423863">
              <a:spcBef>
                <a:spcPts val="700"/>
              </a:spcBef>
              <a:buFont typeface="Arial" pitchFamily="-104" charset="0"/>
              <a:buNone/>
            </a:pPr>
            <a:endParaRPr lang="en-US" sz="1100"/>
          </a:p>
          <a:p>
            <a:pPr marL="561975" indent="-423863">
              <a:buFont typeface="Arial" pitchFamily="-104" charset="0"/>
              <a:buNone/>
            </a:pPr>
            <a:r>
              <a:rPr lang="en-US" sz="2800"/>
              <a:t>&gt; </a:t>
            </a:r>
            <a:r>
              <a:rPr lang="en-US" sz="2800">
                <a:latin typeface="Calibri Bold" charset="0"/>
                <a:ea typeface="Calibri Bold" charset="0"/>
                <a:cs typeface="Calibri Bold" charset="0"/>
                <a:sym typeface="Calibri Bold" charset="0"/>
              </a:rPr>
              <a:t>40</a:t>
            </a:r>
            <a:r>
              <a:rPr lang="en-US" sz="2800"/>
              <a:t> diensten met toegevoegde waarde in onderzoek</a:t>
            </a:r>
          </a:p>
          <a:p>
            <a:pPr marL="561975" indent="-423863">
              <a:buFont typeface="Arial" pitchFamily="-104" charset="0"/>
              <a:buNone/>
            </a:pPr>
            <a:endParaRPr lang="en-US" sz="1100"/>
          </a:p>
          <a:p>
            <a:pPr marL="561975" indent="-423863">
              <a:buFont typeface="Arial" pitchFamily="-104" charset="0"/>
              <a:buNone/>
            </a:pPr>
            <a:r>
              <a:rPr lang="en-US" sz="2800" u="sng">
                <a:latin typeface="Calibri Bold" charset="0"/>
                <a:ea typeface="Calibri Bold" charset="0"/>
                <a:cs typeface="Calibri Bold" charset="0"/>
                <a:sym typeface="Calibri Bold" charset="0"/>
              </a:rPr>
              <a:t>Voorbeelden van diensten met toegevoegde</a:t>
            </a:r>
            <a:r>
              <a:rPr lang="en-US" sz="2800" u="sng"/>
              <a:t> </a:t>
            </a:r>
            <a:r>
              <a:rPr lang="en-US" sz="2800" u="sng">
                <a:latin typeface="Calibri Bold" charset="0"/>
                <a:ea typeface="Calibri Bold" charset="0"/>
                <a:cs typeface="Calibri Bold" charset="0"/>
                <a:sym typeface="Calibri Bold" charset="0"/>
              </a:rPr>
              <a:t>waarde</a:t>
            </a:r>
            <a:r>
              <a:rPr lang="en-US" sz="2800">
                <a:latin typeface="Calibri Bold" charset="0"/>
                <a:ea typeface="Calibri Bold" charset="0"/>
                <a:cs typeface="Calibri Bold" charset="0"/>
                <a:sym typeface="Calibri Bold" charset="0"/>
              </a:rPr>
              <a:t>:</a:t>
            </a:r>
            <a:endParaRPr lang="en-US" sz="2800">
              <a:latin typeface="Calibri Bold" charset="0"/>
              <a:ea typeface="ヒラギノ角ゴ ProN W6" pitchFamily="-104" charset="-128"/>
              <a:cs typeface="ヒラギノ角ゴ ProN W6" pitchFamily="-104" charset="-128"/>
              <a:sym typeface="Calibri Bold" charset="0"/>
            </a:endParaRPr>
          </a:p>
          <a:p>
            <a:pPr marL="561975" indent="-423863">
              <a:buFont typeface="Arial" pitchFamily="-104" charset="0"/>
              <a:buNone/>
            </a:pPr>
            <a:endParaRPr lang="en-US" sz="2800">
              <a:latin typeface="Calibri Bold" charset="0"/>
              <a:ea typeface="ヒラギノ角ゴ ProN W6" pitchFamily="-104" charset="-128"/>
              <a:cs typeface="ヒラギノ角ゴ ProN W6" pitchFamily="-104" charset="-128"/>
              <a:sym typeface="Calibri Bold" charset="0"/>
            </a:endParaRPr>
          </a:p>
          <a:p>
            <a:pPr marL="561975" indent="-423863"/>
            <a:r>
              <a:rPr lang="en-US" sz="2800"/>
              <a:t>  Invoer in en raadpleging van</a:t>
            </a:r>
          </a:p>
          <a:p>
            <a:pPr marL="561975" indent="-423863"/>
            <a:endParaRPr lang="en-US" sz="1100"/>
          </a:p>
          <a:p>
            <a:pPr marL="860425" lvl="1"/>
            <a:r>
              <a:rPr lang="en-US" sz="2400"/>
              <a:t>het </a:t>
            </a:r>
            <a:r>
              <a:rPr lang="en-US" sz="2400">
                <a:latin typeface="Calibri Bold" charset="0"/>
                <a:ea typeface="Calibri Bold" charset="0"/>
                <a:cs typeface="Calibri Bold" charset="0"/>
                <a:sym typeface="Calibri Bold" charset="0"/>
              </a:rPr>
              <a:t>Kankerregister</a:t>
            </a:r>
            <a:endParaRPr lang="en-US" sz="2400">
              <a:latin typeface="Calibri Bold" charset="0"/>
              <a:ea typeface="ヒラギノ角ゴ ProN W6" pitchFamily="-104" charset="-128"/>
              <a:cs typeface="ヒラギノ角ゴ ProN W6" pitchFamily="-104" charset="-128"/>
              <a:sym typeface="Calibri Bold" charset="0"/>
            </a:endParaRPr>
          </a:p>
          <a:p>
            <a:pPr marL="860425" lvl="1"/>
            <a:endParaRPr lang="en-US" sz="1100"/>
          </a:p>
          <a:p>
            <a:pPr marL="860425" lvl="1"/>
            <a:r>
              <a:rPr lang="en-US" sz="2400"/>
              <a:t>het register m.b.t. de </a:t>
            </a:r>
            <a:r>
              <a:rPr lang="en-US" sz="2400">
                <a:latin typeface="Calibri Bold" charset="0"/>
                <a:ea typeface="Calibri Bold" charset="0"/>
                <a:cs typeface="Calibri Bold" charset="0"/>
                <a:sym typeface="Calibri Bold" charset="0"/>
              </a:rPr>
              <a:t>heup- en knieprothesen</a:t>
            </a:r>
            <a:r>
              <a:rPr lang="en-US" sz="2400"/>
              <a:t> (Orthopride)</a:t>
            </a:r>
          </a:p>
          <a:p>
            <a:pPr marL="860425" lvl="1"/>
            <a:endParaRPr lang="en-US" sz="1100"/>
          </a:p>
          <a:p>
            <a:pPr marL="860425" lvl="1"/>
            <a:r>
              <a:rPr lang="en-US" sz="2400"/>
              <a:t>de registers m.b.t. de verstrekte zorg inzake </a:t>
            </a:r>
            <a:r>
              <a:rPr lang="en-US" sz="2400">
                <a:latin typeface="Calibri Bold" charset="0"/>
                <a:ea typeface="Calibri Bold" charset="0"/>
                <a:cs typeface="Calibri Bold" charset="0"/>
                <a:sym typeface="Calibri Bold" charset="0"/>
              </a:rPr>
              <a:t>hartimplantaten</a:t>
            </a:r>
            <a:r>
              <a:rPr lang="en-US" sz="2400"/>
              <a:t> (Qermid)</a:t>
            </a:r>
          </a:p>
          <a:p>
            <a:pPr marL="860425" lvl="1"/>
            <a:endParaRPr lang="en-US" sz="1100"/>
          </a:p>
          <a:p>
            <a:pPr marL="860425" lvl="1"/>
            <a:r>
              <a:rPr lang="en-US" sz="2400"/>
              <a:t>het gedeelde elektronische </a:t>
            </a:r>
            <a:r>
              <a:rPr lang="en-US" sz="2400">
                <a:latin typeface="Calibri Bold" charset="0"/>
                <a:ea typeface="Calibri Bold" charset="0"/>
                <a:cs typeface="Calibri Bold" charset="0"/>
                <a:sym typeface="Calibri Bold" charset="0"/>
              </a:rPr>
              <a:t>artritis</a:t>
            </a:r>
            <a:r>
              <a:rPr lang="en-US" sz="2400"/>
              <a:t>dossier, met inbegrip van elektronische processen voor </a:t>
            </a:r>
            <a:r>
              <a:rPr lang="en-US" sz="2400">
                <a:latin typeface="Calibri Bold" charset="0"/>
                <a:ea typeface="Calibri Bold" charset="0"/>
                <a:cs typeface="Calibri Bold" charset="0"/>
                <a:sym typeface="Calibri Bold" charset="0"/>
              </a:rPr>
              <a:t>terugbetaling van anti-TNF-medicatie</a:t>
            </a:r>
            <a:r>
              <a:rPr lang="en-US" sz="2400"/>
              <a:t> (Safe)</a:t>
            </a:r>
          </a:p>
        </p:txBody>
      </p:sp>
      <p:sp>
        <p:nvSpPr>
          <p:cNvPr id="89092"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BAACF738-5FAE-1047-8C64-994C4D11FD8A}" type="slidenum">
              <a:rPr lang="en-US" sz="1800">
                <a:solidFill>
                  <a:schemeClr val="tx1"/>
                </a:solidFill>
                <a:latin typeface="Calibri" pitchFamily="-104" charset="0"/>
                <a:ea typeface="Calibri" pitchFamily="-104" charset="0"/>
                <a:cs typeface="Calibri" pitchFamily="-104" charset="0"/>
                <a:sym typeface="Calibri" pitchFamily="-104" charset="0"/>
              </a:rPr>
              <a:pPr algn="r"/>
              <a:t>27</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0114" name="Rectangle 2"/>
          <p:cNvSpPr>
            <a:spLocks noGrp="1" noChangeArrowheads="1"/>
          </p:cNvSpPr>
          <p:nvPr>
            <p:ph type="title"/>
          </p:nvPr>
        </p:nvSpPr>
        <p:spPr bwMode="auto">
          <a:xfrm>
            <a:off x="0" y="369888"/>
            <a:ext cx="13004800" cy="1512887"/>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Diensten met toegevoegde</a:t>
            </a:r>
            <a:r>
              <a:rPr lang="en-US" sz="3800"/>
              <a:t> </a:t>
            </a:r>
            <a:r>
              <a:rPr lang="en-US" sz="3800">
                <a:latin typeface="Calibri Bold" charset="0"/>
                <a:ea typeface="Calibri Bold" charset="0"/>
                <a:cs typeface="Calibri Bold" charset="0"/>
                <a:sym typeface="Calibri Bold" charset="0"/>
              </a:rPr>
              <a:t>waarde</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90115" name="Rectangle 3"/>
          <p:cNvSpPr>
            <a:spLocks noGrp="1" noChangeArrowheads="1"/>
          </p:cNvSpPr>
          <p:nvPr>
            <p:ph type="body" idx="1"/>
          </p:nvPr>
        </p:nvSpPr>
        <p:spPr bwMode="auto">
          <a:xfrm>
            <a:off x="647700" y="1882775"/>
            <a:ext cx="11760200" cy="7870825"/>
          </a:xfrm>
          <a:noFill/>
          <a:ln w="12700">
            <a:miter lim="800000"/>
            <a:headEnd/>
            <a:tailEnd/>
          </a:ln>
        </p:spPr>
        <p:txBody>
          <a:bodyPr wrap="square" lIns="91440" tIns="45720" rIns="57799" bIns="45720" numCol="1" anchor="t" anchorCtr="0" compatLnSpc="1">
            <a:prstTxWarp prst="textNoShape">
              <a:avLst/>
            </a:prstTxWarp>
          </a:bodyPr>
          <a:lstStyle/>
          <a:p>
            <a:pPr marL="561975" indent="-423863">
              <a:spcBef>
                <a:spcPct val="0"/>
              </a:spcBef>
              <a:buFont typeface="Arial" pitchFamily="-104" charset="0"/>
              <a:buNone/>
            </a:pPr>
            <a:endParaRPr lang="en-US" sz="1100">
              <a:latin typeface="Calibri Bold" charset="0"/>
              <a:ea typeface="ヒラギノ角ゴ ProN W6" pitchFamily="-104" charset="-128"/>
              <a:cs typeface="ヒラギノ角ゴ ProN W6" pitchFamily="-104" charset="-128"/>
              <a:sym typeface="Calibri Bold" charset="0"/>
            </a:endParaRPr>
          </a:p>
          <a:p>
            <a:pPr marL="561975" indent="-423863"/>
            <a:r>
              <a:rPr lang="en-US" sz="2800"/>
              <a:t>PROCARE RX waarmee radiologen anoniem </a:t>
            </a:r>
            <a:r>
              <a:rPr lang="en-US" sz="2800">
                <a:latin typeface="Calibri Bold" charset="0"/>
                <a:ea typeface="Calibri Bold" charset="0"/>
                <a:cs typeface="Calibri Bold" charset="0"/>
                <a:sym typeface="Calibri Bold" charset="0"/>
              </a:rPr>
              <a:t>radiografieën</a:t>
            </a:r>
            <a:r>
              <a:rPr lang="en-US" sz="2800"/>
              <a:t> en bijhorende informatie kunnen opladen en </a:t>
            </a:r>
            <a:r>
              <a:rPr lang="en-US" sz="2800">
                <a:latin typeface="Calibri Bold" charset="0"/>
                <a:ea typeface="Calibri Bold" charset="0"/>
                <a:cs typeface="Calibri Bold" charset="0"/>
                <a:sym typeface="Calibri Bold" charset="0"/>
              </a:rPr>
              <a:t>opsturen</a:t>
            </a:r>
            <a:r>
              <a:rPr lang="en-US" sz="2800"/>
              <a:t> naar deskundigen voor revisie of second opinion</a:t>
            </a:r>
          </a:p>
          <a:p>
            <a:pPr marL="561975" indent="-423863"/>
            <a:endParaRPr lang="en-US" sz="1100"/>
          </a:p>
          <a:p>
            <a:pPr marL="561975" indent="-423863"/>
            <a:r>
              <a:rPr lang="en-US" sz="2800">
                <a:latin typeface="Calibri Bold" charset="0"/>
                <a:ea typeface="Calibri Bold" charset="0"/>
                <a:cs typeface="Calibri Bold" charset="0"/>
                <a:sym typeface="Calibri Bold" charset="0"/>
              </a:rPr>
              <a:t>Beheer van wachtdiensten</a:t>
            </a:r>
            <a:r>
              <a:rPr lang="en-US" sz="2800"/>
              <a:t> van huisartsen en tandartsen (Medega)</a:t>
            </a:r>
          </a:p>
          <a:p>
            <a:pPr marL="561975" indent="-423863"/>
            <a:endParaRPr lang="en-US" sz="1100"/>
          </a:p>
          <a:p>
            <a:pPr marL="561975" indent="-423863"/>
            <a:r>
              <a:rPr lang="en-US" sz="2800"/>
              <a:t>Verslag over de </a:t>
            </a:r>
            <a:r>
              <a:rPr lang="en-US" sz="2800">
                <a:latin typeface="Calibri Bold" charset="0"/>
                <a:ea typeface="Calibri Bold" charset="0"/>
                <a:cs typeface="Calibri Bold" charset="0"/>
                <a:sym typeface="Calibri Bold" charset="0"/>
              </a:rPr>
              <a:t>MUG-interventies</a:t>
            </a:r>
            <a:endParaRPr lang="en-US" sz="2800">
              <a:latin typeface="Calibri Bold" charset="0"/>
              <a:ea typeface="ヒラギノ角ゴ ProN W6" pitchFamily="-104" charset="-128"/>
              <a:cs typeface="ヒラギノ角ゴ ProN W6" pitchFamily="-104" charset="-128"/>
              <a:sym typeface="Calibri Bold" charset="0"/>
            </a:endParaRPr>
          </a:p>
          <a:p>
            <a:pPr marL="561975" indent="-423863"/>
            <a:endParaRPr lang="en-US" sz="1100">
              <a:latin typeface="Calibri Bold" charset="0"/>
              <a:ea typeface="ヒラギノ角ゴ ProN W6" pitchFamily="-104" charset="-128"/>
              <a:cs typeface="ヒラギノ角ゴ ProN W6" pitchFamily="-104" charset="-128"/>
              <a:sym typeface="Calibri Bold" charset="0"/>
            </a:endParaRPr>
          </a:p>
          <a:p>
            <a:pPr marL="561975" indent="-423863"/>
            <a:r>
              <a:rPr lang="en-US" sz="2800"/>
              <a:t>Elektronische mededeling van </a:t>
            </a:r>
            <a:r>
              <a:rPr lang="en-US" sz="2800">
                <a:latin typeface="Calibri Bold" charset="0"/>
                <a:ea typeface="Calibri Bold" charset="0"/>
                <a:cs typeface="Calibri Bold" charset="0"/>
                <a:sym typeface="Calibri Bold" charset="0"/>
              </a:rPr>
              <a:t>wachtverslagen</a:t>
            </a:r>
            <a:r>
              <a:rPr lang="en-US" sz="2800"/>
              <a:t> door artsen van wacht aan de houder van een GMD</a:t>
            </a:r>
          </a:p>
          <a:p>
            <a:pPr marL="938213" lvl="1" indent="-363538">
              <a:buFont typeface="Arial" pitchFamily="-104" charset="0"/>
              <a:buChar char="•"/>
            </a:pPr>
            <a:endParaRPr lang="en-US" sz="1100"/>
          </a:p>
          <a:p>
            <a:pPr marL="561975" indent="-423863"/>
            <a:r>
              <a:rPr lang="en-US" sz="2800"/>
              <a:t>Resident Assessment Instrument (</a:t>
            </a:r>
            <a:r>
              <a:rPr lang="en-US" sz="2800">
                <a:latin typeface="Calibri Bold" charset="0"/>
                <a:ea typeface="Calibri Bold" charset="0"/>
                <a:cs typeface="Calibri Bold" charset="0"/>
                <a:sym typeface="Calibri Bold" charset="0"/>
              </a:rPr>
              <a:t>BelRAI</a:t>
            </a:r>
            <a:r>
              <a:rPr lang="en-US" sz="2800"/>
              <a:t>)</a:t>
            </a:r>
          </a:p>
          <a:p>
            <a:pPr marL="561975" indent="-423863"/>
            <a:endParaRPr lang="en-US" sz="1100">
              <a:latin typeface="Calibri Bold" charset="0"/>
              <a:ea typeface="ヒラギノ角ゴ ProN W6" pitchFamily="-104" charset="-128"/>
              <a:cs typeface="ヒラギノ角ゴ ProN W6" pitchFamily="-104" charset="-128"/>
              <a:sym typeface="Calibri Bold" charset="0"/>
            </a:endParaRPr>
          </a:p>
          <a:p>
            <a:pPr marL="561975" indent="-423863"/>
            <a:r>
              <a:rPr lang="en-US" sz="2800"/>
              <a:t>Elektronische raadpleging van de </a:t>
            </a:r>
            <a:r>
              <a:rPr lang="en-US" sz="2800">
                <a:latin typeface="Calibri Bold" charset="0"/>
                <a:ea typeface="Calibri Bold" charset="0"/>
                <a:cs typeface="Calibri Bold" charset="0"/>
                <a:sym typeface="Calibri Bold" charset="0"/>
              </a:rPr>
              <a:t>verzekerbaarheid</a:t>
            </a:r>
            <a:r>
              <a:rPr lang="en-US" sz="2800"/>
              <a:t> in de ziekteverzekering door verplegers(groeperingen)</a:t>
            </a:r>
          </a:p>
        </p:txBody>
      </p:sp>
      <p:sp>
        <p:nvSpPr>
          <p:cNvPr id="90116"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3037B18C-AC59-C44B-9708-9F4EA9F2152E}" type="slidenum">
              <a:rPr lang="en-US" sz="1800">
                <a:solidFill>
                  <a:schemeClr val="tx1"/>
                </a:solidFill>
                <a:latin typeface="Calibri" pitchFamily="-104" charset="0"/>
                <a:ea typeface="Calibri" pitchFamily="-104" charset="0"/>
                <a:cs typeface="Calibri" pitchFamily="-104" charset="0"/>
                <a:sym typeface="Calibri" pitchFamily="-104" charset="0"/>
              </a:rPr>
              <a:pPr algn="r"/>
              <a:t>28</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1138" name="Rectangle 2"/>
          <p:cNvSpPr>
            <a:spLocks noGrp="1" noChangeArrowheads="1"/>
          </p:cNvSpPr>
          <p:nvPr>
            <p:ph type="title"/>
          </p:nvPr>
        </p:nvSpPr>
        <p:spPr bwMode="auto">
          <a:xfrm>
            <a:off x="0" y="369888"/>
            <a:ext cx="13004800" cy="1512887"/>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Diensten met toegevoegde</a:t>
            </a:r>
            <a:r>
              <a:rPr lang="en-US" sz="3800"/>
              <a:t> </a:t>
            </a:r>
            <a:r>
              <a:rPr lang="en-US" sz="3800">
                <a:latin typeface="Calibri Bold" charset="0"/>
                <a:ea typeface="Calibri Bold" charset="0"/>
                <a:cs typeface="Calibri Bold" charset="0"/>
                <a:sym typeface="Calibri Bold" charset="0"/>
              </a:rPr>
              <a:t>waarde</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91139" name="Rectangle 3"/>
          <p:cNvSpPr>
            <a:spLocks noGrp="1" noChangeArrowheads="1"/>
          </p:cNvSpPr>
          <p:nvPr>
            <p:ph type="body" idx="1"/>
          </p:nvPr>
        </p:nvSpPr>
        <p:spPr bwMode="auto">
          <a:xfrm>
            <a:off x="647700" y="1882775"/>
            <a:ext cx="11760200" cy="7870825"/>
          </a:xfrm>
          <a:noFill/>
          <a:ln w="12700">
            <a:miter lim="800000"/>
            <a:headEnd/>
            <a:tailEnd/>
          </a:ln>
        </p:spPr>
        <p:txBody>
          <a:bodyPr wrap="square" lIns="91440" tIns="45720" rIns="57799" bIns="45720" numCol="1" anchor="t" anchorCtr="0" compatLnSpc="1">
            <a:prstTxWarp prst="textNoShape">
              <a:avLst/>
            </a:prstTxWarp>
          </a:bodyPr>
          <a:lstStyle/>
          <a:p>
            <a:endParaRPr lang="en-US" sz="1100"/>
          </a:p>
          <a:p>
            <a:r>
              <a:rPr lang="en-US" sz="2800"/>
              <a:t>Platform voor gegevensuitwisseling tussen het Vlaams Agentschap voor Zorg en Gezondheid en de door haar erkende diensten (</a:t>
            </a:r>
            <a:r>
              <a:rPr lang="en-US" sz="2800">
                <a:latin typeface="Calibri Bold" charset="0"/>
                <a:ea typeface="Calibri Bold" charset="0"/>
                <a:cs typeface="Calibri Bold" charset="0"/>
                <a:sym typeface="Calibri Bold" charset="0"/>
              </a:rPr>
              <a:t>VESTA</a:t>
            </a:r>
            <a:r>
              <a:rPr lang="en-US" sz="2800"/>
              <a:t>)</a:t>
            </a:r>
          </a:p>
          <a:p>
            <a:endParaRPr lang="en-US" sz="1100"/>
          </a:p>
          <a:p>
            <a:r>
              <a:rPr lang="en-US" sz="2800"/>
              <a:t>Ondersteuning van het intern elektronisch zorgvoorschrift in </a:t>
            </a:r>
            <a:r>
              <a:rPr lang="en-US" sz="2800">
                <a:latin typeface="Calibri Bold" charset="0"/>
                <a:ea typeface="Calibri Bold" charset="0"/>
                <a:cs typeface="Calibri Bold" charset="0"/>
                <a:sym typeface="Calibri Bold" charset="0"/>
              </a:rPr>
              <a:t>98</a:t>
            </a:r>
            <a:r>
              <a:rPr lang="en-US" sz="2800"/>
              <a:t> ziekenhuizen (</a:t>
            </a:r>
            <a:r>
              <a:rPr lang="en-US" sz="2800">
                <a:latin typeface="Calibri Bold" charset="0"/>
                <a:ea typeface="Calibri Bold" charset="0"/>
                <a:cs typeface="Calibri Bold" charset="0"/>
                <a:sym typeface="Calibri Bold" charset="0"/>
              </a:rPr>
              <a:t>87 % van de ziekenhuizen</a:t>
            </a:r>
            <a:r>
              <a:rPr lang="en-US" sz="2800"/>
              <a:t>)</a:t>
            </a:r>
          </a:p>
          <a:p>
            <a:endParaRPr lang="en-US" sz="1100"/>
          </a:p>
          <a:p>
            <a:r>
              <a:rPr lang="en-US" sz="2800">
                <a:latin typeface="Calibri Bold" charset="0"/>
                <a:ea typeface="Calibri Bold" charset="0"/>
                <a:cs typeface="Calibri Bold" charset="0"/>
                <a:sym typeface="Calibri Bold" charset="0"/>
              </a:rPr>
              <a:t>Elektronische geboorteaangifte</a:t>
            </a:r>
            <a:r>
              <a:rPr lang="en-US" sz="2800"/>
              <a:t> – eBirth</a:t>
            </a:r>
          </a:p>
          <a:p>
            <a:pPr>
              <a:lnSpc>
                <a:spcPct val="90000"/>
              </a:lnSpc>
            </a:pPr>
            <a:endParaRPr lang="en-US" sz="1100"/>
          </a:p>
          <a:p>
            <a:pPr>
              <a:lnSpc>
                <a:spcPct val="90000"/>
              </a:lnSpc>
            </a:pPr>
            <a:r>
              <a:rPr lang="en-US" sz="2800"/>
              <a:t>Raadpleging van de wilsbeschikkingen inzake</a:t>
            </a:r>
            <a:r>
              <a:rPr lang="en-US" sz="2800">
                <a:latin typeface="Calibri Bold" charset="0"/>
                <a:ea typeface="Calibri Bold" charset="0"/>
                <a:cs typeface="Calibri Bold" charset="0"/>
                <a:sym typeface="Calibri Bold" charset="0"/>
              </a:rPr>
              <a:t> euthanasie</a:t>
            </a:r>
            <a:endParaRPr lang="en-US" sz="2800">
              <a:latin typeface="Calibri Bold" charset="0"/>
              <a:ea typeface="ヒラギノ角ゴ ProN W6" pitchFamily="-104" charset="-128"/>
              <a:cs typeface="ヒラギノ角ゴ ProN W6" pitchFamily="-104" charset="-128"/>
              <a:sym typeface="Calibri Bold" charset="0"/>
            </a:endParaRPr>
          </a:p>
          <a:p>
            <a:pPr>
              <a:lnSpc>
                <a:spcPct val="90000"/>
              </a:lnSpc>
            </a:pPr>
            <a:endParaRPr lang="en-US" sz="1100">
              <a:latin typeface="Calibri Bold" charset="0"/>
              <a:ea typeface="ヒラギノ角ゴ ProN W6" pitchFamily="-104" charset="-128"/>
              <a:cs typeface="ヒラギノ角ゴ ProN W6" pitchFamily="-104" charset="-128"/>
              <a:sym typeface="Calibri Bold" charset="0"/>
            </a:endParaRPr>
          </a:p>
          <a:p>
            <a:pPr>
              <a:lnSpc>
                <a:spcPct val="90000"/>
              </a:lnSpc>
            </a:pPr>
            <a:r>
              <a:rPr lang="en-US" sz="2800"/>
              <a:t>Elektronische invoer en raadpleging van de evaluatie van de </a:t>
            </a:r>
            <a:r>
              <a:rPr lang="en-US" sz="2800">
                <a:latin typeface="Calibri Bold" charset="0"/>
                <a:ea typeface="Calibri Bold" charset="0"/>
                <a:cs typeface="Calibri Bold" charset="0"/>
                <a:sym typeface="Calibri Bold" charset="0"/>
              </a:rPr>
              <a:t>personen met een handicap</a:t>
            </a:r>
            <a:r>
              <a:rPr lang="en-US" sz="2800"/>
              <a:t> in het informatiesysteem van de FOD Sociale Zekerheid (Medic-e)</a:t>
            </a:r>
          </a:p>
          <a:p>
            <a:pPr>
              <a:lnSpc>
                <a:spcPct val="90000"/>
              </a:lnSpc>
            </a:pPr>
            <a:endParaRPr lang="en-US" sz="1100"/>
          </a:p>
          <a:p>
            <a:pPr>
              <a:lnSpc>
                <a:spcPct val="90000"/>
              </a:lnSpc>
            </a:pPr>
            <a:r>
              <a:rPr lang="en-US" sz="2800"/>
              <a:t>Online registratiesysteem voor de private voorzieningen uit de sector </a:t>
            </a:r>
            <a:r>
              <a:rPr lang="en-US" sz="2800">
                <a:latin typeface="Calibri Bold" charset="0"/>
                <a:ea typeface="Calibri Bold" charset="0"/>
                <a:cs typeface="Calibri Bold" charset="0"/>
                <a:sym typeface="Calibri Bold" charset="0"/>
              </a:rPr>
              <a:t>bijzondere jeugdzorg</a:t>
            </a:r>
            <a:r>
              <a:rPr lang="en-US" sz="2800"/>
              <a:t> in Vlaanderen</a:t>
            </a:r>
          </a:p>
        </p:txBody>
      </p:sp>
      <p:sp>
        <p:nvSpPr>
          <p:cNvPr id="91140"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15C29CC6-1814-2344-88A2-FF6525632AEA}" type="slidenum">
              <a:rPr lang="en-US" sz="1800">
                <a:solidFill>
                  <a:schemeClr val="tx1"/>
                </a:solidFill>
                <a:latin typeface="Calibri" pitchFamily="-104" charset="0"/>
                <a:ea typeface="Calibri" pitchFamily="-104" charset="0"/>
                <a:cs typeface="Calibri" pitchFamily="-104" charset="0"/>
                <a:sym typeface="Calibri" pitchFamily="-104" charset="0"/>
              </a:rPr>
              <a:pPr algn="r"/>
              <a:t>29</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rrowheads="1"/>
          </p:cNvPicPr>
          <p:nvPr/>
        </p:nvPicPr>
        <p:blipFill>
          <a:blip r:embed="rId2"/>
          <a:srcRect/>
          <a:stretch>
            <a:fillRect/>
          </a:stretch>
        </p:blipFill>
        <p:spPr bwMode="auto">
          <a:xfrm>
            <a:off x="527050" y="395288"/>
            <a:ext cx="3022600" cy="4229100"/>
          </a:xfrm>
          <a:prstGeom prst="rect">
            <a:avLst/>
          </a:prstGeom>
          <a:noFill/>
          <a:ln w="12700" cap="flat">
            <a:noFill/>
            <a:round/>
            <a:headEnd/>
            <a:tailEnd/>
          </a:ln>
        </p:spPr>
      </p:pic>
      <p:pic>
        <p:nvPicPr>
          <p:cNvPr id="64514" name="Picture 2"/>
          <p:cNvPicPr>
            <a:picLocks noChangeArrowheads="1"/>
          </p:cNvPicPr>
          <p:nvPr/>
        </p:nvPicPr>
        <p:blipFill>
          <a:blip r:embed="rId3"/>
          <a:srcRect/>
          <a:stretch>
            <a:fillRect/>
          </a:stretch>
        </p:blipFill>
        <p:spPr bwMode="auto">
          <a:xfrm>
            <a:off x="4806950" y="596900"/>
            <a:ext cx="2933700" cy="4445000"/>
          </a:xfrm>
          <a:prstGeom prst="rect">
            <a:avLst/>
          </a:prstGeom>
          <a:noFill/>
          <a:ln w="12700" cap="flat">
            <a:noFill/>
            <a:round/>
            <a:headEnd/>
            <a:tailEnd/>
          </a:ln>
        </p:spPr>
      </p:pic>
      <p:pic>
        <p:nvPicPr>
          <p:cNvPr id="64515" name="Picture 3"/>
          <p:cNvPicPr>
            <a:picLocks noChangeArrowheads="1"/>
          </p:cNvPicPr>
          <p:nvPr/>
        </p:nvPicPr>
        <p:blipFill>
          <a:blip r:embed="rId4"/>
          <a:srcRect l="285" t="2106" r="679" b="8150"/>
          <a:stretch>
            <a:fillRect/>
          </a:stretch>
        </p:blipFill>
        <p:spPr bwMode="auto">
          <a:xfrm>
            <a:off x="7334250" y="5791200"/>
            <a:ext cx="4710113" cy="3073400"/>
          </a:xfrm>
          <a:prstGeom prst="rect">
            <a:avLst/>
          </a:prstGeom>
          <a:noFill/>
          <a:ln w="12700" cap="flat">
            <a:noFill/>
            <a:round/>
            <a:headEnd/>
            <a:tailEnd/>
          </a:ln>
        </p:spPr>
      </p:pic>
      <p:pic>
        <p:nvPicPr>
          <p:cNvPr id="64516" name="Picture 4"/>
          <p:cNvPicPr>
            <a:picLocks noChangeArrowheads="1"/>
          </p:cNvPicPr>
          <p:nvPr/>
        </p:nvPicPr>
        <p:blipFill>
          <a:blip r:embed="rId5"/>
          <a:srcRect/>
          <a:stretch>
            <a:fillRect/>
          </a:stretch>
        </p:blipFill>
        <p:spPr bwMode="auto">
          <a:xfrm>
            <a:off x="1060450" y="5551488"/>
            <a:ext cx="4851400" cy="3327400"/>
          </a:xfrm>
          <a:prstGeom prst="rect">
            <a:avLst/>
          </a:prstGeom>
          <a:noFill/>
          <a:ln w="12700" cap="flat">
            <a:noFill/>
            <a:round/>
            <a:headEnd/>
            <a:tailEnd/>
          </a:ln>
        </p:spPr>
      </p:pic>
      <p:pic>
        <p:nvPicPr>
          <p:cNvPr id="64517" name="Picture 5"/>
          <p:cNvPicPr>
            <a:picLocks noChangeArrowheads="1"/>
          </p:cNvPicPr>
          <p:nvPr/>
        </p:nvPicPr>
        <p:blipFill>
          <a:blip r:embed="rId6"/>
          <a:srcRect/>
          <a:stretch>
            <a:fillRect/>
          </a:stretch>
        </p:blipFill>
        <p:spPr bwMode="auto">
          <a:xfrm>
            <a:off x="8223250" y="355600"/>
            <a:ext cx="4521200" cy="3390900"/>
          </a:xfrm>
          <a:prstGeom prst="rect">
            <a:avLst/>
          </a:prstGeom>
          <a:noFill/>
          <a:ln w="12700" cap="flat">
            <a:noFill/>
            <a:round/>
            <a:headEnd/>
            <a:tailEnd/>
          </a:ln>
        </p:spPr>
      </p:pic>
      <p:sp>
        <p:nvSpPr>
          <p:cNvPr id="64518" name="Text Box 6"/>
          <p:cNvSpPr txBox="1">
            <a:spLocks noChangeArrowheads="1"/>
          </p:cNvSpPr>
          <p:nvPr/>
        </p:nvSpPr>
        <p:spPr bwMode="auto">
          <a:xfrm>
            <a:off x="12414250" y="9220200"/>
            <a:ext cx="228600" cy="368300"/>
          </a:xfrm>
          <a:prstGeom prst="rect">
            <a:avLst/>
          </a:prstGeom>
          <a:noFill/>
          <a:ln w="12700">
            <a:noFill/>
            <a:miter lim="800000"/>
            <a:headEnd/>
            <a:tailEnd/>
          </a:ln>
          <a:effectLst/>
        </p:spPr>
        <p:txBody>
          <a:bodyPr wrap="none">
            <a:prstTxWarp prst="textNoShape">
              <a:avLst/>
            </a:prstTxWarp>
          </a:bodyPr>
          <a:lstStyle/>
          <a:p>
            <a:fld id="{B8A9DF1F-963A-2A45-84E8-9F7C543C3732}" type="slidenum">
              <a:rPr lang="en-US" sz="1800">
                <a:solidFill>
                  <a:schemeClr val="tx1"/>
                </a:solidFill>
                <a:ea typeface="Gill Sans" pitchFamily="-104" charset="0"/>
                <a:cs typeface="Gill Sans" pitchFamily="-104" charset="0"/>
              </a:rPr>
              <a:pPr/>
              <a:t>3</a:t>
            </a:fld>
            <a:endParaRPr lang="en-US" sz="1800">
              <a:solidFill>
                <a:schemeClr val="tx1"/>
              </a:solidFill>
              <a:ea typeface="Gill Sans" pitchFamily="-104" charset="0"/>
              <a:cs typeface="Gill Sans" pitchFamily="-104" charset="0"/>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2162" name="Rectangle 2"/>
          <p:cNvSpPr>
            <a:spLocks/>
          </p:cNvSpPr>
          <p:nvPr/>
        </p:nvSpPr>
        <p:spPr bwMode="auto">
          <a:xfrm>
            <a:off x="1066800" y="3683000"/>
            <a:ext cx="10871200" cy="30734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r>
              <a:rPr lang="en-US" sz="6400">
                <a:solidFill>
                  <a:schemeClr val="tx1"/>
                </a:solidFill>
                <a:latin typeface="Calibri Bold" charset="0"/>
                <a:ea typeface="Calibri Bold" charset="0"/>
                <a:cs typeface="Calibri Bold" charset="0"/>
                <a:sym typeface="Calibri Bold" charset="0"/>
              </a:rPr>
              <a:t>Het eHealth Platform...</a:t>
            </a:r>
          </a:p>
          <a:p>
            <a:pPr marL="57150" algn="l"/>
            <a:endParaRPr lang="en-US" sz="6400">
              <a:solidFill>
                <a:schemeClr val="tx1"/>
              </a:solidFill>
              <a:latin typeface="Calibri Bold" charset="0"/>
              <a:ea typeface="Calibri Bold" charset="0"/>
              <a:cs typeface="Calibri Bold" charset="0"/>
              <a:sym typeface="Calibri Bold" charset="0"/>
            </a:endParaRPr>
          </a:p>
          <a:p>
            <a:pPr marL="57150"/>
            <a:r>
              <a:rPr lang="en-US" sz="6400">
                <a:solidFill>
                  <a:schemeClr val="tx1"/>
                </a:solidFill>
                <a:latin typeface="Calibri Bold" charset="0"/>
                <a:ea typeface="Calibri Bold" charset="0"/>
                <a:cs typeface="Calibri Bold" charset="0"/>
                <a:sym typeface="Calibri Bold" charset="0"/>
              </a:rPr>
              <a:t>Waarom en hoe ?</a:t>
            </a:r>
          </a:p>
        </p:txBody>
      </p:sp>
      <p:sp>
        <p:nvSpPr>
          <p:cNvPr id="92163" name="Text Box 3"/>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34D49351-BCAE-7A44-AB81-20B2DF6C7187}" type="slidenum">
              <a:rPr lang="en-US" sz="1800">
                <a:solidFill>
                  <a:schemeClr val="tx1"/>
                </a:solidFill>
                <a:latin typeface="Calibri" pitchFamily="-104" charset="0"/>
                <a:ea typeface="Calibri" pitchFamily="-104" charset="0"/>
                <a:cs typeface="Calibri" pitchFamily="-104" charset="0"/>
                <a:sym typeface="Calibri" pitchFamily="-104" charset="0"/>
              </a:rPr>
              <a:pPr algn="r"/>
              <a:t>30</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3186" name="Rectangle 2"/>
          <p:cNvSpPr>
            <a:spLocks noGrp="1" noChangeArrowheads="1"/>
          </p:cNvSpPr>
          <p:nvPr>
            <p:ph type="title"/>
          </p:nvPr>
        </p:nvSpPr>
        <p:spPr bwMode="auto">
          <a:xfrm>
            <a:off x="0" y="676275"/>
            <a:ext cx="13004800" cy="1217613"/>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10 opdrachten</a:t>
            </a:r>
            <a:endParaRPr lang="en-US" sz="4400">
              <a:latin typeface="Calibri Bold" charset="0"/>
              <a:ea typeface="ヒラギノ角ゴ ProN W6" pitchFamily="-104" charset="-128"/>
              <a:cs typeface="ヒラギノ角ゴ ProN W6" pitchFamily="-104" charset="-128"/>
              <a:sym typeface="Calibri Bold" charset="0"/>
            </a:endParaRPr>
          </a:p>
        </p:txBody>
      </p:sp>
      <p:sp>
        <p:nvSpPr>
          <p:cNvPr id="93187" name="Rectangle 3"/>
          <p:cNvSpPr>
            <a:spLocks noGrp="1" noChangeArrowheads="1"/>
          </p:cNvSpPr>
          <p:nvPr>
            <p:ph type="body" idx="1"/>
          </p:nvPr>
        </p:nvSpPr>
        <p:spPr bwMode="auto">
          <a:xfrm>
            <a:off x="647700" y="1893888"/>
            <a:ext cx="11760200" cy="7859712"/>
          </a:xfrm>
          <a:noFill/>
          <a:ln w="12700">
            <a:miter lim="800000"/>
            <a:headEnd/>
            <a:tailEnd/>
          </a:ln>
        </p:spPr>
        <p:txBody>
          <a:bodyPr wrap="square" lIns="91440" tIns="45720" rIns="57799" bIns="45720" numCol="1" anchor="t" anchorCtr="0" compatLnSpc="1">
            <a:prstTxWarp prst="textNoShape">
              <a:avLst/>
            </a:prstTxWarp>
          </a:bodyPr>
          <a:lstStyle/>
          <a:p>
            <a:pPr marL="496888" indent="-457200">
              <a:lnSpc>
                <a:spcPct val="80000"/>
              </a:lnSpc>
              <a:buSzPct val="99000"/>
              <a:buFont typeface="Arial" pitchFamily="-104" charset="0"/>
              <a:buAutoNum type="arabicPeriod"/>
            </a:pPr>
            <a:endParaRPr lang="en-US" sz="1600"/>
          </a:p>
          <a:p>
            <a:pPr marL="496888" indent="-457200">
              <a:lnSpc>
                <a:spcPct val="80000"/>
              </a:lnSpc>
              <a:buSzPct val="99000"/>
              <a:buFont typeface="Arial" pitchFamily="-104" charset="0"/>
              <a:buAutoNum type="arabicPeriod"/>
            </a:pPr>
            <a:endParaRPr lang="en-US" sz="1600"/>
          </a:p>
          <a:p>
            <a:pPr marL="496888" indent="-457200">
              <a:lnSpc>
                <a:spcPct val="80000"/>
              </a:lnSpc>
              <a:buSzPct val="99000"/>
              <a:buFont typeface="Arial" pitchFamily="-104" charset="0"/>
              <a:buAutoNum type="arabicPeriod"/>
            </a:pPr>
            <a:r>
              <a:rPr lang="en-US" sz="2800"/>
              <a:t>Ontwikkeling van een</a:t>
            </a:r>
            <a:r>
              <a:rPr lang="en-US" sz="2800">
                <a:latin typeface="Calibri Bold" charset="0"/>
                <a:ea typeface="Calibri Bold" charset="0"/>
                <a:cs typeface="Calibri Bold" charset="0"/>
                <a:sym typeface="Calibri Bold" charset="0"/>
              </a:rPr>
              <a:t> visie</a:t>
            </a:r>
            <a:r>
              <a:rPr lang="en-US" sz="2800"/>
              <a:t> en van een </a:t>
            </a:r>
            <a:r>
              <a:rPr lang="en-US" sz="2800">
                <a:latin typeface="Calibri Bold" charset="0"/>
                <a:ea typeface="Calibri Bold" charset="0"/>
                <a:cs typeface="Calibri Bold" charset="0"/>
                <a:sym typeface="Calibri Bold" charset="0"/>
              </a:rPr>
              <a:t>strategie</a:t>
            </a:r>
            <a:r>
              <a:rPr lang="en-US" sz="2800"/>
              <a:t> inzake </a:t>
            </a:r>
            <a:r>
              <a:rPr lang="en-US" sz="2800">
                <a:solidFill>
                  <a:srgbClr val="3E6E5A"/>
                </a:solidFill>
              </a:rPr>
              <a:t>eHealth</a:t>
            </a:r>
            <a:r>
              <a:rPr lang="en-US"/>
              <a:t> </a:t>
            </a:r>
          </a:p>
          <a:p>
            <a:pPr marL="496888" indent="-457200">
              <a:lnSpc>
                <a:spcPct val="80000"/>
              </a:lnSpc>
              <a:buSzPct val="99000"/>
              <a:buFont typeface="Arial" pitchFamily="-104" charset="0"/>
              <a:buAutoNum type="arabicPeriod"/>
            </a:pPr>
            <a:endParaRPr lang="en-US" sz="2800"/>
          </a:p>
          <a:p>
            <a:pPr marL="496888" indent="-457200">
              <a:lnSpc>
                <a:spcPct val="80000"/>
              </a:lnSpc>
              <a:buSzPct val="99000"/>
              <a:buFont typeface="Arial" pitchFamily="-104" charset="0"/>
              <a:buAutoNum type="arabicPeriod" startAt="2"/>
            </a:pPr>
            <a:r>
              <a:rPr lang="en-US" sz="2800"/>
              <a:t>Organiseren van de </a:t>
            </a:r>
            <a:r>
              <a:rPr lang="en-US" sz="2800">
                <a:latin typeface="Calibri Bold" charset="0"/>
                <a:ea typeface="Calibri Bold" charset="0"/>
                <a:cs typeface="Calibri Bold" charset="0"/>
                <a:sym typeface="Calibri Bold" charset="0"/>
              </a:rPr>
              <a:t>samenwerking</a:t>
            </a:r>
            <a:r>
              <a:rPr lang="en-US" sz="2800"/>
              <a:t> met andere overheidsinstanties</a:t>
            </a:r>
            <a:r>
              <a:rPr lang="en-US" sz="2800">
                <a:latin typeface="Calibri Bold" charset="0"/>
                <a:ea typeface="Calibri Bold" charset="0"/>
                <a:cs typeface="Calibri Bold" charset="0"/>
                <a:sym typeface="Calibri Bold" charset="0"/>
              </a:rPr>
              <a:t> </a:t>
            </a:r>
            <a:r>
              <a:rPr lang="en-US" sz="2800"/>
              <a:t>die belast zijn met de</a:t>
            </a:r>
            <a:r>
              <a:rPr lang="en-US" sz="2800">
                <a:latin typeface="Calibri Bold" charset="0"/>
                <a:ea typeface="Calibri Bold" charset="0"/>
                <a:cs typeface="Calibri Bold" charset="0"/>
                <a:sym typeface="Calibri Bold" charset="0"/>
              </a:rPr>
              <a:t> coördinatie van de elektronische dienstverlening</a:t>
            </a:r>
            <a:r>
              <a:rPr lang="en-US"/>
              <a:t> </a:t>
            </a:r>
          </a:p>
          <a:p>
            <a:pPr marL="496888" indent="-457200">
              <a:lnSpc>
                <a:spcPct val="80000"/>
              </a:lnSpc>
              <a:buSzPct val="99000"/>
              <a:buFont typeface="Arial" pitchFamily="-104" charset="0"/>
              <a:buAutoNum type="arabicPeriod" startAt="2"/>
            </a:pPr>
            <a:endParaRPr lang="en-US" sz="2800"/>
          </a:p>
          <a:p>
            <a:pPr marL="496888" indent="-457200">
              <a:lnSpc>
                <a:spcPct val="80000"/>
              </a:lnSpc>
              <a:buSzPct val="99000"/>
              <a:buFont typeface="Arial" pitchFamily="-104" charset="0"/>
              <a:buAutoNum type="arabicPeriod" startAt="3"/>
            </a:pPr>
            <a:r>
              <a:rPr lang="en-US" sz="2800"/>
              <a:t>De </a:t>
            </a:r>
            <a:r>
              <a:rPr lang="en-US" sz="2800">
                <a:latin typeface="Calibri Bold" charset="0"/>
                <a:ea typeface="Calibri Bold" charset="0"/>
                <a:cs typeface="Calibri Bold" charset="0"/>
                <a:sym typeface="Calibri Bold" charset="0"/>
              </a:rPr>
              <a:t>motor van de noodzakelijke veranderingen</a:t>
            </a:r>
            <a:r>
              <a:rPr lang="en-US" sz="2800"/>
              <a:t> zijn voor de uitvoering van de visie en de strategie inzake </a:t>
            </a:r>
            <a:r>
              <a:rPr lang="en-US" sz="2800">
                <a:solidFill>
                  <a:srgbClr val="3E6E5A"/>
                </a:solidFill>
              </a:rPr>
              <a:t>eHealth</a:t>
            </a:r>
            <a:r>
              <a:rPr lang="en-US" sz="2800"/>
              <a:t> </a:t>
            </a:r>
            <a:r>
              <a:rPr lang="en-US"/>
              <a:t> </a:t>
            </a:r>
          </a:p>
          <a:p>
            <a:pPr marL="496888" indent="-457200">
              <a:lnSpc>
                <a:spcPct val="80000"/>
              </a:lnSpc>
              <a:buSzPct val="99000"/>
              <a:buFont typeface="Arial" pitchFamily="-104" charset="0"/>
              <a:buAutoNum type="arabicPeriod" startAt="3"/>
            </a:pPr>
            <a:endParaRPr lang="en-US" sz="2800"/>
          </a:p>
          <a:p>
            <a:pPr marL="496888" indent="-457200">
              <a:lnSpc>
                <a:spcPct val="80000"/>
              </a:lnSpc>
              <a:buSzPct val="99000"/>
              <a:buFont typeface="Arial" pitchFamily="-104" charset="0"/>
              <a:buAutoNum type="arabicPeriod" startAt="4"/>
            </a:pPr>
            <a:r>
              <a:rPr lang="en-US" sz="2800"/>
              <a:t>Vastleggen van functionele en techische </a:t>
            </a:r>
            <a:r>
              <a:rPr lang="en-US" sz="2800">
                <a:latin typeface="Calibri Bold" charset="0"/>
                <a:ea typeface="Calibri Bold" charset="0"/>
                <a:cs typeface="Calibri Bold" charset="0"/>
                <a:sym typeface="Calibri Bold" charset="0"/>
              </a:rPr>
              <a:t>normen, standaarden</a:t>
            </a:r>
            <a:r>
              <a:rPr lang="en-US" sz="2800"/>
              <a:t>,</a:t>
            </a:r>
            <a:r>
              <a:rPr lang="en-US" sz="2800">
                <a:latin typeface="Calibri Bold" charset="0"/>
                <a:ea typeface="Calibri Bold" charset="0"/>
                <a:cs typeface="Calibri Bold" charset="0"/>
                <a:sym typeface="Calibri Bold" charset="0"/>
              </a:rPr>
              <a:t> specificaties</a:t>
            </a:r>
            <a:r>
              <a:rPr lang="en-US" sz="2800"/>
              <a:t> en </a:t>
            </a:r>
            <a:r>
              <a:rPr lang="en-US" sz="2800">
                <a:latin typeface="Calibri Bold" charset="0"/>
                <a:ea typeface="Calibri Bold" charset="0"/>
                <a:cs typeface="Calibri Bold" charset="0"/>
                <a:sym typeface="Calibri Bold" charset="0"/>
              </a:rPr>
              <a:t>basisarchitectuur</a:t>
            </a:r>
            <a:r>
              <a:rPr lang="en-US" sz="2800"/>
              <a:t> inzake ICT  </a:t>
            </a:r>
          </a:p>
          <a:p>
            <a:pPr marL="496888" indent="-457200">
              <a:lnSpc>
                <a:spcPct val="80000"/>
              </a:lnSpc>
              <a:buSzPct val="99000"/>
              <a:buFont typeface="Arial" pitchFamily="-104" charset="0"/>
              <a:buAutoNum type="arabicPeriod" startAt="4"/>
            </a:pPr>
            <a:endParaRPr lang="en-US" sz="2800"/>
          </a:p>
          <a:p>
            <a:pPr marL="496888" indent="-457200">
              <a:lnSpc>
                <a:spcPct val="80000"/>
              </a:lnSpc>
              <a:buSzPct val="99000"/>
              <a:buFont typeface="Arial" pitchFamily="-104" charset="0"/>
              <a:buAutoNum type="arabicPeriod" startAt="5"/>
            </a:pPr>
            <a:r>
              <a:rPr lang="en-US" sz="2800"/>
              <a:t>Registreren van </a:t>
            </a:r>
            <a:r>
              <a:rPr lang="en-US" sz="2800">
                <a:latin typeface="Calibri Bold" charset="0"/>
                <a:ea typeface="Calibri Bold" charset="0"/>
                <a:cs typeface="Calibri Bold" charset="0"/>
                <a:sym typeface="Calibri Bold" charset="0"/>
              </a:rPr>
              <a:t>software</a:t>
            </a:r>
            <a:r>
              <a:rPr lang="en-US" sz="2800"/>
              <a:t> voor het beheer van elektronische patiëntendossiers  </a:t>
            </a:r>
          </a:p>
        </p:txBody>
      </p:sp>
      <p:sp>
        <p:nvSpPr>
          <p:cNvPr id="93188"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6B4DD9D3-4C20-D94F-844D-6A2CEA0D0191}" type="slidenum">
              <a:rPr lang="en-US" sz="1800">
                <a:solidFill>
                  <a:schemeClr val="tx1"/>
                </a:solidFill>
                <a:latin typeface="Calibri" pitchFamily="-104" charset="0"/>
                <a:ea typeface="Calibri" pitchFamily="-104" charset="0"/>
                <a:cs typeface="Calibri" pitchFamily="-104" charset="0"/>
                <a:sym typeface="Calibri" pitchFamily="-104" charset="0"/>
              </a:rPr>
              <a:pPr algn="r"/>
              <a:t>31</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4210" name="Rectangle 2"/>
          <p:cNvSpPr>
            <a:spLocks noGrp="1" noChangeArrowheads="1"/>
          </p:cNvSpPr>
          <p:nvPr>
            <p:ph type="title"/>
          </p:nvPr>
        </p:nvSpPr>
        <p:spPr bwMode="auto">
          <a:xfrm>
            <a:off x="0" y="676275"/>
            <a:ext cx="13004800" cy="1217613"/>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10 opdrachten</a:t>
            </a:r>
            <a:endParaRPr lang="en-US" sz="4400">
              <a:latin typeface="Calibri Bold" charset="0"/>
              <a:ea typeface="ヒラギノ角ゴ ProN W6" pitchFamily="-104" charset="-128"/>
              <a:cs typeface="ヒラギノ角ゴ ProN W6" pitchFamily="-104" charset="-128"/>
              <a:sym typeface="Calibri Bold" charset="0"/>
            </a:endParaRPr>
          </a:p>
        </p:txBody>
      </p:sp>
      <p:sp>
        <p:nvSpPr>
          <p:cNvPr id="94211" name="Rectangle 3"/>
          <p:cNvSpPr>
            <a:spLocks noGrp="1" noChangeArrowheads="1"/>
          </p:cNvSpPr>
          <p:nvPr>
            <p:ph type="body" idx="1"/>
          </p:nvPr>
        </p:nvSpPr>
        <p:spPr bwMode="auto">
          <a:xfrm>
            <a:off x="622300" y="1525588"/>
            <a:ext cx="11760200" cy="7859712"/>
          </a:xfrm>
          <a:noFill/>
          <a:ln w="12700">
            <a:miter lim="800000"/>
            <a:headEnd/>
            <a:tailEnd/>
          </a:ln>
        </p:spPr>
        <p:txBody>
          <a:bodyPr wrap="square" lIns="91440" tIns="45720" rIns="57799" bIns="45720" numCol="1" anchor="t" anchorCtr="0" compatLnSpc="1">
            <a:prstTxWarp prst="textNoShape">
              <a:avLst/>
            </a:prstTxWarp>
          </a:bodyPr>
          <a:lstStyle/>
          <a:p>
            <a:pPr marL="496888" indent="-457200">
              <a:lnSpc>
                <a:spcPct val="80000"/>
              </a:lnSpc>
              <a:buSzPct val="99000"/>
              <a:buFont typeface="Arial" pitchFamily="-104" charset="0"/>
              <a:buAutoNum type="arabicPeriod" startAt="6"/>
            </a:pPr>
            <a:endParaRPr lang="en-US" sz="1100"/>
          </a:p>
          <a:p>
            <a:pPr marL="496888" indent="-457200">
              <a:lnSpc>
                <a:spcPct val="80000"/>
              </a:lnSpc>
              <a:buSzPct val="99000"/>
              <a:buFont typeface="Arial" pitchFamily="-104" charset="0"/>
              <a:buAutoNum type="arabicPeriod" startAt="6"/>
            </a:pPr>
            <a:endParaRPr lang="en-US" sz="1100"/>
          </a:p>
          <a:p>
            <a:pPr marL="496888" indent="-457200">
              <a:lnSpc>
                <a:spcPct val="80000"/>
              </a:lnSpc>
              <a:buSzPct val="99000"/>
              <a:buFont typeface="Arial" pitchFamily="-104" charset="0"/>
              <a:buAutoNum type="arabicPeriod" startAt="6"/>
            </a:pPr>
            <a:r>
              <a:rPr lang="en-US" sz="2800"/>
              <a:t>Concipiëren, uitwerken en beheren van een </a:t>
            </a:r>
            <a:r>
              <a:rPr lang="en-US" sz="2800">
                <a:latin typeface="Calibri Bold" charset="0"/>
                <a:ea typeface="Calibri Bold" charset="0"/>
                <a:cs typeface="Calibri Bold" charset="0"/>
                <a:sym typeface="Calibri Bold" charset="0"/>
              </a:rPr>
              <a:t>samenwerkingsplatform</a:t>
            </a:r>
            <a:r>
              <a:rPr lang="en-US" sz="2800"/>
              <a:t> voor de veilige elektronische gegevensuitwisseling met de bijhorende basisdiensten </a:t>
            </a:r>
          </a:p>
          <a:p>
            <a:pPr marL="496888" indent="-457200">
              <a:lnSpc>
                <a:spcPct val="80000"/>
              </a:lnSpc>
              <a:buSzPct val="99000"/>
              <a:buFont typeface="Arial" pitchFamily="-104" charset="0"/>
              <a:buAutoNum type="arabicPeriod" startAt="6"/>
            </a:pPr>
            <a:endParaRPr lang="en-US" sz="1100"/>
          </a:p>
          <a:p>
            <a:pPr marL="496888" indent="-457200">
              <a:lnSpc>
                <a:spcPct val="80000"/>
              </a:lnSpc>
              <a:buSzPct val="99000"/>
              <a:buFont typeface="Arial" pitchFamily="-104" charset="0"/>
              <a:buAutoNum type="arabicPeriod" startAt="7"/>
            </a:pPr>
            <a:r>
              <a:rPr lang="en-US" sz="2800"/>
              <a:t>Een akkoord bereiken over een</a:t>
            </a:r>
            <a:r>
              <a:rPr lang="en-US" sz="2800">
                <a:latin typeface="Calibri Bold" charset="0"/>
                <a:ea typeface="Calibri Bold" charset="0"/>
                <a:cs typeface="Calibri Bold" charset="0"/>
                <a:sym typeface="Calibri Bold" charset="0"/>
              </a:rPr>
              <a:t> taakverdeling</a:t>
            </a:r>
            <a:r>
              <a:rPr lang="en-US" sz="2800"/>
              <a:t> en over de</a:t>
            </a:r>
            <a:r>
              <a:rPr lang="en-US" sz="2800">
                <a:latin typeface="Calibri Bold" charset="0"/>
                <a:ea typeface="Calibri Bold" charset="0"/>
                <a:cs typeface="Calibri Bold" charset="0"/>
                <a:sym typeface="Calibri Bold" charset="0"/>
              </a:rPr>
              <a:t> kwaliteitsnormen</a:t>
            </a:r>
            <a:r>
              <a:rPr lang="en-US" sz="2800"/>
              <a:t> en nagaan of de kwaliteitsnormen worden nageleefd </a:t>
            </a:r>
          </a:p>
          <a:p>
            <a:pPr marL="496888" indent="-457200">
              <a:lnSpc>
                <a:spcPct val="80000"/>
              </a:lnSpc>
              <a:buSzPct val="99000"/>
              <a:buFont typeface="Arial" pitchFamily="-104" charset="0"/>
              <a:buAutoNum type="arabicPeriod" startAt="7"/>
            </a:pPr>
            <a:endParaRPr lang="en-US" sz="1100"/>
          </a:p>
          <a:p>
            <a:pPr marL="496888" indent="-457200">
              <a:lnSpc>
                <a:spcPct val="80000"/>
              </a:lnSpc>
              <a:buSzPct val="99000"/>
              <a:buFont typeface="Arial" pitchFamily="-104" charset="0"/>
              <a:buAutoNum type="arabicPeriod" startAt="8"/>
            </a:pPr>
            <a:r>
              <a:rPr lang="en-US" sz="2800"/>
              <a:t>Als </a:t>
            </a:r>
            <a:r>
              <a:rPr lang="en-US" sz="2800">
                <a:latin typeface="Calibri Bold" charset="0"/>
                <a:ea typeface="Calibri Bold" charset="0"/>
                <a:cs typeface="Calibri Bold" charset="0"/>
                <a:sym typeface="Calibri Bold" charset="0"/>
              </a:rPr>
              <a:t>onafhankelijke trusted third party (TTP)  </a:t>
            </a:r>
            <a:r>
              <a:rPr lang="en-US" sz="2800"/>
              <a:t>optreden voor het</a:t>
            </a:r>
            <a:r>
              <a:rPr lang="en-US" sz="2800">
                <a:latin typeface="Calibri Bold" charset="0"/>
                <a:ea typeface="Calibri Bold" charset="0"/>
                <a:cs typeface="Calibri Bold" charset="0"/>
                <a:sym typeface="Calibri Bold" charset="0"/>
              </a:rPr>
              <a:t> coderen</a:t>
            </a:r>
            <a:r>
              <a:rPr lang="en-US" sz="2800"/>
              <a:t> en </a:t>
            </a:r>
            <a:r>
              <a:rPr lang="en-US" sz="2800">
                <a:latin typeface="Calibri Bold" charset="0"/>
                <a:ea typeface="Calibri Bold" charset="0"/>
                <a:cs typeface="Calibri Bold" charset="0"/>
                <a:sym typeface="Calibri Bold" charset="0"/>
              </a:rPr>
              <a:t>anonimiseren</a:t>
            </a:r>
            <a:r>
              <a:rPr lang="en-US" sz="2800"/>
              <a:t> van persoonsgegevens m.b.t. de gezondheid voor rekening van bepaalde, in de wet opgesomde instanties ter ondersteuning van het wetenschappelijk onderzoek en het beleid </a:t>
            </a:r>
          </a:p>
          <a:p>
            <a:pPr marL="496888" indent="-457200">
              <a:lnSpc>
                <a:spcPct val="80000"/>
              </a:lnSpc>
              <a:buSzPct val="99000"/>
              <a:buFont typeface="Arial" pitchFamily="-104" charset="0"/>
              <a:buAutoNum type="arabicPeriod" startAt="8"/>
            </a:pPr>
            <a:endParaRPr lang="en-US" sz="1100"/>
          </a:p>
          <a:p>
            <a:pPr marL="496888" indent="-457200">
              <a:lnSpc>
                <a:spcPct val="80000"/>
              </a:lnSpc>
              <a:buSzPct val="99000"/>
              <a:buFont typeface="Arial" pitchFamily="-104" charset="0"/>
              <a:buAutoNum type="arabicPeriod" startAt="9"/>
            </a:pPr>
            <a:r>
              <a:rPr lang="en-US" sz="2800"/>
              <a:t>De </a:t>
            </a:r>
            <a:r>
              <a:rPr lang="en-US" sz="2800">
                <a:latin typeface="Calibri Bold" charset="0"/>
                <a:ea typeface="Calibri Bold" charset="0"/>
                <a:cs typeface="Calibri Bold" charset="0"/>
                <a:sym typeface="Calibri Bold" charset="0"/>
              </a:rPr>
              <a:t>totstandkoming van</a:t>
            </a:r>
            <a:r>
              <a:rPr lang="en-US" sz="2800"/>
              <a:t> </a:t>
            </a:r>
            <a:r>
              <a:rPr lang="en-US" sz="2800">
                <a:latin typeface="Calibri Bold" charset="0"/>
                <a:ea typeface="Calibri Bold" charset="0"/>
                <a:cs typeface="Calibri Bold" charset="0"/>
                <a:sym typeface="Calibri Bold" charset="0"/>
              </a:rPr>
              <a:t>programma's</a:t>
            </a:r>
            <a:r>
              <a:rPr lang="en-US" sz="2800"/>
              <a:t> en </a:t>
            </a:r>
            <a:r>
              <a:rPr lang="en-US" sz="2800">
                <a:latin typeface="Calibri Bold" charset="0"/>
                <a:ea typeface="Calibri Bold" charset="0"/>
                <a:cs typeface="Calibri Bold" charset="0"/>
                <a:sym typeface="Calibri Bold" charset="0"/>
              </a:rPr>
              <a:t>projecten</a:t>
            </a:r>
            <a:r>
              <a:rPr lang="en-US" sz="2800"/>
              <a:t> promoten en coördineren </a:t>
            </a:r>
          </a:p>
          <a:p>
            <a:pPr marL="496888" indent="-457200">
              <a:lnSpc>
                <a:spcPct val="80000"/>
              </a:lnSpc>
              <a:buSzPct val="99000"/>
              <a:buFont typeface="Arial" pitchFamily="-104" charset="0"/>
              <a:buAutoNum type="arabicPeriod" startAt="9"/>
            </a:pPr>
            <a:endParaRPr lang="en-US" sz="1100"/>
          </a:p>
          <a:p>
            <a:pPr marL="496888" indent="-457200">
              <a:lnSpc>
                <a:spcPct val="80000"/>
              </a:lnSpc>
              <a:buSzPct val="99000"/>
              <a:buFont typeface="Arial" pitchFamily="-104" charset="0"/>
              <a:buAutoNum type="arabicPeriod" startAt="10"/>
            </a:pPr>
            <a:r>
              <a:rPr lang="en-US" sz="2800"/>
              <a:t>De ICT-aspecten van de gegevensuitwisseling beheren en coördineren in het kader van de </a:t>
            </a:r>
            <a:r>
              <a:rPr lang="en-US" sz="2800">
                <a:latin typeface="Calibri Bold" charset="0"/>
                <a:ea typeface="Calibri Bold" charset="0"/>
                <a:cs typeface="Calibri Bold" charset="0"/>
                <a:sym typeface="Calibri Bold" charset="0"/>
              </a:rPr>
              <a:t>elektronische patiëntendossiers</a:t>
            </a:r>
            <a:r>
              <a:rPr lang="en-US" sz="2800"/>
              <a:t> en van de </a:t>
            </a:r>
            <a:r>
              <a:rPr lang="en-US" sz="2800">
                <a:latin typeface="Calibri Bold" charset="0"/>
                <a:ea typeface="Calibri Bold" charset="0"/>
                <a:cs typeface="Calibri Bold" charset="0"/>
                <a:sym typeface="Calibri Bold" charset="0"/>
              </a:rPr>
              <a:t>elektronische medische voorschriften</a:t>
            </a:r>
            <a:endParaRPr lang="en-US" sz="2800">
              <a:latin typeface="Calibri Bold" charset="0"/>
              <a:ea typeface="ヒラギノ角ゴ ProN W6" pitchFamily="-104" charset="-128"/>
              <a:cs typeface="ヒラギノ角ゴ ProN W6" pitchFamily="-104" charset="-128"/>
              <a:sym typeface="Calibri Bold" charset="0"/>
            </a:endParaRPr>
          </a:p>
        </p:txBody>
      </p:sp>
      <p:sp>
        <p:nvSpPr>
          <p:cNvPr id="94212"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54A018D9-3803-A048-BC9A-D5CDA15C6085}" type="slidenum">
              <a:rPr lang="en-US" sz="1800">
                <a:solidFill>
                  <a:schemeClr val="tx1"/>
                </a:solidFill>
                <a:latin typeface="Calibri" pitchFamily="-104" charset="0"/>
                <a:ea typeface="Calibri" pitchFamily="-104" charset="0"/>
                <a:cs typeface="Calibri" pitchFamily="-104" charset="0"/>
                <a:sym typeface="Calibri" pitchFamily="-104" charset="0"/>
              </a:rPr>
              <a:pPr algn="r"/>
              <a:t>32</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5234"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latin typeface="Calibri Bold" charset="0"/>
                <a:ea typeface="Calibri Bold" charset="0"/>
                <a:cs typeface="Calibri Bold" charset="0"/>
                <a:sym typeface="Calibri Bold" charset="0"/>
              </a:rPr>
              <a:t>10 basisdiensten</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endParaRPr lang="en-US">
              <a:latin typeface="ＭＳ Ｐゴシック" pitchFamily="-104" charset="-128"/>
              <a:ea typeface="ＭＳ Ｐゴシック" pitchFamily="-104" charset="-128"/>
              <a:cs typeface="ＭＳ Ｐゴシック" pitchFamily="-104" charset="-128"/>
              <a:sym typeface="ＭＳ Ｐゴシック" pitchFamily="-104" charset="-128"/>
            </a:endParaRPr>
          </a:p>
        </p:txBody>
      </p:sp>
      <p:sp>
        <p:nvSpPr>
          <p:cNvPr id="95235" name="Rectangle 3"/>
          <p:cNvSpPr>
            <a:spLocks noGrp="1" noChangeArrowheads="1"/>
          </p:cNvSpPr>
          <p:nvPr>
            <p:ph type="body" idx="1"/>
          </p:nvPr>
        </p:nvSpPr>
        <p:spPr bwMode="auto">
          <a:xfrm>
            <a:off x="647700" y="1893888"/>
            <a:ext cx="11760200" cy="7859712"/>
          </a:xfrm>
          <a:noFill/>
          <a:ln w="12700">
            <a:miter lim="800000"/>
            <a:headEnd/>
            <a:tailEnd/>
          </a:ln>
        </p:spPr>
        <p:txBody>
          <a:bodyPr wrap="square" lIns="91440" tIns="45720" rIns="57799" bIns="45720" numCol="1" anchor="t" anchorCtr="0" compatLnSpc="1">
            <a:prstTxWarp prst="textNoShape">
              <a:avLst/>
            </a:prstTxWarp>
          </a:bodyPr>
          <a:lstStyle/>
          <a:p>
            <a:pPr marL="554038" indent="-457200">
              <a:buSzPct val="99000"/>
              <a:buFont typeface="Arial" pitchFamily="-104" charset="0"/>
              <a:buAutoNum type="arabicPeriod"/>
            </a:pPr>
            <a:endParaRPr lang="en-US" sz="1100"/>
          </a:p>
          <a:p>
            <a:pPr marL="1203325" lvl="1" indent="-1027113">
              <a:buFont typeface="Arial" pitchFamily="-104" charset="0"/>
              <a:buNone/>
            </a:pPr>
            <a:r>
              <a:rPr lang="en-US" sz="2800">
                <a:latin typeface="Calibri Bold" charset="0"/>
                <a:ea typeface="Calibri Bold" charset="0"/>
                <a:cs typeface="Calibri Bold" charset="0"/>
                <a:sym typeface="Calibri Bold" charset="0"/>
              </a:rPr>
              <a:t>1.</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Coördinatie van elektronische deelprocessen</a:t>
            </a:r>
            <a:r>
              <a:rPr lang="en-US" sz="2800"/>
              <a:t>: maakt een soepele en harmonieuze integratie mogelijk van de verschillende processen met betrekking tot de implementatie van verschillende basisdiensten binnen eenzelfde toepassing</a:t>
            </a:r>
          </a:p>
          <a:p>
            <a:pPr marL="846138" lvl="2" indent="0">
              <a:buSzPct val="99000"/>
              <a:buFont typeface="Arial" pitchFamily="-104" charset="0"/>
              <a:buAutoNum type="arabicPeriod" startAt="8"/>
            </a:pPr>
            <a:endParaRPr lang="en-US" sz="1100"/>
          </a:p>
          <a:p>
            <a:pPr marL="1203325" lvl="1" indent="-1027113">
              <a:buFont typeface="Arial" pitchFamily="-104" charset="0"/>
              <a:buNone/>
            </a:pPr>
            <a:r>
              <a:rPr lang="en-US" sz="2800">
                <a:latin typeface="Calibri Bold" charset="0"/>
                <a:ea typeface="Calibri Bold" charset="0"/>
                <a:cs typeface="Calibri Bold" charset="0"/>
                <a:sym typeface="Calibri Bold" charset="0"/>
              </a:rPr>
              <a:t>2.</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Portaalomgeving</a:t>
            </a:r>
            <a:r>
              <a:rPr lang="en-US" sz="2800"/>
              <a:t>: venster op het web dat verschillende online diensten aanbiedt aan de actoren in de gezondheidszorg om hen te helpen bij het verstrekken van de best mogelijke zorg; biedt alle nuttige informatie met betrekking tot de diensten die door het </a:t>
            </a:r>
            <a:r>
              <a:rPr lang="en-US" sz="2800">
                <a:solidFill>
                  <a:srgbClr val="3E6E5A"/>
                </a:solidFill>
              </a:rPr>
              <a:t>eHealth</a:t>
            </a:r>
            <a:r>
              <a:rPr lang="en-US" sz="2800"/>
              <a:t>-platform worden aangeboden, zijn opdrachten, zijn standaarden, enz. </a:t>
            </a:r>
          </a:p>
          <a:p>
            <a:pPr marL="1203325" lvl="1" indent="-1027113">
              <a:buFont typeface="Arial" pitchFamily="-104" charset="0"/>
              <a:buNone/>
            </a:pPr>
            <a:r>
              <a:rPr lang="en-US" sz="2800"/>
              <a:t>	De portaalomgeving bevat onder meer alle documenten die noodzakelijk zijn voor de gebruikers om de juiste configuraties te kunnen realiseren en aldus toegang te krijgen tot de beschikbare online diensten</a:t>
            </a:r>
          </a:p>
        </p:txBody>
      </p:sp>
      <p:pic>
        <p:nvPicPr>
          <p:cNvPr id="95236" name="Picture 4"/>
          <p:cNvPicPr>
            <a:picLocks noChangeArrowheads="1"/>
          </p:cNvPicPr>
          <p:nvPr/>
        </p:nvPicPr>
        <p:blipFill>
          <a:blip r:embed="rId3"/>
          <a:srcRect/>
          <a:stretch>
            <a:fillRect/>
          </a:stretch>
        </p:blipFill>
        <p:spPr bwMode="auto">
          <a:xfrm>
            <a:off x="877888" y="3035300"/>
            <a:ext cx="609600" cy="609600"/>
          </a:xfrm>
          <a:prstGeom prst="rect">
            <a:avLst/>
          </a:prstGeom>
          <a:noFill/>
          <a:ln w="9525" cap="flat">
            <a:noFill/>
            <a:miter lim="800000"/>
            <a:headEnd/>
            <a:tailEnd/>
          </a:ln>
        </p:spPr>
      </p:pic>
      <p:pic>
        <p:nvPicPr>
          <p:cNvPr id="95237" name="Picture 5"/>
          <p:cNvPicPr>
            <a:picLocks noChangeArrowheads="1"/>
          </p:cNvPicPr>
          <p:nvPr/>
        </p:nvPicPr>
        <p:blipFill>
          <a:blip r:embed="rId4"/>
          <a:srcRect/>
          <a:stretch>
            <a:fillRect/>
          </a:stretch>
        </p:blipFill>
        <p:spPr bwMode="auto">
          <a:xfrm>
            <a:off x="836613" y="5422900"/>
            <a:ext cx="871537" cy="588963"/>
          </a:xfrm>
          <a:prstGeom prst="rect">
            <a:avLst/>
          </a:prstGeom>
          <a:noFill/>
          <a:ln w="9525" cap="flat">
            <a:noFill/>
            <a:miter lim="800000"/>
            <a:headEnd/>
            <a:tailEnd/>
          </a:ln>
        </p:spPr>
      </p:pic>
      <p:sp>
        <p:nvSpPr>
          <p:cNvPr id="95238" name="Text Box 6"/>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FCF321CA-B57B-844E-A6E6-F371BDC6BF05}" type="slidenum">
              <a:rPr lang="en-US" sz="1800">
                <a:solidFill>
                  <a:schemeClr val="tx1"/>
                </a:solidFill>
                <a:latin typeface="Calibri" pitchFamily="-104" charset="0"/>
                <a:ea typeface="Calibri" pitchFamily="-104" charset="0"/>
                <a:cs typeface="Calibri" pitchFamily="-104" charset="0"/>
                <a:sym typeface="Calibri" pitchFamily="-104" charset="0"/>
              </a:rPr>
              <a:pPr algn="r"/>
              <a:t>33</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6258"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latin typeface="Calibri Bold" charset="0"/>
                <a:ea typeface="Calibri Bold" charset="0"/>
                <a:cs typeface="Calibri Bold" charset="0"/>
                <a:sym typeface="Calibri Bold" charset="0"/>
              </a:rPr>
              <a:t>10 basisdiensten</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endParaRPr lang="en-US">
              <a:latin typeface="ＭＳ Ｐゴシック" pitchFamily="-104" charset="-128"/>
              <a:ea typeface="ＭＳ Ｐゴシック" pitchFamily="-104" charset="-128"/>
              <a:cs typeface="ＭＳ Ｐゴシック" pitchFamily="-104" charset="-128"/>
              <a:sym typeface="ＭＳ Ｐゴシック" pitchFamily="-104" charset="-128"/>
            </a:endParaRPr>
          </a:p>
        </p:txBody>
      </p:sp>
      <p:sp>
        <p:nvSpPr>
          <p:cNvPr id="96259" name="Rectangle 3"/>
          <p:cNvSpPr>
            <a:spLocks noGrp="1" noChangeArrowheads="1"/>
          </p:cNvSpPr>
          <p:nvPr>
            <p:ph type="body" idx="1"/>
          </p:nvPr>
        </p:nvSpPr>
        <p:spPr bwMode="auto">
          <a:xfrm>
            <a:off x="647700" y="1893888"/>
            <a:ext cx="11760200" cy="7859712"/>
          </a:xfrm>
          <a:noFill/>
          <a:ln w="12700">
            <a:miter lim="800000"/>
            <a:headEnd/>
            <a:tailEnd/>
          </a:ln>
        </p:spPr>
        <p:txBody>
          <a:bodyPr wrap="square" lIns="91440" tIns="45720" rIns="57799" bIns="45720" numCol="1" anchor="t" anchorCtr="0" compatLnSpc="1">
            <a:prstTxWarp prst="textNoShape">
              <a:avLst/>
            </a:prstTxWarp>
          </a:bodyPr>
          <a:lstStyle/>
          <a:p>
            <a:pPr marL="554038" indent="-457200">
              <a:buSzPct val="99000"/>
              <a:buFont typeface="Arial" pitchFamily="-104" charset="0"/>
              <a:buAutoNum type="arabicPeriod"/>
            </a:pPr>
            <a:endParaRPr lang="en-US" sz="1100"/>
          </a:p>
          <a:p>
            <a:pPr marL="1330325" lvl="1" indent="-1150938">
              <a:buFont typeface="Arial" pitchFamily="-104" charset="0"/>
              <a:buNone/>
            </a:pPr>
            <a:r>
              <a:rPr lang="en-US" sz="2800">
                <a:latin typeface="Calibri Bold" charset="0"/>
                <a:ea typeface="Calibri Bold" charset="0"/>
                <a:cs typeface="Calibri Bold" charset="0"/>
                <a:sym typeface="Calibri Bold" charset="0"/>
              </a:rPr>
              <a:t>3.</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Geïntegreerd gebruikers- en toegangsbeheer</a:t>
            </a:r>
            <a:r>
              <a:rPr lang="en-US" sz="2800"/>
              <a:t>: </a:t>
            </a:r>
          </a:p>
          <a:p>
            <a:pPr marL="1330325" lvl="1" indent="-1150938">
              <a:buFont typeface="Arial" pitchFamily="-104" charset="0"/>
              <a:buNone/>
            </a:pPr>
            <a:r>
              <a:rPr lang="en-US" sz="2800"/>
              <a:t>	hierdoor wordt gegarandeerd dat enkel de gemachtigde zorgverleners/zorginstellingen toegang krijgen tot de persoonsgegevens waartoe ze toegang mogen hebben:</a:t>
            </a:r>
          </a:p>
          <a:p>
            <a:pPr marL="1330325" lvl="1" indent="-1150938">
              <a:buSzPct val="99000"/>
              <a:buFont typeface="Arial" pitchFamily="-104" charset="0"/>
              <a:buAutoNum type="arabicPeriod" startAt="3"/>
            </a:pPr>
            <a:endParaRPr lang="en-US" sz="1100"/>
          </a:p>
          <a:p>
            <a:pPr marL="1258888" lvl="2" indent="-304800">
              <a:buFont typeface="Calibri" pitchFamily="-104" charset="0"/>
              <a:buChar char="•"/>
            </a:pPr>
            <a:r>
              <a:rPr lang="en-US" sz="2400"/>
              <a:t>toegangsregels worden onder meer opgelegd door de wet of door de machtigingen van de afdeling Gezondheid van het Sectoraal Comité (opgericht binnen de Commissie voor de Bescherming van de Persoonlijke Levenssfeer) </a:t>
            </a:r>
          </a:p>
          <a:p>
            <a:pPr marL="1258888" lvl="2" indent="-304800">
              <a:buFont typeface="Calibri" pitchFamily="-104" charset="0"/>
              <a:buChar char="•"/>
            </a:pPr>
            <a:r>
              <a:rPr lang="en-US" sz="2400"/>
              <a:t>voor elke toepassing worden er specifieke toegangsregels vastgelegd  </a:t>
            </a:r>
          </a:p>
          <a:p>
            <a:pPr marL="1258888" lvl="2" indent="-304800">
              <a:buFont typeface="Calibri" pitchFamily="-104" charset="0"/>
              <a:buChar char="•"/>
            </a:pPr>
            <a:r>
              <a:rPr lang="en-US" sz="2400"/>
              <a:t>wanneer de gebruiker zijn identiteit authentiseert (via de elektronische identiteitskaart of de token), dan wordt het generisch verificatiemodel van de tool opgestart: het model raadpleegt de regels die voor de toepassing werden vastgelegd, gaat na of de gebruiker wel degelijk voldoet aan deze regels en verleent al dan niet de toegang tot de toepassing</a:t>
            </a:r>
          </a:p>
        </p:txBody>
      </p:sp>
      <p:pic>
        <p:nvPicPr>
          <p:cNvPr id="96260" name="Picture 4"/>
          <p:cNvPicPr>
            <a:picLocks noChangeArrowheads="1"/>
          </p:cNvPicPr>
          <p:nvPr/>
        </p:nvPicPr>
        <p:blipFill>
          <a:blip r:embed="rId3"/>
          <a:srcRect/>
          <a:stretch>
            <a:fillRect/>
          </a:stretch>
        </p:blipFill>
        <p:spPr bwMode="auto">
          <a:xfrm>
            <a:off x="868363" y="3033713"/>
            <a:ext cx="850900" cy="950912"/>
          </a:xfrm>
          <a:prstGeom prst="rect">
            <a:avLst/>
          </a:prstGeom>
          <a:noFill/>
          <a:ln w="9525" cap="flat">
            <a:noFill/>
            <a:miter lim="800000"/>
            <a:headEnd/>
            <a:tailEnd/>
          </a:ln>
        </p:spPr>
      </p:pic>
      <p:sp>
        <p:nvSpPr>
          <p:cNvPr id="96261" name="Text Box 5"/>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4E31CF7C-4607-3F41-AC58-21C1BFE236E6}" type="slidenum">
              <a:rPr lang="en-US" sz="1800">
                <a:solidFill>
                  <a:schemeClr val="tx1"/>
                </a:solidFill>
                <a:latin typeface="Calibri" pitchFamily="-104" charset="0"/>
                <a:ea typeface="Calibri" pitchFamily="-104" charset="0"/>
                <a:cs typeface="Calibri" pitchFamily="-104" charset="0"/>
                <a:sym typeface="Calibri" pitchFamily="-104" charset="0"/>
              </a:rPr>
              <a:pPr algn="r"/>
              <a:t>34</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7282"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latin typeface="Calibri Bold" charset="0"/>
                <a:ea typeface="Calibri Bold" charset="0"/>
                <a:cs typeface="Calibri Bold" charset="0"/>
                <a:sym typeface="Calibri Bold" charset="0"/>
              </a:rPr>
              <a:t>10 basisdiensten</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endParaRPr lang="en-US">
              <a:latin typeface="ＭＳ Ｐゴシック" pitchFamily="-104" charset="-128"/>
              <a:ea typeface="ＭＳ Ｐゴシック" pitchFamily="-104" charset="-128"/>
              <a:cs typeface="ＭＳ Ｐゴシック" pitchFamily="-104" charset="-128"/>
              <a:sym typeface="ＭＳ Ｐゴシック" pitchFamily="-104" charset="-128"/>
            </a:endParaRPr>
          </a:p>
        </p:txBody>
      </p:sp>
      <p:sp>
        <p:nvSpPr>
          <p:cNvPr id="97283" name="Rectangle 3"/>
          <p:cNvSpPr>
            <a:spLocks noGrp="1" noChangeArrowheads="1"/>
          </p:cNvSpPr>
          <p:nvPr>
            <p:ph type="body" idx="1"/>
          </p:nvPr>
        </p:nvSpPr>
        <p:spPr bwMode="auto">
          <a:xfrm>
            <a:off x="647700" y="1893888"/>
            <a:ext cx="11760200" cy="7859712"/>
          </a:xfrm>
          <a:noFill/>
          <a:ln w="12700">
            <a:miter lim="800000"/>
            <a:headEnd/>
            <a:tailEnd/>
          </a:ln>
        </p:spPr>
        <p:txBody>
          <a:bodyPr wrap="square" lIns="91440" tIns="45720" rIns="57799" bIns="45720" numCol="1" anchor="t" anchorCtr="0" compatLnSpc="1">
            <a:prstTxWarp prst="textNoShape">
              <a:avLst/>
            </a:prstTxWarp>
          </a:bodyPr>
          <a:lstStyle/>
          <a:p>
            <a:pPr marL="554038" indent="-457200">
              <a:buSzPct val="99000"/>
              <a:buFont typeface="Arial" pitchFamily="-104" charset="0"/>
              <a:buAutoNum type="arabicPeriod"/>
            </a:pPr>
            <a:endParaRPr lang="en-US" sz="1100"/>
          </a:p>
          <a:p>
            <a:pPr marL="1330325" lvl="1" indent="-1154113">
              <a:buFont typeface="Arial" pitchFamily="-104" charset="0"/>
              <a:buNone/>
            </a:pPr>
            <a:r>
              <a:rPr lang="en-US" sz="2800">
                <a:latin typeface="Calibri Bold" charset="0"/>
                <a:ea typeface="Calibri Bold" charset="0"/>
                <a:cs typeface="Calibri Bold" charset="0"/>
                <a:sym typeface="Calibri Bold" charset="0"/>
              </a:rPr>
              <a:t>4.</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Beheer van loggings: </a:t>
            </a:r>
            <a:r>
              <a:rPr lang="en-US" sz="2800"/>
              <a:t>beheer van een toegangsregister tot het gegevensbeheersysteem: alle lees- en schrijftoegangen en verwijderingen worden geregistreerd en gelden als bewijs indien er hieromtrent een klacht wordt ingediend</a:t>
            </a:r>
          </a:p>
          <a:p>
            <a:pPr marL="1330325" lvl="1" indent="-1154113">
              <a:lnSpc>
                <a:spcPct val="90000"/>
              </a:lnSpc>
              <a:buSzPct val="99000"/>
              <a:buFont typeface="Arial" pitchFamily="-104" charset="0"/>
              <a:buAutoNum type="arabicPeriod" startAt="4"/>
            </a:pPr>
            <a:endParaRPr lang="en-US" sz="1100"/>
          </a:p>
          <a:p>
            <a:pPr marL="1330325" lvl="1" indent="-1154113">
              <a:lnSpc>
                <a:spcPct val="90000"/>
              </a:lnSpc>
              <a:buFont typeface="Arial" pitchFamily="-104" charset="0"/>
              <a:buNone/>
            </a:pPr>
            <a:r>
              <a:rPr lang="en-US" sz="2800">
                <a:latin typeface="Calibri Bold" charset="0"/>
                <a:ea typeface="Calibri Bold" charset="0"/>
                <a:cs typeface="Calibri Bold" charset="0"/>
                <a:sym typeface="Calibri Bold" charset="0"/>
              </a:rPr>
              <a:t>5.</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Systeem voor end-to-end vercijfering</a:t>
            </a:r>
            <a:r>
              <a:rPr lang="en-US" sz="2800"/>
              <a:t>: overdracht van volledige, niet gewijzigde gegevens van het ene punt naar het andere door ze met een sleutel onleesbaar te maken (vercijfering) zolang ze niet werden ontcijferd aan de hand van een sleutel</a:t>
            </a:r>
          </a:p>
          <a:p>
            <a:pPr marL="1330325" lvl="1" indent="-1154113">
              <a:lnSpc>
                <a:spcPct val="90000"/>
              </a:lnSpc>
              <a:buFont typeface="Arial" pitchFamily="-104" charset="0"/>
              <a:buNone/>
            </a:pPr>
            <a:r>
              <a:rPr lang="en-US" sz="2800"/>
              <a:t>	2 methodes:</a:t>
            </a:r>
          </a:p>
          <a:p>
            <a:pPr marL="1330325" lvl="1" indent="-1154113">
              <a:lnSpc>
                <a:spcPct val="90000"/>
              </a:lnSpc>
              <a:buFont typeface="Arial" pitchFamily="-104" charset="0"/>
              <a:buNone/>
            </a:pPr>
            <a:endParaRPr lang="en-US" sz="1100"/>
          </a:p>
          <a:p>
            <a:pPr marL="1258888" lvl="2" indent="-304800">
              <a:lnSpc>
                <a:spcPct val="90000"/>
              </a:lnSpc>
            </a:pPr>
            <a:r>
              <a:rPr lang="en-US" sz="2400"/>
              <a:t>wanneer de bestemmeling gekend is: gebruik van het asymmetrische vercijferingssysteem (2 sleutels)</a:t>
            </a:r>
          </a:p>
          <a:p>
            <a:pPr marL="1258888" lvl="2" indent="-304800">
              <a:lnSpc>
                <a:spcPct val="90000"/>
              </a:lnSpc>
            </a:pPr>
            <a:r>
              <a:rPr lang="en-US" sz="2400"/>
              <a:t>wanneer de bestemmeling niet gekend is: gebruik van symmetrische vercijfering (de informatie wordt vercijferd en bewaard buiten het </a:t>
            </a:r>
            <a:r>
              <a:rPr lang="en-US" sz="2400">
                <a:solidFill>
                  <a:srgbClr val="3E6E5A"/>
                </a:solidFill>
              </a:rPr>
              <a:t>eHealth</a:t>
            </a:r>
            <a:r>
              <a:rPr lang="en-US" sz="2400"/>
              <a:t>-platform; de ontcijferingssleutel kan enkel via het </a:t>
            </a:r>
            <a:r>
              <a:rPr lang="en-US" sz="2400">
                <a:solidFill>
                  <a:srgbClr val="3E6E5A"/>
                </a:solidFill>
              </a:rPr>
              <a:t>eHealth</a:t>
            </a:r>
            <a:r>
              <a:rPr lang="en-US" sz="2400"/>
              <a:t>-platform verkregen worden)</a:t>
            </a:r>
          </a:p>
        </p:txBody>
      </p:sp>
      <p:pic>
        <p:nvPicPr>
          <p:cNvPr id="97284" name="Picture 4"/>
          <p:cNvPicPr>
            <a:picLocks noChangeArrowheads="1"/>
          </p:cNvPicPr>
          <p:nvPr/>
        </p:nvPicPr>
        <p:blipFill>
          <a:blip r:embed="rId3"/>
          <a:srcRect/>
          <a:stretch>
            <a:fillRect/>
          </a:stretch>
        </p:blipFill>
        <p:spPr bwMode="auto">
          <a:xfrm>
            <a:off x="846138" y="2828925"/>
            <a:ext cx="1041400" cy="692150"/>
          </a:xfrm>
          <a:prstGeom prst="rect">
            <a:avLst/>
          </a:prstGeom>
          <a:noFill/>
          <a:ln w="9525" cap="flat">
            <a:noFill/>
            <a:miter lim="800000"/>
            <a:headEnd/>
            <a:tailEnd/>
          </a:ln>
        </p:spPr>
      </p:pic>
      <p:pic>
        <p:nvPicPr>
          <p:cNvPr id="97285" name="Picture 5"/>
          <p:cNvPicPr>
            <a:picLocks noChangeArrowheads="1"/>
          </p:cNvPicPr>
          <p:nvPr/>
        </p:nvPicPr>
        <p:blipFill>
          <a:blip r:embed="rId4"/>
          <a:srcRect/>
          <a:stretch>
            <a:fillRect/>
          </a:stretch>
        </p:blipFill>
        <p:spPr bwMode="auto">
          <a:xfrm>
            <a:off x="846138" y="4775200"/>
            <a:ext cx="1127125" cy="692150"/>
          </a:xfrm>
          <a:prstGeom prst="rect">
            <a:avLst/>
          </a:prstGeom>
          <a:noFill/>
          <a:ln w="9525" cap="flat">
            <a:noFill/>
            <a:miter lim="800000"/>
            <a:headEnd/>
            <a:tailEnd/>
          </a:ln>
        </p:spPr>
      </p:pic>
      <p:sp>
        <p:nvSpPr>
          <p:cNvPr id="97286" name="Text Box 6"/>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5B00113C-7916-1245-AC32-56F0C0CDB172}" type="slidenum">
              <a:rPr lang="en-US" sz="1800">
                <a:solidFill>
                  <a:schemeClr val="tx1"/>
                </a:solidFill>
                <a:latin typeface="Calibri" pitchFamily="-104" charset="0"/>
                <a:ea typeface="Calibri" pitchFamily="-104" charset="0"/>
                <a:cs typeface="Calibri" pitchFamily="-104" charset="0"/>
                <a:sym typeface="Calibri" pitchFamily="-104" charset="0"/>
              </a:rPr>
              <a:pPr algn="r"/>
              <a:t>35</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8306"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latin typeface="Calibri Bold" charset="0"/>
                <a:ea typeface="Calibri Bold" charset="0"/>
                <a:cs typeface="Calibri Bold" charset="0"/>
                <a:sym typeface="Calibri Bold" charset="0"/>
              </a:rPr>
              <a:t>10 basisdiensten</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endParaRPr lang="en-US">
              <a:latin typeface="ＭＳ Ｐゴシック" pitchFamily="-104" charset="-128"/>
              <a:ea typeface="ＭＳ Ｐゴシック" pitchFamily="-104" charset="-128"/>
              <a:cs typeface="ＭＳ Ｐゴシック" pitchFamily="-104" charset="-128"/>
              <a:sym typeface="ＭＳ Ｐゴシック" pitchFamily="-104" charset="-128"/>
            </a:endParaRPr>
          </a:p>
        </p:txBody>
      </p:sp>
      <p:sp>
        <p:nvSpPr>
          <p:cNvPr id="98307" name="Rectangle 3"/>
          <p:cNvSpPr>
            <a:spLocks noGrp="1" noChangeArrowheads="1"/>
          </p:cNvSpPr>
          <p:nvPr>
            <p:ph type="body" idx="1"/>
          </p:nvPr>
        </p:nvSpPr>
        <p:spPr bwMode="auto">
          <a:xfrm>
            <a:off x="622300" y="1563688"/>
            <a:ext cx="11760200" cy="7859712"/>
          </a:xfrm>
          <a:noFill/>
          <a:ln w="12700">
            <a:miter lim="800000"/>
            <a:headEnd/>
            <a:tailEnd/>
          </a:ln>
        </p:spPr>
        <p:txBody>
          <a:bodyPr wrap="square" lIns="91440" tIns="45720" rIns="57799" bIns="45720" numCol="1" anchor="t" anchorCtr="0" compatLnSpc="1">
            <a:prstTxWarp prst="textNoShape">
              <a:avLst/>
            </a:prstTxWarp>
          </a:bodyPr>
          <a:lstStyle/>
          <a:p>
            <a:pPr marL="1330325" lvl="1" indent="-1149350">
              <a:buFont typeface="Arial" pitchFamily="-104" charset="0"/>
              <a:buNone/>
            </a:pPr>
            <a:endParaRPr lang="en-US" sz="1200">
              <a:latin typeface="Calibri Bold" charset="0"/>
              <a:ea typeface="ヒラギノ角ゴ ProN W6" pitchFamily="-104" charset="-128"/>
              <a:cs typeface="ヒラギノ角ゴ ProN W6" pitchFamily="-104" charset="-128"/>
              <a:sym typeface="Calibri Bold" charset="0"/>
            </a:endParaRPr>
          </a:p>
          <a:p>
            <a:pPr marL="1330325" lvl="1" indent="-1149350">
              <a:buFont typeface="Arial" pitchFamily="-104" charset="0"/>
              <a:buNone/>
            </a:pPr>
            <a:r>
              <a:rPr lang="en-US" sz="2800">
                <a:latin typeface="Calibri Bold" charset="0"/>
                <a:ea typeface="Calibri Bold" charset="0"/>
                <a:cs typeface="Calibri Bold" charset="0"/>
                <a:sym typeface="Calibri Bold" charset="0"/>
              </a:rPr>
              <a:t>6.</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Elektronische datering </a:t>
            </a:r>
            <a:r>
              <a:rPr lang="en-US" sz="2800"/>
              <a:t>(timestamping):</a:t>
            </a:r>
            <a:r>
              <a:rPr lang="en-US" sz="3400"/>
              <a:t> </a:t>
            </a:r>
          </a:p>
          <a:p>
            <a:pPr marL="625475" lvl="2" indent="0">
              <a:buFont typeface="Arial" pitchFamily="-104" charset="0"/>
              <a:buNone/>
            </a:pPr>
            <a:r>
              <a:rPr lang="en-US" sz="2800"/>
              <a:t>	mogelijkheid om op de seconde na elk document dat in de 	gezondheidszorg werd opgemaakt, te dateren en aldus de geldigheid 	van de inhoud ervan in de tijd te waarborgen door een </a:t>
            </a:r>
            <a:r>
              <a:rPr lang="en-US" sz="2800">
                <a:solidFill>
                  <a:srgbClr val="3E6E5A"/>
                </a:solidFill>
              </a:rPr>
              <a:t>eHealth</a:t>
            </a:r>
            <a:r>
              <a:rPr lang="en-US" sz="2800"/>
              <a:t>-	handtekening te plaatsen</a:t>
            </a:r>
          </a:p>
          <a:p>
            <a:pPr marL="496888" indent="-457200">
              <a:buSzPct val="99000"/>
              <a:buFont typeface="Arial" pitchFamily="-104" charset="0"/>
              <a:buAutoNum type="arabicPeriod" startAt="9"/>
            </a:pPr>
            <a:endParaRPr lang="en-US" sz="1100"/>
          </a:p>
          <a:p>
            <a:pPr marL="1330325" lvl="1" indent="-1149350">
              <a:buFont typeface="Arial" pitchFamily="-104" charset="0"/>
              <a:buNone/>
            </a:pPr>
            <a:r>
              <a:rPr lang="en-US" sz="2800">
                <a:latin typeface="Calibri Bold" charset="0"/>
                <a:ea typeface="Calibri Bold" charset="0"/>
                <a:cs typeface="Calibri Bold" charset="0"/>
                <a:sym typeface="Calibri Bold" charset="0"/>
              </a:rPr>
              <a:t>7.</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Codering en anonimisering</a:t>
            </a:r>
            <a:r>
              <a:rPr lang="en-US" sz="2800"/>
              <a:t>: </a:t>
            </a:r>
          </a:p>
          <a:p>
            <a:pPr marL="1330325" lvl="1" indent="-1149350">
              <a:buFont typeface="Arial" pitchFamily="-104" charset="0"/>
              <a:buNone/>
            </a:pPr>
            <a:r>
              <a:rPr lang="en-US" sz="2800"/>
              <a:t>	mogelijkheid om de identiteit van personen achter een </a:t>
            </a:r>
            <a:r>
              <a:rPr lang="en-US" sz="2800">
                <a:latin typeface="Calibri Italic" charset="0"/>
                <a:ea typeface="Calibri Italic" charset="0"/>
                <a:cs typeface="Calibri Italic" charset="0"/>
                <a:sym typeface="Calibri Italic" charset="0"/>
              </a:rPr>
              <a:t>code</a:t>
            </a:r>
            <a:r>
              <a:rPr lang="en-US" sz="2800"/>
              <a:t> te verbergen opdat de nuttige gegevens van deze personen zouden kunnen worden gebruikt zonder dat hun privéleven wordt geschonden, en mogelijkheid om gegevens anoniem te maken</a:t>
            </a:r>
            <a:r>
              <a:rPr lang="en-US"/>
              <a:t> </a:t>
            </a:r>
            <a:r>
              <a:rPr lang="en-US" sz="2800"/>
              <a:t>door de gedetailleerde kenmerken ervan te vervangen door algemene kenmerken; eenmaal gecodeerd of geanonimiseerd behouden de gegevens hun nut, maar het is niet meer mogelijk om de identiteit van de persoon er rechtstreeks of onrechtstreeks uit af te leiden</a:t>
            </a:r>
          </a:p>
        </p:txBody>
      </p:sp>
      <p:pic>
        <p:nvPicPr>
          <p:cNvPr id="98308" name="Picture 4"/>
          <p:cNvPicPr>
            <a:picLocks noChangeArrowheads="1"/>
          </p:cNvPicPr>
          <p:nvPr/>
        </p:nvPicPr>
        <p:blipFill>
          <a:blip r:embed="rId3"/>
          <a:srcRect/>
          <a:stretch>
            <a:fillRect/>
          </a:stretch>
        </p:blipFill>
        <p:spPr bwMode="auto">
          <a:xfrm>
            <a:off x="792163" y="2828925"/>
            <a:ext cx="841375" cy="931863"/>
          </a:xfrm>
          <a:prstGeom prst="rect">
            <a:avLst/>
          </a:prstGeom>
          <a:noFill/>
          <a:ln w="9525" cap="flat">
            <a:noFill/>
            <a:miter lim="800000"/>
            <a:headEnd/>
            <a:tailEnd/>
          </a:ln>
        </p:spPr>
      </p:pic>
      <p:pic>
        <p:nvPicPr>
          <p:cNvPr id="98309" name="Picture 5"/>
          <p:cNvPicPr>
            <a:picLocks noChangeArrowheads="1"/>
          </p:cNvPicPr>
          <p:nvPr/>
        </p:nvPicPr>
        <p:blipFill>
          <a:blip r:embed="rId4"/>
          <a:srcRect/>
          <a:stretch>
            <a:fillRect/>
          </a:stretch>
        </p:blipFill>
        <p:spPr bwMode="auto">
          <a:xfrm>
            <a:off x="755650" y="5486400"/>
            <a:ext cx="923925" cy="754063"/>
          </a:xfrm>
          <a:prstGeom prst="rect">
            <a:avLst/>
          </a:prstGeom>
          <a:noFill/>
          <a:ln w="9525" cap="flat">
            <a:noFill/>
            <a:miter lim="800000"/>
            <a:headEnd/>
            <a:tailEnd/>
          </a:ln>
        </p:spPr>
      </p:pic>
      <p:sp>
        <p:nvSpPr>
          <p:cNvPr id="98310" name="Text Box 6"/>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BBC3E36A-DFC9-6B41-9F97-E4B909D3E331}" type="slidenum">
              <a:rPr lang="en-US" sz="1800">
                <a:solidFill>
                  <a:schemeClr val="tx1"/>
                </a:solidFill>
                <a:latin typeface="Calibri" pitchFamily="-104" charset="0"/>
                <a:ea typeface="Calibri" pitchFamily="-104" charset="0"/>
                <a:cs typeface="Calibri" pitchFamily="-104" charset="0"/>
                <a:sym typeface="Calibri" pitchFamily="-104" charset="0"/>
              </a:rPr>
              <a:pPr algn="r"/>
              <a:t>36</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99330"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latin typeface="Calibri Bold" charset="0"/>
                <a:ea typeface="Calibri Bold" charset="0"/>
                <a:cs typeface="Calibri Bold" charset="0"/>
                <a:sym typeface="Calibri Bold" charset="0"/>
              </a:rPr>
              <a:t>10 basisdiensten</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endParaRPr lang="en-US">
              <a:latin typeface="ＭＳ Ｐゴシック" pitchFamily="-104" charset="-128"/>
              <a:ea typeface="ＭＳ Ｐゴシック" pitchFamily="-104" charset="-128"/>
              <a:cs typeface="ＭＳ Ｐゴシック" pitchFamily="-104" charset="-128"/>
              <a:sym typeface="ＭＳ Ｐゴシック" pitchFamily="-104" charset="-128"/>
            </a:endParaRPr>
          </a:p>
        </p:txBody>
      </p:sp>
      <p:sp>
        <p:nvSpPr>
          <p:cNvPr id="99331" name="Rectangle 3"/>
          <p:cNvSpPr>
            <a:spLocks noGrp="1" noChangeArrowheads="1"/>
          </p:cNvSpPr>
          <p:nvPr>
            <p:ph type="body" idx="1"/>
          </p:nvPr>
        </p:nvSpPr>
        <p:spPr bwMode="auto">
          <a:xfrm>
            <a:off x="647700" y="1893888"/>
            <a:ext cx="11760200" cy="7859712"/>
          </a:xfrm>
          <a:noFill/>
          <a:ln w="12700">
            <a:miter lim="800000"/>
            <a:headEnd/>
            <a:tailEnd/>
          </a:ln>
        </p:spPr>
        <p:txBody>
          <a:bodyPr wrap="square" lIns="91440" tIns="45720" rIns="57799" bIns="45720" numCol="1" anchor="t" anchorCtr="0" compatLnSpc="1">
            <a:prstTxWarp prst="textNoShape">
              <a:avLst/>
            </a:prstTxWarp>
          </a:bodyPr>
          <a:lstStyle/>
          <a:p>
            <a:pPr marL="625475" lvl="2" indent="0">
              <a:lnSpc>
                <a:spcPct val="80000"/>
              </a:lnSpc>
              <a:buFont typeface="Arial" pitchFamily="-104" charset="0"/>
              <a:buNone/>
            </a:pPr>
            <a:endParaRPr lang="en-US" sz="2800">
              <a:latin typeface="Calibri Bold" charset="0"/>
              <a:ea typeface="ヒラギノ角ゴ ProN W6" pitchFamily="-104" charset="-128"/>
              <a:cs typeface="ヒラギノ角ゴ ProN W6" pitchFamily="-104" charset="-128"/>
              <a:sym typeface="Calibri Bold" charset="0"/>
            </a:endParaRPr>
          </a:p>
          <a:p>
            <a:pPr marL="544513" indent="-487363">
              <a:lnSpc>
                <a:spcPct val="80000"/>
              </a:lnSpc>
              <a:buFont typeface="Arial" pitchFamily="-104" charset="0"/>
              <a:buNone/>
            </a:pPr>
            <a:r>
              <a:rPr lang="en-US" sz="2800">
                <a:latin typeface="Calibri Bold" charset="0"/>
                <a:ea typeface="Calibri Bold" charset="0"/>
                <a:cs typeface="Calibri Bold" charset="0"/>
                <a:sym typeface="Calibri Bold" charset="0"/>
              </a:rPr>
              <a:t>8.</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         Raadpleging van het Rijksregister en van de KSZ-registers</a:t>
            </a:r>
            <a:r>
              <a:rPr lang="en-US" sz="2800"/>
              <a:t>:</a:t>
            </a:r>
            <a:r>
              <a:rPr lang="en-US"/>
              <a:t> </a:t>
            </a:r>
          </a:p>
          <a:p>
            <a:pPr marL="625475" lvl="2" indent="0">
              <a:lnSpc>
                <a:spcPct val="80000"/>
              </a:lnSpc>
              <a:buFont typeface="Arial" pitchFamily="-104" charset="0"/>
              <a:buNone/>
            </a:pPr>
            <a:r>
              <a:rPr lang="en-US" sz="2800"/>
              <a:t>	toegang tot het Rijksregister en tot de Kruispuntbankregisters onder 	strikte voorwaarden door de hiertoe gemachtigde actoren in de 	gezondheidszorg</a:t>
            </a:r>
          </a:p>
          <a:p>
            <a:pPr marL="625475" lvl="2" indent="0">
              <a:lnSpc>
                <a:spcPct val="80000"/>
              </a:lnSpc>
              <a:buFont typeface="Arial" pitchFamily="-104" charset="0"/>
              <a:buNone/>
            </a:pPr>
            <a:endParaRPr lang="en-US" sz="2800"/>
          </a:p>
          <a:p>
            <a:pPr marL="625475" lvl="2" indent="0">
              <a:lnSpc>
                <a:spcPct val="80000"/>
              </a:lnSpc>
              <a:buSzPct val="99000"/>
              <a:buFont typeface="Arial" pitchFamily="-104" charset="0"/>
              <a:buAutoNum type="arabicPeriod" startAt="8"/>
            </a:pPr>
            <a:endParaRPr lang="en-US" sz="1100"/>
          </a:p>
          <a:p>
            <a:pPr marL="544513" indent="-487363">
              <a:lnSpc>
                <a:spcPct val="80000"/>
              </a:lnSpc>
              <a:buFont typeface="Arial" pitchFamily="-104" charset="0"/>
              <a:buNone/>
            </a:pPr>
            <a:r>
              <a:rPr lang="en-US" sz="2800">
                <a:latin typeface="Calibri Bold" charset="0"/>
                <a:ea typeface="Calibri Bold" charset="0"/>
                <a:cs typeface="Calibri Bold" charset="0"/>
                <a:sym typeface="Calibri Bold" charset="0"/>
              </a:rPr>
              <a:t>9.</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          </a:t>
            </a:r>
            <a:r>
              <a:rPr lang="en-US" sz="2800">
                <a:solidFill>
                  <a:srgbClr val="3E6E5A"/>
                </a:solidFill>
                <a:latin typeface="Calibri Bold" charset="0"/>
                <a:ea typeface="Calibri Bold" charset="0"/>
                <a:cs typeface="Calibri Bold" charset="0"/>
                <a:sym typeface="Calibri Bold" charset="0"/>
              </a:rPr>
              <a:t>eHealth</a:t>
            </a:r>
            <a:r>
              <a:rPr lang="en-US" sz="2800">
                <a:latin typeface="Calibri Bold" charset="0"/>
                <a:ea typeface="Calibri Bold" charset="0"/>
                <a:cs typeface="Calibri Bold" charset="0"/>
                <a:sym typeface="Calibri Bold" charset="0"/>
              </a:rPr>
              <a:t>Box</a:t>
            </a:r>
            <a:r>
              <a:rPr lang="en-US" sz="2800"/>
              <a:t>:</a:t>
            </a:r>
            <a:r>
              <a:rPr lang="en-US" sz="3800"/>
              <a:t> </a:t>
            </a:r>
          </a:p>
          <a:p>
            <a:pPr marL="625475" lvl="2" indent="0">
              <a:lnSpc>
                <a:spcPct val="80000"/>
              </a:lnSpc>
              <a:buFont typeface="Arial" pitchFamily="-104" charset="0"/>
              <a:buNone/>
            </a:pPr>
            <a:r>
              <a:rPr lang="en-US" sz="2800"/>
              <a:t>	beveiligde elektronische brievenbus voor de uitwisseling van 	medische gegevens</a:t>
            </a:r>
          </a:p>
          <a:p>
            <a:pPr marL="625475" lvl="2" indent="0">
              <a:lnSpc>
                <a:spcPct val="80000"/>
              </a:lnSpc>
              <a:buFont typeface="Arial" pitchFamily="-104" charset="0"/>
              <a:buNone/>
            </a:pPr>
            <a:endParaRPr lang="en-US" sz="2800"/>
          </a:p>
          <a:p>
            <a:pPr marL="625475" lvl="2" indent="0">
              <a:lnSpc>
                <a:spcPct val="80000"/>
              </a:lnSpc>
              <a:buSzPct val="99000"/>
              <a:buFont typeface="Arial" pitchFamily="-104" charset="0"/>
              <a:buAutoNum type="arabicPeriod" startAt="8"/>
            </a:pPr>
            <a:endParaRPr lang="en-US" sz="1100"/>
          </a:p>
          <a:p>
            <a:pPr marL="544513" indent="-487363">
              <a:lnSpc>
                <a:spcPct val="80000"/>
              </a:lnSpc>
              <a:buFont typeface="Arial" pitchFamily="-104" charset="0"/>
              <a:buNone/>
            </a:pPr>
            <a:r>
              <a:rPr lang="en-US" sz="2800">
                <a:latin typeface="Calibri Bold" charset="0"/>
                <a:ea typeface="Calibri Bold" charset="0"/>
                <a:cs typeface="Calibri Bold" charset="0"/>
                <a:sym typeface="Calibri Bold" charset="0"/>
              </a:rPr>
              <a:t>10.</a:t>
            </a:r>
            <a:r>
              <a:rPr lang="en-US" sz="2800">
                <a:latin typeface="Calibri Bold" charset="0"/>
                <a:ea typeface="ヒラギノ角ゴ ProN W6" pitchFamily="-104" charset="-128"/>
                <a:cs typeface="ヒラギノ角ゴ ProN W6" pitchFamily="-104" charset="-128"/>
                <a:sym typeface="Calibri Bold" charset="0"/>
              </a:rPr>
              <a:t>	</a:t>
            </a:r>
            <a:r>
              <a:rPr lang="en-US" sz="2800">
                <a:latin typeface="Calibri Bold" charset="0"/>
                <a:ea typeface="Calibri Bold" charset="0"/>
                <a:cs typeface="Calibri Bold" charset="0"/>
                <a:sym typeface="Calibri Bold" charset="0"/>
              </a:rPr>
              <a:t>         Verwijzingsrepertorium</a:t>
            </a:r>
            <a:r>
              <a:rPr lang="en-US" sz="2800"/>
              <a:t>:</a:t>
            </a:r>
            <a:r>
              <a:rPr lang="en-US" sz="3800"/>
              <a:t> </a:t>
            </a:r>
          </a:p>
          <a:p>
            <a:pPr marL="625475" lvl="2" indent="0">
              <a:lnSpc>
                <a:spcPct val="80000"/>
              </a:lnSpc>
              <a:buFont typeface="Arial" pitchFamily="-104" charset="0"/>
              <a:buNone/>
            </a:pPr>
            <a:r>
              <a:rPr lang="en-US" sz="2800"/>
              <a:t>	geeft mits het akkoord van de betrokken patiënten aan bij welke 	actoren in de gezondheidszorg welke soort gegevens met betrekking 	tot welke patiënten worden bewaard</a:t>
            </a:r>
          </a:p>
        </p:txBody>
      </p:sp>
      <p:pic>
        <p:nvPicPr>
          <p:cNvPr id="99332" name="Picture 4"/>
          <p:cNvPicPr>
            <a:picLocks noChangeArrowheads="1"/>
          </p:cNvPicPr>
          <p:nvPr/>
        </p:nvPicPr>
        <p:blipFill>
          <a:blip r:embed="rId3"/>
          <a:srcRect/>
          <a:stretch>
            <a:fillRect/>
          </a:stretch>
        </p:blipFill>
        <p:spPr bwMode="auto">
          <a:xfrm>
            <a:off x="971550" y="7537450"/>
            <a:ext cx="719138" cy="996950"/>
          </a:xfrm>
          <a:prstGeom prst="rect">
            <a:avLst/>
          </a:prstGeom>
          <a:noFill/>
          <a:ln w="9525" cap="flat">
            <a:noFill/>
            <a:miter lim="800000"/>
            <a:headEnd/>
            <a:tailEnd/>
          </a:ln>
        </p:spPr>
      </p:pic>
      <p:pic>
        <p:nvPicPr>
          <p:cNvPr id="99333" name="Picture 5"/>
          <p:cNvPicPr>
            <a:picLocks noChangeArrowheads="1"/>
          </p:cNvPicPr>
          <p:nvPr/>
        </p:nvPicPr>
        <p:blipFill>
          <a:blip r:embed="rId4"/>
          <a:srcRect/>
          <a:stretch>
            <a:fillRect/>
          </a:stretch>
        </p:blipFill>
        <p:spPr bwMode="auto">
          <a:xfrm>
            <a:off x="862013" y="5583238"/>
            <a:ext cx="812800" cy="512762"/>
          </a:xfrm>
          <a:prstGeom prst="rect">
            <a:avLst/>
          </a:prstGeom>
          <a:noFill/>
          <a:ln w="9525" cap="flat">
            <a:noFill/>
            <a:miter lim="800000"/>
            <a:headEnd/>
            <a:tailEnd/>
          </a:ln>
        </p:spPr>
      </p:pic>
      <p:pic>
        <p:nvPicPr>
          <p:cNvPr id="99334" name="Picture 6"/>
          <p:cNvPicPr>
            <a:picLocks noChangeArrowheads="1"/>
          </p:cNvPicPr>
          <p:nvPr/>
        </p:nvPicPr>
        <p:blipFill>
          <a:blip r:embed="rId5"/>
          <a:srcRect/>
          <a:stretch>
            <a:fillRect/>
          </a:stretch>
        </p:blipFill>
        <p:spPr bwMode="auto">
          <a:xfrm>
            <a:off x="869950" y="2968625"/>
            <a:ext cx="736600" cy="915988"/>
          </a:xfrm>
          <a:prstGeom prst="rect">
            <a:avLst/>
          </a:prstGeom>
          <a:noFill/>
          <a:ln w="9525" cap="flat">
            <a:noFill/>
            <a:miter lim="800000"/>
            <a:headEnd/>
            <a:tailEnd/>
          </a:ln>
        </p:spPr>
      </p:pic>
      <p:sp>
        <p:nvSpPr>
          <p:cNvPr id="99335" name="Text Box 7"/>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D78BC7AC-847C-2C49-B01F-EA76FC7ADC21}" type="slidenum">
              <a:rPr lang="en-US" sz="1800">
                <a:solidFill>
                  <a:schemeClr val="tx1"/>
                </a:solidFill>
                <a:latin typeface="Calibri" pitchFamily="-104" charset="0"/>
                <a:ea typeface="Calibri" pitchFamily="-104" charset="0"/>
                <a:cs typeface="Calibri" pitchFamily="-104" charset="0"/>
                <a:sym typeface="Calibri" pitchFamily="-104" charset="0"/>
              </a:rPr>
              <a:pPr algn="r"/>
              <a:t>37</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00354" name="Rectangle 2"/>
          <p:cNvSpPr>
            <a:spLocks noGrp="1" noChangeArrowheads="1"/>
          </p:cNvSpPr>
          <p:nvPr>
            <p:ph type="title"/>
          </p:nvPr>
        </p:nvSpPr>
        <p:spPr bwMode="auto">
          <a:xfrm>
            <a:off x="0" y="268288"/>
            <a:ext cx="13004800" cy="1638300"/>
          </a:xfrm>
          <a:noFill/>
          <a:ln w="12700">
            <a:miter lim="800000"/>
            <a:headEnd/>
            <a:tailEnd/>
          </a:ln>
        </p:spPr>
        <p:txBody>
          <a:bodyPr wrap="square" lIns="91440" tIns="45720" rIns="57799" bIns="45720" numCol="1" anchor="t" anchorCtr="0" compatLnSpc="1">
            <a:prstTxWarp prst="textNoShape">
              <a:avLst/>
            </a:prstTxWarp>
          </a:bodyPr>
          <a:lstStyle/>
          <a:p>
            <a:r>
              <a:rPr lang="en-US" sz="3800">
                <a:latin typeface="Calibri Bold" charset="0"/>
                <a:ea typeface="Calibri Bold" charset="0"/>
                <a:cs typeface="Calibri Bold" charset="0"/>
                <a:sym typeface="Calibri Bold" charset="0"/>
              </a:rPr>
              <a:t>Hoeksteen: </a:t>
            </a:r>
            <a:r>
              <a:rPr lang="en-US" sz="38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38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Multidisciplinaire gegevensdeling</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100355" name="Rectangle 3"/>
          <p:cNvSpPr>
            <a:spLocks noGrp="1" noChangeArrowheads="1"/>
          </p:cNvSpPr>
          <p:nvPr>
            <p:ph type="body" idx="1"/>
          </p:nvPr>
        </p:nvSpPr>
        <p:spPr bwMode="auto">
          <a:xfrm>
            <a:off x="647700" y="1906588"/>
            <a:ext cx="11760200" cy="7847012"/>
          </a:xfrm>
          <a:noFill/>
          <a:ln w="12700">
            <a:miter lim="800000"/>
            <a:headEnd/>
            <a:tailEnd/>
          </a:ln>
        </p:spPr>
        <p:txBody>
          <a:bodyPr wrap="square" lIns="91440" tIns="45720" rIns="57799" bIns="45720" numCol="1" anchor="t" anchorCtr="0" compatLnSpc="1">
            <a:prstTxWarp prst="textNoShape">
              <a:avLst/>
            </a:prstTxWarp>
          </a:bodyPr>
          <a:lstStyle/>
          <a:p>
            <a:pPr marL="554038" indent="-514350">
              <a:buSzPct val="99000"/>
              <a:buFont typeface="Arial" pitchFamily="-104" charset="0"/>
              <a:buAutoNum type="arabicPeriod"/>
            </a:pPr>
            <a:endParaRPr lang="en-US" sz="1100">
              <a:latin typeface="Calibri Bold" charset="0"/>
              <a:ea typeface="ヒラギノ角ゴ ProN W6" pitchFamily="-104" charset="-128"/>
              <a:cs typeface="ヒラギノ角ゴ ProN W6" pitchFamily="-104" charset="-128"/>
              <a:sym typeface="Calibri Bold" charset="0"/>
            </a:endParaRPr>
          </a:p>
          <a:p>
            <a:pPr marL="554038" indent="-514350">
              <a:buSzPct val="99000"/>
              <a:buFont typeface="Arial" pitchFamily="-104" charset="0"/>
              <a:buAutoNum type="arabicPeriod"/>
            </a:pPr>
            <a:r>
              <a:rPr lang="en-US" sz="2800">
                <a:latin typeface="Calibri Bold" charset="0"/>
                <a:ea typeface="Calibri Bold" charset="0"/>
                <a:cs typeface="Calibri Bold" charset="0"/>
                <a:sym typeface="Calibri Bold" charset="0"/>
              </a:rPr>
              <a:t>Gegevensoverdracht</a:t>
            </a:r>
            <a:endParaRPr lang="en-US" sz="2800">
              <a:latin typeface="Calibri Bold" charset="0"/>
              <a:ea typeface="ヒラギノ角ゴ ProN W6" pitchFamily="-104" charset="-128"/>
              <a:cs typeface="ヒラギノ角ゴ ProN W6" pitchFamily="-104" charset="-128"/>
              <a:sym typeface="Calibri Bold" charset="0"/>
            </a:endParaRPr>
          </a:p>
          <a:p>
            <a:pPr marL="554038" indent="-514350"/>
            <a:endParaRPr lang="en-US" sz="1100"/>
          </a:p>
          <a:p>
            <a:pPr lvl="1"/>
            <a:r>
              <a:rPr lang="en-US" sz="2400"/>
              <a:t>registratie van de gegevens op een bepaald ogenblik</a:t>
            </a:r>
          </a:p>
          <a:p>
            <a:pPr lvl="1"/>
            <a:endParaRPr lang="en-US" sz="1100"/>
          </a:p>
          <a:p>
            <a:pPr lvl="1"/>
            <a:r>
              <a:rPr lang="en-US" sz="2400"/>
              <a:t>verzender kiest bestemmeling</a:t>
            </a:r>
          </a:p>
          <a:p>
            <a:pPr lvl="1"/>
            <a:endParaRPr lang="en-US" sz="1100"/>
          </a:p>
          <a:p>
            <a:pPr lvl="1"/>
            <a:r>
              <a:rPr lang="en-US" sz="2400"/>
              <a:t>verzender is verantwoordelijk om de gegevens enkel te verzenden naar bestemmelingen die een rechtmatige toegang hebben tot deze gegevens</a:t>
            </a:r>
          </a:p>
          <a:p>
            <a:pPr lvl="1"/>
            <a:endParaRPr lang="en-US" sz="1100"/>
          </a:p>
          <a:p>
            <a:pPr marL="554038" indent="-514350">
              <a:buSzPct val="99000"/>
              <a:buFont typeface="Arial" pitchFamily="-104" charset="0"/>
              <a:buAutoNum type="arabicPeriod" startAt="2"/>
            </a:pPr>
            <a:r>
              <a:rPr lang="en-US" sz="2800">
                <a:latin typeface="Calibri Bold" charset="0"/>
                <a:ea typeface="Calibri Bold" charset="0"/>
                <a:cs typeface="Calibri Bold" charset="0"/>
                <a:sym typeface="Calibri Bold" charset="0"/>
              </a:rPr>
              <a:t>Gegevensdeling</a:t>
            </a:r>
            <a:endParaRPr lang="en-US" sz="2800">
              <a:latin typeface="Calibri Bold" charset="0"/>
              <a:ea typeface="ヒラギノ角ゴ ProN W6" pitchFamily="-104" charset="-128"/>
              <a:cs typeface="ヒラギノ角ゴ ProN W6" pitchFamily="-104" charset="-128"/>
              <a:sym typeface="Calibri Bold" charset="0"/>
            </a:endParaRPr>
          </a:p>
          <a:p>
            <a:pPr marL="554038" indent="-514350"/>
            <a:endParaRPr lang="en-US" sz="1100"/>
          </a:p>
          <a:p>
            <a:pPr lvl="1"/>
            <a:r>
              <a:rPr lang="en-US" sz="2400"/>
              <a:t>evolutieve gegevens</a:t>
            </a:r>
          </a:p>
          <a:p>
            <a:pPr lvl="1"/>
            <a:endParaRPr lang="en-US" sz="1100"/>
          </a:p>
          <a:p>
            <a:pPr lvl="1"/>
            <a:r>
              <a:rPr lang="en-US" sz="2400"/>
              <a:t>de bron weet op voorhand niet wie de gegevens zal raadplegen (bv. arts met wachtdienst)</a:t>
            </a:r>
          </a:p>
          <a:p>
            <a:pPr lvl="1"/>
            <a:endParaRPr lang="en-US" sz="1100"/>
          </a:p>
          <a:p>
            <a:pPr lvl="1"/>
            <a:r>
              <a:rPr lang="en-US" sz="2400"/>
              <a:t>duidelijkheid nodig over wie er toegang heeft tot de gegevens</a:t>
            </a:r>
          </a:p>
        </p:txBody>
      </p:sp>
      <p:sp>
        <p:nvSpPr>
          <p:cNvPr id="100356"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A563AEEC-445E-314C-AA1F-592196FFEC2D}" type="slidenum">
              <a:rPr lang="en-US" sz="1800">
                <a:solidFill>
                  <a:schemeClr val="tx1"/>
                </a:solidFill>
                <a:latin typeface="Calibri" pitchFamily="-104" charset="0"/>
                <a:ea typeface="Calibri" pitchFamily="-104" charset="0"/>
                <a:cs typeface="Calibri" pitchFamily="-104" charset="0"/>
                <a:sym typeface="Calibri" pitchFamily="-104" charset="0"/>
              </a:rPr>
              <a:pPr algn="r"/>
              <a:t>38</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01378" name="Rectangle 2"/>
          <p:cNvSpPr>
            <a:spLocks/>
          </p:cNvSpPr>
          <p:nvPr/>
        </p:nvSpPr>
        <p:spPr bwMode="auto">
          <a:xfrm>
            <a:off x="1066800" y="2641600"/>
            <a:ext cx="10871200" cy="50038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endParaRPr lang="en-US" sz="3600">
              <a:solidFill>
                <a:schemeClr val="tx1"/>
              </a:solidFill>
              <a:latin typeface="Calibri Bold" charset="0"/>
              <a:ea typeface="Calibri Bold" charset="0"/>
              <a:cs typeface="Calibri Bold" charset="0"/>
              <a:sym typeface="Calibri Bold" charset="0"/>
            </a:endParaRPr>
          </a:p>
          <a:p>
            <a:pPr marL="57150" algn="l"/>
            <a:endParaRPr lang="en-US" sz="6400">
              <a:solidFill>
                <a:schemeClr val="tx1"/>
              </a:solidFill>
              <a:latin typeface="Calibri Bold" charset="0"/>
              <a:ea typeface="Calibri Bold" charset="0"/>
              <a:cs typeface="Calibri Bold" charset="0"/>
              <a:sym typeface="Calibri Bold" charset="0"/>
            </a:endParaRPr>
          </a:p>
          <a:p>
            <a:pPr marL="57150"/>
            <a:r>
              <a:rPr lang="en-US" sz="4800">
                <a:solidFill>
                  <a:schemeClr val="tx1"/>
                </a:solidFill>
                <a:latin typeface="Calibri Bold" charset="0"/>
                <a:ea typeface="Calibri Bold" charset="0"/>
                <a:cs typeface="Calibri Bold" charset="0"/>
                <a:sym typeface="Calibri Bold" charset="0"/>
              </a:rPr>
              <a:t>Concreet toegepaste diensten</a:t>
            </a:r>
          </a:p>
          <a:p>
            <a:pPr marL="57150"/>
            <a:endParaRPr lang="en-US" sz="2400">
              <a:solidFill>
                <a:schemeClr val="tx1"/>
              </a:solidFill>
              <a:latin typeface="Calibri Bold" charset="0"/>
              <a:ea typeface="Calibri Bold" charset="0"/>
              <a:cs typeface="Calibri Bold" charset="0"/>
              <a:sym typeface="Calibri Bold" charset="0"/>
            </a:endParaRPr>
          </a:p>
          <a:p>
            <a:pPr marL="57150"/>
            <a:endParaRPr lang="en-US" sz="3600">
              <a:solidFill>
                <a:schemeClr val="tx1"/>
              </a:solidFill>
              <a:latin typeface="Calibri Bold" charset="0"/>
              <a:ea typeface="Calibri Bold" charset="0"/>
              <a:cs typeface="Calibri Bold" charset="0"/>
              <a:sym typeface="Calibri Bold" charset="0"/>
            </a:endParaRPr>
          </a:p>
          <a:p>
            <a:pPr marL="57150"/>
            <a:r>
              <a:rPr lang="en-US" sz="3600">
                <a:solidFill>
                  <a:schemeClr val="tx1"/>
                </a:solidFill>
                <a:latin typeface="Calibri Bold" charset="0"/>
                <a:ea typeface="Calibri Bold" charset="0"/>
                <a:cs typeface="Calibri Bold" charset="0"/>
                <a:sym typeface="Calibri Bold" charset="0"/>
              </a:rPr>
              <a:t>eHealth Box</a:t>
            </a:r>
          </a:p>
          <a:p>
            <a:pPr marL="57150"/>
            <a:r>
              <a:rPr lang="en-US" sz="3600">
                <a:solidFill>
                  <a:schemeClr val="tx1"/>
                </a:solidFill>
                <a:latin typeface="Calibri Bold" charset="0"/>
                <a:ea typeface="Calibri Bold" charset="0"/>
                <a:cs typeface="Calibri Bold" charset="0"/>
                <a:sym typeface="Calibri Bold" charset="0"/>
              </a:rPr>
              <a:t>Hub/MetaHub</a:t>
            </a:r>
          </a:p>
          <a:p>
            <a:pPr marL="57150"/>
            <a:r>
              <a:rPr lang="en-US" sz="3600">
                <a:solidFill>
                  <a:schemeClr val="tx1"/>
                </a:solidFill>
                <a:latin typeface="Calibri Bold" charset="0"/>
                <a:ea typeface="Calibri Bold" charset="0"/>
                <a:cs typeface="Calibri Bold" charset="0"/>
                <a:sym typeface="Calibri Bold" charset="0"/>
              </a:rPr>
              <a:t>Informed Consent</a:t>
            </a:r>
          </a:p>
        </p:txBody>
      </p:sp>
      <p:sp>
        <p:nvSpPr>
          <p:cNvPr id="101379" name="Text Box 3"/>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E73ED214-ECB6-7C46-8CC1-FC22E8F74FF4}" type="slidenum">
              <a:rPr lang="en-US" sz="1800">
                <a:solidFill>
                  <a:schemeClr val="tx1"/>
                </a:solidFill>
                <a:latin typeface="Calibri" pitchFamily="-104" charset="0"/>
                <a:ea typeface="Calibri" pitchFamily="-104" charset="0"/>
                <a:cs typeface="Calibri" pitchFamily="-104" charset="0"/>
                <a:sym typeface="Calibri" pitchFamily="-104" charset="0"/>
              </a:rPr>
              <a:pPr algn="r"/>
              <a:t>39</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AD538903-81F3-9F41-9FCC-6405C67EFB13}" type="slidenum">
              <a:rPr lang="en-US"/>
              <a:pPr/>
              <a:t>4</a:t>
            </a:fld>
            <a:endParaRPr lang="en-US"/>
          </a:p>
        </p:txBody>
      </p:sp>
      <p:pic>
        <p:nvPicPr>
          <p:cNvPr id="65537" name="Picture 1"/>
          <p:cNvPicPr>
            <a:picLocks noChangeAspect="1" noChangeArrowheads="1"/>
          </p:cNvPicPr>
          <p:nvPr/>
        </p:nvPicPr>
        <p:blipFill>
          <a:blip r:embed="rId2">
            <a:alphaModFix amt="52000"/>
          </a:blip>
          <a:srcRect/>
          <a:stretch>
            <a:fillRect/>
          </a:stretch>
        </p:blipFill>
        <p:spPr bwMode="auto">
          <a:xfrm>
            <a:off x="1689100" y="2349500"/>
            <a:ext cx="8966200" cy="5613400"/>
          </a:xfrm>
          <a:prstGeom prst="rect">
            <a:avLst/>
          </a:prstGeom>
          <a:noFill/>
          <a:ln w="12700" cap="flat">
            <a:noFill/>
            <a:miter lim="800000"/>
            <a:headEnd/>
            <a:tailEnd/>
          </a:ln>
          <a:effectLst>
            <a:outerShdw blurRad="177800" dist="127000" dir="1979999" algn="ctr" rotWithShape="0">
              <a:schemeClr val="bg2">
                <a:alpha val="51999"/>
              </a:schemeClr>
            </a:outerShdw>
          </a:effectLst>
        </p:spPr>
      </p:pic>
      <p:sp>
        <p:nvSpPr>
          <p:cNvPr id="65538" name="Rectangle 2"/>
          <p:cNvSpPr>
            <a:spLocks/>
          </p:cNvSpPr>
          <p:nvPr/>
        </p:nvSpPr>
        <p:spPr bwMode="auto">
          <a:xfrm>
            <a:off x="5695950" y="8369300"/>
            <a:ext cx="1181100" cy="7239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4D4D4D"/>
                </a:solidFill>
                <a:ea typeface="Gill Sans" pitchFamily="-104" charset="0"/>
                <a:cs typeface="Gill Sans" pitchFamily="-104" charset="0"/>
              </a:rPr>
              <a:t>2010</a:t>
            </a:r>
          </a:p>
        </p:txBody>
      </p:sp>
      <p:sp>
        <p:nvSpPr>
          <p:cNvPr id="65539" name="Rectangle 3"/>
          <p:cNvSpPr>
            <a:spLocks/>
          </p:cNvSpPr>
          <p:nvPr/>
        </p:nvSpPr>
        <p:spPr bwMode="auto">
          <a:xfrm>
            <a:off x="9906000" y="8369300"/>
            <a:ext cx="1181100" cy="7239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4D4D4D"/>
                </a:solidFill>
                <a:ea typeface="Gill Sans" pitchFamily="-104" charset="0"/>
                <a:cs typeface="Gill Sans" pitchFamily="-104" charset="0"/>
              </a:rPr>
              <a:t>2035</a:t>
            </a:r>
          </a:p>
        </p:txBody>
      </p:sp>
      <p:sp>
        <p:nvSpPr>
          <p:cNvPr id="65540" name="Rectangle 4"/>
          <p:cNvSpPr>
            <a:spLocks/>
          </p:cNvSpPr>
          <p:nvPr/>
        </p:nvSpPr>
        <p:spPr bwMode="auto">
          <a:xfrm>
            <a:off x="1498600" y="8369300"/>
            <a:ext cx="1181100" cy="7239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4D4D4D"/>
                </a:solidFill>
                <a:ea typeface="Gill Sans" pitchFamily="-104" charset="0"/>
                <a:cs typeface="Gill Sans" pitchFamily="-104" charset="0"/>
              </a:rPr>
              <a:t>1985</a:t>
            </a:r>
          </a:p>
        </p:txBody>
      </p:sp>
      <p:sp>
        <p:nvSpPr>
          <p:cNvPr id="65541" name="Rectangle 5"/>
          <p:cNvSpPr>
            <a:spLocks/>
          </p:cNvSpPr>
          <p:nvPr/>
        </p:nvSpPr>
        <p:spPr bwMode="auto">
          <a:xfrm>
            <a:off x="1181100" y="971550"/>
            <a:ext cx="9982200" cy="660400"/>
          </a:xfrm>
          <a:prstGeom prst="rect">
            <a:avLst/>
          </a:prstGeom>
          <a:noFill/>
          <a:ln w="12700" cap="flat">
            <a:noFill/>
            <a:miter lim="800000"/>
            <a:headEnd type="none" w="med" len="med"/>
            <a:tailEnd type="none" w="med" len="med"/>
          </a:ln>
          <a:effectLst>
            <a:outerShdw blurRad="177800" dist="127000" dir="1979999" algn="ctr" rotWithShape="0">
              <a:schemeClr val="bg2">
                <a:alpha val="51999"/>
              </a:schemeClr>
            </a:outerShdw>
          </a:effectLst>
        </p:spPr>
        <p:txBody>
          <a:bodyPr wrap="none" lIns="0" tIns="0" rIns="0" bIns="0" anchor="ctr">
            <a:prstTxWarp prst="textNoShape">
              <a:avLst/>
            </a:prstTxWarp>
            <a:spAutoFit/>
          </a:bodyPr>
          <a:lstStyle/>
          <a:p>
            <a:r>
              <a:rPr lang="en-US" sz="3600">
                <a:solidFill>
                  <a:srgbClr val="676767"/>
                </a:solidFill>
                <a:latin typeface="Calibri" pitchFamily="-104" charset="0"/>
                <a:ea typeface="Calibri" pitchFamily="-104" charset="0"/>
                <a:cs typeface="Calibri" pitchFamily="-104" charset="0"/>
                <a:sym typeface="Calibri" pitchFamily="-104" charset="0"/>
              </a:rPr>
              <a:t>Peter Hinssen: </a:t>
            </a:r>
            <a:r>
              <a:rPr lang="en-US" sz="3600">
                <a:solidFill>
                  <a:srgbClr val="676767"/>
                </a:solidFill>
                <a:latin typeface="Calibri Italic" charset="0"/>
                <a:ea typeface="Calibri Italic" charset="0"/>
                <a:cs typeface="Calibri Italic" charset="0"/>
                <a:sym typeface="Calibri Italic" charset="0"/>
              </a:rPr>
              <a:t>“We zijn halfweg de digitale revolutie”</a:t>
            </a:r>
          </a:p>
        </p:txBody>
      </p:sp>
      <p:pic>
        <p:nvPicPr>
          <p:cNvPr id="65542" name="Picture 6"/>
          <p:cNvPicPr>
            <a:picLocks noChangeAspect="1" noChangeArrowheads="1"/>
          </p:cNvPicPr>
          <p:nvPr/>
        </p:nvPicPr>
        <p:blipFill>
          <a:blip r:embed="rId3"/>
          <a:srcRect/>
          <a:stretch>
            <a:fillRect/>
          </a:stretch>
        </p:blipFill>
        <p:spPr bwMode="auto">
          <a:xfrm rot="803550">
            <a:off x="9983788" y="2989263"/>
            <a:ext cx="2655887" cy="4029075"/>
          </a:xfrm>
          <a:prstGeom prst="rect">
            <a:avLst/>
          </a:prstGeom>
          <a:noFill/>
          <a:ln w="12700" cap="flat">
            <a:noFill/>
            <a:miter lim="800000"/>
            <a:headEnd/>
            <a:tailEnd/>
          </a:ln>
          <a:effectLst>
            <a:outerShdw blurRad="177800" dist="127000" dir="1979999" algn="ctr" rotWithShape="0">
              <a:schemeClr val="bg2">
                <a:alpha val="51999"/>
              </a:schemeClr>
            </a:outerShdw>
          </a:effectLst>
        </p:spPr>
      </p:pic>
      <p:sp>
        <p:nvSpPr>
          <p:cNvPr id="65543" name="Oval 7"/>
          <p:cNvSpPr>
            <a:spLocks/>
          </p:cNvSpPr>
          <p:nvPr/>
        </p:nvSpPr>
        <p:spPr bwMode="auto">
          <a:xfrm rot="1520770">
            <a:off x="5772150" y="4137025"/>
            <a:ext cx="1028700" cy="2324100"/>
          </a:xfrm>
          <a:prstGeom prst="ellipse">
            <a:avLst/>
          </a:prstGeom>
          <a:noFill/>
          <a:ln w="254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fr-BE"/>
          </a:p>
        </p:txBody>
      </p:sp>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02402" name="Rectangle 2"/>
          <p:cNvSpPr>
            <a:spLocks noGrp="1" noChangeArrowheads="1"/>
          </p:cNvSpPr>
          <p:nvPr>
            <p:ph type="title"/>
          </p:nvPr>
        </p:nvSpPr>
        <p:spPr bwMode="auto">
          <a:xfrm>
            <a:off x="0" y="268288"/>
            <a:ext cx="13004800" cy="1638300"/>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Gegevensoverdracht:</a:t>
            </a:r>
            <a:r>
              <a:rPr lang="en-US" sz="4400"/>
              <a:t> </a:t>
            </a:r>
            <a:r>
              <a:rPr lang="en-US" sz="44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44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solidFill>
                  <a:srgbClr val="3E6E5A"/>
                </a:solidFill>
                <a:latin typeface="Calibri Bold" charset="0"/>
                <a:ea typeface="Calibri Bold" charset="0"/>
                <a:cs typeface="Calibri Bold" charset="0"/>
                <a:sym typeface="Calibri Bold" charset="0"/>
              </a:rPr>
              <a:t>eHealth</a:t>
            </a:r>
            <a:r>
              <a:rPr lang="en-US" sz="3800">
                <a:latin typeface="Calibri Bold" charset="0"/>
                <a:ea typeface="Calibri Bold" charset="0"/>
                <a:cs typeface="Calibri Bold" charset="0"/>
                <a:sym typeface="Calibri Bold" charset="0"/>
              </a:rPr>
              <a:t>Box</a:t>
            </a:r>
            <a:r>
              <a:rPr lang="en-US" sz="3800"/>
              <a:t> </a:t>
            </a:r>
          </a:p>
        </p:txBody>
      </p:sp>
      <p:sp>
        <p:nvSpPr>
          <p:cNvPr id="102403" name="Rectangle 3"/>
          <p:cNvSpPr>
            <a:spLocks noGrp="1" noChangeArrowheads="1"/>
          </p:cNvSpPr>
          <p:nvPr>
            <p:ph type="body" idx="1"/>
          </p:nvPr>
        </p:nvSpPr>
        <p:spPr bwMode="auto">
          <a:xfrm>
            <a:off x="647700" y="1906588"/>
            <a:ext cx="11760200" cy="7847012"/>
          </a:xfrm>
          <a:noFill/>
          <a:ln w="12700">
            <a:miter lim="800000"/>
            <a:headEnd/>
            <a:tailEnd/>
          </a:ln>
        </p:spPr>
        <p:txBody>
          <a:bodyPr wrap="square" lIns="91440" tIns="45720" rIns="57799" bIns="45720" numCol="1" anchor="t" anchorCtr="0" compatLnSpc="1">
            <a:prstTxWarp prst="textNoShape">
              <a:avLst/>
            </a:prstTxWarp>
          </a:bodyPr>
          <a:lstStyle/>
          <a:p>
            <a:endParaRPr lang="en-US" sz="1100"/>
          </a:p>
          <a:p>
            <a:endParaRPr lang="en-US" sz="2800">
              <a:latin typeface="Calibri Bold" charset="0"/>
              <a:ea typeface="ヒラギノ角ゴ ProN W6" pitchFamily="-104" charset="-128"/>
              <a:cs typeface="ヒラギノ角ゴ ProN W6" pitchFamily="-104" charset="-128"/>
              <a:sym typeface="Calibri Bold" charset="0"/>
            </a:endParaRPr>
          </a:p>
          <a:p>
            <a:endParaRPr lang="en-US" sz="1100">
              <a:latin typeface="Calibri Bold" charset="0"/>
              <a:ea typeface="ヒラギノ角ゴ ProN W6" pitchFamily="-104" charset="-128"/>
              <a:cs typeface="ヒラギノ角ゴ ProN W6" pitchFamily="-104" charset="-128"/>
              <a:sym typeface="Calibri Bold" charset="0"/>
            </a:endParaRPr>
          </a:p>
          <a:p>
            <a:r>
              <a:rPr lang="en-US" sz="2800">
                <a:latin typeface="Calibri Bold" charset="0"/>
                <a:ea typeface="Calibri Bold" charset="0"/>
                <a:cs typeface="Calibri Bold" charset="0"/>
                <a:sym typeface="Calibri Bold" charset="0"/>
              </a:rPr>
              <a:t>Verzenden van berichten naar "actoren in de gezondheidszorg"</a:t>
            </a:r>
            <a:endParaRPr lang="en-US" sz="2800">
              <a:latin typeface="Calibri Bold" charset="0"/>
              <a:ea typeface="ヒラギノ角ゴ ProN W6" pitchFamily="-104" charset="-128"/>
              <a:cs typeface="ヒラギノ角ゴ ProN W6" pitchFamily="-104" charset="-128"/>
              <a:sym typeface="Calibri Bold" charset="0"/>
            </a:endParaRPr>
          </a:p>
          <a:p>
            <a:pPr lvl="1"/>
            <a:r>
              <a:rPr lang="en-US" sz="2400"/>
              <a:t>op basis van</a:t>
            </a:r>
          </a:p>
          <a:p>
            <a:pPr lvl="2"/>
            <a:r>
              <a:rPr lang="en-US" sz="2200"/>
              <a:t>Rijksregisternummer</a:t>
            </a:r>
          </a:p>
          <a:p>
            <a:pPr lvl="2"/>
            <a:r>
              <a:rPr lang="en-US" sz="2200"/>
              <a:t>RIZIV-nummer</a:t>
            </a:r>
          </a:p>
          <a:p>
            <a:pPr lvl="2"/>
            <a:r>
              <a:rPr lang="en-US" sz="2200"/>
              <a:t>KBO-nummer</a:t>
            </a:r>
          </a:p>
          <a:p>
            <a:pPr lvl="1"/>
            <a:r>
              <a:rPr lang="en-US" sz="2400"/>
              <a:t>via webtoepassing of geïntegreerd in het medisch dossier</a:t>
            </a:r>
          </a:p>
          <a:p>
            <a:pPr lvl="1"/>
            <a:r>
              <a:rPr lang="en-US" sz="2400"/>
              <a:t>met (of zonder) vercijfering op basis van </a:t>
            </a:r>
            <a:r>
              <a:rPr lang="en-US" sz="2400">
                <a:solidFill>
                  <a:srgbClr val="3E6E5A"/>
                </a:solidFill>
              </a:rPr>
              <a:t>eHealth</a:t>
            </a:r>
            <a:r>
              <a:rPr lang="en-US" sz="2400"/>
              <a:t>-certificaten/ -sleutels</a:t>
            </a:r>
          </a:p>
          <a:p>
            <a:pPr lvl="1">
              <a:spcBef>
                <a:spcPts val="800"/>
              </a:spcBef>
            </a:pPr>
            <a:r>
              <a:rPr lang="en-US" sz="2400"/>
              <a:t>andere functionaliteiten </a:t>
            </a:r>
          </a:p>
          <a:p>
            <a:pPr lvl="2">
              <a:spcBef>
                <a:spcPts val="700"/>
              </a:spcBef>
            </a:pPr>
            <a:r>
              <a:rPr lang="en-US" sz="2200"/>
              <a:t>ontvangst-, publicatie- en leesbevestiging</a:t>
            </a:r>
          </a:p>
          <a:p>
            <a:pPr lvl="2">
              <a:spcBef>
                <a:spcPts val="700"/>
              </a:spcBef>
            </a:pPr>
            <a:r>
              <a:rPr lang="en-US" sz="2200"/>
              <a:t>reply &amp; forward</a:t>
            </a:r>
          </a:p>
          <a:p>
            <a:pPr lvl="2">
              <a:spcBef>
                <a:spcPts val="700"/>
              </a:spcBef>
            </a:pPr>
            <a:r>
              <a:rPr lang="en-US" sz="2200"/>
              <a:t>raadpleging van meervoudige mailboxen</a:t>
            </a:r>
          </a:p>
          <a:p>
            <a:pPr lvl="2">
              <a:spcBef>
                <a:spcPts val="700"/>
              </a:spcBef>
            </a:pPr>
            <a:r>
              <a:rPr lang="en-US" sz="2200"/>
              <a:t>prioriteitsniveau</a:t>
            </a:r>
          </a:p>
          <a:p>
            <a:pPr lvl="2">
              <a:spcBef>
                <a:spcPts val="700"/>
              </a:spcBef>
            </a:pPr>
            <a:r>
              <a:rPr lang="en-US" sz="2200"/>
              <a:t>auto-delete</a:t>
            </a:r>
          </a:p>
        </p:txBody>
      </p:sp>
      <p:pic>
        <p:nvPicPr>
          <p:cNvPr id="102404" name="Picture 4"/>
          <p:cNvPicPr>
            <a:picLocks noChangeArrowheads="1"/>
          </p:cNvPicPr>
          <p:nvPr/>
        </p:nvPicPr>
        <p:blipFill>
          <a:blip r:embed="rId3"/>
          <a:srcRect/>
          <a:stretch>
            <a:fillRect/>
          </a:stretch>
        </p:blipFill>
        <p:spPr bwMode="auto">
          <a:xfrm>
            <a:off x="971550" y="2051050"/>
            <a:ext cx="881063" cy="555625"/>
          </a:xfrm>
          <a:prstGeom prst="rect">
            <a:avLst/>
          </a:prstGeom>
          <a:noFill/>
          <a:ln w="9525" cap="flat">
            <a:noFill/>
            <a:miter lim="800000"/>
            <a:headEnd/>
            <a:tailEnd/>
          </a:ln>
        </p:spPr>
      </p:pic>
      <p:sp>
        <p:nvSpPr>
          <p:cNvPr id="102405" name="Text Box 5"/>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9625B95F-EE51-214D-BB34-13230D407C64}" type="slidenum">
              <a:rPr lang="en-US" sz="1800">
                <a:solidFill>
                  <a:schemeClr val="tx1"/>
                </a:solidFill>
                <a:latin typeface="Calibri" pitchFamily="-104" charset="0"/>
                <a:ea typeface="Calibri" pitchFamily="-104" charset="0"/>
                <a:cs typeface="Calibri" pitchFamily="-104" charset="0"/>
                <a:sym typeface="Calibri" pitchFamily="-104" charset="0"/>
              </a:rPr>
              <a:pPr algn="r"/>
              <a:t>40</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03426"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Multidisciplinaire gegevensdeling</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103427" name="Rectangle 3"/>
          <p:cNvSpPr>
            <a:spLocks noGrp="1" noChangeArrowheads="1"/>
          </p:cNvSpPr>
          <p:nvPr>
            <p:ph type="body" idx="1"/>
          </p:nvPr>
        </p:nvSpPr>
        <p:spPr bwMode="auto">
          <a:xfrm>
            <a:off x="647700" y="1893888"/>
            <a:ext cx="11760200" cy="7859712"/>
          </a:xfrm>
          <a:noFill/>
          <a:ln w="12700">
            <a:miter lim="800000"/>
            <a:headEnd/>
            <a:tailEnd/>
          </a:ln>
        </p:spPr>
        <p:txBody>
          <a:bodyPr wrap="square" lIns="91440" tIns="45720" rIns="57799" bIns="45720" numCol="1" anchor="t" anchorCtr="0" compatLnSpc="1">
            <a:prstTxWarp prst="textNoShape">
              <a:avLst/>
            </a:prstTxWarp>
          </a:bodyPr>
          <a:lstStyle/>
          <a:p>
            <a:pPr>
              <a:lnSpc>
                <a:spcPct val="90000"/>
              </a:lnSpc>
              <a:buSzPct val="99000"/>
              <a:buFont typeface="Arial" pitchFamily="-104" charset="0"/>
              <a:buAutoNum type="arabicPeriod"/>
            </a:pPr>
            <a:endParaRPr lang="en-US" sz="3400">
              <a:latin typeface="Calibri Bold" charset="0"/>
              <a:ea typeface="ヒラギノ角ゴ ProN W6" pitchFamily="-104" charset="-128"/>
              <a:cs typeface="ヒラギノ角ゴ ProN W6" pitchFamily="-104" charset="-128"/>
              <a:sym typeface="Calibri Bold" charset="0"/>
            </a:endParaRPr>
          </a:p>
          <a:p>
            <a:pPr>
              <a:lnSpc>
                <a:spcPct val="90000"/>
              </a:lnSpc>
              <a:buSzPct val="99000"/>
              <a:buFont typeface="Arial" pitchFamily="-104" charset="0"/>
              <a:buAutoNum type="arabicPeriod"/>
            </a:pPr>
            <a:r>
              <a:rPr lang="en-US" sz="2800">
                <a:latin typeface="Calibri Bold" charset="0"/>
                <a:ea typeface="Calibri Bold" charset="0"/>
                <a:cs typeface="Calibri Bold" charset="0"/>
                <a:sym typeface="Calibri Bold" charset="0"/>
              </a:rPr>
              <a:t>Gegevens uit ziekenhuizen</a:t>
            </a:r>
            <a:endParaRPr lang="en-US" sz="2800">
              <a:latin typeface="Calibri Bold" charset="0"/>
              <a:ea typeface="ヒラギノ角ゴ ProN W6" pitchFamily="-104" charset="-128"/>
              <a:cs typeface="ヒラギノ角ゴ ProN W6" pitchFamily="-104" charset="-128"/>
              <a:sym typeface="Calibri Bold" charset="0"/>
            </a:endParaRPr>
          </a:p>
          <a:p>
            <a:pPr>
              <a:lnSpc>
                <a:spcPct val="90000"/>
              </a:lnSpc>
              <a:buSzPct val="99000"/>
              <a:buFont typeface="Arial" pitchFamily="-104" charset="0"/>
              <a:buAutoNum type="arabicPeriod"/>
            </a:pPr>
            <a:endParaRPr lang="en-US" sz="1100">
              <a:latin typeface="Calibri Bold" charset="0"/>
              <a:ea typeface="ヒラギノ角ゴ ProN W6" pitchFamily="-104" charset="-128"/>
              <a:cs typeface="ヒラギノ角ゴ ProN W6" pitchFamily="-104" charset="-128"/>
              <a:sym typeface="Calibri Bold" charset="0"/>
            </a:endParaRPr>
          </a:p>
          <a:p>
            <a:pPr lvl="1">
              <a:lnSpc>
                <a:spcPct val="90000"/>
              </a:lnSpc>
            </a:pPr>
            <a:r>
              <a:rPr lang="en-US" sz="2400"/>
              <a:t>delen van documenten tussen ziekenhuizen en artsen</a:t>
            </a:r>
          </a:p>
          <a:p>
            <a:pPr lvl="1">
              <a:lnSpc>
                <a:spcPct val="90000"/>
              </a:lnSpc>
            </a:pPr>
            <a:r>
              <a:rPr lang="en-US" sz="2400"/>
              <a:t>het  “hubs en metahub-systeem”</a:t>
            </a:r>
          </a:p>
          <a:p>
            <a:pPr lvl="1">
              <a:lnSpc>
                <a:spcPct val="90000"/>
              </a:lnSpc>
            </a:pPr>
            <a:endParaRPr lang="en-US" sz="1100"/>
          </a:p>
          <a:p>
            <a:pPr>
              <a:lnSpc>
                <a:spcPct val="90000"/>
              </a:lnSpc>
              <a:buSzPct val="99000"/>
              <a:buFont typeface="Arial" pitchFamily="-104" charset="0"/>
              <a:buAutoNum type="arabicPeriod" startAt="2"/>
            </a:pPr>
            <a:r>
              <a:rPr lang="en-US" sz="2800">
                <a:latin typeface="Calibri Bold" charset="0"/>
                <a:ea typeface="Calibri Bold" charset="0"/>
                <a:cs typeface="Calibri Bold" charset="0"/>
                <a:sym typeface="Calibri Bold" charset="0"/>
              </a:rPr>
              <a:t>Extramurale gegevens</a:t>
            </a:r>
            <a:endParaRPr lang="en-US" sz="2800">
              <a:latin typeface="Calibri Bold" charset="0"/>
              <a:ea typeface="ヒラギノ角ゴ ProN W6" pitchFamily="-104" charset="-128"/>
              <a:cs typeface="ヒラギノ角ゴ ProN W6" pitchFamily="-104" charset="-128"/>
              <a:sym typeface="Calibri Bold" charset="0"/>
            </a:endParaRPr>
          </a:p>
          <a:p>
            <a:pPr>
              <a:lnSpc>
                <a:spcPct val="90000"/>
              </a:lnSpc>
              <a:buSzPct val="99000"/>
              <a:buFont typeface="Arial" pitchFamily="-104" charset="0"/>
              <a:buAutoNum type="arabicPeriod" startAt="2"/>
            </a:pPr>
            <a:endParaRPr lang="en-US" sz="1100">
              <a:latin typeface="Calibri Bold" charset="0"/>
              <a:ea typeface="ヒラギノ角ゴ ProN W6" pitchFamily="-104" charset="-128"/>
              <a:cs typeface="ヒラギノ角ゴ ProN W6" pitchFamily="-104" charset="-128"/>
              <a:sym typeface="Calibri Bold" charset="0"/>
            </a:endParaRPr>
          </a:p>
          <a:p>
            <a:pPr lvl="1">
              <a:lnSpc>
                <a:spcPct val="90000"/>
              </a:lnSpc>
            </a:pPr>
            <a:r>
              <a:rPr lang="en-US" sz="2400"/>
              <a:t>delen van gestructureerde gegevens tussen eerstelijns- en andere extramurale zorgverleners</a:t>
            </a:r>
          </a:p>
          <a:p>
            <a:pPr lvl="1">
              <a:lnSpc>
                <a:spcPct val="90000"/>
              </a:lnSpc>
            </a:pPr>
            <a:r>
              <a:rPr lang="en-US" sz="2400"/>
              <a:t>de "extramurale gezondheidszorgkluizen"</a:t>
            </a:r>
          </a:p>
          <a:p>
            <a:pPr lvl="1">
              <a:lnSpc>
                <a:spcPct val="90000"/>
              </a:lnSpc>
            </a:pPr>
            <a:endParaRPr lang="en-US" sz="1100"/>
          </a:p>
          <a:p>
            <a:pPr>
              <a:lnSpc>
                <a:spcPct val="90000"/>
              </a:lnSpc>
              <a:buSzPct val="99000"/>
              <a:buFont typeface="Arial" pitchFamily="-104" charset="0"/>
              <a:buAutoNum type="arabicPeriod" startAt="3"/>
            </a:pPr>
            <a:r>
              <a:rPr lang="en-US" sz="2800">
                <a:latin typeface="Calibri Bold" charset="0"/>
                <a:ea typeface="Calibri Bold" charset="0"/>
                <a:cs typeface="Calibri Bold" charset="0"/>
                <a:sym typeface="Calibri Bold" charset="0"/>
              </a:rPr>
              <a:t>Gekoppeld en interoperabel</a:t>
            </a:r>
            <a:endParaRPr lang="en-US" sz="2800">
              <a:latin typeface="Calibri Bold" charset="0"/>
              <a:ea typeface="ヒラギノ角ゴ ProN W6" pitchFamily="-104" charset="-128"/>
              <a:cs typeface="ヒラギノ角ゴ ProN W6" pitchFamily="-104" charset="-128"/>
              <a:sym typeface="Calibri Bold" charset="0"/>
            </a:endParaRPr>
          </a:p>
          <a:p>
            <a:pPr>
              <a:lnSpc>
                <a:spcPct val="90000"/>
              </a:lnSpc>
              <a:buSzPct val="99000"/>
              <a:buFont typeface="Arial" pitchFamily="-104" charset="0"/>
              <a:buAutoNum type="arabicPeriod" startAt="3"/>
            </a:pPr>
            <a:endParaRPr lang="en-US" sz="1100">
              <a:latin typeface="Calibri Bold" charset="0"/>
              <a:ea typeface="ヒラギノ角ゴ ProN W6" pitchFamily="-104" charset="-128"/>
              <a:cs typeface="ヒラギノ角ゴ ProN W6" pitchFamily="-104" charset="-128"/>
              <a:sym typeface="Calibri Bold" charset="0"/>
            </a:endParaRPr>
          </a:p>
          <a:p>
            <a:pPr lvl="1">
              <a:lnSpc>
                <a:spcPct val="90000"/>
              </a:lnSpc>
            </a:pPr>
            <a:r>
              <a:rPr lang="en-US" sz="2400"/>
              <a:t>standaarden</a:t>
            </a:r>
          </a:p>
          <a:p>
            <a:pPr lvl="1">
              <a:lnSpc>
                <a:spcPct val="90000"/>
              </a:lnSpc>
            </a:pPr>
            <a:r>
              <a:rPr lang="en-US" sz="2400"/>
              <a:t>informed consent</a:t>
            </a:r>
          </a:p>
          <a:p>
            <a:pPr lvl="1">
              <a:lnSpc>
                <a:spcPct val="90000"/>
              </a:lnSpc>
            </a:pPr>
            <a:r>
              <a:rPr lang="en-US" sz="2400"/>
              <a:t>therapeutische / zorgrelatie</a:t>
            </a:r>
          </a:p>
        </p:txBody>
      </p:sp>
      <p:sp>
        <p:nvSpPr>
          <p:cNvPr id="103428"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7A1E7E45-7510-CE44-BFE0-DE38AF8D58E6}" type="slidenum">
              <a:rPr lang="en-US" sz="1800">
                <a:solidFill>
                  <a:schemeClr val="tx1"/>
                </a:solidFill>
                <a:latin typeface="Calibri" pitchFamily="-104" charset="0"/>
                <a:ea typeface="Calibri" pitchFamily="-104" charset="0"/>
                <a:cs typeface="Calibri" pitchFamily="-104" charset="0"/>
                <a:sym typeface="Calibri" pitchFamily="-104" charset="0"/>
              </a:rPr>
              <a:pPr algn="r"/>
              <a:t>41</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04450" name="Rectangle 2"/>
          <p:cNvSpPr>
            <a:spLocks noGrp="1" noChangeArrowheads="1"/>
          </p:cNvSpPr>
          <p:nvPr>
            <p:ph type="title"/>
          </p:nvPr>
        </p:nvSpPr>
        <p:spPr bwMode="auto">
          <a:xfrm>
            <a:off x="0" y="611188"/>
            <a:ext cx="13004800" cy="1663700"/>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Hub–metahub: as is</a:t>
            </a:r>
            <a:endParaRPr lang="en-US" sz="4400">
              <a:latin typeface="Calibri Bold" charset="0"/>
              <a:ea typeface="ヒラギノ角ゴ ProN W6" pitchFamily="-104" charset="-128"/>
              <a:cs typeface="ヒラギノ角ゴ ProN W6" pitchFamily="-104" charset="-128"/>
              <a:sym typeface="Calibri Bold" charset="0"/>
            </a:endParaRPr>
          </a:p>
        </p:txBody>
      </p:sp>
      <p:sp>
        <p:nvSpPr>
          <p:cNvPr id="104451" name="Oval 3"/>
          <p:cNvSpPr>
            <a:spLocks/>
          </p:cNvSpPr>
          <p:nvPr/>
        </p:nvSpPr>
        <p:spPr bwMode="auto">
          <a:xfrm>
            <a:off x="9358313" y="3687763"/>
            <a:ext cx="611187" cy="609600"/>
          </a:xfrm>
          <a:prstGeom prst="ellipse">
            <a:avLst/>
          </a:prstGeom>
          <a:solidFill>
            <a:srgbClr val="3E6E5A"/>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4452" name="Line 4"/>
          <p:cNvSpPr>
            <a:spLocks noChangeShapeType="1"/>
          </p:cNvSpPr>
          <p:nvPr/>
        </p:nvSpPr>
        <p:spPr bwMode="auto">
          <a:xfrm>
            <a:off x="8553450" y="3616325"/>
            <a:ext cx="820738" cy="2032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4453" name="Line 5"/>
          <p:cNvSpPr>
            <a:spLocks noChangeShapeType="1"/>
          </p:cNvSpPr>
          <p:nvPr/>
        </p:nvSpPr>
        <p:spPr bwMode="auto">
          <a:xfrm flipH="1">
            <a:off x="9017000" y="4219575"/>
            <a:ext cx="431800" cy="579438"/>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4454" name="Line 6"/>
          <p:cNvSpPr>
            <a:spLocks noChangeShapeType="1"/>
          </p:cNvSpPr>
          <p:nvPr/>
        </p:nvSpPr>
        <p:spPr bwMode="auto">
          <a:xfrm>
            <a:off x="9969500" y="4094163"/>
            <a:ext cx="819150" cy="715962"/>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4455" name="Line 7"/>
          <p:cNvSpPr>
            <a:spLocks noChangeShapeType="1"/>
          </p:cNvSpPr>
          <p:nvPr/>
        </p:nvSpPr>
        <p:spPr bwMode="auto">
          <a:xfrm rot="10800000" flipH="1">
            <a:off x="9942513" y="3562350"/>
            <a:ext cx="701675" cy="2540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4456" name="Line 8"/>
          <p:cNvSpPr>
            <a:spLocks noChangeShapeType="1"/>
          </p:cNvSpPr>
          <p:nvPr/>
        </p:nvSpPr>
        <p:spPr bwMode="auto">
          <a:xfrm rot="10800000" flipH="1">
            <a:off x="9674225" y="3086100"/>
            <a:ext cx="1588" cy="6096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4457" name="Oval 9"/>
          <p:cNvSpPr>
            <a:spLocks/>
          </p:cNvSpPr>
          <p:nvPr/>
        </p:nvSpPr>
        <p:spPr bwMode="auto">
          <a:xfrm>
            <a:off x="7797800" y="6713538"/>
            <a:ext cx="609600" cy="609600"/>
          </a:xfrm>
          <a:prstGeom prst="ellipse">
            <a:avLst/>
          </a:prstGeom>
          <a:solidFill>
            <a:srgbClr val="3E6E5A"/>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4458" name="Line 10"/>
          <p:cNvSpPr>
            <a:spLocks noChangeShapeType="1"/>
          </p:cNvSpPr>
          <p:nvPr/>
        </p:nvSpPr>
        <p:spPr bwMode="auto">
          <a:xfrm flipH="1">
            <a:off x="7412038" y="7231063"/>
            <a:ext cx="423862" cy="74295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4459" name="Line 11"/>
          <p:cNvSpPr>
            <a:spLocks noChangeShapeType="1"/>
          </p:cNvSpPr>
          <p:nvPr/>
        </p:nvSpPr>
        <p:spPr bwMode="auto">
          <a:xfrm>
            <a:off x="8280400" y="7310438"/>
            <a:ext cx="533400" cy="8636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4460" name="Line 12"/>
          <p:cNvSpPr>
            <a:spLocks noChangeShapeType="1"/>
          </p:cNvSpPr>
          <p:nvPr/>
        </p:nvSpPr>
        <p:spPr bwMode="auto">
          <a:xfrm rot="10800000">
            <a:off x="7623175" y="6107113"/>
            <a:ext cx="406400" cy="60642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pic>
        <p:nvPicPr>
          <p:cNvPr id="104461" name="Picture 13"/>
          <p:cNvPicPr>
            <a:picLocks noChangeArrowheads="1"/>
          </p:cNvPicPr>
          <p:nvPr/>
        </p:nvPicPr>
        <p:blipFill>
          <a:blip r:embed="rId3"/>
          <a:srcRect/>
          <a:stretch>
            <a:fillRect/>
          </a:stretch>
        </p:blipFill>
        <p:spPr bwMode="auto">
          <a:xfrm>
            <a:off x="3636963" y="3049588"/>
            <a:ext cx="1295400" cy="1295400"/>
          </a:xfrm>
          <a:prstGeom prst="rect">
            <a:avLst/>
          </a:prstGeom>
          <a:noFill/>
          <a:ln w="9525" cap="flat">
            <a:noFill/>
            <a:miter lim="800000"/>
            <a:headEnd/>
            <a:tailEnd/>
          </a:ln>
        </p:spPr>
      </p:pic>
      <p:pic>
        <p:nvPicPr>
          <p:cNvPr id="104462" name="Picture 14"/>
          <p:cNvPicPr>
            <a:picLocks noChangeArrowheads="1"/>
          </p:cNvPicPr>
          <p:nvPr/>
        </p:nvPicPr>
        <p:blipFill>
          <a:blip r:embed="rId4"/>
          <a:srcRect/>
          <a:stretch>
            <a:fillRect/>
          </a:stretch>
        </p:blipFill>
        <p:spPr bwMode="auto">
          <a:xfrm>
            <a:off x="2011363" y="5461000"/>
            <a:ext cx="1003300" cy="1003300"/>
          </a:xfrm>
          <a:prstGeom prst="rect">
            <a:avLst/>
          </a:prstGeom>
          <a:noFill/>
          <a:ln w="9525" cap="flat">
            <a:noFill/>
            <a:miter lim="800000"/>
            <a:headEnd/>
            <a:tailEnd/>
          </a:ln>
        </p:spPr>
      </p:pic>
      <p:pic>
        <p:nvPicPr>
          <p:cNvPr id="104463" name="Picture 15"/>
          <p:cNvPicPr>
            <a:picLocks noChangeArrowheads="1"/>
          </p:cNvPicPr>
          <p:nvPr/>
        </p:nvPicPr>
        <p:blipFill>
          <a:blip r:embed="rId5"/>
          <a:srcRect/>
          <a:stretch>
            <a:fillRect/>
          </a:stretch>
        </p:blipFill>
        <p:spPr bwMode="auto">
          <a:xfrm>
            <a:off x="2814638" y="3425825"/>
            <a:ext cx="876300" cy="876300"/>
          </a:xfrm>
          <a:prstGeom prst="rect">
            <a:avLst/>
          </a:prstGeom>
          <a:noFill/>
          <a:ln w="9525" cap="flat">
            <a:noFill/>
            <a:miter lim="800000"/>
            <a:headEnd/>
            <a:tailEnd/>
          </a:ln>
        </p:spPr>
      </p:pic>
      <p:pic>
        <p:nvPicPr>
          <p:cNvPr id="104464" name="Picture 16"/>
          <p:cNvPicPr>
            <a:picLocks noChangeArrowheads="1"/>
          </p:cNvPicPr>
          <p:nvPr/>
        </p:nvPicPr>
        <p:blipFill>
          <a:blip r:embed="rId6"/>
          <a:srcRect/>
          <a:stretch>
            <a:fillRect/>
          </a:stretch>
        </p:blipFill>
        <p:spPr bwMode="auto">
          <a:xfrm>
            <a:off x="2508250" y="7135813"/>
            <a:ext cx="1143000" cy="1143000"/>
          </a:xfrm>
          <a:prstGeom prst="rect">
            <a:avLst/>
          </a:prstGeom>
          <a:noFill/>
          <a:ln w="9525" cap="flat">
            <a:noFill/>
            <a:miter lim="800000"/>
            <a:headEnd/>
            <a:tailEnd/>
          </a:ln>
        </p:spPr>
      </p:pic>
      <p:pic>
        <p:nvPicPr>
          <p:cNvPr id="104465" name="Picture 17"/>
          <p:cNvPicPr>
            <a:picLocks noChangeArrowheads="1"/>
          </p:cNvPicPr>
          <p:nvPr/>
        </p:nvPicPr>
        <p:blipFill>
          <a:blip r:embed="rId4"/>
          <a:srcRect/>
          <a:stretch>
            <a:fillRect/>
          </a:stretch>
        </p:blipFill>
        <p:spPr bwMode="auto">
          <a:xfrm>
            <a:off x="3227388" y="5346700"/>
            <a:ext cx="1003300" cy="1003300"/>
          </a:xfrm>
          <a:prstGeom prst="rect">
            <a:avLst/>
          </a:prstGeom>
          <a:noFill/>
          <a:ln w="9525" cap="flat">
            <a:noFill/>
            <a:miter lim="800000"/>
            <a:headEnd/>
            <a:tailEnd/>
          </a:ln>
        </p:spPr>
      </p:pic>
      <p:pic>
        <p:nvPicPr>
          <p:cNvPr id="104466" name="Picture 18"/>
          <p:cNvPicPr>
            <a:picLocks noChangeArrowheads="1"/>
          </p:cNvPicPr>
          <p:nvPr/>
        </p:nvPicPr>
        <p:blipFill>
          <a:blip r:embed="rId4"/>
          <a:srcRect/>
          <a:stretch>
            <a:fillRect/>
          </a:stretch>
        </p:blipFill>
        <p:spPr bwMode="auto">
          <a:xfrm>
            <a:off x="1073150" y="6470650"/>
            <a:ext cx="1003300" cy="1003300"/>
          </a:xfrm>
          <a:prstGeom prst="rect">
            <a:avLst/>
          </a:prstGeom>
          <a:noFill/>
          <a:ln w="9525" cap="flat">
            <a:noFill/>
            <a:miter lim="800000"/>
            <a:headEnd/>
            <a:tailEnd/>
          </a:ln>
        </p:spPr>
      </p:pic>
      <p:pic>
        <p:nvPicPr>
          <p:cNvPr id="104467" name="Picture 19"/>
          <p:cNvPicPr>
            <a:picLocks noChangeArrowheads="1"/>
          </p:cNvPicPr>
          <p:nvPr/>
        </p:nvPicPr>
        <p:blipFill>
          <a:blip r:embed="rId4"/>
          <a:srcRect/>
          <a:stretch>
            <a:fillRect/>
          </a:stretch>
        </p:blipFill>
        <p:spPr bwMode="auto">
          <a:xfrm>
            <a:off x="1295400" y="7705725"/>
            <a:ext cx="1003300" cy="1003300"/>
          </a:xfrm>
          <a:prstGeom prst="rect">
            <a:avLst/>
          </a:prstGeom>
          <a:noFill/>
          <a:ln w="9525" cap="flat">
            <a:noFill/>
            <a:miter lim="800000"/>
            <a:headEnd/>
            <a:tailEnd/>
          </a:ln>
        </p:spPr>
      </p:pic>
      <p:pic>
        <p:nvPicPr>
          <p:cNvPr id="104468" name="Picture 20"/>
          <p:cNvPicPr>
            <a:picLocks noChangeArrowheads="1"/>
          </p:cNvPicPr>
          <p:nvPr/>
        </p:nvPicPr>
        <p:blipFill>
          <a:blip r:embed="rId4"/>
          <a:srcRect/>
          <a:stretch>
            <a:fillRect/>
          </a:stretch>
        </p:blipFill>
        <p:spPr bwMode="auto">
          <a:xfrm>
            <a:off x="3878263" y="6384925"/>
            <a:ext cx="1003300" cy="1003300"/>
          </a:xfrm>
          <a:prstGeom prst="rect">
            <a:avLst/>
          </a:prstGeom>
          <a:noFill/>
          <a:ln w="9525" cap="flat">
            <a:noFill/>
            <a:miter lim="800000"/>
            <a:headEnd/>
            <a:tailEnd/>
          </a:ln>
        </p:spPr>
      </p:pic>
      <p:pic>
        <p:nvPicPr>
          <p:cNvPr id="104469" name="Picture 21"/>
          <p:cNvPicPr>
            <a:picLocks noChangeArrowheads="1"/>
          </p:cNvPicPr>
          <p:nvPr/>
        </p:nvPicPr>
        <p:blipFill>
          <a:blip r:embed="rId4"/>
          <a:srcRect/>
          <a:stretch>
            <a:fillRect/>
          </a:stretch>
        </p:blipFill>
        <p:spPr bwMode="auto">
          <a:xfrm>
            <a:off x="3949700" y="7743825"/>
            <a:ext cx="1003300" cy="1003300"/>
          </a:xfrm>
          <a:prstGeom prst="rect">
            <a:avLst/>
          </a:prstGeom>
          <a:noFill/>
          <a:ln w="9525" cap="flat">
            <a:noFill/>
            <a:miter lim="800000"/>
            <a:headEnd/>
            <a:tailEnd/>
          </a:ln>
        </p:spPr>
      </p:pic>
      <p:pic>
        <p:nvPicPr>
          <p:cNvPr id="104470" name="Picture 22"/>
          <p:cNvPicPr>
            <a:picLocks noChangeArrowheads="1"/>
          </p:cNvPicPr>
          <p:nvPr/>
        </p:nvPicPr>
        <p:blipFill>
          <a:blip r:embed="rId6"/>
          <a:srcRect/>
          <a:stretch>
            <a:fillRect/>
          </a:stretch>
        </p:blipFill>
        <p:spPr bwMode="auto">
          <a:xfrm>
            <a:off x="8534400" y="6632575"/>
            <a:ext cx="1143000" cy="1143000"/>
          </a:xfrm>
          <a:prstGeom prst="rect">
            <a:avLst/>
          </a:prstGeom>
          <a:noFill/>
          <a:ln w="9525" cap="flat">
            <a:noFill/>
            <a:miter lim="800000"/>
            <a:headEnd/>
            <a:tailEnd/>
          </a:ln>
        </p:spPr>
      </p:pic>
      <p:pic>
        <p:nvPicPr>
          <p:cNvPr id="104471" name="Picture 23"/>
          <p:cNvPicPr>
            <a:picLocks noChangeArrowheads="1"/>
          </p:cNvPicPr>
          <p:nvPr/>
        </p:nvPicPr>
        <p:blipFill>
          <a:blip r:embed="rId6"/>
          <a:srcRect/>
          <a:stretch>
            <a:fillRect/>
          </a:stretch>
        </p:blipFill>
        <p:spPr bwMode="auto">
          <a:xfrm>
            <a:off x="9723438" y="5346700"/>
            <a:ext cx="1143000" cy="1143000"/>
          </a:xfrm>
          <a:prstGeom prst="rect">
            <a:avLst/>
          </a:prstGeom>
          <a:noFill/>
          <a:ln w="9525" cap="flat">
            <a:noFill/>
            <a:miter lim="800000"/>
            <a:headEnd/>
            <a:tailEnd/>
          </a:ln>
        </p:spPr>
      </p:pic>
      <p:pic>
        <p:nvPicPr>
          <p:cNvPr id="104472" name="Picture 24"/>
          <p:cNvPicPr>
            <a:picLocks noChangeArrowheads="1"/>
          </p:cNvPicPr>
          <p:nvPr/>
        </p:nvPicPr>
        <p:blipFill>
          <a:blip r:embed="rId4"/>
          <a:srcRect/>
          <a:stretch>
            <a:fillRect/>
          </a:stretch>
        </p:blipFill>
        <p:spPr bwMode="auto">
          <a:xfrm>
            <a:off x="8701088" y="7974013"/>
            <a:ext cx="1003300" cy="1003300"/>
          </a:xfrm>
          <a:prstGeom prst="rect">
            <a:avLst/>
          </a:prstGeom>
          <a:noFill/>
          <a:ln w="9525" cap="flat">
            <a:noFill/>
            <a:miter lim="800000"/>
            <a:headEnd/>
            <a:tailEnd/>
          </a:ln>
        </p:spPr>
      </p:pic>
      <p:pic>
        <p:nvPicPr>
          <p:cNvPr id="104473" name="Picture 25"/>
          <p:cNvPicPr>
            <a:picLocks noChangeArrowheads="1"/>
          </p:cNvPicPr>
          <p:nvPr/>
        </p:nvPicPr>
        <p:blipFill>
          <a:blip r:embed="rId4"/>
          <a:srcRect/>
          <a:stretch>
            <a:fillRect/>
          </a:stretch>
        </p:blipFill>
        <p:spPr bwMode="auto">
          <a:xfrm>
            <a:off x="6905625" y="7781925"/>
            <a:ext cx="1003300" cy="1003300"/>
          </a:xfrm>
          <a:prstGeom prst="rect">
            <a:avLst/>
          </a:prstGeom>
          <a:noFill/>
          <a:ln w="9525" cap="flat">
            <a:noFill/>
            <a:miter lim="800000"/>
            <a:headEnd/>
            <a:tailEnd/>
          </a:ln>
        </p:spPr>
      </p:pic>
      <p:pic>
        <p:nvPicPr>
          <p:cNvPr id="104474" name="Picture 26"/>
          <p:cNvPicPr>
            <a:picLocks noChangeArrowheads="1"/>
          </p:cNvPicPr>
          <p:nvPr/>
        </p:nvPicPr>
        <p:blipFill>
          <a:blip r:embed="rId4"/>
          <a:srcRect/>
          <a:stretch>
            <a:fillRect/>
          </a:stretch>
        </p:blipFill>
        <p:spPr bwMode="auto">
          <a:xfrm>
            <a:off x="7299325" y="5334000"/>
            <a:ext cx="1003300" cy="1003300"/>
          </a:xfrm>
          <a:prstGeom prst="rect">
            <a:avLst/>
          </a:prstGeom>
          <a:noFill/>
          <a:ln w="9525" cap="flat">
            <a:noFill/>
            <a:miter lim="800000"/>
            <a:headEnd/>
            <a:tailEnd/>
          </a:ln>
        </p:spPr>
      </p:pic>
      <p:pic>
        <p:nvPicPr>
          <p:cNvPr id="104475" name="Picture 27"/>
          <p:cNvPicPr>
            <a:picLocks noChangeArrowheads="1"/>
          </p:cNvPicPr>
          <p:nvPr/>
        </p:nvPicPr>
        <p:blipFill>
          <a:blip r:embed="rId4"/>
          <a:srcRect/>
          <a:stretch>
            <a:fillRect/>
          </a:stretch>
        </p:blipFill>
        <p:spPr bwMode="auto">
          <a:xfrm>
            <a:off x="10701338" y="4454525"/>
            <a:ext cx="1003300" cy="1003300"/>
          </a:xfrm>
          <a:prstGeom prst="rect">
            <a:avLst/>
          </a:prstGeom>
          <a:noFill/>
          <a:ln w="9525" cap="flat">
            <a:noFill/>
            <a:miter lim="800000"/>
            <a:headEnd/>
            <a:tailEnd/>
          </a:ln>
        </p:spPr>
      </p:pic>
      <p:pic>
        <p:nvPicPr>
          <p:cNvPr id="104476" name="Picture 28"/>
          <p:cNvPicPr>
            <a:picLocks noChangeArrowheads="1"/>
          </p:cNvPicPr>
          <p:nvPr/>
        </p:nvPicPr>
        <p:blipFill>
          <a:blip r:embed="rId4"/>
          <a:srcRect/>
          <a:stretch>
            <a:fillRect/>
          </a:stretch>
        </p:blipFill>
        <p:spPr bwMode="auto">
          <a:xfrm>
            <a:off x="8461375" y="4435475"/>
            <a:ext cx="1003300" cy="1003300"/>
          </a:xfrm>
          <a:prstGeom prst="rect">
            <a:avLst/>
          </a:prstGeom>
          <a:noFill/>
          <a:ln w="9525" cap="flat">
            <a:noFill/>
            <a:miter lim="800000"/>
            <a:headEnd/>
            <a:tailEnd/>
          </a:ln>
        </p:spPr>
      </p:pic>
      <p:pic>
        <p:nvPicPr>
          <p:cNvPr id="104477" name="Picture 29"/>
          <p:cNvPicPr>
            <a:picLocks noChangeArrowheads="1"/>
          </p:cNvPicPr>
          <p:nvPr/>
        </p:nvPicPr>
        <p:blipFill>
          <a:blip r:embed="rId4"/>
          <a:srcRect/>
          <a:stretch>
            <a:fillRect/>
          </a:stretch>
        </p:blipFill>
        <p:spPr bwMode="auto">
          <a:xfrm>
            <a:off x="10534650" y="3103563"/>
            <a:ext cx="1003300" cy="1003300"/>
          </a:xfrm>
          <a:prstGeom prst="rect">
            <a:avLst/>
          </a:prstGeom>
          <a:noFill/>
          <a:ln w="9525" cap="flat">
            <a:noFill/>
            <a:miter lim="800000"/>
            <a:headEnd/>
            <a:tailEnd/>
          </a:ln>
        </p:spPr>
      </p:pic>
      <p:pic>
        <p:nvPicPr>
          <p:cNvPr id="104478" name="Picture 30"/>
          <p:cNvPicPr>
            <a:picLocks noChangeArrowheads="1"/>
          </p:cNvPicPr>
          <p:nvPr/>
        </p:nvPicPr>
        <p:blipFill>
          <a:blip r:embed="rId4"/>
          <a:srcRect/>
          <a:stretch>
            <a:fillRect/>
          </a:stretch>
        </p:blipFill>
        <p:spPr bwMode="auto">
          <a:xfrm>
            <a:off x="9371013" y="2387600"/>
            <a:ext cx="1003300" cy="1003300"/>
          </a:xfrm>
          <a:prstGeom prst="rect">
            <a:avLst/>
          </a:prstGeom>
          <a:noFill/>
          <a:ln w="9525" cap="flat">
            <a:noFill/>
            <a:miter lim="800000"/>
            <a:headEnd/>
            <a:tailEnd/>
          </a:ln>
        </p:spPr>
      </p:pic>
      <p:pic>
        <p:nvPicPr>
          <p:cNvPr id="104479" name="Picture 31"/>
          <p:cNvPicPr>
            <a:picLocks noChangeArrowheads="1"/>
          </p:cNvPicPr>
          <p:nvPr/>
        </p:nvPicPr>
        <p:blipFill>
          <a:blip r:embed="rId4"/>
          <a:srcRect/>
          <a:stretch>
            <a:fillRect/>
          </a:stretch>
        </p:blipFill>
        <p:spPr bwMode="auto">
          <a:xfrm>
            <a:off x="8089900" y="3340100"/>
            <a:ext cx="1003300" cy="1003300"/>
          </a:xfrm>
          <a:prstGeom prst="rect">
            <a:avLst/>
          </a:prstGeom>
          <a:noFill/>
          <a:ln w="9525" cap="flat">
            <a:noFill/>
            <a:miter lim="800000"/>
            <a:headEnd/>
            <a:tailEnd/>
          </a:ln>
        </p:spPr>
      </p:pic>
      <p:sp>
        <p:nvSpPr>
          <p:cNvPr id="104480" name="Text Box 32"/>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7DD5B7F1-ECFA-CA42-A029-3AF02F17EA9C}" type="slidenum">
              <a:rPr lang="en-US" sz="1800">
                <a:solidFill>
                  <a:schemeClr val="tx1"/>
                </a:solidFill>
                <a:latin typeface="Calibri" pitchFamily="-104" charset="0"/>
                <a:ea typeface="Calibri" pitchFamily="-104" charset="0"/>
                <a:cs typeface="Calibri" pitchFamily="-104" charset="0"/>
                <a:sym typeface="Calibri" pitchFamily="-104" charset="0"/>
              </a:rPr>
              <a:pPr algn="r"/>
              <a:t>42</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p:cNvPicPr>
            <a:picLocks noChangeAspect="1" noChangeArrowheads="1"/>
          </p:cNvPicPr>
          <p:nvPr/>
        </p:nvPicPr>
        <p:blipFill>
          <a:blip r:embed="rId2"/>
          <a:srcRect/>
          <a:stretch>
            <a:fillRect/>
          </a:stretch>
        </p:blipFill>
        <p:spPr bwMode="auto">
          <a:xfrm>
            <a:off x="814388" y="482600"/>
            <a:ext cx="11341100" cy="8597900"/>
          </a:xfrm>
          <a:prstGeom prst="rect">
            <a:avLst/>
          </a:prstGeom>
          <a:noFill/>
          <a:ln w="12700" cap="flat">
            <a:noFill/>
            <a:miter lim="800000"/>
            <a:headEnd/>
            <a:tailEnd/>
          </a:ln>
        </p:spPr>
      </p:pic>
      <p:sp>
        <p:nvSpPr>
          <p:cNvPr id="105474" name="Text Box 2"/>
          <p:cNvSpPr txBox="1">
            <a:spLocks noChangeArrowheads="1"/>
          </p:cNvSpPr>
          <p:nvPr/>
        </p:nvSpPr>
        <p:spPr bwMode="auto">
          <a:xfrm>
            <a:off x="12134850" y="9109075"/>
            <a:ext cx="320675" cy="355600"/>
          </a:xfrm>
          <a:prstGeom prst="rect">
            <a:avLst/>
          </a:prstGeom>
          <a:noFill/>
          <a:ln w="12700">
            <a:noFill/>
            <a:miter lim="800000"/>
            <a:headEnd/>
            <a:tailEnd/>
          </a:ln>
          <a:effectLst/>
        </p:spPr>
        <p:txBody>
          <a:bodyPr wrap="none" anchor="ctr">
            <a:prstTxWarp prst="textNoShape">
              <a:avLst/>
            </a:prstTxWarp>
          </a:bodyPr>
          <a:lstStyle/>
          <a:p>
            <a:pPr algn="r"/>
            <a:fld id="{B5EF21E2-8BAC-7C41-9758-BEDBDC9C5329}" type="slidenum">
              <a:rPr lang="en-US" sz="1800">
                <a:solidFill>
                  <a:schemeClr val="tx1"/>
                </a:solidFill>
                <a:latin typeface="Calibri" pitchFamily="-104" charset="0"/>
                <a:ea typeface="Calibri" pitchFamily="-104" charset="0"/>
                <a:cs typeface="Calibri" pitchFamily="-104" charset="0"/>
                <a:sym typeface="Calibri" pitchFamily="-104" charset="0"/>
              </a:rPr>
              <a:pPr algn="r"/>
              <a:t>43</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06498" name="Rectangle 2"/>
          <p:cNvSpPr>
            <a:spLocks noGrp="1" noChangeArrowheads="1"/>
          </p:cNvSpPr>
          <p:nvPr>
            <p:ph type="title"/>
          </p:nvPr>
        </p:nvSpPr>
        <p:spPr bwMode="auto">
          <a:xfrm>
            <a:off x="0" y="611188"/>
            <a:ext cx="13004800" cy="1663700"/>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Hub–metahub: to be</a:t>
            </a:r>
            <a:endParaRPr lang="en-US" sz="4400">
              <a:latin typeface="Calibri Bold" charset="0"/>
              <a:ea typeface="ヒラギノ角ゴ ProN W6" pitchFamily="-104" charset="-128"/>
              <a:cs typeface="ヒラギノ角ゴ ProN W6" pitchFamily="-104" charset="-128"/>
              <a:sym typeface="Calibri Bold" charset="0"/>
            </a:endParaRPr>
          </a:p>
        </p:txBody>
      </p:sp>
      <p:sp>
        <p:nvSpPr>
          <p:cNvPr id="106499" name="Oval 3"/>
          <p:cNvSpPr>
            <a:spLocks/>
          </p:cNvSpPr>
          <p:nvPr/>
        </p:nvSpPr>
        <p:spPr bwMode="auto">
          <a:xfrm>
            <a:off x="9245600" y="2832100"/>
            <a:ext cx="615950" cy="609600"/>
          </a:xfrm>
          <a:prstGeom prst="ellipse">
            <a:avLst/>
          </a:prstGeom>
          <a:solidFill>
            <a:srgbClr val="3E6E5A"/>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0" name="Line 4"/>
          <p:cNvSpPr>
            <a:spLocks noChangeShapeType="1"/>
          </p:cNvSpPr>
          <p:nvPr/>
        </p:nvSpPr>
        <p:spPr bwMode="auto">
          <a:xfrm>
            <a:off x="8424863" y="2938463"/>
            <a:ext cx="820737" cy="2032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1" name="Line 5"/>
          <p:cNvSpPr>
            <a:spLocks noChangeShapeType="1"/>
          </p:cNvSpPr>
          <p:nvPr/>
        </p:nvSpPr>
        <p:spPr bwMode="auto">
          <a:xfrm flipH="1">
            <a:off x="9245600" y="3454400"/>
            <a:ext cx="206375" cy="51117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2" name="Line 6"/>
          <p:cNvSpPr>
            <a:spLocks noChangeShapeType="1"/>
          </p:cNvSpPr>
          <p:nvPr/>
        </p:nvSpPr>
        <p:spPr bwMode="auto">
          <a:xfrm>
            <a:off x="9759950" y="3348038"/>
            <a:ext cx="819150" cy="71437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3" name="Line 7"/>
          <p:cNvSpPr>
            <a:spLocks noChangeShapeType="1"/>
          </p:cNvSpPr>
          <p:nvPr/>
        </p:nvSpPr>
        <p:spPr bwMode="auto">
          <a:xfrm rot="10800000" flipH="1">
            <a:off x="9867900" y="2638425"/>
            <a:ext cx="904875" cy="401638"/>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4" name="Line 8"/>
          <p:cNvSpPr>
            <a:spLocks noChangeShapeType="1"/>
          </p:cNvSpPr>
          <p:nvPr/>
        </p:nvSpPr>
        <p:spPr bwMode="auto">
          <a:xfrm rot="10800000">
            <a:off x="9459913" y="2417763"/>
            <a:ext cx="93662" cy="417512"/>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5" name="Oval 9"/>
          <p:cNvSpPr>
            <a:spLocks/>
          </p:cNvSpPr>
          <p:nvPr/>
        </p:nvSpPr>
        <p:spPr bwMode="auto">
          <a:xfrm>
            <a:off x="9780588" y="6719888"/>
            <a:ext cx="611187" cy="609600"/>
          </a:xfrm>
          <a:prstGeom prst="ellipse">
            <a:avLst/>
          </a:prstGeom>
          <a:solidFill>
            <a:srgbClr val="3E6E5A"/>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6" name="Line 10"/>
          <p:cNvSpPr>
            <a:spLocks noChangeShapeType="1"/>
          </p:cNvSpPr>
          <p:nvPr/>
        </p:nvSpPr>
        <p:spPr bwMode="auto">
          <a:xfrm>
            <a:off x="8947150" y="6986588"/>
            <a:ext cx="833438" cy="4127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7" name="Line 11"/>
          <p:cNvSpPr>
            <a:spLocks noChangeShapeType="1"/>
          </p:cNvSpPr>
          <p:nvPr/>
        </p:nvSpPr>
        <p:spPr bwMode="auto">
          <a:xfrm flipH="1">
            <a:off x="9780588" y="7334250"/>
            <a:ext cx="203200" cy="512763"/>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8" name="Line 12"/>
          <p:cNvSpPr>
            <a:spLocks noChangeShapeType="1"/>
          </p:cNvSpPr>
          <p:nvPr/>
        </p:nvSpPr>
        <p:spPr bwMode="auto">
          <a:xfrm>
            <a:off x="10290175" y="7232650"/>
            <a:ext cx="819150" cy="715963"/>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09" name="Line 13"/>
          <p:cNvSpPr>
            <a:spLocks noChangeShapeType="1"/>
          </p:cNvSpPr>
          <p:nvPr/>
        </p:nvSpPr>
        <p:spPr bwMode="auto">
          <a:xfrm rot="10800000" flipH="1">
            <a:off x="10391775" y="6618288"/>
            <a:ext cx="512763" cy="3048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0" name="Line 14"/>
          <p:cNvSpPr>
            <a:spLocks noChangeShapeType="1"/>
          </p:cNvSpPr>
          <p:nvPr/>
        </p:nvSpPr>
        <p:spPr bwMode="auto">
          <a:xfrm rot="10800000" flipH="1">
            <a:off x="10085388" y="6107113"/>
            <a:ext cx="1587" cy="6096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1" name="Oval 15"/>
          <p:cNvSpPr>
            <a:spLocks/>
          </p:cNvSpPr>
          <p:nvPr/>
        </p:nvSpPr>
        <p:spPr bwMode="auto">
          <a:xfrm>
            <a:off x="3425825" y="7027863"/>
            <a:ext cx="609600" cy="609600"/>
          </a:xfrm>
          <a:prstGeom prst="ellipse">
            <a:avLst/>
          </a:prstGeom>
          <a:solidFill>
            <a:srgbClr val="3E6E5A"/>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2" name="Line 16"/>
          <p:cNvSpPr>
            <a:spLocks noChangeShapeType="1"/>
          </p:cNvSpPr>
          <p:nvPr/>
        </p:nvSpPr>
        <p:spPr bwMode="auto">
          <a:xfrm>
            <a:off x="2606675" y="7131050"/>
            <a:ext cx="819150" cy="2032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3" name="Line 17"/>
          <p:cNvSpPr>
            <a:spLocks noChangeShapeType="1"/>
          </p:cNvSpPr>
          <p:nvPr/>
        </p:nvSpPr>
        <p:spPr bwMode="auto">
          <a:xfrm flipH="1">
            <a:off x="3365500" y="7573963"/>
            <a:ext cx="204788" cy="512762"/>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4" name="Line 18"/>
          <p:cNvSpPr>
            <a:spLocks noChangeShapeType="1"/>
          </p:cNvSpPr>
          <p:nvPr/>
        </p:nvSpPr>
        <p:spPr bwMode="auto">
          <a:xfrm>
            <a:off x="3925888" y="7580313"/>
            <a:ext cx="508000" cy="458787"/>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5" name="Line 19"/>
          <p:cNvSpPr>
            <a:spLocks noChangeShapeType="1"/>
          </p:cNvSpPr>
          <p:nvPr/>
        </p:nvSpPr>
        <p:spPr bwMode="auto">
          <a:xfrm rot="10800000" flipH="1">
            <a:off x="4067175" y="7197725"/>
            <a:ext cx="608013" cy="103188"/>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6" name="Line 20"/>
          <p:cNvSpPr>
            <a:spLocks noChangeShapeType="1"/>
          </p:cNvSpPr>
          <p:nvPr/>
        </p:nvSpPr>
        <p:spPr bwMode="auto">
          <a:xfrm rot="10800000" flipH="1">
            <a:off x="3733800" y="6413500"/>
            <a:ext cx="1588" cy="6096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7" name="Line 21"/>
          <p:cNvSpPr>
            <a:spLocks noChangeShapeType="1"/>
          </p:cNvSpPr>
          <p:nvPr/>
        </p:nvSpPr>
        <p:spPr bwMode="auto">
          <a:xfrm rot="10800000" flipH="1">
            <a:off x="3943350" y="5189538"/>
            <a:ext cx="2252663" cy="193992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8" name="Line 22"/>
          <p:cNvSpPr>
            <a:spLocks noChangeShapeType="1"/>
          </p:cNvSpPr>
          <p:nvPr/>
        </p:nvSpPr>
        <p:spPr bwMode="auto">
          <a:xfrm rot="10800000">
            <a:off x="7099300" y="5189538"/>
            <a:ext cx="2782888" cy="163195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19" name="Line 23"/>
          <p:cNvSpPr>
            <a:spLocks noChangeShapeType="1"/>
          </p:cNvSpPr>
          <p:nvPr/>
        </p:nvSpPr>
        <p:spPr bwMode="auto">
          <a:xfrm flipH="1">
            <a:off x="6824663" y="3302000"/>
            <a:ext cx="2289175" cy="112712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6520" name="Line 24"/>
          <p:cNvSpPr>
            <a:spLocks noChangeShapeType="1"/>
          </p:cNvSpPr>
          <p:nvPr/>
        </p:nvSpPr>
        <p:spPr bwMode="auto">
          <a:xfrm>
            <a:off x="3265488" y="3636963"/>
            <a:ext cx="2705100" cy="996950"/>
          </a:xfrm>
          <a:prstGeom prst="line">
            <a:avLst/>
          </a:prstGeom>
          <a:noFill/>
          <a:ln w="25400" cap="flat">
            <a:solidFill>
              <a:srgbClr val="0000FF"/>
            </a:solidFill>
            <a:prstDash val="lgDashDot"/>
            <a:round/>
            <a:headEnd type="none" w="med" len="med"/>
            <a:tailEnd type="stealth" w="lg" len="lg"/>
          </a:ln>
        </p:spPr>
        <p:txBody>
          <a:bodyPr lIns="0" tIns="0" rIns="0" bIns="0">
            <a:prstTxWarp prst="textNoShape">
              <a:avLst/>
            </a:prstTxWarp>
          </a:bodyPr>
          <a:lstStyle/>
          <a:p>
            <a:endParaRPr lang="fr-BE"/>
          </a:p>
        </p:txBody>
      </p:sp>
      <p:sp>
        <p:nvSpPr>
          <p:cNvPr id="106521" name="Rectangle 25"/>
          <p:cNvSpPr>
            <a:spLocks/>
          </p:cNvSpPr>
          <p:nvPr/>
        </p:nvSpPr>
        <p:spPr bwMode="auto">
          <a:xfrm>
            <a:off x="9240838" y="2847975"/>
            <a:ext cx="635000" cy="444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spcBef>
                <a:spcPts val="1488"/>
              </a:spcBef>
            </a:pPr>
            <a:r>
              <a:rPr lang="en-US" sz="2400">
                <a:solidFill>
                  <a:schemeClr val="tx1"/>
                </a:solidFill>
                <a:latin typeface="Arial" pitchFamily="-104" charset="0"/>
                <a:ea typeface="Arial" pitchFamily="-104" charset="0"/>
                <a:cs typeface="Arial" pitchFamily="-104" charset="0"/>
                <a:sym typeface="Arial" pitchFamily="-104" charset="0"/>
              </a:rPr>
              <a:t>A</a:t>
            </a:r>
          </a:p>
        </p:txBody>
      </p:sp>
      <p:sp>
        <p:nvSpPr>
          <p:cNvPr id="106522" name="Rectangle 26"/>
          <p:cNvSpPr>
            <a:spLocks/>
          </p:cNvSpPr>
          <p:nvPr/>
        </p:nvSpPr>
        <p:spPr bwMode="auto">
          <a:xfrm>
            <a:off x="9840913" y="6759575"/>
            <a:ext cx="431800" cy="444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spcBef>
                <a:spcPts val="1488"/>
              </a:spcBef>
            </a:pPr>
            <a:r>
              <a:rPr lang="en-US" sz="2400">
                <a:solidFill>
                  <a:schemeClr val="tx1"/>
                </a:solidFill>
                <a:latin typeface="Arial" pitchFamily="-104" charset="0"/>
                <a:ea typeface="Arial" pitchFamily="-104" charset="0"/>
                <a:cs typeface="Arial" pitchFamily="-104" charset="0"/>
                <a:sym typeface="Arial" pitchFamily="-104" charset="0"/>
              </a:rPr>
              <a:t>C</a:t>
            </a:r>
          </a:p>
        </p:txBody>
      </p:sp>
      <p:sp>
        <p:nvSpPr>
          <p:cNvPr id="106523" name="Rectangle 27"/>
          <p:cNvSpPr>
            <a:spLocks/>
          </p:cNvSpPr>
          <p:nvPr/>
        </p:nvSpPr>
        <p:spPr bwMode="auto">
          <a:xfrm>
            <a:off x="3505200" y="7070725"/>
            <a:ext cx="381000" cy="444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spcBef>
                <a:spcPts val="1488"/>
              </a:spcBef>
            </a:pPr>
            <a:r>
              <a:rPr lang="en-US" sz="2400">
                <a:solidFill>
                  <a:schemeClr val="tx1"/>
                </a:solidFill>
                <a:latin typeface="Arial" pitchFamily="-104" charset="0"/>
                <a:ea typeface="Arial" pitchFamily="-104" charset="0"/>
                <a:cs typeface="Arial" pitchFamily="-104" charset="0"/>
                <a:sym typeface="Arial" pitchFamily="-104" charset="0"/>
              </a:rPr>
              <a:t>B</a:t>
            </a:r>
          </a:p>
        </p:txBody>
      </p:sp>
      <p:sp>
        <p:nvSpPr>
          <p:cNvPr id="106524" name="Rectangle 28"/>
          <p:cNvSpPr>
            <a:spLocks/>
          </p:cNvSpPr>
          <p:nvPr/>
        </p:nvSpPr>
        <p:spPr bwMode="auto">
          <a:xfrm rot="1200000">
            <a:off x="3105150" y="3713163"/>
            <a:ext cx="3263900" cy="317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spcBef>
                <a:spcPts val="1000"/>
              </a:spcBef>
            </a:pPr>
            <a:r>
              <a:rPr lang="en-US" sz="1600" b="1">
                <a:solidFill>
                  <a:schemeClr val="tx1"/>
                </a:solidFill>
                <a:latin typeface="Arial" pitchFamily="-104" charset="0"/>
                <a:ea typeface="Arial" pitchFamily="-104" charset="0"/>
                <a:cs typeface="Arial" pitchFamily="-104" charset="0"/>
                <a:sym typeface="Arial" pitchFamily="-104" charset="0"/>
              </a:rPr>
              <a:t>1: Where can we find data?</a:t>
            </a:r>
          </a:p>
        </p:txBody>
      </p:sp>
      <p:sp>
        <p:nvSpPr>
          <p:cNvPr id="106525" name="Line 29"/>
          <p:cNvSpPr>
            <a:spLocks noChangeShapeType="1"/>
          </p:cNvSpPr>
          <p:nvPr/>
        </p:nvSpPr>
        <p:spPr bwMode="auto">
          <a:xfrm rot="10800000">
            <a:off x="3136900" y="3767138"/>
            <a:ext cx="2622550" cy="977900"/>
          </a:xfrm>
          <a:prstGeom prst="line">
            <a:avLst/>
          </a:prstGeom>
          <a:noFill/>
          <a:ln w="25400" cap="flat">
            <a:solidFill>
              <a:srgbClr val="0000FF"/>
            </a:solidFill>
            <a:prstDash val="lgDashDot"/>
            <a:round/>
            <a:headEnd type="none" w="med" len="med"/>
            <a:tailEnd type="stealth" w="lg" len="lg"/>
          </a:ln>
        </p:spPr>
        <p:txBody>
          <a:bodyPr lIns="0" tIns="0" rIns="0" bIns="0">
            <a:prstTxWarp prst="textNoShape">
              <a:avLst/>
            </a:prstTxWarp>
          </a:bodyPr>
          <a:lstStyle/>
          <a:p>
            <a:endParaRPr lang="fr-BE"/>
          </a:p>
        </p:txBody>
      </p:sp>
      <p:sp>
        <p:nvSpPr>
          <p:cNvPr id="106526" name="Line 30"/>
          <p:cNvSpPr>
            <a:spLocks noChangeShapeType="1"/>
          </p:cNvSpPr>
          <p:nvPr/>
        </p:nvSpPr>
        <p:spPr bwMode="auto">
          <a:xfrm>
            <a:off x="2997200" y="3205163"/>
            <a:ext cx="5954713" cy="25400"/>
          </a:xfrm>
          <a:prstGeom prst="line">
            <a:avLst/>
          </a:prstGeom>
          <a:noFill/>
          <a:ln w="25400" cap="flat">
            <a:solidFill>
              <a:srgbClr val="3E6E5A"/>
            </a:solidFill>
            <a:prstDash val="lgDashDot"/>
            <a:round/>
            <a:headEnd type="stealth" w="med" len="med"/>
            <a:tailEnd type="stealth" w="med" len="lg"/>
          </a:ln>
        </p:spPr>
        <p:txBody>
          <a:bodyPr lIns="0" tIns="0" rIns="0" bIns="0">
            <a:prstTxWarp prst="textNoShape">
              <a:avLst/>
            </a:prstTxWarp>
          </a:bodyPr>
          <a:lstStyle/>
          <a:p>
            <a:endParaRPr lang="fr-BE"/>
          </a:p>
        </p:txBody>
      </p:sp>
      <p:sp>
        <p:nvSpPr>
          <p:cNvPr id="106527" name="Line 31"/>
          <p:cNvSpPr>
            <a:spLocks noChangeShapeType="1"/>
          </p:cNvSpPr>
          <p:nvPr/>
        </p:nvSpPr>
        <p:spPr bwMode="auto">
          <a:xfrm>
            <a:off x="2840038" y="4005263"/>
            <a:ext cx="6940550" cy="2819400"/>
          </a:xfrm>
          <a:prstGeom prst="line">
            <a:avLst/>
          </a:prstGeom>
          <a:noFill/>
          <a:ln w="25400" cap="flat">
            <a:solidFill>
              <a:srgbClr val="3E6E5A"/>
            </a:solidFill>
            <a:prstDash val="lgDashDot"/>
            <a:round/>
            <a:headEnd type="stealth" w="med" len="med"/>
            <a:tailEnd type="stealth" w="med" len="lg"/>
          </a:ln>
        </p:spPr>
        <p:txBody>
          <a:bodyPr lIns="0" tIns="0" rIns="0" bIns="0">
            <a:prstTxWarp prst="textNoShape">
              <a:avLst/>
            </a:prstTxWarp>
          </a:bodyPr>
          <a:lstStyle/>
          <a:p>
            <a:endParaRPr lang="fr-BE"/>
          </a:p>
        </p:txBody>
      </p:sp>
      <p:sp>
        <p:nvSpPr>
          <p:cNvPr id="106528" name="Line 32"/>
          <p:cNvSpPr>
            <a:spLocks noChangeShapeType="1"/>
          </p:cNvSpPr>
          <p:nvPr/>
        </p:nvSpPr>
        <p:spPr bwMode="auto">
          <a:xfrm>
            <a:off x="10414000" y="7081838"/>
            <a:ext cx="765175" cy="68262"/>
          </a:xfrm>
          <a:prstGeom prst="line">
            <a:avLst/>
          </a:prstGeom>
          <a:noFill/>
          <a:ln w="12700" cap="flat">
            <a:solidFill>
              <a:schemeClr val="tx1"/>
            </a:solidFill>
            <a:prstDash val="solid"/>
            <a:round/>
            <a:headEnd type="stealth" w="med" len="med"/>
            <a:tailEnd type="stealth" w="med" len="lg"/>
          </a:ln>
        </p:spPr>
        <p:txBody>
          <a:bodyPr lIns="0" tIns="0" rIns="0" bIns="0">
            <a:prstTxWarp prst="textNoShape">
              <a:avLst/>
            </a:prstTxWarp>
          </a:bodyPr>
          <a:lstStyle/>
          <a:p>
            <a:endParaRPr lang="fr-BE"/>
          </a:p>
        </p:txBody>
      </p:sp>
      <p:sp>
        <p:nvSpPr>
          <p:cNvPr id="106529" name="Line 33"/>
          <p:cNvSpPr>
            <a:spLocks noChangeShapeType="1"/>
          </p:cNvSpPr>
          <p:nvPr/>
        </p:nvSpPr>
        <p:spPr bwMode="auto">
          <a:xfrm>
            <a:off x="9842500" y="3163888"/>
            <a:ext cx="1397000" cy="138112"/>
          </a:xfrm>
          <a:prstGeom prst="line">
            <a:avLst/>
          </a:prstGeom>
          <a:noFill/>
          <a:ln w="12700" cap="flat">
            <a:solidFill>
              <a:schemeClr val="tx1"/>
            </a:solidFill>
            <a:prstDash val="solid"/>
            <a:round/>
            <a:headEnd type="stealth" w="med" len="med"/>
            <a:tailEnd type="stealth" w="med" len="lg"/>
          </a:ln>
        </p:spPr>
        <p:txBody>
          <a:bodyPr lIns="0" tIns="0" rIns="0" bIns="0">
            <a:prstTxWarp prst="textNoShape">
              <a:avLst/>
            </a:prstTxWarp>
          </a:bodyPr>
          <a:lstStyle/>
          <a:p>
            <a:endParaRPr lang="fr-BE"/>
          </a:p>
        </p:txBody>
      </p:sp>
      <p:sp>
        <p:nvSpPr>
          <p:cNvPr id="106530" name="Rectangle 34"/>
          <p:cNvSpPr>
            <a:spLocks/>
          </p:cNvSpPr>
          <p:nvPr/>
        </p:nvSpPr>
        <p:spPr bwMode="auto">
          <a:xfrm>
            <a:off x="4154488" y="2767013"/>
            <a:ext cx="3606800" cy="317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spcBef>
                <a:spcPts val="1000"/>
              </a:spcBef>
            </a:pPr>
            <a:r>
              <a:rPr lang="en-US" sz="1600" b="1">
                <a:solidFill>
                  <a:schemeClr val="tx1"/>
                </a:solidFill>
                <a:latin typeface="Arial" pitchFamily="-104" charset="0"/>
                <a:ea typeface="Arial" pitchFamily="-104" charset="0"/>
                <a:cs typeface="Arial" pitchFamily="-104" charset="0"/>
                <a:sym typeface="Arial" pitchFamily="-104" charset="0"/>
              </a:rPr>
              <a:t>3: Fetch data from hub A</a:t>
            </a:r>
          </a:p>
        </p:txBody>
      </p:sp>
      <p:sp>
        <p:nvSpPr>
          <p:cNvPr id="106531" name="Rectangle 35"/>
          <p:cNvSpPr>
            <a:spLocks/>
          </p:cNvSpPr>
          <p:nvPr/>
        </p:nvSpPr>
        <p:spPr bwMode="auto">
          <a:xfrm rot="1379999">
            <a:off x="5741988" y="5892800"/>
            <a:ext cx="2946400" cy="317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spcBef>
                <a:spcPts val="1000"/>
              </a:spcBef>
            </a:pPr>
            <a:r>
              <a:rPr lang="en-US" sz="1600" b="1">
                <a:solidFill>
                  <a:schemeClr val="tx1"/>
                </a:solidFill>
                <a:latin typeface="Arial" pitchFamily="-104" charset="0"/>
                <a:ea typeface="Arial" pitchFamily="-104" charset="0"/>
                <a:cs typeface="Arial" pitchFamily="-104" charset="0"/>
                <a:sym typeface="Arial" pitchFamily="-104" charset="0"/>
              </a:rPr>
              <a:t>3: Fetch data from hub C</a:t>
            </a:r>
          </a:p>
        </p:txBody>
      </p:sp>
      <p:sp>
        <p:nvSpPr>
          <p:cNvPr id="106532" name="Rectangle 36"/>
          <p:cNvSpPr>
            <a:spLocks/>
          </p:cNvSpPr>
          <p:nvPr/>
        </p:nvSpPr>
        <p:spPr bwMode="auto">
          <a:xfrm>
            <a:off x="1508125" y="4991100"/>
            <a:ext cx="1371600" cy="8763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spcBef>
                <a:spcPts val="1000"/>
              </a:spcBef>
            </a:pPr>
            <a:r>
              <a:rPr lang="en-US" sz="1600" b="1">
                <a:solidFill>
                  <a:schemeClr val="tx1"/>
                </a:solidFill>
                <a:latin typeface="Arial" pitchFamily="-104" charset="0"/>
                <a:ea typeface="Arial" pitchFamily="-104" charset="0"/>
                <a:cs typeface="Arial" pitchFamily="-104" charset="0"/>
                <a:sym typeface="Arial" pitchFamily="-104" charset="0"/>
              </a:rPr>
              <a:t>     4:</a:t>
            </a:r>
            <a:r>
              <a:rPr lang="en-US" sz="2400">
                <a:solidFill>
                  <a:schemeClr val="tx1"/>
                </a:solidFill>
                <a:latin typeface="ＭＳ Ｐゴシック" pitchFamily="-104" charset="-128"/>
                <a:sym typeface="ＭＳ Ｐゴシック" pitchFamily="-104" charset="-128"/>
              </a:rPr>
              <a:t/>
            </a:r>
            <a:br>
              <a:rPr lang="en-US" sz="2400">
                <a:solidFill>
                  <a:schemeClr val="tx1"/>
                </a:solidFill>
                <a:latin typeface="ＭＳ Ｐゴシック" pitchFamily="-104" charset="-128"/>
                <a:sym typeface="ＭＳ Ｐゴシック" pitchFamily="-104" charset="-128"/>
              </a:rPr>
            </a:br>
            <a:r>
              <a:rPr lang="en-US" sz="1600" b="1">
                <a:solidFill>
                  <a:schemeClr val="tx1"/>
                </a:solidFill>
                <a:latin typeface="Arial" pitchFamily="-104" charset="0"/>
                <a:ea typeface="Arial" pitchFamily="-104" charset="0"/>
                <a:cs typeface="Arial" pitchFamily="-104" charset="0"/>
                <a:sym typeface="Arial" pitchFamily="-104" charset="0"/>
              </a:rPr>
              <a:t>All data available</a:t>
            </a:r>
          </a:p>
        </p:txBody>
      </p:sp>
      <p:sp>
        <p:nvSpPr>
          <p:cNvPr id="106533" name="Rectangle 37"/>
          <p:cNvSpPr>
            <a:spLocks/>
          </p:cNvSpPr>
          <p:nvPr/>
        </p:nvSpPr>
        <p:spPr bwMode="auto">
          <a:xfrm rot="1320000">
            <a:off x="3387725" y="4491038"/>
            <a:ext cx="2984500" cy="317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spcBef>
                <a:spcPts val="1000"/>
              </a:spcBef>
            </a:pPr>
            <a:r>
              <a:rPr lang="en-US" sz="1600" b="1">
                <a:solidFill>
                  <a:srgbClr val="990033"/>
                </a:solidFill>
                <a:latin typeface="Arial" pitchFamily="-104" charset="0"/>
                <a:ea typeface="Arial" pitchFamily="-104" charset="0"/>
                <a:cs typeface="Arial" pitchFamily="-104" charset="0"/>
                <a:sym typeface="Arial" pitchFamily="-104" charset="0"/>
              </a:rPr>
              <a:t>2: In hub A and C</a:t>
            </a:r>
          </a:p>
        </p:txBody>
      </p:sp>
      <p:sp>
        <p:nvSpPr>
          <p:cNvPr id="106534" name="Line 38"/>
          <p:cNvSpPr>
            <a:spLocks noChangeShapeType="1"/>
          </p:cNvSpPr>
          <p:nvPr/>
        </p:nvSpPr>
        <p:spPr bwMode="auto">
          <a:xfrm rot="10800000">
            <a:off x="9655175" y="3457575"/>
            <a:ext cx="465138" cy="1190625"/>
          </a:xfrm>
          <a:prstGeom prst="line">
            <a:avLst/>
          </a:prstGeom>
          <a:noFill/>
          <a:ln w="12700" cap="flat">
            <a:solidFill>
              <a:schemeClr val="tx1"/>
            </a:solidFill>
            <a:prstDash val="solid"/>
            <a:round/>
            <a:headEnd type="stealth" w="med" len="med"/>
            <a:tailEnd type="stealth" w="med" len="lg"/>
          </a:ln>
        </p:spPr>
        <p:txBody>
          <a:bodyPr lIns="0" tIns="0" rIns="0" bIns="0">
            <a:prstTxWarp prst="textNoShape">
              <a:avLst/>
            </a:prstTxWarp>
          </a:bodyPr>
          <a:lstStyle/>
          <a:p>
            <a:endParaRPr lang="fr-BE"/>
          </a:p>
        </p:txBody>
      </p:sp>
      <p:pic>
        <p:nvPicPr>
          <p:cNvPr id="106535" name="Picture 39"/>
          <p:cNvPicPr>
            <a:picLocks noChangeArrowheads="1"/>
          </p:cNvPicPr>
          <p:nvPr/>
        </p:nvPicPr>
        <p:blipFill>
          <a:blip r:embed="rId3"/>
          <a:srcRect/>
          <a:stretch>
            <a:fillRect/>
          </a:stretch>
        </p:blipFill>
        <p:spPr bwMode="auto">
          <a:xfrm>
            <a:off x="1719263" y="2679700"/>
            <a:ext cx="1295400" cy="1295400"/>
          </a:xfrm>
          <a:prstGeom prst="rect">
            <a:avLst/>
          </a:prstGeom>
          <a:noFill/>
          <a:ln w="9525" cap="flat">
            <a:noFill/>
            <a:miter lim="800000"/>
            <a:headEnd/>
            <a:tailEnd/>
          </a:ln>
        </p:spPr>
      </p:pic>
      <p:pic>
        <p:nvPicPr>
          <p:cNvPr id="106536" name="Picture 40"/>
          <p:cNvPicPr>
            <a:picLocks noChangeArrowheads="1"/>
          </p:cNvPicPr>
          <p:nvPr/>
        </p:nvPicPr>
        <p:blipFill>
          <a:blip r:embed="rId4"/>
          <a:srcRect/>
          <a:stretch>
            <a:fillRect/>
          </a:stretch>
        </p:blipFill>
        <p:spPr bwMode="auto">
          <a:xfrm>
            <a:off x="963613" y="3067050"/>
            <a:ext cx="1143000" cy="1143000"/>
          </a:xfrm>
          <a:prstGeom prst="rect">
            <a:avLst/>
          </a:prstGeom>
          <a:noFill/>
          <a:ln w="9525" cap="flat">
            <a:noFill/>
            <a:miter lim="800000"/>
            <a:headEnd/>
            <a:tailEnd/>
          </a:ln>
        </p:spPr>
      </p:pic>
      <p:pic>
        <p:nvPicPr>
          <p:cNvPr id="106537" name="Picture 41"/>
          <p:cNvPicPr>
            <a:picLocks noChangeArrowheads="1"/>
          </p:cNvPicPr>
          <p:nvPr/>
        </p:nvPicPr>
        <p:blipFill>
          <a:blip r:embed="rId4"/>
          <a:srcRect/>
          <a:stretch>
            <a:fillRect/>
          </a:stretch>
        </p:blipFill>
        <p:spPr bwMode="auto">
          <a:xfrm>
            <a:off x="11176000" y="3044825"/>
            <a:ext cx="1143000" cy="1143000"/>
          </a:xfrm>
          <a:prstGeom prst="rect">
            <a:avLst/>
          </a:prstGeom>
          <a:noFill/>
          <a:ln w="9525" cap="flat">
            <a:noFill/>
            <a:miter lim="800000"/>
            <a:headEnd/>
            <a:tailEnd/>
          </a:ln>
        </p:spPr>
      </p:pic>
      <p:pic>
        <p:nvPicPr>
          <p:cNvPr id="106538" name="Picture 42"/>
          <p:cNvPicPr>
            <a:picLocks noChangeArrowheads="1"/>
          </p:cNvPicPr>
          <p:nvPr/>
        </p:nvPicPr>
        <p:blipFill>
          <a:blip r:embed="rId4"/>
          <a:srcRect/>
          <a:stretch>
            <a:fillRect/>
          </a:stretch>
        </p:blipFill>
        <p:spPr bwMode="auto">
          <a:xfrm>
            <a:off x="11150600" y="6642100"/>
            <a:ext cx="1143000" cy="1143000"/>
          </a:xfrm>
          <a:prstGeom prst="rect">
            <a:avLst/>
          </a:prstGeom>
          <a:noFill/>
          <a:ln w="9525" cap="flat">
            <a:noFill/>
            <a:miter lim="800000"/>
            <a:headEnd/>
            <a:tailEnd/>
          </a:ln>
        </p:spPr>
      </p:pic>
      <p:pic>
        <p:nvPicPr>
          <p:cNvPr id="106539" name="Picture 43"/>
          <p:cNvPicPr>
            <a:picLocks noChangeArrowheads="1"/>
          </p:cNvPicPr>
          <p:nvPr/>
        </p:nvPicPr>
        <p:blipFill>
          <a:blip r:embed="rId5"/>
          <a:srcRect/>
          <a:stretch>
            <a:fillRect/>
          </a:stretch>
        </p:blipFill>
        <p:spPr bwMode="auto">
          <a:xfrm>
            <a:off x="9088438" y="1884363"/>
            <a:ext cx="1003300" cy="1003300"/>
          </a:xfrm>
          <a:prstGeom prst="rect">
            <a:avLst/>
          </a:prstGeom>
          <a:noFill/>
          <a:ln w="9525" cap="flat">
            <a:noFill/>
            <a:miter lim="800000"/>
            <a:headEnd/>
            <a:tailEnd/>
          </a:ln>
        </p:spPr>
      </p:pic>
      <p:pic>
        <p:nvPicPr>
          <p:cNvPr id="106540" name="Picture 44"/>
          <p:cNvPicPr>
            <a:picLocks noChangeArrowheads="1"/>
          </p:cNvPicPr>
          <p:nvPr/>
        </p:nvPicPr>
        <p:blipFill>
          <a:blip r:embed="rId5"/>
          <a:srcRect/>
          <a:stretch>
            <a:fillRect/>
          </a:stretch>
        </p:blipFill>
        <p:spPr bwMode="auto">
          <a:xfrm>
            <a:off x="8107363" y="2151063"/>
            <a:ext cx="1003300" cy="1003300"/>
          </a:xfrm>
          <a:prstGeom prst="rect">
            <a:avLst/>
          </a:prstGeom>
          <a:noFill/>
          <a:ln w="9525" cap="flat">
            <a:noFill/>
            <a:miter lim="800000"/>
            <a:headEnd/>
            <a:tailEnd/>
          </a:ln>
        </p:spPr>
      </p:pic>
      <p:pic>
        <p:nvPicPr>
          <p:cNvPr id="106541" name="Picture 45"/>
          <p:cNvPicPr>
            <a:picLocks noChangeArrowheads="1"/>
          </p:cNvPicPr>
          <p:nvPr/>
        </p:nvPicPr>
        <p:blipFill>
          <a:blip r:embed="rId5"/>
          <a:srcRect/>
          <a:stretch>
            <a:fillRect/>
          </a:stretch>
        </p:blipFill>
        <p:spPr bwMode="auto">
          <a:xfrm>
            <a:off x="8737600" y="3556000"/>
            <a:ext cx="1003300" cy="1003300"/>
          </a:xfrm>
          <a:prstGeom prst="rect">
            <a:avLst/>
          </a:prstGeom>
          <a:noFill/>
          <a:ln w="9525" cap="flat">
            <a:noFill/>
            <a:miter lim="800000"/>
            <a:headEnd/>
            <a:tailEnd/>
          </a:ln>
        </p:spPr>
      </p:pic>
      <p:pic>
        <p:nvPicPr>
          <p:cNvPr id="106542" name="Picture 46"/>
          <p:cNvPicPr>
            <a:picLocks noChangeArrowheads="1"/>
          </p:cNvPicPr>
          <p:nvPr/>
        </p:nvPicPr>
        <p:blipFill>
          <a:blip r:embed="rId5"/>
          <a:srcRect/>
          <a:stretch>
            <a:fillRect/>
          </a:stretch>
        </p:blipFill>
        <p:spPr bwMode="auto">
          <a:xfrm>
            <a:off x="10491788" y="3559175"/>
            <a:ext cx="1003300" cy="1003300"/>
          </a:xfrm>
          <a:prstGeom prst="rect">
            <a:avLst/>
          </a:prstGeom>
          <a:noFill/>
          <a:ln w="9525" cap="flat">
            <a:noFill/>
            <a:miter lim="800000"/>
            <a:headEnd/>
            <a:tailEnd/>
          </a:ln>
        </p:spPr>
      </p:pic>
      <p:pic>
        <p:nvPicPr>
          <p:cNvPr id="106543" name="Picture 47"/>
          <p:cNvPicPr>
            <a:picLocks noChangeArrowheads="1"/>
          </p:cNvPicPr>
          <p:nvPr/>
        </p:nvPicPr>
        <p:blipFill>
          <a:blip r:embed="rId5"/>
          <a:srcRect/>
          <a:stretch>
            <a:fillRect/>
          </a:stretch>
        </p:blipFill>
        <p:spPr bwMode="auto">
          <a:xfrm>
            <a:off x="10680700" y="2222500"/>
            <a:ext cx="1003300" cy="1003300"/>
          </a:xfrm>
          <a:prstGeom prst="rect">
            <a:avLst/>
          </a:prstGeom>
          <a:noFill/>
          <a:ln w="9525" cap="flat">
            <a:noFill/>
            <a:miter lim="800000"/>
            <a:headEnd/>
            <a:tailEnd/>
          </a:ln>
        </p:spPr>
      </p:pic>
      <p:pic>
        <p:nvPicPr>
          <p:cNvPr id="106544" name="Picture 48"/>
          <p:cNvPicPr>
            <a:picLocks noChangeArrowheads="1"/>
          </p:cNvPicPr>
          <p:nvPr/>
        </p:nvPicPr>
        <p:blipFill>
          <a:blip r:embed="rId5"/>
          <a:srcRect/>
          <a:stretch>
            <a:fillRect/>
          </a:stretch>
        </p:blipFill>
        <p:spPr bwMode="auto">
          <a:xfrm>
            <a:off x="9786938" y="5424488"/>
            <a:ext cx="1003300" cy="1003300"/>
          </a:xfrm>
          <a:prstGeom prst="rect">
            <a:avLst/>
          </a:prstGeom>
          <a:noFill/>
          <a:ln w="9525" cap="flat">
            <a:noFill/>
            <a:miter lim="800000"/>
            <a:headEnd/>
            <a:tailEnd/>
          </a:ln>
        </p:spPr>
      </p:pic>
      <p:pic>
        <p:nvPicPr>
          <p:cNvPr id="106545" name="Picture 49"/>
          <p:cNvPicPr>
            <a:picLocks noChangeArrowheads="1"/>
          </p:cNvPicPr>
          <p:nvPr/>
        </p:nvPicPr>
        <p:blipFill>
          <a:blip r:embed="rId5"/>
          <a:srcRect/>
          <a:stretch>
            <a:fillRect/>
          </a:stretch>
        </p:blipFill>
        <p:spPr bwMode="auto">
          <a:xfrm>
            <a:off x="10653713" y="5910263"/>
            <a:ext cx="1003300" cy="1003300"/>
          </a:xfrm>
          <a:prstGeom prst="rect">
            <a:avLst/>
          </a:prstGeom>
          <a:noFill/>
          <a:ln w="9525" cap="flat">
            <a:noFill/>
            <a:miter lim="800000"/>
            <a:headEnd/>
            <a:tailEnd/>
          </a:ln>
        </p:spPr>
      </p:pic>
      <p:pic>
        <p:nvPicPr>
          <p:cNvPr id="106546" name="Picture 50"/>
          <p:cNvPicPr>
            <a:picLocks noChangeArrowheads="1"/>
          </p:cNvPicPr>
          <p:nvPr/>
        </p:nvPicPr>
        <p:blipFill>
          <a:blip r:embed="rId5"/>
          <a:srcRect/>
          <a:stretch>
            <a:fillRect/>
          </a:stretch>
        </p:blipFill>
        <p:spPr bwMode="auto">
          <a:xfrm>
            <a:off x="11007725" y="7445375"/>
            <a:ext cx="1003300" cy="1003300"/>
          </a:xfrm>
          <a:prstGeom prst="rect">
            <a:avLst/>
          </a:prstGeom>
          <a:noFill/>
          <a:ln w="9525" cap="flat">
            <a:noFill/>
            <a:miter lim="800000"/>
            <a:headEnd/>
            <a:tailEnd/>
          </a:ln>
        </p:spPr>
      </p:pic>
      <p:pic>
        <p:nvPicPr>
          <p:cNvPr id="106547" name="Picture 51"/>
          <p:cNvPicPr>
            <a:picLocks noChangeArrowheads="1"/>
          </p:cNvPicPr>
          <p:nvPr/>
        </p:nvPicPr>
        <p:blipFill>
          <a:blip r:embed="rId5"/>
          <a:srcRect/>
          <a:stretch>
            <a:fillRect/>
          </a:stretch>
        </p:blipFill>
        <p:spPr bwMode="auto">
          <a:xfrm>
            <a:off x="9280525" y="7445375"/>
            <a:ext cx="1003300" cy="1003300"/>
          </a:xfrm>
          <a:prstGeom prst="rect">
            <a:avLst/>
          </a:prstGeom>
          <a:noFill/>
          <a:ln w="9525" cap="flat">
            <a:noFill/>
            <a:miter lim="800000"/>
            <a:headEnd/>
            <a:tailEnd/>
          </a:ln>
        </p:spPr>
      </p:pic>
      <p:pic>
        <p:nvPicPr>
          <p:cNvPr id="106548" name="Picture 52"/>
          <p:cNvPicPr>
            <a:picLocks noChangeArrowheads="1"/>
          </p:cNvPicPr>
          <p:nvPr/>
        </p:nvPicPr>
        <p:blipFill>
          <a:blip r:embed="rId5"/>
          <a:srcRect/>
          <a:stretch>
            <a:fillRect/>
          </a:stretch>
        </p:blipFill>
        <p:spPr bwMode="auto">
          <a:xfrm>
            <a:off x="8388350" y="6650038"/>
            <a:ext cx="1003300" cy="1003300"/>
          </a:xfrm>
          <a:prstGeom prst="rect">
            <a:avLst/>
          </a:prstGeom>
          <a:noFill/>
          <a:ln w="9525" cap="flat">
            <a:noFill/>
            <a:miter lim="800000"/>
            <a:headEnd/>
            <a:tailEnd/>
          </a:ln>
        </p:spPr>
      </p:pic>
      <p:pic>
        <p:nvPicPr>
          <p:cNvPr id="106549" name="Picture 53"/>
          <p:cNvPicPr>
            <a:picLocks noChangeArrowheads="1"/>
          </p:cNvPicPr>
          <p:nvPr/>
        </p:nvPicPr>
        <p:blipFill>
          <a:blip r:embed="rId5"/>
          <a:srcRect/>
          <a:stretch>
            <a:fillRect/>
          </a:stretch>
        </p:blipFill>
        <p:spPr bwMode="auto">
          <a:xfrm>
            <a:off x="2863850" y="7700963"/>
            <a:ext cx="1003300" cy="1003300"/>
          </a:xfrm>
          <a:prstGeom prst="rect">
            <a:avLst/>
          </a:prstGeom>
          <a:noFill/>
          <a:ln w="9525" cap="flat">
            <a:noFill/>
            <a:miter lim="800000"/>
            <a:headEnd/>
            <a:tailEnd/>
          </a:ln>
        </p:spPr>
      </p:pic>
      <p:pic>
        <p:nvPicPr>
          <p:cNvPr id="106550" name="Picture 54"/>
          <p:cNvPicPr>
            <a:picLocks noChangeArrowheads="1"/>
          </p:cNvPicPr>
          <p:nvPr/>
        </p:nvPicPr>
        <p:blipFill>
          <a:blip r:embed="rId5"/>
          <a:srcRect/>
          <a:stretch>
            <a:fillRect/>
          </a:stretch>
        </p:blipFill>
        <p:spPr bwMode="auto">
          <a:xfrm>
            <a:off x="4356100" y="7562850"/>
            <a:ext cx="1003300" cy="1003300"/>
          </a:xfrm>
          <a:prstGeom prst="rect">
            <a:avLst/>
          </a:prstGeom>
          <a:noFill/>
          <a:ln w="9525" cap="flat">
            <a:noFill/>
            <a:miter lim="800000"/>
            <a:headEnd/>
            <a:tailEnd/>
          </a:ln>
        </p:spPr>
      </p:pic>
      <p:pic>
        <p:nvPicPr>
          <p:cNvPr id="106551" name="Picture 55"/>
          <p:cNvPicPr>
            <a:picLocks noChangeArrowheads="1"/>
          </p:cNvPicPr>
          <p:nvPr/>
        </p:nvPicPr>
        <p:blipFill>
          <a:blip r:embed="rId5"/>
          <a:srcRect/>
          <a:stretch>
            <a:fillRect/>
          </a:stretch>
        </p:blipFill>
        <p:spPr bwMode="auto">
          <a:xfrm>
            <a:off x="4610100" y="6692900"/>
            <a:ext cx="1003300" cy="1003300"/>
          </a:xfrm>
          <a:prstGeom prst="rect">
            <a:avLst/>
          </a:prstGeom>
          <a:noFill/>
          <a:ln w="9525" cap="flat">
            <a:noFill/>
            <a:miter lim="800000"/>
            <a:headEnd/>
            <a:tailEnd/>
          </a:ln>
        </p:spPr>
      </p:pic>
      <p:pic>
        <p:nvPicPr>
          <p:cNvPr id="106552" name="Picture 56"/>
          <p:cNvPicPr>
            <a:picLocks noChangeArrowheads="1"/>
          </p:cNvPicPr>
          <p:nvPr/>
        </p:nvPicPr>
        <p:blipFill>
          <a:blip r:embed="rId5"/>
          <a:srcRect/>
          <a:stretch>
            <a:fillRect/>
          </a:stretch>
        </p:blipFill>
        <p:spPr bwMode="auto">
          <a:xfrm>
            <a:off x="3440113" y="5732463"/>
            <a:ext cx="1003300" cy="1003300"/>
          </a:xfrm>
          <a:prstGeom prst="rect">
            <a:avLst/>
          </a:prstGeom>
          <a:noFill/>
          <a:ln w="9525" cap="flat">
            <a:noFill/>
            <a:miter lim="800000"/>
            <a:headEnd/>
            <a:tailEnd/>
          </a:ln>
        </p:spPr>
      </p:pic>
      <p:pic>
        <p:nvPicPr>
          <p:cNvPr id="106553" name="Picture 57"/>
          <p:cNvPicPr>
            <a:picLocks noChangeArrowheads="1"/>
          </p:cNvPicPr>
          <p:nvPr/>
        </p:nvPicPr>
        <p:blipFill>
          <a:blip r:embed="rId5"/>
          <a:srcRect/>
          <a:stretch>
            <a:fillRect/>
          </a:stretch>
        </p:blipFill>
        <p:spPr bwMode="auto">
          <a:xfrm>
            <a:off x="2085975" y="6837363"/>
            <a:ext cx="1003300" cy="1003300"/>
          </a:xfrm>
          <a:prstGeom prst="rect">
            <a:avLst/>
          </a:prstGeom>
          <a:noFill/>
          <a:ln w="9525" cap="flat">
            <a:noFill/>
            <a:miter lim="800000"/>
            <a:headEnd/>
            <a:tailEnd/>
          </a:ln>
        </p:spPr>
      </p:pic>
      <p:pic>
        <p:nvPicPr>
          <p:cNvPr id="106554" name="Picture 58"/>
          <p:cNvPicPr>
            <a:picLocks noChangeArrowheads="1"/>
          </p:cNvPicPr>
          <p:nvPr/>
        </p:nvPicPr>
        <p:blipFill>
          <a:blip r:embed="rId4"/>
          <a:srcRect/>
          <a:stretch>
            <a:fillRect/>
          </a:stretch>
        </p:blipFill>
        <p:spPr bwMode="auto">
          <a:xfrm>
            <a:off x="9796463" y="4481513"/>
            <a:ext cx="1143000" cy="1143000"/>
          </a:xfrm>
          <a:prstGeom prst="rect">
            <a:avLst/>
          </a:prstGeom>
          <a:noFill/>
          <a:ln w="9525" cap="flat">
            <a:noFill/>
            <a:miter lim="800000"/>
            <a:headEnd/>
            <a:tailEnd/>
          </a:ln>
        </p:spPr>
      </p:pic>
      <p:pic>
        <p:nvPicPr>
          <p:cNvPr id="106555" name="Picture 59"/>
          <p:cNvPicPr>
            <a:picLocks noChangeArrowheads="1"/>
          </p:cNvPicPr>
          <p:nvPr/>
        </p:nvPicPr>
        <p:blipFill>
          <a:blip r:embed="rId6"/>
          <a:srcRect/>
          <a:stretch>
            <a:fillRect/>
          </a:stretch>
        </p:blipFill>
        <p:spPr bwMode="auto">
          <a:xfrm>
            <a:off x="6197600" y="4011613"/>
            <a:ext cx="900113" cy="1244600"/>
          </a:xfrm>
          <a:prstGeom prst="rect">
            <a:avLst/>
          </a:prstGeom>
          <a:noFill/>
          <a:ln w="9525" cap="flat">
            <a:noFill/>
            <a:miter lim="800000"/>
            <a:headEnd/>
            <a:tailEnd/>
          </a:ln>
        </p:spPr>
      </p:pic>
      <p:sp>
        <p:nvSpPr>
          <p:cNvPr id="106556" name="Text Box 60"/>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213184AA-2AD3-A642-BDDB-A8EB3FB7C2BB}" type="slidenum">
              <a:rPr lang="en-US" sz="1800">
                <a:solidFill>
                  <a:schemeClr val="tx1"/>
                </a:solidFill>
                <a:latin typeface="Calibri" pitchFamily="-104" charset="0"/>
                <a:ea typeface="Calibri" pitchFamily="-104" charset="0"/>
                <a:cs typeface="Calibri" pitchFamily="-104" charset="0"/>
                <a:sym typeface="Calibri" pitchFamily="-104" charset="0"/>
              </a:rPr>
              <a:pPr algn="r"/>
              <a:t>44</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07522" name="Rectangle 2"/>
          <p:cNvSpPr>
            <a:spLocks noGrp="1" noChangeArrowheads="1"/>
          </p:cNvSpPr>
          <p:nvPr>
            <p:ph type="title"/>
          </p:nvPr>
        </p:nvSpPr>
        <p:spPr bwMode="auto">
          <a:xfrm>
            <a:off x="0" y="658813"/>
            <a:ext cx="13004800" cy="1616075"/>
          </a:xfrm>
          <a:noFill/>
          <a:ln w="12700">
            <a:miter lim="800000"/>
            <a:headEnd/>
            <a:tailEnd/>
          </a:ln>
        </p:spPr>
        <p:txBody>
          <a:bodyPr wrap="square" lIns="91440" tIns="45720" rIns="57799" bIns="45720" numCol="1" anchor="t" anchorCtr="0" compatLnSpc="1">
            <a:prstTxWarp prst="textNoShape">
              <a:avLst/>
            </a:prstTxWarp>
          </a:bodyPr>
          <a:lstStyle/>
          <a:p>
            <a:pPr marL="708025" indent="-650875">
              <a:lnSpc>
                <a:spcPct val="90000"/>
              </a:lnSpc>
            </a:pPr>
            <a:r>
              <a:rPr lang="en-US" sz="4400">
                <a:latin typeface="Calibri Bold" charset="0"/>
                <a:ea typeface="Calibri Bold" charset="0"/>
                <a:cs typeface="Calibri Bold" charset="0"/>
                <a:sym typeface="Calibri Bold" charset="0"/>
              </a:rPr>
              <a:t>ook extramuraal...</a:t>
            </a:r>
            <a:endParaRPr lang="en-US" sz="4400">
              <a:latin typeface="Calibri Bold" charset="0"/>
              <a:ea typeface="ヒラギノ角ゴ ProN W6" pitchFamily="-104" charset="-128"/>
              <a:cs typeface="ヒラギノ角ゴ ProN W6" pitchFamily="-104" charset="-128"/>
              <a:sym typeface="Calibri Bold" charset="0"/>
            </a:endParaRPr>
          </a:p>
        </p:txBody>
      </p:sp>
      <p:sp>
        <p:nvSpPr>
          <p:cNvPr id="107523" name="Oval 3"/>
          <p:cNvSpPr>
            <a:spLocks/>
          </p:cNvSpPr>
          <p:nvPr/>
        </p:nvSpPr>
        <p:spPr bwMode="auto">
          <a:xfrm>
            <a:off x="9467850" y="3073400"/>
            <a:ext cx="617538" cy="609600"/>
          </a:xfrm>
          <a:prstGeom prst="ellipse">
            <a:avLst/>
          </a:prstGeom>
          <a:solidFill>
            <a:srgbClr val="3E6E5A"/>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24" name="Line 4"/>
          <p:cNvSpPr>
            <a:spLocks noChangeShapeType="1"/>
          </p:cNvSpPr>
          <p:nvPr/>
        </p:nvSpPr>
        <p:spPr bwMode="auto">
          <a:xfrm>
            <a:off x="8648700" y="3173413"/>
            <a:ext cx="819150" cy="2032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25" name="Line 5"/>
          <p:cNvSpPr>
            <a:spLocks noChangeShapeType="1"/>
          </p:cNvSpPr>
          <p:nvPr/>
        </p:nvSpPr>
        <p:spPr bwMode="auto">
          <a:xfrm flipH="1">
            <a:off x="9467850" y="3683000"/>
            <a:ext cx="207963" cy="51117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26" name="Line 6"/>
          <p:cNvSpPr>
            <a:spLocks noChangeShapeType="1"/>
          </p:cNvSpPr>
          <p:nvPr/>
        </p:nvSpPr>
        <p:spPr bwMode="auto">
          <a:xfrm>
            <a:off x="9983788" y="3582988"/>
            <a:ext cx="819150" cy="71437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27" name="Line 7"/>
          <p:cNvSpPr>
            <a:spLocks noChangeShapeType="1"/>
          </p:cNvSpPr>
          <p:nvPr/>
        </p:nvSpPr>
        <p:spPr bwMode="auto">
          <a:xfrm rot="10800000" flipH="1">
            <a:off x="10085388" y="2873375"/>
            <a:ext cx="904875" cy="401638"/>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28" name="Line 8"/>
          <p:cNvSpPr>
            <a:spLocks noChangeShapeType="1"/>
          </p:cNvSpPr>
          <p:nvPr/>
        </p:nvSpPr>
        <p:spPr bwMode="auto">
          <a:xfrm rot="10800000">
            <a:off x="9675813" y="2724150"/>
            <a:ext cx="101600" cy="34607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29" name="Oval 9"/>
          <p:cNvSpPr>
            <a:spLocks/>
          </p:cNvSpPr>
          <p:nvPr/>
        </p:nvSpPr>
        <p:spPr bwMode="auto">
          <a:xfrm>
            <a:off x="9780588" y="6719888"/>
            <a:ext cx="611187" cy="609600"/>
          </a:xfrm>
          <a:prstGeom prst="ellipse">
            <a:avLst/>
          </a:prstGeom>
          <a:solidFill>
            <a:srgbClr val="3E6E5A"/>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0" name="Line 10"/>
          <p:cNvSpPr>
            <a:spLocks noChangeShapeType="1"/>
          </p:cNvSpPr>
          <p:nvPr/>
        </p:nvSpPr>
        <p:spPr bwMode="auto">
          <a:xfrm>
            <a:off x="8947150" y="6986588"/>
            <a:ext cx="833438" cy="4127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1" name="Line 11"/>
          <p:cNvSpPr>
            <a:spLocks noChangeShapeType="1"/>
          </p:cNvSpPr>
          <p:nvPr/>
        </p:nvSpPr>
        <p:spPr bwMode="auto">
          <a:xfrm flipH="1">
            <a:off x="9780588" y="7334250"/>
            <a:ext cx="203200" cy="512763"/>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2" name="Line 12"/>
          <p:cNvSpPr>
            <a:spLocks noChangeShapeType="1"/>
          </p:cNvSpPr>
          <p:nvPr/>
        </p:nvSpPr>
        <p:spPr bwMode="auto">
          <a:xfrm>
            <a:off x="10290175" y="7232650"/>
            <a:ext cx="819150" cy="715963"/>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3" name="Line 13"/>
          <p:cNvSpPr>
            <a:spLocks noChangeShapeType="1"/>
          </p:cNvSpPr>
          <p:nvPr/>
        </p:nvSpPr>
        <p:spPr bwMode="auto">
          <a:xfrm rot="10800000" flipH="1">
            <a:off x="10391775" y="6618288"/>
            <a:ext cx="512763" cy="3048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4" name="Line 14"/>
          <p:cNvSpPr>
            <a:spLocks noChangeShapeType="1"/>
          </p:cNvSpPr>
          <p:nvPr/>
        </p:nvSpPr>
        <p:spPr bwMode="auto">
          <a:xfrm rot="10800000" flipH="1">
            <a:off x="10085388" y="6107113"/>
            <a:ext cx="1587" cy="6096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5" name="Oval 15"/>
          <p:cNvSpPr>
            <a:spLocks/>
          </p:cNvSpPr>
          <p:nvPr/>
        </p:nvSpPr>
        <p:spPr bwMode="auto">
          <a:xfrm>
            <a:off x="4267200" y="7315200"/>
            <a:ext cx="609600" cy="609600"/>
          </a:xfrm>
          <a:prstGeom prst="ellipse">
            <a:avLst/>
          </a:prstGeom>
          <a:solidFill>
            <a:srgbClr val="3E6E5A"/>
          </a:solid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6" name="Line 16"/>
          <p:cNvSpPr>
            <a:spLocks noChangeShapeType="1"/>
          </p:cNvSpPr>
          <p:nvPr/>
        </p:nvSpPr>
        <p:spPr bwMode="auto">
          <a:xfrm>
            <a:off x="3441700" y="7418388"/>
            <a:ext cx="820738" cy="2032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7" name="Line 17"/>
          <p:cNvSpPr>
            <a:spLocks noChangeShapeType="1"/>
          </p:cNvSpPr>
          <p:nvPr/>
        </p:nvSpPr>
        <p:spPr bwMode="auto">
          <a:xfrm flipH="1">
            <a:off x="4194175" y="7861300"/>
            <a:ext cx="204788" cy="512763"/>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8" name="Line 18"/>
          <p:cNvSpPr>
            <a:spLocks noChangeShapeType="1"/>
          </p:cNvSpPr>
          <p:nvPr/>
        </p:nvSpPr>
        <p:spPr bwMode="auto">
          <a:xfrm>
            <a:off x="4760913" y="7867650"/>
            <a:ext cx="508000" cy="458788"/>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39" name="Line 19"/>
          <p:cNvSpPr>
            <a:spLocks noChangeShapeType="1"/>
          </p:cNvSpPr>
          <p:nvPr/>
        </p:nvSpPr>
        <p:spPr bwMode="auto">
          <a:xfrm rot="10800000" flipH="1">
            <a:off x="4903788" y="7483475"/>
            <a:ext cx="606425" cy="10477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40" name="Line 20"/>
          <p:cNvSpPr>
            <a:spLocks noChangeShapeType="1"/>
          </p:cNvSpPr>
          <p:nvPr/>
        </p:nvSpPr>
        <p:spPr bwMode="auto">
          <a:xfrm rot="10800000" flipH="1">
            <a:off x="4572000" y="6705600"/>
            <a:ext cx="1588" cy="6096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41" name="Line 21"/>
          <p:cNvSpPr>
            <a:spLocks noChangeShapeType="1"/>
          </p:cNvSpPr>
          <p:nvPr/>
        </p:nvSpPr>
        <p:spPr bwMode="auto">
          <a:xfrm rot="10800000" flipH="1">
            <a:off x="4778375" y="5311775"/>
            <a:ext cx="1708150" cy="210502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42" name="Line 22"/>
          <p:cNvSpPr>
            <a:spLocks noChangeShapeType="1"/>
          </p:cNvSpPr>
          <p:nvPr/>
        </p:nvSpPr>
        <p:spPr bwMode="auto">
          <a:xfrm rot="10800000">
            <a:off x="7219950" y="5059363"/>
            <a:ext cx="2662238" cy="1762125"/>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43" name="Line 23"/>
          <p:cNvSpPr>
            <a:spLocks noChangeShapeType="1"/>
          </p:cNvSpPr>
          <p:nvPr/>
        </p:nvSpPr>
        <p:spPr bwMode="auto">
          <a:xfrm flipH="1">
            <a:off x="7123113" y="3527425"/>
            <a:ext cx="2359025" cy="990600"/>
          </a:xfrm>
          <a:prstGeom prst="line">
            <a:avLst/>
          </a:prstGeom>
          <a:noFill/>
          <a:ln w="9525"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44" name="Rectangle 24"/>
          <p:cNvSpPr>
            <a:spLocks/>
          </p:cNvSpPr>
          <p:nvPr/>
        </p:nvSpPr>
        <p:spPr bwMode="auto">
          <a:xfrm>
            <a:off x="9464675" y="3082925"/>
            <a:ext cx="635000" cy="444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spcBef>
                <a:spcPts val="1488"/>
              </a:spcBef>
            </a:pPr>
            <a:r>
              <a:rPr lang="en-US" sz="2400">
                <a:solidFill>
                  <a:schemeClr val="tx1"/>
                </a:solidFill>
                <a:latin typeface="Arial" pitchFamily="-104" charset="0"/>
                <a:ea typeface="Arial" pitchFamily="-104" charset="0"/>
                <a:cs typeface="Arial" pitchFamily="-104" charset="0"/>
                <a:sym typeface="Arial" pitchFamily="-104" charset="0"/>
              </a:rPr>
              <a:t>A</a:t>
            </a:r>
          </a:p>
        </p:txBody>
      </p:sp>
      <p:sp>
        <p:nvSpPr>
          <p:cNvPr id="107545" name="Rectangle 25"/>
          <p:cNvSpPr>
            <a:spLocks/>
          </p:cNvSpPr>
          <p:nvPr/>
        </p:nvSpPr>
        <p:spPr bwMode="auto">
          <a:xfrm>
            <a:off x="9840913" y="6759575"/>
            <a:ext cx="431800" cy="444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spcBef>
                <a:spcPts val="1488"/>
              </a:spcBef>
            </a:pPr>
            <a:r>
              <a:rPr lang="en-US" sz="2400">
                <a:solidFill>
                  <a:schemeClr val="tx1"/>
                </a:solidFill>
                <a:latin typeface="Arial" pitchFamily="-104" charset="0"/>
                <a:ea typeface="Arial" pitchFamily="-104" charset="0"/>
                <a:cs typeface="Arial" pitchFamily="-104" charset="0"/>
                <a:sym typeface="Arial" pitchFamily="-104" charset="0"/>
              </a:rPr>
              <a:t>C</a:t>
            </a:r>
          </a:p>
        </p:txBody>
      </p:sp>
      <p:sp>
        <p:nvSpPr>
          <p:cNvPr id="107546" name="Rectangle 26"/>
          <p:cNvSpPr>
            <a:spLocks/>
          </p:cNvSpPr>
          <p:nvPr/>
        </p:nvSpPr>
        <p:spPr bwMode="auto">
          <a:xfrm>
            <a:off x="4340225" y="7358063"/>
            <a:ext cx="381000" cy="444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spcBef>
                <a:spcPts val="1488"/>
              </a:spcBef>
            </a:pPr>
            <a:r>
              <a:rPr lang="en-US" sz="2400">
                <a:solidFill>
                  <a:schemeClr val="tx1"/>
                </a:solidFill>
                <a:latin typeface="Arial" pitchFamily="-104" charset="0"/>
                <a:ea typeface="Arial" pitchFamily="-104" charset="0"/>
                <a:cs typeface="Arial" pitchFamily="-104" charset="0"/>
                <a:sym typeface="Arial" pitchFamily="-104" charset="0"/>
              </a:rPr>
              <a:t>B</a:t>
            </a:r>
          </a:p>
        </p:txBody>
      </p:sp>
      <p:sp>
        <p:nvSpPr>
          <p:cNvPr id="107547" name="Line 27"/>
          <p:cNvSpPr>
            <a:spLocks noChangeShapeType="1"/>
          </p:cNvSpPr>
          <p:nvPr/>
        </p:nvSpPr>
        <p:spPr bwMode="auto">
          <a:xfrm>
            <a:off x="3441700" y="5848350"/>
            <a:ext cx="946150" cy="1568450"/>
          </a:xfrm>
          <a:prstGeom prst="line">
            <a:avLst/>
          </a:pr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48" name="Rectangle 28"/>
          <p:cNvSpPr>
            <a:spLocks/>
          </p:cNvSpPr>
          <p:nvPr/>
        </p:nvSpPr>
        <p:spPr bwMode="auto">
          <a:xfrm>
            <a:off x="2554288" y="4781550"/>
            <a:ext cx="1295400" cy="8763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r>
              <a:rPr lang="en-US" sz="2800">
                <a:solidFill>
                  <a:srgbClr val="00B0F0"/>
                </a:solidFill>
                <a:latin typeface="Consolas Bold" charset="0"/>
                <a:ea typeface="Consolas Bold" charset="0"/>
                <a:cs typeface="Consolas Bold" charset="0"/>
                <a:sym typeface="Consolas Bold" charset="0"/>
              </a:rPr>
              <a:t>Inter</a:t>
            </a:r>
          </a:p>
          <a:p>
            <a:pPr marL="57150" algn="l"/>
            <a:r>
              <a:rPr lang="en-US" sz="2800">
                <a:solidFill>
                  <a:srgbClr val="00B0F0"/>
                </a:solidFill>
                <a:latin typeface="Consolas Bold" charset="0"/>
                <a:ea typeface="Consolas Bold" charset="0"/>
                <a:cs typeface="Consolas Bold" charset="0"/>
                <a:sym typeface="Consolas Bold" charset="0"/>
              </a:rPr>
              <a:t>-Med</a:t>
            </a:r>
          </a:p>
        </p:txBody>
      </p:sp>
      <p:sp>
        <p:nvSpPr>
          <p:cNvPr id="107549" name="Line 29"/>
          <p:cNvSpPr>
            <a:spLocks noChangeShapeType="1"/>
          </p:cNvSpPr>
          <p:nvPr/>
        </p:nvSpPr>
        <p:spPr bwMode="auto">
          <a:xfrm>
            <a:off x="1460500" y="4246563"/>
            <a:ext cx="809625" cy="812800"/>
          </a:xfrm>
          <a:prstGeom prst="line">
            <a:avLst/>
          </a:pr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50" name="Line 30"/>
          <p:cNvSpPr>
            <a:spLocks noChangeShapeType="1"/>
          </p:cNvSpPr>
          <p:nvPr/>
        </p:nvSpPr>
        <p:spPr bwMode="auto">
          <a:xfrm>
            <a:off x="1409700" y="5246688"/>
            <a:ext cx="635000" cy="1587"/>
          </a:xfrm>
          <a:prstGeom prst="line">
            <a:avLst/>
          </a:pr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51" name="Line 31"/>
          <p:cNvSpPr>
            <a:spLocks noChangeShapeType="1"/>
          </p:cNvSpPr>
          <p:nvPr/>
        </p:nvSpPr>
        <p:spPr bwMode="auto">
          <a:xfrm rot="10800000" flipH="1">
            <a:off x="1409700" y="5562600"/>
            <a:ext cx="1069975" cy="654050"/>
          </a:xfrm>
          <a:prstGeom prst="line">
            <a:avLst/>
          </a:pr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52" name="Line 32"/>
          <p:cNvSpPr>
            <a:spLocks noChangeShapeType="1"/>
          </p:cNvSpPr>
          <p:nvPr/>
        </p:nvSpPr>
        <p:spPr bwMode="auto">
          <a:xfrm rot="10800000" flipH="1">
            <a:off x="3441700" y="2622550"/>
            <a:ext cx="598488" cy="498475"/>
          </a:xfrm>
          <a:prstGeom prst="line">
            <a:avLst/>
          </a:pr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53" name="Line 33"/>
          <p:cNvSpPr>
            <a:spLocks noChangeShapeType="1"/>
          </p:cNvSpPr>
          <p:nvPr/>
        </p:nvSpPr>
        <p:spPr bwMode="auto">
          <a:xfrm rot="10800000" flipH="1">
            <a:off x="4295775" y="2970213"/>
            <a:ext cx="381000" cy="700087"/>
          </a:xfrm>
          <a:prstGeom prst="line">
            <a:avLst/>
          </a:pr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54" name="Line 34"/>
          <p:cNvSpPr>
            <a:spLocks noChangeShapeType="1"/>
          </p:cNvSpPr>
          <p:nvPr/>
        </p:nvSpPr>
        <p:spPr bwMode="auto">
          <a:xfrm>
            <a:off x="3406775" y="2425700"/>
            <a:ext cx="539750" cy="30163"/>
          </a:xfrm>
          <a:prstGeom prst="line">
            <a:avLst/>
          </a:prstGeom>
          <a:noFill/>
          <a:ln w="127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07555" name="Line 35"/>
          <p:cNvSpPr>
            <a:spLocks noChangeShapeType="1"/>
          </p:cNvSpPr>
          <p:nvPr/>
        </p:nvSpPr>
        <p:spPr bwMode="auto">
          <a:xfrm>
            <a:off x="5621338" y="3221038"/>
            <a:ext cx="620712" cy="723900"/>
          </a:xfrm>
          <a:prstGeom prst="line">
            <a:avLst/>
          </a:prstGeom>
          <a:noFill/>
          <a:ln w="12700" cap="flat">
            <a:solidFill>
              <a:schemeClr val="tx1"/>
            </a:solidFill>
            <a:prstDash val="solid"/>
            <a:round/>
            <a:headEnd type="none" w="med" len="med"/>
            <a:tailEnd type="none" w="med" len="med"/>
          </a:ln>
          <a:effectLst>
            <a:outerShdw blurRad="63500" dist="12700" dir="13500000" algn="ctr" rotWithShape="0">
              <a:schemeClr val="bg2">
                <a:alpha val="74997"/>
              </a:schemeClr>
            </a:outerShdw>
          </a:effectLst>
        </p:spPr>
        <p:txBody>
          <a:bodyPr lIns="0" tIns="0" rIns="0" bIns="0">
            <a:prstTxWarp prst="textNoShape">
              <a:avLst/>
            </a:prstTxWarp>
          </a:bodyPr>
          <a:lstStyle/>
          <a:p>
            <a:endParaRPr lang="fr-BE"/>
          </a:p>
        </p:txBody>
      </p:sp>
      <p:pic>
        <p:nvPicPr>
          <p:cNvPr id="107556" name="Picture 36"/>
          <p:cNvPicPr>
            <a:picLocks noChangeArrowheads="1"/>
          </p:cNvPicPr>
          <p:nvPr/>
        </p:nvPicPr>
        <p:blipFill>
          <a:blip r:embed="rId3"/>
          <a:srcRect/>
          <a:stretch>
            <a:fillRect/>
          </a:stretch>
        </p:blipFill>
        <p:spPr bwMode="auto">
          <a:xfrm>
            <a:off x="4070350" y="2279650"/>
            <a:ext cx="2790825" cy="690563"/>
          </a:xfrm>
          <a:prstGeom prst="rect">
            <a:avLst/>
          </a:prstGeom>
          <a:noFill/>
          <a:ln w="9525" cap="flat">
            <a:noFill/>
            <a:miter lim="800000"/>
            <a:headEnd/>
            <a:tailEnd/>
          </a:ln>
        </p:spPr>
      </p:pic>
      <p:pic>
        <p:nvPicPr>
          <p:cNvPr id="107557" name="Picture 37"/>
          <p:cNvPicPr>
            <a:picLocks noChangeArrowheads="1"/>
          </p:cNvPicPr>
          <p:nvPr/>
        </p:nvPicPr>
        <p:blipFill>
          <a:blip r:embed="rId4"/>
          <a:srcRect/>
          <a:stretch>
            <a:fillRect/>
          </a:stretch>
        </p:blipFill>
        <p:spPr bwMode="auto">
          <a:xfrm>
            <a:off x="2305050" y="1916113"/>
            <a:ext cx="1041400" cy="1041400"/>
          </a:xfrm>
          <a:prstGeom prst="rect">
            <a:avLst/>
          </a:prstGeom>
          <a:noFill/>
          <a:ln w="9525" cap="flat">
            <a:noFill/>
            <a:miter lim="800000"/>
            <a:headEnd/>
            <a:tailEnd/>
          </a:ln>
        </p:spPr>
      </p:pic>
      <p:pic>
        <p:nvPicPr>
          <p:cNvPr id="107558" name="Picture 38"/>
          <p:cNvPicPr>
            <a:picLocks noChangeArrowheads="1"/>
          </p:cNvPicPr>
          <p:nvPr/>
        </p:nvPicPr>
        <p:blipFill>
          <a:blip r:embed="rId5"/>
          <a:srcRect/>
          <a:stretch>
            <a:fillRect/>
          </a:stretch>
        </p:blipFill>
        <p:spPr bwMode="auto">
          <a:xfrm>
            <a:off x="3740150" y="3670300"/>
            <a:ext cx="1117600" cy="1104900"/>
          </a:xfrm>
          <a:prstGeom prst="rect">
            <a:avLst/>
          </a:prstGeom>
          <a:noFill/>
          <a:ln w="9525" cap="flat">
            <a:noFill/>
            <a:miter lim="800000"/>
            <a:headEnd/>
            <a:tailEnd/>
          </a:ln>
        </p:spPr>
      </p:pic>
      <p:pic>
        <p:nvPicPr>
          <p:cNvPr id="107559" name="Picture 39"/>
          <p:cNvPicPr>
            <a:picLocks noChangeArrowheads="1"/>
          </p:cNvPicPr>
          <p:nvPr/>
        </p:nvPicPr>
        <p:blipFill>
          <a:blip r:embed="rId6"/>
          <a:srcRect/>
          <a:stretch>
            <a:fillRect/>
          </a:stretch>
        </p:blipFill>
        <p:spPr bwMode="auto">
          <a:xfrm>
            <a:off x="2584450" y="2921000"/>
            <a:ext cx="1295400" cy="1295400"/>
          </a:xfrm>
          <a:prstGeom prst="rect">
            <a:avLst/>
          </a:prstGeom>
          <a:noFill/>
          <a:ln w="9525" cap="flat">
            <a:noFill/>
            <a:miter lim="800000"/>
            <a:headEnd/>
            <a:tailEnd/>
          </a:ln>
        </p:spPr>
      </p:pic>
      <p:pic>
        <p:nvPicPr>
          <p:cNvPr id="107560" name="Picture 40"/>
          <p:cNvPicPr>
            <a:picLocks noChangeArrowheads="1"/>
          </p:cNvPicPr>
          <p:nvPr/>
        </p:nvPicPr>
        <p:blipFill>
          <a:blip r:embed="rId6"/>
          <a:srcRect/>
          <a:stretch>
            <a:fillRect/>
          </a:stretch>
        </p:blipFill>
        <p:spPr bwMode="auto">
          <a:xfrm>
            <a:off x="685800" y="5675313"/>
            <a:ext cx="1295400" cy="1295400"/>
          </a:xfrm>
          <a:prstGeom prst="rect">
            <a:avLst/>
          </a:prstGeom>
          <a:noFill/>
          <a:ln w="9525" cap="flat">
            <a:noFill/>
            <a:miter lim="800000"/>
            <a:headEnd/>
            <a:tailEnd/>
          </a:ln>
        </p:spPr>
      </p:pic>
      <p:pic>
        <p:nvPicPr>
          <p:cNvPr id="107561" name="Picture 41"/>
          <p:cNvPicPr>
            <a:picLocks noChangeArrowheads="1"/>
          </p:cNvPicPr>
          <p:nvPr/>
        </p:nvPicPr>
        <p:blipFill>
          <a:blip r:embed="rId6"/>
          <a:srcRect/>
          <a:stretch>
            <a:fillRect/>
          </a:stretch>
        </p:blipFill>
        <p:spPr bwMode="auto">
          <a:xfrm>
            <a:off x="685800" y="4660900"/>
            <a:ext cx="1295400" cy="1295400"/>
          </a:xfrm>
          <a:prstGeom prst="rect">
            <a:avLst/>
          </a:prstGeom>
          <a:noFill/>
          <a:ln w="9525" cap="flat">
            <a:noFill/>
            <a:miter lim="800000"/>
            <a:headEnd/>
            <a:tailEnd/>
          </a:ln>
        </p:spPr>
      </p:pic>
      <p:pic>
        <p:nvPicPr>
          <p:cNvPr id="107562" name="Picture 42"/>
          <p:cNvPicPr>
            <a:picLocks noChangeArrowheads="1"/>
          </p:cNvPicPr>
          <p:nvPr/>
        </p:nvPicPr>
        <p:blipFill>
          <a:blip r:embed="rId6"/>
          <a:srcRect/>
          <a:stretch>
            <a:fillRect/>
          </a:stretch>
        </p:blipFill>
        <p:spPr bwMode="auto">
          <a:xfrm>
            <a:off x="701675" y="3657600"/>
            <a:ext cx="1295400" cy="1295400"/>
          </a:xfrm>
          <a:prstGeom prst="rect">
            <a:avLst/>
          </a:prstGeom>
          <a:noFill/>
          <a:ln w="9525" cap="flat">
            <a:noFill/>
            <a:miter lim="800000"/>
            <a:headEnd/>
            <a:tailEnd/>
          </a:ln>
        </p:spPr>
      </p:pic>
      <p:pic>
        <p:nvPicPr>
          <p:cNvPr id="107563" name="Picture 43"/>
          <p:cNvPicPr>
            <a:picLocks noChangeArrowheads="1"/>
          </p:cNvPicPr>
          <p:nvPr/>
        </p:nvPicPr>
        <p:blipFill>
          <a:blip r:embed="rId7"/>
          <a:srcRect/>
          <a:stretch>
            <a:fillRect/>
          </a:stretch>
        </p:blipFill>
        <p:spPr bwMode="auto">
          <a:xfrm>
            <a:off x="4221163" y="5946775"/>
            <a:ext cx="1003300" cy="1003300"/>
          </a:xfrm>
          <a:prstGeom prst="rect">
            <a:avLst/>
          </a:prstGeom>
          <a:noFill/>
          <a:ln w="9525" cap="flat">
            <a:noFill/>
            <a:miter lim="800000"/>
            <a:headEnd/>
            <a:tailEnd/>
          </a:ln>
        </p:spPr>
      </p:pic>
      <p:pic>
        <p:nvPicPr>
          <p:cNvPr id="107564" name="Picture 44"/>
          <p:cNvPicPr>
            <a:picLocks noChangeArrowheads="1"/>
          </p:cNvPicPr>
          <p:nvPr/>
        </p:nvPicPr>
        <p:blipFill>
          <a:blip r:embed="rId7"/>
          <a:srcRect/>
          <a:stretch>
            <a:fillRect/>
          </a:stretch>
        </p:blipFill>
        <p:spPr bwMode="auto">
          <a:xfrm>
            <a:off x="2820988" y="7118350"/>
            <a:ext cx="1003300" cy="1003300"/>
          </a:xfrm>
          <a:prstGeom prst="rect">
            <a:avLst/>
          </a:prstGeom>
          <a:noFill/>
          <a:ln w="9525" cap="flat">
            <a:noFill/>
            <a:miter lim="800000"/>
            <a:headEnd/>
            <a:tailEnd/>
          </a:ln>
        </p:spPr>
      </p:pic>
      <p:pic>
        <p:nvPicPr>
          <p:cNvPr id="107565" name="Picture 45"/>
          <p:cNvPicPr>
            <a:picLocks noChangeArrowheads="1"/>
          </p:cNvPicPr>
          <p:nvPr/>
        </p:nvPicPr>
        <p:blipFill>
          <a:blip r:embed="rId7"/>
          <a:srcRect/>
          <a:stretch>
            <a:fillRect/>
          </a:stretch>
        </p:blipFill>
        <p:spPr bwMode="auto">
          <a:xfrm>
            <a:off x="3724275" y="7924800"/>
            <a:ext cx="1003300" cy="1003300"/>
          </a:xfrm>
          <a:prstGeom prst="rect">
            <a:avLst/>
          </a:prstGeom>
          <a:noFill/>
          <a:ln w="9525" cap="flat">
            <a:noFill/>
            <a:miter lim="800000"/>
            <a:headEnd/>
            <a:tailEnd/>
          </a:ln>
        </p:spPr>
      </p:pic>
      <p:pic>
        <p:nvPicPr>
          <p:cNvPr id="107566" name="Picture 46"/>
          <p:cNvPicPr>
            <a:picLocks noChangeArrowheads="1"/>
          </p:cNvPicPr>
          <p:nvPr/>
        </p:nvPicPr>
        <p:blipFill>
          <a:blip r:embed="rId7"/>
          <a:srcRect/>
          <a:stretch>
            <a:fillRect/>
          </a:stretch>
        </p:blipFill>
        <p:spPr bwMode="auto">
          <a:xfrm>
            <a:off x="5108575" y="7823200"/>
            <a:ext cx="1003300" cy="1003300"/>
          </a:xfrm>
          <a:prstGeom prst="rect">
            <a:avLst/>
          </a:prstGeom>
          <a:noFill/>
          <a:ln w="9525" cap="flat">
            <a:noFill/>
            <a:miter lim="800000"/>
            <a:headEnd/>
            <a:tailEnd/>
          </a:ln>
        </p:spPr>
      </p:pic>
      <p:pic>
        <p:nvPicPr>
          <p:cNvPr id="107567" name="Picture 47"/>
          <p:cNvPicPr>
            <a:picLocks noChangeArrowheads="1"/>
          </p:cNvPicPr>
          <p:nvPr/>
        </p:nvPicPr>
        <p:blipFill>
          <a:blip r:embed="rId7"/>
          <a:srcRect/>
          <a:stretch>
            <a:fillRect/>
          </a:stretch>
        </p:blipFill>
        <p:spPr bwMode="auto">
          <a:xfrm>
            <a:off x="5478463" y="6980238"/>
            <a:ext cx="1003300" cy="1003300"/>
          </a:xfrm>
          <a:prstGeom prst="rect">
            <a:avLst/>
          </a:prstGeom>
          <a:noFill/>
          <a:ln w="9525" cap="flat">
            <a:noFill/>
            <a:miter lim="800000"/>
            <a:headEnd/>
            <a:tailEnd/>
          </a:ln>
        </p:spPr>
      </p:pic>
      <p:pic>
        <p:nvPicPr>
          <p:cNvPr id="107568" name="Picture 48"/>
          <p:cNvPicPr>
            <a:picLocks noChangeArrowheads="1"/>
          </p:cNvPicPr>
          <p:nvPr/>
        </p:nvPicPr>
        <p:blipFill>
          <a:blip r:embed="rId7"/>
          <a:srcRect/>
          <a:stretch>
            <a:fillRect/>
          </a:stretch>
        </p:blipFill>
        <p:spPr bwMode="auto">
          <a:xfrm>
            <a:off x="8339138" y="2354263"/>
            <a:ext cx="1003300" cy="1003300"/>
          </a:xfrm>
          <a:prstGeom prst="rect">
            <a:avLst/>
          </a:prstGeom>
          <a:noFill/>
          <a:ln w="9525" cap="flat">
            <a:noFill/>
            <a:miter lim="800000"/>
            <a:headEnd/>
            <a:tailEnd/>
          </a:ln>
        </p:spPr>
      </p:pic>
      <p:pic>
        <p:nvPicPr>
          <p:cNvPr id="107569" name="Picture 49"/>
          <p:cNvPicPr>
            <a:picLocks noChangeArrowheads="1"/>
          </p:cNvPicPr>
          <p:nvPr/>
        </p:nvPicPr>
        <p:blipFill>
          <a:blip r:embed="rId7"/>
          <a:srcRect/>
          <a:stretch>
            <a:fillRect/>
          </a:stretch>
        </p:blipFill>
        <p:spPr bwMode="auto">
          <a:xfrm>
            <a:off x="9375775" y="1905000"/>
            <a:ext cx="1003300" cy="1003300"/>
          </a:xfrm>
          <a:prstGeom prst="rect">
            <a:avLst/>
          </a:prstGeom>
          <a:noFill/>
          <a:ln w="9525" cap="flat">
            <a:noFill/>
            <a:miter lim="800000"/>
            <a:headEnd/>
            <a:tailEnd/>
          </a:ln>
        </p:spPr>
      </p:pic>
      <p:pic>
        <p:nvPicPr>
          <p:cNvPr id="107570" name="Picture 50"/>
          <p:cNvPicPr>
            <a:picLocks noChangeArrowheads="1"/>
          </p:cNvPicPr>
          <p:nvPr/>
        </p:nvPicPr>
        <p:blipFill>
          <a:blip r:embed="rId7"/>
          <a:srcRect/>
          <a:stretch>
            <a:fillRect/>
          </a:stretch>
        </p:blipFill>
        <p:spPr bwMode="auto">
          <a:xfrm>
            <a:off x="10904538" y="2366963"/>
            <a:ext cx="1003300" cy="1003300"/>
          </a:xfrm>
          <a:prstGeom prst="rect">
            <a:avLst/>
          </a:prstGeom>
          <a:noFill/>
          <a:ln w="9525" cap="flat">
            <a:noFill/>
            <a:miter lim="800000"/>
            <a:headEnd/>
            <a:tailEnd/>
          </a:ln>
        </p:spPr>
      </p:pic>
      <p:pic>
        <p:nvPicPr>
          <p:cNvPr id="107571" name="Picture 51"/>
          <p:cNvPicPr>
            <a:picLocks noChangeArrowheads="1"/>
          </p:cNvPicPr>
          <p:nvPr/>
        </p:nvPicPr>
        <p:blipFill>
          <a:blip r:embed="rId7"/>
          <a:srcRect/>
          <a:stretch>
            <a:fillRect/>
          </a:stretch>
        </p:blipFill>
        <p:spPr bwMode="auto">
          <a:xfrm>
            <a:off x="10698163" y="3797300"/>
            <a:ext cx="1003300" cy="1003300"/>
          </a:xfrm>
          <a:prstGeom prst="rect">
            <a:avLst/>
          </a:prstGeom>
          <a:noFill/>
          <a:ln w="9525" cap="flat">
            <a:noFill/>
            <a:miter lim="800000"/>
            <a:headEnd/>
            <a:tailEnd/>
          </a:ln>
        </p:spPr>
      </p:pic>
      <p:pic>
        <p:nvPicPr>
          <p:cNvPr id="107572" name="Picture 52"/>
          <p:cNvPicPr>
            <a:picLocks noChangeArrowheads="1"/>
          </p:cNvPicPr>
          <p:nvPr/>
        </p:nvPicPr>
        <p:blipFill>
          <a:blip r:embed="rId7"/>
          <a:srcRect/>
          <a:stretch>
            <a:fillRect/>
          </a:stretch>
        </p:blipFill>
        <p:spPr bwMode="auto">
          <a:xfrm>
            <a:off x="8872538" y="3802063"/>
            <a:ext cx="1003300" cy="1003300"/>
          </a:xfrm>
          <a:prstGeom prst="rect">
            <a:avLst/>
          </a:prstGeom>
          <a:noFill/>
          <a:ln w="9525" cap="flat">
            <a:noFill/>
            <a:miter lim="800000"/>
            <a:headEnd/>
            <a:tailEnd/>
          </a:ln>
        </p:spPr>
      </p:pic>
      <p:pic>
        <p:nvPicPr>
          <p:cNvPr id="107573" name="Picture 53"/>
          <p:cNvPicPr>
            <a:picLocks noChangeArrowheads="1"/>
          </p:cNvPicPr>
          <p:nvPr/>
        </p:nvPicPr>
        <p:blipFill>
          <a:blip r:embed="rId7"/>
          <a:srcRect/>
          <a:stretch>
            <a:fillRect/>
          </a:stretch>
        </p:blipFill>
        <p:spPr bwMode="auto">
          <a:xfrm>
            <a:off x="11007725" y="7396163"/>
            <a:ext cx="1003300" cy="1003300"/>
          </a:xfrm>
          <a:prstGeom prst="rect">
            <a:avLst/>
          </a:prstGeom>
          <a:noFill/>
          <a:ln w="9525" cap="flat">
            <a:noFill/>
            <a:miter lim="800000"/>
            <a:headEnd/>
            <a:tailEnd/>
          </a:ln>
        </p:spPr>
      </p:pic>
      <p:pic>
        <p:nvPicPr>
          <p:cNvPr id="107574" name="Picture 54"/>
          <p:cNvPicPr>
            <a:picLocks noChangeArrowheads="1"/>
          </p:cNvPicPr>
          <p:nvPr/>
        </p:nvPicPr>
        <p:blipFill>
          <a:blip r:embed="rId7"/>
          <a:srcRect/>
          <a:stretch>
            <a:fillRect/>
          </a:stretch>
        </p:blipFill>
        <p:spPr bwMode="auto">
          <a:xfrm>
            <a:off x="10795000" y="6169025"/>
            <a:ext cx="1003300" cy="1003300"/>
          </a:xfrm>
          <a:prstGeom prst="rect">
            <a:avLst/>
          </a:prstGeom>
          <a:noFill/>
          <a:ln w="9525" cap="flat">
            <a:noFill/>
            <a:miter lim="800000"/>
            <a:headEnd/>
            <a:tailEnd/>
          </a:ln>
        </p:spPr>
      </p:pic>
      <p:pic>
        <p:nvPicPr>
          <p:cNvPr id="107575" name="Picture 55"/>
          <p:cNvPicPr>
            <a:picLocks noChangeArrowheads="1"/>
          </p:cNvPicPr>
          <p:nvPr/>
        </p:nvPicPr>
        <p:blipFill>
          <a:blip r:embed="rId7"/>
          <a:srcRect/>
          <a:stretch>
            <a:fillRect/>
          </a:stretch>
        </p:blipFill>
        <p:spPr bwMode="auto">
          <a:xfrm>
            <a:off x="9791700" y="5445125"/>
            <a:ext cx="1003300" cy="1003300"/>
          </a:xfrm>
          <a:prstGeom prst="rect">
            <a:avLst/>
          </a:prstGeom>
          <a:noFill/>
          <a:ln w="9525" cap="flat">
            <a:noFill/>
            <a:miter lim="800000"/>
            <a:headEnd/>
            <a:tailEnd/>
          </a:ln>
        </p:spPr>
      </p:pic>
      <p:pic>
        <p:nvPicPr>
          <p:cNvPr id="107576" name="Picture 56"/>
          <p:cNvPicPr>
            <a:picLocks noChangeArrowheads="1"/>
          </p:cNvPicPr>
          <p:nvPr/>
        </p:nvPicPr>
        <p:blipFill>
          <a:blip r:embed="rId7"/>
          <a:srcRect/>
          <a:stretch>
            <a:fillRect/>
          </a:stretch>
        </p:blipFill>
        <p:spPr bwMode="auto">
          <a:xfrm>
            <a:off x="8364538" y="6729413"/>
            <a:ext cx="1003300" cy="1003300"/>
          </a:xfrm>
          <a:prstGeom prst="rect">
            <a:avLst/>
          </a:prstGeom>
          <a:noFill/>
          <a:ln w="9525" cap="flat">
            <a:noFill/>
            <a:miter lim="800000"/>
            <a:headEnd/>
            <a:tailEnd/>
          </a:ln>
        </p:spPr>
      </p:pic>
      <p:pic>
        <p:nvPicPr>
          <p:cNvPr id="107577" name="Picture 57"/>
          <p:cNvPicPr>
            <a:picLocks noChangeArrowheads="1"/>
          </p:cNvPicPr>
          <p:nvPr/>
        </p:nvPicPr>
        <p:blipFill>
          <a:blip r:embed="rId7"/>
          <a:srcRect/>
          <a:stretch>
            <a:fillRect/>
          </a:stretch>
        </p:blipFill>
        <p:spPr bwMode="auto">
          <a:xfrm>
            <a:off x="9280525" y="7445375"/>
            <a:ext cx="1003300" cy="1003300"/>
          </a:xfrm>
          <a:prstGeom prst="rect">
            <a:avLst/>
          </a:prstGeom>
          <a:noFill/>
          <a:ln w="9525" cap="flat">
            <a:noFill/>
            <a:miter lim="800000"/>
            <a:headEnd/>
            <a:tailEnd/>
          </a:ln>
        </p:spPr>
      </p:pic>
      <p:pic>
        <p:nvPicPr>
          <p:cNvPr id="107578" name="Picture 58"/>
          <p:cNvPicPr>
            <a:picLocks noChangeArrowheads="1"/>
          </p:cNvPicPr>
          <p:nvPr/>
        </p:nvPicPr>
        <p:blipFill>
          <a:blip r:embed="rId8"/>
          <a:srcRect/>
          <a:stretch>
            <a:fillRect/>
          </a:stretch>
        </p:blipFill>
        <p:spPr bwMode="auto">
          <a:xfrm>
            <a:off x="6124575" y="3914775"/>
            <a:ext cx="984250" cy="1363663"/>
          </a:xfrm>
          <a:prstGeom prst="rect">
            <a:avLst/>
          </a:prstGeom>
          <a:noFill/>
          <a:ln w="9525" cap="flat">
            <a:noFill/>
            <a:miter lim="800000"/>
            <a:headEnd/>
            <a:tailEnd/>
          </a:ln>
        </p:spPr>
      </p:pic>
      <p:sp>
        <p:nvSpPr>
          <p:cNvPr id="107579" name="Text Box 59"/>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DDEFBD87-9DE2-2C40-BBE6-DCFD26A3791B}" type="slidenum">
              <a:rPr lang="en-US" sz="1800">
                <a:solidFill>
                  <a:schemeClr val="tx1"/>
                </a:solidFill>
                <a:latin typeface="Calibri" pitchFamily="-104" charset="0"/>
                <a:ea typeface="Calibri" pitchFamily="-104" charset="0"/>
                <a:cs typeface="Calibri" pitchFamily="-104" charset="0"/>
                <a:sym typeface="Calibri" pitchFamily="-104" charset="0"/>
              </a:rPr>
              <a:pPr algn="r"/>
              <a:t>45</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08546" name="Rectangle 2"/>
          <p:cNvSpPr>
            <a:spLocks noGrp="1" noChangeArrowheads="1"/>
          </p:cNvSpPr>
          <p:nvPr>
            <p:ph type="title"/>
          </p:nvPr>
        </p:nvSpPr>
        <p:spPr bwMode="auto">
          <a:xfrm>
            <a:off x="0" y="163513"/>
            <a:ext cx="13004800" cy="1743075"/>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Informed consent</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latin typeface="Calibri Bold" charset="0"/>
                <a:ea typeface="Calibri Bold" charset="0"/>
                <a:cs typeface="Calibri Bold" charset="0"/>
                <a:sym typeface="Calibri Bold" charset="0"/>
              </a:rPr>
              <a:t> &amp; therapeutische relatie</a:t>
            </a:r>
            <a:endParaRPr lang="en-US" sz="4400">
              <a:latin typeface="Calibri Bold" charset="0"/>
              <a:ea typeface="ヒラギノ角ゴ ProN W6" pitchFamily="-104" charset="-128"/>
              <a:cs typeface="ヒラギノ角ゴ ProN W6" pitchFamily="-104" charset="-128"/>
              <a:sym typeface="Calibri Bold" charset="0"/>
            </a:endParaRPr>
          </a:p>
        </p:txBody>
      </p:sp>
      <p:sp>
        <p:nvSpPr>
          <p:cNvPr id="108547" name="Rectangle 3"/>
          <p:cNvSpPr>
            <a:spLocks noGrp="1" noChangeArrowheads="1"/>
          </p:cNvSpPr>
          <p:nvPr>
            <p:ph type="body" idx="1"/>
          </p:nvPr>
        </p:nvSpPr>
        <p:spPr bwMode="auto">
          <a:xfrm>
            <a:off x="647700" y="1906588"/>
            <a:ext cx="11760200" cy="7847012"/>
          </a:xfrm>
          <a:noFill/>
          <a:ln w="12700">
            <a:miter lim="800000"/>
            <a:headEnd/>
            <a:tailEnd/>
          </a:ln>
        </p:spPr>
        <p:txBody>
          <a:bodyPr wrap="square" lIns="91440" tIns="45720" rIns="57799" bIns="45720" numCol="1" anchor="t" anchorCtr="0" compatLnSpc="1">
            <a:prstTxWarp prst="textNoShape">
              <a:avLst/>
            </a:prstTxWarp>
          </a:bodyPr>
          <a:lstStyle/>
          <a:p>
            <a:endParaRPr lang="en-US" sz="1100">
              <a:latin typeface="Calibri Bold" charset="0"/>
              <a:ea typeface="ヒラギノ角ゴ ProN W6" pitchFamily="-104" charset="-128"/>
              <a:cs typeface="ヒラギノ角ゴ ProN W6" pitchFamily="-104" charset="-128"/>
              <a:sym typeface="Calibri Bold" charset="0"/>
            </a:endParaRPr>
          </a:p>
          <a:p>
            <a:r>
              <a:rPr lang="en-US" sz="2800">
                <a:latin typeface="Calibri Bold" charset="0"/>
                <a:ea typeface="Calibri Bold" charset="0"/>
                <a:cs typeface="Calibri Bold" charset="0"/>
                <a:sym typeface="Calibri Bold" charset="0"/>
              </a:rPr>
              <a:t>Informed consent</a:t>
            </a:r>
            <a:endParaRPr lang="en-US" sz="2800">
              <a:latin typeface="Calibri Bold" charset="0"/>
              <a:ea typeface="ヒラギノ角ゴ ProN W6" pitchFamily="-104" charset="-128"/>
              <a:cs typeface="ヒラギノ角ゴ ProN W6" pitchFamily="-104" charset="-128"/>
              <a:sym typeface="Calibri Bold" charset="0"/>
            </a:endParaRPr>
          </a:p>
          <a:p>
            <a:endParaRPr lang="en-US" sz="1100">
              <a:latin typeface="Calibri Bold" charset="0"/>
              <a:ea typeface="ヒラギノ角ゴ ProN W6" pitchFamily="-104" charset="-128"/>
              <a:cs typeface="ヒラギノ角ゴ ProN W6" pitchFamily="-104" charset="-128"/>
              <a:sym typeface="Calibri Bold" charset="0"/>
            </a:endParaRPr>
          </a:p>
          <a:p>
            <a:pPr lvl="1"/>
            <a:r>
              <a:rPr lang="en-US" sz="2400"/>
              <a:t>patiënt informeren over het systeem</a:t>
            </a:r>
          </a:p>
          <a:p>
            <a:pPr lvl="1"/>
            <a:r>
              <a:rPr lang="en-US" sz="2400"/>
              <a:t>patiënt kan toestemming verlenen en besluiten "in het systeem te stappen"</a:t>
            </a:r>
          </a:p>
          <a:p>
            <a:pPr lvl="1"/>
            <a:r>
              <a:rPr lang="en-US" sz="2400"/>
              <a:t>zorgverlener en patiënt bepalen samen welke informatie gedeeld wordt</a:t>
            </a:r>
          </a:p>
          <a:p>
            <a:pPr lvl="1"/>
            <a:r>
              <a:rPr lang="en-US" sz="2400" u="sng">
                <a:solidFill>
                  <a:srgbClr val="0000FF"/>
                </a:solidFill>
                <a:hlinkClick r:id="rId3"/>
              </a:rPr>
              <a:t>https://www.ehealth.fgov.be/nl/zorgverleners/online-diensten/ehealthconsent</a:t>
            </a:r>
            <a:endParaRPr lang="en-US"/>
          </a:p>
          <a:p>
            <a:pPr lvl="1"/>
            <a:endParaRPr lang="en-US" sz="1100"/>
          </a:p>
          <a:p>
            <a:r>
              <a:rPr lang="en-US" sz="2800">
                <a:latin typeface="Calibri Bold" charset="0"/>
                <a:ea typeface="Calibri Bold" charset="0"/>
                <a:cs typeface="Calibri Bold" charset="0"/>
                <a:sym typeface="Calibri Bold" charset="0"/>
              </a:rPr>
              <a:t>Therapeutische relatie</a:t>
            </a:r>
            <a:endParaRPr lang="en-US" sz="2800">
              <a:latin typeface="Calibri Bold" charset="0"/>
              <a:ea typeface="ヒラギノ角ゴ ProN W6" pitchFamily="-104" charset="-128"/>
              <a:cs typeface="ヒラギノ角ゴ ProN W6" pitchFamily="-104" charset="-128"/>
              <a:sym typeface="Calibri Bold" charset="0"/>
            </a:endParaRPr>
          </a:p>
          <a:p>
            <a:pPr lvl="1"/>
            <a:r>
              <a:rPr lang="en-US" sz="2400"/>
              <a:t>enkel zorgverleners die een therapeutische relatie hebben met de patiënt (1) hebben toegang tot die informatie die ze nodig hebben om hun taak uit te voeren (2)</a:t>
            </a:r>
          </a:p>
          <a:p>
            <a:pPr lvl="1"/>
            <a:endParaRPr lang="en-US" sz="1100"/>
          </a:p>
          <a:p>
            <a:pPr lvl="2"/>
            <a:r>
              <a:rPr lang="en-US" sz="2200"/>
              <a:t>(1) bewijs van therapeutische relatie bepaalt toegang tot welke patiënt</a:t>
            </a:r>
          </a:p>
          <a:p>
            <a:pPr lvl="2"/>
            <a:r>
              <a:rPr lang="en-US" sz="2200"/>
              <a:t>(2) rol bepaalt de toegang tot welk type gegevens</a:t>
            </a:r>
          </a:p>
        </p:txBody>
      </p:sp>
      <p:sp>
        <p:nvSpPr>
          <p:cNvPr id="108548"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E1E39769-5C63-8242-A8E8-C83442D7ECDF}" type="slidenum">
              <a:rPr lang="en-US" sz="1800">
                <a:solidFill>
                  <a:schemeClr val="tx1"/>
                </a:solidFill>
                <a:latin typeface="Calibri" pitchFamily="-104" charset="0"/>
                <a:ea typeface="Calibri" pitchFamily="-104" charset="0"/>
                <a:cs typeface="Calibri" pitchFamily="-104" charset="0"/>
                <a:sym typeface="Calibri" pitchFamily="-104" charset="0"/>
              </a:rPr>
              <a:pPr algn="r"/>
              <a:t>46</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09570" name="Rectangle 2"/>
          <p:cNvSpPr>
            <a:spLocks noGrp="1" noChangeArrowheads="1"/>
          </p:cNvSpPr>
          <p:nvPr>
            <p:ph type="title"/>
          </p:nvPr>
        </p:nvSpPr>
        <p:spPr bwMode="auto">
          <a:xfrm>
            <a:off x="0" y="369888"/>
            <a:ext cx="13004800" cy="19050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solidFill>
                  <a:srgbClr val="3E6E5A"/>
                </a:solidFill>
                <a:latin typeface="Calibri Bold" charset="0"/>
                <a:ea typeface="Calibri Bold" charset="0"/>
                <a:cs typeface="Calibri Bold" charset="0"/>
                <a:sym typeface="Calibri Bold" charset="0"/>
              </a:rPr>
              <a:t>eHealth</a:t>
            </a:r>
            <a:r>
              <a:rPr lang="en-US" sz="4400">
                <a:latin typeface="Calibri Bold" charset="0"/>
                <a:ea typeface="Calibri Bold" charset="0"/>
                <a:cs typeface="Calibri Bold" charset="0"/>
                <a:sym typeface="Calibri Bold" charset="0"/>
              </a:rPr>
              <a:t>Consent</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endParaRPr lang="en-US">
              <a:latin typeface="ＭＳ Ｐゴシック" pitchFamily="-104" charset="-128"/>
              <a:ea typeface="ＭＳ Ｐゴシック" pitchFamily="-104" charset="-128"/>
              <a:cs typeface="ＭＳ Ｐゴシック" pitchFamily="-104" charset="-128"/>
              <a:sym typeface="ＭＳ Ｐゴシック" pitchFamily="-104" charset="-128"/>
            </a:endParaRPr>
          </a:p>
        </p:txBody>
      </p:sp>
      <p:pic>
        <p:nvPicPr>
          <p:cNvPr id="109571" name="Picture 3"/>
          <p:cNvPicPr>
            <a:picLocks noChangeArrowheads="1"/>
          </p:cNvPicPr>
          <p:nvPr/>
        </p:nvPicPr>
        <p:blipFill>
          <a:blip r:embed="rId3"/>
          <a:srcRect/>
          <a:stretch>
            <a:fillRect/>
          </a:stretch>
        </p:blipFill>
        <p:spPr bwMode="auto">
          <a:xfrm>
            <a:off x="771525" y="2557463"/>
            <a:ext cx="11455400" cy="4635500"/>
          </a:xfrm>
          <a:prstGeom prst="rect">
            <a:avLst/>
          </a:prstGeom>
          <a:noFill/>
          <a:ln w="9525" cap="flat">
            <a:noFill/>
            <a:miter lim="800000"/>
            <a:headEnd/>
            <a:tailEnd/>
          </a:ln>
        </p:spPr>
      </p:pic>
      <p:sp>
        <p:nvSpPr>
          <p:cNvPr id="109572"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35D97AF4-DA5C-B649-BE50-E16F422E40E1}" type="slidenum">
              <a:rPr lang="en-US" sz="1800">
                <a:solidFill>
                  <a:schemeClr val="tx1"/>
                </a:solidFill>
                <a:latin typeface="Calibri" pitchFamily="-104" charset="0"/>
                <a:ea typeface="Calibri" pitchFamily="-104" charset="0"/>
                <a:cs typeface="Calibri" pitchFamily="-104" charset="0"/>
                <a:sym typeface="Calibri" pitchFamily="-104" charset="0"/>
              </a:rPr>
              <a:pPr algn="r"/>
              <a:t>47</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10594" name="Rectangle 2"/>
          <p:cNvSpPr>
            <a:spLocks noGrp="1" noChangeArrowheads="1"/>
          </p:cNvSpPr>
          <p:nvPr>
            <p:ph type="title"/>
          </p:nvPr>
        </p:nvSpPr>
        <p:spPr bwMode="auto">
          <a:xfrm>
            <a:off x="0" y="369888"/>
            <a:ext cx="13004800" cy="19050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solidFill>
                  <a:srgbClr val="3E6E5A"/>
                </a:solidFill>
                <a:latin typeface="Calibri Bold" charset="0"/>
                <a:ea typeface="Calibri Bold" charset="0"/>
                <a:cs typeface="Calibri Bold" charset="0"/>
                <a:sym typeface="Calibri Bold" charset="0"/>
              </a:rPr>
              <a:t>eHealth</a:t>
            </a:r>
            <a:r>
              <a:rPr lang="en-US" sz="4400">
                <a:latin typeface="Calibri Bold" charset="0"/>
                <a:ea typeface="Calibri Bold" charset="0"/>
                <a:cs typeface="Calibri Bold" charset="0"/>
                <a:sym typeface="Calibri Bold" charset="0"/>
              </a:rPr>
              <a:t>Consent</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endParaRPr lang="en-US">
              <a:latin typeface="ＭＳ Ｐゴシック" pitchFamily="-104" charset="-128"/>
              <a:ea typeface="ＭＳ Ｐゴシック" pitchFamily="-104" charset="-128"/>
              <a:cs typeface="ＭＳ Ｐゴシック" pitchFamily="-104" charset="-128"/>
              <a:sym typeface="ＭＳ Ｐゴシック" pitchFamily="-104" charset="-128"/>
            </a:endParaRPr>
          </a:p>
        </p:txBody>
      </p:sp>
      <p:pic>
        <p:nvPicPr>
          <p:cNvPr id="110595" name="Picture 3"/>
          <p:cNvPicPr>
            <a:picLocks noChangeArrowheads="1"/>
          </p:cNvPicPr>
          <p:nvPr/>
        </p:nvPicPr>
        <p:blipFill>
          <a:blip r:embed="rId3"/>
          <a:srcRect/>
          <a:stretch>
            <a:fillRect/>
          </a:stretch>
        </p:blipFill>
        <p:spPr bwMode="auto">
          <a:xfrm>
            <a:off x="766763" y="2622550"/>
            <a:ext cx="11430000" cy="5016500"/>
          </a:xfrm>
          <a:prstGeom prst="rect">
            <a:avLst/>
          </a:prstGeom>
          <a:noFill/>
          <a:ln w="9525" cap="flat">
            <a:noFill/>
            <a:miter lim="800000"/>
            <a:headEnd/>
            <a:tailEnd/>
          </a:ln>
        </p:spPr>
      </p:pic>
      <p:sp>
        <p:nvSpPr>
          <p:cNvPr id="110596"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EDBF0DFF-6531-9C43-A0A2-BB04B14A8AD4}" type="slidenum">
              <a:rPr lang="en-US" sz="1800">
                <a:solidFill>
                  <a:schemeClr val="tx1"/>
                </a:solidFill>
                <a:latin typeface="Calibri" pitchFamily="-104" charset="0"/>
                <a:ea typeface="Calibri" pitchFamily="-104" charset="0"/>
                <a:cs typeface="Calibri" pitchFamily="-104" charset="0"/>
                <a:sym typeface="Calibri" pitchFamily="-104" charset="0"/>
              </a:rPr>
              <a:pPr algn="r"/>
              <a:t>48</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11618" name="Rectangle 2"/>
          <p:cNvSpPr>
            <a:spLocks noGrp="1" noChangeArrowheads="1"/>
          </p:cNvSpPr>
          <p:nvPr>
            <p:ph type="title"/>
          </p:nvPr>
        </p:nvSpPr>
        <p:spPr bwMode="auto">
          <a:xfrm>
            <a:off x="0" y="369888"/>
            <a:ext cx="13004800" cy="19050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solidFill>
                  <a:srgbClr val="3E6E5A"/>
                </a:solidFill>
                <a:latin typeface="Calibri Bold" charset="0"/>
                <a:ea typeface="Calibri Bold" charset="0"/>
                <a:cs typeface="Calibri Bold" charset="0"/>
                <a:sym typeface="Calibri Bold" charset="0"/>
              </a:rPr>
              <a:t>eHealth</a:t>
            </a:r>
            <a:r>
              <a:rPr lang="en-US" sz="4400">
                <a:latin typeface="Calibri Bold" charset="0"/>
                <a:ea typeface="Calibri Bold" charset="0"/>
                <a:cs typeface="Calibri Bold" charset="0"/>
                <a:sym typeface="Calibri Bold" charset="0"/>
              </a:rPr>
              <a:t>Consent</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endParaRPr lang="en-US">
              <a:latin typeface="ＭＳ Ｐゴシック" pitchFamily="-104" charset="-128"/>
              <a:ea typeface="ＭＳ Ｐゴシック" pitchFamily="-104" charset="-128"/>
              <a:cs typeface="ＭＳ Ｐゴシック" pitchFamily="-104" charset="-128"/>
              <a:sym typeface="ＭＳ Ｐゴシック" pitchFamily="-104" charset="-128"/>
            </a:endParaRPr>
          </a:p>
        </p:txBody>
      </p:sp>
      <p:pic>
        <p:nvPicPr>
          <p:cNvPr id="111619" name="Picture 3"/>
          <p:cNvPicPr>
            <a:picLocks noChangeArrowheads="1"/>
          </p:cNvPicPr>
          <p:nvPr/>
        </p:nvPicPr>
        <p:blipFill>
          <a:blip r:embed="rId3"/>
          <a:srcRect/>
          <a:stretch>
            <a:fillRect/>
          </a:stretch>
        </p:blipFill>
        <p:spPr bwMode="auto">
          <a:xfrm>
            <a:off x="762000" y="2124075"/>
            <a:ext cx="11493500" cy="5499100"/>
          </a:xfrm>
          <a:prstGeom prst="rect">
            <a:avLst/>
          </a:prstGeom>
          <a:noFill/>
          <a:ln w="9525" cap="flat">
            <a:noFill/>
            <a:miter lim="800000"/>
            <a:headEnd/>
            <a:tailEnd/>
          </a:ln>
        </p:spPr>
      </p:pic>
      <p:sp>
        <p:nvSpPr>
          <p:cNvPr id="111620"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C23DAC19-2552-E24D-9F21-8744CAC35DD5}" type="slidenum">
              <a:rPr lang="en-US" sz="1800">
                <a:solidFill>
                  <a:schemeClr val="tx1"/>
                </a:solidFill>
                <a:latin typeface="Calibri" pitchFamily="-104" charset="0"/>
                <a:ea typeface="Calibri" pitchFamily="-104" charset="0"/>
                <a:cs typeface="Calibri" pitchFamily="-104" charset="0"/>
                <a:sym typeface="Calibri" pitchFamily="-104" charset="0"/>
              </a:rPr>
              <a:pPr algn="r"/>
              <a:t>49</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5DA310BA-3072-D14E-9EB7-0BF9FF5337A6}" type="slidenum">
              <a:rPr lang="en-US"/>
              <a:pPr/>
              <a:t>5</a:t>
            </a:fld>
            <a:endParaRPr lang="en-US"/>
          </a:p>
        </p:txBody>
      </p:sp>
      <p:sp>
        <p:nvSpPr>
          <p:cNvPr id="66561" name="Rectangle 1"/>
          <p:cNvSpPr>
            <a:spLocks/>
          </p:cNvSpPr>
          <p:nvPr/>
        </p:nvSpPr>
        <p:spPr bwMode="auto">
          <a:xfrm>
            <a:off x="685800" y="2997200"/>
            <a:ext cx="12014200" cy="4254500"/>
          </a:xfrm>
          <a:prstGeom prst="rect">
            <a:avLst/>
          </a:prstGeom>
          <a:noFill/>
          <a:ln w="12700" cap="flat">
            <a:noFill/>
            <a:miter lim="800000"/>
            <a:headEnd type="none" w="med" len="med"/>
            <a:tailEnd type="none" w="med" len="med"/>
          </a:ln>
          <a:effectLst>
            <a:outerShdw blurRad="215900" dist="152399" dir="5400000" algn="ctr" rotWithShape="0">
              <a:schemeClr val="bg2">
                <a:alpha val="35999"/>
              </a:schemeClr>
            </a:outerShdw>
          </a:effectLst>
        </p:spPr>
        <p:txBody>
          <a:bodyPr lIns="0" tIns="0" rIns="57799" bIns="0">
            <a:prstTxWarp prst="textNoShape">
              <a:avLst/>
            </a:prstTxWarp>
          </a:bodyPr>
          <a:lstStyle/>
          <a:p>
            <a:pPr marL="57150"/>
            <a:r>
              <a:rPr lang="en-US" sz="9600" b="1" i="1">
                <a:solidFill>
                  <a:srgbClr val="D90B00"/>
                </a:solidFill>
                <a:latin typeface="Arial" pitchFamily="-104" charset="0"/>
                <a:ea typeface="Arial" pitchFamily="-104" charset="0"/>
                <a:cs typeface="Arial" pitchFamily="-104" charset="0"/>
                <a:sym typeface="Arial" pitchFamily="-104" charset="0"/>
              </a:rPr>
              <a:t>We staan nog maar aan het begin van een hele evolutie...</a:t>
            </a: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12642" name="Rectangle 2"/>
          <p:cNvSpPr>
            <a:spLocks noGrp="1" noChangeArrowheads="1"/>
          </p:cNvSpPr>
          <p:nvPr>
            <p:ph type="title"/>
          </p:nvPr>
        </p:nvSpPr>
        <p:spPr bwMode="auto">
          <a:xfrm>
            <a:off x="0" y="369888"/>
            <a:ext cx="13004800" cy="1905000"/>
          </a:xfrm>
          <a:noFill/>
          <a:ln w="12700">
            <a:miter lim="800000"/>
            <a:headEnd/>
            <a:tailEnd/>
          </a:ln>
        </p:spPr>
        <p:txBody>
          <a:bodyPr wrap="square" lIns="91440" tIns="45720" rIns="57799" bIns="45720" numCol="1" anchor="t" anchorCtr="0" compatLnSpc="1">
            <a:prstTxWarp prst="textNoShape">
              <a:avLst/>
            </a:prstTxWarp>
          </a:bodyPr>
          <a:lstStyle/>
          <a:p>
            <a:r>
              <a:rPr lang="en-US" sz="11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1100">
                <a:latin typeface="ＭＳ Ｐゴシック" pitchFamily="-104" charset="-128"/>
                <a:ea typeface="ＭＳ Ｐゴシック" pitchFamily="-104" charset="-128"/>
                <a:cs typeface="ＭＳ Ｐゴシック" pitchFamily="-104" charset="-128"/>
                <a:sym typeface="ＭＳ Ｐゴシック" pitchFamily="-104" charset="-128"/>
              </a:rPr>
            </a:br>
            <a:r>
              <a:rPr lang="en-US" sz="4400">
                <a:solidFill>
                  <a:srgbClr val="3E6E5A"/>
                </a:solidFill>
                <a:latin typeface="Calibri Bold" charset="0"/>
                <a:ea typeface="Calibri Bold" charset="0"/>
                <a:cs typeface="Calibri Bold" charset="0"/>
                <a:sym typeface="Calibri Bold" charset="0"/>
              </a:rPr>
              <a:t>eHealth</a:t>
            </a:r>
            <a:r>
              <a:rPr lang="en-US" sz="4400">
                <a:latin typeface="Calibri Bold" charset="0"/>
                <a:ea typeface="Calibri Bold" charset="0"/>
                <a:cs typeface="Calibri Bold" charset="0"/>
                <a:sym typeface="Calibri Bold" charset="0"/>
              </a:rPr>
              <a:t>Consent</a:t>
            </a:r>
            <a:r>
              <a:rPr lang="en-US">
                <a:latin typeface="ＭＳ Ｐゴシック" pitchFamily="-104" charset="-128"/>
                <a:ea typeface="ＭＳ Ｐゴシック" pitchFamily="-104" charset="-128"/>
                <a:cs typeface="ＭＳ Ｐゴシック" pitchFamily="-104" charset="-128"/>
                <a:sym typeface="ＭＳ Ｐゴシック" pitchFamily="-104" charset="-128"/>
              </a:rPr>
              <a:t/>
            </a:r>
            <a:br>
              <a:rPr lang="en-US">
                <a:latin typeface="ＭＳ Ｐゴシック" pitchFamily="-104" charset="-128"/>
                <a:ea typeface="ＭＳ Ｐゴシック" pitchFamily="-104" charset="-128"/>
                <a:cs typeface="ＭＳ Ｐゴシック" pitchFamily="-104" charset="-128"/>
                <a:sym typeface="ＭＳ Ｐゴシック" pitchFamily="-104" charset="-128"/>
              </a:rPr>
            </a:br>
            <a:endParaRPr lang="en-US">
              <a:latin typeface="ＭＳ Ｐゴシック" pitchFamily="-104" charset="-128"/>
              <a:ea typeface="ＭＳ Ｐゴシック" pitchFamily="-104" charset="-128"/>
              <a:cs typeface="ＭＳ Ｐゴシック" pitchFamily="-104" charset="-128"/>
              <a:sym typeface="ＭＳ Ｐゴシック" pitchFamily="-104" charset="-128"/>
            </a:endParaRPr>
          </a:p>
        </p:txBody>
      </p:sp>
      <p:pic>
        <p:nvPicPr>
          <p:cNvPr id="112643" name="Picture 3"/>
          <p:cNvPicPr>
            <a:picLocks noChangeArrowheads="1"/>
          </p:cNvPicPr>
          <p:nvPr/>
        </p:nvPicPr>
        <p:blipFill>
          <a:blip r:embed="rId3"/>
          <a:srcRect/>
          <a:stretch>
            <a:fillRect/>
          </a:stretch>
        </p:blipFill>
        <p:spPr bwMode="auto">
          <a:xfrm>
            <a:off x="766763" y="2082800"/>
            <a:ext cx="11468100" cy="5600700"/>
          </a:xfrm>
          <a:prstGeom prst="rect">
            <a:avLst/>
          </a:prstGeom>
          <a:noFill/>
          <a:ln w="9525" cap="flat">
            <a:noFill/>
            <a:miter lim="800000"/>
            <a:headEnd/>
            <a:tailEnd/>
          </a:ln>
        </p:spPr>
      </p:pic>
      <p:sp>
        <p:nvSpPr>
          <p:cNvPr id="112644" name="Text Box 4"/>
          <p:cNvSpPr txBox="1">
            <a:spLocks noChangeArrowheads="1"/>
          </p:cNvSpPr>
          <p:nvPr/>
        </p:nvSpPr>
        <p:spPr bwMode="auto">
          <a:xfrm>
            <a:off x="12239625" y="9109075"/>
            <a:ext cx="320675" cy="355600"/>
          </a:xfrm>
          <a:prstGeom prst="rect">
            <a:avLst/>
          </a:prstGeom>
          <a:noFill/>
          <a:ln w="12700">
            <a:noFill/>
            <a:miter lim="800000"/>
            <a:headEnd/>
            <a:tailEnd/>
          </a:ln>
          <a:effectLst/>
        </p:spPr>
        <p:txBody>
          <a:bodyPr wrap="none" anchor="ctr">
            <a:prstTxWarp prst="textNoShape">
              <a:avLst/>
            </a:prstTxWarp>
          </a:bodyPr>
          <a:lstStyle/>
          <a:p>
            <a:pPr algn="r"/>
            <a:fld id="{E5BF4E9B-415A-8740-9EB6-46C791119DD6}" type="slidenum">
              <a:rPr lang="en-US" sz="1800">
                <a:solidFill>
                  <a:schemeClr val="tx1"/>
                </a:solidFill>
                <a:latin typeface="Calibri" pitchFamily="-104" charset="0"/>
                <a:ea typeface="Calibri" pitchFamily="-104" charset="0"/>
                <a:cs typeface="Calibri" pitchFamily="-104" charset="0"/>
                <a:sym typeface="Calibri" pitchFamily="-104" charset="0"/>
              </a:rPr>
              <a:pPr algn="r"/>
              <a:t>50</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13666" name="Rectangle 2"/>
          <p:cNvSpPr>
            <a:spLocks noGrp="1" noChangeArrowheads="1"/>
          </p:cNvSpPr>
          <p:nvPr>
            <p:ph type="title"/>
          </p:nvPr>
        </p:nvSpPr>
        <p:spPr bwMode="auto">
          <a:xfrm>
            <a:off x="0" y="304800"/>
            <a:ext cx="13004800" cy="1587500"/>
          </a:xfrm>
          <a:noFill/>
          <a:ln w="12700">
            <a:miter lim="800000"/>
            <a:headEnd/>
            <a:tailEnd/>
          </a:ln>
        </p:spPr>
        <p:txBody>
          <a:bodyPr wrap="square" lIns="91440" tIns="45720" rIns="57799" bIns="45720" numCol="1" anchor="t" anchorCtr="0" compatLnSpc="1">
            <a:prstTxWarp prst="textNoShape">
              <a:avLst/>
            </a:prstTxWarp>
          </a:bodyPr>
          <a:lstStyle/>
          <a:p>
            <a:r>
              <a:rPr lang="en-US" sz="3800">
                <a:latin typeface="Calibri Bold" charset="0"/>
                <a:ea typeface="Calibri Bold" charset="0"/>
                <a:cs typeface="Calibri Bold" charset="0"/>
                <a:sym typeface="Calibri Bold" charset="0"/>
              </a:rPr>
              <a:t>Informatisering van de gezondheidszorg</a:t>
            </a:r>
            <a:r>
              <a:rPr lang="en-US" sz="38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38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Plan 2013-2018 / Overzicht</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113667" name="Rectangle 3"/>
          <p:cNvSpPr>
            <a:spLocks noGrp="1" noChangeArrowheads="1"/>
          </p:cNvSpPr>
          <p:nvPr>
            <p:ph type="body" idx="1"/>
          </p:nvPr>
        </p:nvSpPr>
        <p:spPr bwMode="auto">
          <a:xfrm>
            <a:off x="622300" y="1563688"/>
            <a:ext cx="11760200" cy="7859712"/>
          </a:xfrm>
          <a:noFill/>
          <a:ln w="12700">
            <a:miter lim="800000"/>
            <a:headEnd/>
            <a:tailEnd/>
          </a:ln>
        </p:spPr>
        <p:txBody>
          <a:bodyPr wrap="square" lIns="91440" tIns="45720" rIns="57799" bIns="45720" numCol="1" anchor="t" anchorCtr="0" compatLnSpc="1">
            <a:prstTxWarp prst="textNoShape">
              <a:avLst/>
            </a:prstTxWarp>
          </a:bodyPr>
          <a:lstStyle/>
          <a:p>
            <a:endParaRPr lang="en-US" sz="1100"/>
          </a:p>
          <a:p>
            <a:r>
              <a:rPr lang="en-US" sz="2400"/>
              <a:t>Organisatie van een Rondetafelconferentie eind 2012 rond de ontwikkeling van de informatisering van de gezondheidszorg</a:t>
            </a:r>
          </a:p>
          <a:p>
            <a:endParaRPr lang="en-US" sz="1100"/>
          </a:p>
          <a:p>
            <a:r>
              <a:rPr lang="en-US" sz="2400"/>
              <a:t>Deelname van ongeveer </a:t>
            </a:r>
            <a:r>
              <a:rPr lang="en-US" sz="2400">
                <a:latin typeface="Calibri Bold" charset="0"/>
                <a:ea typeface="Calibri Bold" charset="0"/>
                <a:cs typeface="Calibri Bold" charset="0"/>
                <a:sym typeface="Calibri Bold" charset="0"/>
              </a:rPr>
              <a:t>300</a:t>
            </a:r>
            <a:r>
              <a:rPr lang="en-US" sz="2400"/>
              <a:t> </a:t>
            </a:r>
            <a:r>
              <a:rPr lang="en-US" sz="2400">
                <a:latin typeface="Calibri Bold" charset="0"/>
                <a:ea typeface="Calibri Bold" charset="0"/>
                <a:cs typeface="Calibri Bold" charset="0"/>
                <a:sym typeface="Calibri Bold" charset="0"/>
              </a:rPr>
              <a:t>personen uit de sector </a:t>
            </a:r>
            <a:endParaRPr lang="en-US" sz="2400">
              <a:latin typeface="Calibri Bold" charset="0"/>
              <a:ea typeface="ヒラギノ角ゴ ProN W6" pitchFamily="-104" charset="-128"/>
              <a:cs typeface="ヒラギノ角ゴ ProN W6" pitchFamily="-104" charset="-128"/>
              <a:sym typeface="Calibri Bold" charset="0"/>
            </a:endParaRPr>
          </a:p>
          <a:p>
            <a:endParaRPr lang="en-US" sz="1100">
              <a:latin typeface="Calibri Bold" charset="0"/>
              <a:ea typeface="ヒラギノ角ゴ ProN W6" pitchFamily="-104" charset="-128"/>
              <a:cs typeface="ヒラギノ角ゴ ProN W6" pitchFamily="-104" charset="-128"/>
              <a:sym typeface="Calibri Bold" charset="0"/>
            </a:endParaRPr>
          </a:p>
          <a:p>
            <a:r>
              <a:rPr lang="en-US" sz="2400"/>
              <a:t>Er werd een concreet actieplan e-Gezondheid opgesteld voor 5 jaar - </a:t>
            </a:r>
            <a:r>
              <a:rPr lang="en-US" sz="2400">
                <a:latin typeface="Calibri Bold" charset="0"/>
                <a:ea typeface="Calibri Bold" charset="0"/>
                <a:cs typeface="Calibri Bold" charset="0"/>
                <a:sym typeface="Calibri Bold" charset="0"/>
              </a:rPr>
              <a:t>Roadmap </a:t>
            </a:r>
            <a:endParaRPr lang="en-US" sz="2400">
              <a:latin typeface="Calibri Bold" charset="0"/>
              <a:ea typeface="ヒラギノ角ゴ ProN W6" pitchFamily="-104" charset="-128"/>
              <a:cs typeface="ヒラギノ角ゴ ProN W6" pitchFamily="-104" charset="-128"/>
              <a:sym typeface="Calibri Bold" charset="0"/>
            </a:endParaRPr>
          </a:p>
          <a:p>
            <a:endParaRPr lang="en-US" sz="1100">
              <a:latin typeface="Calibri Bold" charset="0"/>
              <a:ea typeface="ヒラギノ角ゴ ProN W6" pitchFamily="-104" charset="-128"/>
              <a:cs typeface="ヒラギノ角ゴ ProN W6" pitchFamily="-104" charset="-128"/>
              <a:sym typeface="Calibri Bold" charset="0"/>
            </a:endParaRPr>
          </a:p>
          <a:p>
            <a:r>
              <a:rPr lang="en-US" sz="2400"/>
              <a:t>Het actieprogramma is opgebouwd rond</a:t>
            </a:r>
            <a:r>
              <a:rPr lang="en-US" sz="2400">
                <a:latin typeface="Calibri Bold" charset="0"/>
                <a:ea typeface="Calibri Bold" charset="0"/>
                <a:cs typeface="Calibri Bold" charset="0"/>
                <a:sym typeface="Calibri Bold" charset="0"/>
              </a:rPr>
              <a:t> 5 pijlers</a:t>
            </a:r>
            <a:r>
              <a:rPr lang="en-US" sz="2400"/>
              <a:t>:   </a:t>
            </a:r>
          </a:p>
          <a:p>
            <a:pPr lvl="1"/>
            <a:r>
              <a:rPr lang="en-US" sz="2200"/>
              <a:t>de uitwisseling van gegevens door zorgverleners op basis van een gemeenschappelijke architectuur ontwikkelen  </a:t>
            </a:r>
          </a:p>
          <a:p>
            <a:pPr lvl="1"/>
            <a:r>
              <a:rPr lang="en-US" sz="2200"/>
              <a:t>de betrokkenheid van de patiënt en zijn kennis over e-gezondheid verhogen  </a:t>
            </a:r>
          </a:p>
          <a:p>
            <a:pPr lvl="1"/>
            <a:r>
              <a:rPr lang="en-US" sz="2200"/>
              <a:t>een referentieterminologie uitwerken  </a:t>
            </a:r>
          </a:p>
          <a:p>
            <a:pPr lvl="1"/>
            <a:r>
              <a:rPr lang="en-US" sz="2200"/>
              <a:t>administratieve vereenvoudiging en efficiëntie realiseren  </a:t>
            </a:r>
          </a:p>
          <a:p>
            <a:pPr lvl="1"/>
            <a:r>
              <a:rPr lang="en-US" sz="2200"/>
              <a:t>een flexibele en transparantie governancestructuur invoeren waarin alle bevoegde overheden en stakeholders betrokken zijn</a:t>
            </a:r>
          </a:p>
          <a:p>
            <a:r>
              <a:rPr lang="en-US" sz="2400"/>
              <a:t>Dit actieplan vormt een duidelijk kader waarin </a:t>
            </a:r>
            <a:r>
              <a:rPr lang="en-US" sz="2400">
                <a:latin typeface="Calibri Bold" charset="0"/>
                <a:ea typeface="Calibri Bold" charset="0"/>
                <a:cs typeface="Calibri Bold" charset="0"/>
                <a:sym typeface="Calibri Bold" charset="0"/>
              </a:rPr>
              <a:t>20 concrete en meetbare doelstellingen</a:t>
            </a:r>
            <a:r>
              <a:rPr lang="en-US" sz="2400"/>
              <a:t> voor de komende vijf jaar zijn opgenomen</a:t>
            </a:r>
          </a:p>
        </p:txBody>
      </p:sp>
      <p:sp>
        <p:nvSpPr>
          <p:cNvPr id="113668" name="Text Box 4"/>
          <p:cNvSpPr txBox="1">
            <a:spLocks noChangeArrowheads="1"/>
          </p:cNvSpPr>
          <p:nvPr/>
        </p:nvSpPr>
        <p:spPr bwMode="auto">
          <a:xfrm>
            <a:off x="12136438" y="9109075"/>
            <a:ext cx="320675" cy="355600"/>
          </a:xfrm>
          <a:prstGeom prst="rect">
            <a:avLst/>
          </a:prstGeom>
          <a:noFill/>
          <a:ln w="12700">
            <a:noFill/>
            <a:miter lim="800000"/>
            <a:headEnd/>
            <a:tailEnd/>
          </a:ln>
          <a:effectLst/>
        </p:spPr>
        <p:txBody>
          <a:bodyPr wrap="none" anchor="ctr">
            <a:prstTxWarp prst="textNoShape">
              <a:avLst/>
            </a:prstTxWarp>
          </a:bodyPr>
          <a:lstStyle/>
          <a:p>
            <a:pPr algn="r"/>
            <a:fld id="{8FCF5B3B-0CC6-7F4F-B98E-3A0588D5566E}" type="slidenum">
              <a:rPr lang="en-US" sz="1800">
                <a:solidFill>
                  <a:schemeClr val="tx1"/>
                </a:solidFill>
                <a:latin typeface="Calibri" pitchFamily="-104" charset="0"/>
                <a:ea typeface="Calibri" pitchFamily="-104" charset="0"/>
                <a:cs typeface="Calibri" pitchFamily="-104" charset="0"/>
                <a:sym typeface="Calibri" pitchFamily="-104" charset="0"/>
              </a:rPr>
              <a:pPr algn="r"/>
              <a:t>51</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BA4172D3-3E4F-EB4A-80D9-496BA8CA1E9B}" type="slidenum">
              <a:rPr lang="en-US"/>
              <a:pPr/>
              <a:t>52</a:t>
            </a:fld>
            <a:endParaRPr lang="en-US"/>
          </a:p>
        </p:txBody>
      </p:sp>
      <p:pic>
        <p:nvPicPr>
          <p:cNvPr id="114689" name="Picture 1"/>
          <p:cNvPicPr>
            <a:picLocks noChangeAspect="1" noChangeArrowheads="1"/>
          </p:cNvPicPr>
          <p:nvPr/>
        </p:nvPicPr>
        <p:blipFill>
          <a:blip r:embed="rId2"/>
          <a:srcRect/>
          <a:stretch>
            <a:fillRect/>
          </a:stretch>
        </p:blipFill>
        <p:spPr bwMode="auto">
          <a:xfrm>
            <a:off x="0" y="0"/>
            <a:ext cx="13004800" cy="9842500"/>
          </a:xfrm>
          <a:prstGeom prst="rect">
            <a:avLst/>
          </a:prstGeom>
          <a:noFill/>
          <a:ln w="12700" cap="flat">
            <a:noFill/>
            <a:miter lim="800000"/>
            <a:headEnd/>
            <a:tailEnd/>
          </a:ln>
        </p:spPr>
      </p:pic>
    </p:spTree>
  </p:cSld>
  <p:clrMapOvr>
    <a:masterClrMapping/>
  </p:clrMapOvr>
  <p:transition spd="med">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A84CB39E-B72C-B442-A34D-ED3356ACB012}" type="slidenum">
              <a:rPr lang="en-US"/>
              <a:pPr/>
              <a:t>53</a:t>
            </a:fld>
            <a:endParaRPr lang="en-US"/>
          </a:p>
        </p:txBody>
      </p:sp>
      <p:sp>
        <p:nvSpPr>
          <p:cNvPr id="115713" name="Rectangle 1"/>
          <p:cNvSpPr>
            <a:spLocks/>
          </p:cNvSpPr>
          <p:nvPr/>
        </p:nvSpPr>
        <p:spPr bwMode="auto">
          <a:xfrm>
            <a:off x="508000" y="228600"/>
            <a:ext cx="11976100" cy="93218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spcBef>
                <a:spcPts val="300"/>
              </a:spcBef>
            </a:pPr>
            <a:r>
              <a:rPr lang="en-US" sz="1800" u="sng">
                <a:solidFill>
                  <a:schemeClr val="tx1"/>
                </a:solidFill>
                <a:latin typeface="Calibri" pitchFamily="-104" charset="0"/>
                <a:ea typeface="Calibri" pitchFamily="-104" charset="0"/>
                <a:cs typeface="Calibri" pitchFamily="-104" charset="0"/>
                <a:sym typeface="Calibri" pitchFamily="-104" charset="0"/>
              </a:rPr>
              <a:t>A. Een referentie architectuur uitwerken en zich concentreren op enkele welomschreven projecten</a:t>
            </a:r>
            <a:endParaRPr lang="en-US" sz="1800" u="sng">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a:solidFill>
                  <a:schemeClr val="tx1"/>
                </a:solidFill>
                <a:latin typeface="Calibri Bold" charset="0"/>
                <a:ea typeface="Calibri Bold" charset="0"/>
                <a:cs typeface="Calibri Bold" charset="0"/>
                <a:sym typeface="Calibri Bold" charset="0"/>
              </a:rPr>
              <a:t>1. GMD = EMD en het delen van relevante medische gegevens </a:t>
            </a:r>
          </a:p>
          <a:p>
            <a:pPr algn="l">
              <a:spcBef>
                <a:spcPts val="300"/>
              </a:spcBef>
            </a:pPr>
            <a:r>
              <a:rPr lang="en-US" sz="1800">
                <a:solidFill>
                  <a:schemeClr val="tx1"/>
                </a:solidFill>
                <a:latin typeface="Calibri Bold" charset="0"/>
                <a:ea typeface="Calibri Bold" charset="0"/>
                <a:cs typeface="Calibri Bold" charset="0"/>
                <a:sym typeface="Calibri Bold" charset="0"/>
              </a:rPr>
              <a:t>2. Ontwikkelen van een ziekenhuis EPD</a:t>
            </a:r>
          </a:p>
          <a:p>
            <a:pPr algn="l">
              <a:spcBef>
                <a:spcPts val="300"/>
              </a:spcBef>
            </a:pPr>
            <a:r>
              <a:rPr lang="en-US" sz="1800">
                <a:solidFill>
                  <a:schemeClr val="tx1"/>
                </a:solidFill>
                <a:latin typeface="Calibri Bold" charset="0"/>
                <a:ea typeface="Calibri Bold" charset="0"/>
                <a:cs typeface="Calibri Bold" charset="0"/>
                <a:sym typeface="Calibri Bold" charset="0"/>
              </a:rPr>
              <a:t>3. Gegevens afgeleverde medicatie en Medicatieschema</a:t>
            </a:r>
          </a:p>
          <a:p>
            <a:pPr algn="l">
              <a:spcBef>
                <a:spcPts val="300"/>
              </a:spcBef>
            </a:pPr>
            <a:r>
              <a:rPr lang="en-US" sz="1800">
                <a:solidFill>
                  <a:schemeClr val="tx1"/>
                </a:solidFill>
                <a:latin typeface="Calibri Bold" charset="0"/>
                <a:ea typeface="Calibri Bold" charset="0"/>
                <a:cs typeface="Calibri Bold" charset="0"/>
                <a:sym typeface="Calibri Bold" charset="0"/>
              </a:rPr>
              <a:t>4. Veralgemeend elektronisch voorschrijven</a:t>
            </a:r>
            <a:endParaRPr lang="en-US" sz="1800" b="1">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a:solidFill>
                  <a:schemeClr val="tx1"/>
                </a:solidFill>
                <a:latin typeface="Calibri Bold" charset="0"/>
                <a:ea typeface="Calibri Bold" charset="0"/>
                <a:cs typeface="Calibri Bold" charset="0"/>
                <a:sym typeface="Calibri Bold" charset="0"/>
              </a:rPr>
              <a:t>5. Gegevens delen via het systeem hubs &amp;metahub</a:t>
            </a:r>
            <a:endParaRPr lang="en-US" sz="1800" b="1">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a:solidFill>
                  <a:schemeClr val="tx1"/>
                </a:solidFill>
                <a:latin typeface="Calibri Bold" charset="0"/>
                <a:ea typeface="Calibri Bold" charset="0"/>
                <a:cs typeface="Calibri Bold" charset="0"/>
                <a:sym typeface="Calibri Bold" charset="0"/>
              </a:rPr>
              <a:t>6. Ontwikkelen van een ‘minimaal EPD’</a:t>
            </a:r>
          </a:p>
          <a:p>
            <a:pPr algn="l">
              <a:spcBef>
                <a:spcPts val="300"/>
              </a:spcBef>
            </a:pPr>
            <a:r>
              <a:rPr lang="en-US" sz="1800">
                <a:solidFill>
                  <a:schemeClr val="tx1"/>
                </a:solidFill>
                <a:latin typeface="Calibri Bold" charset="0"/>
                <a:ea typeface="Calibri Bold" charset="0"/>
                <a:cs typeface="Calibri Bold" charset="0"/>
                <a:sym typeface="Calibri Bold" charset="0"/>
              </a:rPr>
              <a:t>7. Psychiatrische en andere instellingen en het systeem hubs &amp;metahub</a:t>
            </a:r>
          </a:p>
          <a:p>
            <a:pPr algn="l">
              <a:spcBef>
                <a:spcPts val="300"/>
              </a:spcBef>
            </a:pPr>
            <a:r>
              <a:rPr lang="en-US" sz="1800">
                <a:solidFill>
                  <a:schemeClr val="tx1"/>
                </a:solidFill>
                <a:latin typeface="Calibri Bold" charset="0"/>
                <a:ea typeface="Calibri Bold" charset="0"/>
                <a:cs typeface="Calibri Bold" charset="0"/>
                <a:sym typeface="Calibri Bold" charset="0"/>
              </a:rPr>
              <a:t>8. Invoeren van een uniform evaluatie-­‐instrument (BelRAI)</a:t>
            </a:r>
          </a:p>
          <a:p>
            <a:pPr algn="l">
              <a:spcBef>
                <a:spcPts val="300"/>
              </a:spcBef>
            </a:pPr>
            <a:r>
              <a:rPr lang="en-US" sz="1800">
                <a:solidFill>
                  <a:schemeClr val="tx1"/>
                </a:solidFill>
                <a:latin typeface="Calibri Bold" charset="0"/>
                <a:ea typeface="Calibri Bold" charset="0"/>
                <a:cs typeface="Calibri Bold" charset="0"/>
                <a:sym typeface="Calibri Bold" charset="0"/>
              </a:rPr>
              <a:t>9. Aanpassen van de reglementering en van de financiering als incentives voor het gebruik</a:t>
            </a:r>
            <a:endParaRPr lang="en-US" sz="1800" b="1">
              <a:solidFill>
                <a:schemeClr val="tx1"/>
              </a:solidFill>
              <a:latin typeface="Times" pitchFamily="-104" charset="0"/>
              <a:ea typeface="Times" pitchFamily="-104" charset="0"/>
              <a:cs typeface="Times" pitchFamily="-104" charset="0"/>
              <a:sym typeface="Times" pitchFamily="-104" charset="0"/>
            </a:endParaRPr>
          </a:p>
          <a:p>
            <a:pPr algn="l">
              <a:spcBef>
                <a:spcPts val="300"/>
              </a:spcBef>
            </a:pPr>
            <a:endParaRPr lang="en-US" sz="1800" u="sng">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u="sng">
                <a:solidFill>
                  <a:schemeClr val="tx1"/>
                </a:solidFill>
                <a:latin typeface="Calibri" pitchFamily="-104" charset="0"/>
                <a:ea typeface="Calibri" pitchFamily="-104" charset="0"/>
                <a:cs typeface="Calibri" pitchFamily="-104" charset="0"/>
                <a:sym typeface="Calibri" pitchFamily="-104" charset="0"/>
              </a:rPr>
              <a:t>B. De patiënt betrekken en de parate kennis over e-­‐gezondheid vergroten</a:t>
            </a:r>
            <a:endParaRPr lang="en-US" sz="1800" u="sng">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a:solidFill>
                  <a:schemeClr val="tx1"/>
                </a:solidFill>
                <a:latin typeface="Calibri Bold" charset="0"/>
                <a:ea typeface="Calibri Bold" charset="0"/>
                <a:cs typeface="Calibri Bold" charset="0"/>
                <a:sym typeface="Calibri Bold" charset="0"/>
              </a:rPr>
              <a:t>10. Toegang tot de gegevens door de patiënt</a:t>
            </a:r>
          </a:p>
          <a:p>
            <a:pPr algn="l">
              <a:spcBef>
                <a:spcPts val="300"/>
              </a:spcBef>
            </a:pPr>
            <a:r>
              <a:rPr lang="en-US" sz="1800">
                <a:solidFill>
                  <a:schemeClr val="tx1"/>
                </a:solidFill>
                <a:latin typeface="Calibri Bold" charset="0"/>
                <a:ea typeface="Calibri Bold" charset="0"/>
                <a:cs typeface="Calibri Bold" charset="0"/>
                <a:sym typeface="Calibri Bold" charset="0"/>
              </a:rPr>
              <a:t>11. Parate kennis en inzicht over e-­‐gezondheid vergroten 12. e-­‐Gezondheid opnemen in de opleiding</a:t>
            </a:r>
            <a:endParaRPr lang="en-US" sz="1800" b="1">
              <a:solidFill>
                <a:schemeClr val="tx1"/>
              </a:solidFill>
              <a:latin typeface="Times" pitchFamily="-104" charset="0"/>
              <a:ea typeface="Times" pitchFamily="-104" charset="0"/>
              <a:cs typeface="Times" pitchFamily="-104" charset="0"/>
              <a:sym typeface="Times" pitchFamily="-104" charset="0"/>
            </a:endParaRPr>
          </a:p>
          <a:p>
            <a:pPr algn="l">
              <a:spcBef>
                <a:spcPts val="300"/>
              </a:spcBef>
            </a:pPr>
            <a:endParaRPr lang="en-US" sz="1800" u="sng">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u="sng">
                <a:solidFill>
                  <a:schemeClr val="tx1"/>
                </a:solidFill>
                <a:latin typeface="Calibri" pitchFamily="-104" charset="0"/>
                <a:ea typeface="Calibri" pitchFamily="-104" charset="0"/>
                <a:cs typeface="Calibri" pitchFamily="-104" charset="0"/>
                <a:sym typeface="Calibri" pitchFamily="-104" charset="0"/>
              </a:rPr>
              <a:t>C. Een referentieterminologie uitwerken</a:t>
            </a:r>
            <a:endParaRPr lang="en-US" sz="1800" u="sng">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a:solidFill>
                  <a:schemeClr val="tx1"/>
                </a:solidFill>
                <a:latin typeface="Calibri Bold" charset="0"/>
                <a:ea typeface="Calibri Bold" charset="0"/>
                <a:cs typeface="Calibri Bold" charset="0"/>
                <a:sym typeface="Calibri Bold" charset="0"/>
              </a:rPr>
              <a:t>13. Realisatie van een nationaal terminologiebeleid</a:t>
            </a:r>
            <a:endParaRPr lang="en-US" sz="1800" b="1">
              <a:solidFill>
                <a:schemeClr val="tx1"/>
              </a:solidFill>
              <a:latin typeface="Times" pitchFamily="-104" charset="0"/>
              <a:ea typeface="Times" pitchFamily="-104" charset="0"/>
              <a:cs typeface="Times" pitchFamily="-104" charset="0"/>
              <a:sym typeface="Times" pitchFamily="-104" charset="0"/>
            </a:endParaRPr>
          </a:p>
          <a:p>
            <a:pPr algn="l">
              <a:spcBef>
                <a:spcPts val="300"/>
              </a:spcBef>
            </a:pPr>
            <a:endParaRPr lang="en-US" sz="1800" u="sng">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u="sng">
                <a:solidFill>
                  <a:schemeClr val="tx1"/>
                </a:solidFill>
                <a:latin typeface="Calibri" pitchFamily="-104" charset="0"/>
                <a:ea typeface="Calibri" pitchFamily="-104" charset="0"/>
                <a:cs typeface="Calibri" pitchFamily="-104" charset="0"/>
                <a:sym typeface="Calibri" pitchFamily="-104" charset="0"/>
              </a:rPr>
              <a:t>D. De administratie en de communicatie faciliteren</a:t>
            </a:r>
            <a:endParaRPr lang="en-US" sz="1800" u="sng">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a:solidFill>
                  <a:schemeClr val="tx1"/>
                </a:solidFill>
                <a:latin typeface="Calibri Bold" charset="0"/>
                <a:ea typeface="Calibri Bold" charset="0"/>
                <a:cs typeface="Calibri Bold" charset="0"/>
                <a:sym typeface="Calibri Bold" charset="0"/>
              </a:rPr>
              <a:t>14. MyCareNet (cfr. aparte bijlage)</a:t>
            </a:r>
          </a:p>
          <a:p>
            <a:pPr algn="l">
              <a:spcBef>
                <a:spcPts val="300"/>
              </a:spcBef>
            </a:pPr>
            <a:r>
              <a:rPr lang="en-US" sz="1800">
                <a:solidFill>
                  <a:schemeClr val="tx1"/>
                </a:solidFill>
                <a:latin typeface="Calibri Bold" charset="0"/>
                <a:ea typeface="Calibri Bold" charset="0"/>
                <a:cs typeface="Calibri Bold" charset="0"/>
                <a:sym typeface="Calibri Bold" charset="0"/>
              </a:rPr>
              <a:t>15. Een specifiek actieplan voor de harmonisering en administratieve vereenvoudiging </a:t>
            </a:r>
          </a:p>
          <a:p>
            <a:pPr algn="l">
              <a:spcBef>
                <a:spcPts val="300"/>
              </a:spcBef>
            </a:pPr>
            <a:r>
              <a:rPr lang="en-US" sz="1800">
                <a:solidFill>
                  <a:schemeClr val="tx1"/>
                </a:solidFill>
                <a:latin typeface="Calibri Bold" charset="0"/>
                <a:ea typeface="Calibri Bold" charset="0"/>
                <a:cs typeface="Calibri Bold" charset="0"/>
                <a:sym typeface="Calibri Bold" charset="0"/>
              </a:rPr>
              <a:t>16. Traceerbaarheid van medische hulpmiddelen e.a.</a:t>
            </a:r>
          </a:p>
          <a:p>
            <a:pPr algn="l">
              <a:spcBef>
                <a:spcPts val="300"/>
              </a:spcBef>
            </a:pPr>
            <a:r>
              <a:rPr lang="en-US" sz="1800">
                <a:solidFill>
                  <a:schemeClr val="tx1"/>
                </a:solidFill>
                <a:latin typeface="Calibri Bold" charset="0"/>
                <a:ea typeface="Calibri Bold" charset="0"/>
                <a:cs typeface="Calibri Bold" charset="0"/>
                <a:sym typeface="Calibri Bold" charset="0"/>
              </a:rPr>
              <a:t>17. Veralgemeend gebruik van de eHealth Box (en CoBRHA)</a:t>
            </a:r>
          </a:p>
          <a:p>
            <a:pPr algn="l">
              <a:spcBef>
                <a:spcPts val="300"/>
              </a:spcBef>
            </a:pPr>
            <a:r>
              <a:rPr lang="en-US" sz="1800">
                <a:solidFill>
                  <a:schemeClr val="tx1"/>
                </a:solidFill>
                <a:latin typeface="Calibri Bold" charset="0"/>
                <a:ea typeface="Calibri Bold" charset="0"/>
                <a:cs typeface="Calibri Bold" charset="0"/>
                <a:sym typeface="Calibri Bold" charset="0"/>
              </a:rPr>
              <a:t>18. Inventaris en consolidatie registers</a:t>
            </a:r>
            <a:endParaRPr lang="en-US" sz="1800" b="1">
              <a:solidFill>
                <a:schemeClr val="tx1"/>
              </a:solidFill>
              <a:latin typeface="Times" pitchFamily="-104" charset="0"/>
              <a:ea typeface="Times" pitchFamily="-104" charset="0"/>
              <a:cs typeface="Times" pitchFamily="-104" charset="0"/>
              <a:sym typeface="Times" pitchFamily="-104" charset="0"/>
            </a:endParaRPr>
          </a:p>
          <a:p>
            <a:pPr algn="l">
              <a:spcBef>
                <a:spcPts val="300"/>
              </a:spcBef>
            </a:pPr>
            <a:endParaRPr lang="en-US" sz="1800" u="sng">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u="sng">
                <a:solidFill>
                  <a:schemeClr val="tx1"/>
                </a:solidFill>
                <a:latin typeface="Calibri" pitchFamily="-104" charset="0"/>
                <a:ea typeface="Calibri" pitchFamily="-104" charset="0"/>
                <a:cs typeface="Calibri" pitchFamily="-104" charset="0"/>
                <a:sym typeface="Calibri" pitchFamily="-104" charset="0"/>
              </a:rPr>
              <a:t>E. Een effectief overleg invoeren</a:t>
            </a:r>
          </a:p>
          <a:p>
            <a:pPr algn="l">
              <a:spcBef>
                <a:spcPts val="300"/>
              </a:spcBef>
            </a:pPr>
            <a:r>
              <a:rPr lang="en-US" sz="1800">
                <a:solidFill>
                  <a:schemeClr val="tx1"/>
                </a:solidFill>
                <a:latin typeface="Calibri Bold" charset="0"/>
                <a:ea typeface="Calibri Bold" charset="0"/>
                <a:cs typeface="Calibri Bold" charset="0"/>
                <a:sym typeface="Calibri Bold" charset="0"/>
              </a:rPr>
              <a:t>19. Governance structuur e-­‐Gezondheid</a:t>
            </a:r>
            <a:endParaRPr lang="en-US" sz="1800" b="1">
              <a:solidFill>
                <a:schemeClr val="tx1"/>
              </a:solidFill>
              <a:latin typeface="Times" pitchFamily="-104" charset="0"/>
              <a:ea typeface="Times" pitchFamily="-104" charset="0"/>
              <a:cs typeface="Times" pitchFamily="-104" charset="0"/>
              <a:sym typeface="Times" pitchFamily="-104" charset="0"/>
            </a:endParaRPr>
          </a:p>
          <a:p>
            <a:pPr algn="l">
              <a:spcBef>
                <a:spcPts val="300"/>
              </a:spcBef>
            </a:pPr>
            <a:r>
              <a:rPr lang="en-US" sz="1800">
                <a:solidFill>
                  <a:schemeClr val="tx1"/>
                </a:solidFill>
                <a:latin typeface="Calibri Bold" charset="0"/>
                <a:ea typeface="Calibri Bold" charset="0"/>
                <a:cs typeface="Calibri Bold" charset="0"/>
                <a:sym typeface="Calibri Bold" charset="0"/>
              </a:rPr>
              <a:t>20. Monitoring van de Uitvoering van het Actieplan</a:t>
            </a:r>
            <a:endParaRPr lang="en-US" sz="1800" b="1">
              <a:solidFill>
                <a:schemeClr val="tx1"/>
              </a:solidFill>
              <a:latin typeface="Times" pitchFamily="-104" charset="0"/>
              <a:ea typeface="Times" pitchFamily="-104" charset="0"/>
              <a:cs typeface="Times" pitchFamily="-104" charset="0"/>
              <a:sym typeface="Times" pitchFamily="-104" charset="0"/>
            </a:endParaRPr>
          </a:p>
          <a:p>
            <a:pPr algn="l">
              <a:spcBef>
                <a:spcPts val="300"/>
              </a:spcBef>
            </a:pPr>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E6F110A-D9BD-F04F-96B2-1DAC4F95717F}" type="slidenum">
              <a:rPr lang="en-US"/>
              <a:pPr/>
              <a:t>54</a:t>
            </a:fld>
            <a:endParaRPr lang="en-US"/>
          </a:p>
        </p:txBody>
      </p:sp>
      <p:sp>
        <p:nvSpPr>
          <p:cNvPr id="116737" name="Rectangle 1"/>
          <p:cNvSpPr>
            <a:spLocks/>
          </p:cNvSpPr>
          <p:nvPr/>
        </p:nvSpPr>
        <p:spPr bwMode="auto">
          <a:xfrm>
            <a:off x="203200" y="1333500"/>
            <a:ext cx="12674600" cy="77089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tabLst>
                <a:tab pos="139700" algn="l"/>
                <a:tab pos="457200" algn="l"/>
                <a:tab pos="139700" algn="l"/>
                <a:tab pos="457200" algn="l"/>
                <a:tab pos="139700" algn="l"/>
                <a:tab pos="457200" algn="l"/>
              </a:tabLst>
            </a:pPr>
            <a:r>
              <a:rPr lang="en-US" sz="2000" b="1" i="1">
                <a:solidFill>
                  <a:schemeClr val="tx1"/>
                </a:solidFill>
                <a:latin typeface="Arial" pitchFamily="-104" charset="0"/>
                <a:ea typeface="Arial" pitchFamily="-104" charset="0"/>
                <a:cs typeface="Arial" pitchFamily="-104" charset="0"/>
                <a:sym typeface="Arial" pitchFamily="-104" charset="0"/>
              </a:rPr>
              <a:t>1. Globaal Medisch Dossier = Elektronisch Medisch Dossier en het delen van relevante medische gegevens</a:t>
            </a:r>
          </a:p>
          <a:p>
            <a:pPr algn="l">
              <a:tabLst>
                <a:tab pos="139700" algn="l"/>
                <a:tab pos="457200" algn="l"/>
                <a:tab pos="139700" algn="l"/>
                <a:tab pos="457200" algn="l"/>
                <a:tab pos="139700" algn="l"/>
                <a:tab pos="457200" algn="l"/>
              </a:tabLst>
            </a:pPr>
            <a:endParaRPr lang="en-US" sz="2000" b="1" i="1">
              <a:solidFill>
                <a:schemeClr val="tx1"/>
              </a:solidFill>
              <a:latin typeface="Arial" pitchFamily="-104" charset="0"/>
              <a:ea typeface="Arial" pitchFamily="-104" charset="0"/>
              <a:cs typeface="Arial" pitchFamily="-104" charset="0"/>
              <a:sym typeface="Arial" pitchFamily="-104" charset="0"/>
            </a:endParaRPr>
          </a:p>
          <a:p>
            <a:pPr algn="l">
              <a:tabLst>
                <a:tab pos="139700" algn="l"/>
                <a:tab pos="457200" algn="l"/>
                <a:tab pos="139700" algn="l"/>
                <a:tab pos="457200" algn="l"/>
                <a:tab pos="139700" algn="l"/>
                <a:tab pos="457200" algn="l"/>
              </a:tabLst>
            </a:pPr>
            <a:r>
              <a:rPr lang="en-US" sz="2000" i="1" u="sng">
                <a:solidFill>
                  <a:schemeClr val="tx1"/>
                </a:solidFill>
                <a:latin typeface="Arial" pitchFamily="-104" charset="0"/>
                <a:ea typeface="Arial" pitchFamily="-104" charset="0"/>
                <a:cs typeface="Arial" pitchFamily="-104" charset="0"/>
                <a:sym typeface="Arial" pitchFamily="-104" charset="0"/>
              </a:rPr>
              <a:t>Timing</a:t>
            </a:r>
            <a:r>
              <a:rPr lang="en-US" sz="2000" i="1">
                <a:solidFill>
                  <a:schemeClr val="tx1"/>
                </a:solidFill>
                <a:latin typeface="Arial" pitchFamily="-104" charset="0"/>
                <a:ea typeface="Arial" pitchFamily="-104" charset="0"/>
                <a:cs typeface="Arial" pitchFamily="-104" charset="0"/>
                <a:sym typeface="Arial" pitchFamily="-104" charset="0"/>
              </a:rPr>
              <a:t>: 1 januari 2015.</a:t>
            </a:r>
            <a:br>
              <a:rPr lang="en-US" sz="2000" i="1">
                <a:solidFill>
                  <a:schemeClr val="tx1"/>
                </a:solidFill>
                <a:latin typeface="Arial" pitchFamily="-104" charset="0"/>
                <a:ea typeface="Arial" pitchFamily="-104" charset="0"/>
                <a:cs typeface="Arial" pitchFamily="-104" charset="0"/>
                <a:sym typeface="Arial" pitchFamily="-104" charset="0"/>
              </a:rPr>
            </a:br>
            <a:r>
              <a:rPr lang="en-US" sz="2000" i="1">
                <a:solidFill>
                  <a:schemeClr val="tx1"/>
                </a:solidFill>
                <a:latin typeface="Arial" pitchFamily="-104" charset="0"/>
                <a:ea typeface="Arial" pitchFamily="-104" charset="0"/>
                <a:cs typeface="Arial" pitchFamily="-104" charset="0"/>
                <a:sym typeface="Arial" pitchFamily="-104" charset="0"/>
              </a:rPr>
              <a:t/>
            </a:r>
            <a:br>
              <a:rPr lang="en-US" sz="2000" i="1">
                <a:solidFill>
                  <a:schemeClr val="tx1"/>
                </a:solidFill>
                <a:latin typeface="Arial" pitchFamily="-104" charset="0"/>
                <a:ea typeface="Arial" pitchFamily="-104" charset="0"/>
                <a:cs typeface="Arial" pitchFamily="-104" charset="0"/>
                <a:sym typeface="Arial" pitchFamily="-104" charset="0"/>
              </a:rPr>
            </a:br>
            <a:r>
              <a:rPr lang="en-US" sz="2000" i="1" u="sng">
                <a:solidFill>
                  <a:schemeClr val="tx1"/>
                </a:solidFill>
                <a:latin typeface="Arial" pitchFamily="-104" charset="0"/>
                <a:ea typeface="Arial" pitchFamily="-104" charset="0"/>
                <a:cs typeface="Arial" pitchFamily="-104" charset="0"/>
                <a:sym typeface="Arial" pitchFamily="-104" charset="0"/>
              </a:rPr>
              <a:t>Verantwoordelijken:</a:t>
            </a:r>
            <a:r>
              <a:rPr lang="en-US" sz="2000" i="1">
                <a:solidFill>
                  <a:schemeClr val="tx1"/>
                </a:solidFill>
                <a:latin typeface="Arial" pitchFamily="-104" charset="0"/>
                <a:ea typeface="Arial" pitchFamily="-104" charset="0"/>
                <a:cs typeface="Arial" pitchFamily="-104" charset="0"/>
                <a:sym typeface="Arial" pitchFamily="-104" charset="0"/>
              </a:rPr>
              <a:t> artsen, RIZIV, FOD VVVL, Gewesten/Gemeenschappen, eHealth Platform.</a:t>
            </a:r>
            <a:br>
              <a:rPr lang="en-US" sz="2000" i="1">
                <a:solidFill>
                  <a:schemeClr val="tx1"/>
                </a:solidFill>
                <a:latin typeface="Arial" pitchFamily="-104" charset="0"/>
                <a:ea typeface="Arial" pitchFamily="-104" charset="0"/>
                <a:cs typeface="Arial" pitchFamily="-104" charset="0"/>
                <a:sym typeface="Arial" pitchFamily="-104" charset="0"/>
              </a:rPr>
            </a:br>
            <a:r>
              <a:rPr lang="en-US" sz="2000" i="1">
                <a:solidFill>
                  <a:schemeClr val="tx1"/>
                </a:solidFill>
                <a:latin typeface="Arial" pitchFamily="-104" charset="0"/>
                <a:ea typeface="Arial" pitchFamily="-104" charset="0"/>
                <a:cs typeface="Arial" pitchFamily="-104" charset="0"/>
                <a:sym typeface="Arial" pitchFamily="-104" charset="0"/>
              </a:rPr>
              <a:t/>
            </a:r>
            <a:br>
              <a:rPr lang="en-US" sz="2000" i="1">
                <a:solidFill>
                  <a:schemeClr val="tx1"/>
                </a:solidFill>
                <a:latin typeface="Arial" pitchFamily="-104" charset="0"/>
                <a:ea typeface="Arial" pitchFamily="-104" charset="0"/>
                <a:cs typeface="Arial" pitchFamily="-104" charset="0"/>
                <a:sym typeface="Arial" pitchFamily="-104" charset="0"/>
              </a:rPr>
            </a:br>
            <a:r>
              <a:rPr lang="en-US" sz="2000" i="1" u="sng">
                <a:solidFill>
                  <a:schemeClr val="tx1"/>
                </a:solidFill>
                <a:latin typeface="Arial" pitchFamily="-104" charset="0"/>
                <a:ea typeface="Arial" pitchFamily="-104" charset="0"/>
                <a:cs typeface="Arial" pitchFamily="-104" charset="0"/>
                <a:sym typeface="Arial" pitchFamily="-104" charset="0"/>
              </a:rPr>
              <a:t>Meten:</a:t>
            </a:r>
            <a:r>
              <a:rPr lang="en-US" sz="2000" i="1">
                <a:solidFill>
                  <a:schemeClr val="tx1"/>
                </a:solidFill>
                <a:latin typeface="Arial" pitchFamily="-104" charset="0"/>
                <a:ea typeface="Arial" pitchFamily="-104" charset="0"/>
                <a:cs typeface="Arial" pitchFamily="-104" charset="0"/>
                <a:sym typeface="Arial" pitchFamily="-104" charset="0"/>
              </a:rPr>
              <a:t> percentage EMD t.o.v. GMD; aantal verzonden en ontvangen SUMEHR, aantal informaticapremies.</a:t>
            </a:r>
            <a:endParaRPr lang="en-US" sz="2000">
              <a:solidFill>
                <a:schemeClr val="tx1"/>
              </a:solidFill>
              <a:latin typeface="Arial" pitchFamily="-104" charset="0"/>
              <a:ea typeface="Lucida Grande" pitchFamily="-104" charset="0"/>
              <a:cs typeface="Lucida Grande" pitchFamily="-104" charset="0"/>
              <a:sym typeface="Arial" pitchFamily="-104" charset="0"/>
            </a:endParaRPr>
          </a:p>
          <a:p>
            <a:pPr algn="l">
              <a:tabLst>
                <a:tab pos="139700" algn="l"/>
                <a:tab pos="457200" algn="l"/>
                <a:tab pos="139700" algn="l"/>
                <a:tab pos="457200" algn="l"/>
                <a:tab pos="139700" algn="l"/>
                <a:tab pos="457200" algn="l"/>
              </a:tabLst>
            </a:pPr>
            <a:endParaRPr lang="en-US" sz="2000">
              <a:solidFill>
                <a:schemeClr val="tx1"/>
              </a:solidFill>
              <a:latin typeface="Arial" pitchFamily="-104" charset="0"/>
              <a:ea typeface="Lucida Grande" pitchFamily="-104" charset="0"/>
              <a:cs typeface="Lucida Grande" pitchFamily="-104" charset="0"/>
              <a:sym typeface="Arial" pitchFamily="-104" charset="0"/>
            </a:endParaRPr>
          </a:p>
          <a:p>
            <a:pPr algn="l">
              <a:tabLst>
                <a:tab pos="139700" algn="l"/>
                <a:tab pos="457200" algn="l"/>
                <a:tab pos="139700" algn="l"/>
                <a:tab pos="457200" algn="l"/>
                <a:tab pos="139700" algn="l"/>
                <a:tab pos="457200" algn="l"/>
              </a:tabLst>
            </a:pPr>
            <a:r>
              <a:rPr lang="en-US" sz="2000" i="1">
                <a:solidFill>
                  <a:schemeClr val="tx1"/>
                </a:solidFill>
                <a:latin typeface="Arial" pitchFamily="-104" charset="0"/>
                <a:ea typeface="Lucida Grande" pitchFamily="-104" charset="0"/>
                <a:cs typeface="Lucida Grande" pitchFamily="-104" charset="0"/>
                <a:sym typeface="Arial" pitchFamily="-104" charset="0"/>
              </a:rPr>
              <a:t>GMD-­‐houder zijn voor een patiënt houdt in (verplichting) om voor die patiënt, als hij zijn informed consent geeft, de voor de patiënt en andere zorgverstrekkers </a:t>
            </a:r>
            <a:r>
              <a:rPr lang="en-US" sz="2000" b="1" i="1">
                <a:solidFill>
                  <a:schemeClr val="tx1"/>
                </a:solidFill>
                <a:latin typeface="Arial" pitchFamily="-104" charset="0"/>
                <a:ea typeface="Arial" pitchFamily="-104" charset="0"/>
                <a:cs typeface="Arial" pitchFamily="-104" charset="0"/>
                <a:sym typeface="Arial" pitchFamily="-104" charset="0"/>
              </a:rPr>
              <a:t>relevante pathologiegegevens systematisch in een SUMEHR bij te houden en deze te delen </a:t>
            </a:r>
            <a:r>
              <a:rPr lang="en-US" sz="2000" i="1">
                <a:solidFill>
                  <a:schemeClr val="tx1"/>
                </a:solidFill>
                <a:latin typeface="Arial" pitchFamily="-104" charset="0"/>
                <a:ea typeface="Arial" pitchFamily="-104" charset="0"/>
                <a:cs typeface="Arial" pitchFamily="-104" charset="0"/>
                <a:sym typeface="Arial" pitchFamily="-104" charset="0"/>
              </a:rPr>
              <a:t>(via Vitalink ,InterMed of ABruMeT/InterMed).</a:t>
            </a:r>
          </a:p>
          <a:p>
            <a:pPr algn="l">
              <a:tabLst>
                <a:tab pos="139700" algn="l"/>
                <a:tab pos="457200" algn="l"/>
                <a:tab pos="139700" algn="l"/>
                <a:tab pos="457200" algn="l"/>
                <a:tab pos="139700" algn="l"/>
                <a:tab pos="457200" algn="l"/>
              </a:tabLst>
            </a:pPr>
            <a:r>
              <a:rPr lang="en-US" sz="2000" i="1">
                <a:solidFill>
                  <a:schemeClr val="tx1"/>
                </a:solidFill>
                <a:latin typeface="Arial" pitchFamily="-104" charset="0"/>
                <a:ea typeface="Arial" pitchFamily="-104" charset="0"/>
                <a:cs typeface="Arial" pitchFamily="-104" charset="0"/>
                <a:sym typeface="Arial" pitchFamily="-104" charset="0"/>
              </a:rPr>
              <a:t/>
            </a:r>
            <a:br>
              <a:rPr lang="en-US" sz="2000" i="1">
                <a:solidFill>
                  <a:schemeClr val="tx1"/>
                </a:solidFill>
                <a:latin typeface="Arial" pitchFamily="-104" charset="0"/>
                <a:ea typeface="Arial" pitchFamily="-104" charset="0"/>
                <a:cs typeface="Arial" pitchFamily="-104" charset="0"/>
                <a:sym typeface="Arial" pitchFamily="-104" charset="0"/>
              </a:rPr>
            </a:br>
            <a:r>
              <a:rPr lang="en-US" sz="2000" i="1">
                <a:solidFill>
                  <a:schemeClr val="tx1"/>
                </a:solidFill>
                <a:latin typeface="Arial" pitchFamily="-104" charset="0"/>
                <a:ea typeface="Arial" pitchFamily="-104" charset="0"/>
                <a:cs typeface="Arial" pitchFamily="-104" charset="0"/>
                <a:sym typeface="Arial" pitchFamily="-104" charset="0"/>
              </a:rPr>
              <a:t>Dit veronderstelt ook </a:t>
            </a:r>
            <a:r>
              <a:rPr lang="en-US" sz="2000" b="1" i="1">
                <a:solidFill>
                  <a:schemeClr val="tx1"/>
                </a:solidFill>
                <a:latin typeface="Arial" pitchFamily="-104" charset="0"/>
                <a:ea typeface="Arial" pitchFamily="-104" charset="0"/>
                <a:cs typeface="Arial" pitchFamily="-104" charset="0"/>
                <a:sym typeface="Arial" pitchFamily="-104" charset="0"/>
              </a:rPr>
              <a:t>dat elke zorgverstrekker zowel in een intramurale als extramurale omgeving, </a:t>
            </a:r>
            <a:br>
              <a:rPr lang="en-US" sz="2000" b="1" i="1">
                <a:solidFill>
                  <a:schemeClr val="tx1"/>
                </a:solidFill>
                <a:latin typeface="Arial" pitchFamily="-104" charset="0"/>
                <a:ea typeface="Arial" pitchFamily="-104" charset="0"/>
                <a:cs typeface="Arial" pitchFamily="-104" charset="0"/>
                <a:sym typeface="Arial" pitchFamily="-104" charset="0"/>
              </a:rPr>
            </a:br>
            <a:r>
              <a:rPr lang="en-US" sz="2000" b="1" i="1">
                <a:solidFill>
                  <a:schemeClr val="tx1"/>
                </a:solidFill>
                <a:latin typeface="Arial" pitchFamily="-104" charset="0"/>
                <a:ea typeface="Arial" pitchFamily="-104" charset="0"/>
                <a:cs typeface="Arial" pitchFamily="-104" charset="0"/>
                <a:sym typeface="Arial" pitchFamily="-104" charset="0"/>
              </a:rPr>
              <a:t>zijn deel van de gegevens </a:t>
            </a:r>
            <a:r>
              <a:rPr lang="en-US" sz="2000" i="1">
                <a:solidFill>
                  <a:schemeClr val="tx1"/>
                </a:solidFill>
                <a:latin typeface="Arial" pitchFamily="-104" charset="0"/>
                <a:ea typeface="Lucida Grande" pitchFamily="-104" charset="0"/>
                <a:cs typeface="Lucida Grande" pitchFamily="-104" charset="0"/>
                <a:sym typeface="Arial" pitchFamily="-104" charset="0"/>
              </a:rPr>
              <a:t>die zo worden gedeeld up-­‐to-­‐date houdt (bvb. medicatieschema, vaccinatieschema, enz.).</a:t>
            </a:r>
            <a:br>
              <a:rPr lang="en-US" sz="2000" i="1">
                <a:solidFill>
                  <a:schemeClr val="tx1"/>
                </a:solidFill>
                <a:latin typeface="Arial" pitchFamily="-104" charset="0"/>
                <a:ea typeface="Lucida Grande" pitchFamily="-104" charset="0"/>
                <a:cs typeface="Lucida Grande" pitchFamily="-104" charset="0"/>
                <a:sym typeface="Arial" pitchFamily="-104" charset="0"/>
              </a:rPr>
            </a:br>
            <a:endParaRPr lang="en-US" sz="2000" i="1">
              <a:solidFill>
                <a:schemeClr val="tx1"/>
              </a:solidFill>
              <a:latin typeface="Arial" pitchFamily="-104" charset="0"/>
              <a:ea typeface="Lucida Grande" pitchFamily="-104" charset="0"/>
              <a:cs typeface="Lucida Grande" pitchFamily="-104" charset="0"/>
              <a:sym typeface="Arial" pitchFamily="-104" charset="0"/>
            </a:endParaRPr>
          </a:p>
          <a:p>
            <a:pPr algn="l">
              <a:tabLst>
                <a:tab pos="139700" algn="l"/>
                <a:tab pos="457200" algn="l"/>
                <a:tab pos="139700" algn="l"/>
                <a:tab pos="457200" algn="l"/>
                <a:tab pos="139700" algn="l"/>
                <a:tab pos="457200" algn="l"/>
              </a:tabLst>
            </a:pPr>
            <a:r>
              <a:rPr lang="en-US" sz="2000" i="1">
                <a:solidFill>
                  <a:schemeClr val="tx1"/>
                </a:solidFill>
                <a:latin typeface="Arial" pitchFamily="-104" charset="0"/>
                <a:ea typeface="Lucida Grande" pitchFamily="-104" charset="0"/>
                <a:cs typeface="Lucida Grande" pitchFamily="-104" charset="0"/>
                <a:sym typeface="Arial" pitchFamily="-104" charset="0"/>
              </a:rPr>
              <a:t>Dit leidt ertoe dat alle medische gegevens die relevant zijn voor het uitoefenen van hun zorgtaak zullen </a:t>
            </a:r>
            <a:br>
              <a:rPr lang="en-US" sz="2000" i="1">
                <a:solidFill>
                  <a:schemeClr val="tx1"/>
                </a:solidFill>
                <a:latin typeface="Arial" pitchFamily="-104" charset="0"/>
                <a:ea typeface="Lucida Grande" pitchFamily="-104" charset="0"/>
                <a:cs typeface="Lucida Grande" pitchFamily="-104" charset="0"/>
                <a:sym typeface="Arial" pitchFamily="-104" charset="0"/>
              </a:rPr>
            </a:br>
            <a:r>
              <a:rPr lang="en-US" sz="2000" i="1">
                <a:solidFill>
                  <a:schemeClr val="tx1"/>
                </a:solidFill>
                <a:latin typeface="Arial" pitchFamily="-104" charset="0"/>
                <a:ea typeface="Lucida Grande" pitchFamily="-104" charset="0"/>
                <a:cs typeface="Lucida Grande" pitchFamily="-104" charset="0"/>
                <a:sym typeface="Arial" pitchFamily="-104" charset="0"/>
              </a:rPr>
              <a:t>gedeeld worden met andere zorgverstrekkers.</a:t>
            </a:r>
            <a:endParaRPr lang="en-US" sz="2000">
              <a:solidFill>
                <a:schemeClr val="tx1"/>
              </a:solidFill>
              <a:latin typeface="Arial" pitchFamily="-104" charset="0"/>
              <a:ea typeface="Lucida Grande" pitchFamily="-104" charset="0"/>
              <a:cs typeface="Lucida Grande" pitchFamily="-104" charset="0"/>
              <a:sym typeface="Arial" pitchFamily="-104" charset="0"/>
            </a:endParaRPr>
          </a:p>
          <a:p>
            <a:pPr algn="l">
              <a:tabLst>
                <a:tab pos="139700" algn="l"/>
                <a:tab pos="457200" algn="l"/>
                <a:tab pos="139700" algn="l"/>
                <a:tab pos="457200" algn="l"/>
                <a:tab pos="139700" algn="l"/>
                <a:tab pos="457200" algn="l"/>
              </a:tabLst>
            </a:pPr>
            <a:endParaRPr lang="en-US" sz="2000">
              <a:solidFill>
                <a:schemeClr val="tx1"/>
              </a:solidFill>
              <a:latin typeface="Arial" pitchFamily="-104" charset="0"/>
              <a:ea typeface="Lucida Grande" pitchFamily="-104" charset="0"/>
              <a:cs typeface="Lucida Grande" pitchFamily="-104" charset="0"/>
              <a:sym typeface="Arial" pitchFamily="-104" charset="0"/>
            </a:endParaRPr>
          </a:p>
          <a:p>
            <a:pPr algn="l">
              <a:tabLst>
                <a:tab pos="139700" algn="l"/>
                <a:tab pos="457200" algn="l"/>
                <a:tab pos="139700" algn="l"/>
                <a:tab pos="457200" algn="l"/>
                <a:tab pos="139700" algn="l"/>
                <a:tab pos="457200" algn="l"/>
              </a:tabLst>
            </a:pPr>
            <a:r>
              <a:rPr lang="en-US" sz="2000" i="1">
                <a:solidFill>
                  <a:schemeClr val="tx1"/>
                </a:solidFill>
                <a:latin typeface="Arial" pitchFamily="-104" charset="0"/>
                <a:ea typeface="Arial" pitchFamily="-104" charset="0"/>
                <a:cs typeface="Arial" pitchFamily="-104" charset="0"/>
                <a:sym typeface="Arial" pitchFamily="-104" charset="0"/>
              </a:rPr>
              <a:t>Een </a:t>
            </a:r>
            <a:r>
              <a:rPr lang="en-US" sz="2000" b="1" i="1">
                <a:solidFill>
                  <a:schemeClr val="tx1"/>
                </a:solidFill>
                <a:latin typeface="Arial" pitchFamily="-104" charset="0"/>
                <a:ea typeface="Arial" pitchFamily="-104" charset="0"/>
                <a:cs typeface="Arial" pitchFamily="-104" charset="0"/>
                <a:sym typeface="Arial" pitchFamily="-104" charset="0"/>
              </a:rPr>
              <a:t>planning </a:t>
            </a:r>
            <a:r>
              <a:rPr lang="en-US" sz="2000" i="1">
                <a:solidFill>
                  <a:schemeClr val="tx1"/>
                </a:solidFill>
                <a:latin typeface="Arial" pitchFamily="-104" charset="0"/>
                <a:ea typeface="Arial" pitchFamily="-104" charset="0"/>
                <a:cs typeface="Arial" pitchFamily="-104" charset="0"/>
                <a:sym typeface="Arial" pitchFamily="-104" charset="0"/>
              </a:rPr>
              <a:t>daarvoor wordt vastgelegd tegen 2014.</a:t>
            </a:r>
            <a:endParaRPr lang="en-US" sz="2000">
              <a:solidFill>
                <a:schemeClr val="tx1"/>
              </a:solidFill>
              <a:latin typeface="Arial" pitchFamily="-104" charset="0"/>
              <a:ea typeface="Lucida Grande" pitchFamily="-104" charset="0"/>
              <a:cs typeface="Lucida Grande" pitchFamily="-104" charset="0"/>
              <a:sym typeface="Arial" pitchFamily="-104" charset="0"/>
            </a:endParaRPr>
          </a:p>
          <a:p>
            <a:pPr algn="l">
              <a:buSzPct val="100000"/>
              <a:buFont typeface="Arial" pitchFamily="-104" charset="0"/>
              <a:buChar char="•"/>
              <a:tabLst>
                <a:tab pos="139700" algn="l"/>
                <a:tab pos="457200" algn="l"/>
                <a:tab pos="139700" algn="l"/>
                <a:tab pos="457200" algn="l"/>
                <a:tab pos="139700" algn="l"/>
                <a:tab pos="457200" algn="l"/>
              </a:tabLst>
            </a:pPr>
            <a:r>
              <a:rPr lang="en-US" sz="2000" i="1">
                <a:solidFill>
                  <a:schemeClr val="tx1"/>
                </a:solidFill>
                <a:latin typeface="Arial" pitchFamily="-104" charset="0"/>
                <a:ea typeface="Arial" pitchFamily="-104" charset="0"/>
                <a:cs typeface="Arial" pitchFamily="-104" charset="0"/>
                <a:sym typeface="Arial" pitchFamily="-104" charset="0"/>
              </a:rPr>
              <a:t>Dit dient parallel te gebeuren met een systematische afbouw van administratieve verplichtingen (zie verder). </a:t>
            </a:r>
            <a:endParaRPr lang="en-US" sz="2000">
              <a:solidFill>
                <a:schemeClr val="tx1"/>
              </a:solidFill>
              <a:latin typeface="Arial" pitchFamily="-104" charset="0"/>
              <a:ea typeface="Lucida Grande" pitchFamily="-104" charset="0"/>
              <a:cs typeface="Lucida Grande" pitchFamily="-104" charset="0"/>
              <a:sym typeface="Arial" pitchFamily="-104" charset="0"/>
            </a:endParaRPr>
          </a:p>
          <a:p>
            <a:pPr algn="l">
              <a:buSzPct val="100000"/>
              <a:buFont typeface="Arial" pitchFamily="-104" charset="0"/>
              <a:buChar char="•"/>
              <a:tabLst>
                <a:tab pos="139700" algn="l"/>
                <a:tab pos="457200" algn="l"/>
                <a:tab pos="139700" algn="l"/>
                <a:tab pos="457200" algn="l"/>
                <a:tab pos="139700" algn="l"/>
                <a:tab pos="457200" algn="l"/>
              </a:tabLst>
            </a:pPr>
            <a:r>
              <a:rPr lang="en-US" sz="2000" i="1">
                <a:solidFill>
                  <a:schemeClr val="tx1"/>
                </a:solidFill>
                <a:latin typeface="Arial" pitchFamily="-104" charset="0"/>
                <a:ea typeface="Lucida Grande" pitchFamily="-104" charset="0"/>
                <a:cs typeface="Lucida Grande" pitchFamily="-104" charset="0"/>
                <a:sym typeface="Arial" pitchFamily="-104" charset="0"/>
              </a:rPr>
              <a:t>De nodige interoperabiliteit tussen Vitalink? Inter-­‐Med en ABruMeT/InterMed wordt bewaakt. </a:t>
            </a:r>
            <a:endParaRPr lang="en-US" sz="2000">
              <a:solidFill>
                <a:schemeClr val="tx1"/>
              </a:solidFill>
              <a:latin typeface="Arial" pitchFamily="-104" charset="0"/>
              <a:ea typeface="Lucida Grande" pitchFamily="-104" charset="0"/>
              <a:cs typeface="Lucida Grande" pitchFamily="-104" charset="0"/>
              <a:sym typeface="Arial" pitchFamily="-104" charset="0"/>
            </a:endParaRPr>
          </a:p>
          <a:p>
            <a:pPr algn="l">
              <a:buSzPct val="100000"/>
              <a:buFont typeface="Arial" pitchFamily="-104" charset="0"/>
              <a:buChar char="•"/>
              <a:tabLst>
                <a:tab pos="139700" algn="l"/>
                <a:tab pos="457200" algn="l"/>
                <a:tab pos="139700" algn="l"/>
                <a:tab pos="457200" algn="l"/>
                <a:tab pos="139700" algn="l"/>
                <a:tab pos="457200" algn="l"/>
              </a:tabLst>
            </a:pPr>
            <a:r>
              <a:rPr lang="en-US" sz="2000" i="1">
                <a:solidFill>
                  <a:schemeClr val="tx1"/>
                </a:solidFill>
                <a:latin typeface="Arial" pitchFamily="-104" charset="0"/>
                <a:ea typeface="Arial" pitchFamily="-104" charset="0"/>
                <a:cs typeface="Arial" pitchFamily="-104" charset="0"/>
                <a:sym typeface="Arial" pitchFamily="-104" charset="0"/>
              </a:rPr>
              <a:t>De functie GMD houder wordt gevaloriseerd door de gegevensuitwisseling tussen de behandelende </a:t>
            </a:r>
            <a:r>
              <a:rPr lang="en-US" sz="2000">
                <a:solidFill>
                  <a:schemeClr val="tx1"/>
                </a:solidFill>
                <a:latin typeface="Arial" pitchFamily="-104" charset="0"/>
                <a:sym typeface="Arial" pitchFamily="-104" charset="0"/>
              </a:rPr>
              <a:t/>
            </a:r>
            <a:br>
              <a:rPr lang="en-US" sz="2000">
                <a:solidFill>
                  <a:schemeClr val="tx1"/>
                </a:solidFill>
                <a:latin typeface="Arial" pitchFamily="-104" charset="0"/>
                <a:sym typeface="Arial" pitchFamily="-104" charset="0"/>
              </a:rPr>
            </a:br>
            <a:r>
              <a:rPr lang="en-US" sz="2000" i="1">
                <a:solidFill>
                  <a:schemeClr val="tx1"/>
                </a:solidFill>
                <a:latin typeface="Arial" pitchFamily="-104" charset="0"/>
                <a:ea typeface="Arial" pitchFamily="-104" charset="0"/>
                <a:cs typeface="Arial" pitchFamily="-104" charset="0"/>
                <a:sym typeface="Arial" pitchFamily="-104" charset="0"/>
              </a:rPr>
              <a:t>geneesheren en de houder van het GMD wettelijk te verplichten. </a:t>
            </a:r>
            <a:endParaRPr lang="en-US" sz="2000">
              <a:solidFill>
                <a:schemeClr val="tx1"/>
              </a:solidFill>
              <a:latin typeface="Arial" pitchFamily="-104" charset="0"/>
              <a:ea typeface="Lucida Grande" pitchFamily="-104" charset="0"/>
              <a:cs typeface="Lucida Grande" pitchFamily="-104" charset="0"/>
              <a:sym typeface="Arial" pitchFamily="-104" charset="0"/>
            </a:endParaRPr>
          </a:p>
          <a:p>
            <a:pPr algn="l">
              <a:tabLst>
                <a:tab pos="139700" algn="l"/>
                <a:tab pos="457200" algn="l"/>
                <a:tab pos="139700" algn="l"/>
                <a:tab pos="457200" algn="l"/>
                <a:tab pos="139700" algn="l"/>
                <a:tab pos="457200" algn="l"/>
              </a:tabLst>
            </a:pPr>
            <a:endParaRPr lang="en-US" sz="2000">
              <a:solidFill>
                <a:schemeClr val="tx1"/>
              </a:solidFill>
              <a:latin typeface="Arial" pitchFamily="-104" charset="0"/>
              <a:ea typeface="Arial" pitchFamily="-104" charset="0"/>
              <a:cs typeface="Arial" pitchFamily="-104" charset="0"/>
              <a:sym typeface="Arial" pitchFamily="-104" charset="0"/>
            </a:endParaRPr>
          </a:p>
        </p:txBody>
      </p:sp>
      <p:sp>
        <p:nvSpPr>
          <p:cNvPr id="116738" name="Rectangle 2"/>
          <p:cNvSpPr>
            <a:spLocks/>
          </p:cNvSpPr>
          <p:nvPr/>
        </p:nvSpPr>
        <p:spPr bwMode="auto">
          <a:xfrm>
            <a:off x="215900" y="190500"/>
            <a:ext cx="6056313"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400">
                <a:solidFill>
                  <a:srgbClr val="A40800"/>
                </a:solidFill>
                <a:latin typeface="Calibri Bold" charset="0"/>
                <a:ea typeface="Calibri Bold" charset="0"/>
                <a:cs typeface="Calibri Bold" charset="0"/>
                <a:sym typeface="Calibri Bold" charset="0"/>
              </a:rPr>
              <a:t>Telkens “SMART” geformuleerde doelstellingen</a:t>
            </a:r>
          </a:p>
        </p:txBody>
      </p:sp>
    </p:spTree>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17762"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Roadmap 2013-2018 </a:t>
            </a:r>
            <a:r>
              <a:rPr lang="en-US" sz="44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44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(www.rtreh.be)</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117763" name="Rectangle 3"/>
          <p:cNvSpPr>
            <a:spLocks noGrp="1" noChangeArrowheads="1"/>
          </p:cNvSpPr>
          <p:nvPr>
            <p:ph type="body" idx="1"/>
          </p:nvPr>
        </p:nvSpPr>
        <p:spPr bwMode="auto">
          <a:xfrm>
            <a:off x="647700" y="1893888"/>
            <a:ext cx="11760200" cy="7859712"/>
          </a:xfrm>
          <a:noFill/>
          <a:ln w="12700">
            <a:miter lim="800000"/>
            <a:headEnd/>
            <a:tailEnd/>
          </a:ln>
        </p:spPr>
        <p:txBody>
          <a:bodyPr wrap="square" lIns="91440" tIns="45720" rIns="57799" bIns="45720" numCol="1" anchor="t" anchorCtr="0" compatLnSpc="1">
            <a:prstTxWarp prst="textNoShape">
              <a:avLst/>
            </a:prstTxWarp>
          </a:bodyPr>
          <a:lstStyle/>
          <a:p>
            <a:pPr>
              <a:lnSpc>
                <a:spcPct val="90000"/>
              </a:lnSpc>
            </a:pPr>
            <a:endParaRPr lang="en-US" sz="2800"/>
          </a:p>
          <a:p>
            <a:pPr>
              <a:lnSpc>
                <a:spcPct val="90000"/>
              </a:lnSpc>
            </a:pPr>
            <a:r>
              <a:rPr lang="en-US" sz="2800"/>
              <a:t>Elke houder van een GMD beheert m.b.t. de betrokken patiënt een elektronisch dossier, updatet de relevante gegevens in een SUMEHR en deelt die via Vitalink/Intermed</a:t>
            </a:r>
          </a:p>
          <a:p>
            <a:pPr lvl="1">
              <a:lnSpc>
                <a:spcPct val="90000"/>
              </a:lnSpc>
            </a:pPr>
            <a:endParaRPr lang="en-US" sz="1100"/>
          </a:p>
          <a:p>
            <a:pPr>
              <a:lnSpc>
                <a:spcPct val="90000"/>
              </a:lnSpc>
            </a:pPr>
            <a:r>
              <a:rPr lang="en-US" sz="2800"/>
              <a:t>Elk ziekenhuis beschikt over een gestructureerd elektronisch patiëntendossier</a:t>
            </a:r>
          </a:p>
          <a:p>
            <a:pPr>
              <a:lnSpc>
                <a:spcPct val="90000"/>
              </a:lnSpc>
            </a:pPr>
            <a:endParaRPr lang="en-US" sz="1100"/>
          </a:p>
          <a:p>
            <a:pPr>
              <a:lnSpc>
                <a:spcPct val="90000"/>
              </a:lnSpc>
            </a:pPr>
            <a:r>
              <a:rPr lang="en-US" sz="2800"/>
              <a:t>Ziekenhuisdocumenten worden veralgemeend gedeeld via het hub-metahub-systeem</a:t>
            </a:r>
          </a:p>
          <a:p>
            <a:pPr>
              <a:lnSpc>
                <a:spcPct val="90000"/>
              </a:lnSpc>
            </a:pPr>
            <a:endParaRPr lang="en-US" sz="1100"/>
          </a:p>
          <a:p>
            <a:pPr>
              <a:lnSpc>
                <a:spcPct val="90000"/>
              </a:lnSpc>
            </a:pPr>
            <a:r>
              <a:rPr lang="en-US" sz="2800"/>
              <a:t>Intramurale en extramurale laboratoriumresultaten en verslagen van medische beeldvorming worden gedeeld via het hub-metahub-systeem of via Vitalink/Intermed</a:t>
            </a:r>
          </a:p>
        </p:txBody>
      </p:sp>
      <p:sp>
        <p:nvSpPr>
          <p:cNvPr id="117764" name="Text Box 4"/>
          <p:cNvSpPr txBox="1">
            <a:spLocks noChangeArrowheads="1"/>
          </p:cNvSpPr>
          <p:nvPr/>
        </p:nvSpPr>
        <p:spPr bwMode="auto">
          <a:xfrm>
            <a:off x="12136438" y="9197975"/>
            <a:ext cx="320675" cy="355600"/>
          </a:xfrm>
          <a:prstGeom prst="rect">
            <a:avLst/>
          </a:prstGeom>
          <a:noFill/>
          <a:ln w="12700">
            <a:noFill/>
            <a:miter lim="800000"/>
            <a:headEnd/>
            <a:tailEnd/>
          </a:ln>
          <a:effectLst/>
        </p:spPr>
        <p:txBody>
          <a:bodyPr wrap="none" anchor="ctr">
            <a:prstTxWarp prst="textNoShape">
              <a:avLst/>
            </a:prstTxWarp>
          </a:bodyPr>
          <a:lstStyle/>
          <a:p>
            <a:pPr algn="r"/>
            <a:fld id="{CC22C5FC-EAB8-154C-A203-A81FB23CD4EE}" type="slidenum">
              <a:rPr lang="en-US" sz="1800">
                <a:solidFill>
                  <a:schemeClr val="tx1"/>
                </a:solidFill>
                <a:latin typeface="Calibri" pitchFamily="-104" charset="0"/>
                <a:ea typeface="Calibri" pitchFamily="-104" charset="0"/>
                <a:cs typeface="Calibri" pitchFamily="-104" charset="0"/>
                <a:sym typeface="Calibri" pitchFamily="-104" charset="0"/>
              </a:rPr>
              <a:pPr algn="r"/>
              <a:t>55</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18786"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Roadmap 2013-2018 </a:t>
            </a:r>
            <a:r>
              <a:rPr lang="en-US" sz="44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44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(www.rtreh.be)</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118787" name="Rectangle 3"/>
          <p:cNvSpPr>
            <a:spLocks noGrp="1" noChangeArrowheads="1"/>
          </p:cNvSpPr>
          <p:nvPr>
            <p:ph type="body" idx="1"/>
          </p:nvPr>
        </p:nvSpPr>
        <p:spPr bwMode="auto">
          <a:xfrm>
            <a:off x="647700" y="1893888"/>
            <a:ext cx="11760200" cy="7859712"/>
          </a:xfrm>
          <a:noFill/>
          <a:ln w="12700">
            <a:miter lim="800000"/>
            <a:headEnd/>
            <a:tailEnd/>
          </a:ln>
        </p:spPr>
        <p:txBody>
          <a:bodyPr wrap="square" lIns="91440" tIns="45720" rIns="57799" bIns="45720" numCol="1" anchor="t" anchorCtr="0" compatLnSpc="1">
            <a:prstTxWarp prst="textNoShape">
              <a:avLst/>
            </a:prstTxWarp>
          </a:bodyPr>
          <a:lstStyle/>
          <a:p>
            <a:pPr>
              <a:lnSpc>
                <a:spcPct val="90000"/>
              </a:lnSpc>
            </a:pPr>
            <a:endParaRPr lang="en-US" sz="2800"/>
          </a:p>
          <a:p>
            <a:pPr>
              <a:lnSpc>
                <a:spcPct val="90000"/>
              </a:lnSpc>
            </a:pPr>
            <a:r>
              <a:rPr lang="en-US" sz="2800"/>
              <a:t>De gegevens m.b.t. de afgeleverde geneesmiddelen en het medicatieschema worden elektronisch gedeeld</a:t>
            </a:r>
          </a:p>
          <a:p>
            <a:pPr>
              <a:lnSpc>
                <a:spcPct val="90000"/>
              </a:lnSpc>
            </a:pPr>
            <a:endParaRPr lang="en-US" sz="1100"/>
          </a:p>
          <a:p>
            <a:pPr lvl="1">
              <a:lnSpc>
                <a:spcPct val="90000"/>
              </a:lnSpc>
            </a:pPr>
            <a:r>
              <a:rPr lang="en-US" sz="2800"/>
              <a:t>gedeeld farmaceutisch dossier als authentieke bron voor de afgeleverde geneesmiddelen </a:t>
            </a:r>
          </a:p>
          <a:p>
            <a:pPr lvl="1">
              <a:lnSpc>
                <a:spcPct val="90000"/>
              </a:lnSpc>
            </a:pPr>
            <a:endParaRPr lang="en-US" sz="1100"/>
          </a:p>
          <a:p>
            <a:pPr lvl="1">
              <a:lnSpc>
                <a:spcPct val="90000"/>
              </a:lnSpc>
            </a:pPr>
            <a:r>
              <a:rPr lang="en-US" sz="2800"/>
              <a:t>Vitalink en Intermed als authentieke bronnen voor het medicatieschema</a:t>
            </a:r>
          </a:p>
          <a:p>
            <a:pPr>
              <a:lnSpc>
                <a:spcPct val="90000"/>
              </a:lnSpc>
            </a:pPr>
            <a:endParaRPr lang="en-US" sz="1100"/>
          </a:p>
          <a:p>
            <a:pPr>
              <a:lnSpc>
                <a:spcPct val="90000"/>
              </a:lnSpc>
            </a:pPr>
            <a:r>
              <a:rPr lang="en-US" sz="2800"/>
              <a:t>Het ambulant elektronisch voorschrift voor geneesmiddelen wordt veralgemeend en uitgebreid tot andere voorschriften (kinesitherapie, verpleegkunde, laboratoriumonderzoeken, medische beeldvorming)</a:t>
            </a:r>
          </a:p>
          <a:p>
            <a:pPr>
              <a:lnSpc>
                <a:spcPct val="90000"/>
              </a:lnSpc>
            </a:pPr>
            <a:endParaRPr lang="en-US" sz="1100"/>
          </a:p>
          <a:p>
            <a:pPr>
              <a:lnSpc>
                <a:spcPct val="90000"/>
              </a:lnSpc>
            </a:pPr>
            <a:r>
              <a:rPr lang="en-US" sz="2800"/>
              <a:t>Per zorgberoep wordt de minimale inhoud van een elektronisch patiëntendossier vastgelegd</a:t>
            </a:r>
          </a:p>
        </p:txBody>
      </p:sp>
      <p:sp>
        <p:nvSpPr>
          <p:cNvPr id="118788" name="Text Box 4"/>
          <p:cNvSpPr txBox="1">
            <a:spLocks noChangeArrowheads="1"/>
          </p:cNvSpPr>
          <p:nvPr/>
        </p:nvSpPr>
        <p:spPr bwMode="auto">
          <a:xfrm>
            <a:off x="12136438" y="9197975"/>
            <a:ext cx="320675" cy="355600"/>
          </a:xfrm>
          <a:prstGeom prst="rect">
            <a:avLst/>
          </a:prstGeom>
          <a:noFill/>
          <a:ln w="12700">
            <a:noFill/>
            <a:miter lim="800000"/>
            <a:headEnd/>
            <a:tailEnd/>
          </a:ln>
          <a:effectLst/>
        </p:spPr>
        <p:txBody>
          <a:bodyPr wrap="none" anchor="ctr">
            <a:prstTxWarp prst="textNoShape">
              <a:avLst/>
            </a:prstTxWarp>
          </a:bodyPr>
          <a:lstStyle/>
          <a:p>
            <a:pPr algn="r"/>
            <a:fld id="{66E1B2B6-51CE-0C45-BB36-EEE6739FE6F3}" type="slidenum">
              <a:rPr lang="en-US" sz="1800">
                <a:solidFill>
                  <a:schemeClr val="tx1"/>
                </a:solidFill>
                <a:latin typeface="Calibri" pitchFamily="-104" charset="0"/>
                <a:ea typeface="Calibri" pitchFamily="-104" charset="0"/>
                <a:cs typeface="Calibri" pitchFamily="-104" charset="0"/>
                <a:sym typeface="Calibri" pitchFamily="-104" charset="0"/>
              </a:rPr>
              <a:pPr algn="r"/>
              <a:t>56</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19810"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Roadmap 2013-2018 </a:t>
            </a:r>
            <a:r>
              <a:rPr lang="en-US" sz="44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44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(www.rtreh.be)</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119811" name="Rectangle 3"/>
          <p:cNvSpPr>
            <a:spLocks noGrp="1" noChangeArrowheads="1"/>
          </p:cNvSpPr>
          <p:nvPr>
            <p:ph type="body" idx="1"/>
          </p:nvPr>
        </p:nvSpPr>
        <p:spPr bwMode="auto">
          <a:xfrm>
            <a:off x="622300" y="1665288"/>
            <a:ext cx="11760200" cy="9359900"/>
          </a:xfrm>
          <a:noFill/>
          <a:ln w="12700">
            <a:miter lim="800000"/>
            <a:headEnd/>
            <a:tailEnd/>
          </a:ln>
        </p:spPr>
        <p:txBody>
          <a:bodyPr wrap="square" lIns="91440" tIns="45720" rIns="57799" bIns="45720" numCol="1" anchor="t" anchorCtr="0" compatLnSpc="1">
            <a:prstTxWarp prst="textNoShape">
              <a:avLst/>
            </a:prstTxWarp>
          </a:bodyPr>
          <a:lstStyle/>
          <a:p>
            <a:endParaRPr lang="en-US" sz="1100"/>
          </a:p>
          <a:p>
            <a:r>
              <a:rPr lang="en-US" sz="2800"/>
              <a:t>Veralgemeend gebruik van de </a:t>
            </a:r>
            <a:r>
              <a:rPr lang="en-US" sz="2800">
                <a:solidFill>
                  <a:srgbClr val="3E6E5A"/>
                </a:solidFill>
              </a:rPr>
              <a:t>eHealth</a:t>
            </a:r>
            <a:r>
              <a:rPr lang="en-US" sz="2800"/>
              <a:t>Box</a:t>
            </a:r>
          </a:p>
          <a:p>
            <a:endParaRPr lang="en-US" sz="1100"/>
          </a:p>
          <a:p>
            <a:r>
              <a:rPr lang="en-US" sz="2800"/>
              <a:t>Traceerbaarheid van implantaten</a:t>
            </a:r>
          </a:p>
          <a:p>
            <a:endParaRPr lang="en-US" sz="1100"/>
          </a:p>
          <a:p>
            <a:r>
              <a:rPr lang="en-US" sz="2800"/>
              <a:t>Uitwerken van een nationaal terminologiebeleid</a:t>
            </a:r>
          </a:p>
          <a:p>
            <a:endParaRPr lang="en-US" sz="1100"/>
          </a:p>
          <a:p>
            <a:r>
              <a:rPr lang="en-US" sz="2800"/>
              <a:t>Uitbreiding van het hub-metahubsysteem tot psychiatrische ziekenhuizen en rustoorden</a:t>
            </a:r>
          </a:p>
          <a:p>
            <a:endParaRPr lang="en-US" sz="1100"/>
          </a:p>
          <a:p>
            <a:r>
              <a:rPr lang="en-US" sz="2800"/>
              <a:t>Evolutie van BelRAI als evaluatie-instrument</a:t>
            </a:r>
          </a:p>
          <a:p>
            <a:endParaRPr lang="en-US" sz="1100"/>
          </a:p>
          <a:p>
            <a:r>
              <a:rPr lang="en-US" sz="2800"/>
              <a:t>Maatschappelijk debat over de al dan niet modulaire toegangsrechten tot patiëntgegevens</a:t>
            </a:r>
          </a:p>
          <a:p>
            <a:endParaRPr lang="en-US" sz="1100"/>
          </a:p>
          <a:p>
            <a:r>
              <a:rPr lang="en-US" sz="2800"/>
              <a:t>Organisatie van toegang door de patiënt tot zijn gegevens</a:t>
            </a:r>
          </a:p>
        </p:txBody>
      </p:sp>
      <p:sp>
        <p:nvSpPr>
          <p:cNvPr id="119812" name="Text Box 4"/>
          <p:cNvSpPr txBox="1">
            <a:spLocks noChangeArrowheads="1"/>
          </p:cNvSpPr>
          <p:nvPr/>
        </p:nvSpPr>
        <p:spPr bwMode="auto">
          <a:xfrm>
            <a:off x="12136438" y="9197975"/>
            <a:ext cx="320675" cy="355600"/>
          </a:xfrm>
          <a:prstGeom prst="rect">
            <a:avLst/>
          </a:prstGeom>
          <a:noFill/>
          <a:ln w="12700">
            <a:noFill/>
            <a:miter lim="800000"/>
            <a:headEnd/>
            <a:tailEnd/>
          </a:ln>
          <a:effectLst/>
        </p:spPr>
        <p:txBody>
          <a:bodyPr wrap="none" anchor="ctr">
            <a:prstTxWarp prst="textNoShape">
              <a:avLst/>
            </a:prstTxWarp>
          </a:bodyPr>
          <a:lstStyle/>
          <a:p>
            <a:pPr algn="r"/>
            <a:fld id="{B010B342-CCB9-1C47-9DC2-0B9F26162FDA}" type="slidenum">
              <a:rPr lang="en-US" sz="1800">
                <a:solidFill>
                  <a:schemeClr val="tx1"/>
                </a:solidFill>
                <a:latin typeface="Calibri" pitchFamily="-104" charset="0"/>
                <a:ea typeface="Calibri" pitchFamily="-104" charset="0"/>
                <a:cs typeface="Calibri" pitchFamily="-104" charset="0"/>
                <a:sym typeface="Calibri" pitchFamily="-104" charset="0"/>
              </a:rPr>
              <a:pPr algn="r"/>
              <a:t>57</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p:cNvPicPr>
            <a:picLocks noChangeArrowheads="1"/>
          </p:cNvPicPr>
          <p:nvPr/>
        </p:nvPicPr>
        <p:blipFill>
          <a:blip r:embed="rId2"/>
          <a:srcRect/>
          <a:stretch>
            <a:fillRect/>
          </a:stretch>
        </p:blipFill>
        <p:spPr bwMode="auto">
          <a:xfrm>
            <a:off x="0" y="0"/>
            <a:ext cx="13004800" cy="9753600"/>
          </a:xfrm>
          <a:prstGeom prst="rect">
            <a:avLst/>
          </a:prstGeom>
          <a:noFill/>
          <a:ln w="9525" cap="flat">
            <a:noFill/>
            <a:miter lim="800000"/>
            <a:headEnd/>
            <a:tailEnd/>
          </a:ln>
        </p:spPr>
      </p:pic>
      <p:sp>
        <p:nvSpPr>
          <p:cNvPr id="120834" name="Rectangle 2"/>
          <p:cNvSpPr>
            <a:spLocks noGrp="1" noChangeArrowheads="1"/>
          </p:cNvSpPr>
          <p:nvPr>
            <p:ph type="title"/>
          </p:nvPr>
        </p:nvSpPr>
        <p:spPr bwMode="auto">
          <a:xfrm>
            <a:off x="0" y="268288"/>
            <a:ext cx="13004800" cy="1625600"/>
          </a:xfrm>
          <a:noFill/>
          <a:ln w="12700">
            <a:miter lim="800000"/>
            <a:headEnd/>
            <a:tailEnd/>
          </a:ln>
        </p:spPr>
        <p:txBody>
          <a:bodyPr wrap="square" lIns="91440" tIns="45720" rIns="57799" bIns="45720" numCol="1" anchor="t" anchorCtr="0" compatLnSpc="1">
            <a:prstTxWarp prst="textNoShape">
              <a:avLst/>
            </a:prstTxWarp>
          </a:bodyPr>
          <a:lstStyle/>
          <a:p>
            <a:r>
              <a:rPr lang="en-US" sz="4400">
                <a:latin typeface="Calibri Bold" charset="0"/>
                <a:ea typeface="Calibri Bold" charset="0"/>
                <a:cs typeface="Calibri Bold" charset="0"/>
                <a:sym typeface="Calibri Bold" charset="0"/>
              </a:rPr>
              <a:t>Roadmap 2013-2018 </a:t>
            </a:r>
            <a:r>
              <a:rPr lang="en-US" sz="44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4400">
                <a:latin typeface="ＭＳ Ｐゴシック" pitchFamily="-104" charset="-128"/>
                <a:ea typeface="ＭＳ Ｐゴシック" pitchFamily="-104" charset="-128"/>
                <a:cs typeface="ＭＳ Ｐゴシック" pitchFamily="-104" charset="-128"/>
                <a:sym typeface="ＭＳ Ｐゴシック" pitchFamily="-104" charset="-128"/>
              </a:rPr>
            </a:br>
            <a:r>
              <a:rPr lang="en-US" sz="3800">
                <a:latin typeface="Calibri Bold" charset="0"/>
                <a:ea typeface="Calibri Bold" charset="0"/>
                <a:cs typeface="Calibri Bold" charset="0"/>
                <a:sym typeface="Calibri Bold" charset="0"/>
              </a:rPr>
              <a:t>(www.rtreh.be)</a:t>
            </a:r>
            <a:endParaRPr lang="en-US" sz="3800">
              <a:latin typeface="Calibri Bold" charset="0"/>
              <a:ea typeface="ヒラギノ角ゴ ProN W6" pitchFamily="-104" charset="-128"/>
              <a:cs typeface="ヒラギノ角ゴ ProN W6" pitchFamily="-104" charset="-128"/>
              <a:sym typeface="Calibri Bold" charset="0"/>
            </a:endParaRPr>
          </a:p>
        </p:txBody>
      </p:sp>
      <p:sp>
        <p:nvSpPr>
          <p:cNvPr id="120835" name="Rectangle 3"/>
          <p:cNvSpPr>
            <a:spLocks noGrp="1" noChangeArrowheads="1"/>
          </p:cNvSpPr>
          <p:nvPr>
            <p:ph type="body" idx="1"/>
          </p:nvPr>
        </p:nvSpPr>
        <p:spPr bwMode="auto">
          <a:xfrm>
            <a:off x="647700" y="1893888"/>
            <a:ext cx="11760200" cy="7859712"/>
          </a:xfrm>
          <a:noFill/>
          <a:ln w="12700">
            <a:miter lim="800000"/>
            <a:headEnd/>
            <a:tailEnd/>
          </a:ln>
        </p:spPr>
        <p:txBody>
          <a:bodyPr wrap="square" lIns="91440" tIns="45720" rIns="57799" bIns="45720" numCol="1" anchor="t" anchorCtr="0" compatLnSpc="1">
            <a:prstTxWarp prst="textNoShape">
              <a:avLst/>
            </a:prstTxWarp>
          </a:bodyPr>
          <a:lstStyle/>
          <a:p>
            <a:pPr>
              <a:lnSpc>
                <a:spcPct val="90000"/>
              </a:lnSpc>
            </a:pPr>
            <a:endParaRPr lang="en-US" sz="1100"/>
          </a:p>
          <a:p>
            <a:pPr>
              <a:lnSpc>
                <a:spcPct val="90000"/>
              </a:lnSpc>
            </a:pPr>
            <a:r>
              <a:rPr lang="en-US" sz="2800"/>
              <a:t>Aanpassing van de reglementering en van de financiering als incentives voor het ICT-gebruik Opname van e-gezondheid in de opleiding van zorgverstrekkers</a:t>
            </a:r>
          </a:p>
          <a:p>
            <a:endParaRPr lang="en-US" sz="1100"/>
          </a:p>
          <a:p>
            <a:r>
              <a:rPr lang="en-US" sz="2800"/>
              <a:t>Invoering MyCarenet-diensten (elektronische facturatie derde betaler, elektronische raadpleging verzekerbaarheid, elektronische uitwisseling tussen ziekenhuis en ziekenfonds bij hospitalisatie, ...)</a:t>
            </a:r>
          </a:p>
          <a:p>
            <a:endParaRPr lang="en-US" sz="1100"/>
          </a:p>
          <a:p>
            <a:r>
              <a:rPr lang="en-US" sz="2800"/>
              <a:t>Inventaris en consolidatie van registers</a:t>
            </a:r>
          </a:p>
          <a:p>
            <a:endParaRPr lang="en-US" sz="1100"/>
          </a:p>
          <a:p>
            <a:r>
              <a:rPr lang="en-US" sz="2800"/>
              <a:t>Actieplan voor verdere administratieve vereenvoudiging</a:t>
            </a:r>
          </a:p>
          <a:p>
            <a:endParaRPr lang="en-US" sz="1100"/>
          </a:p>
          <a:p>
            <a:r>
              <a:rPr lang="en-US" sz="2800"/>
              <a:t>Monitoring en uitvoering van het actieplan</a:t>
            </a:r>
          </a:p>
        </p:txBody>
      </p:sp>
      <p:sp>
        <p:nvSpPr>
          <p:cNvPr id="120836" name="Text Box 4"/>
          <p:cNvSpPr txBox="1">
            <a:spLocks noChangeArrowheads="1"/>
          </p:cNvSpPr>
          <p:nvPr/>
        </p:nvSpPr>
        <p:spPr bwMode="auto">
          <a:xfrm>
            <a:off x="12136438" y="9197975"/>
            <a:ext cx="320675" cy="355600"/>
          </a:xfrm>
          <a:prstGeom prst="rect">
            <a:avLst/>
          </a:prstGeom>
          <a:noFill/>
          <a:ln w="12700">
            <a:noFill/>
            <a:miter lim="800000"/>
            <a:headEnd/>
            <a:tailEnd/>
          </a:ln>
          <a:effectLst/>
        </p:spPr>
        <p:txBody>
          <a:bodyPr wrap="none" anchor="ctr">
            <a:prstTxWarp prst="textNoShape">
              <a:avLst/>
            </a:prstTxWarp>
          </a:bodyPr>
          <a:lstStyle/>
          <a:p>
            <a:pPr algn="r"/>
            <a:fld id="{7DDA95E6-973E-884E-B271-7CD25E42BE88}" type="slidenum">
              <a:rPr lang="en-US" sz="1800">
                <a:solidFill>
                  <a:schemeClr val="tx1"/>
                </a:solidFill>
                <a:latin typeface="Calibri" pitchFamily="-104" charset="0"/>
                <a:ea typeface="Calibri" pitchFamily="-104" charset="0"/>
                <a:cs typeface="Calibri" pitchFamily="-104" charset="0"/>
                <a:sym typeface="Calibri" pitchFamily="-104" charset="0"/>
              </a:rPr>
              <a:pPr algn="r"/>
              <a:t>58</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p:cNvSpPr>
          <p:nvPr/>
        </p:nvSpPr>
        <p:spPr bwMode="auto">
          <a:xfrm>
            <a:off x="0" y="-25400"/>
            <a:ext cx="13055600" cy="9791700"/>
          </a:xfrm>
          <a:prstGeom prst="rect">
            <a:avLst/>
          </a:prstGeom>
          <a:solidFill>
            <a:srgbClr val="FFFFFF"/>
          </a:solidFill>
          <a:ln w="12700" cap="flat">
            <a:noFill/>
            <a:miter lim="800000"/>
            <a:headEnd type="none" w="med" len="med"/>
            <a:tailEnd type="none" w="med" len="med"/>
          </a:ln>
        </p:spPr>
        <p:txBody>
          <a:bodyPr lIns="0" tIns="0" rIns="0" bIns="0">
            <a:prstTxWarp prst="textNoShape">
              <a:avLst/>
            </a:prstTxWarp>
          </a:bodyPr>
          <a:lstStyle/>
          <a:p>
            <a:endParaRPr lang="fr-BE"/>
          </a:p>
        </p:txBody>
      </p:sp>
      <p:sp>
        <p:nvSpPr>
          <p:cNvPr id="121858" name="Rectangle 2"/>
          <p:cNvSpPr>
            <a:spLocks/>
          </p:cNvSpPr>
          <p:nvPr/>
        </p:nvSpPr>
        <p:spPr bwMode="auto">
          <a:xfrm>
            <a:off x="-219075" y="5130800"/>
            <a:ext cx="13054013" cy="2654300"/>
          </a:xfrm>
          <a:prstGeom prst="rect">
            <a:avLst/>
          </a:prstGeom>
          <a:solidFill>
            <a:srgbClr val="CCFF33"/>
          </a:solidFill>
          <a:ln w="9525" cap="flat">
            <a:noFill/>
            <a:miter lim="800000"/>
            <a:headEnd type="none" w="med" len="med"/>
            <a:tailEnd type="none" w="med" len="med"/>
          </a:ln>
        </p:spPr>
        <p:txBody>
          <a:bodyPr lIns="0" tIns="0" rIns="0" bIns="0">
            <a:prstTxWarp prst="textNoShape">
              <a:avLst/>
            </a:prstTxWarp>
          </a:bodyPr>
          <a:lstStyle/>
          <a:p>
            <a:endParaRPr lang="fr-BE"/>
          </a:p>
        </p:txBody>
      </p:sp>
      <p:sp>
        <p:nvSpPr>
          <p:cNvPr id="121859" name="Rectangle 3"/>
          <p:cNvSpPr>
            <a:spLocks noGrp="1" noChangeArrowheads="1"/>
          </p:cNvSpPr>
          <p:nvPr>
            <p:ph type="title"/>
          </p:nvPr>
        </p:nvSpPr>
        <p:spPr bwMode="auto">
          <a:xfrm>
            <a:off x="1012825" y="0"/>
            <a:ext cx="11395075" cy="1841500"/>
          </a:xfrm>
          <a:noFill/>
          <a:ln w="12700">
            <a:miter lim="800000"/>
            <a:headEnd/>
            <a:tailEnd/>
          </a:ln>
        </p:spPr>
        <p:txBody>
          <a:bodyPr wrap="square" lIns="25400" tIns="25400" rIns="1972" bIns="25400" numCol="1" anchor="b" anchorCtr="0" compatLnSpc="1">
            <a:prstTxWarp prst="textNoShape">
              <a:avLst/>
            </a:prstTxWarp>
          </a:bodyPr>
          <a:lstStyle/>
          <a:p>
            <a:pPr marL="0"/>
            <a:r>
              <a:rPr lang="en-US" sz="3800" b="1">
                <a:solidFill>
                  <a:srgbClr val="000080"/>
                </a:solidFill>
                <a:effectLst>
                  <a:outerShdw blurRad="38100" dist="38100" dir="2700000" algn="tl">
                    <a:srgbClr val="DDDDDD"/>
                  </a:outerShdw>
                </a:effectLst>
                <a:latin typeface="Gill Sans" pitchFamily="-104" charset="0"/>
                <a:ea typeface="Gill Sans" pitchFamily="-104" charset="0"/>
                <a:cs typeface="Gill Sans" pitchFamily="-104" charset="0"/>
                <a:sym typeface="Gill Sans" pitchFamily="-104" charset="0"/>
              </a:rPr>
              <a:t>Recip-e, SumEHR, GFD: </a:t>
            </a:r>
            <a:r>
              <a:rPr lang="en-US" sz="3800" b="1">
                <a:solidFill>
                  <a:srgbClr val="000080"/>
                </a:solidFill>
                <a:effectLst>
                  <a:outerShdw blurRad="38100" dist="38100" dir="2700000" algn="tl">
                    <a:srgbClr val="DDDDDD"/>
                  </a:outerShdw>
                </a:effectLst>
                <a:latin typeface="Gill Sans" pitchFamily="-104" charset="0"/>
                <a:ea typeface="ヒラギノ角ゴ ProN W6" pitchFamily="-104" charset="-128"/>
                <a:cs typeface="ヒラギノ角ゴ ProN W6" pitchFamily="-104" charset="-128"/>
                <a:sym typeface="Gill Sans" pitchFamily="-104" charset="0"/>
              </a:rPr>
              <a:t/>
            </a:r>
            <a:br>
              <a:rPr lang="en-US" sz="3800" b="1">
                <a:solidFill>
                  <a:srgbClr val="000080"/>
                </a:solidFill>
                <a:effectLst>
                  <a:outerShdw blurRad="38100" dist="38100" dir="2700000" algn="tl">
                    <a:srgbClr val="DDDDDD"/>
                  </a:outerShdw>
                </a:effectLst>
                <a:latin typeface="Gill Sans" pitchFamily="-104" charset="0"/>
                <a:ea typeface="ヒラギノ角ゴ ProN W6" pitchFamily="-104" charset="-128"/>
                <a:cs typeface="ヒラギノ角ゴ ProN W6" pitchFamily="-104" charset="-128"/>
                <a:sym typeface="Gill Sans" pitchFamily="-104" charset="0"/>
              </a:rPr>
            </a:br>
            <a:r>
              <a:rPr lang="en-US" sz="3800" b="1">
                <a:solidFill>
                  <a:srgbClr val="000080"/>
                </a:solidFill>
                <a:effectLst>
                  <a:outerShdw blurRad="38100" dist="38100" dir="2700000" algn="tl">
                    <a:srgbClr val="DDDDDD"/>
                  </a:outerShdw>
                </a:effectLst>
                <a:latin typeface="Gill Sans" pitchFamily="-104" charset="0"/>
                <a:ea typeface="Gill Sans" pitchFamily="-104" charset="0"/>
                <a:cs typeface="Gill Sans" pitchFamily="-104" charset="0"/>
                <a:sym typeface="Gill Sans" pitchFamily="-104" charset="0"/>
              </a:rPr>
              <a:t>stappen naar de toekomst</a:t>
            </a:r>
            <a:endParaRPr lang="en-US" sz="3800" b="1">
              <a:solidFill>
                <a:srgbClr val="000080"/>
              </a:solidFill>
              <a:effectLst>
                <a:outerShdw blurRad="38100" dist="38100" dir="2700000" algn="tl">
                  <a:srgbClr val="DDDDDD"/>
                </a:outerShdw>
              </a:effectLst>
              <a:latin typeface="Gill Sans" pitchFamily="-104" charset="0"/>
              <a:ea typeface="ヒラギノ角ゴ ProN W6" pitchFamily="-104" charset="-128"/>
              <a:cs typeface="ヒラギノ角ゴ ProN W6" pitchFamily="-104" charset="-128"/>
              <a:sym typeface="Gill Sans" pitchFamily="-104" charset="0"/>
            </a:endParaRPr>
          </a:p>
        </p:txBody>
      </p:sp>
      <p:sp>
        <p:nvSpPr>
          <p:cNvPr id="121860" name="Rectangle 4"/>
          <p:cNvSpPr>
            <a:spLocks noGrp="1" noChangeArrowheads="1"/>
          </p:cNvSpPr>
          <p:nvPr>
            <p:ph type="body" idx="1"/>
          </p:nvPr>
        </p:nvSpPr>
        <p:spPr bwMode="auto">
          <a:xfrm>
            <a:off x="4513263" y="2314575"/>
            <a:ext cx="3594100" cy="5740400"/>
          </a:xfrm>
          <a:noFill/>
          <a:ln w="12700">
            <a:miter lim="800000"/>
            <a:headEnd/>
            <a:tailEnd/>
          </a:ln>
        </p:spPr>
        <p:txBody>
          <a:bodyPr wrap="square" lIns="25400" tIns="25400" rIns="1972" bIns="25400" numCol="1" anchor="t" anchorCtr="0" compatLnSpc="1">
            <a:prstTxWarp prst="textNoShape">
              <a:avLst/>
            </a:prstTxWarp>
          </a:bodyPr>
          <a:lstStyle/>
          <a:p>
            <a:pPr marL="376238" indent="-376238">
              <a:lnSpc>
                <a:spcPct val="80000"/>
              </a:lnSpc>
              <a:spcBef>
                <a:spcPct val="0"/>
              </a:spcBef>
              <a:buSzPct val="99000"/>
              <a:buFont typeface="Arial" pitchFamily="-104" charset="0"/>
              <a:buAutoNum type="arabicPeriod"/>
            </a:pPr>
            <a:r>
              <a:rPr lang="en-US" sz="2400" b="1">
                <a:latin typeface="Arial" pitchFamily="-104" charset="0"/>
                <a:ea typeface="Arial" pitchFamily="-104" charset="0"/>
                <a:cs typeface="Arial" pitchFamily="-104" charset="0"/>
                <a:sym typeface="Arial" pitchFamily="-104" charset="0"/>
              </a:rPr>
              <a:t>Papieren voorschrift </a:t>
            </a:r>
            <a:r>
              <a:rPr lang="en-US" sz="2400" b="1">
                <a:latin typeface="Arial" pitchFamily="-104" charset="0"/>
                <a:ea typeface="ヒラギノ角ゴ ProN W6" pitchFamily="-104" charset="-128"/>
                <a:cs typeface="ヒラギノ角ゴ ProN W6" pitchFamily="-104" charset="-128"/>
                <a:sym typeface="Arial" pitchFamily="-104" charset="0"/>
              </a:rPr>
              <a:t/>
            </a:r>
            <a:br>
              <a:rPr lang="en-US" sz="2400" b="1">
                <a:latin typeface="Arial" pitchFamily="-104" charset="0"/>
                <a:ea typeface="ヒラギノ角ゴ ProN W6" pitchFamily="-104" charset="-128"/>
                <a:cs typeface="ヒラギノ角ゴ ProN W6" pitchFamily="-104" charset="-128"/>
                <a:sym typeface="Arial" pitchFamily="-104" charset="0"/>
              </a:rPr>
            </a:br>
            <a:r>
              <a:rPr lang="en-US" sz="2400" b="1">
                <a:latin typeface="Arial" pitchFamily="-104" charset="0"/>
                <a:ea typeface="Arial" pitchFamily="-104" charset="0"/>
                <a:cs typeface="Arial" pitchFamily="-104" charset="0"/>
                <a:sym typeface="Arial" pitchFamily="-104" charset="0"/>
              </a:rPr>
              <a:t>met de hand geschreven</a:t>
            </a:r>
            <a:r>
              <a:rPr lang="en-US" sz="2400" b="1">
                <a:latin typeface="Arial" pitchFamily="-104" charset="0"/>
                <a:ea typeface="ヒラギノ角ゴ ProN W6" pitchFamily="-104" charset="-128"/>
                <a:cs typeface="ヒラギノ角ゴ ProN W6" pitchFamily="-104" charset="-128"/>
                <a:sym typeface="Arial" pitchFamily="-104" charset="0"/>
              </a:rPr>
              <a:t/>
            </a:r>
            <a:br>
              <a:rPr lang="en-US" sz="2400" b="1">
                <a:latin typeface="Arial" pitchFamily="-104" charset="0"/>
                <a:ea typeface="ヒラギノ角ゴ ProN W6" pitchFamily="-104" charset="-128"/>
                <a:cs typeface="ヒラギノ角ゴ ProN W6" pitchFamily="-104" charset="-128"/>
                <a:sym typeface="Arial" pitchFamily="-104" charset="0"/>
              </a:rPr>
            </a:br>
            <a:endParaRPr lang="en-US" sz="2400" b="1">
              <a:latin typeface="Arial" pitchFamily="-104" charset="0"/>
              <a:ea typeface="ヒラギノ角ゴ ProN W6" pitchFamily="-104" charset="-128"/>
              <a:cs typeface="ヒラギノ角ゴ ProN W6" pitchFamily="-104" charset="-128"/>
              <a:sym typeface="Arial" pitchFamily="-104" charset="0"/>
            </a:endParaRPr>
          </a:p>
          <a:p>
            <a:pPr marL="376238" indent="-376238">
              <a:lnSpc>
                <a:spcPct val="80000"/>
              </a:lnSpc>
              <a:spcBef>
                <a:spcPts val="1900"/>
              </a:spcBef>
              <a:buSzPct val="99000"/>
              <a:buFont typeface="Arial" pitchFamily="-104" charset="0"/>
              <a:buAutoNum type="arabicPeriod"/>
            </a:pPr>
            <a:r>
              <a:rPr lang="en-US" sz="2400" b="1">
                <a:latin typeface="Arial" pitchFamily="-104" charset="0"/>
                <a:ea typeface="Arial" pitchFamily="-104" charset="0"/>
                <a:cs typeface="Arial" pitchFamily="-104" charset="0"/>
                <a:sym typeface="Arial" pitchFamily="-104" charset="0"/>
              </a:rPr>
              <a:t>Papieren voorschrift op computer opgesteld</a:t>
            </a:r>
            <a:r>
              <a:rPr lang="en-US" sz="2400" b="1">
                <a:latin typeface="Arial" pitchFamily="-104" charset="0"/>
                <a:ea typeface="ヒラギノ角ゴ ProN W6" pitchFamily="-104" charset="-128"/>
                <a:cs typeface="ヒラギノ角ゴ ProN W6" pitchFamily="-104" charset="-128"/>
                <a:sym typeface="Arial" pitchFamily="-104" charset="0"/>
              </a:rPr>
              <a:t/>
            </a:r>
            <a:br>
              <a:rPr lang="en-US" sz="2400" b="1">
                <a:latin typeface="Arial" pitchFamily="-104" charset="0"/>
                <a:ea typeface="ヒラギノ角ゴ ProN W6" pitchFamily="-104" charset="-128"/>
                <a:cs typeface="ヒラギノ角ゴ ProN W6" pitchFamily="-104" charset="-128"/>
                <a:sym typeface="Arial" pitchFamily="-104" charset="0"/>
              </a:rPr>
            </a:br>
            <a:r>
              <a:rPr lang="en-US" sz="2400" b="1">
                <a:latin typeface="Arial" pitchFamily="-104" charset="0"/>
                <a:ea typeface="ヒラギノ角ゴ ProN W6" pitchFamily="-104" charset="-128"/>
                <a:cs typeface="ヒラギノ角ゴ ProN W6" pitchFamily="-104" charset="-128"/>
                <a:sym typeface="Arial" pitchFamily="-104" charset="0"/>
              </a:rPr>
              <a:t/>
            </a:r>
            <a:br>
              <a:rPr lang="en-US" sz="2400" b="1">
                <a:latin typeface="Arial" pitchFamily="-104" charset="0"/>
                <a:ea typeface="ヒラギノ角ゴ ProN W6" pitchFamily="-104" charset="-128"/>
                <a:cs typeface="ヒラギノ角ゴ ProN W6" pitchFamily="-104" charset="-128"/>
                <a:sym typeface="Arial" pitchFamily="-104" charset="0"/>
              </a:rPr>
            </a:br>
            <a:endParaRPr lang="en-US" sz="2400" b="1">
              <a:latin typeface="Arial" pitchFamily="-104" charset="0"/>
              <a:ea typeface="ヒラギノ角ゴ ProN W6" pitchFamily="-104" charset="-128"/>
              <a:cs typeface="ヒラギノ角ゴ ProN W6" pitchFamily="-104" charset="-128"/>
              <a:sym typeface="Arial" pitchFamily="-104" charset="0"/>
            </a:endParaRPr>
          </a:p>
          <a:p>
            <a:pPr marL="376238" indent="-376238">
              <a:lnSpc>
                <a:spcPct val="80000"/>
              </a:lnSpc>
              <a:spcBef>
                <a:spcPts val="1900"/>
              </a:spcBef>
              <a:buSzPct val="99000"/>
              <a:buFont typeface="Arial" pitchFamily="-104" charset="0"/>
              <a:buAutoNum type="arabicPeriod"/>
            </a:pPr>
            <a:r>
              <a:rPr lang="en-US" sz="2400" b="1">
                <a:latin typeface="Arial" pitchFamily="-104" charset="0"/>
                <a:ea typeface="Arial" pitchFamily="-104" charset="0"/>
                <a:cs typeface="Arial" pitchFamily="-104" charset="0"/>
                <a:sym typeface="Arial" pitchFamily="-104" charset="0"/>
              </a:rPr>
              <a:t>Elektronisch voorschrift via</a:t>
            </a:r>
            <a:r>
              <a:rPr lang="en-US" sz="2400" b="1">
                <a:latin typeface="Arial" pitchFamily="-104" charset="0"/>
                <a:ea typeface="ヒラギノ角ゴ ProN W6" pitchFamily="-104" charset="-128"/>
                <a:cs typeface="ヒラギノ角ゴ ProN W6" pitchFamily="-104" charset="-128"/>
                <a:sym typeface="Arial" pitchFamily="-104" charset="0"/>
              </a:rPr>
              <a:t/>
            </a:r>
            <a:br>
              <a:rPr lang="en-US" sz="2400" b="1">
                <a:latin typeface="Arial" pitchFamily="-104" charset="0"/>
                <a:ea typeface="ヒラギノ角ゴ ProN W6" pitchFamily="-104" charset="-128"/>
                <a:cs typeface="ヒラギノ角ゴ ProN W6" pitchFamily="-104" charset="-128"/>
                <a:sym typeface="Arial" pitchFamily="-104" charset="0"/>
              </a:rPr>
            </a:br>
            <a:r>
              <a:rPr lang="en-US" sz="2400" b="1">
                <a:latin typeface="Arial" pitchFamily="-104" charset="0"/>
                <a:ea typeface="Arial" pitchFamily="-104" charset="0"/>
                <a:cs typeface="Arial" pitchFamily="-104" charset="0"/>
                <a:sym typeface="Arial" pitchFamily="-104" charset="0"/>
              </a:rPr>
              <a:t>Recip-e verzonden</a:t>
            </a:r>
            <a:r>
              <a:rPr lang="en-US" sz="2400" b="1">
                <a:latin typeface="Arial" pitchFamily="-104" charset="0"/>
                <a:ea typeface="ヒラギノ角ゴ ProN W6" pitchFamily="-104" charset="-128"/>
                <a:cs typeface="ヒラギノ角ゴ ProN W6" pitchFamily="-104" charset="-128"/>
                <a:sym typeface="Arial" pitchFamily="-104" charset="0"/>
              </a:rPr>
              <a:t/>
            </a:r>
            <a:br>
              <a:rPr lang="en-US" sz="2400" b="1">
                <a:latin typeface="Arial" pitchFamily="-104" charset="0"/>
                <a:ea typeface="ヒラギノ角ゴ ProN W6" pitchFamily="-104" charset="-128"/>
                <a:cs typeface="ヒラギノ角ゴ ProN W6" pitchFamily="-104" charset="-128"/>
                <a:sym typeface="Arial" pitchFamily="-104" charset="0"/>
              </a:rPr>
            </a:br>
            <a:r>
              <a:rPr lang="en-US" sz="2400" b="1">
                <a:latin typeface="Arial" pitchFamily="-104" charset="0"/>
                <a:ea typeface="Arial" pitchFamily="-104" charset="0"/>
                <a:cs typeface="Arial" pitchFamily="-104" charset="0"/>
                <a:sym typeface="Arial" pitchFamily="-104" charset="0"/>
              </a:rPr>
              <a:t>(= vzw van de beroepsfederaties van de eerstelijn)</a:t>
            </a:r>
            <a:r>
              <a:rPr lang="en-US" sz="2400" b="1">
                <a:latin typeface="Arial" pitchFamily="-104" charset="0"/>
                <a:ea typeface="ヒラギノ角ゴ ProN W6" pitchFamily="-104" charset="-128"/>
                <a:cs typeface="ヒラギノ角ゴ ProN W6" pitchFamily="-104" charset="-128"/>
                <a:sym typeface="Arial" pitchFamily="-104" charset="0"/>
              </a:rPr>
              <a:t/>
            </a:r>
            <a:br>
              <a:rPr lang="en-US" sz="2400" b="1">
                <a:latin typeface="Arial" pitchFamily="-104" charset="0"/>
                <a:ea typeface="ヒラギノ角ゴ ProN W6" pitchFamily="-104" charset="-128"/>
                <a:cs typeface="ヒラギノ角ゴ ProN W6" pitchFamily="-104" charset="-128"/>
                <a:sym typeface="Arial" pitchFamily="-104" charset="0"/>
              </a:rPr>
            </a:br>
            <a:endParaRPr lang="en-US" sz="2400" b="1">
              <a:latin typeface="Arial" pitchFamily="-104" charset="0"/>
              <a:ea typeface="ヒラギノ角ゴ ProN W6" pitchFamily="-104" charset="-128"/>
              <a:cs typeface="ヒラギノ角ゴ ProN W6" pitchFamily="-104" charset="-128"/>
              <a:sym typeface="Arial" pitchFamily="-104" charset="0"/>
            </a:endParaRPr>
          </a:p>
        </p:txBody>
      </p:sp>
      <p:sp>
        <p:nvSpPr>
          <p:cNvPr id="121861" name="Rectangle 5"/>
          <p:cNvSpPr>
            <a:spLocks/>
          </p:cNvSpPr>
          <p:nvPr/>
        </p:nvSpPr>
        <p:spPr bwMode="auto">
          <a:xfrm>
            <a:off x="8585200" y="2336800"/>
            <a:ext cx="3251200" cy="4889500"/>
          </a:xfrm>
          <a:prstGeom prst="rect">
            <a:avLst/>
          </a:prstGeom>
          <a:noFill/>
          <a:ln w="12700" cap="flat">
            <a:noFill/>
            <a:miter lim="800000"/>
            <a:headEnd type="none" w="med" len="med"/>
            <a:tailEnd type="none" w="med" len="med"/>
          </a:ln>
        </p:spPr>
        <p:txBody>
          <a:bodyPr lIns="25400" tIns="25400" rIns="27372" bIns="25400">
            <a:prstTxWarp prst="textNoShape">
              <a:avLst/>
            </a:prstTxWarp>
          </a:bodyPr>
          <a:lstStyle/>
          <a:p>
            <a:pPr marL="268288" indent="-268288" algn="l">
              <a:lnSpc>
                <a:spcPct val="80000"/>
              </a:lnSpc>
              <a:spcBef>
                <a:spcPts val="1863"/>
              </a:spcBef>
              <a:buFontTx/>
              <a:buAutoNum type="arabicPeriod"/>
            </a:pPr>
            <a:r>
              <a:rPr lang="en-US" sz="2400" b="1">
                <a:solidFill>
                  <a:schemeClr val="tx1"/>
                </a:solidFill>
                <a:latin typeface="Arial" pitchFamily="-104" charset="0"/>
                <a:ea typeface="Arial" pitchFamily="-104" charset="0"/>
                <a:cs typeface="Arial" pitchFamily="-104" charset="0"/>
                <a:sym typeface="Arial" pitchFamily="-104" charset="0"/>
              </a:rPr>
              <a:t>Handgeschreven afleverregister</a:t>
            </a:r>
            <a:br>
              <a:rPr lang="en-US" sz="2400" b="1">
                <a:solidFill>
                  <a:schemeClr val="tx1"/>
                </a:solidFill>
                <a:latin typeface="Arial" pitchFamily="-104" charset="0"/>
                <a:ea typeface="Arial" pitchFamily="-104" charset="0"/>
                <a:cs typeface="Arial" pitchFamily="-104" charset="0"/>
                <a:sym typeface="Arial" pitchFamily="-104" charset="0"/>
              </a:rPr>
            </a:br>
            <a:r>
              <a:rPr lang="en-US" sz="2400" b="1">
                <a:solidFill>
                  <a:schemeClr val="tx1"/>
                </a:solidFill>
                <a:latin typeface="Arial" pitchFamily="-104" charset="0"/>
                <a:ea typeface="Arial" pitchFamily="-104" charset="0"/>
                <a:cs typeface="Arial" pitchFamily="-104" charset="0"/>
                <a:sym typeface="Arial" pitchFamily="-104" charset="0"/>
              </a:rPr>
              <a:t/>
            </a:r>
            <a:br>
              <a:rPr lang="en-US" sz="2400" b="1">
                <a:solidFill>
                  <a:schemeClr val="tx1"/>
                </a:solidFill>
                <a:latin typeface="Arial" pitchFamily="-104" charset="0"/>
                <a:ea typeface="Arial" pitchFamily="-104" charset="0"/>
                <a:cs typeface="Arial" pitchFamily="-104" charset="0"/>
                <a:sym typeface="Arial" pitchFamily="-104" charset="0"/>
              </a:rPr>
            </a:br>
            <a:endParaRPr lang="en-US" sz="2400" b="1">
              <a:solidFill>
                <a:schemeClr val="tx1"/>
              </a:solidFill>
              <a:latin typeface="Arial" pitchFamily="-104" charset="0"/>
              <a:ea typeface="Arial" pitchFamily="-104" charset="0"/>
              <a:cs typeface="Arial" pitchFamily="-104" charset="0"/>
              <a:sym typeface="Arial" pitchFamily="-104" charset="0"/>
            </a:endParaRPr>
          </a:p>
          <a:p>
            <a:pPr marL="268288" indent="-268288" algn="l">
              <a:lnSpc>
                <a:spcPct val="80000"/>
              </a:lnSpc>
              <a:spcBef>
                <a:spcPts val="1863"/>
              </a:spcBef>
              <a:buFontTx/>
              <a:buAutoNum type="arabicPeriod"/>
            </a:pPr>
            <a:r>
              <a:rPr lang="en-US" sz="2400" b="1">
                <a:solidFill>
                  <a:schemeClr val="tx1"/>
                </a:solidFill>
                <a:latin typeface="Arial" pitchFamily="-104" charset="0"/>
                <a:ea typeface="Arial" pitchFamily="-104" charset="0"/>
                <a:cs typeface="Arial" pitchFamily="-104" charset="0"/>
                <a:sym typeface="Arial" pitchFamily="-104" charset="0"/>
              </a:rPr>
              <a:t>Geneesmiddel-historiek in de apotheek-computer</a:t>
            </a:r>
            <a:br>
              <a:rPr lang="en-US" sz="2400" b="1">
                <a:solidFill>
                  <a:schemeClr val="tx1"/>
                </a:solidFill>
                <a:latin typeface="Arial" pitchFamily="-104" charset="0"/>
                <a:ea typeface="Arial" pitchFamily="-104" charset="0"/>
                <a:cs typeface="Arial" pitchFamily="-104" charset="0"/>
                <a:sym typeface="Arial" pitchFamily="-104" charset="0"/>
              </a:rPr>
            </a:br>
            <a:r>
              <a:rPr lang="en-US" sz="2400" b="1">
                <a:solidFill>
                  <a:schemeClr val="tx1"/>
                </a:solidFill>
                <a:latin typeface="Arial" pitchFamily="-104" charset="0"/>
                <a:ea typeface="Arial" pitchFamily="-104" charset="0"/>
                <a:cs typeface="Arial" pitchFamily="-104" charset="0"/>
                <a:sym typeface="Arial" pitchFamily="-104" charset="0"/>
              </a:rPr>
              <a:t/>
            </a:r>
            <a:br>
              <a:rPr lang="en-US" sz="2400" b="1">
                <a:solidFill>
                  <a:schemeClr val="tx1"/>
                </a:solidFill>
                <a:latin typeface="Arial" pitchFamily="-104" charset="0"/>
                <a:ea typeface="Arial" pitchFamily="-104" charset="0"/>
                <a:cs typeface="Arial" pitchFamily="-104" charset="0"/>
                <a:sym typeface="Arial" pitchFamily="-104" charset="0"/>
              </a:rPr>
            </a:br>
            <a:endParaRPr lang="en-US" sz="2400" b="1">
              <a:solidFill>
                <a:schemeClr val="tx1"/>
              </a:solidFill>
              <a:latin typeface="Arial" pitchFamily="-104" charset="0"/>
              <a:ea typeface="Arial" pitchFamily="-104" charset="0"/>
              <a:cs typeface="Arial" pitchFamily="-104" charset="0"/>
              <a:sym typeface="Arial" pitchFamily="-104" charset="0"/>
            </a:endParaRPr>
          </a:p>
          <a:p>
            <a:pPr marL="268288" indent="-268288" algn="l">
              <a:lnSpc>
                <a:spcPct val="80000"/>
              </a:lnSpc>
              <a:spcBef>
                <a:spcPts val="1863"/>
              </a:spcBef>
              <a:buFontTx/>
              <a:buAutoNum type="arabicPeriod"/>
            </a:pPr>
            <a:r>
              <a:rPr lang="en-US" sz="2400" b="1">
                <a:solidFill>
                  <a:schemeClr val="tx1"/>
                </a:solidFill>
                <a:latin typeface="Arial" pitchFamily="-104" charset="0"/>
                <a:ea typeface="Arial" pitchFamily="-104" charset="0"/>
                <a:cs typeface="Arial" pitchFamily="-104" charset="0"/>
                <a:sym typeface="Arial" pitchFamily="-104" charset="0"/>
              </a:rPr>
              <a:t>Gedeeld farmaceutisch dossier (GFD) </a:t>
            </a:r>
            <a:br>
              <a:rPr lang="en-US" sz="2400" b="1">
                <a:solidFill>
                  <a:schemeClr val="tx1"/>
                </a:solidFill>
                <a:latin typeface="Arial" pitchFamily="-104" charset="0"/>
                <a:ea typeface="Arial" pitchFamily="-104" charset="0"/>
                <a:cs typeface="Arial" pitchFamily="-104" charset="0"/>
                <a:sym typeface="Arial" pitchFamily="-104" charset="0"/>
              </a:rPr>
            </a:br>
            <a:r>
              <a:rPr lang="en-US" sz="2400" b="1">
                <a:solidFill>
                  <a:schemeClr val="tx1"/>
                </a:solidFill>
                <a:latin typeface="Arial" pitchFamily="-104" charset="0"/>
                <a:ea typeface="Arial" pitchFamily="-104" charset="0"/>
                <a:cs typeface="Arial" pitchFamily="-104" charset="0"/>
                <a:sym typeface="Arial" pitchFamily="-104" charset="0"/>
              </a:rPr>
              <a:t>(= server van beroepsorganis. van apothekers)</a:t>
            </a:r>
          </a:p>
        </p:txBody>
      </p:sp>
      <p:sp>
        <p:nvSpPr>
          <p:cNvPr id="121862" name="Rectangle 6"/>
          <p:cNvSpPr>
            <a:spLocks/>
          </p:cNvSpPr>
          <p:nvPr/>
        </p:nvSpPr>
        <p:spPr bwMode="auto">
          <a:xfrm>
            <a:off x="800100" y="2311400"/>
            <a:ext cx="3251200" cy="5943600"/>
          </a:xfrm>
          <a:prstGeom prst="rect">
            <a:avLst/>
          </a:prstGeom>
          <a:noFill/>
          <a:ln w="12700" cap="flat">
            <a:noFill/>
            <a:miter lim="800000"/>
            <a:headEnd type="none" w="med" len="med"/>
            <a:tailEnd type="none" w="med" len="med"/>
          </a:ln>
        </p:spPr>
        <p:txBody>
          <a:bodyPr lIns="25400" tIns="25400" rIns="27372" bIns="25400">
            <a:prstTxWarp prst="textNoShape">
              <a:avLst/>
            </a:prstTxWarp>
          </a:bodyPr>
          <a:lstStyle/>
          <a:p>
            <a:pPr marL="376238" indent="-376238" algn="l">
              <a:lnSpc>
                <a:spcPct val="80000"/>
              </a:lnSpc>
              <a:buFontTx/>
              <a:buAutoNum type="arabicPeriod"/>
            </a:pPr>
            <a:r>
              <a:rPr lang="en-US" sz="2400" b="1">
                <a:solidFill>
                  <a:schemeClr val="tx1"/>
                </a:solidFill>
                <a:latin typeface="Arial" pitchFamily="-104" charset="0"/>
                <a:ea typeface="Arial" pitchFamily="-104" charset="0"/>
                <a:cs typeface="Arial" pitchFamily="-104" charset="0"/>
                <a:sym typeface="Arial" pitchFamily="-104" charset="0"/>
              </a:rPr>
              <a:t>Dossier op papier,</a:t>
            </a:r>
            <a:br>
              <a:rPr lang="en-US" sz="2400" b="1">
                <a:solidFill>
                  <a:schemeClr val="tx1"/>
                </a:solidFill>
                <a:latin typeface="Arial" pitchFamily="-104" charset="0"/>
                <a:ea typeface="Arial" pitchFamily="-104" charset="0"/>
                <a:cs typeface="Arial" pitchFamily="-104" charset="0"/>
                <a:sym typeface="Arial" pitchFamily="-104" charset="0"/>
              </a:rPr>
            </a:br>
            <a:r>
              <a:rPr lang="en-US" sz="2400" b="1">
                <a:solidFill>
                  <a:schemeClr val="tx1"/>
                </a:solidFill>
                <a:latin typeface="Arial" pitchFamily="-104" charset="0"/>
                <a:ea typeface="Arial" pitchFamily="-104" charset="0"/>
                <a:cs typeface="Arial" pitchFamily="-104" charset="0"/>
                <a:sym typeface="Arial" pitchFamily="-104" charset="0"/>
              </a:rPr>
              <a:t>met de hand geschreven</a:t>
            </a:r>
            <a:br>
              <a:rPr lang="en-US" sz="2400" b="1">
                <a:solidFill>
                  <a:schemeClr val="tx1"/>
                </a:solidFill>
                <a:latin typeface="Arial" pitchFamily="-104" charset="0"/>
                <a:ea typeface="Arial" pitchFamily="-104" charset="0"/>
                <a:cs typeface="Arial" pitchFamily="-104" charset="0"/>
                <a:sym typeface="Arial" pitchFamily="-104" charset="0"/>
              </a:rPr>
            </a:br>
            <a:endParaRPr lang="en-US" sz="2400" b="1">
              <a:solidFill>
                <a:schemeClr val="tx1"/>
              </a:solidFill>
              <a:latin typeface="Arial" pitchFamily="-104" charset="0"/>
              <a:ea typeface="Arial" pitchFamily="-104" charset="0"/>
              <a:cs typeface="Arial" pitchFamily="-104" charset="0"/>
              <a:sym typeface="Arial" pitchFamily="-104" charset="0"/>
            </a:endParaRPr>
          </a:p>
          <a:p>
            <a:pPr marL="376238" indent="-376238" algn="l">
              <a:lnSpc>
                <a:spcPct val="80000"/>
              </a:lnSpc>
              <a:spcBef>
                <a:spcPts val="1900"/>
              </a:spcBef>
              <a:buFontTx/>
              <a:buAutoNum type="arabicPeriod"/>
            </a:pPr>
            <a:r>
              <a:rPr lang="en-US" sz="2400" b="1">
                <a:solidFill>
                  <a:schemeClr val="tx1"/>
                </a:solidFill>
                <a:latin typeface="Arial" pitchFamily="-104" charset="0"/>
                <a:ea typeface="Arial" pitchFamily="-104" charset="0"/>
                <a:cs typeface="Arial" pitchFamily="-104" charset="0"/>
                <a:sym typeface="Arial" pitchFamily="-104" charset="0"/>
              </a:rPr>
              <a:t>Digitaal dossier op de computer van de arts</a:t>
            </a:r>
            <a:br>
              <a:rPr lang="en-US" sz="2400" b="1">
                <a:solidFill>
                  <a:schemeClr val="tx1"/>
                </a:solidFill>
                <a:latin typeface="Arial" pitchFamily="-104" charset="0"/>
                <a:ea typeface="Arial" pitchFamily="-104" charset="0"/>
                <a:cs typeface="Arial" pitchFamily="-104" charset="0"/>
                <a:sym typeface="Arial" pitchFamily="-104" charset="0"/>
              </a:rPr>
            </a:br>
            <a:r>
              <a:rPr lang="en-US" sz="2400" b="1">
                <a:solidFill>
                  <a:schemeClr val="tx1"/>
                </a:solidFill>
                <a:latin typeface="Arial" pitchFamily="-104" charset="0"/>
                <a:ea typeface="Arial" pitchFamily="-104" charset="0"/>
                <a:cs typeface="Arial" pitchFamily="-104" charset="0"/>
                <a:sym typeface="Arial" pitchFamily="-104" charset="0"/>
              </a:rPr>
              <a:t/>
            </a:r>
            <a:br>
              <a:rPr lang="en-US" sz="2400" b="1">
                <a:solidFill>
                  <a:schemeClr val="tx1"/>
                </a:solidFill>
                <a:latin typeface="Arial" pitchFamily="-104" charset="0"/>
                <a:ea typeface="Arial" pitchFamily="-104" charset="0"/>
                <a:cs typeface="Arial" pitchFamily="-104" charset="0"/>
                <a:sym typeface="Arial" pitchFamily="-104" charset="0"/>
              </a:rPr>
            </a:br>
            <a:endParaRPr lang="en-US" sz="2400" b="1">
              <a:solidFill>
                <a:schemeClr val="tx1"/>
              </a:solidFill>
              <a:latin typeface="Arial" pitchFamily="-104" charset="0"/>
              <a:ea typeface="Arial" pitchFamily="-104" charset="0"/>
              <a:cs typeface="Arial" pitchFamily="-104" charset="0"/>
              <a:sym typeface="Arial" pitchFamily="-104" charset="0"/>
            </a:endParaRPr>
          </a:p>
          <a:p>
            <a:pPr marL="376238" indent="-376238" algn="l">
              <a:lnSpc>
                <a:spcPct val="80000"/>
              </a:lnSpc>
              <a:spcBef>
                <a:spcPts val="1900"/>
              </a:spcBef>
              <a:buFontTx/>
              <a:buAutoNum type="arabicPeriod"/>
            </a:pPr>
            <a:r>
              <a:rPr lang="en-US" sz="2400" b="1">
                <a:solidFill>
                  <a:schemeClr val="tx1"/>
                </a:solidFill>
                <a:latin typeface="Arial" pitchFamily="-104" charset="0"/>
                <a:ea typeface="Arial" pitchFamily="-104" charset="0"/>
                <a:cs typeface="Arial" pitchFamily="-104" charset="0"/>
                <a:sym typeface="Arial" pitchFamily="-104" charset="0"/>
              </a:rPr>
              <a:t>SumEHR via Vitalink-Intermed consulteerbaar (= project Vlaamse Gemeenschap - RSW)</a:t>
            </a:r>
            <a:br>
              <a:rPr lang="en-US" sz="2400" b="1">
                <a:solidFill>
                  <a:schemeClr val="tx1"/>
                </a:solidFill>
                <a:latin typeface="Arial" pitchFamily="-104" charset="0"/>
                <a:ea typeface="Arial" pitchFamily="-104" charset="0"/>
                <a:cs typeface="Arial" pitchFamily="-104" charset="0"/>
                <a:sym typeface="Arial" pitchFamily="-104" charset="0"/>
              </a:rPr>
            </a:br>
            <a:endParaRPr lang="en-US" sz="2400" b="1">
              <a:solidFill>
                <a:schemeClr val="tx1"/>
              </a:solidFill>
              <a:latin typeface="Arial" pitchFamily="-104" charset="0"/>
              <a:ea typeface="Arial" pitchFamily="-104" charset="0"/>
              <a:cs typeface="Arial" pitchFamily="-104" charset="0"/>
              <a:sym typeface="Arial" pitchFamily="-104" charset="0"/>
            </a:endParaRPr>
          </a:p>
        </p:txBody>
      </p:sp>
      <p:sp>
        <p:nvSpPr>
          <p:cNvPr id="121863" name="Rectangle 7"/>
          <p:cNvSpPr>
            <a:spLocks/>
          </p:cNvSpPr>
          <p:nvPr/>
        </p:nvSpPr>
        <p:spPr bwMode="auto">
          <a:xfrm>
            <a:off x="4241800" y="2095500"/>
            <a:ext cx="4203700" cy="6172200"/>
          </a:xfrm>
          <a:prstGeom prst="rect">
            <a:avLst/>
          </a:prstGeom>
          <a:noFill/>
          <a:ln w="25400" cap="flat">
            <a:solidFill>
              <a:srgbClr val="FF0000"/>
            </a:solidFill>
            <a:prstDash val="solid"/>
            <a:round/>
            <a:headEnd type="none" w="med" len="med"/>
            <a:tailEnd type="none" w="med" len="med"/>
          </a:ln>
        </p:spPr>
        <p:txBody>
          <a:bodyPr lIns="0" tIns="0" rIns="0" bIns="0">
            <a:prstTxWarp prst="textNoShape">
              <a:avLst/>
            </a:prstTxWarp>
          </a:bodyPr>
          <a:lstStyle/>
          <a:p>
            <a:endParaRPr lang="fr-BE"/>
          </a:p>
        </p:txBody>
      </p:sp>
      <p:sp>
        <p:nvSpPr>
          <p:cNvPr id="121864" name="Text Box 8"/>
          <p:cNvSpPr txBox="1">
            <a:spLocks noChangeArrowheads="1"/>
          </p:cNvSpPr>
          <p:nvPr/>
        </p:nvSpPr>
        <p:spPr bwMode="auto">
          <a:xfrm>
            <a:off x="12157075" y="9197975"/>
            <a:ext cx="320675" cy="355600"/>
          </a:xfrm>
          <a:prstGeom prst="rect">
            <a:avLst/>
          </a:prstGeom>
          <a:noFill/>
          <a:ln w="12700">
            <a:noFill/>
            <a:miter lim="800000"/>
            <a:headEnd/>
            <a:tailEnd/>
          </a:ln>
          <a:effectLst/>
        </p:spPr>
        <p:txBody>
          <a:bodyPr wrap="none" anchor="ctr">
            <a:prstTxWarp prst="textNoShape">
              <a:avLst/>
            </a:prstTxWarp>
          </a:bodyPr>
          <a:lstStyle/>
          <a:p>
            <a:pPr algn="r"/>
            <a:fld id="{B130C6A0-0982-5E41-BEAC-AA10C7D9A5B0}" type="slidenum">
              <a:rPr lang="en-US" sz="1800">
                <a:solidFill>
                  <a:schemeClr val="tx1"/>
                </a:solidFill>
                <a:latin typeface="Calibri" pitchFamily="-104" charset="0"/>
                <a:ea typeface="Calibri" pitchFamily="-104" charset="0"/>
                <a:cs typeface="Calibri" pitchFamily="-104" charset="0"/>
                <a:sym typeface="Calibri" pitchFamily="-104" charset="0"/>
              </a:rPr>
              <a:pPr algn="r"/>
              <a:t>59</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2E10F4F3-486C-0840-B57B-C300D5DE1FEE}" type="slidenum">
              <a:rPr lang="en-US"/>
              <a:pPr/>
              <a:t>6</a:t>
            </a:fld>
            <a:endParaRPr lang="en-US"/>
          </a:p>
        </p:txBody>
      </p:sp>
      <p:sp>
        <p:nvSpPr>
          <p:cNvPr id="67585" name="Rectangle 1"/>
          <p:cNvSpPr>
            <a:spLocks/>
          </p:cNvSpPr>
          <p:nvPr/>
        </p:nvSpPr>
        <p:spPr bwMode="auto">
          <a:xfrm>
            <a:off x="673100" y="2946400"/>
            <a:ext cx="12014200" cy="1460500"/>
          </a:xfrm>
          <a:prstGeom prst="rect">
            <a:avLst/>
          </a:prstGeom>
          <a:noFill/>
          <a:ln w="12700" cap="flat">
            <a:noFill/>
            <a:miter lim="800000"/>
            <a:headEnd type="none" w="med" len="med"/>
            <a:tailEnd type="none" w="med" len="med"/>
          </a:ln>
          <a:effectLst>
            <a:outerShdw blurRad="215900" dist="152399" dir="5400000" algn="ctr" rotWithShape="0">
              <a:schemeClr val="bg2">
                <a:alpha val="35999"/>
              </a:schemeClr>
            </a:outerShdw>
          </a:effectLst>
        </p:spPr>
        <p:txBody>
          <a:bodyPr lIns="0" tIns="0" rIns="57799" bIns="0">
            <a:prstTxWarp prst="textNoShape">
              <a:avLst/>
            </a:prstTxWarp>
          </a:bodyPr>
          <a:lstStyle/>
          <a:p>
            <a:pPr marL="57150"/>
            <a:r>
              <a:rPr lang="en-US" sz="9600" b="1" i="1">
                <a:solidFill>
                  <a:srgbClr val="D90B00"/>
                </a:solidFill>
                <a:latin typeface="Arial" pitchFamily="-104" charset="0"/>
                <a:ea typeface="Arial" pitchFamily="-104" charset="0"/>
                <a:cs typeface="Arial" pitchFamily="-104" charset="0"/>
                <a:sym typeface="Arial" pitchFamily="-104" charset="0"/>
              </a:rPr>
              <a:t>De patiënt...</a:t>
            </a:r>
          </a:p>
        </p:txBody>
      </p:sp>
    </p:spTree>
  </p:cSld>
  <p:clrMapOvr>
    <a:masterClrMapping/>
  </p:clrMapOvr>
  <p:transition spd="med">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3"/>
          <p:cNvSpPr>
            <a:spLocks noGrp="1"/>
          </p:cNvSpPr>
          <p:nvPr>
            <p:ph type="sldNum" sz="quarter" idx="10"/>
          </p:nvPr>
        </p:nvSpPr>
        <p:spPr/>
        <p:txBody>
          <a:bodyPr/>
          <a:lstStyle/>
          <a:p>
            <a:fld id="{FD15A01E-F95C-0B4C-91B5-9B20A33EF402}" type="slidenum">
              <a:rPr lang="en-US"/>
              <a:pPr/>
              <a:t>60</a:t>
            </a:fld>
            <a:endParaRPr lang="en-US"/>
          </a:p>
        </p:txBody>
      </p:sp>
      <p:sp>
        <p:nvSpPr>
          <p:cNvPr id="122881" name="AutoShape 1"/>
          <p:cNvSpPr>
            <a:spLocks/>
          </p:cNvSpPr>
          <p:nvPr/>
        </p:nvSpPr>
        <p:spPr bwMode="auto">
          <a:xfrm>
            <a:off x="1412875" y="5099050"/>
            <a:ext cx="10534650" cy="2089150"/>
          </a:xfrm>
          <a:custGeom>
            <a:avLst/>
            <a:gdLst>
              <a:gd name="T0" fmla="+- 0 10800 297"/>
              <a:gd name="T1" fmla="*/ T0 w 20879"/>
              <a:gd name="T2" fmla="+- 0 10800 402"/>
              <a:gd name="T3" fmla="*/ 10800 h 20683"/>
            </a:gdLst>
            <a:ahLst/>
            <a:cxnLst>
              <a:cxn ang="0">
                <a:pos x="T1" y="T3"/>
              </a:cxn>
            </a:cxnLst>
            <a:rect l="0" t="0" r="r" b="b"/>
            <a:pathLst>
              <a:path w="20879" h="20683">
                <a:moveTo>
                  <a:pt x="1901" y="6809"/>
                </a:moveTo>
                <a:cubicBezTo>
                  <a:pt x="1658" y="4403"/>
                  <a:pt x="2907" y="2186"/>
                  <a:pt x="4691" y="1859"/>
                </a:cubicBezTo>
                <a:cubicBezTo>
                  <a:pt x="5414" y="1726"/>
                  <a:pt x="6149" y="1925"/>
                  <a:pt x="6778" y="2422"/>
                </a:cubicBezTo>
                <a:cubicBezTo>
                  <a:pt x="7445" y="726"/>
                  <a:pt x="9003" y="81"/>
                  <a:pt x="10259" y="982"/>
                </a:cubicBezTo>
                <a:cubicBezTo>
                  <a:pt x="10478" y="1140"/>
                  <a:pt x="10680" y="1340"/>
                  <a:pt x="10857" y="1575"/>
                </a:cubicBezTo>
                <a:cubicBezTo>
                  <a:pt x="11377" y="169"/>
                  <a:pt x="12642" y="-402"/>
                  <a:pt x="13683" y="299"/>
                </a:cubicBezTo>
                <a:cubicBezTo>
                  <a:pt x="13971" y="493"/>
                  <a:pt x="14222" y="774"/>
                  <a:pt x="14418" y="1120"/>
                </a:cubicBezTo>
                <a:cubicBezTo>
                  <a:pt x="15255" y="-210"/>
                  <a:pt x="16734" y="-374"/>
                  <a:pt x="17722" y="753"/>
                </a:cubicBezTo>
                <a:cubicBezTo>
                  <a:pt x="18137" y="1227"/>
                  <a:pt x="18417" y="1880"/>
                  <a:pt x="18513" y="2601"/>
                </a:cubicBezTo>
                <a:cubicBezTo>
                  <a:pt x="19885" y="3106"/>
                  <a:pt x="20694" y="5019"/>
                  <a:pt x="20321" y="6874"/>
                </a:cubicBezTo>
                <a:cubicBezTo>
                  <a:pt x="20289" y="7030"/>
                  <a:pt x="20250" y="7182"/>
                  <a:pt x="20203" y="7331"/>
                </a:cubicBezTo>
                <a:cubicBezTo>
                  <a:pt x="21303" y="9264"/>
                  <a:pt x="21034" y="12033"/>
                  <a:pt x="19601" y="13518"/>
                </a:cubicBezTo>
                <a:cubicBezTo>
                  <a:pt x="19155" y="13980"/>
                  <a:pt x="18629" y="14279"/>
                  <a:pt x="18072" y="14386"/>
                </a:cubicBezTo>
                <a:cubicBezTo>
                  <a:pt x="18060" y="16465"/>
                  <a:pt x="16800" y="18137"/>
                  <a:pt x="15258" y="18121"/>
                </a:cubicBezTo>
                <a:cubicBezTo>
                  <a:pt x="14743" y="18115"/>
                  <a:pt x="14238" y="17917"/>
                  <a:pt x="13801" y="17550"/>
                </a:cubicBezTo>
                <a:cubicBezTo>
                  <a:pt x="13280" y="19881"/>
                  <a:pt x="11460" y="21198"/>
                  <a:pt x="9738" y="20492"/>
                </a:cubicBezTo>
                <a:cubicBezTo>
                  <a:pt x="9016" y="20196"/>
                  <a:pt x="8392" y="19571"/>
                  <a:pt x="7973" y="18722"/>
                </a:cubicBezTo>
                <a:cubicBezTo>
                  <a:pt x="6209" y="20158"/>
                  <a:pt x="3920" y="19386"/>
                  <a:pt x="2859" y="16998"/>
                </a:cubicBezTo>
                <a:cubicBezTo>
                  <a:pt x="2846" y="16968"/>
                  <a:pt x="2833" y="16937"/>
                  <a:pt x="2820" y="16907"/>
                </a:cubicBezTo>
                <a:cubicBezTo>
                  <a:pt x="1666" y="17089"/>
                  <a:pt x="620" y="15978"/>
                  <a:pt x="485" y="14424"/>
                </a:cubicBezTo>
                <a:cubicBezTo>
                  <a:pt x="412" y="13596"/>
                  <a:pt x="615" y="12767"/>
                  <a:pt x="1038" y="12159"/>
                </a:cubicBezTo>
                <a:cubicBezTo>
                  <a:pt x="39" y="11365"/>
                  <a:pt x="-297" y="9622"/>
                  <a:pt x="288" y="8266"/>
                </a:cubicBezTo>
                <a:cubicBezTo>
                  <a:pt x="626" y="7484"/>
                  <a:pt x="1218" y="6967"/>
                  <a:pt x="1883" y="6874"/>
                </a:cubicBezTo>
                <a:close/>
                <a:moveTo>
                  <a:pt x="1901" y="6809"/>
                </a:moveTo>
              </a:path>
            </a:pathLst>
          </a:custGeom>
          <a:solidFill>
            <a:schemeClr val="accent1">
              <a:alpha val="7050"/>
            </a:schemeClr>
          </a:soli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grpSp>
        <p:nvGrpSpPr>
          <p:cNvPr id="122885" name="Group 5"/>
          <p:cNvGrpSpPr>
            <a:grpSpLocks/>
          </p:cNvGrpSpPr>
          <p:nvPr/>
        </p:nvGrpSpPr>
        <p:grpSpPr bwMode="auto">
          <a:xfrm>
            <a:off x="6718300" y="4330700"/>
            <a:ext cx="647700" cy="762000"/>
            <a:chOff x="0" y="0"/>
            <a:chExt cx="408" cy="480"/>
          </a:xfrm>
        </p:grpSpPr>
        <p:sp>
          <p:nvSpPr>
            <p:cNvPr id="122882" name="AutoShape 2"/>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0" y="2314"/>
                  </a:move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close/>
                  <a:moveTo>
                    <a:pt x="0" y="2314"/>
                  </a:moveTo>
                </a:path>
              </a:pathLst>
            </a:custGeom>
            <a:no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2883" name="AutoShape 3"/>
            <p:cNvSpPr>
              <a:spLocks/>
            </p:cNvSpPr>
            <p:nvPr/>
          </p:nvSpPr>
          <p:spPr bwMode="auto">
            <a:xfrm>
              <a:off x="0" y="0"/>
              <a:ext cx="408" cy="104"/>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2884" name="AutoShape 4"/>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21600" y="2314"/>
                  </a:moveTo>
                  <a:cubicBezTo>
                    <a:pt x="21600" y="3592"/>
                    <a:pt x="16765" y="4629"/>
                    <a:pt x="10800" y="4629"/>
                  </a:cubicBezTo>
                  <a:cubicBezTo>
                    <a:pt x="4835" y="4629"/>
                    <a:pt x="0" y="3592"/>
                    <a:pt x="0" y="2314"/>
                  </a:cubicBez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lnTo>
                    <a:pt x="0" y="2314"/>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22889" name="Group 9"/>
          <p:cNvGrpSpPr>
            <a:grpSpLocks/>
          </p:cNvGrpSpPr>
          <p:nvPr/>
        </p:nvGrpSpPr>
        <p:grpSpPr bwMode="auto">
          <a:xfrm>
            <a:off x="6934200" y="4546600"/>
            <a:ext cx="647700" cy="762000"/>
            <a:chOff x="0" y="0"/>
            <a:chExt cx="408" cy="480"/>
          </a:xfrm>
        </p:grpSpPr>
        <p:sp>
          <p:nvSpPr>
            <p:cNvPr id="122886" name="AutoShape 6"/>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0" y="2314"/>
                  </a:move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close/>
                  <a:moveTo>
                    <a:pt x="0" y="2314"/>
                  </a:moveTo>
                </a:path>
              </a:pathLst>
            </a:custGeom>
            <a:no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2887" name="AutoShape 7"/>
            <p:cNvSpPr>
              <a:spLocks/>
            </p:cNvSpPr>
            <p:nvPr/>
          </p:nvSpPr>
          <p:spPr bwMode="auto">
            <a:xfrm>
              <a:off x="0" y="0"/>
              <a:ext cx="408" cy="104"/>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2888" name="AutoShape 8"/>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21600" y="2314"/>
                  </a:moveTo>
                  <a:cubicBezTo>
                    <a:pt x="21600" y="3592"/>
                    <a:pt x="16765" y="4629"/>
                    <a:pt x="10800" y="4629"/>
                  </a:cubicBezTo>
                  <a:cubicBezTo>
                    <a:pt x="4835" y="4629"/>
                    <a:pt x="0" y="3592"/>
                    <a:pt x="0" y="2314"/>
                  </a:cubicBez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lnTo>
                    <a:pt x="0" y="2314"/>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pic>
        <p:nvPicPr>
          <p:cNvPr id="122890" name="Picture 10"/>
          <p:cNvPicPr>
            <a:picLocks noChangeAspect="1" noChangeArrowheads="1"/>
          </p:cNvPicPr>
          <p:nvPr/>
        </p:nvPicPr>
        <p:blipFill>
          <a:blip r:embed="rId2"/>
          <a:srcRect/>
          <a:stretch>
            <a:fillRect/>
          </a:stretch>
        </p:blipFill>
        <p:spPr bwMode="auto">
          <a:xfrm>
            <a:off x="1422400" y="7416800"/>
            <a:ext cx="1270000" cy="1511300"/>
          </a:xfrm>
          <a:prstGeom prst="rect">
            <a:avLst/>
          </a:prstGeom>
          <a:noFill/>
          <a:ln w="9525" cap="flat">
            <a:noFill/>
            <a:round/>
            <a:headEnd/>
            <a:tailEnd/>
          </a:ln>
        </p:spPr>
      </p:pic>
      <p:sp>
        <p:nvSpPr>
          <p:cNvPr id="122891" name="AutoShape 11"/>
          <p:cNvSpPr>
            <a:spLocks/>
          </p:cNvSpPr>
          <p:nvPr/>
        </p:nvSpPr>
        <p:spPr bwMode="auto">
          <a:xfrm>
            <a:off x="2687638" y="7010400"/>
            <a:ext cx="939800" cy="914400"/>
          </a:xfrm>
          <a:prstGeom prst="plus">
            <a:avLst>
              <a:gd name="adj" fmla="val 32852"/>
            </a:avLst>
          </a:prstGeom>
          <a:gradFill rotWithShape="0">
            <a:gsLst>
              <a:gs pos="0">
                <a:srgbClr val="622423"/>
              </a:gs>
              <a:gs pos="100000">
                <a:srgbClr val="92D050"/>
              </a:gs>
            </a:gsLst>
            <a:lin ang="2700000" scaled="1"/>
          </a:gradFill>
          <a:ln w="12600" cap="flat">
            <a:solidFill>
              <a:srgbClr val="F2F2F2"/>
            </a:solidFill>
            <a:prstDash val="solid"/>
            <a:miter lim="800000"/>
            <a:headEnd type="none" w="med" len="med"/>
            <a:tailEnd type="none" w="med" len="med"/>
          </a:ln>
          <a:effectLst>
            <a:outerShdw blurRad="63500" dist="17818" dir="2700000" algn="ctr" rotWithShape="0">
              <a:srgbClr val="E5B8B7">
                <a:alpha val="50026"/>
              </a:srgbClr>
            </a:outerShdw>
          </a:effectLst>
        </p:spPr>
        <p:txBody>
          <a:bodyPr lIns="0" tIns="0" rIns="0" bIns="0">
            <a:prstTxWarp prst="textNoShape">
              <a:avLst/>
            </a:prstTxWarp>
          </a:bodyPr>
          <a:lstStyle/>
          <a:p>
            <a:endParaRPr lang="fr-BE"/>
          </a:p>
        </p:txBody>
      </p:sp>
      <p:pic>
        <p:nvPicPr>
          <p:cNvPr id="122892" name="Picture 12"/>
          <p:cNvPicPr>
            <a:picLocks noChangeAspect="1" noChangeArrowheads="1"/>
          </p:cNvPicPr>
          <p:nvPr/>
        </p:nvPicPr>
        <p:blipFill>
          <a:blip r:embed="rId3"/>
          <a:srcRect/>
          <a:stretch>
            <a:fillRect/>
          </a:stretch>
        </p:blipFill>
        <p:spPr bwMode="auto">
          <a:xfrm>
            <a:off x="6402388" y="7150100"/>
            <a:ext cx="1295400" cy="1752600"/>
          </a:xfrm>
          <a:prstGeom prst="rect">
            <a:avLst/>
          </a:prstGeom>
          <a:noFill/>
          <a:ln w="9525" cap="flat">
            <a:noFill/>
            <a:round/>
            <a:headEnd/>
            <a:tailEnd/>
          </a:ln>
        </p:spPr>
      </p:pic>
      <p:pic>
        <p:nvPicPr>
          <p:cNvPr id="122893" name="Picture 13"/>
          <p:cNvPicPr>
            <a:picLocks noChangeAspect="1" noChangeArrowheads="1"/>
          </p:cNvPicPr>
          <p:nvPr/>
        </p:nvPicPr>
        <p:blipFill>
          <a:blip r:embed="rId4"/>
          <a:srcRect/>
          <a:stretch>
            <a:fillRect/>
          </a:stretch>
        </p:blipFill>
        <p:spPr bwMode="auto">
          <a:xfrm>
            <a:off x="10744200" y="7418388"/>
            <a:ext cx="1193800" cy="1549400"/>
          </a:xfrm>
          <a:prstGeom prst="rect">
            <a:avLst/>
          </a:prstGeom>
          <a:noFill/>
          <a:ln w="9525" cap="flat">
            <a:noFill/>
            <a:round/>
            <a:headEnd/>
            <a:tailEnd/>
          </a:ln>
        </p:spPr>
      </p:pic>
      <p:sp>
        <p:nvSpPr>
          <p:cNvPr id="122894" name="AutoShape 14"/>
          <p:cNvSpPr>
            <a:spLocks/>
          </p:cNvSpPr>
          <p:nvPr/>
        </p:nvSpPr>
        <p:spPr bwMode="auto">
          <a:xfrm>
            <a:off x="9931400" y="6918325"/>
            <a:ext cx="939800" cy="912813"/>
          </a:xfrm>
          <a:prstGeom prst="plus">
            <a:avLst>
              <a:gd name="adj" fmla="val 32894"/>
            </a:avLst>
          </a:prstGeom>
          <a:gradFill rotWithShape="0">
            <a:gsLst>
              <a:gs pos="0">
                <a:srgbClr val="622423"/>
              </a:gs>
              <a:gs pos="100000">
                <a:srgbClr val="FF0000"/>
              </a:gs>
            </a:gsLst>
            <a:lin ang="2700000" scaled="1"/>
          </a:gradFill>
          <a:ln w="12600" cap="flat">
            <a:solidFill>
              <a:srgbClr val="F2F2F2"/>
            </a:solidFill>
            <a:prstDash val="solid"/>
            <a:miter lim="800000"/>
            <a:headEnd type="none" w="med" len="med"/>
            <a:tailEnd type="none" w="med" len="med"/>
          </a:ln>
          <a:effectLst>
            <a:outerShdw blurRad="63500" dist="17818" dir="2700000" algn="ctr" rotWithShape="0">
              <a:srgbClr val="E5B8B7">
                <a:alpha val="50026"/>
              </a:srgbClr>
            </a:outerShdw>
          </a:effectLst>
        </p:spPr>
        <p:txBody>
          <a:bodyPr lIns="0" tIns="0" rIns="0" bIns="0">
            <a:prstTxWarp prst="textNoShape">
              <a:avLst/>
            </a:prstTxWarp>
          </a:bodyPr>
          <a:lstStyle/>
          <a:p>
            <a:endParaRPr lang="fr-BE"/>
          </a:p>
        </p:txBody>
      </p:sp>
      <p:grpSp>
        <p:nvGrpSpPr>
          <p:cNvPr id="122898" name="Group 18"/>
          <p:cNvGrpSpPr>
            <a:grpSpLocks/>
          </p:cNvGrpSpPr>
          <p:nvPr/>
        </p:nvGrpSpPr>
        <p:grpSpPr bwMode="auto">
          <a:xfrm>
            <a:off x="10439400" y="1587500"/>
            <a:ext cx="977900" cy="1079500"/>
            <a:chOff x="0" y="0"/>
            <a:chExt cx="616" cy="680"/>
          </a:xfrm>
        </p:grpSpPr>
        <p:sp>
          <p:nvSpPr>
            <p:cNvPr id="122895" name="AutoShape 15"/>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no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2896" name="AutoShape 16"/>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2897" name="AutoShape 17"/>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22902" name="Group 22"/>
          <p:cNvGrpSpPr>
            <a:grpSpLocks/>
          </p:cNvGrpSpPr>
          <p:nvPr/>
        </p:nvGrpSpPr>
        <p:grpSpPr bwMode="auto">
          <a:xfrm>
            <a:off x="7620000" y="1511300"/>
            <a:ext cx="977900" cy="1079500"/>
            <a:chOff x="0" y="0"/>
            <a:chExt cx="616" cy="680"/>
          </a:xfrm>
        </p:grpSpPr>
        <p:sp>
          <p:nvSpPr>
            <p:cNvPr id="122899" name="AutoShape 19"/>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no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2900" name="AutoShape 20"/>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2901" name="AutoShape 21"/>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22906" name="Group 26"/>
          <p:cNvGrpSpPr>
            <a:grpSpLocks/>
          </p:cNvGrpSpPr>
          <p:nvPr/>
        </p:nvGrpSpPr>
        <p:grpSpPr bwMode="auto">
          <a:xfrm>
            <a:off x="1422400" y="1295400"/>
            <a:ext cx="977900" cy="1079500"/>
            <a:chOff x="0" y="0"/>
            <a:chExt cx="616" cy="680"/>
          </a:xfrm>
        </p:grpSpPr>
        <p:sp>
          <p:nvSpPr>
            <p:cNvPr id="122903" name="AutoShape 23"/>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no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2904" name="AutoShape 24"/>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2905" name="AutoShape 25"/>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sp>
        <p:nvSpPr>
          <p:cNvPr id="122907" name="Rectangle 27"/>
          <p:cNvSpPr>
            <a:spLocks/>
          </p:cNvSpPr>
          <p:nvPr/>
        </p:nvSpPr>
        <p:spPr bwMode="auto">
          <a:xfrm>
            <a:off x="7581900" y="4546600"/>
            <a:ext cx="1003300" cy="444500"/>
          </a:xfrm>
          <a:prstGeom prst="rect">
            <a:avLst/>
          </a:prstGeom>
          <a:noFill/>
          <a:ln w="12700" cap="rnd">
            <a:noFill/>
            <a:round/>
            <a:headEnd type="none" w="med" len="med"/>
            <a:tailEnd type="none" w="med" len="med"/>
          </a:ln>
          <a:effectLst>
            <a:outerShdw blurRad="38100" dist="12699" dir="5400000" algn="ctr" rotWithShape="0">
              <a:schemeClr val="bg2">
                <a:alpha val="34999"/>
              </a:schemeClr>
            </a:outerShdw>
          </a:effectLst>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Recip-e</a:t>
            </a:r>
          </a:p>
        </p:txBody>
      </p:sp>
      <p:sp>
        <p:nvSpPr>
          <p:cNvPr id="122908" name="Rectangle 28"/>
          <p:cNvSpPr>
            <a:spLocks/>
          </p:cNvSpPr>
          <p:nvPr/>
        </p:nvSpPr>
        <p:spPr bwMode="auto">
          <a:xfrm>
            <a:off x="933450" y="774700"/>
            <a:ext cx="609600" cy="444500"/>
          </a:xfrm>
          <a:prstGeom prst="rect">
            <a:avLst/>
          </a:prstGeom>
          <a:noFill/>
          <a:ln w="12700" cap="rnd">
            <a:noFill/>
            <a:round/>
            <a:headEnd type="none" w="med" len="med"/>
            <a:tailEnd type="none" w="med" len="med"/>
          </a:ln>
          <a:effectLst>
            <a:outerShdw blurRad="38100" dist="12699" dir="5400000" algn="ctr" rotWithShape="0">
              <a:schemeClr val="bg2">
                <a:alpha val="34999"/>
              </a:schemeClr>
            </a:outerShdw>
          </a:effectLst>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GFD</a:t>
            </a:r>
          </a:p>
        </p:txBody>
      </p:sp>
      <p:sp>
        <p:nvSpPr>
          <p:cNvPr id="122909" name="Rectangle 29"/>
          <p:cNvSpPr>
            <a:spLocks/>
          </p:cNvSpPr>
          <p:nvPr/>
        </p:nvSpPr>
        <p:spPr bwMode="auto">
          <a:xfrm>
            <a:off x="7148513" y="1079500"/>
            <a:ext cx="1498600" cy="444500"/>
          </a:xfrm>
          <a:prstGeom prst="rect">
            <a:avLst/>
          </a:prstGeom>
          <a:noFill/>
          <a:ln w="12700" cap="rnd">
            <a:noFill/>
            <a:round/>
            <a:headEnd type="none" w="med" len="med"/>
            <a:tailEnd type="none" w="med" len="med"/>
          </a:ln>
          <a:effectLst>
            <a:outerShdw blurRad="38100" dist="12699" dir="5400000" algn="ctr" rotWithShape="0">
              <a:schemeClr val="bg2">
                <a:alpha val="34999"/>
              </a:schemeClr>
            </a:outerShdw>
          </a:effectLst>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MyCareNet</a:t>
            </a:r>
          </a:p>
        </p:txBody>
      </p:sp>
      <p:sp>
        <p:nvSpPr>
          <p:cNvPr id="122910" name="Rectangle 30"/>
          <p:cNvSpPr>
            <a:spLocks/>
          </p:cNvSpPr>
          <p:nvPr/>
        </p:nvSpPr>
        <p:spPr bwMode="auto">
          <a:xfrm>
            <a:off x="10439400" y="984250"/>
            <a:ext cx="1058863" cy="444500"/>
          </a:xfrm>
          <a:prstGeom prst="rect">
            <a:avLst/>
          </a:prstGeom>
          <a:noFill/>
          <a:ln w="12700" cap="rnd">
            <a:noFill/>
            <a:round/>
            <a:headEnd type="none" w="med" len="med"/>
            <a:tailEnd type="none" w="med" len="med"/>
          </a:ln>
          <a:effectLst>
            <a:outerShdw blurRad="38100" dist="12699" dir="5400000" algn="ctr" rotWithShape="0">
              <a:schemeClr val="bg2">
                <a:alpha val="34999"/>
              </a:schemeClr>
            </a:outerShdw>
          </a:effectLst>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eHealth</a:t>
            </a:r>
          </a:p>
        </p:txBody>
      </p:sp>
      <p:grpSp>
        <p:nvGrpSpPr>
          <p:cNvPr id="122914" name="Group 34"/>
          <p:cNvGrpSpPr>
            <a:grpSpLocks/>
          </p:cNvGrpSpPr>
          <p:nvPr/>
        </p:nvGrpSpPr>
        <p:grpSpPr bwMode="auto">
          <a:xfrm>
            <a:off x="4330700" y="1549400"/>
            <a:ext cx="977900" cy="1079500"/>
            <a:chOff x="0" y="0"/>
            <a:chExt cx="616" cy="680"/>
          </a:xfrm>
        </p:grpSpPr>
        <p:sp>
          <p:nvSpPr>
            <p:cNvPr id="122911" name="AutoShape 31"/>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no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2912" name="AutoShape 32"/>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2913" name="AutoShape 33"/>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sp>
        <p:nvSpPr>
          <p:cNvPr id="122915" name="Rectangle 35"/>
          <p:cNvSpPr>
            <a:spLocks/>
          </p:cNvSpPr>
          <p:nvPr/>
        </p:nvSpPr>
        <p:spPr bwMode="auto">
          <a:xfrm>
            <a:off x="3848100" y="1028700"/>
            <a:ext cx="1014413" cy="444500"/>
          </a:xfrm>
          <a:prstGeom prst="rect">
            <a:avLst/>
          </a:prstGeom>
          <a:noFill/>
          <a:ln w="12700" cap="rnd">
            <a:noFill/>
            <a:round/>
            <a:headEnd type="none" w="med" len="med"/>
            <a:tailEnd type="none" w="med" len="med"/>
          </a:ln>
          <a:effectLst>
            <a:outerShdw blurRad="38100" dist="12699" dir="5400000" algn="ctr" rotWithShape="0">
              <a:schemeClr val="bg2">
                <a:alpha val="34999"/>
              </a:schemeClr>
            </a:outerShdw>
          </a:effectLst>
        </p:spPr>
        <p:txBody>
          <a:bodyPr wrap="none" lIns="0" tIns="0" rIns="0" bIns="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Vitalink</a:t>
            </a:r>
          </a:p>
        </p:txBody>
      </p:sp>
      <p:sp>
        <p:nvSpPr>
          <p:cNvPr id="122916" name="Line 36"/>
          <p:cNvSpPr>
            <a:spLocks noChangeShapeType="1"/>
          </p:cNvSpPr>
          <p:nvPr/>
        </p:nvSpPr>
        <p:spPr bwMode="auto">
          <a:xfrm rot="10800000">
            <a:off x="7881938" y="8074025"/>
            <a:ext cx="2990850" cy="3175"/>
          </a:xfrm>
          <a:prstGeom prst="line">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sp>
        <p:nvSpPr>
          <p:cNvPr id="122917" name="Line 37"/>
          <p:cNvSpPr>
            <a:spLocks noChangeShapeType="1"/>
          </p:cNvSpPr>
          <p:nvPr/>
        </p:nvSpPr>
        <p:spPr bwMode="auto">
          <a:xfrm rot="10800000">
            <a:off x="3048000" y="8178800"/>
            <a:ext cx="2990850" cy="1588"/>
          </a:xfrm>
          <a:prstGeom prst="line">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grpSp>
        <p:nvGrpSpPr>
          <p:cNvPr id="122920" name="Group 40"/>
          <p:cNvGrpSpPr>
            <a:grpSpLocks/>
          </p:cNvGrpSpPr>
          <p:nvPr/>
        </p:nvGrpSpPr>
        <p:grpSpPr bwMode="auto">
          <a:xfrm>
            <a:off x="7364413" y="7480300"/>
            <a:ext cx="407987" cy="1016000"/>
            <a:chOff x="0" y="0"/>
            <a:chExt cx="257" cy="640"/>
          </a:xfrm>
        </p:grpSpPr>
        <p:sp>
          <p:nvSpPr>
            <p:cNvPr id="122918" name="Rectangle 38"/>
            <p:cNvSpPr>
              <a:spLocks/>
            </p:cNvSpPr>
            <p:nvPr/>
          </p:nvSpPr>
          <p:spPr bwMode="auto">
            <a:xfrm>
              <a:off x="0" y="0"/>
              <a:ext cx="257" cy="640"/>
            </a:xfrm>
            <a:prstGeom prst="rect">
              <a:avLst/>
            </a:prstGeom>
            <a:solidFill>
              <a:srgbClr val="FFFFFF"/>
            </a:solidFill>
            <a:ln w="254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22919" name="Line 39"/>
            <p:cNvSpPr>
              <a:spLocks noChangeShapeType="1"/>
            </p:cNvSpPr>
            <p:nvPr/>
          </p:nvSpPr>
          <p:spPr bwMode="auto">
            <a:xfrm>
              <a:off x="0" y="196"/>
              <a:ext cx="244" cy="1"/>
            </a:xfrm>
            <a:prstGeom prst="line">
              <a:avLst/>
            </a:prstGeom>
            <a:noFill/>
            <a:ln w="25400" cap="flat">
              <a:solidFill>
                <a:schemeClr val="tx1"/>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grpSp>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371EF5BB-6627-E74F-A686-384C72509F82}" type="slidenum">
              <a:rPr lang="en-US"/>
              <a:pPr/>
              <a:t>61</a:t>
            </a:fld>
            <a:endParaRPr lang="en-US"/>
          </a:p>
        </p:txBody>
      </p:sp>
      <p:sp>
        <p:nvSpPr>
          <p:cNvPr id="123905" name="Rectangle 1"/>
          <p:cNvSpPr>
            <a:spLocks/>
          </p:cNvSpPr>
          <p:nvPr/>
        </p:nvSpPr>
        <p:spPr bwMode="auto">
          <a:xfrm>
            <a:off x="12738100" y="9385300"/>
            <a:ext cx="292100" cy="4445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r>
              <a:rPr lang="en-US" sz="2400">
                <a:solidFill>
                  <a:schemeClr val="tx1"/>
                </a:solidFill>
                <a:latin typeface="Arial" pitchFamily="-104" charset="0"/>
                <a:ea typeface="Arial" pitchFamily="-104" charset="0"/>
                <a:cs typeface="Arial" pitchFamily="-104" charset="0"/>
                <a:sym typeface="Arial" pitchFamily="-104" charset="0"/>
              </a:rPr>
              <a:t>5</a:t>
            </a:r>
          </a:p>
        </p:txBody>
      </p:sp>
      <p:pic>
        <p:nvPicPr>
          <p:cNvPr id="123906" name="Picture 2"/>
          <p:cNvPicPr>
            <a:picLocks noChangeArrowheads="1"/>
          </p:cNvPicPr>
          <p:nvPr/>
        </p:nvPicPr>
        <p:blipFill>
          <a:blip r:embed="rId2"/>
          <a:srcRect/>
          <a:stretch>
            <a:fillRect/>
          </a:stretch>
        </p:blipFill>
        <p:spPr bwMode="auto">
          <a:xfrm>
            <a:off x="-596900" y="-330200"/>
            <a:ext cx="13868400" cy="10401300"/>
          </a:xfrm>
          <a:prstGeom prst="rect">
            <a:avLst/>
          </a:prstGeom>
          <a:noFill/>
          <a:ln w="9525" cap="flat">
            <a:noFill/>
            <a:miter lim="800000"/>
            <a:headEnd/>
            <a:tailEnd/>
          </a:ln>
        </p:spPr>
      </p:pic>
      <p:sp>
        <p:nvSpPr>
          <p:cNvPr id="123907" name="Text Box 3"/>
          <p:cNvSpPr txBox="1">
            <a:spLocks noChangeArrowheads="1"/>
          </p:cNvSpPr>
          <p:nvPr/>
        </p:nvSpPr>
        <p:spPr bwMode="auto">
          <a:xfrm>
            <a:off x="12107863" y="8953500"/>
            <a:ext cx="369887" cy="355600"/>
          </a:xfrm>
          <a:prstGeom prst="rect">
            <a:avLst/>
          </a:prstGeom>
          <a:noFill/>
          <a:ln w="12700">
            <a:noFill/>
            <a:miter lim="800000"/>
            <a:headEnd/>
            <a:tailEnd/>
          </a:ln>
        </p:spPr>
        <p:txBody>
          <a:bodyPr wrap="none">
            <a:prstTxWarp prst="textNoShape">
              <a:avLst/>
            </a:prstTxWarp>
          </a:bodyPr>
          <a:lstStyle/>
          <a:p>
            <a:fld id="{6AAD74C3-8C3F-0542-8BD2-5044F779E19E}" type="slidenum">
              <a:rPr lang="en-US" sz="1800">
                <a:solidFill>
                  <a:schemeClr val="tx1"/>
                </a:solidFill>
                <a:latin typeface="Arial" pitchFamily="-104" charset="0"/>
                <a:ea typeface="Arial" pitchFamily="-104" charset="0"/>
                <a:cs typeface="Arial" pitchFamily="-104" charset="0"/>
                <a:sym typeface="Arial" pitchFamily="-104" charset="0"/>
              </a:rPr>
              <a:pPr/>
              <a:t>61</a:t>
            </a:fld>
            <a:endParaRPr lang="en-US" sz="1800">
              <a:solidFill>
                <a:schemeClr val="tx1"/>
              </a:solidFill>
              <a:latin typeface="Arial" pitchFamily="-104" charset="0"/>
              <a:ea typeface="Arial" pitchFamily="-104" charset="0"/>
              <a:cs typeface="Arial" pitchFamily="-104" charset="0"/>
              <a:sym typeface="Arial" pitchFamily="-104" charset="0"/>
            </a:endParaRPr>
          </a:p>
        </p:txBody>
      </p:sp>
    </p:spTree>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3"/>
          <p:cNvSpPr>
            <a:spLocks noGrp="1"/>
          </p:cNvSpPr>
          <p:nvPr>
            <p:ph type="sldNum" sz="quarter" idx="10"/>
          </p:nvPr>
        </p:nvSpPr>
        <p:spPr/>
        <p:txBody>
          <a:bodyPr/>
          <a:lstStyle/>
          <a:p>
            <a:fld id="{087FD553-DD8E-E54A-834F-5C62EA06E79F}" type="slidenum">
              <a:rPr lang="en-US"/>
              <a:pPr/>
              <a:t>62</a:t>
            </a:fld>
            <a:endParaRPr lang="en-US"/>
          </a:p>
        </p:txBody>
      </p:sp>
      <p:sp>
        <p:nvSpPr>
          <p:cNvPr id="124929" name="AutoShape 1"/>
          <p:cNvSpPr>
            <a:spLocks/>
          </p:cNvSpPr>
          <p:nvPr/>
        </p:nvSpPr>
        <p:spPr bwMode="auto">
          <a:xfrm>
            <a:off x="1412875" y="5099050"/>
            <a:ext cx="10534650" cy="2089150"/>
          </a:xfrm>
          <a:custGeom>
            <a:avLst/>
            <a:gdLst>
              <a:gd name="T0" fmla="+- 0 10800 297"/>
              <a:gd name="T1" fmla="*/ T0 w 20879"/>
              <a:gd name="T2" fmla="+- 0 10800 402"/>
              <a:gd name="T3" fmla="*/ 10800 h 20683"/>
            </a:gdLst>
            <a:ahLst/>
            <a:cxnLst>
              <a:cxn ang="0">
                <a:pos x="T1" y="T3"/>
              </a:cxn>
            </a:cxnLst>
            <a:rect l="0" t="0" r="r" b="b"/>
            <a:pathLst>
              <a:path w="20879" h="20683">
                <a:moveTo>
                  <a:pt x="1901" y="6809"/>
                </a:moveTo>
                <a:cubicBezTo>
                  <a:pt x="1658" y="4403"/>
                  <a:pt x="2907" y="2186"/>
                  <a:pt x="4691" y="1859"/>
                </a:cubicBezTo>
                <a:cubicBezTo>
                  <a:pt x="5414" y="1726"/>
                  <a:pt x="6149" y="1925"/>
                  <a:pt x="6778" y="2422"/>
                </a:cubicBezTo>
                <a:cubicBezTo>
                  <a:pt x="7445" y="726"/>
                  <a:pt x="9003" y="81"/>
                  <a:pt x="10259" y="982"/>
                </a:cubicBezTo>
                <a:cubicBezTo>
                  <a:pt x="10478" y="1140"/>
                  <a:pt x="10680" y="1340"/>
                  <a:pt x="10857" y="1575"/>
                </a:cubicBezTo>
                <a:cubicBezTo>
                  <a:pt x="11377" y="169"/>
                  <a:pt x="12642" y="-402"/>
                  <a:pt x="13683" y="299"/>
                </a:cubicBezTo>
                <a:cubicBezTo>
                  <a:pt x="13971" y="493"/>
                  <a:pt x="14222" y="774"/>
                  <a:pt x="14418" y="1120"/>
                </a:cubicBezTo>
                <a:cubicBezTo>
                  <a:pt x="15255" y="-210"/>
                  <a:pt x="16734" y="-374"/>
                  <a:pt x="17722" y="753"/>
                </a:cubicBezTo>
                <a:cubicBezTo>
                  <a:pt x="18137" y="1227"/>
                  <a:pt x="18417" y="1880"/>
                  <a:pt x="18513" y="2601"/>
                </a:cubicBezTo>
                <a:cubicBezTo>
                  <a:pt x="19885" y="3106"/>
                  <a:pt x="20694" y="5019"/>
                  <a:pt x="20321" y="6874"/>
                </a:cubicBezTo>
                <a:cubicBezTo>
                  <a:pt x="20289" y="7030"/>
                  <a:pt x="20250" y="7182"/>
                  <a:pt x="20203" y="7331"/>
                </a:cubicBezTo>
                <a:cubicBezTo>
                  <a:pt x="21303" y="9264"/>
                  <a:pt x="21034" y="12033"/>
                  <a:pt x="19601" y="13518"/>
                </a:cubicBezTo>
                <a:cubicBezTo>
                  <a:pt x="19155" y="13980"/>
                  <a:pt x="18629" y="14279"/>
                  <a:pt x="18072" y="14386"/>
                </a:cubicBezTo>
                <a:cubicBezTo>
                  <a:pt x="18060" y="16465"/>
                  <a:pt x="16800" y="18137"/>
                  <a:pt x="15258" y="18121"/>
                </a:cubicBezTo>
                <a:cubicBezTo>
                  <a:pt x="14743" y="18115"/>
                  <a:pt x="14238" y="17917"/>
                  <a:pt x="13801" y="17550"/>
                </a:cubicBezTo>
                <a:cubicBezTo>
                  <a:pt x="13280" y="19881"/>
                  <a:pt x="11460" y="21198"/>
                  <a:pt x="9738" y="20492"/>
                </a:cubicBezTo>
                <a:cubicBezTo>
                  <a:pt x="9016" y="20196"/>
                  <a:pt x="8392" y="19571"/>
                  <a:pt x="7973" y="18722"/>
                </a:cubicBezTo>
                <a:cubicBezTo>
                  <a:pt x="6209" y="20158"/>
                  <a:pt x="3920" y="19386"/>
                  <a:pt x="2859" y="16998"/>
                </a:cubicBezTo>
                <a:cubicBezTo>
                  <a:pt x="2846" y="16968"/>
                  <a:pt x="2833" y="16937"/>
                  <a:pt x="2820" y="16907"/>
                </a:cubicBezTo>
                <a:cubicBezTo>
                  <a:pt x="1666" y="17089"/>
                  <a:pt x="620" y="15978"/>
                  <a:pt x="485" y="14424"/>
                </a:cubicBezTo>
                <a:cubicBezTo>
                  <a:pt x="412" y="13596"/>
                  <a:pt x="615" y="12767"/>
                  <a:pt x="1038" y="12159"/>
                </a:cubicBezTo>
                <a:cubicBezTo>
                  <a:pt x="39" y="11365"/>
                  <a:pt x="-297" y="9622"/>
                  <a:pt x="288" y="8266"/>
                </a:cubicBezTo>
                <a:cubicBezTo>
                  <a:pt x="626" y="7484"/>
                  <a:pt x="1218" y="6967"/>
                  <a:pt x="1883" y="6874"/>
                </a:cubicBezTo>
                <a:close/>
                <a:moveTo>
                  <a:pt x="1901" y="6809"/>
                </a:moveTo>
              </a:path>
            </a:pathLst>
          </a:custGeom>
          <a:solidFill>
            <a:schemeClr val="accent1">
              <a:alpha val="22745"/>
            </a:schemeClr>
          </a:soli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4930" name="Oval 2"/>
          <p:cNvSpPr>
            <a:spLocks/>
          </p:cNvSpPr>
          <p:nvPr/>
        </p:nvSpPr>
        <p:spPr bwMode="auto">
          <a:xfrm>
            <a:off x="5422900" y="4013200"/>
            <a:ext cx="3581400" cy="1841500"/>
          </a:xfrm>
          <a:prstGeom prst="ellipse">
            <a:avLst/>
          </a:prstGeom>
          <a:solidFill>
            <a:srgbClr val="FFFFFF"/>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grpSp>
        <p:nvGrpSpPr>
          <p:cNvPr id="124934" name="Group 6"/>
          <p:cNvGrpSpPr>
            <a:grpSpLocks/>
          </p:cNvGrpSpPr>
          <p:nvPr/>
        </p:nvGrpSpPr>
        <p:grpSpPr bwMode="auto">
          <a:xfrm>
            <a:off x="6718300" y="4330700"/>
            <a:ext cx="647700" cy="762000"/>
            <a:chOff x="0" y="0"/>
            <a:chExt cx="408" cy="480"/>
          </a:xfrm>
        </p:grpSpPr>
        <p:sp>
          <p:nvSpPr>
            <p:cNvPr id="124931" name="AutoShape 3"/>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0" y="2314"/>
                  </a:move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close/>
                  <a:moveTo>
                    <a:pt x="0" y="2314"/>
                  </a:moveTo>
                </a:path>
              </a:pathLst>
            </a:custGeom>
            <a:gradFill rotWithShape="0">
              <a:gsLst>
                <a:gs pos="0">
                  <a:srgbClr val="BDDBFE"/>
                </a:gs>
                <a:gs pos="100000">
                  <a:srgbClr val="3E7FCD"/>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4932" name="AutoShape 4"/>
            <p:cNvSpPr>
              <a:spLocks/>
            </p:cNvSpPr>
            <p:nvPr/>
          </p:nvSpPr>
          <p:spPr bwMode="auto">
            <a:xfrm>
              <a:off x="0" y="0"/>
              <a:ext cx="408" cy="104"/>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4933" name="AutoShape 5"/>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21600" y="2314"/>
                  </a:moveTo>
                  <a:cubicBezTo>
                    <a:pt x="21600" y="3592"/>
                    <a:pt x="16765" y="4629"/>
                    <a:pt x="10800" y="4629"/>
                  </a:cubicBezTo>
                  <a:cubicBezTo>
                    <a:pt x="4835" y="4629"/>
                    <a:pt x="0" y="3592"/>
                    <a:pt x="0" y="2314"/>
                  </a:cubicBez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lnTo>
                    <a:pt x="0" y="2314"/>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24938" name="Group 10"/>
          <p:cNvGrpSpPr>
            <a:grpSpLocks/>
          </p:cNvGrpSpPr>
          <p:nvPr/>
        </p:nvGrpSpPr>
        <p:grpSpPr bwMode="auto">
          <a:xfrm>
            <a:off x="6934200" y="4546600"/>
            <a:ext cx="647700" cy="762000"/>
            <a:chOff x="0" y="0"/>
            <a:chExt cx="408" cy="480"/>
          </a:xfrm>
        </p:grpSpPr>
        <p:sp>
          <p:nvSpPr>
            <p:cNvPr id="124935" name="AutoShape 7"/>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0" y="2314"/>
                  </a:move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close/>
                  <a:moveTo>
                    <a:pt x="0" y="2314"/>
                  </a:moveTo>
                </a:path>
              </a:pathLst>
            </a:custGeom>
            <a:gradFill rotWithShape="0">
              <a:gsLst>
                <a:gs pos="0">
                  <a:srgbClr val="BDDBFE"/>
                </a:gs>
                <a:gs pos="100000">
                  <a:srgbClr val="3E7FCD"/>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4936" name="AutoShape 8"/>
            <p:cNvSpPr>
              <a:spLocks/>
            </p:cNvSpPr>
            <p:nvPr/>
          </p:nvSpPr>
          <p:spPr bwMode="auto">
            <a:xfrm>
              <a:off x="0" y="0"/>
              <a:ext cx="408" cy="104"/>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4937" name="AutoShape 9"/>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21600" y="2314"/>
                  </a:moveTo>
                  <a:cubicBezTo>
                    <a:pt x="21600" y="3592"/>
                    <a:pt x="16765" y="4629"/>
                    <a:pt x="10800" y="4629"/>
                  </a:cubicBezTo>
                  <a:cubicBezTo>
                    <a:pt x="4835" y="4629"/>
                    <a:pt x="0" y="3592"/>
                    <a:pt x="0" y="2314"/>
                  </a:cubicBez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lnTo>
                    <a:pt x="0" y="2314"/>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pic>
        <p:nvPicPr>
          <p:cNvPr id="124939" name="Picture 11"/>
          <p:cNvPicPr>
            <a:picLocks noChangeAspect="1" noChangeArrowheads="1"/>
          </p:cNvPicPr>
          <p:nvPr/>
        </p:nvPicPr>
        <p:blipFill>
          <a:blip r:embed="rId2"/>
          <a:srcRect/>
          <a:stretch>
            <a:fillRect/>
          </a:stretch>
        </p:blipFill>
        <p:spPr bwMode="auto">
          <a:xfrm>
            <a:off x="6402388" y="7150100"/>
            <a:ext cx="1295400" cy="1752600"/>
          </a:xfrm>
          <a:prstGeom prst="rect">
            <a:avLst/>
          </a:prstGeom>
          <a:noFill/>
          <a:ln w="9525" cap="flat">
            <a:noFill/>
            <a:round/>
            <a:headEnd/>
            <a:tailEnd/>
          </a:ln>
        </p:spPr>
      </p:pic>
      <p:pic>
        <p:nvPicPr>
          <p:cNvPr id="124940" name="Picture 12"/>
          <p:cNvPicPr>
            <a:picLocks noChangeAspect="1" noChangeArrowheads="1"/>
          </p:cNvPicPr>
          <p:nvPr/>
        </p:nvPicPr>
        <p:blipFill>
          <a:blip r:embed="rId3"/>
          <a:srcRect/>
          <a:stretch>
            <a:fillRect/>
          </a:stretch>
        </p:blipFill>
        <p:spPr bwMode="auto">
          <a:xfrm>
            <a:off x="10744200" y="7418388"/>
            <a:ext cx="1193800" cy="1549400"/>
          </a:xfrm>
          <a:prstGeom prst="rect">
            <a:avLst/>
          </a:prstGeom>
          <a:noFill/>
          <a:ln w="9525" cap="flat">
            <a:noFill/>
            <a:round/>
            <a:headEnd/>
            <a:tailEnd/>
          </a:ln>
        </p:spPr>
      </p:pic>
      <p:sp>
        <p:nvSpPr>
          <p:cNvPr id="124941" name="AutoShape 13"/>
          <p:cNvSpPr>
            <a:spLocks/>
          </p:cNvSpPr>
          <p:nvPr/>
        </p:nvSpPr>
        <p:spPr bwMode="auto">
          <a:xfrm>
            <a:off x="9931400" y="6918325"/>
            <a:ext cx="939800" cy="912813"/>
          </a:xfrm>
          <a:prstGeom prst="plus">
            <a:avLst>
              <a:gd name="adj" fmla="val 32894"/>
            </a:avLst>
          </a:prstGeom>
          <a:gradFill rotWithShape="0">
            <a:gsLst>
              <a:gs pos="0">
                <a:srgbClr val="622423"/>
              </a:gs>
              <a:gs pos="100000">
                <a:srgbClr val="FF0000"/>
              </a:gs>
            </a:gsLst>
            <a:lin ang="2700000" scaled="1"/>
          </a:gradFill>
          <a:ln w="12600" cap="flat">
            <a:solidFill>
              <a:srgbClr val="F2F2F2"/>
            </a:solidFill>
            <a:prstDash val="solid"/>
            <a:miter lim="800000"/>
            <a:headEnd type="none" w="med" len="med"/>
            <a:tailEnd type="none" w="med" len="med"/>
          </a:ln>
          <a:effectLst>
            <a:outerShdw blurRad="63500" dist="17818" dir="2700000" algn="ctr" rotWithShape="0">
              <a:srgbClr val="E5B8B7">
                <a:alpha val="50026"/>
              </a:srgbClr>
            </a:outerShdw>
          </a:effectLst>
        </p:spPr>
        <p:txBody>
          <a:bodyPr lIns="0" tIns="0" rIns="0" bIns="0">
            <a:prstTxWarp prst="textNoShape">
              <a:avLst/>
            </a:prstTxWarp>
          </a:bodyPr>
          <a:lstStyle/>
          <a:p>
            <a:endParaRPr lang="fr-BE"/>
          </a:p>
        </p:txBody>
      </p:sp>
      <p:sp>
        <p:nvSpPr>
          <p:cNvPr id="124942" name="Oval 14"/>
          <p:cNvSpPr>
            <a:spLocks/>
          </p:cNvSpPr>
          <p:nvPr/>
        </p:nvSpPr>
        <p:spPr bwMode="auto">
          <a:xfrm rot="-779999">
            <a:off x="9832975" y="6478588"/>
            <a:ext cx="939800" cy="431800"/>
          </a:xfrm>
          <a:prstGeom prst="ellipse">
            <a:avLst/>
          </a:prstGeom>
          <a:gradFill rotWithShape="0">
            <a:gsLst>
              <a:gs pos="0">
                <a:srgbClr val="BDDBFE"/>
              </a:gs>
              <a:gs pos="100000">
                <a:srgbClr val="3E7FCD"/>
              </a:gs>
            </a:gsLst>
            <a:lin ang="4620000" scaled="1"/>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grpSp>
        <p:nvGrpSpPr>
          <p:cNvPr id="124946" name="Group 18"/>
          <p:cNvGrpSpPr>
            <a:grpSpLocks/>
          </p:cNvGrpSpPr>
          <p:nvPr/>
        </p:nvGrpSpPr>
        <p:grpSpPr bwMode="auto">
          <a:xfrm>
            <a:off x="9423400" y="1625600"/>
            <a:ext cx="977900" cy="1079500"/>
            <a:chOff x="0" y="0"/>
            <a:chExt cx="616" cy="680"/>
          </a:xfrm>
        </p:grpSpPr>
        <p:sp>
          <p:nvSpPr>
            <p:cNvPr id="124943" name="AutoShape 15"/>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gradFill rotWithShape="0">
              <a:gsLst>
                <a:gs pos="0">
                  <a:srgbClr val="4F6128"/>
                </a:gs>
                <a:gs pos="74001">
                  <a:srgbClr val="CCFFCC"/>
                </a:gs>
                <a:gs pos="100000">
                  <a:srgbClr val="CCFFCC"/>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4944" name="AutoShape 16"/>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4945" name="AutoShape 17"/>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24950" name="Group 22"/>
          <p:cNvGrpSpPr>
            <a:grpSpLocks/>
          </p:cNvGrpSpPr>
          <p:nvPr/>
        </p:nvGrpSpPr>
        <p:grpSpPr bwMode="auto">
          <a:xfrm>
            <a:off x="6451600" y="1625600"/>
            <a:ext cx="977900" cy="1079500"/>
            <a:chOff x="0" y="0"/>
            <a:chExt cx="616" cy="680"/>
          </a:xfrm>
        </p:grpSpPr>
        <p:sp>
          <p:nvSpPr>
            <p:cNvPr id="124947" name="AutoShape 19"/>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gradFill rotWithShape="0">
              <a:gsLst>
                <a:gs pos="0">
                  <a:srgbClr val="FFFF00"/>
                </a:gs>
                <a:gs pos="100000">
                  <a:srgbClr val="FF0000"/>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24948" name="AutoShape 20"/>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24949" name="AutoShape 21"/>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sp>
        <p:nvSpPr>
          <p:cNvPr id="124951" name="Rectangle 23"/>
          <p:cNvSpPr>
            <a:spLocks/>
          </p:cNvSpPr>
          <p:nvPr/>
        </p:nvSpPr>
        <p:spPr bwMode="auto">
          <a:xfrm>
            <a:off x="10731500" y="6388100"/>
            <a:ext cx="1377950"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Connector</a:t>
            </a:r>
          </a:p>
        </p:txBody>
      </p:sp>
      <p:sp>
        <p:nvSpPr>
          <p:cNvPr id="124952" name="Rectangle 24"/>
          <p:cNvSpPr>
            <a:spLocks/>
          </p:cNvSpPr>
          <p:nvPr/>
        </p:nvSpPr>
        <p:spPr bwMode="auto">
          <a:xfrm>
            <a:off x="7581900" y="4546600"/>
            <a:ext cx="1003300"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Recip-e</a:t>
            </a:r>
          </a:p>
        </p:txBody>
      </p:sp>
      <p:sp>
        <p:nvSpPr>
          <p:cNvPr id="124953" name="Rectangle 25"/>
          <p:cNvSpPr>
            <a:spLocks/>
          </p:cNvSpPr>
          <p:nvPr/>
        </p:nvSpPr>
        <p:spPr bwMode="auto">
          <a:xfrm>
            <a:off x="5973763" y="1193800"/>
            <a:ext cx="1498600"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MyCareNet</a:t>
            </a:r>
          </a:p>
        </p:txBody>
      </p:sp>
      <p:sp>
        <p:nvSpPr>
          <p:cNvPr id="124954" name="Rectangle 26"/>
          <p:cNvSpPr>
            <a:spLocks/>
          </p:cNvSpPr>
          <p:nvPr/>
        </p:nvSpPr>
        <p:spPr bwMode="auto">
          <a:xfrm>
            <a:off x="9423400" y="1020763"/>
            <a:ext cx="1058863"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eHealth</a:t>
            </a:r>
          </a:p>
        </p:txBody>
      </p:sp>
      <p:grpSp>
        <p:nvGrpSpPr>
          <p:cNvPr id="124957" name="Group 29"/>
          <p:cNvGrpSpPr>
            <a:grpSpLocks/>
          </p:cNvGrpSpPr>
          <p:nvPr/>
        </p:nvGrpSpPr>
        <p:grpSpPr bwMode="auto">
          <a:xfrm>
            <a:off x="7364413" y="2705100"/>
            <a:ext cx="2895600" cy="3911600"/>
            <a:chOff x="0" y="0"/>
            <a:chExt cx="1824" cy="2464"/>
          </a:xfrm>
        </p:grpSpPr>
        <p:sp>
          <p:nvSpPr>
            <p:cNvPr id="124955" name="AutoShape 27"/>
            <p:cNvSpPr>
              <a:spLocks/>
            </p:cNvSpPr>
            <p:nvPr/>
          </p:nvSpPr>
          <p:spPr bwMode="auto">
            <a:xfrm rot="5400000" flipH="1">
              <a:off x="834" y="1674"/>
              <a:ext cx="652" cy="928"/>
            </a:xfrm>
            <a:custGeom>
              <a:avLst/>
              <a:gdLst>
                <a:gd name="T0" fmla="*/ 10800 w 21600"/>
                <a:gd name="T1" fmla="*/ 10800 h 21600"/>
              </a:gdLst>
              <a:ahLst/>
              <a:cxnLst>
                <a:cxn ang="0">
                  <a:pos x="T0" y="T1"/>
                </a:cxn>
              </a:cxnLst>
              <a:rect l="0" t="0" r="r" b="b"/>
              <a:pathLst>
                <a:path w="21600" h="21600">
                  <a:moveTo>
                    <a:pt x="0" y="0"/>
                  </a:moveTo>
                  <a:cubicBezTo>
                    <a:pt x="5400" y="0"/>
                    <a:pt x="10800" y="5400"/>
                    <a:pt x="10800" y="10800"/>
                  </a:cubicBezTo>
                  <a:cubicBezTo>
                    <a:pt x="10800" y="16200"/>
                    <a:pt x="16200" y="21600"/>
                    <a:pt x="21600" y="21600"/>
                  </a:cubicBezTo>
                </a:path>
              </a:pathLst>
            </a:custGeom>
            <a:noFill/>
            <a:ln w="25400" cap="flat">
              <a:solidFill>
                <a:srgbClr val="4F81BD"/>
              </a:solidFill>
              <a:prstDash val="solid"/>
              <a:round/>
              <a:headEnd type="arrow" w="sm" len="sm"/>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sp>
          <p:nvSpPr>
            <p:cNvPr id="124956" name="AutoShape 28"/>
            <p:cNvSpPr>
              <a:spLocks/>
            </p:cNvSpPr>
            <p:nvPr/>
          </p:nvSpPr>
          <p:spPr bwMode="auto">
            <a:xfrm rot="5400000" flipH="1">
              <a:off x="-276" y="276"/>
              <a:ext cx="2376" cy="1824"/>
            </a:xfrm>
            <a:custGeom>
              <a:avLst/>
              <a:gdLst>
                <a:gd name="T0" fmla="*/ 10800 w 21600"/>
                <a:gd name="T1" fmla="*/ 10800 h 21600"/>
              </a:gdLst>
              <a:ahLst/>
              <a:cxnLst>
                <a:cxn ang="0">
                  <a:pos x="T0" y="T1"/>
                </a:cxn>
              </a:cxnLst>
              <a:rect l="0" t="0" r="r" b="b"/>
              <a:pathLst>
                <a:path w="21600" h="21600">
                  <a:moveTo>
                    <a:pt x="0" y="0"/>
                  </a:moveTo>
                  <a:cubicBezTo>
                    <a:pt x="9161" y="0"/>
                    <a:pt x="18321" y="5400"/>
                    <a:pt x="18321" y="10800"/>
                  </a:cubicBezTo>
                  <a:cubicBezTo>
                    <a:pt x="18321" y="16200"/>
                    <a:pt x="19961" y="21600"/>
                    <a:pt x="21600" y="21600"/>
                  </a:cubicBezTo>
                </a:path>
              </a:pathLst>
            </a:custGeom>
            <a:noFill/>
            <a:ln w="25400" cap="flat">
              <a:solidFill>
                <a:srgbClr val="4F81BD"/>
              </a:solidFill>
              <a:prstDash val="solid"/>
              <a:round/>
              <a:headEnd type="arrow" w="sm" len="sm"/>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grpSp>
      <p:grpSp>
        <p:nvGrpSpPr>
          <p:cNvPr id="124960" name="Group 32"/>
          <p:cNvGrpSpPr>
            <a:grpSpLocks/>
          </p:cNvGrpSpPr>
          <p:nvPr/>
        </p:nvGrpSpPr>
        <p:grpSpPr bwMode="auto">
          <a:xfrm>
            <a:off x="7364413" y="7480300"/>
            <a:ext cx="407987" cy="1016000"/>
            <a:chOff x="0" y="0"/>
            <a:chExt cx="257" cy="640"/>
          </a:xfrm>
        </p:grpSpPr>
        <p:sp>
          <p:nvSpPr>
            <p:cNvPr id="124958" name="Rectangle 30"/>
            <p:cNvSpPr>
              <a:spLocks/>
            </p:cNvSpPr>
            <p:nvPr/>
          </p:nvSpPr>
          <p:spPr bwMode="auto">
            <a:xfrm>
              <a:off x="0" y="0"/>
              <a:ext cx="257" cy="640"/>
            </a:xfrm>
            <a:prstGeom prst="rect">
              <a:avLst/>
            </a:prstGeom>
            <a:solidFill>
              <a:srgbClr val="FFFFFF"/>
            </a:solidFill>
            <a:ln w="254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24959" name="Line 31"/>
            <p:cNvSpPr>
              <a:spLocks noChangeShapeType="1"/>
            </p:cNvSpPr>
            <p:nvPr/>
          </p:nvSpPr>
          <p:spPr bwMode="auto">
            <a:xfrm>
              <a:off x="0" y="196"/>
              <a:ext cx="244" cy="1"/>
            </a:xfrm>
            <a:prstGeom prst="line">
              <a:avLst/>
            </a:prstGeom>
            <a:noFill/>
            <a:ln w="25400" cap="flat">
              <a:solidFill>
                <a:schemeClr val="tx1"/>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grpSp>
      <p:sp>
        <p:nvSpPr>
          <p:cNvPr id="124961" name="Line 33"/>
          <p:cNvSpPr>
            <a:spLocks noChangeShapeType="1"/>
          </p:cNvSpPr>
          <p:nvPr/>
        </p:nvSpPr>
        <p:spPr bwMode="auto">
          <a:xfrm rot="10800000">
            <a:off x="7754938" y="7921625"/>
            <a:ext cx="2990850" cy="3175"/>
          </a:xfrm>
          <a:prstGeom prst="line">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sp>
        <p:nvSpPr>
          <p:cNvPr id="124962" name="Rectangle 34"/>
          <p:cNvSpPr>
            <a:spLocks/>
          </p:cNvSpPr>
          <p:nvPr/>
        </p:nvSpPr>
        <p:spPr bwMode="auto">
          <a:xfrm>
            <a:off x="8026400" y="6184900"/>
            <a:ext cx="1711325"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400">
                <a:solidFill>
                  <a:srgbClr val="FF0000"/>
                </a:solidFill>
                <a:latin typeface="Calibri" pitchFamily="-104" charset="0"/>
                <a:ea typeface="Calibri" pitchFamily="-104" charset="0"/>
                <a:cs typeface="Calibri" pitchFamily="-104" charset="0"/>
                <a:sym typeface="Calibri" pitchFamily="-104" charset="0"/>
              </a:rPr>
              <a:t>Operationeel</a:t>
            </a:r>
          </a:p>
        </p:txBody>
      </p:sp>
      <p:sp>
        <p:nvSpPr>
          <p:cNvPr id="124963" name="Rectangle 35"/>
          <p:cNvSpPr>
            <a:spLocks/>
          </p:cNvSpPr>
          <p:nvPr/>
        </p:nvSpPr>
        <p:spPr bwMode="auto">
          <a:xfrm>
            <a:off x="10045700" y="4546600"/>
            <a:ext cx="706438"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400">
                <a:solidFill>
                  <a:srgbClr val="FF0000"/>
                </a:solidFill>
                <a:latin typeface="Calibri" pitchFamily="-104" charset="0"/>
                <a:ea typeface="Calibri" pitchFamily="-104" charset="0"/>
                <a:cs typeface="Calibri" pitchFamily="-104" charset="0"/>
                <a:sym typeface="Calibri" pitchFamily="-104" charset="0"/>
              </a:rPr>
              <a:t>2013</a:t>
            </a:r>
          </a:p>
        </p:txBody>
      </p:sp>
    </p:spTree>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E8FAA378-EFAF-2744-8B81-70CA72660BCA}" type="slidenum">
              <a:rPr lang="en-US"/>
              <a:pPr/>
              <a:t>63</a:t>
            </a:fld>
            <a:endParaRPr lang="en-US"/>
          </a:p>
        </p:txBody>
      </p:sp>
      <p:pic>
        <p:nvPicPr>
          <p:cNvPr id="125953" name="Picture 1" descr="/Users/Dirk/Dropbox/Shared DB/20130516DuoRobbenBroeckx.ppt_media/PP_RecipeNLalleen-1.mov">
            <a:hlinkClick r:id="" action="ppaction://media"/>
          </p:cNvPr>
          <p:cNvPicPr/>
          <p:nvPr>
            <a:videoFile r:link="rId1"/>
          </p:nvPr>
        </p:nvPicPr>
        <p:blipFill>
          <a:blip r:embed="rId3"/>
          <a:srcRect/>
          <a:stretch>
            <a:fillRect/>
          </a:stretch>
        </p:blipFill>
        <p:spPr bwMode="auto">
          <a:xfrm>
            <a:off x="406400" y="1447800"/>
            <a:ext cx="12192000" cy="6858000"/>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5953"/>
                                        </p:tgtEl>
                                        <p:attrNameLst>
                                          <p:attrName>style.visibility</p:attrName>
                                        </p:attrNameLst>
                                      </p:cBhvr>
                                      <p:to>
                                        <p:strVal val="visible"/>
                                      </p:to>
                                    </p:set>
                                  </p:child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1" fill="hold"/>
                                        <p:tgtEl>
                                          <p:spTgt spid="1259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25953"/>
                </p:tgtEl>
              </p:cMediaNode>
            </p:video>
            <p:seq concurrent="1" nextAc="seek">
              <p:cTn id="11" restart="whenNotActive" fill="hold" evtFilter="cancelBubble" nodeType="interactiveSeq">
                <p:stCondLst>
                  <p:cond evt="onClick" delay="0">
                    <p:tgtEl>
                      <p:spTgt spid="12595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5953"/>
                                        </p:tgtEl>
                                      </p:cBhvr>
                                    </p:cmd>
                                  </p:childTnLst>
                                </p:cTn>
                              </p:par>
                            </p:childTnLst>
                          </p:cTn>
                        </p:par>
                      </p:childTnLst>
                    </p:cTn>
                  </p:par>
                </p:childTnLst>
              </p:cTn>
              <p:nextCondLst>
                <p:cond evt="onClick" delay="0">
                  <p:tgtEl>
                    <p:spTgt spid="12595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2AF733A7-9FD4-3442-8259-8182B5FDC3A9}" type="slidenum">
              <a:rPr lang="en-US"/>
              <a:pPr/>
              <a:t>64</a:t>
            </a:fld>
            <a:endParaRPr lang="en-US"/>
          </a:p>
        </p:txBody>
      </p:sp>
      <p:pic>
        <p:nvPicPr>
          <p:cNvPr id="126977" name="Picture 1"/>
          <p:cNvPicPr>
            <a:picLocks noChangeArrowheads="1"/>
          </p:cNvPicPr>
          <p:nvPr/>
        </p:nvPicPr>
        <p:blipFill>
          <a:blip r:embed="rId2"/>
          <a:srcRect/>
          <a:stretch>
            <a:fillRect/>
          </a:stretch>
        </p:blipFill>
        <p:spPr bwMode="auto">
          <a:xfrm>
            <a:off x="0" y="8356600"/>
            <a:ext cx="13004800" cy="177800"/>
          </a:xfrm>
          <a:prstGeom prst="rect">
            <a:avLst/>
          </a:prstGeom>
          <a:noFill/>
          <a:ln w="9525" cap="flat">
            <a:noFill/>
            <a:miter lim="800000"/>
            <a:headEnd/>
            <a:tailEnd/>
          </a:ln>
        </p:spPr>
      </p:pic>
      <p:pic>
        <p:nvPicPr>
          <p:cNvPr id="126978" name="Picture 2"/>
          <p:cNvPicPr>
            <a:picLocks noChangeArrowheads="1"/>
          </p:cNvPicPr>
          <p:nvPr/>
        </p:nvPicPr>
        <p:blipFill>
          <a:blip r:embed="rId3"/>
          <a:srcRect/>
          <a:stretch>
            <a:fillRect/>
          </a:stretch>
        </p:blipFill>
        <p:spPr bwMode="auto">
          <a:xfrm>
            <a:off x="0" y="1219200"/>
            <a:ext cx="13004800" cy="704850"/>
          </a:xfrm>
          <a:prstGeom prst="rect">
            <a:avLst/>
          </a:prstGeom>
          <a:noFill/>
          <a:ln w="9525" cap="flat">
            <a:noFill/>
            <a:miter lim="800000"/>
            <a:headEnd/>
            <a:tailEnd/>
          </a:ln>
        </p:spPr>
      </p:pic>
      <p:sp>
        <p:nvSpPr>
          <p:cNvPr id="126979" name="Rectangle 3"/>
          <p:cNvSpPr>
            <a:spLocks noGrp="1" noChangeArrowheads="1"/>
          </p:cNvSpPr>
          <p:nvPr>
            <p:ph type="title"/>
          </p:nvPr>
        </p:nvSpPr>
        <p:spPr>
          <a:xfrm>
            <a:off x="787400" y="-266700"/>
            <a:ext cx="11561763" cy="2184400"/>
          </a:xfrm>
          <a:ln/>
        </p:spPr>
        <p:txBody>
          <a:bodyPr/>
          <a:lstStyle/>
          <a:p>
            <a:r>
              <a:rPr lang="en-US"/>
              <a:t>Implementatie CIVICS</a:t>
            </a:r>
          </a:p>
        </p:txBody>
      </p:sp>
      <p:sp>
        <p:nvSpPr>
          <p:cNvPr id="126980" name="Rectangle 4"/>
          <p:cNvSpPr>
            <a:spLocks noGrp="1" noChangeArrowheads="1"/>
          </p:cNvSpPr>
          <p:nvPr>
            <p:ph type="body" idx="1"/>
          </p:nvPr>
        </p:nvSpPr>
        <p:spPr>
          <a:ln/>
        </p:spPr>
        <p:txBody>
          <a:bodyPr/>
          <a:lstStyle/>
          <a:p>
            <a:r>
              <a:rPr lang="en-US"/>
              <a:t>We onderscheiden 2 fasen:</a:t>
            </a:r>
          </a:p>
          <a:p>
            <a:pPr lvl="1"/>
            <a:r>
              <a:rPr lang="en-US"/>
              <a:t>Fase 1: enkel online</a:t>
            </a:r>
          </a:p>
          <a:p>
            <a:pPr lvl="1"/>
            <a:r>
              <a:rPr lang="en-US"/>
              <a:t>Fase 2: ook offline</a:t>
            </a:r>
          </a:p>
          <a:p>
            <a:pPr lvl="1"/>
            <a:endParaRPr lang="en-US"/>
          </a:p>
          <a:p>
            <a:r>
              <a:rPr lang="en-US" sz="2400"/>
              <a:t>Fase 1 biedt de volledige functionaliteit, naast de bestaande functionaliteit. Maar is enkel online beschikbaar. Deze implementatie zullen we gebruiken voor homologatie en brengen we eind dit jaar naar de klant.</a:t>
            </a:r>
            <a:r>
              <a:rPr lang="en-US" sz="24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2400">
                <a:latin typeface="ＭＳ Ｐゴシック" pitchFamily="-104" charset="-128"/>
                <a:ea typeface="ＭＳ Ｐゴシック" pitchFamily="-104" charset="-128"/>
                <a:cs typeface="ＭＳ Ｐゴシック" pitchFamily="-104" charset="-128"/>
                <a:sym typeface="ＭＳ Ｐゴシック" pitchFamily="-104" charset="-128"/>
              </a:rPr>
            </a:br>
            <a:endParaRPr lang="en-US" sz="2400">
              <a:latin typeface="ＭＳ Ｐゴシック" pitchFamily="-104" charset="-128"/>
              <a:ea typeface="ＭＳ Ｐゴシック" pitchFamily="-104" charset="-128"/>
              <a:cs typeface="ＭＳ Ｐゴシック" pitchFamily="-104" charset="-128"/>
              <a:sym typeface="ＭＳ Ｐゴシック" pitchFamily="-104" charset="-128"/>
            </a:endParaRPr>
          </a:p>
          <a:p>
            <a:r>
              <a:rPr lang="en-US" sz="2400"/>
              <a:t>Fase 2 biedt de volledige functionaliteit, ook offline. De start van deze Fase hangt af van overleg met gebruikersgroepen.</a:t>
            </a:r>
          </a:p>
        </p:txBody>
      </p:sp>
      <p:sp>
        <p:nvSpPr>
          <p:cNvPr id="126981" name="Rectangle 5"/>
          <p:cNvSpPr>
            <a:spLocks/>
          </p:cNvSpPr>
          <p:nvPr/>
        </p:nvSpPr>
        <p:spPr bwMode="auto">
          <a:xfrm>
            <a:off x="10617200" y="315913"/>
            <a:ext cx="1752600" cy="2540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rgbClr val="FFFFFF"/>
                </a:solidFill>
                <a:latin typeface="Arial" pitchFamily="-104" charset="0"/>
                <a:ea typeface="Arial" pitchFamily="-104" charset="0"/>
                <a:cs typeface="Arial" pitchFamily="-104" charset="0"/>
                <a:sym typeface="Arial" pitchFamily="-104" charset="0"/>
              </a:rPr>
              <a:t>12</a:t>
            </a:r>
          </a:p>
        </p:txBody>
      </p:sp>
      <p:sp>
        <p:nvSpPr>
          <p:cNvPr id="126982" name="Text Box 6"/>
          <p:cNvSpPr txBox="1">
            <a:spLocks noChangeArrowheads="1"/>
          </p:cNvSpPr>
          <p:nvPr/>
        </p:nvSpPr>
        <p:spPr bwMode="auto">
          <a:xfrm>
            <a:off x="120443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7321961A-763C-CB43-B383-352C493E9CB8}" type="slidenum">
              <a:rPr lang="en-US" sz="1800">
                <a:solidFill>
                  <a:schemeClr val="tx1"/>
                </a:solidFill>
                <a:latin typeface="Calibri" pitchFamily="-104" charset="0"/>
                <a:ea typeface="Calibri" pitchFamily="-104" charset="0"/>
                <a:cs typeface="Calibri" pitchFamily="-104" charset="0"/>
                <a:sym typeface="Calibri" pitchFamily="-104" charset="0"/>
              </a:rPr>
              <a:pPr algn="r"/>
              <a:t>64</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A94E0063-6CBD-CB4E-961A-8927F192091B}" type="slidenum">
              <a:rPr lang="en-US"/>
              <a:pPr/>
              <a:t>65</a:t>
            </a:fld>
            <a:endParaRPr lang="en-US"/>
          </a:p>
        </p:txBody>
      </p:sp>
      <p:pic>
        <p:nvPicPr>
          <p:cNvPr id="128001" name="Picture 1"/>
          <p:cNvPicPr>
            <a:picLocks noChangeArrowheads="1"/>
          </p:cNvPicPr>
          <p:nvPr/>
        </p:nvPicPr>
        <p:blipFill>
          <a:blip r:embed="rId2"/>
          <a:srcRect/>
          <a:stretch>
            <a:fillRect/>
          </a:stretch>
        </p:blipFill>
        <p:spPr bwMode="auto">
          <a:xfrm>
            <a:off x="0" y="8356600"/>
            <a:ext cx="13004800" cy="177800"/>
          </a:xfrm>
          <a:prstGeom prst="rect">
            <a:avLst/>
          </a:prstGeom>
          <a:noFill/>
          <a:ln w="9525" cap="flat">
            <a:noFill/>
            <a:miter lim="800000"/>
            <a:headEnd/>
            <a:tailEnd/>
          </a:ln>
        </p:spPr>
      </p:pic>
      <p:pic>
        <p:nvPicPr>
          <p:cNvPr id="128002" name="Picture 2"/>
          <p:cNvPicPr>
            <a:picLocks noChangeArrowheads="1"/>
          </p:cNvPicPr>
          <p:nvPr/>
        </p:nvPicPr>
        <p:blipFill>
          <a:blip r:embed="rId3"/>
          <a:srcRect/>
          <a:stretch>
            <a:fillRect/>
          </a:stretch>
        </p:blipFill>
        <p:spPr bwMode="auto">
          <a:xfrm>
            <a:off x="0" y="1219200"/>
            <a:ext cx="13004800" cy="704850"/>
          </a:xfrm>
          <a:prstGeom prst="rect">
            <a:avLst/>
          </a:prstGeom>
          <a:noFill/>
          <a:ln w="9525" cap="flat">
            <a:noFill/>
            <a:miter lim="800000"/>
            <a:headEnd/>
            <a:tailEnd/>
          </a:ln>
        </p:spPr>
      </p:pic>
      <p:sp>
        <p:nvSpPr>
          <p:cNvPr id="128003" name="Rectangle 3"/>
          <p:cNvSpPr>
            <a:spLocks noGrp="1" noChangeArrowheads="1"/>
          </p:cNvSpPr>
          <p:nvPr>
            <p:ph type="title"/>
          </p:nvPr>
        </p:nvSpPr>
        <p:spPr>
          <a:xfrm>
            <a:off x="787400" y="-254000"/>
            <a:ext cx="11561763" cy="2184400"/>
          </a:xfrm>
          <a:ln/>
        </p:spPr>
        <p:txBody>
          <a:bodyPr/>
          <a:lstStyle/>
          <a:p>
            <a:r>
              <a:rPr lang="en-US"/>
              <a:t>CIVICS fase 1</a:t>
            </a:r>
          </a:p>
        </p:txBody>
      </p:sp>
      <p:sp>
        <p:nvSpPr>
          <p:cNvPr id="128004" name="Rectangle 4"/>
          <p:cNvSpPr>
            <a:spLocks/>
          </p:cNvSpPr>
          <p:nvPr/>
        </p:nvSpPr>
        <p:spPr bwMode="auto">
          <a:xfrm>
            <a:off x="10617200" y="315913"/>
            <a:ext cx="1752600" cy="2540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rgbClr val="FFFFFF"/>
                </a:solidFill>
                <a:latin typeface="Arial" pitchFamily="-104" charset="0"/>
                <a:ea typeface="Arial" pitchFamily="-104" charset="0"/>
                <a:cs typeface="Arial" pitchFamily="-104" charset="0"/>
                <a:sym typeface="Arial" pitchFamily="-104" charset="0"/>
              </a:rPr>
              <a:t>13</a:t>
            </a:r>
          </a:p>
        </p:txBody>
      </p:sp>
      <p:sp>
        <p:nvSpPr>
          <p:cNvPr id="128005" name="Rectangle 5"/>
          <p:cNvSpPr>
            <a:spLocks noGrp="1" noChangeArrowheads="1"/>
          </p:cNvSpPr>
          <p:nvPr>
            <p:ph type="body" idx="1"/>
          </p:nvPr>
        </p:nvSpPr>
        <p:spPr>
          <a:xfrm>
            <a:off x="760413" y="3813175"/>
            <a:ext cx="11595100" cy="6981825"/>
          </a:xfrm>
          <a:ln/>
        </p:spPr>
        <p:txBody>
          <a:bodyPr/>
          <a:lstStyle/>
          <a:p>
            <a:endParaRPr lang="en-US" sz="2400"/>
          </a:p>
          <a:p>
            <a:endParaRPr lang="en-US" sz="2400"/>
          </a:p>
          <a:p>
            <a:endParaRPr lang="en-US" sz="2400"/>
          </a:p>
          <a:p>
            <a:endParaRPr lang="en-US" sz="2400"/>
          </a:p>
          <a:p>
            <a:r>
              <a:rPr lang="en-US" sz="2400"/>
              <a:t>CIVICS functionaliteit wordt beschikbaar tijdens het voorschrijven. Net zoals het nu is, naast de bestaande functionaliteit.</a:t>
            </a:r>
          </a:p>
          <a:p>
            <a:r>
              <a:rPr lang="en-US" sz="2400"/>
              <a:t>Het is meteen gelinkt aan de medicatie waarmee de gebruiker bezig is.</a:t>
            </a:r>
          </a:p>
          <a:p>
            <a:r>
              <a:rPr lang="en-US" sz="2400"/>
              <a:t>Verwoven met de normale workflow van een arts.</a:t>
            </a:r>
          </a:p>
          <a:p>
            <a:r>
              <a:rPr lang="en-US" sz="2400"/>
              <a:t>Enkel beschikbaar indien de arts een internetverbinding heeft.</a:t>
            </a:r>
          </a:p>
        </p:txBody>
      </p:sp>
      <p:pic>
        <p:nvPicPr>
          <p:cNvPr id="128006" name="Picture 6"/>
          <p:cNvPicPr>
            <a:picLocks noChangeArrowheads="1"/>
          </p:cNvPicPr>
          <p:nvPr/>
        </p:nvPicPr>
        <p:blipFill>
          <a:blip r:embed="rId4"/>
          <a:srcRect/>
          <a:stretch>
            <a:fillRect/>
          </a:stretch>
        </p:blipFill>
        <p:spPr bwMode="auto">
          <a:xfrm>
            <a:off x="2027238" y="2192338"/>
            <a:ext cx="8199437" cy="3054350"/>
          </a:xfrm>
          <a:prstGeom prst="rect">
            <a:avLst/>
          </a:prstGeom>
          <a:noFill/>
          <a:ln w="9525" cap="flat">
            <a:noFill/>
            <a:miter lim="800000"/>
            <a:headEnd/>
            <a:tailEnd/>
          </a:ln>
        </p:spPr>
      </p:pic>
      <p:sp>
        <p:nvSpPr>
          <p:cNvPr id="128007" name="Line 7"/>
          <p:cNvSpPr>
            <a:spLocks noChangeShapeType="1"/>
          </p:cNvSpPr>
          <p:nvPr/>
        </p:nvSpPr>
        <p:spPr bwMode="auto">
          <a:xfrm rot="10800000" flipH="1">
            <a:off x="12242800" y="2946400"/>
            <a:ext cx="1588" cy="2541588"/>
          </a:xfrm>
          <a:prstGeom prst="line">
            <a:avLst/>
          </a:prstGeom>
          <a:noFill/>
          <a:ln w="6350" cap="flat">
            <a:solidFill>
              <a:schemeClr val="tx1"/>
            </a:solidFill>
            <a:prstDash val="solid"/>
            <a:round/>
            <a:headEnd type="none" w="med" len="med"/>
            <a:tailEnd type="triangle" w="med" len="med"/>
          </a:ln>
        </p:spPr>
        <p:txBody>
          <a:bodyPr lIns="0" tIns="0" rIns="0" bIns="0">
            <a:prstTxWarp prst="textNoShape">
              <a:avLst/>
            </a:prstTxWarp>
          </a:bodyPr>
          <a:lstStyle/>
          <a:p>
            <a:endParaRPr lang="fr-BE"/>
          </a:p>
        </p:txBody>
      </p:sp>
      <p:sp>
        <p:nvSpPr>
          <p:cNvPr id="128008" name="Text Box 8"/>
          <p:cNvSpPr txBox="1">
            <a:spLocks noChangeArrowheads="1"/>
          </p:cNvSpPr>
          <p:nvPr/>
        </p:nvSpPr>
        <p:spPr bwMode="auto">
          <a:xfrm>
            <a:off x="120443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C0A35ABD-8DE3-5846-9732-8CEBAF9F061C}" type="slidenum">
              <a:rPr lang="en-US" sz="1800">
                <a:solidFill>
                  <a:schemeClr val="tx1"/>
                </a:solidFill>
                <a:latin typeface="Calibri" pitchFamily="-104" charset="0"/>
                <a:ea typeface="Calibri" pitchFamily="-104" charset="0"/>
                <a:cs typeface="Calibri" pitchFamily="-104" charset="0"/>
                <a:sym typeface="Calibri" pitchFamily="-104" charset="0"/>
              </a:rPr>
              <a:pPr algn="r"/>
              <a:t>65</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A0AA3D1B-5116-0448-BB89-C44C6EF93F42}" type="slidenum">
              <a:rPr lang="en-US"/>
              <a:pPr/>
              <a:t>66</a:t>
            </a:fld>
            <a:endParaRPr lang="en-US"/>
          </a:p>
        </p:txBody>
      </p:sp>
      <p:pic>
        <p:nvPicPr>
          <p:cNvPr id="129025" name="Picture 1"/>
          <p:cNvPicPr>
            <a:picLocks noChangeArrowheads="1"/>
          </p:cNvPicPr>
          <p:nvPr/>
        </p:nvPicPr>
        <p:blipFill>
          <a:blip r:embed="rId2"/>
          <a:srcRect/>
          <a:stretch>
            <a:fillRect/>
          </a:stretch>
        </p:blipFill>
        <p:spPr bwMode="auto">
          <a:xfrm>
            <a:off x="0" y="8356600"/>
            <a:ext cx="13004800" cy="177800"/>
          </a:xfrm>
          <a:prstGeom prst="rect">
            <a:avLst/>
          </a:prstGeom>
          <a:noFill/>
          <a:ln w="9525" cap="flat">
            <a:noFill/>
            <a:miter lim="800000"/>
            <a:headEnd/>
            <a:tailEnd/>
          </a:ln>
        </p:spPr>
      </p:pic>
      <p:pic>
        <p:nvPicPr>
          <p:cNvPr id="129026" name="Picture 2"/>
          <p:cNvPicPr>
            <a:picLocks noChangeArrowheads="1"/>
          </p:cNvPicPr>
          <p:nvPr/>
        </p:nvPicPr>
        <p:blipFill>
          <a:blip r:embed="rId3"/>
          <a:srcRect/>
          <a:stretch>
            <a:fillRect/>
          </a:stretch>
        </p:blipFill>
        <p:spPr bwMode="auto">
          <a:xfrm>
            <a:off x="0" y="1219200"/>
            <a:ext cx="13004800" cy="704850"/>
          </a:xfrm>
          <a:prstGeom prst="rect">
            <a:avLst/>
          </a:prstGeom>
          <a:noFill/>
          <a:ln w="9525" cap="flat">
            <a:noFill/>
            <a:miter lim="800000"/>
            <a:headEnd/>
            <a:tailEnd/>
          </a:ln>
        </p:spPr>
      </p:pic>
      <p:sp>
        <p:nvSpPr>
          <p:cNvPr id="129027" name="Rectangle 3"/>
          <p:cNvSpPr>
            <a:spLocks noGrp="1" noChangeArrowheads="1"/>
          </p:cNvSpPr>
          <p:nvPr>
            <p:ph type="title"/>
          </p:nvPr>
        </p:nvSpPr>
        <p:spPr>
          <a:xfrm>
            <a:off x="787400" y="-228600"/>
            <a:ext cx="11561763" cy="2184400"/>
          </a:xfrm>
          <a:ln/>
        </p:spPr>
        <p:txBody>
          <a:bodyPr/>
          <a:lstStyle/>
          <a:p>
            <a:r>
              <a:rPr lang="en-US"/>
              <a:t>CIVICS – Fase 1</a:t>
            </a:r>
          </a:p>
        </p:txBody>
      </p:sp>
      <p:sp>
        <p:nvSpPr>
          <p:cNvPr id="129028" name="Rectangle 4"/>
          <p:cNvSpPr>
            <a:spLocks noGrp="1" noChangeArrowheads="1"/>
          </p:cNvSpPr>
          <p:nvPr>
            <p:ph type="body" idx="1"/>
          </p:nvPr>
        </p:nvSpPr>
        <p:spPr>
          <a:ln/>
        </p:spPr>
        <p:txBody>
          <a:bodyPr/>
          <a:lstStyle/>
          <a:p>
            <a:r>
              <a:rPr lang="en-US"/>
              <a:t>Meerwaarden ten opzichte van huidige implementatie:</a:t>
            </a:r>
          </a:p>
          <a:p>
            <a:pPr lvl="1"/>
            <a:r>
              <a:rPr lang="en-US"/>
              <a:t>Geen papier – wél een online aanvraag.</a:t>
            </a:r>
          </a:p>
          <a:p>
            <a:pPr lvl="1"/>
            <a:r>
              <a:rPr lang="en-US"/>
              <a:t>Meer informatie voor de arts: raadplegen, verlengen, annuleren van bestaande akkoorden.</a:t>
            </a:r>
          </a:p>
          <a:p>
            <a:pPr lvl="1"/>
            <a:r>
              <a:rPr lang="en-US"/>
              <a:t>Ondersteuning bij invullen BF formulier door aangeven validiteit van aangevinkte opties</a:t>
            </a:r>
          </a:p>
        </p:txBody>
      </p:sp>
      <p:sp>
        <p:nvSpPr>
          <p:cNvPr id="129029" name="Rectangle 5"/>
          <p:cNvSpPr>
            <a:spLocks/>
          </p:cNvSpPr>
          <p:nvPr/>
        </p:nvSpPr>
        <p:spPr bwMode="auto">
          <a:xfrm>
            <a:off x="10617200" y="315913"/>
            <a:ext cx="1752600" cy="2540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rgbClr val="FFFFFF"/>
                </a:solidFill>
                <a:latin typeface="Arial" pitchFamily="-104" charset="0"/>
                <a:ea typeface="Arial" pitchFamily="-104" charset="0"/>
                <a:cs typeface="Arial" pitchFamily="-104" charset="0"/>
                <a:sym typeface="Arial" pitchFamily="-104" charset="0"/>
              </a:rPr>
              <a:t>14</a:t>
            </a:r>
          </a:p>
        </p:txBody>
      </p:sp>
      <p:sp>
        <p:nvSpPr>
          <p:cNvPr id="129030" name="Text Box 6"/>
          <p:cNvSpPr txBox="1">
            <a:spLocks noChangeArrowheads="1"/>
          </p:cNvSpPr>
          <p:nvPr/>
        </p:nvSpPr>
        <p:spPr bwMode="auto">
          <a:xfrm>
            <a:off x="120443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A16343A4-981F-7942-AC60-B984B5059FE3}" type="slidenum">
              <a:rPr lang="en-US" sz="1800">
                <a:solidFill>
                  <a:schemeClr val="tx1"/>
                </a:solidFill>
                <a:latin typeface="Calibri" pitchFamily="-104" charset="0"/>
                <a:ea typeface="Calibri" pitchFamily="-104" charset="0"/>
                <a:cs typeface="Calibri" pitchFamily="-104" charset="0"/>
                <a:sym typeface="Calibri" pitchFamily="-104" charset="0"/>
              </a:rPr>
              <a:pPr algn="r"/>
              <a:t>66</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EAAD749F-6E4D-E941-9623-054C524C7C3D}" type="slidenum">
              <a:rPr lang="en-US"/>
              <a:pPr/>
              <a:t>67</a:t>
            </a:fld>
            <a:endParaRPr lang="en-US"/>
          </a:p>
        </p:txBody>
      </p:sp>
      <p:pic>
        <p:nvPicPr>
          <p:cNvPr id="130049" name="Picture 1"/>
          <p:cNvPicPr>
            <a:picLocks noChangeArrowheads="1"/>
          </p:cNvPicPr>
          <p:nvPr/>
        </p:nvPicPr>
        <p:blipFill>
          <a:blip r:embed="rId2"/>
          <a:srcRect/>
          <a:stretch>
            <a:fillRect/>
          </a:stretch>
        </p:blipFill>
        <p:spPr bwMode="auto">
          <a:xfrm>
            <a:off x="0" y="8356600"/>
            <a:ext cx="13004800" cy="177800"/>
          </a:xfrm>
          <a:prstGeom prst="rect">
            <a:avLst/>
          </a:prstGeom>
          <a:noFill/>
          <a:ln w="9525" cap="flat">
            <a:noFill/>
            <a:miter lim="800000"/>
            <a:headEnd/>
            <a:tailEnd/>
          </a:ln>
        </p:spPr>
      </p:pic>
      <p:pic>
        <p:nvPicPr>
          <p:cNvPr id="130050" name="Picture 2"/>
          <p:cNvPicPr>
            <a:picLocks noChangeArrowheads="1"/>
          </p:cNvPicPr>
          <p:nvPr/>
        </p:nvPicPr>
        <p:blipFill>
          <a:blip r:embed="rId3"/>
          <a:srcRect/>
          <a:stretch>
            <a:fillRect/>
          </a:stretch>
        </p:blipFill>
        <p:spPr bwMode="auto">
          <a:xfrm>
            <a:off x="0" y="1219200"/>
            <a:ext cx="13004800" cy="704850"/>
          </a:xfrm>
          <a:prstGeom prst="rect">
            <a:avLst/>
          </a:prstGeom>
          <a:noFill/>
          <a:ln w="9525" cap="flat">
            <a:noFill/>
            <a:miter lim="800000"/>
            <a:headEnd/>
            <a:tailEnd/>
          </a:ln>
        </p:spPr>
      </p:pic>
      <p:sp>
        <p:nvSpPr>
          <p:cNvPr id="130051" name="Rectangle 3"/>
          <p:cNvSpPr>
            <a:spLocks noGrp="1" noChangeArrowheads="1"/>
          </p:cNvSpPr>
          <p:nvPr>
            <p:ph type="title"/>
          </p:nvPr>
        </p:nvSpPr>
        <p:spPr>
          <a:xfrm>
            <a:off x="787400" y="-254000"/>
            <a:ext cx="11561763" cy="2184400"/>
          </a:xfrm>
          <a:ln/>
        </p:spPr>
        <p:txBody>
          <a:bodyPr/>
          <a:lstStyle/>
          <a:p>
            <a:r>
              <a:rPr lang="en-US"/>
              <a:t>CIVICS informatie</a:t>
            </a:r>
          </a:p>
        </p:txBody>
      </p:sp>
      <p:sp>
        <p:nvSpPr>
          <p:cNvPr id="130052" name="Rectangle 4"/>
          <p:cNvSpPr>
            <a:spLocks/>
          </p:cNvSpPr>
          <p:nvPr/>
        </p:nvSpPr>
        <p:spPr bwMode="auto">
          <a:xfrm>
            <a:off x="10617200" y="315913"/>
            <a:ext cx="1752600" cy="2540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rgbClr val="FFFFFF"/>
                </a:solidFill>
                <a:latin typeface="Arial" pitchFamily="-104" charset="0"/>
                <a:ea typeface="Arial" pitchFamily="-104" charset="0"/>
                <a:cs typeface="Arial" pitchFamily="-104" charset="0"/>
                <a:sym typeface="Arial" pitchFamily="-104" charset="0"/>
              </a:rPr>
              <a:t>15</a:t>
            </a:r>
          </a:p>
        </p:txBody>
      </p:sp>
      <p:pic>
        <p:nvPicPr>
          <p:cNvPr id="130053" name="Picture 5"/>
          <p:cNvPicPr>
            <a:picLocks noChangeArrowheads="1"/>
          </p:cNvPicPr>
          <p:nvPr/>
        </p:nvPicPr>
        <p:blipFill>
          <a:blip r:embed="rId4"/>
          <a:srcRect/>
          <a:stretch>
            <a:fillRect/>
          </a:stretch>
        </p:blipFill>
        <p:spPr bwMode="auto">
          <a:xfrm>
            <a:off x="2036763" y="2387600"/>
            <a:ext cx="7881937" cy="5511800"/>
          </a:xfrm>
          <a:prstGeom prst="rect">
            <a:avLst/>
          </a:prstGeom>
          <a:noFill/>
          <a:ln w="9525" cap="flat">
            <a:noFill/>
            <a:miter lim="800000"/>
            <a:headEnd/>
            <a:tailEnd/>
          </a:ln>
        </p:spPr>
      </p:pic>
      <p:sp>
        <p:nvSpPr>
          <p:cNvPr id="130054" name="Text Box 6"/>
          <p:cNvSpPr txBox="1">
            <a:spLocks noChangeArrowheads="1"/>
          </p:cNvSpPr>
          <p:nvPr/>
        </p:nvSpPr>
        <p:spPr bwMode="auto">
          <a:xfrm>
            <a:off x="120443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DFE44596-8218-9F4F-8165-9F83BB883E88}" type="slidenum">
              <a:rPr lang="en-US" sz="1800">
                <a:solidFill>
                  <a:schemeClr val="tx1"/>
                </a:solidFill>
                <a:latin typeface="Calibri" pitchFamily="-104" charset="0"/>
                <a:ea typeface="Calibri" pitchFamily="-104" charset="0"/>
                <a:cs typeface="Calibri" pitchFamily="-104" charset="0"/>
                <a:sym typeface="Calibri" pitchFamily="-104" charset="0"/>
              </a:rPr>
              <a:pPr algn="r"/>
              <a:t>67</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BE59ACB0-543A-A940-B1E4-8B7D8B98322E}" type="slidenum">
              <a:rPr lang="en-US"/>
              <a:pPr/>
              <a:t>68</a:t>
            </a:fld>
            <a:endParaRPr lang="en-US"/>
          </a:p>
        </p:txBody>
      </p:sp>
      <p:pic>
        <p:nvPicPr>
          <p:cNvPr id="131073" name="Picture 1"/>
          <p:cNvPicPr>
            <a:picLocks noChangeArrowheads="1"/>
          </p:cNvPicPr>
          <p:nvPr/>
        </p:nvPicPr>
        <p:blipFill>
          <a:blip r:embed="rId2"/>
          <a:srcRect/>
          <a:stretch>
            <a:fillRect/>
          </a:stretch>
        </p:blipFill>
        <p:spPr bwMode="auto">
          <a:xfrm>
            <a:off x="0" y="8356600"/>
            <a:ext cx="13004800" cy="177800"/>
          </a:xfrm>
          <a:prstGeom prst="rect">
            <a:avLst/>
          </a:prstGeom>
          <a:noFill/>
          <a:ln w="9525" cap="flat">
            <a:noFill/>
            <a:miter lim="800000"/>
            <a:headEnd/>
            <a:tailEnd/>
          </a:ln>
        </p:spPr>
      </p:pic>
      <p:pic>
        <p:nvPicPr>
          <p:cNvPr id="131074" name="Picture 2"/>
          <p:cNvPicPr>
            <a:picLocks noChangeArrowheads="1"/>
          </p:cNvPicPr>
          <p:nvPr/>
        </p:nvPicPr>
        <p:blipFill>
          <a:blip r:embed="rId3"/>
          <a:srcRect/>
          <a:stretch>
            <a:fillRect/>
          </a:stretch>
        </p:blipFill>
        <p:spPr bwMode="auto">
          <a:xfrm>
            <a:off x="0" y="1219200"/>
            <a:ext cx="13004800" cy="704850"/>
          </a:xfrm>
          <a:prstGeom prst="rect">
            <a:avLst/>
          </a:prstGeom>
          <a:noFill/>
          <a:ln w="9525" cap="flat">
            <a:noFill/>
            <a:miter lim="800000"/>
            <a:headEnd/>
            <a:tailEnd/>
          </a:ln>
        </p:spPr>
      </p:pic>
      <p:sp>
        <p:nvSpPr>
          <p:cNvPr id="131075" name="Rectangle 3"/>
          <p:cNvSpPr>
            <a:spLocks noGrp="1" noChangeArrowheads="1"/>
          </p:cNvSpPr>
          <p:nvPr>
            <p:ph type="title"/>
          </p:nvPr>
        </p:nvSpPr>
        <p:spPr>
          <a:xfrm>
            <a:off x="787400" y="-279400"/>
            <a:ext cx="11561763" cy="2184400"/>
          </a:xfrm>
          <a:ln/>
        </p:spPr>
        <p:txBody>
          <a:bodyPr/>
          <a:lstStyle/>
          <a:p>
            <a:r>
              <a:rPr lang="en-US"/>
              <a:t>Voorbeeld engerix-b (1)</a:t>
            </a:r>
          </a:p>
        </p:txBody>
      </p:sp>
      <p:sp>
        <p:nvSpPr>
          <p:cNvPr id="131076" name="Rectangle 4"/>
          <p:cNvSpPr>
            <a:spLocks/>
          </p:cNvSpPr>
          <p:nvPr/>
        </p:nvSpPr>
        <p:spPr bwMode="auto">
          <a:xfrm>
            <a:off x="10617200" y="315913"/>
            <a:ext cx="1752600" cy="2540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rgbClr val="FFFFFF"/>
                </a:solidFill>
                <a:latin typeface="Arial" pitchFamily="-104" charset="0"/>
                <a:ea typeface="Arial" pitchFamily="-104" charset="0"/>
                <a:cs typeface="Arial" pitchFamily="-104" charset="0"/>
                <a:sym typeface="Arial" pitchFamily="-104" charset="0"/>
              </a:rPr>
              <a:t>16</a:t>
            </a:r>
          </a:p>
        </p:txBody>
      </p:sp>
      <p:pic>
        <p:nvPicPr>
          <p:cNvPr id="131077" name="Picture 5"/>
          <p:cNvPicPr>
            <a:picLocks noChangeArrowheads="1"/>
          </p:cNvPicPr>
          <p:nvPr/>
        </p:nvPicPr>
        <p:blipFill>
          <a:blip r:embed="rId4"/>
          <a:srcRect/>
          <a:stretch>
            <a:fillRect/>
          </a:stretch>
        </p:blipFill>
        <p:spPr bwMode="auto">
          <a:xfrm>
            <a:off x="2244725" y="2578100"/>
            <a:ext cx="7718425" cy="5437188"/>
          </a:xfrm>
          <a:prstGeom prst="rect">
            <a:avLst/>
          </a:prstGeom>
          <a:noFill/>
          <a:ln w="9525" cap="flat">
            <a:noFill/>
            <a:miter lim="800000"/>
            <a:headEnd/>
            <a:tailEnd/>
          </a:ln>
        </p:spPr>
      </p:pic>
      <p:sp>
        <p:nvSpPr>
          <p:cNvPr id="131078" name="Text Box 6"/>
          <p:cNvSpPr txBox="1">
            <a:spLocks noChangeArrowheads="1"/>
          </p:cNvSpPr>
          <p:nvPr/>
        </p:nvSpPr>
        <p:spPr bwMode="auto">
          <a:xfrm>
            <a:off x="120443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C301AD29-C3D7-0D43-9CD8-22968C69D270}" type="slidenum">
              <a:rPr lang="en-US" sz="1800">
                <a:solidFill>
                  <a:schemeClr val="tx1"/>
                </a:solidFill>
                <a:latin typeface="Calibri" pitchFamily="-104" charset="0"/>
                <a:ea typeface="Calibri" pitchFamily="-104" charset="0"/>
                <a:cs typeface="Calibri" pitchFamily="-104" charset="0"/>
                <a:sym typeface="Calibri" pitchFamily="-104" charset="0"/>
              </a:rPr>
              <a:pPr algn="r"/>
              <a:t>68</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D359DD4D-4050-2F4F-AC56-0C946A3F4CDD}" type="slidenum">
              <a:rPr lang="en-US"/>
              <a:pPr/>
              <a:t>69</a:t>
            </a:fld>
            <a:endParaRPr lang="en-US"/>
          </a:p>
        </p:txBody>
      </p:sp>
      <p:pic>
        <p:nvPicPr>
          <p:cNvPr id="132097" name="Picture 1"/>
          <p:cNvPicPr>
            <a:picLocks noChangeArrowheads="1"/>
          </p:cNvPicPr>
          <p:nvPr/>
        </p:nvPicPr>
        <p:blipFill>
          <a:blip r:embed="rId2"/>
          <a:srcRect/>
          <a:stretch>
            <a:fillRect/>
          </a:stretch>
        </p:blipFill>
        <p:spPr bwMode="auto">
          <a:xfrm>
            <a:off x="0" y="8356600"/>
            <a:ext cx="13004800" cy="177800"/>
          </a:xfrm>
          <a:prstGeom prst="rect">
            <a:avLst/>
          </a:prstGeom>
          <a:noFill/>
          <a:ln w="9525" cap="flat">
            <a:noFill/>
            <a:miter lim="800000"/>
            <a:headEnd/>
            <a:tailEnd/>
          </a:ln>
        </p:spPr>
      </p:pic>
      <p:pic>
        <p:nvPicPr>
          <p:cNvPr id="132098" name="Picture 2"/>
          <p:cNvPicPr>
            <a:picLocks noChangeArrowheads="1"/>
          </p:cNvPicPr>
          <p:nvPr/>
        </p:nvPicPr>
        <p:blipFill>
          <a:blip r:embed="rId3"/>
          <a:srcRect/>
          <a:stretch>
            <a:fillRect/>
          </a:stretch>
        </p:blipFill>
        <p:spPr bwMode="auto">
          <a:xfrm>
            <a:off x="0" y="1219200"/>
            <a:ext cx="13004800" cy="704850"/>
          </a:xfrm>
          <a:prstGeom prst="rect">
            <a:avLst/>
          </a:prstGeom>
          <a:noFill/>
          <a:ln w="9525" cap="flat">
            <a:noFill/>
            <a:miter lim="800000"/>
            <a:headEnd/>
            <a:tailEnd/>
          </a:ln>
        </p:spPr>
      </p:pic>
      <p:sp>
        <p:nvSpPr>
          <p:cNvPr id="132099" name="Rectangle 3"/>
          <p:cNvSpPr>
            <a:spLocks noGrp="1" noChangeArrowheads="1"/>
          </p:cNvSpPr>
          <p:nvPr>
            <p:ph type="title"/>
          </p:nvPr>
        </p:nvSpPr>
        <p:spPr>
          <a:xfrm>
            <a:off x="787400" y="-292100"/>
            <a:ext cx="11561763" cy="2184400"/>
          </a:xfrm>
          <a:ln/>
        </p:spPr>
        <p:txBody>
          <a:bodyPr/>
          <a:lstStyle/>
          <a:p>
            <a:r>
              <a:rPr lang="en-US"/>
              <a:t>Voorbeeld engerix-b: na selectie</a:t>
            </a:r>
          </a:p>
        </p:txBody>
      </p:sp>
      <p:sp>
        <p:nvSpPr>
          <p:cNvPr id="132100" name="Rectangle 4"/>
          <p:cNvSpPr>
            <a:spLocks/>
          </p:cNvSpPr>
          <p:nvPr/>
        </p:nvSpPr>
        <p:spPr bwMode="auto">
          <a:xfrm>
            <a:off x="10617200" y="315913"/>
            <a:ext cx="1752600" cy="2540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rgbClr val="FFFFFF"/>
                </a:solidFill>
                <a:latin typeface="Arial" pitchFamily="-104" charset="0"/>
                <a:ea typeface="Arial" pitchFamily="-104" charset="0"/>
                <a:cs typeface="Arial" pitchFamily="-104" charset="0"/>
                <a:sym typeface="Arial" pitchFamily="-104" charset="0"/>
              </a:rPr>
              <a:t>17</a:t>
            </a:r>
          </a:p>
        </p:txBody>
      </p:sp>
      <p:pic>
        <p:nvPicPr>
          <p:cNvPr id="132101" name="Picture 5"/>
          <p:cNvPicPr>
            <a:picLocks noChangeArrowheads="1"/>
          </p:cNvPicPr>
          <p:nvPr/>
        </p:nvPicPr>
        <p:blipFill>
          <a:blip r:embed="rId4"/>
          <a:srcRect/>
          <a:stretch>
            <a:fillRect/>
          </a:stretch>
        </p:blipFill>
        <p:spPr bwMode="auto">
          <a:xfrm>
            <a:off x="2214563" y="2463800"/>
            <a:ext cx="7429500" cy="5494338"/>
          </a:xfrm>
          <a:prstGeom prst="rect">
            <a:avLst/>
          </a:prstGeom>
          <a:noFill/>
          <a:ln w="9525" cap="flat">
            <a:noFill/>
            <a:miter lim="800000"/>
            <a:headEnd/>
            <a:tailEnd/>
          </a:ln>
        </p:spPr>
      </p:pic>
      <p:sp>
        <p:nvSpPr>
          <p:cNvPr id="132102" name="Text Box 6"/>
          <p:cNvSpPr txBox="1">
            <a:spLocks noChangeArrowheads="1"/>
          </p:cNvSpPr>
          <p:nvPr/>
        </p:nvSpPr>
        <p:spPr bwMode="auto">
          <a:xfrm>
            <a:off x="120443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02C61BAF-1D00-D148-AF36-5E12CA40FDBA}" type="slidenum">
              <a:rPr lang="en-US" sz="1800">
                <a:solidFill>
                  <a:schemeClr val="tx1"/>
                </a:solidFill>
                <a:latin typeface="Calibri" pitchFamily="-104" charset="0"/>
                <a:ea typeface="Calibri" pitchFamily="-104" charset="0"/>
                <a:cs typeface="Calibri" pitchFamily="-104" charset="0"/>
                <a:sym typeface="Calibri" pitchFamily="-104" charset="0"/>
              </a:rPr>
              <a:pPr algn="r"/>
              <a:t>69</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4C277E9F-9A9C-0C44-BB08-E210DA00DD17}" type="slidenum">
              <a:rPr lang="en-US"/>
              <a:pPr/>
              <a:t>7</a:t>
            </a:fld>
            <a:endParaRPr lang="en-US"/>
          </a:p>
        </p:txBody>
      </p:sp>
      <p:pic>
        <p:nvPicPr>
          <p:cNvPr id="68609" name="Picture 1"/>
          <p:cNvPicPr>
            <a:picLocks noChangeAspect="1" noChangeArrowheads="1"/>
          </p:cNvPicPr>
          <p:nvPr/>
        </p:nvPicPr>
        <p:blipFill>
          <a:blip r:embed="rId2"/>
          <a:srcRect/>
          <a:stretch>
            <a:fillRect/>
          </a:stretch>
        </p:blipFill>
        <p:spPr bwMode="auto">
          <a:xfrm>
            <a:off x="1028700" y="266700"/>
            <a:ext cx="10922000" cy="8051800"/>
          </a:xfrm>
          <a:prstGeom prst="rect">
            <a:avLst/>
          </a:prstGeom>
          <a:noFill/>
          <a:ln w="12700" cap="flat">
            <a:noFill/>
            <a:miter lim="800000"/>
            <a:headEnd/>
            <a:tailEnd/>
          </a:ln>
        </p:spPr>
      </p:pic>
      <p:sp>
        <p:nvSpPr>
          <p:cNvPr id="68610" name="AutoShape 2"/>
          <p:cNvSpPr>
            <a:spLocks/>
          </p:cNvSpPr>
          <p:nvPr/>
        </p:nvSpPr>
        <p:spPr bwMode="auto">
          <a:xfrm>
            <a:off x="7239000" y="584200"/>
            <a:ext cx="5473700" cy="2552700"/>
          </a:xfrm>
          <a:custGeom>
            <a:avLst/>
            <a:gdLst>
              <a:gd name="T0" fmla="*/ 10800 w 21600"/>
              <a:gd name="T1" fmla="*/ 10800 h 21600"/>
            </a:gdLst>
            <a:ahLst/>
            <a:cxnLst>
              <a:cxn ang="0">
                <a:pos x="T0" y="T1"/>
              </a:cxn>
            </a:cxnLst>
            <a:rect l="0" t="0" r="r" b="b"/>
            <a:pathLst>
              <a:path w="21600" h="21600">
                <a:moveTo>
                  <a:pt x="0" y="14024"/>
                </a:moveTo>
                <a:lnTo>
                  <a:pt x="0" y="7576"/>
                </a:lnTo>
                <a:cubicBezTo>
                  <a:pt x="0" y="3392"/>
                  <a:pt x="1582" y="0"/>
                  <a:pt x="3533" y="0"/>
                </a:cubicBezTo>
                <a:lnTo>
                  <a:pt x="18067" y="0"/>
                </a:lnTo>
                <a:cubicBezTo>
                  <a:pt x="20018" y="0"/>
                  <a:pt x="21600" y="3392"/>
                  <a:pt x="21600" y="7576"/>
                </a:cubicBezTo>
                <a:lnTo>
                  <a:pt x="21600" y="14024"/>
                </a:lnTo>
                <a:cubicBezTo>
                  <a:pt x="21600" y="18208"/>
                  <a:pt x="20018" y="21600"/>
                  <a:pt x="18067" y="21600"/>
                </a:cubicBezTo>
                <a:lnTo>
                  <a:pt x="3533" y="21600"/>
                </a:lnTo>
                <a:cubicBezTo>
                  <a:pt x="1582" y="21600"/>
                  <a:pt x="0" y="18208"/>
                  <a:pt x="0" y="14024"/>
                </a:cubicBezTo>
                <a:close/>
                <a:moveTo>
                  <a:pt x="0" y="14024"/>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r>
              <a:rPr lang="en-US" sz="2200">
                <a:solidFill>
                  <a:srgbClr val="002939"/>
                </a:solidFill>
                <a:effectLst>
                  <a:outerShdw blurRad="38100" dist="38100" dir="2700000" algn="tl">
                    <a:srgbClr val="DDDDDD"/>
                  </a:outerShdw>
                </a:effectLst>
                <a:latin typeface="Handwriting - Dakota" pitchFamily="-104" charset="0"/>
                <a:ea typeface="Handwriting - Dakota" pitchFamily="-104" charset="0"/>
                <a:cs typeface="Handwriting - Dakota" pitchFamily="-104" charset="0"/>
                <a:sym typeface="Handwriting - Dakota" pitchFamily="-104" charset="0"/>
              </a:rPr>
              <a:t>... So static... So Top-Down...</a:t>
            </a:r>
          </a:p>
          <a:p>
            <a:r>
              <a:rPr lang="en-US" sz="2200">
                <a:solidFill>
                  <a:srgbClr val="002939"/>
                </a:solidFill>
                <a:effectLst>
                  <a:outerShdw blurRad="38100" dist="38100" dir="2700000" algn="tl">
                    <a:srgbClr val="DDDDDD"/>
                  </a:outerShdw>
                </a:effectLst>
                <a:latin typeface="Handwriting - Dakota" pitchFamily="-104" charset="0"/>
                <a:ea typeface="Handwriting - Dakota" pitchFamily="-104" charset="0"/>
                <a:cs typeface="Handwriting - Dakota" pitchFamily="-104" charset="0"/>
                <a:sym typeface="Handwriting - Dakota" pitchFamily="-104" charset="0"/>
              </a:rPr>
              <a:t>    A patient really wants more than just to be cured in one-two-three...</a:t>
            </a:r>
          </a:p>
        </p:txBody>
      </p:sp>
      <p:sp>
        <p:nvSpPr>
          <p:cNvPr id="68611" name="AutoShape 3"/>
          <p:cNvSpPr>
            <a:spLocks/>
          </p:cNvSpPr>
          <p:nvPr/>
        </p:nvSpPr>
        <p:spPr bwMode="auto">
          <a:xfrm>
            <a:off x="2578100" y="482600"/>
            <a:ext cx="5016500" cy="2260600"/>
          </a:xfrm>
          <a:custGeom>
            <a:avLst/>
            <a:gdLst>
              <a:gd name="T0" fmla="*/ 10800 w 21600"/>
              <a:gd name="T1" fmla="*/ 10800 h 21600"/>
            </a:gdLst>
            <a:ahLst/>
            <a:cxnLst>
              <a:cxn ang="0">
                <a:pos x="T0" y="T1"/>
              </a:cxn>
            </a:cxnLst>
            <a:rect l="0" t="0" r="r" b="b"/>
            <a:pathLst>
              <a:path w="21600" h="21600">
                <a:moveTo>
                  <a:pt x="0" y="14016"/>
                </a:moveTo>
                <a:lnTo>
                  <a:pt x="0" y="7584"/>
                </a:lnTo>
                <a:cubicBezTo>
                  <a:pt x="0" y="3396"/>
                  <a:pt x="1530" y="0"/>
                  <a:pt x="3418" y="0"/>
                </a:cubicBezTo>
                <a:lnTo>
                  <a:pt x="18182" y="0"/>
                </a:lnTo>
                <a:cubicBezTo>
                  <a:pt x="20070" y="0"/>
                  <a:pt x="21600" y="3396"/>
                  <a:pt x="21600" y="7584"/>
                </a:cubicBezTo>
                <a:cubicBezTo>
                  <a:pt x="21600" y="7584"/>
                  <a:pt x="21600" y="7584"/>
                  <a:pt x="21600" y="7584"/>
                </a:cubicBezTo>
                <a:lnTo>
                  <a:pt x="21600" y="14016"/>
                </a:lnTo>
                <a:cubicBezTo>
                  <a:pt x="21600" y="18204"/>
                  <a:pt x="20070" y="21600"/>
                  <a:pt x="18182" y="21600"/>
                </a:cubicBezTo>
                <a:lnTo>
                  <a:pt x="3418" y="21600"/>
                </a:lnTo>
                <a:cubicBezTo>
                  <a:pt x="1530" y="21600"/>
                  <a:pt x="0" y="18204"/>
                  <a:pt x="0" y="14016"/>
                </a:cubicBezTo>
                <a:close/>
                <a:moveTo>
                  <a:pt x="0" y="14016"/>
                </a:moveTo>
              </a:path>
            </a:pathLst>
          </a:custGeom>
          <a:solidFill>
            <a:schemeClr val="accent1"/>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r>
              <a:rPr lang="en-US" sz="2200">
                <a:solidFill>
                  <a:srgbClr val="002939"/>
                </a:solidFill>
                <a:effectLst>
                  <a:outerShdw blurRad="38100" dist="38100" dir="2700000" algn="tl">
                    <a:srgbClr val="DDDDDD"/>
                  </a:outerShdw>
                </a:effectLst>
                <a:latin typeface="Handwriting - Dakota" pitchFamily="-104" charset="0"/>
                <a:ea typeface="Handwriting - Dakota" pitchFamily="-104" charset="0"/>
                <a:cs typeface="Handwriting - Dakota" pitchFamily="-104" charset="0"/>
                <a:sym typeface="Handwriting - Dakota" pitchFamily="-104" charset="0"/>
              </a:rPr>
              <a:t>We are pretty disappointed in your new site!  No blogs... No Wiki... No Twitter...</a:t>
            </a:r>
          </a:p>
        </p:txBody>
      </p:sp>
    </p:spTree>
  </p:cSld>
  <p:clrMapOvr>
    <a:masterClrMapping/>
  </p:clrMapOvr>
  <p:transition spd="med">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45678AB1-EE87-8345-BA5E-8E3184C73B52}" type="slidenum">
              <a:rPr lang="en-US"/>
              <a:pPr/>
              <a:t>70</a:t>
            </a:fld>
            <a:endParaRPr lang="en-US"/>
          </a:p>
        </p:txBody>
      </p:sp>
      <p:pic>
        <p:nvPicPr>
          <p:cNvPr id="133121" name="Picture 1"/>
          <p:cNvPicPr>
            <a:picLocks noChangeArrowheads="1"/>
          </p:cNvPicPr>
          <p:nvPr/>
        </p:nvPicPr>
        <p:blipFill>
          <a:blip r:embed="rId2"/>
          <a:srcRect/>
          <a:stretch>
            <a:fillRect/>
          </a:stretch>
        </p:blipFill>
        <p:spPr bwMode="auto">
          <a:xfrm>
            <a:off x="0" y="8356600"/>
            <a:ext cx="13004800" cy="177800"/>
          </a:xfrm>
          <a:prstGeom prst="rect">
            <a:avLst/>
          </a:prstGeom>
          <a:noFill/>
          <a:ln w="9525" cap="flat">
            <a:noFill/>
            <a:miter lim="800000"/>
            <a:headEnd/>
            <a:tailEnd/>
          </a:ln>
        </p:spPr>
      </p:pic>
      <p:pic>
        <p:nvPicPr>
          <p:cNvPr id="133122" name="Picture 2"/>
          <p:cNvPicPr>
            <a:picLocks noChangeArrowheads="1"/>
          </p:cNvPicPr>
          <p:nvPr/>
        </p:nvPicPr>
        <p:blipFill>
          <a:blip r:embed="rId3"/>
          <a:srcRect/>
          <a:stretch>
            <a:fillRect/>
          </a:stretch>
        </p:blipFill>
        <p:spPr bwMode="auto">
          <a:xfrm>
            <a:off x="0" y="1219200"/>
            <a:ext cx="13004800" cy="704850"/>
          </a:xfrm>
          <a:prstGeom prst="rect">
            <a:avLst/>
          </a:prstGeom>
          <a:noFill/>
          <a:ln w="9525" cap="flat">
            <a:noFill/>
            <a:miter lim="800000"/>
            <a:headEnd/>
            <a:tailEnd/>
          </a:ln>
        </p:spPr>
      </p:pic>
      <p:sp>
        <p:nvSpPr>
          <p:cNvPr id="133123" name="Rectangle 3"/>
          <p:cNvSpPr>
            <a:spLocks noGrp="1" noChangeArrowheads="1"/>
          </p:cNvSpPr>
          <p:nvPr>
            <p:ph type="title"/>
          </p:nvPr>
        </p:nvSpPr>
        <p:spPr>
          <a:xfrm>
            <a:off x="787400" y="-292100"/>
            <a:ext cx="11561763" cy="2184400"/>
          </a:xfrm>
          <a:ln/>
        </p:spPr>
        <p:txBody>
          <a:bodyPr/>
          <a:lstStyle/>
          <a:p>
            <a:r>
              <a:rPr lang="en-US"/>
              <a:t>Voorbeeld Creon (1)</a:t>
            </a:r>
          </a:p>
        </p:txBody>
      </p:sp>
      <p:sp>
        <p:nvSpPr>
          <p:cNvPr id="133124" name="Rectangle 4"/>
          <p:cNvSpPr>
            <a:spLocks/>
          </p:cNvSpPr>
          <p:nvPr/>
        </p:nvSpPr>
        <p:spPr bwMode="auto">
          <a:xfrm>
            <a:off x="10617200" y="315913"/>
            <a:ext cx="1752600" cy="2540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rgbClr val="FFFFFF"/>
                </a:solidFill>
                <a:latin typeface="Arial" pitchFamily="-104" charset="0"/>
                <a:ea typeface="Arial" pitchFamily="-104" charset="0"/>
                <a:cs typeface="Arial" pitchFamily="-104" charset="0"/>
                <a:sym typeface="Arial" pitchFamily="-104" charset="0"/>
              </a:rPr>
              <a:t>18</a:t>
            </a:r>
          </a:p>
        </p:txBody>
      </p:sp>
      <p:pic>
        <p:nvPicPr>
          <p:cNvPr id="133125" name="Picture 5"/>
          <p:cNvPicPr>
            <a:picLocks noChangeArrowheads="1"/>
          </p:cNvPicPr>
          <p:nvPr/>
        </p:nvPicPr>
        <p:blipFill>
          <a:blip r:embed="rId4"/>
          <a:srcRect/>
          <a:stretch>
            <a:fillRect/>
          </a:stretch>
        </p:blipFill>
        <p:spPr bwMode="auto">
          <a:xfrm>
            <a:off x="2214563" y="2463800"/>
            <a:ext cx="7577137" cy="5473700"/>
          </a:xfrm>
          <a:prstGeom prst="rect">
            <a:avLst/>
          </a:prstGeom>
          <a:noFill/>
          <a:ln w="9525" cap="flat">
            <a:noFill/>
            <a:miter lim="800000"/>
            <a:headEnd/>
            <a:tailEnd/>
          </a:ln>
        </p:spPr>
      </p:pic>
      <p:sp>
        <p:nvSpPr>
          <p:cNvPr id="133126" name="Text Box 6"/>
          <p:cNvSpPr txBox="1">
            <a:spLocks noChangeArrowheads="1"/>
          </p:cNvSpPr>
          <p:nvPr/>
        </p:nvSpPr>
        <p:spPr bwMode="auto">
          <a:xfrm>
            <a:off x="120443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2E736494-FD01-984C-8C7D-7D81D3178FA3}" type="slidenum">
              <a:rPr lang="en-US" sz="1800">
                <a:solidFill>
                  <a:schemeClr val="tx1"/>
                </a:solidFill>
                <a:latin typeface="Calibri" pitchFamily="-104" charset="0"/>
                <a:ea typeface="Calibri" pitchFamily="-104" charset="0"/>
                <a:cs typeface="Calibri" pitchFamily="-104" charset="0"/>
                <a:sym typeface="Calibri" pitchFamily="-104" charset="0"/>
              </a:rPr>
              <a:pPr algn="r"/>
              <a:t>70</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CBD18998-2ECB-334F-B033-E99A2683FAF6}" type="slidenum">
              <a:rPr lang="en-US"/>
              <a:pPr/>
              <a:t>71</a:t>
            </a:fld>
            <a:endParaRPr lang="en-US"/>
          </a:p>
        </p:txBody>
      </p:sp>
      <p:pic>
        <p:nvPicPr>
          <p:cNvPr id="134145" name="Picture 1"/>
          <p:cNvPicPr>
            <a:picLocks noChangeArrowheads="1"/>
          </p:cNvPicPr>
          <p:nvPr/>
        </p:nvPicPr>
        <p:blipFill>
          <a:blip r:embed="rId2"/>
          <a:srcRect/>
          <a:stretch>
            <a:fillRect/>
          </a:stretch>
        </p:blipFill>
        <p:spPr bwMode="auto">
          <a:xfrm>
            <a:off x="0" y="8356600"/>
            <a:ext cx="13004800" cy="177800"/>
          </a:xfrm>
          <a:prstGeom prst="rect">
            <a:avLst/>
          </a:prstGeom>
          <a:noFill/>
          <a:ln w="9525" cap="flat">
            <a:noFill/>
            <a:miter lim="800000"/>
            <a:headEnd/>
            <a:tailEnd/>
          </a:ln>
        </p:spPr>
      </p:pic>
      <p:pic>
        <p:nvPicPr>
          <p:cNvPr id="134146" name="Picture 2"/>
          <p:cNvPicPr>
            <a:picLocks noChangeArrowheads="1"/>
          </p:cNvPicPr>
          <p:nvPr/>
        </p:nvPicPr>
        <p:blipFill>
          <a:blip r:embed="rId3"/>
          <a:srcRect/>
          <a:stretch>
            <a:fillRect/>
          </a:stretch>
        </p:blipFill>
        <p:spPr bwMode="auto">
          <a:xfrm>
            <a:off x="0" y="1219200"/>
            <a:ext cx="13004800" cy="704850"/>
          </a:xfrm>
          <a:prstGeom prst="rect">
            <a:avLst/>
          </a:prstGeom>
          <a:noFill/>
          <a:ln w="9525" cap="flat">
            <a:noFill/>
            <a:miter lim="800000"/>
            <a:headEnd/>
            <a:tailEnd/>
          </a:ln>
        </p:spPr>
      </p:pic>
      <p:sp>
        <p:nvSpPr>
          <p:cNvPr id="134147" name="Rectangle 3"/>
          <p:cNvSpPr>
            <a:spLocks noGrp="1" noChangeArrowheads="1"/>
          </p:cNvSpPr>
          <p:nvPr>
            <p:ph type="title"/>
          </p:nvPr>
        </p:nvSpPr>
        <p:spPr>
          <a:xfrm>
            <a:off x="787400" y="-292100"/>
            <a:ext cx="11561763" cy="2184400"/>
          </a:xfrm>
          <a:ln/>
        </p:spPr>
        <p:txBody>
          <a:bodyPr/>
          <a:lstStyle/>
          <a:p>
            <a:r>
              <a:rPr lang="en-US"/>
              <a:t>Voorbeeld Creon: twee selecties nodig</a:t>
            </a:r>
          </a:p>
        </p:txBody>
      </p:sp>
      <p:sp>
        <p:nvSpPr>
          <p:cNvPr id="134148" name="Rectangle 4"/>
          <p:cNvSpPr>
            <a:spLocks/>
          </p:cNvSpPr>
          <p:nvPr/>
        </p:nvSpPr>
        <p:spPr bwMode="auto">
          <a:xfrm>
            <a:off x="10617200" y="315913"/>
            <a:ext cx="1752600" cy="2540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rgbClr val="FFFFFF"/>
                </a:solidFill>
                <a:latin typeface="Arial" pitchFamily="-104" charset="0"/>
                <a:ea typeface="Arial" pitchFamily="-104" charset="0"/>
                <a:cs typeface="Arial" pitchFamily="-104" charset="0"/>
                <a:sym typeface="Arial" pitchFamily="-104" charset="0"/>
              </a:rPr>
              <a:t>19</a:t>
            </a:r>
          </a:p>
        </p:txBody>
      </p:sp>
      <p:pic>
        <p:nvPicPr>
          <p:cNvPr id="134149" name="Picture 5"/>
          <p:cNvPicPr>
            <a:picLocks noChangeArrowheads="1"/>
          </p:cNvPicPr>
          <p:nvPr/>
        </p:nvPicPr>
        <p:blipFill>
          <a:blip r:embed="rId4"/>
          <a:srcRect/>
          <a:stretch>
            <a:fillRect/>
          </a:stretch>
        </p:blipFill>
        <p:spPr bwMode="auto">
          <a:xfrm>
            <a:off x="2374900" y="2578100"/>
            <a:ext cx="7454900" cy="5360988"/>
          </a:xfrm>
          <a:prstGeom prst="rect">
            <a:avLst/>
          </a:prstGeom>
          <a:noFill/>
          <a:ln w="9525" cap="flat">
            <a:noFill/>
            <a:miter lim="800000"/>
            <a:headEnd/>
            <a:tailEnd/>
          </a:ln>
        </p:spPr>
      </p:pic>
      <p:sp>
        <p:nvSpPr>
          <p:cNvPr id="134150" name="Text Box 6"/>
          <p:cNvSpPr txBox="1">
            <a:spLocks noChangeArrowheads="1"/>
          </p:cNvSpPr>
          <p:nvPr/>
        </p:nvSpPr>
        <p:spPr bwMode="auto">
          <a:xfrm>
            <a:off x="120443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66EE8FFA-0570-0842-B4BD-2EAAED7F48B0}" type="slidenum">
              <a:rPr lang="en-US" sz="1800">
                <a:solidFill>
                  <a:schemeClr val="tx1"/>
                </a:solidFill>
                <a:latin typeface="Calibri" pitchFamily="-104" charset="0"/>
                <a:ea typeface="Calibri" pitchFamily="-104" charset="0"/>
                <a:cs typeface="Calibri" pitchFamily="-104" charset="0"/>
                <a:sym typeface="Calibri" pitchFamily="-104" charset="0"/>
              </a:rPr>
              <a:pPr algn="r"/>
              <a:t>71</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50BFB0B6-E708-D843-B2FF-A4B285C7C12A}" type="slidenum">
              <a:rPr lang="en-US"/>
              <a:pPr/>
              <a:t>72</a:t>
            </a:fld>
            <a:endParaRPr lang="en-US"/>
          </a:p>
        </p:txBody>
      </p:sp>
      <p:pic>
        <p:nvPicPr>
          <p:cNvPr id="135169" name="Picture 1"/>
          <p:cNvPicPr>
            <a:picLocks noChangeArrowheads="1"/>
          </p:cNvPicPr>
          <p:nvPr/>
        </p:nvPicPr>
        <p:blipFill>
          <a:blip r:embed="rId2"/>
          <a:srcRect/>
          <a:stretch>
            <a:fillRect/>
          </a:stretch>
        </p:blipFill>
        <p:spPr bwMode="auto">
          <a:xfrm>
            <a:off x="0" y="8356600"/>
            <a:ext cx="13004800" cy="177800"/>
          </a:xfrm>
          <a:prstGeom prst="rect">
            <a:avLst/>
          </a:prstGeom>
          <a:noFill/>
          <a:ln w="9525" cap="flat">
            <a:noFill/>
            <a:miter lim="800000"/>
            <a:headEnd/>
            <a:tailEnd/>
          </a:ln>
        </p:spPr>
      </p:pic>
      <p:pic>
        <p:nvPicPr>
          <p:cNvPr id="135170" name="Picture 2"/>
          <p:cNvPicPr>
            <a:picLocks noChangeArrowheads="1"/>
          </p:cNvPicPr>
          <p:nvPr/>
        </p:nvPicPr>
        <p:blipFill>
          <a:blip r:embed="rId3"/>
          <a:srcRect/>
          <a:stretch>
            <a:fillRect/>
          </a:stretch>
        </p:blipFill>
        <p:spPr bwMode="auto">
          <a:xfrm>
            <a:off x="0" y="1219200"/>
            <a:ext cx="13004800" cy="704850"/>
          </a:xfrm>
          <a:prstGeom prst="rect">
            <a:avLst/>
          </a:prstGeom>
          <a:noFill/>
          <a:ln w="9525" cap="flat">
            <a:noFill/>
            <a:miter lim="800000"/>
            <a:headEnd/>
            <a:tailEnd/>
          </a:ln>
        </p:spPr>
      </p:pic>
      <p:sp>
        <p:nvSpPr>
          <p:cNvPr id="135171" name="Rectangle 3"/>
          <p:cNvSpPr>
            <a:spLocks noGrp="1" noChangeArrowheads="1"/>
          </p:cNvSpPr>
          <p:nvPr>
            <p:ph type="title"/>
          </p:nvPr>
        </p:nvSpPr>
        <p:spPr>
          <a:xfrm>
            <a:off x="787400" y="-279400"/>
            <a:ext cx="11561763" cy="2184400"/>
          </a:xfrm>
          <a:ln/>
        </p:spPr>
        <p:txBody>
          <a:bodyPr/>
          <a:lstStyle/>
          <a:p>
            <a:r>
              <a:rPr lang="en-US"/>
              <a:t>Voorbeeld Creon:</a:t>
            </a:r>
          </a:p>
        </p:txBody>
      </p:sp>
      <p:sp>
        <p:nvSpPr>
          <p:cNvPr id="135172" name="Rectangle 4"/>
          <p:cNvSpPr>
            <a:spLocks/>
          </p:cNvSpPr>
          <p:nvPr/>
        </p:nvSpPr>
        <p:spPr bwMode="auto">
          <a:xfrm>
            <a:off x="10617200" y="315913"/>
            <a:ext cx="1752600" cy="254000"/>
          </a:xfrm>
          <a:prstGeom prst="rect">
            <a:avLst/>
          </a:prstGeom>
          <a:noFill/>
          <a:ln w="9525" cap="flat">
            <a:noFill/>
            <a:miter lim="800000"/>
            <a:headEnd type="none" w="med" len="med"/>
            <a:tailEnd type="none" w="med" len="med"/>
          </a:ln>
        </p:spPr>
        <p:txBody>
          <a:bodyPr lIns="0" tIns="0" rIns="0" bIns="0">
            <a:prstTxWarp prst="textNoShape">
              <a:avLst/>
            </a:prstTxWarp>
          </a:bodyPr>
          <a:lstStyle/>
          <a:p>
            <a:pPr algn="r"/>
            <a:r>
              <a:rPr lang="en-US" sz="1800">
                <a:solidFill>
                  <a:srgbClr val="FFFFFF"/>
                </a:solidFill>
                <a:latin typeface="Arial" pitchFamily="-104" charset="0"/>
                <a:ea typeface="Arial" pitchFamily="-104" charset="0"/>
                <a:cs typeface="Arial" pitchFamily="-104" charset="0"/>
                <a:sym typeface="Arial" pitchFamily="-104" charset="0"/>
              </a:rPr>
              <a:t>20</a:t>
            </a:r>
          </a:p>
        </p:txBody>
      </p:sp>
      <p:pic>
        <p:nvPicPr>
          <p:cNvPr id="135173" name="Picture 5"/>
          <p:cNvPicPr>
            <a:picLocks noChangeArrowheads="1"/>
          </p:cNvPicPr>
          <p:nvPr/>
        </p:nvPicPr>
        <p:blipFill>
          <a:blip r:embed="rId4"/>
          <a:srcRect/>
          <a:stretch>
            <a:fillRect/>
          </a:stretch>
        </p:blipFill>
        <p:spPr bwMode="auto">
          <a:xfrm>
            <a:off x="2214563" y="2552700"/>
            <a:ext cx="7902575" cy="5302250"/>
          </a:xfrm>
          <a:prstGeom prst="rect">
            <a:avLst/>
          </a:prstGeom>
          <a:noFill/>
          <a:ln w="9525" cap="flat">
            <a:noFill/>
            <a:miter lim="800000"/>
            <a:headEnd/>
            <a:tailEnd/>
          </a:ln>
        </p:spPr>
      </p:pic>
      <p:sp>
        <p:nvSpPr>
          <p:cNvPr id="135174" name="Text Box 6"/>
          <p:cNvSpPr txBox="1">
            <a:spLocks noChangeArrowheads="1"/>
          </p:cNvSpPr>
          <p:nvPr/>
        </p:nvSpPr>
        <p:spPr bwMode="auto">
          <a:xfrm>
            <a:off x="120443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784A7E8C-8EB2-474E-87EA-D296C35EB699}" type="slidenum">
              <a:rPr lang="en-US" sz="1800">
                <a:solidFill>
                  <a:schemeClr val="tx1"/>
                </a:solidFill>
                <a:latin typeface="Calibri" pitchFamily="-104" charset="0"/>
                <a:ea typeface="Calibri" pitchFamily="-104" charset="0"/>
                <a:cs typeface="Calibri" pitchFamily="-104" charset="0"/>
                <a:sym typeface="Calibri" pitchFamily="-104" charset="0"/>
              </a:rPr>
              <a:pPr algn="r"/>
              <a:t>72</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
          <p:cNvSpPr>
            <a:spLocks noGrp="1"/>
          </p:cNvSpPr>
          <p:nvPr>
            <p:ph type="sldNum" sz="quarter" idx="10"/>
          </p:nvPr>
        </p:nvSpPr>
        <p:spPr/>
        <p:txBody>
          <a:bodyPr/>
          <a:lstStyle/>
          <a:p>
            <a:fld id="{69C92BBC-B9E9-6843-9589-8EF7A808F12E}" type="slidenum">
              <a:rPr lang="en-US"/>
              <a:pPr/>
              <a:t>73</a:t>
            </a:fld>
            <a:endParaRPr lang="en-US"/>
          </a:p>
        </p:txBody>
      </p:sp>
      <p:sp>
        <p:nvSpPr>
          <p:cNvPr id="136193" name="AutoShape 1"/>
          <p:cNvSpPr>
            <a:spLocks/>
          </p:cNvSpPr>
          <p:nvPr/>
        </p:nvSpPr>
        <p:spPr bwMode="auto">
          <a:xfrm>
            <a:off x="1412875" y="5099050"/>
            <a:ext cx="10534650" cy="2089150"/>
          </a:xfrm>
          <a:custGeom>
            <a:avLst/>
            <a:gdLst>
              <a:gd name="T0" fmla="+- 0 10800 297"/>
              <a:gd name="T1" fmla="*/ T0 w 20879"/>
              <a:gd name="T2" fmla="+- 0 10800 402"/>
              <a:gd name="T3" fmla="*/ 10800 h 20683"/>
            </a:gdLst>
            <a:ahLst/>
            <a:cxnLst>
              <a:cxn ang="0">
                <a:pos x="T1" y="T3"/>
              </a:cxn>
            </a:cxnLst>
            <a:rect l="0" t="0" r="r" b="b"/>
            <a:pathLst>
              <a:path w="20879" h="20683">
                <a:moveTo>
                  <a:pt x="1901" y="6809"/>
                </a:moveTo>
                <a:cubicBezTo>
                  <a:pt x="1658" y="4403"/>
                  <a:pt x="2907" y="2186"/>
                  <a:pt x="4691" y="1859"/>
                </a:cubicBezTo>
                <a:cubicBezTo>
                  <a:pt x="5414" y="1726"/>
                  <a:pt x="6149" y="1925"/>
                  <a:pt x="6778" y="2422"/>
                </a:cubicBezTo>
                <a:cubicBezTo>
                  <a:pt x="7445" y="726"/>
                  <a:pt x="9003" y="81"/>
                  <a:pt x="10259" y="982"/>
                </a:cubicBezTo>
                <a:cubicBezTo>
                  <a:pt x="10478" y="1140"/>
                  <a:pt x="10680" y="1340"/>
                  <a:pt x="10857" y="1575"/>
                </a:cubicBezTo>
                <a:cubicBezTo>
                  <a:pt x="11377" y="169"/>
                  <a:pt x="12642" y="-402"/>
                  <a:pt x="13683" y="299"/>
                </a:cubicBezTo>
                <a:cubicBezTo>
                  <a:pt x="13971" y="493"/>
                  <a:pt x="14222" y="774"/>
                  <a:pt x="14418" y="1120"/>
                </a:cubicBezTo>
                <a:cubicBezTo>
                  <a:pt x="15255" y="-210"/>
                  <a:pt x="16734" y="-374"/>
                  <a:pt x="17722" y="753"/>
                </a:cubicBezTo>
                <a:cubicBezTo>
                  <a:pt x="18137" y="1227"/>
                  <a:pt x="18417" y="1880"/>
                  <a:pt x="18513" y="2601"/>
                </a:cubicBezTo>
                <a:cubicBezTo>
                  <a:pt x="19885" y="3106"/>
                  <a:pt x="20694" y="5019"/>
                  <a:pt x="20321" y="6874"/>
                </a:cubicBezTo>
                <a:cubicBezTo>
                  <a:pt x="20289" y="7030"/>
                  <a:pt x="20250" y="7182"/>
                  <a:pt x="20203" y="7331"/>
                </a:cubicBezTo>
                <a:cubicBezTo>
                  <a:pt x="21303" y="9264"/>
                  <a:pt x="21034" y="12033"/>
                  <a:pt x="19601" y="13518"/>
                </a:cubicBezTo>
                <a:cubicBezTo>
                  <a:pt x="19155" y="13980"/>
                  <a:pt x="18629" y="14279"/>
                  <a:pt x="18072" y="14386"/>
                </a:cubicBezTo>
                <a:cubicBezTo>
                  <a:pt x="18060" y="16465"/>
                  <a:pt x="16800" y="18137"/>
                  <a:pt x="15258" y="18121"/>
                </a:cubicBezTo>
                <a:cubicBezTo>
                  <a:pt x="14743" y="18115"/>
                  <a:pt x="14238" y="17917"/>
                  <a:pt x="13801" y="17550"/>
                </a:cubicBezTo>
                <a:cubicBezTo>
                  <a:pt x="13280" y="19881"/>
                  <a:pt x="11460" y="21198"/>
                  <a:pt x="9738" y="20492"/>
                </a:cubicBezTo>
                <a:cubicBezTo>
                  <a:pt x="9016" y="20196"/>
                  <a:pt x="8392" y="19571"/>
                  <a:pt x="7973" y="18722"/>
                </a:cubicBezTo>
                <a:cubicBezTo>
                  <a:pt x="6209" y="20158"/>
                  <a:pt x="3920" y="19386"/>
                  <a:pt x="2859" y="16998"/>
                </a:cubicBezTo>
                <a:cubicBezTo>
                  <a:pt x="2846" y="16968"/>
                  <a:pt x="2833" y="16937"/>
                  <a:pt x="2820" y="16907"/>
                </a:cubicBezTo>
                <a:cubicBezTo>
                  <a:pt x="1666" y="17089"/>
                  <a:pt x="620" y="15978"/>
                  <a:pt x="485" y="14424"/>
                </a:cubicBezTo>
                <a:cubicBezTo>
                  <a:pt x="412" y="13596"/>
                  <a:pt x="615" y="12767"/>
                  <a:pt x="1038" y="12159"/>
                </a:cubicBezTo>
                <a:cubicBezTo>
                  <a:pt x="39" y="11365"/>
                  <a:pt x="-297" y="9622"/>
                  <a:pt x="288" y="8266"/>
                </a:cubicBezTo>
                <a:cubicBezTo>
                  <a:pt x="626" y="7484"/>
                  <a:pt x="1218" y="6967"/>
                  <a:pt x="1883" y="6874"/>
                </a:cubicBezTo>
                <a:close/>
                <a:moveTo>
                  <a:pt x="1901" y="6809"/>
                </a:moveTo>
              </a:path>
            </a:pathLst>
          </a:custGeom>
          <a:solidFill>
            <a:schemeClr val="accent1">
              <a:alpha val="22745"/>
            </a:schemeClr>
          </a:soli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6194" name="Oval 2"/>
          <p:cNvSpPr>
            <a:spLocks/>
          </p:cNvSpPr>
          <p:nvPr/>
        </p:nvSpPr>
        <p:spPr bwMode="auto">
          <a:xfrm>
            <a:off x="5422900" y="4013200"/>
            <a:ext cx="3581400" cy="1841500"/>
          </a:xfrm>
          <a:prstGeom prst="ellipse">
            <a:avLst/>
          </a:prstGeom>
          <a:solidFill>
            <a:srgbClr val="FFFFFF"/>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grpSp>
        <p:nvGrpSpPr>
          <p:cNvPr id="136198" name="Group 6"/>
          <p:cNvGrpSpPr>
            <a:grpSpLocks/>
          </p:cNvGrpSpPr>
          <p:nvPr/>
        </p:nvGrpSpPr>
        <p:grpSpPr bwMode="auto">
          <a:xfrm>
            <a:off x="6718300" y="4330700"/>
            <a:ext cx="647700" cy="762000"/>
            <a:chOff x="0" y="0"/>
            <a:chExt cx="408" cy="480"/>
          </a:xfrm>
        </p:grpSpPr>
        <p:sp>
          <p:nvSpPr>
            <p:cNvPr id="136195" name="AutoShape 3"/>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0" y="2314"/>
                  </a:move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close/>
                  <a:moveTo>
                    <a:pt x="0" y="2314"/>
                  </a:moveTo>
                </a:path>
              </a:pathLst>
            </a:custGeom>
            <a:gradFill rotWithShape="0">
              <a:gsLst>
                <a:gs pos="0">
                  <a:srgbClr val="BDDBFE"/>
                </a:gs>
                <a:gs pos="100000">
                  <a:srgbClr val="3E7FCD"/>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6196" name="AutoShape 4"/>
            <p:cNvSpPr>
              <a:spLocks/>
            </p:cNvSpPr>
            <p:nvPr/>
          </p:nvSpPr>
          <p:spPr bwMode="auto">
            <a:xfrm>
              <a:off x="0" y="0"/>
              <a:ext cx="408" cy="104"/>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36197" name="AutoShape 5"/>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21600" y="2314"/>
                  </a:moveTo>
                  <a:cubicBezTo>
                    <a:pt x="21600" y="3592"/>
                    <a:pt x="16765" y="4629"/>
                    <a:pt x="10800" y="4629"/>
                  </a:cubicBezTo>
                  <a:cubicBezTo>
                    <a:pt x="4835" y="4629"/>
                    <a:pt x="0" y="3592"/>
                    <a:pt x="0" y="2314"/>
                  </a:cubicBez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lnTo>
                    <a:pt x="0" y="2314"/>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36202" name="Group 10"/>
          <p:cNvGrpSpPr>
            <a:grpSpLocks/>
          </p:cNvGrpSpPr>
          <p:nvPr/>
        </p:nvGrpSpPr>
        <p:grpSpPr bwMode="auto">
          <a:xfrm>
            <a:off x="6934200" y="4546600"/>
            <a:ext cx="647700" cy="762000"/>
            <a:chOff x="0" y="0"/>
            <a:chExt cx="408" cy="480"/>
          </a:xfrm>
        </p:grpSpPr>
        <p:sp>
          <p:nvSpPr>
            <p:cNvPr id="136199" name="AutoShape 7"/>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0" y="2314"/>
                  </a:move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close/>
                  <a:moveTo>
                    <a:pt x="0" y="2314"/>
                  </a:moveTo>
                </a:path>
              </a:pathLst>
            </a:custGeom>
            <a:gradFill rotWithShape="0">
              <a:gsLst>
                <a:gs pos="0">
                  <a:srgbClr val="BDDBFE"/>
                </a:gs>
                <a:gs pos="100000">
                  <a:srgbClr val="3E7FCD"/>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6200" name="AutoShape 8"/>
            <p:cNvSpPr>
              <a:spLocks/>
            </p:cNvSpPr>
            <p:nvPr/>
          </p:nvSpPr>
          <p:spPr bwMode="auto">
            <a:xfrm>
              <a:off x="0" y="0"/>
              <a:ext cx="408" cy="104"/>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36201" name="AutoShape 9"/>
            <p:cNvSpPr>
              <a:spLocks/>
            </p:cNvSpPr>
            <p:nvPr/>
          </p:nvSpPr>
          <p:spPr bwMode="auto">
            <a:xfrm>
              <a:off x="0" y="0"/>
              <a:ext cx="408" cy="480"/>
            </a:xfrm>
            <a:custGeom>
              <a:avLst/>
              <a:gdLst>
                <a:gd name="T0" fmla="*/ 10800 w 21600"/>
                <a:gd name="T1" fmla="*/ 10800 h 21600"/>
              </a:gdLst>
              <a:ahLst/>
              <a:cxnLst>
                <a:cxn ang="0">
                  <a:pos x="T0" y="T1"/>
                </a:cxn>
              </a:cxnLst>
              <a:rect l="0" t="0" r="r" b="b"/>
              <a:pathLst>
                <a:path w="21600" h="21600">
                  <a:moveTo>
                    <a:pt x="21600" y="2314"/>
                  </a:moveTo>
                  <a:cubicBezTo>
                    <a:pt x="21600" y="3592"/>
                    <a:pt x="16765" y="4629"/>
                    <a:pt x="10800" y="4629"/>
                  </a:cubicBezTo>
                  <a:cubicBezTo>
                    <a:pt x="4835" y="4629"/>
                    <a:pt x="0" y="3592"/>
                    <a:pt x="0" y="2314"/>
                  </a:cubicBezTo>
                  <a:cubicBezTo>
                    <a:pt x="0" y="1036"/>
                    <a:pt x="4835" y="0"/>
                    <a:pt x="10800" y="0"/>
                  </a:cubicBezTo>
                  <a:cubicBezTo>
                    <a:pt x="16765" y="0"/>
                    <a:pt x="21600" y="1036"/>
                    <a:pt x="21600" y="2314"/>
                  </a:cubicBezTo>
                  <a:lnTo>
                    <a:pt x="21600" y="19286"/>
                  </a:lnTo>
                  <a:cubicBezTo>
                    <a:pt x="21600" y="20564"/>
                    <a:pt x="16765" y="21600"/>
                    <a:pt x="10800" y="21600"/>
                  </a:cubicBezTo>
                  <a:cubicBezTo>
                    <a:pt x="4835" y="21600"/>
                    <a:pt x="0" y="20564"/>
                    <a:pt x="0" y="19286"/>
                  </a:cubicBezTo>
                  <a:lnTo>
                    <a:pt x="0" y="2314"/>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pic>
        <p:nvPicPr>
          <p:cNvPr id="136203" name="Picture 11"/>
          <p:cNvPicPr>
            <a:picLocks noChangeAspect="1" noChangeArrowheads="1"/>
          </p:cNvPicPr>
          <p:nvPr/>
        </p:nvPicPr>
        <p:blipFill>
          <a:blip r:embed="rId2"/>
          <a:srcRect/>
          <a:stretch>
            <a:fillRect/>
          </a:stretch>
        </p:blipFill>
        <p:spPr bwMode="auto">
          <a:xfrm>
            <a:off x="1422400" y="7416800"/>
            <a:ext cx="1270000" cy="1511300"/>
          </a:xfrm>
          <a:prstGeom prst="rect">
            <a:avLst/>
          </a:prstGeom>
          <a:noFill/>
          <a:ln w="9525" cap="flat">
            <a:noFill/>
            <a:round/>
            <a:headEnd/>
            <a:tailEnd/>
          </a:ln>
        </p:spPr>
      </p:pic>
      <p:sp>
        <p:nvSpPr>
          <p:cNvPr id="136204" name="AutoShape 12"/>
          <p:cNvSpPr>
            <a:spLocks/>
          </p:cNvSpPr>
          <p:nvPr/>
        </p:nvSpPr>
        <p:spPr bwMode="auto">
          <a:xfrm>
            <a:off x="2397125" y="7010400"/>
            <a:ext cx="939800" cy="914400"/>
          </a:xfrm>
          <a:prstGeom prst="plus">
            <a:avLst>
              <a:gd name="adj" fmla="val 32852"/>
            </a:avLst>
          </a:prstGeom>
          <a:gradFill rotWithShape="0">
            <a:gsLst>
              <a:gs pos="0">
                <a:srgbClr val="622423"/>
              </a:gs>
              <a:gs pos="100000">
                <a:srgbClr val="92D050"/>
              </a:gs>
            </a:gsLst>
            <a:lin ang="2700000" scaled="1"/>
          </a:gradFill>
          <a:ln w="12600" cap="flat">
            <a:solidFill>
              <a:srgbClr val="F2F2F2"/>
            </a:solidFill>
            <a:prstDash val="solid"/>
            <a:miter lim="800000"/>
            <a:headEnd type="none" w="med" len="med"/>
            <a:tailEnd type="none" w="med" len="med"/>
          </a:ln>
          <a:effectLst>
            <a:outerShdw blurRad="63500" dist="17818" dir="2700000" algn="ctr" rotWithShape="0">
              <a:srgbClr val="E5B8B7">
                <a:alpha val="50026"/>
              </a:srgbClr>
            </a:outerShdw>
          </a:effectLst>
        </p:spPr>
        <p:txBody>
          <a:bodyPr lIns="0" tIns="0" rIns="0" bIns="0">
            <a:prstTxWarp prst="textNoShape">
              <a:avLst/>
            </a:prstTxWarp>
          </a:bodyPr>
          <a:lstStyle/>
          <a:p>
            <a:endParaRPr lang="fr-BE"/>
          </a:p>
        </p:txBody>
      </p:sp>
      <p:pic>
        <p:nvPicPr>
          <p:cNvPr id="136205" name="Picture 13"/>
          <p:cNvPicPr>
            <a:picLocks noChangeAspect="1" noChangeArrowheads="1"/>
          </p:cNvPicPr>
          <p:nvPr/>
        </p:nvPicPr>
        <p:blipFill>
          <a:blip r:embed="rId3"/>
          <a:srcRect/>
          <a:stretch>
            <a:fillRect/>
          </a:stretch>
        </p:blipFill>
        <p:spPr bwMode="auto">
          <a:xfrm>
            <a:off x="6402388" y="7150100"/>
            <a:ext cx="1295400" cy="1752600"/>
          </a:xfrm>
          <a:prstGeom prst="rect">
            <a:avLst/>
          </a:prstGeom>
          <a:noFill/>
          <a:ln w="9525" cap="flat">
            <a:noFill/>
            <a:round/>
            <a:headEnd/>
            <a:tailEnd/>
          </a:ln>
        </p:spPr>
      </p:pic>
      <p:sp>
        <p:nvSpPr>
          <p:cNvPr id="136206" name="Oval 14"/>
          <p:cNvSpPr>
            <a:spLocks/>
          </p:cNvSpPr>
          <p:nvPr/>
        </p:nvSpPr>
        <p:spPr bwMode="auto">
          <a:xfrm rot="779999">
            <a:off x="3008313" y="6646863"/>
            <a:ext cx="939800" cy="431800"/>
          </a:xfrm>
          <a:prstGeom prst="ellipse">
            <a:avLst/>
          </a:prstGeom>
          <a:gradFill rotWithShape="0">
            <a:gsLst>
              <a:gs pos="0">
                <a:srgbClr val="3E7FCD"/>
              </a:gs>
              <a:gs pos="100000">
                <a:srgbClr val="BDDBFE"/>
              </a:gs>
            </a:gsLst>
            <a:lin ang="16980000" scaled="1"/>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grpSp>
        <p:nvGrpSpPr>
          <p:cNvPr id="136210" name="Group 18"/>
          <p:cNvGrpSpPr>
            <a:grpSpLocks/>
          </p:cNvGrpSpPr>
          <p:nvPr/>
        </p:nvGrpSpPr>
        <p:grpSpPr bwMode="auto">
          <a:xfrm>
            <a:off x="9423400" y="1625600"/>
            <a:ext cx="977900" cy="1079500"/>
            <a:chOff x="0" y="0"/>
            <a:chExt cx="616" cy="680"/>
          </a:xfrm>
        </p:grpSpPr>
        <p:sp>
          <p:nvSpPr>
            <p:cNvPr id="136207" name="AutoShape 15"/>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gradFill rotWithShape="0">
              <a:gsLst>
                <a:gs pos="0">
                  <a:srgbClr val="4F6128"/>
                </a:gs>
                <a:gs pos="74001">
                  <a:srgbClr val="CCFFCC"/>
                </a:gs>
                <a:gs pos="100000">
                  <a:srgbClr val="CCFFCC"/>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6208" name="AutoShape 16"/>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36209" name="AutoShape 17"/>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36214" name="Group 22"/>
          <p:cNvGrpSpPr>
            <a:grpSpLocks/>
          </p:cNvGrpSpPr>
          <p:nvPr/>
        </p:nvGrpSpPr>
        <p:grpSpPr bwMode="auto">
          <a:xfrm>
            <a:off x="6451600" y="1625600"/>
            <a:ext cx="977900" cy="1079500"/>
            <a:chOff x="0" y="0"/>
            <a:chExt cx="616" cy="680"/>
          </a:xfrm>
        </p:grpSpPr>
        <p:sp>
          <p:nvSpPr>
            <p:cNvPr id="136211" name="AutoShape 19"/>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gradFill rotWithShape="0">
              <a:gsLst>
                <a:gs pos="0">
                  <a:srgbClr val="FFFF00"/>
                </a:gs>
                <a:gs pos="100000">
                  <a:srgbClr val="FF0000"/>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6212" name="AutoShape 20"/>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36213" name="AutoShape 21"/>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sp>
        <p:nvSpPr>
          <p:cNvPr id="136215" name="Rectangle 23"/>
          <p:cNvSpPr>
            <a:spLocks/>
          </p:cNvSpPr>
          <p:nvPr/>
        </p:nvSpPr>
        <p:spPr bwMode="auto">
          <a:xfrm>
            <a:off x="3768725" y="6810375"/>
            <a:ext cx="1377950"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Connector</a:t>
            </a:r>
          </a:p>
        </p:txBody>
      </p:sp>
      <p:sp>
        <p:nvSpPr>
          <p:cNvPr id="136216" name="Rectangle 24"/>
          <p:cNvSpPr>
            <a:spLocks/>
          </p:cNvSpPr>
          <p:nvPr/>
        </p:nvSpPr>
        <p:spPr bwMode="auto">
          <a:xfrm>
            <a:off x="7581900" y="4546600"/>
            <a:ext cx="1003300"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Recip-e</a:t>
            </a:r>
          </a:p>
        </p:txBody>
      </p:sp>
      <p:sp>
        <p:nvSpPr>
          <p:cNvPr id="136217" name="Rectangle 25"/>
          <p:cNvSpPr>
            <a:spLocks/>
          </p:cNvSpPr>
          <p:nvPr/>
        </p:nvSpPr>
        <p:spPr bwMode="auto">
          <a:xfrm>
            <a:off x="5973763" y="1193800"/>
            <a:ext cx="1498600"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MyCareNet</a:t>
            </a:r>
          </a:p>
        </p:txBody>
      </p:sp>
      <p:sp>
        <p:nvSpPr>
          <p:cNvPr id="136218" name="Rectangle 26"/>
          <p:cNvSpPr>
            <a:spLocks/>
          </p:cNvSpPr>
          <p:nvPr/>
        </p:nvSpPr>
        <p:spPr bwMode="auto">
          <a:xfrm>
            <a:off x="9423400" y="1020763"/>
            <a:ext cx="1058863"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eHealth</a:t>
            </a:r>
          </a:p>
        </p:txBody>
      </p:sp>
      <p:grpSp>
        <p:nvGrpSpPr>
          <p:cNvPr id="136222" name="Group 30"/>
          <p:cNvGrpSpPr>
            <a:grpSpLocks/>
          </p:cNvGrpSpPr>
          <p:nvPr/>
        </p:nvGrpSpPr>
        <p:grpSpPr bwMode="auto">
          <a:xfrm>
            <a:off x="3497263" y="2705100"/>
            <a:ext cx="3703637" cy="4089400"/>
            <a:chOff x="0" y="0"/>
            <a:chExt cx="2332" cy="2576"/>
          </a:xfrm>
        </p:grpSpPr>
        <p:sp>
          <p:nvSpPr>
            <p:cNvPr id="136219" name="AutoShape 27"/>
            <p:cNvSpPr>
              <a:spLocks/>
            </p:cNvSpPr>
            <p:nvPr/>
          </p:nvSpPr>
          <p:spPr bwMode="auto">
            <a:xfrm rot="-5400000">
              <a:off x="494" y="1531"/>
              <a:ext cx="764" cy="1326"/>
            </a:xfrm>
            <a:custGeom>
              <a:avLst/>
              <a:gdLst>
                <a:gd name="T0" fmla="*/ 10800 w 21600"/>
                <a:gd name="T1" fmla="*/ 10800 h 21600"/>
              </a:gdLst>
              <a:ahLst/>
              <a:cxnLst>
                <a:cxn ang="0">
                  <a:pos x="T0" y="T1"/>
                </a:cxn>
              </a:cxnLst>
              <a:rect l="0" t="0" r="r" b="b"/>
              <a:pathLst>
                <a:path w="21600" h="21600">
                  <a:moveTo>
                    <a:pt x="0" y="0"/>
                  </a:moveTo>
                  <a:cubicBezTo>
                    <a:pt x="5400" y="0"/>
                    <a:pt x="10800" y="5400"/>
                    <a:pt x="10800" y="10800"/>
                  </a:cubicBezTo>
                  <a:cubicBezTo>
                    <a:pt x="10800" y="16200"/>
                    <a:pt x="16200" y="21600"/>
                    <a:pt x="21600" y="21600"/>
                  </a:cubicBezTo>
                </a:path>
              </a:pathLst>
            </a:custGeom>
            <a:noFill/>
            <a:ln w="25400" cap="flat">
              <a:solidFill>
                <a:srgbClr val="4F81BD"/>
              </a:solidFill>
              <a:prstDash val="solid"/>
              <a:round/>
              <a:headEnd type="arrow" w="sm" len="sm"/>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sp>
          <p:nvSpPr>
            <p:cNvPr id="136220" name="AutoShape 28"/>
            <p:cNvSpPr>
              <a:spLocks/>
            </p:cNvSpPr>
            <p:nvPr/>
          </p:nvSpPr>
          <p:spPr bwMode="auto">
            <a:xfrm rot="-5400000">
              <a:off x="-301" y="301"/>
              <a:ext cx="2460" cy="1858"/>
            </a:xfrm>
            <a:custGeom>
              <a:avLst/>
              <a:gdLst>
                <a:gd name="T0" fmla="*/ 10800 w 21600"/>
                <a:gd name="T1" fmla="*/ 10800 h 21600"/>
              </a:gdLst>
              <a:ahLst/>
              <a:cxnLst>
                <a:cxn ang="0">
                  <a:pos x="T0" y="T1"/>
                </a:cxn>
              </a:cxnLst>
              <a:rect l="0" t="0" r="r" b="b"/>
              <a:pathLst>
                <a:path w="21600" h="21600">
                  <a:moveTo>
                    <a:pt x="0" y="0"/>
                  </a:moveTo>
                  <a:cubicBezTo>
                    <a:pt x="6373" y="0"/>
                    <a:pt x="12745" y="5400"/>
                    <a:pt x="12745" y="10800"/>
                  </a:cubicBezTo>
                  <a:cubicBezTo>
                    <a:pt x="12745" y="16200"/>
                    <a:pt x="17173" y="21600"/>
                    <a:pt x="21600" y="21600"/>
                  </a:cubicBezTo>
                </a:path>
              </a:pathLst>
            </a:custGeom>
            <a:noFill/>
            <a:ln w="25400" cap="flat">
              <a:solidFill>
                <a:srgbClr val="4F81BD"/>
              </a:solidFill>
              <a:prstDash val="solid"/>
              <a:round/>
              <a:headEnd type="arrow" w="sm" len="sm"/>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sp>
          <p:nvSpPr>
            <p:cNvPr id="136221" name="AutoShape 29"/>
            <p:cNvSpPr>
              <a:spLocks/>
            </p:cNvSpPr>
            <p:nvPr/>
          </p:nvSpPr>
          <p:spPr bwMode="auto">
            <a:xfrm rot="16200000" flipH="1">
              <a:off x="1840" y="324"/>
              <a:ext cx="816" cy="168"/>
            </a:xfrm>
            <a:custGeom>
              <a:avLst/>
              <a:gdLst>
                <a:gd name="T0" fmla="*/ 10800 w 21600"/>
                <a:gd name="T1" fmla="*/ 10800 h 21600"/>
              </a:gdLst>
              <a:ahLst/>
              <a:cxnLst>
                <a:cxn ang="0">
                  <a:pos x="T0" y="T1"/>
                </a:cxn>
              </a:cxnLst>
              <a:rect l="0" t="0" r="r" b="b"/>
              <a:pathLst>
                <a:path w="21600" h="21600">
                  <a:moveTo>
                    <a:pt x="0" y="0"/>
                  </a:moveTo>
                  <a:cubicBezTo>
                    <a:pt x="5400" y="0"/>
                    <a:pt x="10800" y="5400"/>
                    <a:pt x="10800" y="10800"/>
                  </a:cubicBezTo>
                  <a:cubicBezTo>
                    <a:pt x="10800" y="16200"/>
                    <a:pt x="16200" y="21600"/>
                    <a:pt x="21600" y="21600"/>
                  </a:cubicBezTo>
                </a:path>
              </a:pathLst>
            </a:custGeom>
            <a:noFill/>
            <a:ln w="25400" cap="flat">
              <a:solidFill>
                <a:srgbClr val="4F81BD"/>
              </a:solidFill>
              <a:prstDash val="solid"/>
              <a:round/>
              <a:headEnd type="arrow" w="sm" len="sm"/>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grpSp>
      <p:grpSp>
        <p:nvGrpSpPr>
          <p:cNvPr id="136225" name="Group 33"/>
          <p:cNvGrpSpPr>
            <a:grpSpLocks/>
          </p:cNvGrpSpPr>
          <p:nvPr/>
        </p:nvGrpSpPr>
        <p:grpSpPr bwMode="auto">
          <a:xfrm>
            <a:off x="7364413" y="7480300"/>
            <a:ext cx="407987" cy="1016000"/>
            <a:chOff x="0" y="0"/>
            <a:chExt cx="257" cy="640"/>
          </a:xfrm>
        </p:grpSpPr>
        <p:sp>
          <p:nvSpPr>
            <p:cNvPr id="136223" name="Rectangle 31"/>
            <p:cNvSpPr>
              <a:spLocks/>
            </p:cNvSpPr>
            <p:nvPr/>
          </p:nvSpPr>
          <p:spPr bwMode="auto">
            <a:xfrm>
              <a:off x="0" y="0"/>
              <a:ext cx="257" cy="640"/>
            </a:xfrm>
            <a:prstGeom prst="rect">
              <a:avLst/>
            </a:prstGeom>
            <a:solidFill>
              <a:srgbClr val="FFFFFF"/>
            </a:solidFill>
            <a:ln w="25400" cap="flat">
              <a:solidFill>
                <a:schemeClr val="tx1"/>
              </a:solidFill>
              <a:prstDash val="solid"/>
              <a:round/>
              <a:headEnd type="none" w="med" len="med"/>
              <a:tailEnd type="none" w="med" len="med"/>
            </a:ln>
          </p:spPr>
          <p:txBody>
            <a:bodyPr lIns="0" tIns="0" rIns="0" bIns="0">
              <a:prstTxWarp prst="textNoShape">
                <a:avLst/>
              </a:prstTxWarp>
            </a:bodyPr>
            <a:lstStyle/>
            <a:p>
              <a:endParaRPr lang="fr-BE"/>
            </a:p>
          </p:txBody>
        </p:sp>
        <p:sp>
          <p:nvSpPr>
            <p:cNvPr id="136224" name="Line 32"/>
            <p:cNvSpPr>
              <a:spLocks noChangeShapeType="1"/>
            </p:cNvSpPr>
            <p:nvPr/>
          </p:nvSpPr>
          <p:spPr bwMode="auto">
            <a:xfrm>
              <a:off x="0" y="196"/>
              <a:ext cx="244" cy="1"/>
            </a:xfrm>
            <a:prstGeom prst="line">
              <a:avLst/>
            </a:prstGeom>
            <a:noFill/>
            <a:ln w="25400" cap="flat">
              <a:solidFill>
                <a:schemeClr val="tx1"/>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grpSp>
      <p:cxnSp>
        <p:nvCxnSpPr>
          <p:cNvPr id="136226" name="AutoShape 34"/>
          <p:cNvCxnSpPr>
            <a:cxnSpLocks noChangeShapeType="1"/>
            <a:stCxn id="0" idx="0"/>
            <a:endCxn id="0" idx="0"/>
          </p:cNvCxnSpPr>
          <p:nvPr/>
        </p:nvCxnSpPr>
        <p:spPr bwMode="auto">
          <a:xfrm flipH="1">
            <a:off x="2054225" y="8027988"/>
            <a:ext cx="4994275" cy="146050"/>
          </a:xfrm>
          <a:prstGeom prst="straightConnector1">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cxnSp>
      <p:sp>
        <p:nvSpPr>
          <p:cNvPr id="136227" name="Rectangle 35"/>
          <p:cNvSpPr>
            <a:spLocks/>
          </p:cNvSpPr>
          <p:nvPr/>
        </p:nvSpPr>
        <p:spPr bwMode="auto">
          <a:xfrm>
            <a:off x="4965700" y="6184900"/>
            <a:ext cx="1711325"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400">
                <a:solidFill>
                  <a:srgbClr val="FF0000"/>
                </a:solidFill>
                <a:latin typeface="Calibri" pitchFamily="-104" charset="0"/>
                <a:ea typeface="Calibri" pitchFamily="-104" charset="0"/>
                <a:cs typeface="Calibri" pitchFamily="-104" charset="0"/>
                <a:sym typeface="Calibri" pitchFamily="-104" charset="0"/>
              </a:rPr>
              <a:t>Operationeel</a:t>
            </a:r>
          </a:p>
        </p:txBody>
      </p:sp>
      <p:sp>
        <p:nvSpPr>
          <p:cNvPr id="136228" name="Rectangle 36"/>
          <p:cNvSpPr>
            <a:spLocks/>
          </p:cNvSpPr>
          <p:nvPr/>
        </p:nvSpPr>
        <p:spPr bwMode="auto">
          <a:xfrm>
            <a:off x="2794000" y="3657600"/>
            <a:ext cx="2838450"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400">
                <a:solidFill>
                  <a:srgbClr val="FF0000"/>
                </a:solidFill>
                <a:latin typeface="Calibri" pitchFamily="-104" charset="0"/>
                <a:ea typeface="Calibri" pitchFamily="-104" charset="0"/>
                <a:cs typeface="Calibri" pitchFamily="-104" charset="0"/>
                <a:sym typeface="Calibri" pitchFamily="-104" charset="0"/>
              </a:rPr>
              <a:t>100% tegen eind 2013</a:t>
            </a:r>
          </a:p>
        </p:txBody>
      </p:sp>
    </p:spTree>
  </p:cSld>
  <p:clrMapOvr>
    <a:masterClrMapping/>
  </p:clrMapOvr>
  <p:transition spd="med">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lide Number Placeholder 3"/>
          <p:cNvSpPr>
            <a:spLocks noGrp="1"/>
          </p:cNvSpPr>
          <p:nvPr>
            <p:ph type="sldNum" sz="quarter" idx="10"/>
          </p:nvPr>
        </p:nvSpPr>
        <p:spPr/>
        <p:txBody>
          <a:bodyPr/>
          <a:lstStyle/>
          <a:p>
            <a:fld id="{8A3B6087-0F33-8E46-87EF-64904BE83701}" type="slidenum">
              <a:rPr lang="en-US"/>
              <a:pPr/>
              <a:t>74</a:t>
            </a:fld>
            <a:endParaRPr lang="en-US"/>
          </a:p>
        </p:txBody>
      </p:sp>
      <p:sp>
        <p:nvSpPr>
          <p:cNvPr id="137217" name="AutoShape 1"/>
          <p:cNvSpPr>
            <a:spLocks/>
          </p:cNvSpPr>
          <p:nvPr/>
        </p:nvSpPr>
        <p:spPr bwMode="auto">
          <a:xfrm>
            <a:off x="1412875" y="5099050"/>
            <a:ext cx="10534650" cy="2089150"/>
          </a:xfrm>
          <a:custGeom>
            <a:avLst/>
            <a:gdLst>
              <a:gd name="T0" fmla="+- 0 10800 297"/>
              <a:gd name="T1" fmla="*/ T0 w 20879"/>
              <a:gd name="T2" fmla="+- 0 10800 402"/>
              <a:gd name="T3" fmla="*/ 10800 h 20683"/>
            </a:gdLst>
            <a:ahLst/>
            <a:cxnLst>
              <a:cxn ang="0">
                <a:pos x="T1" y="T3"/>
              </a:cxn>
            </a:cxnLst>
            <a:rect l="0" t="0" r="r" b="b"/>
            <a:pathLst>
              <a:path w="20879" h="20683">
                <a:moveTo>
                  <a:pt x="1901" y="6809"/>
                </a:moveTo>
                <a:cubicBezTo>
                  <a:pt x="1658" y="4403"/>
                  <a:pt x="2907" y="2186"/>
                  <a:pt x="4691" y="1859"/>
                </a:cubicBezTo>
                <a:cubicBezTo>
                  <a:pt x="5414" y="1726"/>
                  <a:pt x="6149" y="1925"/>
                  <a:pt x="6778" y="2422"/>
                </a:cubicBezTo>
                <a:cubicBezTo>
                  <a:pt x="7445" y="726"/>
                  <a:pt x="9003" y="81"/>
                  <a:pt x="10259" y="982"/>
                </a:cubicBezTo>
                <a:cubicBezTo>
                  <a:pt x="10478" y="1140"/>
                  <a:pt x="10680" y="1340"/>
                  <a:pt x="10857" y="1575"/>
                </a:cubicBezTo>
                <a:cubicBezTo>
                  <a:pt x="11377" y="169"/>
                  <a:pt x="12642" y="-402"/>
                  <a:pt x="13683" y="299"/>
                </a:cubicBezTo>
                <a:cubicBezTo>
                  <a:pt x="13971" y="493"/>
                  <a:pt x="14222" y="774"/>
                  <a:pt x="14418" y="1120"/>
                </a:cubicBezTo>
                <a:cubicBezTo>
                  <a:pt x="15255" y="-210"/>
                  <a:pt x="16734" y="-374"/>
                  <a:pt x="17722" y="753"/>
                </a:cubicBezTo>
                <a:cubicBezTo>
                  <a:pt x="18137" y="1227"/>
                  <a:pt x="18417" y="1880"/>
                  <a:pt x="18513" y="2601"/>
                </a:cubicBezTo>
                <a:cubicBezTo>
                  <a:pt x="19885" y="3106"/>
                  <a:pt x="20694" y="5019"/>
                  <a:pt x="20321" y="6874"/>
                </a:cubicBezTo>
                <a:cubicBezTo>
                  <a:pt x="20289" y="7030"/>
                  <a:pt x="20250" y="7182"/>
                  <a:pt x="20203" y="7331"/>
                </a:cubicBezTo>
                <a:cubicBezTo>
                  <a:pt x="21303" y="9264"/>
                  <a:pt x="21034" y="12033"/>
                  <a:pt x="19601" y="13518"/>
                </a:cubicBezTo>
                <a:cubicBezTo>
                  <a:pt x="19155" y="13980"/>
                  <a:pt x="18629" y="14279"/>
                  <a:pt x="18072" y="14386"/>
                </a:cubicBezTo>
                <a:cubicBezTo>
                  <a:pt x="18060" y="16465"/>
                  <a:pt x="16800" y="18137"/>
                  <a:pt x="15258" y="18121"/>
                </a:cubicBezTo>
                <a:cubicBezTo>
                  <a:pt x="14743" y="18115"/>
                  <a:pt x="14238" y="17917"/>
                  <a:pt x="13801" y="17550"/>
                </a:cubicBezTo>
                <a:cubicBezTo>
                  <a:pt x="13280" y="19881"/>
                  <a:pt x="11460" y="21198"/>
                  <a:pt x="9738" y="20492"/>
                </a:cubicBezTo>
                <a:cubicBezTo>
                  <a:pt x="9016" y="20196"/>
                  <a:pt x="8392" y="19571"/>
                  <a:pt x="7973" y="18722"/>
                </a:cubicBezTo>
                <a:cubicBezTo>
                  <a:pt x="6209" y="20158"/>
                  <a:pt x="3920" y="19386"/>
                  <a:pt x="2859" y="16998"/>
                </a:cubicBezTo>
                <a:cubicBezTo>
                  <a:pt x="2846" y="16968"/>
                  <a:pt x="2833" y="16937"/>
                  <a:pt x="2820" y="16907"/>
                </a:cubicBezTo>
                <a:cubicBezTo>
                  <a:pt x="1666" y="17089"/>
                  <a:pt x="620" y="15978"/>
                  <a:pt x="485" y="14424"/>
                </a:cubicBezTo>
                <a:cubicBezTo>
                  <a:pt x="412" y="13596"/>
                  <a:pt x="615" y="12767"/>
                  <a:pt x="1038" y="12159"/>
                </a:cubicBezTo>
                <a:cubicBezTo>
                  <a:pt x="39" y="11365"/>
                  <a:pt x="-297" y="9622"/>
                  <a:pt x="288" y="8266"/>
                </a:cubicBezTo>
                <a:cubicBezTo>
                  <a:pt x="626" y="7484"/>
                  <a:pt x="1218" y="6967"/>
                  <a:pt x="1883" y="6874"/>
                </a:cubicBezTo>
                <a:close/>
                <a:moveTo>
                  <a:pt x="1901" y="6809"/>
                </a:moveTo>
              </a:path>
            </a:pathLst>
          </a:custGeom>
          <a:solidFill>
            <a:schemeClr val="accent1">
              <a:alpha val="22745"/>
            </a:schemeClr>
          </a:soli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pic>
        <p:nvPicPr>
          <p:cNvPr id="137218" name="Picture 2"/>
          <p:cNvPicPr>
            <a:picLocks noChangeAspect="1" noChangeArrowheads="1"/>
          </p:cNvPicPr>
          <p:nvPr/>
        </p:nvPicPr>
        <p:blipFill>
          <a:blip r:embed="rId2"/>
          <a:srcRect/>
          <a:stretch>
            <a:fillRect/>
          </a:stretch>
        </p:blipFill>
        <p:spPr bwMode="auto">
          <a:xfrm>
            <a:off x="1422400" y="7416800"/>
            <a:ext cx="1270000" cy="1511300"/>
          </a:xfrm>
          <a:prstGeom prst="rect">
            <a:avLst/>
          </a:prstGeom>
          <a:noFill/>
          <a:ln w="9525" cap="flat">
            <a:noFill/>
            <a:round/>
            <a:headEnd/>
            <a:tailEnd/>
          </a:ln>
        </p:spPr>
      </p:pic>
      <p:sp>
        <p:nvSpPr>
          <p:cNvPr id="137219" name="AutoShape 3"/>
          <p:cNvSpPr>
            <a:spLocks/>
          </p:cNvSpPr>
          <p:nvPr/>
        </p:nvSpPr>
        <p:spPr bwMode="auto">
          <a:xfrm>
            <a:off x="2397125" y="7010400"/>
            <a:ext cx="939800" cy="914400"/>
          </a:xfrm>
          <a:prstGeom prst="plus">
            <a:avLst>
              <a:gd name="adj" fmla="val 32852"/>
            </a:avLst>
          </a:prstGeom>
          <a:gradFill rotWithShape="0">
            <a:gsLst>
              <a:gs pos="0">
                <a:srgbClr val="622423"/>
              </a:gs>
              <a:gs pos="100000">
                <a:srgbClr val="92D050"/>
              </a:gs>
            </a:gsLst>
            <a:lin ang="2700000" scaled="1"/>
          </a:gradFill>
          <a:ln w="12600" cap="flat">
            <a:solidFill>
              <a:srgbClr val="F2F2F2"/>
            </a:solidFill>
            <a:prstDash val="solid"/>
            <a:miter lim="800000"/>
            <a:headEnd type="none" w="med" len="med"/>
            <a:tailEnd type="none" w="med" len="med"/>
          </a:ln>
          <a:effectLst>
            <a:outerShdw blurRad="63500" dist="17818" dir="2700000" algn="ctr" rotWithShape="0">
              <a:srgbClr val="E5B8B7">
                <a:alpha val="50026"/>
              </a:srgbClr>
            </a:outerShdw>
          </a:effectLst>
        </p:spPr>
        <p:txBody>
          <a:bodyPr lIns="0" tIns="0" rIns="0" bIns="0">
            <a:prstTxWarp prst="textNoShape">
              <a:avLst/>
            </a:prstTxWarp>
          </a:bodyPr>
          <a:lstStyle/>
          <a:p>
            <a:endParaRPr lang="fr-BE"/>
          </a:p>
        </p:txBody>
      </p:sp>
      <p:sp>
        <p:nvSpPr>
          <p:cNvPr id="137220" name="Oval 4"/>
          <p:cNvSpPr>
            <a:spLocks/>
          </p:cNvSpPr>
          <p:nvPr/>
        </p:nvSpPr>
        <p:spPr bwMode="auto">
          <a:xfrm rot="779999">
            <a:off x="3008313" y="6646863"/>
            <a:ext cx="939800" cy="431800"/>
          </a:xfrm>
          <a:prstGeom prst="ellipse">
            <a:avLst/>
          </a:prstGeom>
          <a:gradFill rotWithShape="0">
            <a:gsLst>
              <a:gs pos="0">
                <a:srgbClr val="3E7FCD"/>
              </a:gs>
              <a:gs pos="100000">
                <a:srgbClr val="BDDBFE"/>
              </a:gs>
            </a:gsLst>
            <a:lin ang="16980000" scaled="1"/>
          </a:gra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grpSp>
        <p:nvGrpSpPr>
          <p:cNvPr id="137224" name="Group 8"/>
          <p:cNvGrpSpPr>
            <a:grpSpLocks/>
          </p:cNvGrpSpPr>
          <p:nvPr/>
        </p:nvGrpSpPr>
        <p:grpSpPr bwMode="auto">
          <a:xfrm>
            <a:off x="9423400" y="1625600"/>
            <a:ext cx="977900" cy="1079500"/>
            <a:chOff x="0" y="0"/>
            <a:chExt cx="616" cy="680"/>
          </a:xfrm>
        </p:grpSpPr>
        <p:sp>
          <p:nvSpPr>
            <p:cNvPr id="137221" name="AutoShape 5"/>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gradFill rotWithShape="0">
              <a:gsLst>
                <a:gs pos="0">
                  <a:srgbClr val="4F6128"/>
                </a:gs>
                <a:gs pos="74001">
                  <a:srgbClr val="CCFFCC"/>
                </a:gs>
                <a:gs pos="100000">
                  <a:srgbClr val="CCFFCC"/>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7222" name="AutoShape 6"/>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37223" name="AutoShape 7"/>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37228" name="Group 12"/>
          <p:cNvGrpSpPr>
            <a:grpSpLocks/>
          </p:cNvGrpSpPr>
          <p:nvPr/>
        </p:nvGrpSpPr>
        <p:grpSpPr bwMode="auto">
          <a:xfrm>
            <a:off x="2971800" y="3251200"/>
            <a:ext cx="977900" cy="1079500"/>
            <a:chOff x="0" y="0"/>
            <a:chExt cx="616" cy="680"/>
          </a:xfrm>
        </p:grpSpPr>
        <p:sp>
          <p:nvSpPr>
            <p:cNvPr id="137225" name="AutoShape 9"/>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solidFill>
              <a:srgbClr val="CCFFCC"/>
            </a:soli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7226" name="AutoShape 10"/>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37227" name="AutoShape 11"/>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37232" name="Group 16"/>
          <p:cNvGrpSpPr>
            <a:grpSpLocks/>
          </p:cNvGrpSpPr>
          <p:nvPr/>
        </p:nvGrpSpPr>
        <p:grpSpPr bwMode="auto">
          <a:xfrm>
            <a:off x="1422400" y="1295400"/>
            <a:ext cx="977900" cy="1079500"/>
            <a:chOff x="0" y="0"/>
            <a:chExt cx="616" cy="680"/>
          </a:xfrm>
        </p:grpSpPr>
        <p:sp>
          <p:nvSpPr>
            <p:cNvPr id="137229" name="AutoShape 13"/>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gradFill rotWithShape="0">
              <a:gsLst>
                <a:gs pos="0">
                  <a:srgbClr val="E5B9B7"/>
                </a:gs>
                <a:gs pos="100000">
                  <a:srgbClr val="632423"/>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7230" name="AutoShape 14"/>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37231" name="AutoShape 15"/>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37236" name="Group 20"/>
          <p:cNvGrpSpPr>
            <a:grpSpLocks/>
          </p:cNvGrpSpPr>
          <p:nvPr/>
        </p:nvGrpSpPr>
        <p:grpSpPr bwMode="auto">
          <a:xfrm>
            <a:off x="3497263" y="762000"/>
            <a:ext cx="977900" cy="546100"/>
            <a:chOff x="0" y="0"/>
            <a:chExt cx="616" cy="344"/>
          </a:xfrm>
        </p:grpSpPr>
        <p:sp>
          <p:nvSpPr>
            <p:cNvPr id="137233" name="AutoShape 17"/>
            <p:cNvSpPr>
              <a:spLocks/>
            </p:cNvSpPr>
            <p:nvPr/>
          </p:nvSpPr>
          <p:spPr bwMode="auto">
            <a:xfrm>
              <a:off x="0" y="0"/>
              <a:ext cx="616" cy="344"/>
            </a:xfrm>
            <a:custGeom>
              <a:avLst/>
              <a:gdLst>
                <a:gd name="T0" fmla="*/ 10800 w 21600"/>
                <a:gd name="T1" fmla="*/ 10800 h 21600"/>
              </a:gdLst>
              <a:ahLst/>
              <a:cxnLst>
                <a:cxn ang="0">
                  <a:pos x="T0" y="T1"/>
                </a:cxn>
              </a:cxnLst>
              <a:rect l="0" t="0" r="r" b="b"/>
              <a:pathLst>
                <a:path w="21600" h="2160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moveTo>
                    <a:pt x="0" y="2700"/>
                  </a:moveTo>
                </a:path>
              </a:pathLst>
            </a:custGeom>
            <a:gradFill rotWithShape="0">
              <a:gsLst>
                <a:gs pos="0">
                  <a:srgbClr val="FFFF00"/>
                </a:gs>
                <a:gs pos="100000">
                  <a:srgbClr val="008000"/>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7234" name="AutoShape 18"/>
            <p:cNvSpPr>
              <a:spLocks/>
            </p:cNvSpPr>
            <p:nvPr/>
          </p:nvSpPr>
          <p:spPr bwMode="auto">
            <a:xfrm>
              <a:off x="0" y="0"/>
              <a:ext cx="616" cy="85"/>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37235" name="AutoShape 19"/>
            <p:cNvSpPr>
              <a:spLocks/>
            </p:cNvSpPr>
            <p:nvPr/>
          </p:nvSpPr>
          <p:spPr bwMode="auto">
            <a:xfrm>
              <a:off x="0" y="0"/>
              <a:ext cx="616" cy="344"/>
            </a:xfrm>
            <a:custGeom>
              <a:avLst/>
              <a:gdLst>
                <a:gd name="T0" fmla="*/ 10800 w 21600"/>
                <a:gd name="T1" fmla="*/ 10800 h 21600"/>
              </a:gdLst>
              <a:ahLst/>
              <a:cxnLst>
                <a:cxn ang="0">
                  <a:pos x="T0" y="T1"/>
                </a:cxn>
              </a:cxnLst>
              <a:rect l="0" t="0" r="r" b="b"/>
              <a:pathLst>
                <a:path w="21600" h="2160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sp>
        <p:nvSpPr>
          <p:cNvPr id="137237" name="Rectangle 21"/>
          <p:cNvSpPr>
            <a:spLocks/>
          </p:cNvSpPr>
          <p:nvPr/>
        </p:nvSpPr>
        <p:spPr bwMode="auto">
          <a:xfrm>
            <a:off x="3986213" y="3482975"/>
            <a:ext cx="1627187"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Intermediair</a:t>
            </a:r>
          </a:p>
        </p:txBody>
      </p:sp>
      <p:sp>
        <p:nvSpPr>
          <p:cNvPr id="137238" name="Rectangle 22"/>
          <p:cNvSpPr>
            <a:spLocks/>
          </p:cNvSpPr>
          <p:nvPr/>
        </p:nvSpPr>
        <p:spPr bwMode="auto">
          <a:xfrm>
            <a:off x="933450" y="774700"/>
            <a:ext cx="609600"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GFD</a:t>
            </a:r>
          </a:p>
        </p:txBody>
      </p:sp>
      <p:sp>
        <p:nvSpPr>
          <p:cNvPr id="137239" name="Rectangle 23"/>
          <p:cNvSpPr>
            <a:spLocks/>
          </p:cNvSpPr>
          <p:nvPr/>
        </p:nvSpPr>
        <p:spPr bwMode="auto">
          <a:xfrm>
            <a:off x="4149725" y="495300"/>
            <a:ext cx="1995488"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Verwijs register</a:t>
            </a:r>
          </a:p>
        </p:txBody>
      </p:sp>
      <p:sp>
        <p:nvSpPr>
          <p:cNvPr id="137240" name="Rectangle 24"/>
          <p:cNvSpPr>
            <a:spLocks/>
          </p:cNvSpPr>
          <p:nvPr/>
        </p:nvSpPr>
        <p:spPr bwMode="auto">
          <a:xfrm>
            <a:off x="9423400" y="1020763"/>
            <a:ext cx="1058863" cy="4445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eHealth</a:t>
            </a:r>
          </a:p>
        </p:txBody>
      </p:sp>
      <p:grpSp>
        <p:nvGrpSpPr>
          <p:cNvPr id="137257" name="Group 41"/>
          <p:cNvGrpSpPr>
            <a:grpSpLocks/>
          </p:cNvGrpSpPr>
          <p:nvPr/>
        </p:nvGrpSpPr>
        <p:grpSpPr bwMode="auto">
          <a:xfrm>
            <a:off x="446088" y="3251200"/>
            <a:ext cx="2530475" cy="2714625"/>
            <a:chOff x="0" y="0"/>
            <a:chExt cx="1593" cy="1710"/>
          </a:xfrm>
        </p:grpSpPr>
        <p:grpSp>
          <p:nvGrpSpPr>
            <p:cNvPr id="137244" name="Group 28"/>
            <p:cNvGrpSpPr>
              <a:grpSpLocks/>
            </p:cNvGrpSpPr>
            <p:nvPr/>
          </p:nvGrpSpPr>
          <p:grpSpPr bwMode="auto">
            <a:xfrm>
              <a:off x="0" y="0"/>
              <a:ext cx="616" cy="680"/>
              <a:chOff x="0" y="0"/>
              <a:chExt cx="616" cy="680"/>
            </a:xfrm>
          </p:grpSpPr>
          <p:sp>
            <p:nvSpPr>
              <p:cNvPr id="137241" name="AutoShape 25"/>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solidFill>
                <a:srgbClr val="FFFFFF"/>
              </a:solidFill>
              <a:ln w="25400" cap="flat">
                <a:noFill/>
                <a:round/>
                <a:headEnd type="none" w="med" len="med"/>
                <a:tailEnd type="none" w="med" len="med"/>
              </a:ln>
            </p:spPr>
            <p:txBody>
              <a:bodyPr lIns="0" tIns="0" rIns="0" bIns="0">
                <a:prstTxWarp prst="textNoShape">
                  <a:avLst/>
                </a:prstTxWarp>
              </a:bodyPr>
              <a:lstStyle/>
              <a:p>
                <a:endParaRPr lang="fr-BE"/>
              </a:p>
            </p:txBody>
          </p:sp>
          <p:sp>
            <p:nvSpPr>
              <p:cNvPr id="137242" name="AutoShape 26"/>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25400" cap="flat">
                <a:noFill/>
                <a:round/>
                <a:headEnd type="none" w="med" len="med"/>
                <a:tailEnd type="none" w="med" len="med"/>
              </a:ln>
            </p:spPr>
            <p:txBody>
              <a:bodyPr lIns="0" tIns="0" rIns="0" bIns="0">
                <a:prstTxWarp prst="textNoShape">
                  <a:avLst/>
                </a:prstTxWarp>
              </a:bodyPr>
              <a:lstStyle/>
              <a:p>
                <a:endParaRPr lang="fr-BE"/>
              </a:p>
            </p:txBody>
          </p:sp>
          <p:sp>
            <p:nvSpPr>
              <p:cNvPr id="137243" name="AutoShape 27"/>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25400" cap="flat">
                <a:solidFill>
                  <a:srgbClr val="8064A2"/>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37248" name="Group 32"/>
            <p:cNvGrpSpPr>
              <a:grpSpLocks/>
            </p:cNvGrpSpPr>
            <p:nvPr/>
          </p:nvGrpSpPr>
          <p:grpSpPr bwMode="auto">
            <a:xfrm>
              <a:off x="126" y="136"/>
              <a:ext cx="616" cy="680"/>
              <a:chOff x="0" y="0"/>
              <a:chExt cx="616" cy="680"/>
            </a:xfrm>
          </p:grpSpPr>
          <p:sp>
            <p:nvSpPr>
              <p:cNvPr id="137245" name="AutoShape 29"/>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solidFill>
                <a:srgbClr val="FFFFFF"/>
              </a:solidFill>
              <a:ln w="25400" cap="flat">
                <a:noFill/>
                <a:round/>
                <a:headEnd type="none" w="med" len="med"/>
                <a:tailEnd type="none" w="med" len="med"/>
              </a:ln>
            </p:spPr>
            <p:txBody>
              <a:bodyPr lIns="0" tIns="0" rIns="0" bIns="0">
                <a:prstTxWarp prst="textNoShape">
                  <a:avLst/>
                </a:prstTxWarp>
              </a:bodyPr>
              <a:lstStyle/>
              <a:p>
                <a:endParaRPr lang="fr-BE"/>
              </a:p>
            </p:txBody>
          </p:sp>
          <p:sp>
            <p:nvSpPr>
              <p:cNvPr id="137246" name="AutoShape 30"/>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25400" cap="flat">
                <a:noFill/>
                <a:round/>
                <a:headEnd type="none" w="med" len="med"/>
                <a:tailEnd type="none" w="med" len="med"/>
              </a:ln>
            </p:spPr>
            <p:txBody>
              <a:bodyPr lIns="0" tIns="0" rIns="0" bIns="0">
                <a:prstTxWarp prst="textNoShape">
                  <a:avLst/>
                </a:prstTxWarp>
              </a:bodyPr>
              <a:lstStyle/>
              <a:p>
                <a:endParaRPr lang="fr-BE"/>
              </a:p>
            </p:txBody>
          </p:sp>
          <p:sp>
            <p:nvSpPr>
              <p:cNvPr id="137247" name="AutoShape 31"/>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25400" cap="flat">
                <a:solidFill>
                  <a:srgbClr val="8064A2"/>
                </a:solidFill>
                <a:prstDash val="solid"/>
                <a:round/>
                <a:headEnd type="none" w="med" len="med"/>
                <a:tailEnd type="none" w="med" len="med"/>
              </a:ln>
            </p:spPr>
            <p:txBody>
              <a:bodyPr lIns="0" tIns="0" rIns="0" bIns="0">
                <a:prstTxWarp prst="textNoShape">
                  <a:avLst/>
                </a:prstTxWarp>
              </a:bodyPr>
              <a:lstStyle/>
              <a:p>
                <a:endParaRPr lang="fr-BE"/>
              </a:p>
            </p:txBody>
          </p:sp>
        </p:grpSp>
        <p:grpSp>
          <p:nvGrpSpPr>
            <p:cNvPr id="137252" name="Group 36"/>
            <p:cNvGrpSpPr>
              <a:grpSpLocks/>
            </p:cNvGrpSpPr>
            <p:nvPr/>
          </p:nvGrpSpPr>
          <p:grpSpPr bwMode="auto">
            <a:xfrm>
              <a:off x="307" y="344"/>
              <a:ext cx="616" cy="680"/>
              <a:chOff x="0" y="0"/>
              <a:chExt cx="616" cy="680"/>
            </a:xfrm>
          </p:grpSpPr>
          <p:sp>
            <p:nvSpPr>
              <p:cNvPr id="137249" name="AutoShape 33"/>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solidFill>
                <a:srgbClr val="FFFFFF"/>
              </a:solidFill>
              <a:ln w="25400" cap="flat">
                <a:noFill/>
                <a:round/>
                <a:headEnd type="none" w="med" len="med"/>
                <a:tailEnd type="none" w="med" len="med"/>
              </a:ln>
            </p:spPr>
            <p:txBody>
              <a:bodyPr lIns="0" tIns="0" rIns="0" bIns="0">
                <a:prstTxWarp prst="textNoShape">
                  <a:avLst/>
                </a:prstTxWarp>
              </a:bodyPr>
              <a:lstStyle/>
              <a:p>
                <a:endParaRPr lang="fr-BE"/>
              </a:p>
            </p:txBody>
          </p:sp>
          <p:sp>
            <p:nvSpPr>
              <p:cNvPr id="137250" name="AutoShape 34"/>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25400" cap="flat">
                <a:noFill/>
                <a:round/>
                <a:headEnd type="none" w="med" len="med"/>
                <a:tailEnd type="none" w="med" len="med"/>
              </a:ln>
            </p:spPr>
            <p:txBody>
              <a:bodyPr lIns="0" tIns="0" rIns="0" bIns="0">
                <a:prstTxWarp prst="textNoShape">
                  <a:avLst/>
                </a:prstTxWarp>
              </a:bodyPr>
              <a:lstStyle/>
              <a:p>
                <a:endParaRPr lang="fr-BE"/>
              </a:p>
            </p:txBody>
          </p:sp>
          <p:sp>
            <p:nvSpPr>
              <p:cNvPr id="137251" name="AutoShape 35"/>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25400" cap="flat">
                <a:solidFill>
                  <a:srgbClr val="8064A2"/>
                </a:solidFill>
                <a:prstDash val="solid"/>
                <a:round/>
                <a:headEnd type="none" w="med" len="med"/>
                <a:tailEnd type="none" w="med" len="med"/>
              </a:ln>
            </p:spPr>
            <p:txBody>
              <a:bodyPr lIns="0" tIns="0" rIns="0" bIns="0">
                <a:prstTxWarp prst="textNoShape">
                  <a:avLst/>
                </a:prstTxWarp>
              </a:bodyPr>
              <a:lstStyle/>
              <a:p>
                <a:endParaRPr lang="fr-BE"/>
              </a:p>
            </p:txBody>
          </p:sp>
        </p:grpSp>
        <p:sp>
          <p:nvSpPr>
            <p:cNvPr id="137253" name="Rectangle 37"/>
            <p:cNvSpPr>
              <a:spLocks/>
            </p:cNvSpPr>
            <p:nvPr/>
          </p:nvSpPr>
          <p:spPr bwMode="auto">
            <a:xfrm>
              <a:off x="0" y="966"/>
              <a:ext cx="1246" cy="744"/>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Tarifering</a:t>
              </a:r>
              <a:br>
                <a:rPr lang="en-US" sz="2400">
                  <a:solidFill>
                    <a:schemeClr val="tx1"/>
                  </a:solidFill>
                  <a:latin typeface="Calibri" pitchFamily="-104" charset="0"/>
                  <a:ea typeface="Calibri" pitchFamily="-104" charset="0"/>
                  <a:cs typeface="Calibri" pitchFamily="-104" charset="0"/>
                  <a:sym typeface="Calibri" pitchFamily="-104" charset="0"/>
                </a:rPr>
              </a:br>
              <a:r>
                <a:rPr lang="en-US" sz="2400">
                  <a:solidFill>
                    <a:schemeClr val="tx1"/>
                  </a:solidFill>
                  <a:latin typeface="Calibri" pitchFamily="-104" charset="0"/>
                  <a:ea typeface="Calibri" pitchFamily="-104" charset="0"/>
                  <a:cs typeface="Calibri" pitchFamily="-104" charset="0"/>
                  <a:sym typeface="Calibri" pitchFamily="-104" charset="0"/>
                </a:rPr>
                <a:t>Archief R/</a:t>
              </a:r>
            </a:p>
            <a:p>
              <a:pPr algn="l"/>
              <a:r>
                <a:rPr lang="en-US" sz="2400">
                  <a:solidFill>
                    <a:schemeClr val="tx1"/>
                  </a:solidFill>
                  <a:latin typeface="Calibri" pitchFamily="-104" charset="0"/>
                  <a:ea typeface="Calibri" pitchFamily="-104" charset="0"/>
                  <a:cs typeface="Calibri" pitchFamily="-104" charset="0"/>
                  <a:sym typeface="Calibri" pitchFamily="-104" charset="0"/>
                </a:rPr>
                <a:t>Aflever register</a:t>
              </a:r>
            </a:p>
          </p:txBody>
        </p:sp>
        <p:sp>
          <p:nvSpPr>
            <p:cNvPr id="137254" name="Line 38"/>
            <p:cNvSpPr>
              <a:spLocks noChangeShapeType="1"/>
            </p:cNvSpPr>
            <p:nvPr/>
          </p:nvSpPr>
          <p:spPr bwMode="auto">
            <a:xfrm flipH="1">
              <a:off x="921" y="344"/>
              <a:ext cx="669" cy="344"/>
            </a:xfrm>
            <a:prstGeom prst="line">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sp>
          <p:nvSpPr>
            <p:cNvPr id="137255" name="Line 39"/>
            <p:cNvSpPr>
              <a:spLocks noChangeShapeType="1"/>
            </p:cNvSpPr>
            <p:nvPr/>
          </p:nvSpPr>
          <p:spPr bwMode="auto">
            <a:xfrm rot="10800000">
              <a:off x="742" y="344"/>
              <a:ext cx="848" cy="1"/>
            </a:xfrm>
            <a:prstGeom prst="line">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sp>
          <p:nvSpPr>
            <p:cNvPr id="137256" name="Line 40"/>
            <p:cNvSpPr>
              <a:spLocks noChangeShapeType="1"/>
            </p:cNvSpPr>
            <p:nvPr/>
          </p:nvSpPr>
          <p:spPr bwMode="auto">
            <a:xfrm rot="10800000">
              <a:off x="438" y="136"/>
              <a:ext cx="1155" cy="208"/>
            </a:xfrm>
            <a:prstGeom prst="line">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grpSp>
      <p:grpSp>
        <p:nvGrpSpPr>
          <p:cNvPr id="137261" name="Group 45"/>
          <p:cNvGrpSpPr>
            <a:grpSpLocks/>
          </p:cNvGrpSpPr>
          <p:nvPr/>
        </p:nvGrpSpPr>
        <p:grpSpPr bwMode="auto">
          <a:xfrm>
            <a:off x="2397125" y="1193800"/>
            <a:ext cx="1100138" cy="5559425"/>
            <a:chOff x="0" y="0"/>
            <a:chExt cx="693" cy="3502"/>
          </a:xfrm>
        </p:grpSpPr>
        <p:sp>
          <p:nvSpPr>
            <p:cNvPr id="137258" name="AutoShape 42"/>
            <p:cNvSpPr>
              <a:spLocks/>
            </p:cNvSpPr>
            <p:nvPr/>
          </p:nvSpPr>
          <p:spPr bwMode="auto">
            <a:xfrm rot="10800000" flipH="1">
              <a:off x="188" y="1976"/>
              <a:ext cx="481" cy="1526"/>
            </a:xfrm>
            <a:custGeom>
              <a:avLst/>
              <a:gdLst>
                <a:gd name="T0" fmla="*/ 10800 w 21600"/>
                <a:gd name="T1" fmla="*/ 10800 h 21600"/>
              </a:gdLst>
              <a:ahLst/>
              <a:cxnLst>
                <a:cxn ang="0">
                  <a:pos x="T0" y="T1"/>
                </a:cxn>
              </a:cxnLst>
              <a:rect l="0" t="0" r="r" b="b"/>
              <a:pathLst>
                <a:path w="21600" h="21600">
                  <a:moveTo>
                    <a:pt x="9209" y="0"/>
                  </a:moveTo>
                  <a:cubicBezTo>
                    <a:pt x="4604" y="0"/>
                    <a:pt x="0" y="2820"/>
                    <a:pt x="0" y="5641"/>
                  </a:cubicBezTo>
                  <a:cubicBezTo>
                    <a:pt x="0" y="8461"/>
                    <a:pt x="5400" y="11281"/>
                    <a:pt x="10800" y="11281"/>
                  </a:cubicBezTo>
                  <a:cubicBezTo>
                    <a:pt x="16200" y="11281"/>
                    <a:pt x="21600" y="16441"/>
                    <a:pt x="21600" y="21600"/>
                  </a:cubicBezTo>
                </a:path>
              </a:pathLst>
            </a:custGeom>
            <a:noFill/>
            <a:ln w="25400" cap="flat">
              <a:solidFill>
                <a:srgbClr val="4F81BD"/>
              </a:solidFill>
              <a:prstDash val="solid"/>
              <a:round/>
              <a:headEnd type="arrow" w="sm" len="sm"/>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sp>
          <p:nvSpPr>
            <p:cNvPr id="137259" name="Line 43"/>
            <p:cNvSpPr>
              <a:spLocks noChangeShapeType="1"/>
            </p:cNvSpPr>
            <p:nvPr/>
          </p:nvSpPr>
          <p:spPr bwMode="auto">
            <a:xfrm rot="10800000">
              <a:off x="0" y="752"/>
              <a:ext cx="669" cy="544"/>
            </a:xfrm>
            <a:prstGeom prst="line">
              <a:avLst/>
            </a:prstGeom>
            <a:noFill/>
            <a:ln w="25400" cap="flat">
              <a:solidFill>
                <a:srgbClr val="4F81BD"/>
              </a:solidFill>
              <a:prstDash val="solid"/>
              <a:round/>
              <a:headEnd type="none" w="med" len="med"/>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sp>
          <p:nvSpPr>
            <p:cNvPr id="137260" name="Line 44"/>
            <p:cNvSpPr>
              <a:spLocks noChangeShapeType="1"/>
            </p:cNvSpPr>
            <p:nvPr/>
          </p:nvSpPr>
          <p:spPr bwMode="auto">
            <a:xfrm rot="10800000" flipH="1">
              <a:off x="0" y="0"/>
              <a:ext cx="693" cy="272"/>
            </a:xfrm>
            <a:prstGeom prst="line">
              <a:avLst/>
            </a:prstGeom>
            <a:noFill/>
            <a:ln w="25400" cap="flat">
              <a:solidFill>
                <a:srgbClr val="4F81BD"/>
              </a:solidFill>
              <a:prstDash val="solid"/>
              <a:round/>
              <a:headEnd type="arrow" w="sm" len="sm"/>
              <a:tailEnd type="arrow" w="sm" len="sm"/>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fr-BE"/>
            </a:p>
          </p:txBody>
        </p:sp>
      </p:grpSp>
      <p:grpSp>
        <p:nvGrpSpPr>
          <p:cNvPr id="137265" name="Group 49"/>
          <p:cNvGrpSpPr>
            <a:grpSpLocks/>
          </p:cNvGrpSpPr>
          <p:nvPr/>
        </p:nvGrpSpPr>
        <p:grpSpPr bwMode="auto">
          <a:xfrm>
            <a:off x="4762500" y="2057400"/>
            <a:ext cx="977900" cy="1079500"/>
            <a:chOff x="0" y="0"/>
            <a:chExt cx="616" cy="680"/>
          </a:xfrm>
        </p:grpSpPr>
        <p:sp>
          <p:nvSpPr>
            <p:cNvPr id="137262" name="AutoShape 46"/>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0" y="2430"/>
                  </a:move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close/>
                  <a:moveTo>
                    <a:pt x="0" y="2430"/>
                  </a:moveTo>
                </a:path>
              </a:pathLst>
            </a:custGeom>
            <a:gradFill rotWithShape="0">
              <a:gsLst>
                <a:gs pos="0">
                  <a:srgbClr val="B3B3B3"/>
                </a:gs>
                <a:gs pos="100000">
                  <a:srgbClr val="666666"/>
                </a:gs>
              </a:gsLst>
              <a:lin ang="5400000" scaled="1"/>
            </a:gradFill>
            <a:ln w="9525" cap="flat">
              <a:noFill/>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fr-BE"/>
            </a:p>
          </p:txBody>
        </p:sp>
        <p:sp>
          <p:nvSpPr>
            <p:cNvPr id="137263" name="AutoShape 47"/>
            <p:cNvSpPr>
              <a:spLocks/>
            </p:cNvSpPr>
            <p:nvPr/>
          </p:nvSpPr>
          <p:spPr bwMode="auto">
            <a:xfrm>
              <a:off x="0" y="0"/>
              <a:ext cx="616" cy="153"/>
            </a:xfrm>
            <a:custGeom>
              <a:avLst/>
              <a:gdLst>
                <a:gd name="T0" fmla="*/ 10800 w 21600"/>
                <a:gd name="T1" fmla="*/ 10800 h 21600"/>
              </a:gdLst>
              <a:ahLst/>
              <a:cxnLst>
                <a:cxn ang="0">
                  <a:pos x="T0" y="T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FFFFFF">
                <a:alpha val="39999"/>
              </a:srgbClr>
            </a:solidFill>
            <a:ln w="9525" cap="flat">
              <a:noFill/>
              <a:round/>
              <a:headEnd type="none" w="med" len="med"/>
              <a:tailEnd type="none" w="med" len="med"/>
            </a:ln>
          </p:spPr>
          <p:txBody>
            <a:bodyPr lIns="0" tIns="0" rIns="0" bIns="0">
              <a:prstTxWarp prst="textNoShape">
                <a:avLst/>
              </a:prstTxWarp>
            </a:bodyPr>
            <a:lstStyle/>
            <a:p>
              <a:endParaRPr lang="fr-BE"/>
            </a:p>
          </p:txBody>
        </p:sp>
        <p:sp>
          <p:nvSpPr>
            <p:cNvPr id="137264" name="AutoShape 48"/>
            <p:cNvSpPr>
              <a:spLocks/>
            </p:cNvSpPr>
            <p:nvPr/>
          </p:nvSpPr>
          <p:spPr bwMode="auto">
            <a:xfrm>
              <a:off x="0" y="0"/>
              <a:ext cx="616" cy="680"/>
            </a:xfrm>
            <a:custGeom>
              <a:avLst/>
              <a:gdLst>
                <a:gd name="T0" fmla="*/ 10800 w 21600"/>
                <a:gd name="T1" fmla="*/ 10800 h 21600"/>
              </a:gdLst>
              <a:ahLst/>
              <a:cxnLst>
                <a:cxn ang="0">
                  <a:pos x="T0" y="T1"/>
                </a:cxn>
              </a:cxnLst>
              <a:rect l="0" t="0" r="r" b="b"/>
              <a:pathLst>
                <a:path w="21600" h="21600">
                  <a:moveTo>
                    <a:pt x="21600" y="2430"/>
                  </a:moveTo>
                  <a:cubicBezTo>
                    <a:pt x="21600" y="3772"/>
                    <a:pt x="16765" y="4860"/>
                    <a:pt x="10800" y="4860"/>
                  </a:cubicBezTo>
                  <a:cubicBezTo>
                    <a:pt x="4835" y="4860"/>
                    <a:pt x="0" y="3772"/>
                    <a:pt x="0" y="2430"/>
                  </a:cubicBezTo>
                  <a:cubicBezTo>
                    <a:pt x="0" y="1088"/>
                    <a:pt x="4835" y="0"/>
                    <a:pt x="10800" y="0"/>
                  </a:cubicBezTo>
                  <a:cubicBezTo>
                    <a:pt x="16765" y="0"/>
                    <a:pt x="21600" y="1088"/>
                    <a:pt x="21600" y="2430"/>
                  </a:cubicBezTo>
                  <a:lnTo>
                    <a:pt x="21600" y="19170"/>
                  </a:lnTo>
                  <a:cubicBezTo>
                    <a:pt x="21600" y="20512"/>
                    <a:pt x="16765" y="21600"/>
                    <a:pt x="10800" y="21600"/>
                  </a:cubicBezTo>
                  <a:cubicBezTo>
                    <a:pt x="4835" y="21600"/>
                    <a:pt x="0" y="20512"/>
                    <a:pt x="0" y="19170"/>
                  </a:cubicBezTo>
                  <a:lnTo>
                    <a:pt x="0" y="2430"/>
                  </a:lnTo>
                </a:path>
              </a:pathLst>
            </a:custGeom>
            <a:noFill/>
            <a:ln w="9525" cap="flat">
              <a:solidFill>
                <a:srgbClr val="4A7DBB"/>
              </a:solidFill>
              <a:prstDash val="solid"/>
              <a:round/>
              <a:headEnd type="none" w="med" len="med"/>
              <a:tailEnd type="none" w="med" len="med"/>
            </a:ln>
          </p:spPr>
          <p:txBody>
            <a:bodyPr lIns="0" tIns="0" rIns="0" bIns="0">
              <a:prstTxWarp prst="textNoShape">
                <a:avLst/>
              </a:prstTxWarp>
            </a:bodyPr>
            <a:lstStyle/>
            <a:p>
              <a:endParaRPr lang="fr-BE"/>
            </a:p>
          </p:txBody>
        </p:sp>
      </p:grpSp>
      <p:sp>
        <p:nvSpPr>
          <p:cNvPr id="137266" name="Rectangle 50"/>
          <p:cNvSpPr>
            <a:spLocks/>
          </p:cNvSpPr>
          <p:nvPr/>
        </p:nvSpPr>
        <p:spPr bwMode="auto">
          <a:xfrm>
            <a:off x="3683000" y="1981200"/>
            <a:ext cx="1014413" cy="444500"/>
          </a:xfrm>
          <a:prstGeom prst="rect">
            <a:avLst/>
          </a:prstGeom>
          <a:noFill/>
          <a:ln w="12700" cap="rnd">
            <a:noFill/>
            <a:round/>
            <a:headEnd type="none" w="med" len="med"/>
            <a:tailEnd type="none" w="med" len="med"/>
          </a:ln>
        </p:spPr>
        <p:txBody>
          <a:bodyPr wrap="none" lIns="0" tIns="0" rIns="0" bIns="0">
            <a:prstTxWarp prst="textNoShape">
              <a:avLst/>
            </a:prstTxWarp>
            <a:spAutoFit/>
          </a:bodyPr>
          <a:lstStyle/>
          <a:p>
            <a:pPr algn="l"/>
            <a:r>
              <a:rPr lang="en-US" sz="2400">
                <a:solidFill>
                  <a:schemeClr val="tx1"/>
                </a:solidFill>
                <a:latin typeface="Calibri" pitchFamily="-104" charset="0"/>
                <a:ea typeface="Calibri" pitchFamily="-104" charset="0"/>
                <a:cs typeface="Calibri" pitchFamily="-104" charset="0"/>
                <a:sym typeface="Calibri" pitchFamily="-104" charset="0"/>
              </a:rPr>
              <a:t>Vitalink</a:t>
            </a:r>
          </a:p>
        </p:txBody>
      </p:sp>
      <p:sp>
        <p:nvSpPr>
          <p:cNvPr id="137267" name="Line 51"/>
          <p:cNvSpPr>
            <a:spLocks noChangeShapeType="1"/>
          </p:cNvSpPr>
          <p:nvPr/>
        </p:nvSpPr>
        <p:spPr bwMode="auto">
          <a:xfrm flipH="1">
            <a:off x="3949700" y="2730500"/>
            <a:ext cx="762000" cy="698500"/>
          </a:xfrm>
          <a:prstGeom prst="line">
            <a:avLst/>
          </a:prstGeom>
          <a:noFill/>
          <a:ln w="38100" cap="flat">
            <a:solidFill>
              <a:srgbClr val="6666FF"/>
            </a:solidFill>
            <a:prstDash val="solid"/>
            <a:miter lim="800000"/>
            <a:headEnd type="stealth" w="med" len="med"/>
            <a:tailEnd type="none" w="med" len="med"/>
          </a:ln>
        </p:spPr>
        <p:txBody>
          <a:bodyPr lIns="0" tIns="0" rIns="0" bIns="0">
            <a:prstTxWarp prst="textNoShape">
              <a:avLst/>
            </a:prstTxWarp>
          </a:bodyPr>
          <a:lstStyle/>
          <a:p>
            <a:endParaRPr lang="fr-BE"/>
          </a:p>
        </p:txBody>
      </p:sp>
      <p:sp>
        <p:nvSpPr>
          <p:cNvPr id="137268" name="Line 52"/>
          <p:cNvSpPr>
            <a:spLocks noChangeShapeType="1"/>
          </p:cNvSpPr>
          <p:nvPr/>
        </p:nvSpPr>
        <p:spPr bwMode="auto">
          <a:xfrm>
            <a:off x="4533900" y="1270000"/>
            <a:ext cx="482600" cy="800100"/>
          </a:xfrm>
          <a:prstGeom prst="line">
            <a:avLst/>
          </a:prstGeom>
          <a:noFill/>
          <a:ln w="38100" cap="flat">
            <a:solidFill>
              <a:srgbClr val="6666FF"/>
            </a:solidFill>
            <a:prstDash val="solid"/>
            <a:miter lim="800000"/>
            <a:headEnd type="stealth" w="med" len="med"/>
            <a:tailEnd type="stealth" w="med" len="med"/>
          </a:ln>
        </p:spPr>
        <p:txBody>
          <a:bodyPr lIns="0" tIns="0" rIns="0" bIns="0">
            <a:prstTxWarp prst="textNoShape">
              <a:avLst/>
            </a:prstTxWarp>
          </a:bodyPr>
          <a:lstStyle/>
          <a:p>
            <a:endParaRPr lang="fr-BE"/>
          </a:p>
        </p:txBody>
      </p:sp>
      <p:sp>
        <p:nvSpPr>
          <p:cNvPr id="137269" name="Rectangle 53"/>
          <p:cNvSpPr>
            <a:spLocks/>
          </p:cNvSpPr>
          <p:nvPr/>
        </p:nvSpPr>
        <p:spPr bwMode="auto">
          <a:xfrm>
            <a:off x="927100" y="2451100"/>
            <a:ext cx="1265238"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400">
                <a:solidFill>
                  <a:srgbClr val="FF0000"/>
                </a:solidFill>
                <a:latin typeface="Calibri" pitchFamily="-104" charset="0"/>
                <a:ea typeface="Calibri" pitchFamily="-104" charset="0"/>
                <a:cs typeface="Calibri" pitchFamily="-104" charset="0"/>
                <a:sym typeface="Calibri" pitchFamily="-104" charset="0"/>
              </a:rPr>
              <a:t>Test 2013</a:t>
            </a:r>
          </a:p>
        </p:txBody>
      </p:sp>
      <p:sp>
        <p:nvSpPr>
          <p:cNvPr id="137270" name="Rectangle 54"/>
          <p:cNvSpPr>
            <a:spLocks/>
          </p:cNvSpPr>
          <p:nvPr/>
        </p:nvSpPr>
        <p:spPr bwMode="auto">
          <a:xfrm>
            <a:off x="5880100" y="2260600"/>
            <a:ext cx="706438" cy="8128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2400">
                <a:solidFill>
                  <a:srgbClr val="FF0000"/>
                </a:solidFill>
                <a:latin typeface="Calibri" pitchFamily="-104" charset="0"/>
                <a:ea typeface="Calibri" pitchFamily="-104" charset="0"/>
                <a:cs typeface="Calibri" pitchFamily="-104" charset="0"/>
                <a:sym typeface="Calibri" pitchFamily="-104" charset="0"/>
              </a:rPr>
              <a:t>Test</a:t>
            </a:r>
          </a:p>
          <a:p>
            <a:pPr algn="l"/>
            <a:r>
              <a:rPr lang="en-US" sz="2400">
                <a:solidFill>
                  <a:srgbClr val="FF0000"/>
                </a:solidFill>
                <a:latin typeface="Calibri" pitchFamily="-104" charset="0"/>
                <a:ea typeface="Calibri" pitchFamily="-104" charset="0"/>
                <a:cs typeface="Calibri" pitchFamily="-104" charset="0"/>
                <a:sym typeface="Calibri" pitchFamily="-104" charset="0"/>
              </a:rPr>
              <a:t>2013</a:t>
            </a:r>
          </a:p>
        </p:txBody>
      </p:sp>
    </p:spTree>
  </p:cSld>
  <p:clrMapOvr>
    <a:masterClrMapping/>
  </p:clrMapOvr>
  <p:transition spd="med">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
          <p:cNvSpPr>
            <a:spLocks noGrp="1" noChangeArrowheads="1"/>
          </p:cNvSpPr>
          <p:nvPr>
            <p:ph type="title"/>
          </p:nvPr>
        </p:nvSpPr>
        <p:spPr bwMode="auto">
          <a:xfrm>
            <a:off x="647700" y="390525"/>
            <a:ext cx="11709400" cy="2054225"/>
          </a:xfrm>
          <a:noFill/>
          <a:ln w="12700">
            <a:miter lim="800000"/>
            <a:headEnd/>
            <a:tailEnd/>
          </a:ln>
        </p:spPr>
        <p:txBody>
          <a:bodyPr wrap="square" lIns="38100" tIns="38100" rIns="37239" bIns="38100" numCol="1" anchor="t" anchorCtr="0" compatLnSpc="1">
            <a:prstTxWarp prst="textNoShape">
              <a:avLst/>
            </a:prstTxWarp>
          </a:bodyPr>
          <a:lstStyle/>
          <a:p>
            <a:pPr marL="0"/>
            <a:r>
              <a:rPr lang="en-US">
                <a:solidFill>
                  <a:srgbClr val="FF0000"/>
                </a:solidFill>
              </a:rPr>
              <a:t>Valkuilen…?</a:t>
            </a:r>
          </a:p>
        </p:txBody>
      </p:sp>
      <p:pic>
        <p:nvPicPr>
          <p:cNvPr id="138242" name="Picture 2"/>
          <p:cNvPicPr>
            <a:picLocks noChangeAspect="1" noChangeArrowheads="1"/>
          </p:cNvPicPr>
          <p:nvPr/>
        </p:nvPicPr>
        <p:blipFill>
          <a:blip r:embed="rId2"/>
          <a:srcRect/>
          <a:stretch>
            <a:fillRect/>
          </a:stretch>
        </p:blipFill>
        <p:spPr bwMode="auto">
          <a:xfrm>
            <a:off x="1111250" y="1638300"/>
            <a:ext cx="2222500" cy="1511300"/>
          </a:xfrm>
          <a:prstGeom prst="rect">
            <a:avLst/>
          </a:prstGeom>
          <a:noFill/>
          <a:ln w="9525" cap="flat">
            <a:noFill/>
            <a:round/>
            <a:headEnd/>
            <a:tailEnd/>
          </a:ln>
        </p:spPr>
      </p:pic>
      <p:pic>
        <p:nvPicPr>
          <p:cNvPr id="138243" name="Picture 3"/>
          <p:cNvPicPr>
            <a:picLocks noChangeAspect="1" noChangeArrowheads="1"/>
          </p:cNvPicPr>
          <p:nvPr/>
        </p:nvPicPr>
        <p:blipFill>
          <a:blip r:embed="rId3"/>
          <a:srcRect/>
          <a:stretch>
            <a:fillRect/>
          </a:stretch>
        </p:blipFill>
        <p:spPr bwMode="auto">
          <a:xfrm>
            <a:off x="6683375" y="3238500"/>
            <a:ext cx="5943600" cy="2133600"/>
          </a:xfrm>
          <a:prstGeom prst="rect">
            <a:avLst/>
          </a:prstGeom>
          <a:noFill/>
          <a:ln w="9525" cap="flat">
            <a:noFill/>
            <a:round/>
            <a:headEnd/>
            <a:tailEnd/>
          </a:ln>
        </p:spPr>
      </p:pic>
      <p:pic>
        <p:nvPicPr>
          <p:cNvPr id="138244" name="Picture 4"/>
          <p:cNvPicPr>
            <a:picLocks noChangeAspect="1" noChangeArrowheads="1"/>
          </p:cNvPicPr>
          <p:nvPr/>
        </p:nvPicPr>
        <p:blipFill>
          <a:blip r:embed="rId4"/>
          <a:srcRect/>
          <a:stretch>
            <a:fillRect/>
          </a:stretch>
        </p:blipFill>
        <p:spPr bwMode="auto">
          <a:xfrm>
            <a:off x="8902700" y="1752600"/>
            <a:ext cx="1498600" cy="1511300"/>
          </a:xfrm>
          <a:prstGeom prst="rect">
            <a:avLst/>
          </a:prstGeom>
          <a:noFill/>
          <a:ln w="9525" cap="flat">
            <a:noFill/>
            <a:round/>
            <a:headEnd/>
            <a:tailEnd/>
          </a:ln>
        </p:spPr>
      </p:pic>
      <p:pic>
        <p:nvPicPr>
          <p:cNvPr id="138245" name="Picture 5"/>
          <p:cNvPicPr>
            <a:picLocks noChangeAspect="1" noChangeArrowheads="1"/>
          </p:cNvPicPr>
          <p:nvPr/>
        </p:nvPicPr>
        <p:blipFill>
          <a:blip r:embed="rId5"/>
          <a:srcRect/>
          <a:stretch>
            <a:fillRect/>
          </a:stretch>
        </p:blipFill>
        <p:spPr bwMode="auto">
          <a:xfrm>
            <a:off x="3390900" y="1714500"/>
            <a:ext cx="2603500" cy="4826000"/>
          </a:xfrm>
          <a:prstGeom prst="rect">
            <a:avLst/>
          </a:prstGeom>
          <a:noFill/>
          <a:ln w="9525" cap="flat">
            <a:solidFill>
              <a:schemeClr val="tx1"/>
            </a:solidFill>
            <a:prstDash val="solid"/>
            <a:round/>
            <a:headEnd/>
            <a:tailEnd/>
          </a:ln>
        </p:spPr>
      </p:pic>
      <p:pic>
        <p:nvPicPr>
          <p:cNvPr id="138246" name="Picture 6"/>
          <p:cNvPicPr>
            <a:picLocks noChangeAspect="1" noChangeArrowheads="1"/>
          </p:cNvPicPr>
          <p:nvPr/>
        </p:nvPicPr>
        <p:blipFill>
          <a:blip r:embed="rId6"/>
          <a:srcRect/>
          <a:stretch>
            <a:fillRect/>
          </a:stretch>
        </p:blipFill>
        <p:spPr bwMode="auto">
          <a:xfrm>
            <a:off x="1625600" y="7569200"/>
            <a:ext cx="4013200" cy="1917700"/>
          </a:xfrm>
          <a:prstGeom prst="rect">
            <a:avLst/>
          </a:prstGeom>
          <a:noFill/>
          <a:ln w="9525" cap="flat">
            <a:noFill/>
            <a:round/>
            <a:headEnd/>
            <a:tailEnd/>
          </a:ln>
        </p:spPr>
      </p:pic>
      <p:sp>
        <p:nvSpPr>
          <p:cNvPr id="138247" name="Rectangle 7"/>
          <p:cNvSpPr>
            <a:spLocks/>
          </p:cNvSpPr>
          <p:nvPr/>
        </p:nvSpPr>
        <p:spPr bwMode="auto">
          <a:xfrm>
            <a:off x="6223000" y="5562600"/>
            <a:ext cx="2405063" cy="4191000"/>
          </a:xfrm>
          <a:prstGeom prst="rect">
            <a:avLst/>
          </a:prstGeom>
          <a:noFill/>
          <a:ln w="12700" cap="flat">
            <a:noFill/>
            <a:miter lim="800000"/>
            <a:headEnd type="none" w="med" len="med"/>
            <a:tailEnd type="none" w="med" len="med"/>
          </a:ln>
        </p:spPr>
        <p:txBody>
          <a:bodyPr wrap="none" lIns="0" tIns="0" rIns="57799" bIns="0">
            <a:prstTxWarp prst="textNoShape">
              <a:avLst/>
            </a:prstTxWarp>
            <a:spAutoFit/>
          </a:bodyPr>
          <a:lstStyle/>
          <a:p>
            <a:pPr marL="57150" algn="l"/>
            <a:r>
              <a:rPr lang="en-US" sz="28800" b="1" i="1">
                <a:solidFill>
                  <a:srgbClr val="D90B00"/>
                </a:solidFill>
                <a:latin typeface="Arial" pitchFamily="-104" charset="0"/>
                <a:ea typeface="Arial" pitchFamily="-104" charset="0"/>
                <a:cs typeface="Arial" pitchFamily="-104" charset="0"/>
                <a:sym typeface="Arial" pitchFamily="-104" charset="0"/>
              </a:rPr>
              <a:t>?</a:t>
            </a:r>
          </a:p>
        </p:txBody>
      </p:sp>
      <p:sp>
        <p:nvSpPr>
          <p:cNvPr id="138248" name="Rectangle 8"/>
          <p:cNvSpPr>
            <a:spLocks/>
          </p:cNvSpPr>
          <p:nvPr/>
        </p:nvSpPr>
        <p:spPr bwMode="auto">
          <a:xfrm>
            <a:off x="8851900" y="6159500"/>
            <a:ext cx="3711575" cy="2730500"/>
          </a:xfrm>
          <a:prstGeom prst="rect">
            <a:avLst/>
          </a:prstGeom>
          <a:noFill/>
          <a:ln w="12700" cap="flat">
            <a:noFill/>
            <a:miter lim="800000"/>
            <a:headEnd type="none" w="med" len="med"/>
            <a:tailEnd type="none" w="med" len="med"/>
          </a:ln>
        </p:spPr>
        <p:txBody>
          <a:bodyPr wrap="none" lIns="0" tIns="0" rIns="57799" bIns="0">
            <a:prstTxWarp prst="textNoShape">
              <a:avLst/>
            </a:prstTxWarp>
            <a:spAutoFit/>
          </a:bodyPr>
          <a:lstStyle/>
          <a:p>
            <a:pPr marL="57150" algn="l">
              <a:lnSpc>
                <a:spcPct val="200000"/>
              </a:lnSpc>
            </a:pPr>
            <a:r>
              <a:rPr lang="en-US" sz="3600" b="1" u="sng">
                <a:solidFill>
                  <a:srgbClr val="D90B00"/>
                </a:solidFill>
                <a:latin typeface="Arial" pitchFamily="-104" charset="0"/>
                <a:ea typeface="Arial" pitchFamily="-104" charset="0"/>
                <a:cs typeface="Arial" pitchFamily="-104" charset="0"/>
                <a:sym typeface="Arial" pitchFamily="-104" charset="0"/>
              </a:rPr>
              <a:t>Echte</a:t>
            </a:r>
            <a:r>
              <a:rPr lang="en-US" sz="3600" b="1">
                <a:solidFill>
                  <a:srgbClr val="D90B00"/>
                </a:solidFill>
                <a:latin typeface="Arial" pitchFamily="-104" charset="0"/>
                <a:ea typeface="Arial" pitchFamily="-104" charset="0"/>
                <a:cs typeface="Arial" pitchFamily="-104" charset="0"/>
                <a:sym typeface="Arial" pitchFamily="-104" charset="0"/>
              </a:rPr>
              <a:t> 24/7</a:t>
            </a:r>
          </a:p>
          <a:p>
            <a:pPr marL="57150" algn="l">
              <a:lnSpc>
                <a:spcPct val="200000"/>
              </a:lnSpc>
            </a:pPr>
            <a:r>
              <a:rPr lang="en-US" sz="3600" b="1" u="sng">
                <a:solidFill>
                  <a:srgbClr val="D90B00"/>
                </a:solidFill>
                <a:latin typeface="Arial" pitchFamily="-104" charset="0"/>
                <a:ea typeface="Arial" pitchFamily="-104" charset="0"/>
                <a:cs typeface="Arial" pitchFamily="-104" charset="0"/>
                <a:sym typeface="Arial" pitchFamily="-104" charset="0"/>
              </a:rPr>
              <a:t>Echte</a:t>
            </a:r>
            <a:r>
              <a:rPr lang="en-US" sz="3600" b="1">
                <a:solidFill>
                  <a:srgbClr val="D90B00"/>
                </a:solidFill>
                <a:latin typeface="Arial" pitchFamily="-104" charset="0"/>
                <a:ea typeface="Arial" pitchFamily="-104" charset="0"/>
                <a:cs typeface="Arial" pitchFamily="-104" charset="0"/>
                <a:sym typeface="Arial" pitchFamily="-104" charset="0"/>
              </a:rPr>
              <a:t> SLA 99,99</a:t>
            </a:r>
          </a:p>
          <a:p>
            <a:pPr marL="57150" algn="l">
              <a:lnSpc>
                <a:spcPct val="200000"/>
              </a:lnSpc>
            </a:pPr>
            <a:r>
              <a:rPr lang="en-US" sz="3600" b="1" u="sng">
                <a:solidFill>
                  <a:srgbClr val="D90B00"/>
                </a:solidFill>
                <a:latin typeface="Arial" pitchFamily="-104" charset="0"/>
                <a:ea typeface="Arial" pitchFamily="-104" charset="0"/>
                <a:cs typeface="Arial" pitchFamily="-104" charset="0"/>
                <a:sym typeface="Arial" pitchFamily="-104" charset="0"/>
              </a:rPr>
              <a:t>Echt </a:t>
            </a:r>
            <a:r>
              <a:rPr lang="en-US" sz="3600" b="1">
                <a:solidFill>
                  <a:srgbClr val="D90B00"/>
                </a:solidFill>
                <a:latin typeface="Arial" pitchFamily="-104" charset="0"/>
                <a:ea typeface="Arial" pitchFamily="-104" charset="0"/>
                <a:cs typeface="Arial" pitchFamily="-104" charset="0"/>
                <a:sym typeface="Arial" pitchFamily="-104" charset="0"/>
              </a:rPr>
              <a:t>‘mobiel’</a:t>
            </a:r>
          </a:p>
        </p:txBody>
      </p:sp>
      <p:sp>
        <p:nvSpPr>
          <p:cNvPr id="138249" name="Text Box 9"/>
          <p:cNvSpPr txBox="1">
            <a:spLocks noChangeArrowheads="1"/>
          </p:cNvSpPr>
          <p:nvPr/>
        </p:nvSpPr>
        <p:spPr bwMode="auto">
          <a:xfrm>
            <a:off x="12157075" y="9197975"/>
            <a:ext cx="320675" cy="355600"/>
          </a:xfrm>
          <a:prstGeom prst="rect">
            <a:avLst/>
          </a:prstGeom>
          <a:noFill/>
          <a:ln w="12700">
            <a:noFill/>
            <a:miter lim="800000"/>
            <a:headEnd/>
            <a:tailEnd/>
          </a:ln>
          <a:effectLst/>
        </p:spPr>
        <p:txBody>
          <a:bodyPr wrap="none" anchor="ctr">
            <a:prstTxWarp prst="textNoShape">
              <a:avLst/>
            </a:prstTxWarp>
          </a:bodyPr>
          <a:lstStyle/>
          <a:p>
            <a:pPr algn="r"/>
            <a:fld id="{706D5A91-7300-F843-A811-EC1B34A8BDAE}" type="slidenum">
              <a:rPr lang="en-US" sz="1800">
                <a:solidFill>
                  <a:schemeClr val="tx1"/>
                </a:solidFill>
                <a:latin typeface="Calibri" pitchFamily="-104" charset="0"/>
                <a:ea typeface="Calibri" pitchFamily="-104" charset="0"/>
                <a:cs typeface="Calibri" pitchFamily="-104" charset="0"/>
                <a:sym typeface="Calibri" pitchFamily="-104" charset="0"/>
              </a:rPr>
              <a:pPr algn="r"/>
              <a:t>75</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Grp="1" noChangeArrowheads="1"/>
          </p:cNvSpPr>
          <p:nvPr>
            <p:ph type="title"/>
          </p:nvPr>
        </p:nvSpPr>
        <p:spPr bwMode="auto">
          <a:xfrm>
            <a:off x="647700" y="390525"/>
            <a:ext cx="11709400" cy="2054225"/>
          </a:xfrm>
          <a:noFill/>
          <a:ln w="12700">
            <a:miter lim="800000"/>
            <a:headEnd/>
            <a:tailEnd/>
          </a:ln>
        </p:spPr>
        <p:txBody>
          <a:bodyPr wrap="square" lIns="38100" tIns="38100" rIns="37239" bIns="38100" numCol="1" anchor="t" anchorCtr="0" compatLnSpc="1">
            <a:prstTxWarp prst="textNoShape">
              <a:avLst/>
            </a:prstTxWarp>
          </a:bodyPr>
          <a:lstStyle/>
          <a:p>
            <a:pPr marL="0"/>
            <a:r>
              <a:rPr lang="en-US">
                <a:solidFill>
                  <a:srgbClr val="FF0000"/>
                </a:solidFill>
              </a:rPr>
              <a:t>Valkuilen…?</a:t>
            </a:r>
          </a:p>
        </p:txBody>
      </p:sp>
      <p:sp>
        <p:nvSpPr>
          <p:cNvPr id="139266" name="Rectangle 2"/>
          <p:cNvSpPr>
            <a:spLocks noGrp="1" noChangeArrowheads="1"/>
          </p:cNvSpPr>
          <p:nvPr>
            <p:ph type="body" idx="1"/>
          </p:nvPr>
        </p:nvSpPr>
        <p:spPr>
          <a:xfrm>
            <a:off x="304800" y="1838325"/>
            <a:ext cx="12661900" cy="7302500"/>
          </a:xfrm>
          <a:ln/>
        </p:spPr>
        <p:txBody>
          <a:bodyPr lIns="25400" tIns="25400" rIns="1968" bIns="25400" anchor="t"/>
          <a:lstStyle/>
          <a:p>
            <a:pPr marL="563563">
              <a:lnSpc>
                <a:spcPct val="90000"/>
              </a:lnSpc>
              <a:spcBef>
                <a:spcPct val="0"/>
              </a:spcBef>
              <a:buClr>
                <a:srgbClr val="006600"/>
              </a:buClr>
              <a:buSzPct val="68000"/>
              <a:buFont typeface="Wingdings" pitchFamily="-104" charset="2"/>
              <a:buChar char="l"/>
            </a:pPr>
            <a:r>
              <a:rPr lang="en-US" sz="3600" b="1">
                <a:solidFill>
                  <a:srgbClr val="D90B00"/>
                </a:solidFill>
              </a:rPr>
              <a:t>Emoties</a:t>
            </a:r>
            <a:r>
              <a:rPr lang="en-US" sz="2800" b="1"/>
              <a:t>: wantrouwen en onbegrip t.o.v. IT en/of « overheid »</a:t>
            </a:r>
            <a:endParaRPr lang="en-US" sz="2800" b="1">
              <a:ea typeface="ヒラギノ角ゴ ProN W6" pitchFamily="-104" charset="-128"/>
              <a:cs typeface="ヒラギノ角ゴ ProN W6" pitchFamily="-104" charset="-128"/>
            </a:endParaRPr>
          </a:p>
          <a:p>
            <a:pPr marL="563563">
              <a:lnSpc>
                <a:spcPct val="90000"/>
              </a:lnSpc>
              <a:spcBef>
                <a:spcPts val="1800"/>
              </a:spcBef>
              <a:buClr>
                <a:srgbClr val="006600"/>
              </a:buClr>
              <a:buSzPct val="68000"/>
              <a:buFont typeface="Wingdings" pitchFamily="-104" charset="2"/>
              <a:buChar char="l"/>
            </a:pPr>
            <a:r>
              <a:rPr lang="en-US" sz="2800" b="1"/>
              <a:t>Permanent on-line met breedband internet noodzakelijk</a:t>
            </a:r>
            <a:r>
              <a:rPr lang="en-US" sz="2800" b="1">
                <a:ea typeface="ヒラギノ角ゴ ProN W6" pitchFamily="-104" charset="-128"/>
                <a:cs typeface="ヒラギノ角ゴ ProN W6" pitchFamily="-104" charset="-128"/>
              </a:rPr>
              <a:t/>
            </a:r>
            <a:br>
              <a:rPr lang="en-US" sz="2800" b="1">
                <a:ea typeface="ヒラギノ角ゴ ProN W6" pitchFamily="-104" charset="-128"/>
                <a:cs typeface="ヒラギノ角ゴ ProN W6" pitchFamily="-104" charset="-128"/>
              </a:rPr>
            </a:br>
            <a:r>
              <a:rPr lang="en-US" sz="2800" b="1">
                <a:ea typeface="ヒラギノ角ゴ ProN W6" pitchFamily="-104" charset="-128"/>
                <a:cs typeface="ヒラギノ角ゴ ProN W6" pitchFamily="-104" charset="-128"/>
              </a:rPr>
              <a:t/>
            </a:r>
            <a:br>
              <a:rPr lang="en-US" sz="2800" b="1">
                <a:ea typeface="ヒラギノ角ゴ ProN W6" pitchFamily="-104" charset="-128"/>
                <a:cs typeface="ヒラギノ角ゴ ProN W6" pitchFamily="-104" charset="-128"/>
              </a:rPr>
            </a:br>
            <a:endParaRPr lang="en-US" sz="2800" b="1">
              <a:ea typeface="ヒラギノ角ゴ ProN W6" pitchFamily="-104" charset="-128"/>
              <a:cs typeface="ヒラギノ角ゴ ProN W6" pitchFamily="-104" charset="-128"/>
            </a:endParaRPr>
          </a:p>
          <a:p>
            <a:pPr marL="563563">
              <a:lnSpc>
                <a:spcPct val="90000"/>
              </a:lnSpc>
              <a:spcBef>
                <a:spcPts val="1800"/>
              </a:spcBef>
              <a:buClr>
                <a:srgbClr val="006600"/>
              </a:buClr>
              <a:buSzPct val="68000"/>
              <a:buFont typeface="Wingdings" pitchFamily="-104" charset="2"/>
              <a:buChar char="l"/>
            </a:pPr>
            <a:r>
              <a:rPr lang="en-US" sz="2800" b="1">
                <a:solidFill>
                  <a:srgbClr val="D90B00"/>
                </a:solidFill>
              </a:rPr>
              <a:t>Loslaten</a:t>
            </a:r>
            <a:r>
              <a:rPr lang="en-US" sz="2800" b="1"/>
              <a:t> van vertrouwde procedures en regels </a:t>
            </a:r>
            <a:r>
              <a:rPr lang="en-US" sz="2800" b="1">
                <a:ea typeface="ヒラギノ角ゴ ProN W6" pitchFamily="-104" charset="-128"/>
                <a:cs typeface="ヒラギノ角ゴ ProN W6" pitchFamily="-104" charset="-128"/>
              </a:rPr>
              <a:t/>
            </a:r>
            <a:br>
              <a:rPr lang="en-US" sz="2800" b="1">
                <a:ea typeface="ヒラギノ角ゴ ProN W6" pitchFamily="-104" charset="-128"/>
                <a:cs typeface="ヒラギノ角ゴ ProN W6" pitchFamily="-104" charset="-128"/>
              </a:rPr>
            </a:br>
            <a:r>
              <a:rPr lang="en-US" sz="2800" b="1"/>
              <a:t>(cfr. MyCareNet onderhandelingen met ziekenfondsen)</a:t>
            </a:r>
            <a:endParaRPr lang="en-US" sz="2800" b="1">
              <a:ea typeface="ヒラギノ角ゴ ProN W6" pitchFamily="-104" charset="-128"/>
              <a:cs typeface="ヒラギノ角ゴ ProN W6" pitchFamily="-104" charset="-128"/>
            </a:endParaRPr>
          </a:p>
          <a:p>
            <a:pPr marL="563563">
              <a:lnSpc>
                <a:spcPct val="90000"/>
              </a:lnSpc>
              <a:spcBef>
                <a:spcPts val="1800"/>
              </a:spcBef>
              <a:buClr>
                <a:srgbClr val="006600"/>
              </a:buClr>
              <a:buSzPct val="68000"/>
              <a:buFont typeface="Wingdings" pitchFamily="-104" charset="2"/>
              <a:buChar char="l"/>
            </a:pPr>
            <a:r>
              <a:rPr lang="en-US" sz="2800" b="1">
                <a:solidFill>
                  <a:srgbClr val="D90B00"/>
                </a:solidFill>
              </a:rPr>
              <a:t>Vastleggen</a:t>
            </a:r>
            <a:r>
              <a:rPr lang="en-US" sz="2800" b="1"/>
              <a:t> van nieuwe, sluitende afspraken, procedures, SLA’s (service level agreements)</a:t>
            </a:r>
            <a:endParaRPr lang="en-US" sz="2800" b="1">
              <a:ea typeface="ヒラギノ角ゴ ProN W6" pitchFamily="-104" charset="-128"/>
              <a:cs typeface="ヒラギノ角ゴ ProN W6" pitchFamily="-104" charset="-128"/>
            </a:endParaRPr>
          </a:p>
          <a:p>
            <a:pPr marL="563563">
              <a:lnSpc>
                <a:spcPct val="90000"/>
              </a:lnSpc>
              <a:spcBef>
                <a:spcPts val="1800"/>
              </a:spcBef>
              <a:buClr>
                <a:srgbClr val="006600"/>
              </a:buClr>
              <a:buSzPct val="68000"/>
              <a:buFont typeface="Wingdings" pitchFamily="-104" charset="2"/>
              <a:buChar char="l"/>
            </a:pPr>
            <a:r>
              <a:rPr lang="en-US" sz="2800" b="1">
                <a:solidFill>
                  <a:srgbClr val="D90B00"/>
                </a:solidFill>
              </a:rPr>
              <a:t>Herstructureren</a:t>
            </a:r>
            <a:r>
              <a:rPr lang="en-US" sz="2800" b="1"/>
              <a:t> van werkprocessen en taakafspraken</a:t>
            </a:r>
            <a:r>
              <a:rPr lang="en-US" sz="2800" b="1">
                <a:ea typeface="ヒラギノ角ゴ ProN W6" pitchFamily="-104" charset="-128"/>
                <a:cs typeface="ヒラギノ角ゴ ProN W6" pitchFamily="-104" charset="-128"/>
              </a:rPr>
              <a:t/>
            </a:r>
            <a:br>
              <a:rPr lang="en-US" sz="2800" b="1">
                <a:ea typeface="ヒラギノ角ゴ ProN W6" pitchFamily="-104" charset="-128"/>
                <a:cs typeface="ヒラギノ角ゴ ProN W6" pitchFamily="-104" charset="-128"/>
              </a:rPr>
            </a:br>
            <a:r>
              <a:rPr lang="en-US" sz="2800" b="1">
                <a:ea typeface="ヒラギノ角ゴ ProN W6" pitchFamily="-104" charset="-128"/>
                <a:cs typeface="ヒラギノ角ゴ ProN W6" pitchFamily="-104" charset="-128"/>
              </a:rPr>
              <a:t/>
            </a:r>
            <a:br>
              <a:rPr lang="en-US" sz="2800" b="1">
                <a:ea typeface="ヒラギノ角ゴ ProN W6" pitchFamily="-104" charset="-128"/>
                <a:cs typeface="ヒラギノ角ゴ ProN W6" pitchFamily="-104" charset="-128"/>
              </a:rPr>
            </a:br>
            <a:endParaRPr lang="en-US"/>
          </a:p>
          <a:p>
            <a:pPr marL="563563">
              <a:lnSpc>
                <a:spcPct val="90000"/>
              </a:lnSpc>
              <a:spcBef>
                <a:spcPts val="1800"/>
              </a:spcBef>
              <a:buClr>
                <a:srgbClr val="006600"/>
              </a:buClr>
              <a:buSzPct val="68000"/>
              <a:buFont typeface="Wingdings" pitchFamily="-104" charset="2"/>
              <a:buChar char="l"/>
            </a:pPr>
            <a:r>
              <a:rPr lang="en-US" sz="2800" b="1">
                <a:solidFill>
                  <a:srgbClr val="D90B00"/>
                </a:solidFill>
              </a:rPr>
              <a:t>Noodscenario’s</a:t>
            </a:r>
            <a:r>
              <a:rPr lang="en-US" sz="2800" b="1"/>
              <a:t> bij uitval van systemen of verbindingen</a:t>
            </a:r>
            <a:endParaRPr lang="en-US" sz="2800" b="1">
              <a:ea typeface="ヒラギノ角ゴ ProN W6" pitchFamily="-104" charset="-128"/>
              <a:cs typeface="ヒラギノ角ゴ ProN W6" pitchFamily="-104" charset="-128"/>
            </a:endParaRPr>
          </a:p>
          <a:p>
            <a:pPr marL="563563">
              <a:lnSpc>
                <a:spcPct val="90000"/>
              </a:lnSpc>
              <a:spcBef>
                <a:spcPts val="1800"/>
              </a:spcBef>
              <a:buClr>
                <a:srgbClr val="006600"/>
              </a:buClr>
              <a:buSzPct val="68000"/>
              <a:buFont typeface="Wingdings" pitchFamily="-104" charset="2"/>
              <a:buChar char="l"/>
            </a:pPr>
            <a:r>
              <a:rPr lang="en-US" sz="2800" b="1">
                <a:solidFill>
                  <a:srgbClr val="D90B00"/>
                </a:solidFill>
              </a:rPr>
              <a:t>Helpdesk</a:t>
            </a:r>
            <a:r>
              <a:rPr lang="en-US" sz="2800" b="1"/>
              <a:t> en « noodpakketten » (draadloos/back-up)</a:t>
            </a:r>
            <a:endParaRPr lang="en-US" sz="2800" b="1">
              <a:ea typeface="ヒラギノ角ゴ ProN W6" pitchFamily="-104" charset="-128"/>
              <a:cs typeface="ヒラギノ角ゴ ProN W6" pitchFamily="-104" charset="-128"/>
            </a:endParaRPr>
          </a:p>
        </p:txBody>
      </p:sp>
      <p:sp>
        <p:nvSpPr>
          <p:cNvPr id="139267" name="Text Box 3"/>
          <p:cNvSpPr txBox="1">
            <a:spLocks noChangeArrowheads="1"/>
          </p:cNvSpPr>
          <p:nvPr/>
        </p:nvSpPr>
        <p:spPr bwMode="auto">
          <a:xfrm>
            <a:off x="12157075" y="9197975"/>
            <a:ext cx="320675" cy="355600"/>
          </a:xfrm>
          <a:prstGeom prst="rect">
            <a:avLst/>
          </a:prstGeom>
          <a:noFill/>
          <a:ln w="12700">
            <a:noFill/>
            <a:miter lim="800000"/>
            <a:headEnd/>
            <a:tailEnd/>
          </a:ln>
          <a:effectLst/>
        </p:spPr>
        <p:txBody>
          <a:bodyPr wrap="none" anchor="ctr">
            <a:prstTxWarp prst="textNoShape">
              <a:avLst/>
            </a:prstTxWarp>
          </a:bodyPr>
          <a:lstStyle/>
          <a:p>
            <a:pPr algn="r"/>
            <a:fld id="{B9E85C1D-681A-6D4B-BF8A-1057F2F28119}" type="slidenum">
              <a:rPr lang="en-US" sz="1800">
                <a:solidFill>
                  <a:schemeClr val="tx1"/>
                </a:solidFill>
                <a:latin typeface="Calibri" pitchFamily="-104" charset="0"/>
                <a:ea typeface="Calibri" pitchFamily="-104" charset="0"/>
                <a:cs typeface="Calibri" pitchFamily="-104" charset="0"/>
                <a:sym typeface="Calibri" pitchFamily="-104" charset="0"/>
              </a:rPr>
              <a:pPr algn="r"/>
              <a:t>76</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slow">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Grp="1" noChangeArrowheads="1"/>
          </p:cNvSpPr>
          <p:nvPr>
            <p:ph type="title"/>
          </p:nvPr>
        </p:nvSpPr>
        <p:spPr bwMode="auto">
          <a:xfrm>
            <a:off x="647700" y="390525"/>
            <a:ext cx="11709400" cy="1884363"/>
          </a:xfrm>
          <a:noFill/>
          <a:ln w="12700">
            <a:miter lim="800000"/>
            <a:headEnd/>
            <a:tailEnd/>
          </a:ln>
        </p:spPr>
        <p:txBody>
          <a:bodyPr wrap="square" lIns="91440" tIns="45720" rIns="57799" bIns="45720" numCol="1" anchor="t" anchorCtr="0" compatLnSpc="1">
            <a:prstTxWarp prst="textNoShape">
              <a:avLst/>
            </a:prstTxWarp>
          </a:bodyPr>
          <a:lstStyle/>
          <a:p>
            <a:r>
              <a:rPr lang="en-US" sz="5000">
                <a:solidFill>
                  <a:srgbClr val="7F7F7F"/>
                </a:solidFill>
                <a:latin typeface="Calibri Bold" charset="0"/>
                <a:ea typeface="Calibri Bold" charset="0"/>
                <a:cs typeface="Calibri Bold" charset="0"/>
                <a:sym typeface="Calibri Bold" charset="0"/>
              </a:rPr>
              <a:t>Onze wereld op zijn kop</a:t>
            </a:r>
            <a:r>
              <a:rPr lang="en-US" sz="5000">
                <a:latin typeface="ＭＳ Ｐゴシック" pitchFamily="-104" charset="-128"/>
                <a:ea typeface="ＭＳ Ｐゴシック" pitchFamily="-104" charset="-128"/>
                <a:cs typeface="ＭＳ Ｐゴシック" pitchFamily="-104" charset="-128"/>
                <a:sym typeface="ＭＳ Ｐゴシック" pitchFamily="-104" charset="-128"/>
              </a:rPr>
              <a:t/>
            </a:r>
            <a:br>
              <a:rPr lang="en-US" sz="5000">
                <a:latin typeface="ＭＳ Ｐゴシック" pitchFamily="-104" charset="-128"/>
                <a:ea typeface="ＭＳ Ｐゴシック" pitchFamily="-104" charset="-128"/>
                <a:cs typeface="ＭＳ Ｐゴシック" pitchFamily="-104" charset="-128"/>
                <a:sym typeface="ＭＳ Ｐゴシック" pitchFamily="-104" charset="-128"/>
              </a:rPr>
            </a:br>
            <a:r>
              <a:rPr lang="en-US" sz="5000">
                <a:latin typeface="Calibri Bold" charset="0"/>
                <a:ea typeface="Calibri Bold" charset="0"/>
                <a:cs typeface="Calibri Bold" charset="0"/>
                <a:sym typeface="Calibri Bold" charset="0"/>
              </a:rPr>
              <a:t>Bedreigingen of opportuniteiten?</a:t>
            </a:r>
            <a:endParaRPr lang="en-US" sz="5000">
              <a:latin typeface="Calibri Bold" charset="0"/>
              <a:ea typeface="ヒラギノ角ゴ ProN W6" pitchFamily="-104" charset="-128"/>
              <a:cs typeface="ヒラギノ角ゴ ProN W6" pitchFamily="-104" charset="-128"/>
              <a:sym typeface="Calibri Bold" charset="0"/>
            </a:endParaRPr>
          </a:p>
        </p:txBody>
      </p:sp>
      <p:sp>
        <p:nvSpPr>
          <p:cNvPr id="140290" name="Rectangle 2"/>
          <p:cNvSpPr>
            <a:spLocks noGrp="1" noChangeArrowheads="1"/>
          </p:cNvSpPr>
          <p:nvPr>
            <p:ph type="body" idx="1"/>
          </p:nvPr>
        </p:nvSpPr>
        <p:spPr bwMode="auto">
          <a:xfrm>
            <a:off x="647700" y="2273300"/>
            <a:ext cx="5740400" cy="7480300"/>
          </a:xfrm>
          <a:noFill/>
          <a:ln w="12700">
            <a:miter lim="800000"/>
            <a:headEnd/>
            <a:tailEnd/>
          </a:ln>
        </p:spPr>
        <p:txBody>
          <a:bodyPr wrap="square" lIns="91440" tIns="45720" rIns="57799" bIns="45720" numCol="1" anchor="t" anchorCtr="0" compatLnSpc="1">
            <a:prstTxWarp prst="textNoShape">
              <a:avLst/>
            </a:prstTxWarp>
          </a:bodyPr>
          <a:lstStyle/>
          <a:p>
            <a:pPr>
              <a:buClr>
                <a:srgbClr val="800000"/>
              </a:buClr>
            </a:pPr>
            <a:r>
              <a:rPr lang="en-US" sz="3400">
                <a:solidFill>
                  <a:srgbClr val="800000"/>
                </a:solidFill>
              </a:rPr>
              <a:t>Silo’s </a:t>
            </a:r>
            <a:r>
              <a:rPr lang="en-US" sz="1800">
                <a:solidFill>
                  <a:srgbClr val="800000"/>
                </a:solidFill>
                <a:latin typeface="Calibri Bold" charset="0"/>
                <a:ea typeface="Calibri Bold" charset="0"/>
                <a:cs typeface="Calibri Bold" charset="0"/>
                <a:sym typeface="Calibri Bold" charset="0"/>
              </a:rPr>
              <a:t>(‘Ieder zijn eigen job en budget’)</a:t>
            </a:r>
            <a:endParaRPr lang="en-US" sz="3400">
              <a:solidFill>
                <a:srgbClr val="800000"/>
              </a:solidFill>
            </a:endParaRPr>
          </a:p>
          <a:p>
            <a:pPr>
              <a:spcBef>
                <a:spcPts val="1700"/>
              </a:spcBef>
              <a:buClr>
                <a:srgbClr val="800000"/>
              </a:buClr>
            </a:pPr>
            <a:r>
              <a:rPr lang="en-US" sz="3400">
                <a:solidFill>
                  <a:srgbClr val="800000"/>
                </a:solidFill>
              </a:rPr>
              <a:t>Taken / Focus verschuiven</a:t>
            </a:r>
          </a:p>
          <a:p>
            <a:pPr>
              <a:spcBef>
                <a:spcPts val="1700"/>
              </a:spcBef>
              <a:buClr>
                <a:srgbClr val="800000"/>
              </a:buClr>
            </a:pPr>
            <a:r>
              <a:rPr lang="en-US" sz="3400">
                <a:solidFill>
                  <a:srgbClr val="800000"/>
                </a:solidFill>
              </a:rPr>
              <a:t>Betrouwbaarheid ?</a:t>
            </a:r>
          </a:p>
          <a:p>
            <a:pPr>
              <a:spcBef>
                <a:spcPts val="1700"/>
              </a:spcBef>
              <a:buClr>
                <a:srgbClr val="800000"/>
              </a:buClr>
            </a:pPr>
            <a:r>
              <a:rPr lang="en-US" sz="3400">
                <a:solidFill>
                  <a:srgbClr val="800000"/>
                </a:solidFill>
              </a:rPr>
              <a:t>Begrijpen &amp; aanvaarden</a:t>
            </a:r>
          </a:p>
          <a:p>
            <a:pPr>
              <a:spcBef>
                <a:spcPts val="1700"/>
              </a:spcBef>
              <a:buClr>
                <a:srgbClr val="800000"/>
              </a:buClr>
            </a:pPr>
            <a:r>
              <a:rPr lang="en-US" sz="3400">
                <a:solidFill>
                  <a:srgbClr val="800000"/>
                </a:solidFill>
              </a:rPr>
              <a:t>Op verplaatsing ?</a:t>
            </a:r>
          </a:p>
          <a:p>
            <a:pPr>
              <a:spcBef>
                <a:spcPts val="1700"/>
              </a:spcBef>
              <a:buClr>
                <a:srgbClr val="800000"/>
              </a:buClr>
            </a:pPr>
            <a:r>
              <a:rPr lang="en-US" sz="3400">
                <a:solidFill>
                  <a:srgbClr val="800000"/>
                </a:solidFill>
              </a:rPr>
              <a:t>Besparingen?</a:t>
            </a:r>
          </a:p>
          <a:p>
            <a:pPr>
              <a:spcBef>
                <a:spcPts val="1700"/>
              </a:spcBef>
              <a:buClr>
                <a:srgbClr val="800000"/>
              </a:buClr>
            </a:pPr>
            <a:r>
              <a:rPr lang="en-US" sz="3400">
                <a:solidFill>
                  <a:srgbClr val="800000"/>
                </a:solidFill>
              </a:rPr>
              <a:t>Meer complexiteit,  administratie en regeltjes?	</a:t>
            </a:r>
          </a:p>
        </p:txBody>
      </p:sp>
      <p:sp>
        <p:nvSpPr>
          <p:cNvPr id="140291" name="Rectangle 3"/>
          <p:cNvSpPr>
            <a:spLocks/>
          </p:cNvSpPr>
          <p:nvPr/>
        </p:nvSpPr>
        <p:spPr bwMode="auto">
          <a:xfrm>
            <a:off x="6362700" y="2311400"/>
            <a:ext cx="6426200" cy="50419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382588" indent="-342900" algn="l">
              <a:spcBef>
                <a:spcPts val="1700"/>
              </a:spcBef>
              <a:buClr>
                <a:srgbClr val="008000"/>
              </a:buClr>
              <a:buSzPct val="100000"/>
              <a:buFont typeface="Arial" pitchFamily="-104" charset="0"/>
              <a:buChar char="•"/>
            </a:pPr>
            <a:r>
              <a:rPr lang="en-US" sz="3400">
                <a:solidFill>
                  <a:srgbClr val="008000"/>
                </a:solidFill>
                <a:latin typeface="Calibri" pitchFamily="-104" charset="0"/>
                <a:ea typeface="Calibri" pitchFamily="-104" charset="0"/>
                <a:cs typeface="Calibri" pitchFamily="-104" charset="0"/>
                <a:sym typeface="Calibri" pitchFamily="-104" charset="0"/>
              </a:rPr>
              <a:t>Samenwerking </a:t>
            </a:r>
            <a:r>
              <a:rPr lang="en-US" sz="1800">
                <a:solidFill>
                  <a:srgbClr val="008000"/>
                </a:solidFill>
                <a:latin typeface="Calibri Bold" charset="0"/>
                <a:ea typeface="Calibri Bold" charset="0"/>
                <a:cs typeface="Calibri Bold" charset="0"/>
                <a:sym typeface="Calibri Bold" charset="0"/>
              </a:rPr>
              <a:t>(Zorgteam rond de patiënt)</a:t>
            </a:r>
            <a:endParaRPr lang="en-US" sz="3400">
              <a:solidFill>
                <a:srgbClr val="008000"/>
              </a:solidFill>
              <a:latin typeface="Calibri" pitchFamily="-104" charset="0"/>
              <a:ea typeface="Calibri" pitchFamily="-104" charset="0"/>
              <a:cs typeface="Calibri" pitchFamily="-104" charset="0"/>
              <a:sym typeface="Calibri" pitchFamily="-104" charset="0"/>
            </a:endParaRPr>
          </a:p>
          <a:p>
            <a:pPr marL="382588" indent="-342900" algn="l">
              <a:spcBef>
                <a:spcPts val="1700"/>
              </a:spcBef>
              <a:buClr>
                <a:srgbClr val="008000"/>
              </a:buClr>
              <a:buSzPct val="100000"/>
              <a:buFont typeface="Arial" pitchFamily="-104" charset="0"/>
              <a:buChar char="•"/>
            </a:pPr>
            <a:r>
              <a:rPr lang="en-US" sz="3400">
                <a:solidFill>
                  <a:srgbClr val="008000"/>
                </a:solidFill>
                <a:latin typeface="Calibri" pitchFamily="-104" charset="0"/>
                <a:ea typeface="Calibri" pitchFamily="-104" charset="0"/>
                <a:cs typeface="Calibri" pitchFamily="-104" charset="0"/>
                <a:sym typeface="Calibri" pitchFamily="-104" charset="0"/>
              </a:rPr>
              <a:t>Meer transparantie</a:t>
            </a:r>
          </a:p>
          <a:p>
            <a:pPr marL="382588" indent="-342900" algn="l">
              <a:spcBef>
                <a:spcPts val="1700"/>
              </a:spcBef>
              <a:buClr>
                <a:srgbClr val="008000"/>
              </a:buClr>
              <a:buSzPct val="100000"/>
              <a:buFont typeface="Arial" pitchFamily="-104" charset="0"/>
              <a:buChar char="•"/>
            </a:pPr>
            <a:r>
              <a:rPr lang="en-US" sz="3400">
                <a:solidFill>
                  <a:srgbClr val="008000"/>
                </a:solidFill>
                <a:latin typeface="Calibri" pitchFamily="-104" charset="0"/>
                <a:ea typeface="Calibri" pitchFamily="-104" charset="0"/>
                <a:cs typeface="Calibri" pitchFamily="-104" charset="0"/>
                <a:sym typeface="Calibri" pitchFamily="-104" charset="0"/>
              </a:rPr>
              <a:t>Gebruiksvriendelijkheid</a:t>
            </a:r>
          </a:p>
          <a:p>
            <a:pPr marL="382588" indent="-342900" algn="l">
              <a:spcBef>
                <a:spcPts val="1700"/>
              </a:spcBef>
              <a:buClr>
                <a:srgbClr val="008000"/>
              </a:buClr>
              <a:buSzPct val="100000"/>
              <a:buFont typeface="Arial" pitchFamily="-104" charset="0"/>
              <a:buChar char="•"/>
            </a:pPr>
            <a:r>
              <a:rPr lang="en-US" sz="3400">
                <a:solidFill>
                  <a:srgbClr val="008000"/>
                </a:solidFill>
                <a:latin typeface="Calibri" pitchFamily="-104" charset="0"/>
                <a:ea typeface="Calibri" pitchFamily="-104" charset="0"/>
                <a:cs typeface="Calibri" pitchFamily="-104" charset="0"/>
                <a:sym typeface="Calibri" pitchFamily="-104" charset="0"/>
              </a:rPr>
              <a:t>Betrokkenheid</a:t>
            </a:r>
          </a:p>
          <a:p>
            <a:pPr marL="382588" indent="-342900" algn="l">
              <a:spcBef>
                <a:spcPts val="1700"/>
              </a:spcBef>
              <a:buClr>
                <a:srgbClr val="008000"/>
              </a:buClr>
              <a:buSzPct val="100000"/>
              <a:buFont typeface="Arial" pitchFamily="-104" charset="0"/>
              <a:buChar char="•"/>
            </a:pPr>
            <a:r>
              <a:rPr lang="en-US" sz="3400">
                <a:solidFill>
                  <a:srgbClr val="008000"/>
                </a:solidFill>
                <a:latin typeface="Calibri" pitchFamily="-104" charset="0"/>
                <a:ea typeface="Calibri" pitchFamily="-104" charset="0"/>
                <a:cs typeface="Calibri" pitchFamily="-104" charset="0"/>
                <a:sym typeface="Calibri" pitchFamily="-104" charset="0"/>
              </a:rPr>
              <a:t>Nieuwe technologieën</a:t>
            </a:r>
          </a:p>
          <a:p>
            <a:pPr marL="382588" indent="-342900" algn="l">
              <a:spcBef>
                <a:spcPts val="1700"/>
              </a:spcBef>
              <a:buClr>
                <a:srgbClr val="008000"/>
              </a:buClr>
              <a:buSzPct val="100000"/>
              <a:buFont typeface="Arial" pitchFamily="-104" charset="0"/>
              <a:buChar char="•"/>
            </a:pPr>
            <a:r>
              <a:rPr lang="en-US" sz="3400">
                <a:solidFill>
                  <a:srgbClr val="008000"/>
                </a:solidFill>
                <a:latin typeface="Calibri" pitchFamily="-104" charset="0"/>
                <a:ea typeface="Calibri" pitchFamily="-104" charset="0"/>
                <a:cs typeface="Calibri" pitchFamily="-104" charset="0"/>
                <a:sym typeface="Calibri" pitchFamily="-104" charset="0"/>
              </a:rPr>
              <a:t>Efficiëntie !</a:t>
            </a:r>
          </a:p>
          <a:p>
            <a:pPr marL="382588" indent="-342900" algn="l">
              <a:spcBef>
                <a:spcPts val="1700"/>
              </a:spcBef>
              <a:buClr>
                <a:srgbClr val="008000"/>
              </a:buClr>
              <a:buSzPct val="100000"/>
              <a:buFont typeface="Arial" pitchFamily="-104" charset="0"/>
              <a:buChar char="•"/>
            </a:pPr>
            <a:r>
              <a:rPr lang="en-US" sz="3400">
                <a:solidFill>
                  <a:srgbClr val="008000"/>
                </a:solidFill>
                <a:latin typeface="Calibri Bold" charset="0"/>
                <a:ea typeface="Calibri Bold" charset="0"/>
                <a:cs typeface="Calibri Bold" charset="0"/>
                <a:sym typeface="Calibri Bold" charset="0"/>
              </a:rPr>
              <a:t>“Meer gezondheid produceren”</a:t>
            </a:r>
          </a:p>
        </p:txBody>
      </p:sp>
      <p:sp>
        <p:nvSpPr>
          <p:cNvPr id="140292" name="Text Box 4"/>
          <p:cNvSpPr txBox="1">
            <a:spLocks noChangeArrowheads="1"/>
          </p:cNvSpPr>
          <p:nvPr/>
        </p:nvSpPr>
        <p:spPr bwMode="auto">
          <a:xfrm>
            <a:off x="12157075" y="9197975"/>
            <a:ext cx="320675" cy="355600"/>
          </a:xfrm>
          <a:prstGeom prst="rect">
            <a:avLst/>
          </a:prstGeom>
          <a:noFill/>
          <a:ln w="12700">
            <a:noFill/>
            <a:miter lim="800000"/>
            <a:headEnd/>
            <a:tailEnd/>
          </a:ln>
          <a:effectLst/>
        </p:spPr>
        <p:txBody>
          <a:bodyPr wrap="none" anchor="ctr">
            <a:prstTxWarp prst="textNoShape">
              <a:avLst/>
            </a:prstTxWarp>
          </a:bodyPr>
          <a:lstStyle/>
          <a:p>
            <a:pPr algn="r"/>
            <a:fld id="{41EEACCC-B56E-AC4D-9E50-348A223CC15F}" type="slidenum">
              <a:rPr lang="en-US" sz="1800">
                <a:solidFill>
                  <a:schemeClr val="tx1"/>
                </a:solidFill>
                <a:latin typeface="Calibri" pitchFamily="-104" charset="0"/>
                <a:ea typeface="Calibri" pitchFamily="-104" charset="0"/>
                <a:cs typeface="Calibri" pitchFamily="-104" charset="0"/>
                <a:sym typeface="Calibri" pitchFamily="-104" charset="0"/>
              </a:rPr>
              <a:pPr algn="r"/>
              <a:t>77</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slow">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32C2ACC8-2A7F-B548-9036-BDA460E00D3A}" type="slidenum">
              <a:rPr lang="en-US"/>
              <a:pPr/>
              <a:t>78</a:t>
            </a:fld>
            <a:endParaRPr lang="en-US"/>
          </a:p>
        </p:txBody>
      </p:sp>
      <p:sp>
        <p:nvSpPr>
          <p:cNvPr id="141313" name="Rectangle 1"/>
          <p:cNvSpPr>
            <a:spLocks/>
          </p:cNvSpPr>
          <p:nvPr/>
        </p:nvSpPr>
        <p:spPr bwMode="auto">
          <a:xfrm>
            <a:off x="685800" y="2997200"/>
            <a:ext cx="12014200" cy="4254500"/>
          </a:xfrm>
          <a:prstGeom prst="rect">
            <a:avLst/>
          </a:prstGeom>
          <a:noFill/>
          <a:ln w="12700" cap="flat">
            <a:noFill/>
            <a:miter lim="800000"/>
            <a:headEnd type="none" w="med" len="med"/>
            <a:tailEnd type="none" w="med" len="med"/>
          </a:ln>
          <a:effectLst>
            <a:outerShdw blurRad="215900" dist="152399" dir="5400000" algn="ctr" rotWithShape="0">
              <a:schemeClr val="bg2">
                <a:alpha val="35999"/>
              </a:schemeClr>
            </a:outerShdw>
          </a:effectLst>
        </p:spPr>
        <p:txBody>
          <a:bodyPr lIns="0" tIns="0" rIns="57799" bIns="0">
            <a:prstTxWarp prst="textNoShape">
              <a:avLst/>
            </a:prstTxWarp>
          </a:bodyPr>
          <a:lstStyle/>
          <a:p>
            <a:pPr marL="57150"/>
            <a:r>
              <a:rPr lang="en-US" sz="9600" b="1" i="1">
                <a:solidFill>
                  <a:srgbClr val="D90B00"/>
                </a:solidFill>
                <a:latin typeface="Arial" pitchFamily="-104" charset="0"/>
                <a:ea typeface="Arial" pitchFamily="-104" charset="0"/>
                <a:cs typeface="Arial" pitchFamily="-104" charset="0"/>
                <a:sym typeface="Arial" pitchFamily="-104" charset="0"/>
              </a:rPr>
              <a:t>We staan nog maar aan het begin van een hele evolutie...</a:t>
            </a:r>
          </a:p>
        </p:txBody>
      </p:sp>
    </p:spTree>
  </p:cSld>
  <p:clrMapOvr>
    <a:masterClrMapping/>
  </p:clrMapOvr>
  <p:transition spd="med">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2ADAFC29-B974-D849-9C20-0A9CBA62087B}" type="slidenum">
              <a:rPr lang="en-US"/>
              <a:pPr/>
              <a:t>79</a:t>
            </a:fld>
            <a:endParaRPr lang="en-US"/>
          </a:p>
        </p:txBody>
      </p:sp>
      <p:pic>
        <p:nvPicPr>
          <p:cNvPr id="142337" name="Picture 1"/>
          <p:cNvPicPr>
            <a:picLocks noChangeArrowheads="1"/>
          </p:cNvPicPr>
          <p:nvPr/>
        </p:nvPicPr>
        <p:blipFill>
          <a:blip r:embed="rId2"/>
          <a:srcRect/>
          <a:stretch>
            <a:fillRect/>
          </a:stretch>
        </p:blipFill>
        <p:spPr bwMode="auto">
          <a:xfrm>
            <a:off x="6286500" y="2857500"/>
            <a:ext cx="482600" cy="2095500"/>
          </a:xfrm>
          <a:prstGeom prst="rect">
            <a:avLst/>
          </a:prstGeom>
          <a:noFill/>
          <a:ln w="12700" cap="flat">
            <a:noFill/>
            <a:miter lim="800000"/>
            <a:headEnd/>
            <a:tailEnd/>
          </a:ln>
          <a:effectLst>
            <a:outerShdw blurRad="203200" dist="126999" dir="2700000" algn="ctr" rotWithShape="0">
              <a:schemeClr val="bg2">
                <a:alpha val="39000"/>
              </a:schemeClr>
            </a:outerShdw>
          </a:effectLst>
        </p:spPr>
      </p:pic>
      <p:sp>
        <p:nvSpPr>
          <p:cNvPr id="142338" name="Rectangle 2"/>
          <p:cNvSpPr>
            <a:spLocks/>
          </p:cNvSpPr>
          <p:nvPr/>
        </p:nvSpPr>
        <p:spPr bwMode="auto">
          <a:xfrm>
            <a:off x="4741863" y="1352550"/>
            <a:ext cx="3509962" cy="723900"/>
          </a:xfrm>
          <a:prstGeom prst="rect">
            <a:avLst/>
          </a:prstGeom>
          <a:noFill/>
          <a:ln w="12700" cap="flat">
            <a:noFill/>
            <a:miter lim="800000"/>
            <a:headEnd type="none" w="med" len="med"/>
            <a:tailEnd type="none" w="med" len="med"/>
          </a:ln>
          <a:effectLst>
            <a:outerShdw blurRad="203200" dist="126999" dir="2700000" algn="ctr" rotWithShape="0">
              <a:schemeClr val="bg2">
                <a:alpha val="39000"/>
              </a:schemeClr>
            </a:outerShdw>
          </a:effectLst>
        </p:spPr>
        <p:txBody>
          <a:bodyPr wrap="none" lIns="0" tIns="0" rIns="0" bIns="0" anchor="ctr">
            <a:prstTxWarp prst="textNoShape">
              <a:avLst/>
            </a:prstTxWarp>
            <a:spAutoFit/>
          </a:bodyPr>
          <a:lstStyle/>
          <a:p>
            <a:r>
              <a:rPr lang="en-US" sz="2700" b="1">
                <a:solidFill>
                  <a:srgbClr val="FF0000"/>
                </a:solidFill>
                <a:ea typeface="Gill Sans" pitchFamily="-104" charset="0"/>
                <a:cs typeface="Gill Sans" pitchFamily="-104" charset="0"/>
              </a:rPr>
              <a:t>Gegevens</a:t>
            </a:r>
            <a:r>
              <a:rPr lang="en-US" b="1">
                <a:solidFill>
                  <a:srgbClr val="FF0000"/>
                </a:solidFill>
                <a:ea typeface="Gill Sans" pitchFamily="-104" charset="0"/>
                <a:cs typeface="Gill Sans" pitchFamily="-104" charset="0"/>
              </a:rPr>
              <a:t> Delen</a:t>
            </a:r>
          </a:p>
        </p:txBody>
      </p:sp>
      <p:sp>
        <p:nvSpPr>
          <p:cNvPr id="142339" name="Rectangle 3"/>
          <p:cNvSpPr>
            <a:spLocks/>
          </p:cNvSpPr>
          <p:nvPr/>
        </p:nvSpPr>
        <p:spPr bwMode="auto">
          <a:xfrm>
            <a:off x="177800" y="8794750"/>
            <a:ext cx="12992100" cy="4572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400" b="1">
                <a:solidFill>
                  <a:srgbClr val="3F691E"/>
                </a:solidFill>
                <a:ea typeface="Gill Sans" pitchFamily="-104" charset="0"/>
                <a:cs typeface="Gill Sans" pitchFamily="-104" charset="0"/>
              </a:rPr>
              <a:t>1. Gegevens van een patiënt delen om zijn zorg beter te coördineren</a:t>
            </a:r>
          </a:p>
        </p:txBody>
      </p:sp>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04EF2F05-E120-624F-98F8-DAD39CAA05F1}" type="slidenum">
              <a:rPr lang="en-US"/>
              <a:pPr/>
              <a:t>8</a:t>
            </a:fld>
            <a:endParaRPr lang="en-US"/>
          </a:p>
        </p:txBody>
      </p:sp>
      <p:pic>
        <p:nvPicPr>
          <p:cNvPr id="69633" name="Picture 1"/>
          <p:cNvPicPr>
            <a:picLocks noChangeAspect="1" noChangeArrowheads="1"/>
          </p:cNvPicPr>
          <p:nvPr/>
        </p:nvPicPr>
        <p:blipFill>
          <a:blip r:embed="rId2"/>
          <a:srcRect/>
          <a:stretch>
            <a:fillRect/>
          </a:stretch>
        </p:blipFill>
        <p:spPr bwMode="auto">
          <a:xfrm>
            <a:off x="0" y="0"/>
            <a:ext cx="13004800" cy="9753600"/>
          </a:xfrm>
          <a:prstGeom prst="rect">
            <a:avLst/>
          </a:prstGeom>
          <a:noFill/>
          <a:ln w="9525" cap="flat">
            <a:noFill/>
            <a:round/>
            <a:headEnd/>
            <a:tailEnd/>
          </a:ln>
        </p:spPr>
      </p:pic>
    </p:spTree>
  </p:cSld>
  <p:clrMapOvr>
    <a:masterClrMapping/>
  </p:clrMapOvr>
  <p:transition spd="med">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DFCA7650-DB33-7D43-8A57-1F2BF0633E08}" type="slidenum">
              <a:rPr lang="en-US"/>
              <a:pPr/>
              <a:t>80</a:t>
            </a:fld>
            <a:endParaRPr lang="en-US"/>
          </a:p>
        </p:txBody>
      </p:sp>
      <p:pic>
        <p:nvPicPr>
          <p:cNvPr id="143361" name="Picture 1"/>
          <p:cNvPicPr>
            <a:picLocks noChangeArrowheads="1"/>
          </p:cNvPicPr>
          <p:nvPr/>
        </p:nvPicPr>
        <p:blipFill>
          <a:blip r:embed="rId2"/>
          <a:srcRect/>
          <a:stretch>
            <a:fillRect/>
          </a:stretch>
        </p:blipFill>
        <p:spPr bwMode="auto">
          <a:xfrm>
            <a:off x="6286500" y="2857500"/>
            <a:ext cx="482600" cy="2095500"/>
          </a:xfrm>
          <a:prstGeom prst="rect">
            <a:avLst/>
          </a:prstGeom>
          <a:noFill/>
          <a:ln w="12700" cap="flat">
            <a:noFill/>
            <a:miter lim="800000"/>
            <a:headEnd/>
            <a:tailEnd/>
          </a:ln>
          <a:effectLst>
            <a:outerShdw blurRad="203200" dist="126999" dir="2700000" algn="ctr" rotWithShape="0">
              <a:schemeClr val="bg2">
                <a:alpha val="39000"/>
              </a:schemeClr>
            </a:outerShdw>
          </a:effectLst>
        </p:spPr>
      </p:pic>
      <p:pic>
        <p:nvPicPr>
          <p:cNvPr id="143362" name="Picture 2"/>
          <p:cNvPicPr>
            <a:picLocks noChangeArrowheads="1"/>
          </p:cNvPicPr>
          <p:nvPr/>
        </p:nvPicPr>
        <p:blipFill>
          <a:blip r:embed="rId3"/>
          <a:srcRect/>
          <a:stretch>
            <a:fillRect/>
          </a:stretch>
        </p:blipFill>
        <p:spPr bwMode="auto">
          <a:xfrm>
            <a:off x="5346700" y="4849813"/>
            <a:ext cx="1193800" cy="1104900"/>
          </a:xfrm>
          <a:prstGeom prst="rect">
            <a:avLst/>
          </a:prstGeom>
          <a:noFill/>
          <a:ln w="12700" cap="flat">
            <a:noFill/>
            <a:miter lim="800000"/>
            <a:headEnd/>
            <a:tailEnd/>
          </a:ln>
          <a:effectLst>
            <a:outerShdw blurRad="203200" dist="126999" dir="2700000" algn="ctr" rotWithShape="0">
              <a:schemeClr val="bg2">
                <a:alpha val="39000"/>
              </a:schemeClr>
            </a:outerShdw>
          </a:effectLst>
        </p:spPr>
      </p:pic>
      <p:sp>
        <p:nvSpPr>
          <p:cNvPr id="143363" name="Rectangle 3"/>
          <p:cNvSpPr>
            <a:spLocks/>
          </p:cNvSpPr>
          <p:nvPr/>
        </p:nvSpPr>
        <p:spPr bwMode="auto">
          <a:xfrm>
            <a:off x="4741863" y="1352550"/>
            <a:ext cx="3509962" cy="723900"/>
          </a:xfrm>
          <a:prstGeom prst="rect">
            <a:avLst/>
          </a:prstGeom>
          <a:noFill/>
          <a:ln w="12700" cap="flat">
            <a:noFill/>
            <a:miter lim="800000"/>
            <a:headEnd type="none" w="med" len="med"/>
            <a:tailEnd type="none" w="med" len="med"/>
          </a:ln>
          <a:effectLst>
            <a:outerShdw blurRad="203200" dist="126999" dir="2700000" algn="ctr" rotWithShape="0">
              <a:schemeClr val="bg2">
                <a:alpha val="39000"/>
              </a:schemeClr>
            </a:outerShdw>
          </a:effectLst>
        </p:spPr>
        <p:txBody>
          <a:bodyPr wrap="none" lIns="0" tIns="0" rIns="0" bIns="0" anchor="ctr">
            <a:prstTxWarp prst="textNoShape">
              <a:avLst/>
            </a:prstTxWarp>
            <a:spAutoFit/>
          </a:bodyPr>
          <a:lstStyle/>
          <a:p>
            <a:r>
              <a:rPr lang="en-US" sz="2700" b="1">
                <a:solidFill>
                  <a:srgbClr val="FF0000"/>
                </a:solidFill>
                <a:ea typeface="Gill Sans" pitchFamily="-104" charset="0"/>
                <a:cs typeface="Gill Sans" pitchFamily="-104" charset="0"/>
              </a:rPr>
              <a:t>Gegevens</a:t>
            </a:r>
            <a:r>
              <a:rPr lang="en-US" b="1">
                <a:solidFill>
                  <a:srgbClr val="FF0000"/>
                </a:solidFill>
                <a:ea typeface="Gill Sans" pitchFamily="-104" charset="0"/>
                <a:cs typeface="Gill Sans" pitchFamily="-104" charset="0"/>
              </a:rPr>
              <a:t> Delen</a:t>
            </a:r>
          </a:p>
        </p:txBody>
      </p:sp>
      <p:sp>
        <p:nvSpPr>
          <p:cNvPr id="143364" name="Rectangle 4"/>
          <p:cNvSpPr>
            <a:spLocks/>
          </p:cNvSpPr>
          <p:nvPr/>
        </p:nvSpPr>
        <p:spPr bwMode="auto">
          <a:xfrm>
            <a:off x="1811338" y="6057900"/>
            <a:ext cx="5541962" cy="2209800"/>
          </a:xfrm>
          <a:prstGeom prst="rect">
            <a:avLst/>
          </a:prstGeom>
          <a:noFill/>
          <a:ln w="12700" cap="flat">
            <a:noFill/>
            <a:miter lim="800000"/>
            <a:headEnd type="none" w="med" len="med"/>
            <a:tailEnd type="none" w="med" len="med"/>
          </a:ln>
          <a:effectLst>
            <a:outerShdw blurRad="203200" dist="126999" dir="2700000" algn="ctr" rotWithShape="0">
              <a:schemeClr val="bg2">
                <a:alpha val="39000"/>
              </a:schemeClr>
            </a:outerShdw>
          </a:effectLst>
        </p:spPr>
        <p:txBody>
          <a:bodyPr wrap="none" lIns="0" tIns="0" rIns="0" bIns="0" anchor="ctr">
            <a:prstTxWarp prst="textNoShape">
              <a:avLst/>
            </a:prstTxWarp>
            <a:spAutoFit/>
          </a:bodyPr>
          <a:lstStyle/>
          <a:p>
            <a:r>
              <a:rPr lang="en-US" sz="2700" b="1">
                <a:solidFill>
                  <a:srgbClr val="008040"/>
                </a:solidFill>
                <a:ea typeface="Gill Sans" pitchFamily="-104" charset="0"/>
                <a:cs typeface="Gill Sans" pitchFamily="-104" charset="0"/>
              </a:rPr>
              <a:t>Uit populatiegegevens</a:t>
            </a:r>
            <a:endParaRPr lang="en-US" sz="3900" b="1">
              <a:solidFill>
                <a:srgbClr val="008040"/>
              </a:solidFill>
              <a:ea typeface="Gill Sans" pitchFamily="-104" charset="0"/>
              <a:cs typeface="Gill Sans" pitchFamily="-104" charset="0"/>
            </a:endParaRPr>
          </a:p>
          <a:p>
            <a:r>
              <a:rPr lang="en-US" sz="3900" b="1">
                <a:solidFill>
                  <a:srgbClr val="008040"/>
                </a:solidFill>
                <a:ea typeface="Gill Sans" pitchFamily="-104" charset="0"/>
                <a:cs typeface="Gill Sans" pitchFamily="-104" charset="0"/>
              </a:rPr>
              <a:t>Leren om</a:t>
            </a:r>
          </a:p>
          <a:p>
            <a:r>
              <a:rPr lang="en-US" sz="3900" b="1">
                <a:solidFill>
                  <a:srgbClr val="008040"/>
                </a:solidFill>
                <a:ea typeface="Gill Sans" pitchFamily="-104" charset="0"/>
                <a:cs typeface="Gill Sans" pitchFamily="-104" charset="0"/>
              </a:rPr>
              <a:t>de globale resultaten </a:t>
            </a:r>
          </a:p>
          <a:p>
            <a:r>
              <a:rPr lang="en-US" sz="3900" b="1">
                <a:solidFill>
                  <a:srgbClr val="008040"/>
                </a:solidFill>
                <a:ea typeface="Gill Sans" pitchFamily="-104" charset="0"/>
                <a:cs typeface="Gill Sans" pitchFamily="-104" charset="0"/>
              </a:rPr>
              <a:t>te verbeteren</a:t>
            </a:r>
          </a:p>
        </p:txBody>
      </p:sp>
      <p:sp>
        <p:nvSpPr>
          <p:cNvPr id="143365" name="Rectangle 5"/>
          <p:cNvSpPr>
            <a:spLocks/>
          </p:cNvSpPr>
          <p:nvPr/>
        </p:nvSpPr>
        <p:spPr bwMode="auto">
          <a:xfrm>
            <a:off x="177800" y="8667750"/>
            <a:ext cx="12992100" cy="812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400" b="1">
                <a:solidFill>
                  <a:srgbClr val="3F691E"/>
                </a:solidFill>
                <a:ea typeface="Gill Sans" pitchFamily="-104" charset="0"/>
                <a:cs typeface="Gill Sans" pitchFamily="-104" charset="0"/>
              </a:rPr>
              <a:t>2. Analyse van verzamelde gegevens om </a:t>
            </a:r>
            <a:br>
              <a:rPr lang="en-US" sz="2400" b="1">
                <a:solidFill>
                  <a:srgbClr val="3F691E"/>
                </a:solidFill>
                <a:ea typeface="Gill Sans" pitchFamily="-104" charset="0"/>
                <a:cs typeface="Gill Sans" pitchFamily="-104" charset="0"/>
              </a:rPr>
            </a:br>
            <a:r>
              <a:rPr lang="en-US" sz="2400" b="1">
                <a:solidFill>
                  <a:srgbClr val="3F691E"/>
                </a:solidFill>
                <a:ea typeface="Gill Sans" pitchFamily="-104" charset="0"/>
                <a:cs typeface="Gill Sans" pitchFamily="-104" charset="0"/>
              </a:rPr>
              <a:t>de hele therapeutische aanpak te verbeteren</a:t>
            </a:r>
          </a:p>
        </p:txBody>
      </p:sp>
    </p:spTree>
  </p:cSld>
  <p:clrMapOvr>
    <a:masterClrMapping/>
  </p:clrMapOvr>
  <p:transition spd="slow">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68B374F7-01C5-F34D-B714-6C39F3A71433}" type="slidenum">
              <a:rPr lang="en-US"/>
              <a:pPr/>
              <a:t>81</a:t>
            </a:fld>
            <a:endParaRPr lang="en-US"/>
          </a:p>
        </p:txBody>
      </p:sp>
      <p:pic>
        <p:nvPicPr>
          <p:cNvPr id="144385" name="Picture 1"/>
          <p:cNvPicPr>
            <a:picLocks noChangeArrowheads="1"/>
          </p:cNvPicPr>
          <p:nvPr/>
        </p:nvPicPr>
        <p:blipFill>
          <a:blip r:embed="rId2"/>
          <a:srcRect/>
          <a:stretch>
            <a:fillRect/>
          </a:stretch>
        </p:blipFill>
        <p:spPr bwMode="auto">
          <a:xfrm>
            <a:off x="6286500" y="2857500"/>
            <a:ext cx="482600" cy="2095500"/>
          </a:xfrm>
          <a:prstGeom prst="rect">
            <a:avLst/>
          </a:prstGeom>
          <a:noFill/>
          <a:ln w="12700" cap="flat">
            <a:noFill/>
            <a:miter lim="800000"/>
            <a:headEnd/>
            <a:tailEnd/>
          </a:ln>
          <a:effectLst>
            <a:outerShdw blurRad="203200" dist="126999" dir="2700000" algn="ctr" rotWithShape="0">
              <a:schemeClr val="bg2">
                <a:alpha val="39000"/>
              </a:schemeClr>
            </a:outerShdw>
          </a:effectLst>
        </p:spPr>
      </p:pic>
      <p:pic>
        <p:nvPicPr>
          <p:cNvPr id="144386" name="Picture 2"/>
          <p:cNvPicPr>
            <a:picLocks noChangeArrowheads="1"/>
          </p:cNvPicPr>
          <p:nvPr/>
        </p:nvPicPr>
        <p:blipFill>
          <a:blip r:embed="rId3"/>
          <a:srcRect/>
          <a:stretch>
            <a:fillRect/>
          </a:stretch>
        </p:blipFill>
        <p:spPr bwMode="auto">
          <a:xfrm>
            <a:off x="6426200" y="4635500"/>
            <a:ext cx="2425700" cy="495300"/>
          </a:xfrm>
          <a:prstGeom prst="rect">
            <a:avLst/>
          </a:prstGeom>
          <a:noFill/>
          <a:ln w="12700" cap="flat">
            <a:noFill/>
            <a:miter lim="800000"/>
            <a:headEnd/>
            <a:tailEnd/>
          </a:ln>
          <a:effectLst>
            <a:outerShdw blurRad="203200" dist="126999" dir="2700000" algn="ctr" rotWithShape="0">
              <a:schemeClr val="bg2">
                <a:alpha val="39000"/>
              </a:schemeClr>
            </a:outerShdw>
          </a:effectLst>
        </p:spPr>
      </p:pic>
      <p:sp>
        <p:nvSpPr>
          <p:cNvPr id="144387" name="Rectangle 3"/>
          <p:cNvSpPr>
            <a:spLocks/>
          </p:cNvSpPr>
          <p:nvPr/>
        </p:nvSpPr>
        <p:spPr bwMode="auto">
          <a:xfrm>
            <a:off x="4741863" y="1352550"/>
            <a:ext cx="3509962" cy="723900"/>
          </a:xfrm>
          <a:prstGeom prst="rect">
            <a:avLst/>
          </a:prstGeom>
          <a:noFill/>
          <a:ln w="12700" cap="flat">
            <a:noFill/>
            <a:miter lim="800000"/>
            <a:headEnd type="none" w="med" len="med"/>
            <a:tailEnd type="none" w="med" len="med"/>
          </a:ln>
          <a:effectLst>
            <a:outerShdw blurRad="203200" dist="126999" dir="2700000" algn="ctr" rotWithShape="0">
              <a:schemeClr val="bg2">
                <a:alpha val="39000"/>
              </a:schemeClr>
            </a:outerShdw>
          </a:effectLst>
        </p:spPr>
        <p:txBody>
          <a:bodyPr wrap="none" lIns="0" tIns="0" rIns="0" bIns="0" anchor="ctr">
            <a:prstTxWarp prst="textNoShape">
              <a:avLst/>
            </a:prstTxWarp>
            <a:spAutoFit/>
          </a:bodyPr>
          <a:lstStyle/>
          <a:p>
            <a:r>
              <a:rPr lang="en-US" sz="2700" b="1">
                <a:solidFill>
                  <a:srgbClr val="FF0000"/>
                </a:solidFill>
                <a:ea typeface="Gill Sans" pitchFamily="-104" charset="0"/>
                <a:cs typeface="Gill Sans" pitchFamily="-104" charset="0"/>
              </a:rPr>
              <a:t>Gegevens</a:t>
            </a:r>
            <a:r>
              <a:rPr lang="en-US" b="1">
                <a:solidFill>
                  <a:srgbClr val="FF0000"/>
                </a:solidFill>
                <a:ea typeface="Gill Sans" pitchFamily="-104" charset="0"/>
                <a:cs typeface="Gill Sans" pitchFamily="-104" charset="0"/>
              </a:rPr>
              <a:t> Delen</a:t>
            </a:r>
          </a:p>
        </p:txBody>
      </p:sp>
      <p:sp>
        <p:nvSpPr>
          <p:cNvPr id="144388" name="Rectangle 4"/>
          <p:cNvSpPr>
            <a:spLocks/>
          </p:cNvSpPr>
          <p:nvPr/>
        </p:nvSpPr>
        <p:spPr bwMode="auto">
          <a:xfrm>
            <a:off x="8942388" y="3765550"/>
            <a:ext cx="2895600" cy="2209800"/>
          </a:xfrm>
          <a:prstGeom prst="rect">
            <a:avLst/>
          </a:prstGeom>
          <a:noFill/>
          <a:ln w="12700" cap="flat">
            <a:noFill/>
            <a:miter lim="800000"/>
            <a:headEnd type="none" w="med" len="med"/>
            <a:tailEnd type="none" w="med" len="med"/>
          </a:ln>
          <a:effectLst>
            <a:outerShdw blurRad="203200" dist="126999" dir="2700000" algn="ctr" rotWithShape="0">
              <a:schemeClr val="bg2">
                <a:alpha val="39000"/>
              </a:schemeClr>
            </a:outerShdw>
          </a:effectLst>
        </p:spPr>
        <p:txBody>
          <a:bodyPr wrap="none" lIns="0" tIns="0" rIns="0" bIns="0" anchor="ctr">
            <a:prstTxWarp prst="textNoShape">
              <a:avLst/>
            </a:prstTxWarp>
            <a:spAutoFit/>
          </a:bodyPr>
          <a:lstStyle/>
          <a:p>
            <a:r>
              <a:rPr lang="en-US" sz="2700" b="1">
                <a:solidFill>
                  <a:srgbClr val="0000FF"/>
                </a:solidFill>
                <a:ea typeface="Gill Sans" pitchFamily="-104" charset="0"/>
                <a:cs typeface="Gill Sans" pitchFamily="-104" charset="0"/>
              </a:rPr>
              <a:t>Proactief</a:t>
            </a:r>
            <a:endParaRPr lang="en-US" sz="3900" b="1">
              <a:solidFill>
                <a:srgbClr val="0000FF"/>
              </a:solidFill>
              <a:ea typeface="Gill Sans" pitchFamily="-104" charset="0"/>
              <a:cs typeface="Gill Sans" pitchFamily="-104" charset="0"/>
            </a:endParaRPr>
          </a:p>
          <a:p>
            <a:r>
              <a:rPr lang="en-US" sz="3900" b="1">
                <a:solidFill>
                  <a:srgbClr val="0000FF"/>
                </a:solidFill>
                <a:ea typeface="Gill Sans" pitchFamily="-104" charset="0"/>
                <a:cs typeface="Gill Sans" pitchFamily="-104" charset="0"/>
              </a:rPr>
              <a:t>Individueel</a:t>
            </a:r>
          </a:p>
          <a:p>
            <a:r>
              <a:rPr lang="en-US" sz="3900" b="1">
                <a:solidFill>
                  <a:srgbClr val="0000FF"/>
                </a:solidFill>
                <a:ea typeface="Gill Sans" pitchFamily="-104" charset="0"/>
                <a:cs typeface="Gill Sans" pitchFamily="-104" charset="0"/>
              </a:rPr>
              <a:t>leren en</a:t>
            </a:r>
          </a:p>
          <a:p>
            <a:r>
              <a:rPr lang="en-US" sz="3900" b="1">
                <a:solidFill>
                  <a:srgbClr val="0000FF"/>
                </a:solidFill>
                <a:ea typeface="Gill Sans" pitchFamily="-104" charset="0"/>
                <a:cs typeface="Gill Sans" pitchFamily="-104" charset="0"/>
              </a:rPr>
              <a:t>bijsturen</a:t>
            </a:r>
          </a:p>
        </p:txBody>
      </p:sp>
      <p:sp>
        <p:nvSpPr>
          <p:cNvPr id="144389" name="Rectangle 5"/>
          <p:cNvSpPr>
            <a:spLocks/>
          </p:cNvSpPr>
          <p:nvPr/>
        </p:nvSpPr>
        <p:spPr bwMode="auto">
          <a:xfrm>
            <a:off x="177800" y="8616950"/>
            <a:ext cx="12992100" cy="812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400" b="1">
                <a:solidFill>
                  <a:srgbClr val="3F691E"/>
                </a:solidFill>
                <a:ea typeface="Gill Sans" pitchFamily="-104" charset="0"/>
                <a:cs typeface="Gill Sans" pitchFamily="-104" charset="0"/>
              </a:rPr>
              <a:t>3. Feedback van verzamelde gegevens om de therapeutische resultaten</a:t>
            </a:r>
            <a:br>
              <a:rPr lang="en-US" sz="2400" b="1">
                <a:solidFill>
                  <a:srgbClr val="3F691E"/>
                </a:solidFill>
                <a:ea typeface="Gill Sans" pitchFamily="-104" charset="0"/>
                <a:cs typeface="Gill Sans" pitchFamily="-104" charset="0"/>
              </a:rPr>
            </a:br>
            <a:r>
              <a:rPr lang="en-US" sz="2400" b="1">
                <a:solidFill>
                  <a:srgbClr val="3F691E"/>
                </a:solidFill>
                <a:ea typeface="Gill Sans" pitchFamily="-104" charset="0"/>
                <a:cs typeface="Gill Sans" pitchFamily="-104" charset="0"/>
              </a:rPr>
              <a:t>van de patiënt (of de zorgverstrekker) individueel te verbeteren</a:t>
            </a:r>
          </a:p>
        </p:txBody>
      </p:sp>
      <p:pic>
        <p:nvPicPr>
          <p:cNvPr id="144390" name="Picture 6"/>
          <p:cNvPicPr>
            <a:picLocks noChangeArrowheads="1"/>
          </p:cNvPicPr>
          <p:nvPr/>
        </p:nvPicPr>
        <p:blipFill>
          <a:blip r:embed="rId4"/>
          <a:srcRect/>
          <a:stretch>
            <a:fillRect/>
          </a:stretch>
        </p:blipFill>
        <p:spPr bwMode="auto">
          <a:xfrm>
            <a:off x="5346700" y="4849813"/>
            <a:ext cx="1193800" cy="1104900"/>
          </a:xfrm>
          <a:prstGeom prst="rect">
            <a:avLst/>
          </a:prstGeom>
          <a:noFill/>
          <a:ln w="12700" cap="flat">
            <a:noFill/>
            <a:miter lim="800000"/>
            <a:headEnd/>
            <a:tailEnd/>
          </a:ln>
          <a:effectLst>
            <a:outerShdw blurRad="203200" dist="126999" dir="2700000" algn="ctr" rotWithShape="0">
              <a:schemeClr val="bg2">
                <a:alpha val="39000"/>
              </a:schemeClr>
            </a:outerShdw>
          </a:effectLst>
        </p:spPr>
      </p:pic>
      <p:sp>
        <p:nvSpPr>
          <p:cNvPr id="144391" name="Rectangle 7"/>
          <p:cNvSpPr>
            <a:spLocks/>
          </p:cNvSpPr>
          <p:nvPr/>
        </p:nvSpPr>
        <p:spPr bwMode="auto">
          <a:xfrm>
            <a:off x="1811338" y="6057900"/>
            <a:ext cx="5541962" cy="2209800"/>
          </a:xfrm>
          <a:prstGeom prst="rect">
            <a:avLst/>
          </a:prstGeom>
          <a:noFill/>
          <a:ln w="12700" cap="flat">
            <a:noFill/>
            <a:miter lim="800000"/>
            <a:headEnd type="none" w="med" len="med"/>
            <a:tailEnd type="none" w="med" len="med"/>
          </a:ln>
          <a:effectLst>
            <a:outerShdw blurRad="203200" dist="126999" dir="2700000" algn="ctr" rotWithShape="0">
              <a:schemeClr val="bg2">
                <a:alpha val="39000"/>
              </a:schemeClr>
            </a:outerShdw>
          </a:effectLst>
        </p:spPr>
        <p:txBody>
          <a:bodyPr wrap="none" lIns="0" tIns="0" rIns="0" bIns="0" anchor="ctr">
            <a:prstTxWarp prst="textNoShape">
              <a:avLst/>
            </a:prstTxWarp>
            <a:spAutoFit/>
          </a:bodyPr>
          <a:lstStyle/>
          <a:p>
            <a:r>
              <a:rPr lang="en-US" sz="2700" b="1">
                <a:solidFill>
                  <a:srgbClr val="008040"/>
                </a:solidFill>
                <a:ea typeface="Gill Sans" pitchFamily="-104" charset="0"/>
                <a:cs typeface="Gill Sans" pitchFamily="-104" charset="0"/>
              </a:rPr>
              <a:t>Uit populatiegegevens</a:t>
            </a:r>
            <a:endParaRPr lang="en-US" sz="3900" b="1">
              <a:solidFill>
                <a:srgbClr val="008040"/>
              </a:solidFill>
              <a:ea typeface="Gill Sans" pitchFamily="-104" charset="0"/>
              <a:cs typeface="Gill Sans" pitchFamily="-104" charset="0"/>
            </a:endParaRPr>
          </a:p>
          <a:p>
            <a:r>
              <a:rPr lang="en-US" sz="3900" b="1">
                <a:solidFill>
                  <a:srgbClr val="008040"/>
                </a:solidFill>
                <a:ea typeface="Gill Sans" pitchFamily="-104" charset="0"/>
                <a:cs typeface="Gill Sans" pitchFamily="-104" charset="0"/>
              </a:rPr>
              <a:t>Leren om</a:t>
            </a:r>
          </a:p>
          <a:p>
            <a:r>
              <a:rPr lang="en-US" sz="3900" b="1">
                <a:solidFill>
                  <a:srgbClr val="008040"/>
                </a:solidFill>
                <a:ea typeface="Gill Sans" pitchFamily="-104" charset="0"/>
                <a:cs typeface="Gill Sans" pitchFamily="-104" charset="0"/>
              </a:rPr>
              <a:t>de globale resultaten </a:t>
            </a:r>
          </a:p>
          <a:p>
            <a:r>
              <a:rPr lang="en-US" sz="3900" b="1">
                <a:solidFill>
                  <a:srgbClr val="008040"/>
                </a:solidFill>
                <a:ea typeface="Gill Sans" pitchFamily="-104" charset="0"/>
                <a:cs typeface="Gill Sans" pitchFamily="-104" charset="0"/>
              </a:rPr>
              <a:t>te verbeteren</a:t>
            </a:r>
          </a:p>
        </p:txBody>
      </p:sp>
    </p:spTree>
  </p:cSld>
  <p:clrMapOvr>
    <a:masterClrMapping/>
  </p:clrMapOvr>
  <p:transition spd="slow">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p:cNvPicPr>
            <a:picLocks noChangeArrowheads="1"/>
          </p:cNvPicPr>
          <p:nvPr/>
        </p:nvPicPr>
        <p:blipFill>
          <a:blip r:embed="rId2"/>
          <a:srcRect/>
          <a:stretch>
            <a:fillRect/>
          </a:stretch>
        </p:blipFill>
        <p:spPr bwMode="auto">
          <a:xfrm>
            <a:off x="4051300" y="-360363"/>
            <a:ext cx="9410700" cy="9485313"/>
          </a:xfrm>
          <a:prstGeom prst="rect">
            <a:avLst/>
          </a:prstGeom>
          <a:noFill/>
          <a:ln w="12700" cap="flat">
            <a:noFill/>
            <a:miter lim="800000"/>
            <a:headEnd/>
            <a:tailEnd/>
          </a:ln>
        </p:spPr>
      </p:pic>
      <p:sp>
        <p:nvSpPr>
          <p:cNvPr id="145410" name="Rectangle 2"/>
          <p:cNvSpPr>
            <a:spLocks/>
          </p:cNvSpPr>
          <p:nvPr/>
        </p:nvSpPr>
        <p:spPr bwMode="auto">
          <a:xfrm>
            <a:off x="573088" y="1238250"/>
            <a:ext cx="4216400" cy="76073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a:solidFill>
                  <a:srgbClr val="FF0000"/>
                </a:solidFill>
                <a:effectLst>
                  <a:outerShdw blurRad="38100" dist="38100" dir="2700000" algn="tl">
                    <a:srgbClr val="DDDDDD"/>
                  </a:outerShdw>
                </a:effectLst>
                <a:latin typeface="Gill Sans Light" pitchFamily="-104" charset="0"/>
                <a:ea typeface="Gill Sans Light" pitchFamily="-104" charset="0"/>
                <a:cs typeface="Gill Sans Light" pitchFamily="-104" charset="0"/>
                <a:sym typeface="Gill Sans Light" pitchFamily="-104" charset="0"/>
              </a:rPr>
              <a:t>Measuring Quality</a:t>
            </a:r>
          </a:p>
          <a:p>
            <a:pPr algn="l">
              <a:buClr>
                <a:srgbClr val="004080"/>
              </a:buClr>
              <a:buSzPct val="125000"/>
              <a:buFont typeface="Gill Sans" pitchFamily="-104" charset="0"/>
              <a:buChar char="•"/>
            </a:pPr>
            <a:r>
              <a:rPr lang="en-US" b="1">
                <a:solidFill>
                  <a:srgbClr val="004080"/>
                </a:solidFill>
                <a:ea typeface="Gill Sans" pitchFamily="-104" charset="0"/>
                <a:cs typeface="Gill Sans" pitchFamily="-104" charset="0"/>
              </a:rPr>
              <a:t>Structral indicators</a:t>
            </a:r>
            <a:r>
              <a:rPr lang="en-US">
                <a:solidFill>
                  <a:srgbClr val="004080"/>
                </a:solidFill>
                <a:latin typeface="Gill Sans Light" pitchFamily="-104" charset="0"/>
                <a:sym typeface="Gill Sans Light" pitchFamily="-104" charset="0"/>
              </a:rPr>
              <a:t/>
            </a:r>
            <a:br>
              <a:rPr lang="en-US">
                <a:solidFill>
                  <a:srgbClr val="004080"/>
                </a:solidFill>
                <a:latin typeface="Gill Sans Light" pitchFamily="-104" charset="0"/>
                <a:sym typeface="Gill Sans Light" pitchFamily="-104" charset="0"/>
              </a:rPr>
            </a:br>
            <a:r>
              <a:rPr lang="en-US" sz="2400">
                <a:solidFill>
                  <a:srgbClr val="004080"/>
                </a:solidFill>
                <a:latin typeface="Gill Sans Light" pitchFamily="-104" charset="0"/>
                <a:ea typeface="Gill Sans Light" pitchFamily="-104" charset="0"/>
                <a:cs typeface="Gill Sans Light" pitchFamily="-104" charset="0"/>
                <a:sym typeface="Gill Sans Light" pitchFamily="-104" charset="0"/>
              </a:rPr>
              <a:t>(qualifications, infrastructure, accreditations,...)</a:t>
            </a:r>
            <a:br>
              <a:rPr lang="en-US" sz="2400">
                <a:solidFill>
                  <a:srgbClr val="004080"/>
                </a:solidFill>
                <a:latin typeface="Gill Sans Light" pitchFamily="-104" charset="0"/>
                <a:ea typeface="Gill Sans Light" pitchFamily="-104" charset="0"/>
                <a:cs typeface="Gill Sans Light" pitchFamily="-104" charset="0"/>
                <a:sym typeface="Gill Sans Light" pitchFamily="-104" charset="0"/>
              </a:rPr>
            </a:br>
            <a:endParaRPr lang="en-US" sz="2400">
              <a:solidFill>
                <a:srgbClr val="004080"/>
              </a:solidFill>
              <a:latin typeface="Gill Sans Light" pitchFamily="-104" charset="0"/>
              <a:ea typeface="Gill Sans Light" pitchFamily="-104" charset="0"/>
              <a:cs typeface="Gill Sans Light" pitchFamily="-104" charset="0"/>
              <a:sym typeface="Gill Sans Light" pitchFamily="-104" charset="0"/>
            </a:endParaRPr>
          </a:p>
          <a:p>
            <a:pPr algn="l">
              <a:buClr>
                <a:srgbClr val="004080"/>
              </a:buClr>
              <a:buSzPct val="125000"/>
              <a:buFont typeface="Gill Sans" pitchFamily="-104" charset="0"/>
              <a:buChar char="•"/>
            </a:pPr>
            <a:r>
              <a:rPr lang="en-US" b="1">
                <a:solidFill>
                  <a:srgbClr val="004080"/>
                </a:solidFill>
                <a:ea typeface="Gill Sans" pitchFamily="-104" charset="0"/>
                <a:cs typeface="Gill Sans" pitchFamily="-104" charset="0"/>
              </a:rPr>
              <a:t>Process indicators</a:t>
            </a:r>
            <a:r>
              <a:rPr lang="en-US">
                <a:solidFill>
                  <a:srgbClr val="004080"/>
                </a:solidFill>
                <a:latin typeface="Gill Sans Light" pitchFamily="-104" charset="0"/>
                <a:sym typeface="Gill Sans Light" pitchFamily="-104" charset="0"/>
              </a:rPr>
              <a:t/>
            </a:r>
            <a:br>
              <a:rPr lang="en-US">
                <a:solidFill>
                  <a:srgbClr val="004080"/>
                </a:solidFill>
                <a:latin typeface="Gill Sans Light" pitchFamily="-104" charset="0"/>
                <a:sym typeface="Gill Sans Light" pitchFamily="-104" charset="0"/>
              </a:rPr>
            </a:br>
            <a:r>
              <a:rPr lang="en-US" sz="2400">
                <a:solidFill>
                  <a:srgbClr val="004080"/>
                </a:solidFill>
                <a:latin typeface="Gill Sans Light" pitchFamily="-104" charset="0"/>
                <a:ea typeface="Gill Sans Light" pitchFamily="-104" charset="0"/>
                <a:cs typeface="Gill Sans Light" pitchFamily="-104" charset="0"/>
                <a:sym typeface="Gill Sans Light" pitchFamily="-104" charset="0"/>
              </a:rPr>
              <a:t>(the existence and regular use of guidelines and SOP’s)</a:t>
            </a:r>
            <a:br>
              <a:rPr lang="en-US" sz="2400">
                <a:solidFill>
                  <a:srgbClr val="004080"/>
                </a:solidFill>
                <a:latin typeface="Gill Sans Light" pitchFamily="-104" charset="0"/>
                <a:ea typeface="Gill Sans Light" pitchFamily="-104" charset="0"/>
                <a:cs typeface="Gill Sans Light" pitchFamily="-104" charset="0"/>
                <a:sym typeface="Gill Sans Light" pitchFamily="-104" charset="0"/>
              </a:rPr>
            </a:br>
            <a:endParaRPr lang="en-US" sz="2400">
              <a:solidFill>
                <a:srgbClr val="004080"/>
              </a:solidFill>
              <a:latin typeface="Gill Sans Light" pitchFamily="-104" charset="0"/>
              <a:ea typeface="Gill Sans Light" pitchFamily="-104" charset="0"/>
              <a:cs typeface="Gill Sans Light" pitchFamily="-104" charset="0"/>
              <a:sym typeface="Gill Sans Light" pitchFamily="-104" charset="0"/>
            </a:endParaRPr>
          </a:p>
          <a:p>
            <a:pPr algn="l">
              <a:buClr>
                <a:srgbClr val="004080"/>
              </a:buClr>
              <a:buSzPct val="125000"/>
              <a:buFont typeface="Gill Sans" pitchFamily="-104" charset="0"/>
              <a:buChar char="•"/>
            </a:pPr>
            <a:endParaRPr lang="en-US" sz="2400">
              <a:solidFill>
                <a:srgbClr val="004080"/>
              </a:solidFill>
              <a:latin typeface="Gill Sans Light" pitchFamily="-104" charset="0"/>
              <a:ea typeface="Gill Sans Light" pitchFamily="-104" charset="0"/>
              <a:cs typeface="Gill Sans Light" pitchFamily="-104" charset="0"/>
              <a:sym typeface="Gill Sans Light" pitchFamily="-104" charset="0"/>
            </a:endParaRPr>
          </a:p>
          <a:p>
            <a:pPr algn="l">
              <a:buClr>
                <a:srgbClr val="004080"/>
              </a:buClr>
              <a:buSzPct val="125000"/>
              <a:buFont typeface="Gill Sans" pitchFamily="-104" charset="0"/>
              <a:buChar char="•"/>
            </a:pPr>
            <a:r>
              <a:rPr lang="en-US" b="1">
                <a:solidFill>
                  <a:srgbClr val="004080"/>
                </a:solidFill>
                <a:ea typeface="Gill Sans" pitchFamily="-104" charset="0"/>
                <a:cs typeface="Gill Sans" pitchFamily="-104" charset="0"/>
              </a:rPr>
              <a:t>Outcomes indicators</a:t>
            </a:r>
          </a:p>
          <a:p>
            <a:pPr algn="l">
              <a:lnSpc>
                <a:spcPct val="64000"/>
              </a:lnSpc>
            </a:pPr>
            <a:r>
              <a:rPr lang="en-US" sz="2400">
                <a:solidFill>
                  <a:srgbClr val="004080"/>
                </a:solidFill>
                <a:latin typeface="Gill Sans Light" pitchFamily="-104" charset="0"/>
                <a:sym typeface="Gill Sans Light" pitchFamily="-104" charset="0"/>
              </a:rPr>
              <a:t/>
            </a:r>
            <a:br>
              <a:rPr lang="en-US" sz="2400">
                <a:solidFill>
                  <a:srgbClr val="004080"/>
                </a:solidFill>
                <a:latin typeface="Gill Sans Light" pitchFamily="-104" charset="0"/>
                <a:sym typeface="Gill Sans Light" pitchFamily="-104" charset="0"/>
              </a:rPr>
            </a:br>
            <a:r>
              <a:rPr lang="en-US" sz="2400">
                <a:solidFill>
                  <a:srgbClr val="004080"/>
                </a:solidFill>
                <a:latin typeface="Gill Sans Light" pitchFamily="-104" charset="0"/>
                <a:sym typeface="Gill Sans Light" pitchFamily="-104" charset="0"/>
              </a:rPr>
              <a:t>(prevalence of diseases or DRP’s, health production, QALY’s en DALY’s...)</a:t>
            </a:r>
          </a:p>
        </p:txBody>
      </p:sp>
      <p:sp>
        <p:nvSpPr>
          <p:cNvPr id="145411" name="Text Box 3"/>
          <p:cNvSpPr txBox="1">
            <a:spLocks noChangeArrowheads="1"/>
          </p:cNvSpPr>
          <p:nvPr/>
        </p:nvSpPr>
        <p:spPr bwMode="auto">
          <a:xfrm>
            <a:off x="12184063" y="9197975"/>
            <a:ext cx="320675" cy="355600"/>
          </a:xfrm>
          <a:prstGeom prst="rect">
            <a:avLst/>
          </a:prstGeom>
          <a:noFill/>
          <a:ln w="12700">
            <a:noFill/>
            <a:miter lim="800000"/>
            <a:headEnd/>
            <a:tailEnd/>
          </a:ln>
          <a:effectLst/>
        </p:spPr>
        <p:txBody>
          <a:bodyPr wrap="none" anchor="ctr">
            <a:prstTxWarp prst="textNoShape">
              <a:avLst/>
            </a:prstTxWarp>
          </a:bodyPr>
          <a:lstStyle/>
          <a:p>
            <a:pPr algn="r"/>
            <a:fld id="{527E450A-A8E6-574A-A7D9-5FDF7BCF5068}" type="slidenum">
              <a:rPr lang="en-US" sz="1800">
                <a:solidFill>
                  <a:schemeClr val="tx1"/>
                </a:solidFill>
                <a:latin typeface="Calibri" pitchFamily="-104" charset="0"/>
                <a:ea typeface="Calibri" pitchFamily="-104" charset="0"/>
                <a:cs typeface="Calibri" pitchFamily="-104" charset="0"/>
                <a:sym typeface="Calibri" pitchFamily="-104" charset="0"/>
              </a:rPr>
              <a:pPr algn="r"/>
              <a:t>82</a:t>
            </a:fld>
            <a:endParaRPr lang="en-US" sz="1800">
              <a:solidFill>
                <a:schemeClr val="tx1"/>
              </a:solidFill>
              <a:latin typeface="Calibri" pitchFamily="-104" charset="0"/>
              <a:ea typeface="Calibri" pitchFamily="-104" charset="0"/>
              <a:cs typeface="Calibri" pitchFamily="-104" charset="0"/>
              <a:sym typeface="Calibri" pitchFamily="-104" charset="0"/>
            </a:endParaRPr>
          </a:p>
        </p:txBody>
      </p:sp>
    </p:spTree>
  </p:cSld>
  <p:clrMapOvr>
    <a:masterClrMapping/>
  </p:clrMapOvr>
  <p:transition spd="med">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p:cNvPicPr>
            <a:picLocks noChangeAspect="1" noChangeArrowheads="1"/>
          </p:cNvPicPr>
          <p:nvPr/>
        </p:nvPicPr>
        <p:blipFill>
          <a:blip r:embed="rId2"/>
          <a:srcRect/>
          <a:stretch>
            <a:fillRect/>
          </a:stretch>
        </p:blipFill>
        <p:spPr bwMode="auto">
          <a:xfrm>
            <a:off x="2692400" y="444500"/>
            <a:ext cx="6961188" cy="9080500"/>
          </a:xfrm>
          <a:prstGeom prst="rect">
            <a:avLst/>
          </a:prstGeom>
          <a:noFill/>
          <a:ln w="12700" cap="flat">
            <a:noFill/>
            <a:miter lim="800000"/>
            <a:headEnd/>
            <a:tailEnd/>
          </a:ln>
        </p:spPr>
      </p:pic>
    </p:spTree>
  </p:cSld>
  <p:clrMapOvr>
    <a:masterClrMapping/>
  </p:clrMapOvr>
  <p:transition spd="slow">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83FF768B-522A-BC43-92C0-6D1488A55278}" type="slidenum">
              <a:rPr lang="en-US"/>
              <a:pPr/>
              <a:t>84</a:t>
            </a:fld>
            <a:endParaRPr lang="en-US"/>
          </a:p>
        </p:txBody>
      </p:sp>
      <p:sp>
        <p:nvSpPr>
          <p:cNvPr id="147457" name="Rectangle 1"/>
          <p:cNvSpPr>
            <a:spLocks/>
          </p:cNvSpPr>
          <p:nvPr/>
        </p:nvSpPr>
        <p:spPr bwMode="auto">
          <a:xfrm>
            <a:off x="809625" y="933450"/>
            <a:ext cx="11607800" cy="7556500"/>
          </a:xfrm>
          <a:prstGeom prst="rect">
            <a:avLst/>
          </a:prstGeom>
          <a:noFill/>
          <a:ln w="12700" cap="flat">
            <a:noFill/>
            <a:miter lim="800000"/>
            <a:headEnd type="none" w="med" len="med"/>
            <a:tailEnd type="none" w="med" len="med"/>
          </a:ln>
          <a:effectLst>
            <a:outerShdw blurRad="203200" dist="126999" dir="2700000" algn="ctr" rotWithShape="0">
              <a:schemeClr val="bg2">
                <a:alpha val="39000"/>
              </a:schemeClr>
            </a:outerShdw>
          </a:effectLst>
        </p:spPr>
        <p:txBody>
          <a:bodyPr lIns="0" tIns="0" rIns="0" bIns="0" anchor="ctr">
            <a:prstTxWarp prst="textNoShape">
              <a:avLst/>
            </a:prstTxWarp>
          </a:bodyPr>
          <a:lstStyle/>
          <a:p>
            <a:pPr algn="l"/>
            <a:r>
              <a:rPr lang="en-US" b="1">
                <a:solidFill>
                  <a:srgbClr val="FF0000"/>
                </a:solidFill>
                <a:ea typeface="Gill Sans" pitchFamily="-104" charset="0"/>
                <a:cs typeface="Gill Sans" pitchFamily="-104" charset="0"/>
              </a:rPr>
              <a:t>Remember....</a:t>
            </a:r>
          </a:p>
          <a:p>
            <a:pPr algn="l"/>
            <a:endParaRPr lang="en-US" b="1">
              <a:solidFill>
                <a:srgbClr val="FF0000"/>
              </a:solidFill>
              <a:ea typeface="Gill Sans" pitchFamily="-104" charset="0"/>
              <a:cs typeface="Gill Sans" pitchFamily="-104" charset="0"/>
            </a:endParaRPr>
          </a:p>
          <a:p>
            <a:pPr algn="l">
              <a:buFontTx/>
              <a:buAutoNum type="arabicPeriod"/>
            </a:pPr>
            <a:r>
              <a:rPr lang="en-US" sz="3600">
                <a:solidFill>
                  <a:srgbClr val="001F67"/>
                </a:solidFill>
                <a:ea typeface="Gill Sans" pitchFamily="-104" charset="0"/>
                <a:cs typeface="Gill Sans" pitchFamily="-104" charset="0"/>
              </a:rPr>
              <a:t>   We zitten in het spannendste deel van de ‘S-curve’ </a:t>
            </a:r>
            <a:br>
              <a:rPr lang="en-US" sz="3600">
                <a:solidFill>
                  <a:srgbClr val="001F67"/>
                </a:solidFill>
                <a:ea typeface="Gill Sans" pitchFamily="-104" charset="0"/>
                <a:cs typeface="Gill Sans" pitchFamily="-104" charset="0"/>
              </a:rPr>
            </a:br>
            <a:r>
              <a:rPr lang="en-US" sz="1800" b="1">
                <a:solidFill>
                  <a:srgbClr val="001F67"/>
                </a:solidFill>
                <a:ea typeface="Gill Sans" pitchFamily="-104" charset="0"/>
                <a:cs typeface="Gill Sans" pitchFamily="-104" charset="0"/>
              </a:rPr>
              <a:t>(cfr. Peter Hinssen)</a:t>
            </a:r>
            <a:endParaRPr lang="en-US" sz="3600">
              <a:solidFill>
                <a:srgbClr val="001F67"/>
              </a:solidFill>
              <a:ea typeface="Gill Sans" pitchFamily="-104" charset="0"/>
              <a:cs typeface="Gill Sans" pitchFamily="-104" charset="0"/>
            </a:endParaRPr>
          </a:p>
          <a:p>
            <a:pPr algn="l">
              <a:buFontTx/>
              <a:buChar char="•"/>
            </a:pPr>
            <a:r>
              <a:rPr lang="en-US" sz="3600">
                <a:solidFill>
                  <a:srgbClr val="001F67"/>
                </a:solidFill>
                <a:ea typeface="Gill Sans" pitchFamily="-104" charset="0"/>
                <a:cs typeface="Gill Sans" pitchFamily="-104" charset="0"/>
              </a:rPr>
              <a:t>   Wijzigende (business)modellen voor chronische zorg</a:t>
            </a:r>
          </a:p>
          <a:p>
            <a:pPr algn="l">
              <a:buFontTx/>
              <a:buChar char="•"/>
            </a:pPr>
            <a:r>
              <a:rPr lang="en-US" sz="3600">
                <a:solidFill>
                  <a:srgbClr val="001F67"/>
                </a:solidFill>
                <a:ea typeface="Gill Sans" pitchFamily="-104" charset="0"/>
                <a:cs typeface="Gill Sans" pitchFamily="-104" charset="0"/>
              </a:rPr>
              <a:t>  Bekijk eHealth globaal </a:t>
            </a:r>
            <a:br>
              <a:rPr lang="en-US" sz="3600">
                <a:solidFill>
                  <a:srgbClr val="001F67"/>
                </a:solidFill>
                <a:ea typeface="Gill Sans" pitchFamily="-104" charset="0"/>
                <a:cs typeface="Gill Sans" pitchFamily="-104" charset="0"/>
              </a:rPr>
            </a:br>
            <a:r>
              <a:rPr lang="en-US" sz="1800" b="1">
                <a:solidFill>
                  <a:srgbClr val="001F67"/>
                </a:solidFill>
                <a:ea typeface="Gill Sans" pitchFamily="-104" charset="0"/>
                <a:cs typeface="Gill Sans" pitchFamily="-104" charset="0"/>
              </a:rPr>
              <a:t>(zoals het Actieplan)</a:t>
            </a:r>
            <a:r>
              <a:rPr lang="en-US" sz="3600">
                <a:solidFill>
                  <a:srgbClr val="001F67"/>
                </a:solidFill>
                <a:ea typeface="Gill Sans" pitchFamily="-104" charset="0"/>
                <a:cs typeface="Gill Sans" pitchFamily="-104" charset="0"/>
              </a:rPr>
              <a:t>   </a:t>
            </a:r>
          </a:p>
          <a:p>
            <a:pPr algn="l">
              <a:buFontTx/>
              <a:buChar char="•"/>
            </a:pPr>
            <a:r>
              <a:rPr lang="en-US" sz="3600">
                <a:solidFill>
                  <a:srgbClr val="001F67"/>
                </a:solidFill>
                <a:ea typeface="Gill Sans" pitchFamily="-104" charset="0"/>
                <a:cs typeface="Gill Sans" pitchFamily="-104" charset="0"/>
              </a:rPr>
              <a:t>   Inbouw via connectoren</a:t>
            </a:r>
            <a:br>
              <a:rPr lang="en-US" sz="3600">
                <a:solidFill>
                  <a:srgbClr val="001F67"/>
                </a:solidFill>
                <a:ea typeface="Gill Sans" pitchFamily="-104" charset="0"/>
                <a:cs typeface="Gill Sans" pitchFamily="-104" charset="0"/>
              </a:rPr>
            </a:br>
            <a:r>
              <a:rPr lang="en-US" sz="1800" b="1">
                <a:solidFill>
                  <a:srgbClr val="001F67"/>
                </a:solidFill>
                <a:ea typeface="Gill Sans" pitchFamily="-104" charset="0"/>
                <a:cs typeface="Gill Sans" pitchFamily="-104" charset="0"/>
              </a:rPr>
              <a:t>(Plug in)</a:t>
            </a:r>
            <a:endParaRPr lang="en-US" sz="3600">
              <a:solidFill>
                <a:srgbClr val="001F67"/>
              </a:solidFill>
              <a:ea typeface="Gill Sans" pitchFamily="-104" charset="0"/>
              <a:cs typeface="Gill Sans" pitchFamily="-104" charset="0"/>
            </a:endParaRPr>
          </a:p>
          <a:p>
            <a:pPr algn="l">
              <a:buFontTx/>
              <a:buChar char="•"/>
            </a:pPr>
            <a:r>
              <a:rPr lang="en-US" sz="3600">
                <a:solidFill>
                  <a:srgbClr val="001F67"/>
                </a:solidFill>
                <a:ea typeface="Gill Sans" pitchFamily="-104" charset="0"/>
                <a:cs typeface="Gill Sans" pitchFamily="-104" charset="0"/>
              </a:rPr>
              <a:t>   Administratieve ontlasting</a:t>
            </a:r>
          </a:p>
          <a:p>
            <a:pPr algn="l">
              <a:buFontTx/>
              <a:buChar char="•"/>
            </a:pPr>
            <a:r>
              <a:rPr lang="en-US" sz="3600">
                <a:solidFill>
                  <a:srgbClr val="001F67"/>
                </a:solidFill>
                <a:ea typeface="Gill Sans" pitchFamily="-104" charset="0"/>
                <a:cs typeface="Gill Sans" pitchFamily="-104" charset="0"/>
              </a:rPr>
              <a:t>   DRIE assen van gebruik van digitale patiëntengegevens</a:t>
            </a:r>
          </a:p>
        </p:txBody>
      </p:sp>
    </p:spTree>
  </p:cSld>
  <p:clrMapOvr>
    <a:masterClrMapping/>
  </p:clrMapOvr>
  <p:transition spd="med">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782209ED-DF87-C344-8BCC-2701A5FC5279}" type="slidenum">
              <a:rPr lang="en-US"/>
              <a:pPr/>
              <a:t>85</a:t>
            </a:fld>
            <a:endParaRPr lang="en-US"/>
          </a:p>
        </p:txBody>
      </p:sp>
      <p:sp>
        <p:nvSpPr>
          <p:cNvPr id="148481" name="Rectangle 1"/>
          <p:cNvSpPr>
            <a:spLocks/>
          </p:cNvSpPr>
          <p:nvPr/>
        </p:nvSpPr>
        <p:spPr bwMode="auto">
          <a:xfrm>
            <a:off x="9652000" y="5632450"/>
            <a:ext cx="2455863" cy="6604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3800" u="sng">
                <a:solidFill>
                  <a:schemeClr val="tx1"/>
                </a:solidFill>
                <a:ea typeface="Gill Sans" pitchFamily="-104" charset="0"/>
                <a:cs typeface="Gill Sans" pitchFamily="-104" charset="0"/>
                <a:hlinkClick r:id="rId2"/>
              </a:rPr>
              <a:t>www.P4F.be</a:t>
            </a:r>
            <a:endParaRPr lang="en-US" sz="3800" u="sng">
              <a:solidFill>
                <a:schemeClr val="tx1"/>
              </a:solidFill>
              <a:ea typeface="Gill Sans" pitchFamily="-104" charset="0"/>
              <a:cs typeface="Gill Sans" pitchFamily="-104" charset="0"/>
            </a:endParaRPr>
          </a:p>
        </p:txBody>
      </p:sp>
      <p:sp>
        <p:nvSpPr>
          <p:cNvPr id="148482" name="Rectangle 2"/>
          <p:cNvSpPr>
            <a:spLocks/>
          </p:cNvSpPr>
          <p:nvPr/>
        </p:nvSpPr>
        <p:spPr bwMode="auto">
          <a:xfrm>
            <a:off x="5810250" y="5327650"/>
            <a:ext cx="3014663" cy="6604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3800" u="sng">
                <a:solidFill>
                  <a:schemeClr val="tx1"/>
                </a:solidFill>
                <a:ea typeface="Gill Sans" pitchFamily="-104" charset="0"/>
                <a:cs typeface="Gill Sans" pitchFamily="-104" charset="0"/>
                <a:hlinkClick r:id="rId3"/>
              </a:rPr>
              <a:t>www.de7de.be</a:t>
            </a:r>
            <a:endParaRPr lang="en-US" sz="3800" u="sng">
              <a:solidFill>
                <a:schemeClr val="tx1"/>
              </a:solidFill>
              <a:ea typeface="Gill Sans" pitchFamily="-104" charset="0"/>
              <a:cs typeface="Gill Sans" pitchFamily="-104" charset="0"/>
            </a:endParaRPr>
          </a:p>
        </p:txBody>
      </p:sp>
      <p:pic>
        <p:nvPicPr>
          <p:cNvPr id="148483" name="Picture 3"/>
          <p:cNvPicPr>
            <a:picLocks noChangeAspect="1" noChangeArrowheads="1"/>
          </p:cNvPicPr>
          <p:nvPr/>
        </p:nvPicPr>
        <p:blipFill>
          <a:blip r:embed="rId4"/>
          <a:srcRect/>
          <a:stretch>
            <a:fillRect/>
          </a:stretch>
        </p:blipFill>
        <p:spPr bwMode="auto">
          <a:xfrm>
            <a:off x="4957763" y="6015038"/>
            <a:ext cx="4241800" cy="3292475"/>
          </a:xfrm>
          <a:prstGeom prst="rect">
            <a:avLst/>
          </a:prstGeom>
          <a:noFill/>
          <a:ln w="12700" cap="flat">
            <a:solidFill>
              <a:schemeClr val="tx1"/>
            </a:solidFill>
            <a:prstDash val="solid"/>
            <a:miter lim="800000"/>
            <a:headEnd/>
            <a:tailEnd/>
          </a:ln>
          <a:effectLst>
            <a:outerShdw blurRad="152400" dist="266699" dir="2700000" algn="ctr" rotWithShape="0">
              <a:schemeClr val="bg2">
                <a:alpha val="46333"/>
              </a:schemeClr>
            </a:outerShdw>
          </a:effectLst>
        </p:spPr>
      </p:pic>
      <p:pic>
        <p:nvPicPr>
          <p:cNvPr id="148484" name="Picture 4"/>
          <p:cNvPicPr>
            <a:picLocks noChangeAspect="1" noChangeArrowheads="1"/>
          </p:cNvPicPr>
          <p:nvPr/>
        </p:nvPicPr>
        <p:blipFill>
          <a:blip r:embed="rId5"/>
          <a:srcRect/>
          <a:stretch>
            <a:fillRect/>
          </a:stretch>
        </p:blipFill>
        <p:spPr bwMode="auto">
          <a:xfrm>
            <a:off x="8893175" y="6324600"/>
            <a:ext cx="3516313" cy="3302000"/>
          </a:xfrm>
          <a:prstGeom prst="rect">
            <a:avLst/>
          </a:prstGeom>
          <a:noFill/>
          <a:ln w="12700" cap="flat">
            <a:solidFill>
              <a:schemeClr val="tx1"/>
            </a:solidFill>
            <a:prstDash val="solid"/>
            <a:miter lim="800000"/>
            <a:headEnd/>
            <a:tailEnd/>
          </a:ln>
          <a:effectLst>
            <a:outerShdw blurRad="152400" dist="266699" dir="2700000" algn="ctr" rotWithShape="0">
              <a:schemeClr val="bg2">
                <a:alpha val="46333"/>
              </a:schemeClr>
            </a:outerShdw>
          </a:effectLst>
        </p:spPr>
      </p:pic>
      <p:pic>
        <p:nvPicPr>
          <p:cNvPr id="148485" name="Picture 5"/>
          <p:cNvPicPr>
            <a:picLocks noChangeAspect="1" noChangeArrowheads="1"/>
          </p:cNvPicPr>
          <p:nvPr/>
        </p:nvPicPr>
        <p:blipFill>
          <a:blip r:embed="rId6"/>
          <a:srcRect/>
          <a:stretch>
            <a:fillRect/>
          </a:stretch>
        </p:blipFill>
        <p:spPr bwMode="auto">
          <a:xfrm>
            <a:off x="266700" y="5830888"/>
            <a:ext cx="4070350" cy="3670300"/>
          </a:xfrm>
          <a:prstGeom prst="rect">
            <a:avLst/>
          </a:prstGeom>
          <a:noFill/>
          <a:ln w="12700" cap="flat">
            <a:solidFill>
              <a:schemeClr val="tx1"/>
            </a:solidFill>
            <a:prstDash val="solid"/>
            <a:miter lim="800000"/>
            <a:headEnd/>
            <a:tailEnd/>
          </a:ln>
          <a:effectLst>
            <a:outerShdw blurRad="152400" dist="266699" dir="2700000" algn="ctr" rotWithShape="0">
              <a:schemeClr val="bg2">
                <a:alpha val="46333"/>
              </a:schemeClr>
            </a:outerShdw>
          </a:effectLst>
        </p:spPr>
      </p:pic>
      <p:sp>
        <p:nvSpPr>
          <p:cNvPr id="148486" name="Rectangle 6"/>
          <p:cNvSpPr>
            <a:spLocks/>
          </p:cNvSpPr>
          <p:nvPr/>
        </p:nvSpPr>
        <p:spPr bwMode="auto">
          <a:xfrm>
            <a:off x="365125" y="5130800"/>
            <a:ext cx="3224213" cy="6604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3800" u="sng">
                <a:solidFill>
                  <a:schemeClr val="tx1"/>
                </a:solidFill>
                <a:ea typeface="Gill Sans" pitchFamily="-104" charset="0"/>
                <a:cs typeface="Gill Sans" pitchFamily="-104" charset="0"/>
                <a:hlinkClick r:id="rId3"/>
              </a:rPr>
              <a:t>www.RTReH.be</a:t>
            </a:r>
            <a:endParaRPr lang="en-US" sz="3800" u="sng">
              <a:solidFill>
                <a:schemeClr val="tx1"/>
              </a:solidFill>
              <a:ea typeface="Gill Sans" pitchFamily="-104" charset="0"/>
              <a:cs typeface="Gill Sans" pitchFamily="-104" charset="0"/>
            </a:endParaRPr>
          </a:p>
        </p:txBody>
      </p:sp>
      <p:pic>
        <p:nvPicPr>
          <p:cNvPr id="148487" name="Picture 7"/>
          <p:cNvPicPr>
            <a:picLocks noChangeAspect="1" noChangeArrowheads="1"/>
          </p:cNvPicPr>
          <p:nvPr/>
        </p:nvPicPr>
        <p:blipFill>
          <a:blip r:embed="rId7"/>
          <a:srcRect/>
          <a:stretch>
            <a:fillRect/>
          </a:stretch>
        </p:blipFill>
        <p:spPr bwMode="auto">
          <a:xfrm>
            <a:off x="749300" y="309563"/>
            <a:ext cx="4849813" cy="3581400"/>
          </a:xfrm>
          <a:prstGeom prst="rect">
            <a:avLst/>
          </a:prstGeom>
          <a:noFill/>
          <a:ln w="12700" cap="flat">
            <a:solidFill>
              <a:schemeClr val="tx1"/>
            </a:solidFill>
            <a:prstDash val="solid"/>
            <a:miter lim="800000"/>
            <a:headEnd/>
            <a:tailEnd/>
          </a:ln>
          <a:effectLst>
            <a:outerShdw blurRad="152400" dist="266699" dir="2700000" algn="ctr" rotWithShape="0">
              <a:schemeClr val="bg2">
                <a:alpha val="46333"/>
              </a:schemeClr>
            </a:outerShdw>
          </a:effectLst>
        </p:spPr>
      </p:pic>
      <p:sp>
        <p:nvSpPr>
          <p:cNvPr id="148488" name="Rectangle 8"/>
          <p:cNvSpPr>
            <a:spLocks/>
          </p:cNvSpPr>
          <p:nvPr/>
        </p:nvSpPr>
        <p:spPr bwMode="auto">
          <a:xfrm>
            <a:off x="1006475" y="4076700"/>
            <a:ext cx="4100513" cy="6604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3800" u="sng">
                <a:solidFill>
                  <a:schemeClr val="tx1"/>
                </a:solidFill>
                <a:ea typeface="Gill Sans" pitchFamily="-104" charset="0"/>
                <a:cs typeface="Gill Sans" pitchFamily="-104" charset="0"/>
                <a:hlinkClick r:id="rId3"/>
              </a:rPr>
              <a:t>www.ehealth.fgov.be</a:t>
            </a:r>
            <a:endParaRPr lang="en-US" sz="3800" u="sng">
              <a:solidFill>
                <a:schemeClr val="tx1"/>
              </a:solidFill>
              <a:ea typeface="Gill Sans" pitchFamily="-104" charset="0"/>
              <a:cs typeface="Gill Sans" pitchFamily="-104" charset="0"/>
            </a:endParaRPr>
          </a:p>
        </p:txBody>
      </p:sp>
      <p:pic>
        <p:nvPicPr>
          <p:cNvPr id="148489" name="Picture 9"/>
          <p:cNvPicPr>
            <a:picLocks noChangeAspect="1" noChangeArrowheads="1"/>
          </p:cNvPicPr>
          <p:nvPr/>
        </p:nvPicPr>
        <p:blipFill>
          <a:blip r:embed="rId8"/>
          <a:srcRect/>
          <a:stretch>
            <a:fillRect/>
          </a:stretch>
        </p:blipFill>
        <p:spPr bwMode="auto">
          <a:xfrm>
            <a:off x="6516688" y="292100"/>
            <a:ext cx="4867275" cy="3594100"/>
          </a:xfrm>
          <a:prstGeom prst="rect">
            <a:avLst/>
          </a:prstGeom>
          <a:noFill/>
          <a:ln w="12700" cap="flat">
            <a:solidFill>
              <a:schemeClr val="tx1"/>
            </a:solidFill>
            <a:prstDash val="solid"/>
            <a:miter lim="800000"/>
            <a:headEnd/>
            <a:tailEnd/>
          </a:ln>
          <a:effectLst>
            <a:outerShdw blurRad="152400" dist="266699" dir="2700000" algn="ctr" rotWithShape="0">
              <a:schemeClr val="bg2">
                <a:alpha val="46333"/>
              </a:schemeClr>
            </a:outerShdw>
          </a:effectLst>
        </p:spPr>
      </p:pic>
      <p:sp>
        <p:nvSpPr>
          <p:cNvPr id="148490" name="Rectangle 10"/>
          <p:cNvSpPr>
            <a:spLocks/>
          </p:cNvSpPr>
          <p:nvPr/>
        </p:nvSpPr>
        <p:spPr bwMode="auto">
          <a:xfrm>
            <a:off x="5919788" y="4076700"/>
            <a:ext cx="6661150" cy="6604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3800" u="sng">
                <a:solidFill>
                  <a:schemeClr val="tx1"/>
                </a:solidFill>
                <a:ea typeface="Gill Sans" pitchFamily="-104" charset="0"/>
                <a:cs typeface="Gill Sans" pitchFamily="-104" charset="0"/>
                <a:hlinkClick r:id="rId3"/>
              </a:rPr>
              <a:t>www.law.kuleuven.be/icri/frobben</a:t>
            </a:r>
            <a:endParaRPr lang="en-US" sz="3800" u="sng">
              <a:solidFill>
                <a:schemeClr val="tx1"/>
              </a:solidFill>
              <a:ea typeface="Gill Sans" pitchFamily="-104" charset="0"/>
              <a:cs typeface="Gill Sans" pitchFamily="-104" charset="0"/>
            </a:endParaRPr>
          </a:p>
        </p:txBody>
      </p:sp>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86CAA912-DF2C-9F4F-AA29-7BC00BC2D508}" type="slidenum">
              <a:rPr lang="en-US"/>
              <a:pPr/>
              <a:t>9</a:t>
            </a:fld>
            <a:endParaRPr lang="en-US"/>
          </a:p>
        </p:txBody>
      </p:sp>
      <p:pic>
        <p:nvPicPr>
          <p:cNvPr id="70657" name="Picture 1"/>
          <p:cNvPicPr>
            <a:picLocks noChangeAspect="1" noChangeArrowheads="1"/>
          </p:cNvPicPr>
          <p:nvPr/>
        </p:nvPicPr>
        <p:blipFill>
          <a:blip r:embed="rId2"/>
          <a:srcRect/>
          <a:stretch>
            <a:fillRect/>
          </a:stretch>
        </p:blipFill>
        <p:spPr bwMode="auto">
          <a:xfrm>
            <a:off x="0" y="0"/>
            <a:ext cx="13004800" cy="9753600"/>
          </a:xfrm>
          <a:prstGeom prst="rect">
            <a:avLst/>
          </a:prstGeom>
          <a:noFill/>
          <a:ln w="9525" cap="flat">
            <a:noFill/>
            <a:round/>
            <a:headEnd/>
            <a:tailEnd/>
          </a:ln>
        </p:spPr>
      </p:pic>
    </p:spTree>
  </p:cSld>
  <p:clrMapOvr>
    <a:masterClrMapping/>
  </p:clrMapOvr>
  <p:transition spd="med">
    <p:fade thruBlk="1"/>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1" Type="http://schemas.openxmlformats.org/officeDocument/2006/relationships/image" Target="../media/image1.jpeg"/></Relationships>
</file>

<file path=ppt/theme/_rels/theme53.xml.rels><?xml version="1.0" encoding="UTF-8" standalone="yes"?>
<Relationships xmlns="http://schemas.openxmlformats.org/package/2006/relationships"><Relationship Id="rId1" Type="http://schemas.openxmlformats.org/officeDocument/2006/relationships/image" Target="../media/image1.jpeg"/></Relationships>
</file>

<file path=ppt/theme/_rels/theme54.xml.rels><?xml version="1.0" encoding="UTF-8" standalone="yes"?>
<Relationships xmlns="http://schemas.openxmlformats.org/package/2006/relationships"><Relationship Id="rId1" Type="http://schemas.openxmlformats.org/officeDocument/2006/relationships/image" Target="../media/image1.jpeg"/></Relationships>
</file>

<file path=ppt/theme/_rels/theme55.xml.rels><?xml version="1.0" encoding="UTF-8" standalone="yes"?>
<Relationships xmlns="http://schemas.openxmlformats.org/package/2006/relationships"><Relationship Id="rId1" Type="http://schemas.openxmlformats.org/officeDocument/2006/relationships/image" Target="../media/image1.jpeg"/></Relationships>
</file>

<file path=ppt/theme/_rels/theme56.xml.rels><?xml version="1.0" encoding="UTF-8" standalone="yes"?>
<Relationships xmlns="http://schemas.openxmlformats.org/package/2006/relationships"><Relationship Id="rId1" Type="http://schemas.openxmlformats.org/officeDocument/2006/relationships/image" Target="../media/image1.jpeg"/></Relationships>
</file>

<file path=ppt/theme/_rels/theme57.xml.rels><?xml version="1.0" encoding="UTF-8" standalone="yes"?>
<Relationships xmlns="http://schemas.openxmlformats.org/package/2006/relationships"><Relationship Id="rId1" Type="http://schemas.openxmlformats.org/officeDocument/2006/relationships/image" Target="../media/image1.jpeg"/></Relationships>
</file>

<file path=ppt/theme/_rels/theme58.xml.rels><?xml version="1.0" encoding="UTF-8" standalone="yes"?>
<Relationships xmlns="http://schemas.openxmlformats.org/package/2006/relationships"><Relationship Id="rId1" Type="http://schemas.openxmlformats.org/officeDocument/2006/relationships/image" Target="../media/image1.jpeg"/></Relationships>
</file>

<file path=ppt/theme/_rels/theme59.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60.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
      <a:dk1>
        <a:srgbClr val="000000"/>
      </a:dk1>
      <a:lt1>
        <a:srgbClr val="FFFFFF"/>
      </a:lt1>
      <a:dk2>
        <a:srgbClr val="000000"/>
      </a:dk2>
      <a:lt2>
        <a:srgbClr val="00000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TEMPLAT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8_TEMPLATE">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8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5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5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copy 1">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4_Office Theme copy 1">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4_Office Theme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2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2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ffice Theme copy 2">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4_Office Theme copy 2">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4_Office Theme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6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6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 Blank">
  <a:themeElements>
    <a:clrScheme name="">
      <a:dk1>
        <a:srgbClr val="000000"/>
      </a:dk1>
      <a:lt1>
        <a:srgbClr val="FFFFFF"/>
      </a:lt1>
      <a:dk2>
        <a:srgbClr val="000000"/>
      </a:dk2>
      <a:lt2>
        <a:srgbClr val="000000"/>
      </a:lt2>
      <a:accent1>
        <a:srgbClr val="D8D8D8"/>
      </a:accent1>
      <a:accent2>
        <a:srgbClr val="333399"/>
      </a:accent2>
      <a:accent3>
        <a:srgbClr val="FFFFFF"/>
      </a:accent3>
      <a:accent4>
        <a:srgbClr val="000000"/>
      </a:accent4>
      <a:accent5>
        <a:srgbClr val="E9E9E9"/>
      </a:accent5>
      <a:accent6>
        <a:srgbClr val="2D2D8A"/>
      </a:accent6>
      <a:hlink>
        <a:srgbClr val="009999"/>
      </a:hlink>
      <a:folHlink>
        <a:srgbClr val="99CC00"/>
      </a:folHlink>
    </a:clrScheme>
    <a:fontScheme name="Default - Blank">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copy 1">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copy 1">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Office Theme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el en opsomming">
  <a:themeElements>
    <a:clrScheme name="">
      <a:dk1>
        <a:srgbClr val="000000"/>
      </a:dk1>
      <a:lt1>
        <a:srgbClr val="FFFFFF"/>
      </a:lt1>
      <a:dk2>
        <a:srgbClr val="000000"/>
      </a:dk2>
      <a:lt2>
        <a:srgbClr val="00000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Titel en opsomming">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el en opsom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ection">
  <a:themeElements>
    <a:clrScheme name="">
      <a:dk1>
        <a:srgbClr val="000000"/>
      </a:dk1>
      <a:lt1>
        <a:srgbClr val="FFFFFF"/>
      </a:lt1>
      <a:dk2>
        <a:srgbClr val="000000"/>
      </a:dk2>
      <a:lt2>
        <a:srgbClr val="808080"/>
      </a:lt2>
      <a:accent1>
        <a:srgbClr val="A0D8FF"/>
      </a:accent1>
      <a:accent2>
        <a:srgbClr val="333399"/>
      </a:accent2>
      <a:accent3>
        <a:srgbClr val="FFFFFF"/>
      </a:accent3>
      <a:accent4>
        <a:srgbClr val="000000"/>
      </a:accent4>
      <a:accent5>
        <a:srgbClr val="CDE9FF"/>
      </a:accent5>
      <a:accent6>
        <a:srgbClr val="2D2D8A"/>
      </a:accent6>
      <a:hlink>
        <a:srgbClr val="009999"/>
      </a:hlink>
      <a:folHlink>
        <a:srgbClr val="99CC00"/>
      </a:folHlink>
    </a:clrScheme>
    <a:fontScheme name="Section">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S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ullets copy">
  <a:themeElements>
    <a:clrScheme name="">
      <a:dk1>
        <a:srgbClr val="000000"/>
      </a:dk1>
      <a:lt1>
        <a:srgbClr val="FFFFFF"/>
      </a:lt1>
      <a:dk2>
        <a:srgbClr val="000000"/>
      </a:dk2>
      <a:lt2>
        <a:srgbClr val="808080"/>
      </a:lt2>
      <a:accent1>
        <a:srgbClr val="3E6E5A"/>
      </a:accent1>
      <a:accent2>
        <a:srgbClr val="333399"/>
      </a:accent2>
      <a:accent3>
        <a:srgbClr val="FFFFFF"/>
      </a:accent3>
      <a:accent4>
        <a:srgbClr val="000000"/>
      </a:accent4>
      <a:accent5>
        <a:srgbClr val="AFBAB5"/>
      </a:accent5>
      <a:accent6>
        <a:srgbClr val="2D2D8A"/>
      </a:accent6>
      <a:hlink>
        <a:srgbClr val="009999"/>
      </a:hlink>
      <a:folHlink>
        <a:srgbClr val="99CC00"/>
      </a:folHlink>
    </a:clrScheme>
    <a:fontScheme name="Bullets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Blank">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3_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3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ank copy">
  <a:themeElements>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copy">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Blank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copy">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copy">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Office Them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ullets">
  <a:themeElements>
    <a:clrScheme name="">
      <a:dk1>
        <a:srgbClr val="000000"/>
      </a:dk1>
      <a:lt1>
        <a:srgbClr val="FFFFFF"/>
      </a:lt1>
      <a:dk2>
        <a:srgbClr val="000000"/>
      </a:dk2>
      <a:lt2>
        <a:srgbClr val="808080"/>
      </a:lt2>
      <a:accent1>
        <a:srgbClr val="3E6E5A"/>
      </a:accent1>
      <a:accent2>
        <a:srgbClr val="333399"/>
      </a:accent2>
      <a:accent3>
        <a:srgbClr val="FFFFFF"/>
      </a:accent3>
      <a:accent4>
        <a:srgbClr val="000000"/>
      </a:accent4>
      <a:accent5>
        <a:srgbClr val="AFBAB5"/>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lank copy">
  <a:themeElements>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Lege presentati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8_Lege presentatie">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8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4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4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Office Theme copy">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4_Office Theme copy">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4_Office Them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Section">
  <a:themeElements>
    <a:clrScheme name="">
      <a:dk1>
        <a:srgbClr val="000000"/>
      </a:dk1>
      <a:lt1>
        <a:srgbClr val="FFFFFF"/>
      </a:lt1>
      <a:dk2>
        <a:srgbClr val="000000"/>
      </a:dk2>
      <a:lt2>
        <a:srgbClr val="808080"/>
      </a:lt2>
      <a:accent1>
        <a:srgbClr val="A0D8FF"/>
      </a:accent1>
      <a:accent2>
        <a:srgbClr val="333399"/>
      </a:accent2>
      <a:accent3>
        <a:srgbClr val="FFFFFF"/>
      </a:accent3>
      <a:accent4>
        <a:srgbClr val="000000"/>
      </a:accent4>
      <a:accent5>
        <a:srgbClr val="CDE9FF"/>
      </a:accent5>
      <a:accent6>
        <a:srgbClr val="2D2D8A"/>
      </a:accent6>
      <a:hlink>
        <a:srgbClr val="009999"/>
      </a:hlink>
      <a:folHlink>
        <a:srgbClr val="99CC00"/>
      </a:folHlink>
    </a:clrScheme>
    <a:fontScheme name="1_Section">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1_S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Lege presentatie">
  <a:themeElements>
    <a:clrScheme name="">
      <a:dk1>
        <a:srgbClr val="808080"/>
      </a:dk1>
      <a:lt1>
        <a:srgbClr val="FFFFFF"/>
      </a:lt1>
      <a:dk2>
        <a:srgbClr val="000000"/>
      </a:dk2>
      <a:lt2>
        <a:srgbClr val="000000"/>
      </a:lt2>
      <a:accent1>
        <a:srgbClr val="FF9900"/>
      </a:accent1>
      <a:accent2>
        <a:srgbClr val="333399"/>
      </a:accent2>
      <a:accent3>
        <a:srgbClr val="AAAAAA"/>
      </a:accent3>
      <a:accent4>
        <a:srgbClr val="DADADA"/>
      </a:accent4>
      <a:accent5>
        <a:srgbClr val="FFCAAA"/>
      </a:accent5>
      <a:accent6>
        <a:srgbClr val="2D2D8A"/>
      </a:accent6>
      <a:hlink>
        <a:srgbClr val="009999"/>
      </a:hlink>
      <a:folHlink>
        <a:srgbClr val="99CC00"/>
      </a:folHlink>
    </a:clrScheme>
    <a:fontScheme name="9_Lege presentatie">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9_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ry temp1">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_try temp1">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4" charset="0"/>
            <a:ea typeface="ヒラギノ角ゴ ProN W3" pitchFamily="-104" charset="-128"/>
            <a:cs typeface="ヒラギノ角ゴ ProN W3" pitchFamily="-104" charset="-128"/>
            <a:sym typeface="Gill Sans" pitchFamily="-104" charset="0"/>
          </a:defRPr>
        </a:defPPr>
      </a:lstStyle>
    </a:lnDef>
  </a:objectDefaults>
  <a:extraClrSchemeLst>
    <a:extraClrScheme>
      <a:clrScheme name="1_try temp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TotalTime>
  <Pages>0</Pages>
  <Words>2015</Words>
  <Characters>0</Characters>
  <Application>Microsoft Office PowerPoint</Application>
  <PresentationFormat>Custom</PresentationFormat>
  <Lines>0</Lines>
  <Paragraphs>666</Paragraphs>
  <Slides>85</Slides>
  <Notes>0</Notes>
  <HiddenSlides>0</HiddenSlides>
  <MMClips>2</MMClips>
  <ScaleCrop>false</ScaleCrop>
  <HeadingPairs>
    <vt:vector size="4" baseType="variant">
      <vt:variant>
        <vt:lpstr>Theme</vt:lpstr>
      </vt:variant>
      <vt:variant>
        <vt:i4>60</vt:i4>
      </vt:variant>
      <vt:variant>
        <vt:lpstr>Slide Titles</vt:lpstr>
      </vt:variant>
      <vt:variant>
        <vt:i4>85</vt:i4>
      </vt:variant>
    </vt:vector>
  </HeadingPairs>
  <TitlesOfParts>
    <vt:vector size="145" baseType="lpstr">
      <vt:lpstr>Office Theme</vt:lpstr>
      <vt:lpstr>Titel en opsomming</vt:lpstr>
      <vt:lpstr>Blank copy</vt:lpstr>
      <vt:lpstr>Bullets</vt:lpstr>
      <vt:lpstr>Blank</vt:lpstr>
      <vt:lpstr>Blank</vt:lpstr>
      <vt:lpstr>Blank</vt:lpstr>
      <vt:lpstr>9_Lege presentatie</vt:lpstr>
      <vt:lpstr>1_try temp1</vt:lpstr>
      <vt:lpstr>Blank</vt:lpstr>
      <vt:lpstr>8_TEMPLATE</vt:lpstr>
      <vt:lpstr>5_Office Theme</vt:lpstr>
      <vt:lpstr>Bullets</vt:lpstr>
      <vt:lpstr>4_Office Theme copy 1</vt:lpstr>
      <vt:lpstr>2_Office Theme</vt:lpstr>
      <vt:lpstr>4_Office Theme copy 2</vt:lpstr>
      <vt:lpstr>6_Office Theme</vt:lpstr>
      <vt:lpstr>Default - Blank</vt:lpstr>
      <vt:lpstr>Office Theme copy 1</vt:lpstr>
      <vt:lpstr>Section</vt:lpstr>
      <vt:lpstr>Bullets copy</vt:lpstr>
      <vt:lpstr>3_Blank</vt:lpstr>
      <vt:lpstr>Blank copy</vt:lpstr>
      <vt:lpstr>Blank</vt:lpstr>
      <vt:lpstr>Photo - Vertical Reflection</vt:lpstr>
      <vt:lpstr>Title, Bullets &amp; Photo</vt:lpstr>
      <vt:lpstr>Title &amp; Bullets - Left</vt:lpstr>
      <vt:lpstr>Title &amp; Bullets - Right</vt:lpstr>
      <vt:lpstr>Bullets</vt:lpstr>
      <vt:lpstr>Office Theme copy</vt:lpstr>
      <vt:lpstr>Blank</vt:lpstr>
      <vt:lpstr>Title &amp; Bullets - Right</vt:lpstr>
      <vt:lpstr>Bullets</vt:lpstr>
      <vt:lpstr>Title - Center</vt:lpstr>
      <vt:lpstr>Bullets</vt:lpstr>
      <vt:lpstr>Photo - Vertical</vt:lpstr>
      <vt:lpstr>Blank copy</vt:lpstr>
      <vt:lpstr>Blank</vt:lpstr>
      <vt:lpstr>Title &amp; Subtitle</vt:lpstr>
      <vt:lpstr>Photo - Horizontal Reflection</vt:lpstr>
      <vt:lpstr>Photo - Vertical Reflection</vt:lpstr>
      <vt:lpstr>Title - Top</vt:lpstr>
      <vt:lpstr>8_Lege presentatie</vt:lpstr>
      <vt:lpstr>Title &amp; Bullets - Left</vt:lpstr>
      <vt:lpstr>Photo - Horizontal</vt:lpstr>
      <vt:lpstr>Photo - Vertical</vt:lpstr>
      <vt:lpstr>Photo - Horizontal Reflection</vt:lpstr>
      <vt:lpstr>Title &amp; Bullets</vt:lpstr>
      <vt:lpstr>Title - Center</vt:lpstr>
      <vt:lpstr>Photo - Horizontal</vt:lpstr>
      <vt:lpstr>Blank</vt:lpstr>
      <vt:lpstr>4_Office Theme</vt:lpstr>
      <vt:lpstr>4_Office Theme copy</vt:lpstr>
      <vt:lpstr>Title, Bullets &amp; Photo</vt:lpstr>
      <vt:lpstr>Title &amp; Bullets</vt:lpstr>
      <vt:lpstr>1_Section</vt:lpstr>
      <vt:lpstr>Title - Top</vt:lpstr>
      <vt:lpstr>Title &amp; Bullets - 2 Column</vt:lpstr>
      <vt:lpstr>Title &amp; Bullets - 2 Column</vt:lpstr>
      <vt:lpstr>Title &amp; Subtitle</vt:lpstr>
      <vt:lpstr> Stand van zaken en toekomstperspectieven eHealth inclusief Roadmap Rondetafel eHealth 2013-2018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Stapsgewijze behandeling van DM-2</vt:lpstr>
      <vt:lpstr>PowerPoint Presentation</vt:lpstr>
      <vt:lpstr>PowerPoint Presentation</vt:lpstr>
      <vt:lpstr>PowerPoint Presentation</vt:lpstr>
      <vt:lpstr>PowerPoint Presentation</vt:lpstr>
      <vt:lpstr>eHealth-platform  In de praktijk</vt:lpstr>
      <vt:lpstr>eHealth-platform  In de praktijk</vt:lpstr>
      <vt:lpstr> Diensten met toegevoegde waarde</vt:lpstr>
      <vt:lpstr> Diensten met toegevoegde waarde</vt:lpstr>
      <vt:lpstr> Diensten met toegevoegde waarde</vt:lpstr>
      <vt:lpstr>PowerPoint Presentation</vt:lpstr>
      <vt:lpstr>10 opdrachten</vt:lpstr>
      <vt:lpstr>10 opdrachten</vt:lpstr>
      <vt:lpstr>  10 basisdiensten </vt:lpstr>
      <vt:lpstr>  10 basisdiensten </vt:lpstr>
      <vt:lpstr>  10 basisdiensten </vt:lpstr>
      <vt:lpstr>  10 basisdiensten </vt:lpstr>
      <vt:lpstr>  10 basisdiensten </vt:lpstr>
      <vt:lpstr>Hoeksteen:  Multidisciplinaire gegevensdeling</vt:lpstr>
      <vt:lpstr>PowerPoint Presentation</vt:lpstr>
      <vt:lpstr>Gegevensoverdracht:  eHealthBox </vt:lpstr>
      <vt:lpstr> Multidisciplinaire gegevensdeling</vt:lpstr>
      <vt:lpstr>Hub–metahub: as is</vt:lpstr>
      <vt:lpstr>PowerPoint Presentation</vt:lpstr>
      <vt:lpstr>Hub–metahub: to be</vt:lpstr>
      <vt:lpstr>ook extramuraal...</vt:lpstr>
      <vt:lpstr>Informed consent  &amp; therapeutische relatie</vt:lpstr>
      <vt:lpstr> eHealthConsent </vt:lpstr>
      <vt:lpstr> eHealthConsent </vt:lpstr>
      <vt:lpstr> eHealthConsent </vt:lpstr>
      <vt:lpstr> eHealthConsent </vt:lpstr>
      <vt:lpstr>Informatisering van de gezondheidszorg Plan 2013-2018 / Overzicht</vt:lpstr>
      <vt:lpstr>PowerPoint Presentation</vt:lpstr>
      <vt:lpstr>PowerPoint Presentation</vt:lpstr>
      <vt:lpstr>PowerPoint Presentation</vt:lpstr>
      <vt:lpstr>Roadmap 2013-2018  (www.rtreh.be)</vt:lpstr>
      <vt:lpstr>Roadmap 2013-2018  (www.rtreh.be)</vt:lpstr>
      <vt:lpstr>Roadmap 2013-2018  (www.rtreh.be)</vt:lpstr>
      <vt:lpstr>Roadmap 2013-2018  (www.rtreh.be)</vt:lpstr>
      <vt:lpstr>Recip-e, SumEHR, GFD:  stappen naar de toekomst</vt:lpstr>
      <vt:lpstr>PowerPoint Presentation</vt:lpstr>
      <vt:lpstr>PowerPoint Presentation</vt:lpstr>
      <vt:lpstr>PowerPoint Presentation</vt:lpstr>
      <vt:lpstr>PowerPoint Presentation</vt:lpstr>
      <vt:lpstr>Implementatie CIVICS</vt:lpstr>
      <vt:lpstr>CIVICS fase 1</vt:lpstr>
      <vt:lpstr>CIVICS – Fase 1</vt:lpstr>
      <vt:lpstr>CIVICS informatie</vt:lpstr>
      <vt:lpstr>Voorbeeld engerix-b (1)</vt:lpstr>
      <vt:lpstr>Voorbeeld engerix-b: na selectie</vt:lpstr>
      <vt:lpstr>Voorbeeld Creon (1)</vt:lpstr>
      <vt:lpstr>Voorbeeld Creon: twee selecties nodig</vt:lpstr>
      <vt:lpstr>Voorbeeld Creon:</vt:lpstr>
      <vt:lpstr>PowerPoint Presentation</vt:lpstr>
      <vt:lpstr>PowerPoint Presentation</vt:lpstr>
      <vt:lpstr>Valkuilen…?</vt:lpstr>
      <vt:lpstr>Valkuilen…?</vt:lpstr>
      <vt:lpstr>Onze wereld op zijn kop Bedreigingen of opportuniteiten?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Stand van zaken en toekomstperspectieven eHealth inclusief Roadmap Rondetafel eHealth 2013-2018   </dc:title>
  <dc:subject/>
  <dc:creator/>
  <cp:keywords/>
  <dc:description/>
  <cp:lastModifiedBy>Anne-Kathelyne De Keukelaere</cp:lastModifiedBy>
  <cp:revision>1</cp:revision>
  <cp:lastPrinted>2013-05-07T13:52:50Z</cp:lastPrinted>
  <dcterms:created xsi:type="dcterms:W3CDTF">2013-04-24T16:40:55Z</dcterms:created>
  <dcterms:modified xsi:type="dcterms:W3CDTF">2013-05-07T13:54:17Z</dcterms:modified>
</cp:coreProperties>
</file>