
<file path=[Content_Types].xml><?xml version="1.0" encoding="utf-8"?>
<Types xmlns="http://schemas.openxmlformats.org/package/2006/content-types">
  <Default Extension="bin" ContentType="image/unknown"/>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52"/>
  </p:notesMasterIdLst>
  <p:handoutMasterIdLst>
    <p:handoutMasterId r:id="rId53"/>
  </p:handoutMasterIdLst>
  <p:sldIdLst>
    <p:sldId id="257" r:id="rId2"/>
    <p:sldId id="2147482544" r:id="rId3"/>
    <p:sldId id="2147482523" r:id="rId4"/>
    <p:sldId id="2147482664" r:id="rId5"/>
    <p:sldId id="2147482522" r:id="rId6"/>
    <p:sldId id="2147482608" r:id="rId7"/>
    <p:sldId id="2147482548" r:id="rId8"/>
    <p:sldId id="322" r:id="rId9"/>
    <p:sldId id="2147482554" r:id="rId10"/>
    <p:sldId id="2147482466" r:id="rId11"/>
    <p:sldId id="2147482560" r:id="rId12"/>
    <p:sldId id="2147482561" r:id="rId13"/>
    <p:sldId id="2147482562" r:id="rId14"/>
    <p:sldId id="2147482563" r:id="rId15"/>
    <p:sldId id="2147482564" r:id="rId16"/>
    <p:sldId id="2147482552" r:id="rId17"/>
    <p:sldId id="2147482553" r:id="rId18"/>
    <p:sldId id="2147482667" r:id="rId19"/>
    <p:sldId id="2147482610" r:id="rId20"/>
    <p:sldId id="2147482611" r:id="rId21"/>
    <p:sldId id="2147482612" r:id="rId22"/>
    <p:sldId id="2147482613" r:id="rId23"/>
    <p:sldId id="2147482525" r:id="rId24"/>
    <p:sldId id="2147482614" r:id="rId25"/>
    <p:sldId id="2147482526" r:id="rId26"/>
    <p:sldId id="2147482527" r:id="rId27"/>
    <p:sldId id="2147482529" r:id="rId28"/>
    <p:sldId id="2147482528" r:id="rId29"/>
    <p:sldId id="2147482535" r:id="rId30"/>
    <p:sldId id="2147482538" r:id="rId31"/>
    <p:sldId id="2147482530" r:id="rId32"/>
    <p:sldId id="1600" r:id="rId33"/>
    <p:sldId id="2147482489" r:id="rId34"/>
    <p:sldId id="2147482490" r:id="rId35"/>
    <p:sldId id="2147482492" r:id="rId36"/>
    <p:sldId id="2147482533" r:id="rId37"/>
    <p:sldId id="2147482534" r:id="rId38"/>
    <p:sldId id="2147482542" r:id="rId39"/>
    <p:sldId id="2147482541" r:id="rId40"/>
    <p:sldId id="2147482597" r:id="rId41"/>
    <p:sldId id="2147482539" r:id="rId42"/>
    <p:sldId id="2147482540" r:id="rId43"/>
    <p:sldId id="2147482513" r:id="rId44"/>
    <p:sldId id="2147482520" r:id="rId45"/>
    <p:sldId id="2147482516" r:id="rId46"/>
    <p:sldId id="2147482517" r:id="rId47"/>
    <p:sldId id="2147482518" r:id="rId48"/>
    <p:sldId id="2147482519" r:id="rId49"/>
    <p:sldId id="2147482514" r:id="rId50"/>
    <p:sldId id="669" r:id="rId51"/>
  </p:sldIdLst>
  <p:sldSz cx="12192000" cy="6858000"/>
  <p:notesSz cx="6858000" cy="9144000"/>
  <p:embeddedFontLst>
    <p:embeddedFont>
      <p:font typeface="Libre Franklin" panose="00000500000000000000" charset="0"/>
      <p:regular r:id="rId54"/>
      <p:bold r:id="rId55"/>
      <p:italic r:id="rId56"/>
      <p:boldItalic r:id="rId57"/>
    </p:embeddedFont>
    <p:embeddedFont>
      <p:font typeface="Libre Franklin Medium" panose="00000600000000000000" charset="0"/>
      <p:regular r:id="rId58"/>
      <p:italic r:id="rId59"/>
    </p:embeddedFont>
    <p:embeddedFont>
      <p:font typeface="Libre Franklin SemiBold" panose="00000700000000000000" charset="0"/>
      <p:regular r:id="rId60"/>
      <p:bold r:id="rId61"/>
      <p:italic r:id="rId62"/>
      <p:boldItalic r:id="rId63"/>
    </p:embeddedFont>
    <p:embeddedFont>
      <p:font typeface="Open Sans" panose="020B0604020202020204" charset="0"/>
      <p:regular r:id="rId64"/>
      <p:bold r:id="rId65"/>
      <p:italic r:id="rId66"/>
      <p:boldItalic r:id="rId67"/>
    </p:embeddedFont>
    <p:embeddedFont>
      <p:font typeface="Open Sans Semibold" panose="020B0604020202020204" charset="0"/>
      <p:bold r:id="rId68"/>
      <p:boldItalic r:id="rId6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1031199F-B1B3-4719-80CA-FF8F09D30771}">
          <p14:sldIdLst>
            <p14:sldId id="257"/>
            <p14:sldId id="2147482544"/>
            <p14:sldId id="2147482523"/>
            <p14:sldId id="2147482664"/>
            <p14:sldId id="2147482522"/>
            <p14:sldId id="2147482608"/>
            <p14:sldId id="2147482548"/>
            <p14:sldId id="322"/>
            <p14:sldId id="2147482554"/>
            <p14:sldId id="2147482466"/>
            <p14:sldId id="2147482560"/>
            <p14:sldId id="2147482561"/>
            <p14:sldId id="2147482562"/>
            <p14:sldId id="2147482563"/>
            <p14:sldId id="2147482564"/>
            <p14:sldId id="2147482552"/>
            <p14:sldId id="2147482553"/>
            <p14:sldId id="2147482667"/>
            <p14:sldId id="2147482610"/>
            <p14:sldId id="2147482611"/>
            <p14:sldId id="2147482612"/>
            <p14:sldId id="2147482613"/>
            <p14:sldId id="2147482525"/>
            <p14:sldId id="2147482614"/>
            <p14:sldId id="2147482526"/>
            <p14:sldId id="2147482527"/>
            <p14:sldId id="2147482529"/>
            <p14:sldId id="2147482528"/>
            <p14:sldId id="2147482535"/>
            <p14:sldId id="2147482538"/>
            <p14:sldId id="2147482530"/>
            <p14:sldId id="1600"/>
            <p14:sldId id="2147482489"/>
            <p14:sldId id="2147482490"/>
            <p14:sldId id="2147482492"/>
            <p14:sldId id="2147482533"/>
            <p14:sldId id="2147482534"/>
            <p14:sldId id="2147482542"/>
            <p14:sldId id="2147482541"/>
            <p14:sldId id="2147482597"/>
            <p14:sldId id="2147482539"/>
            <p14:sldId id="2147482540"/>
            <p14:sldId id="2147482513"/>
            <p14:sldId id="2147482520"/>
            <p14:sldId id="2147482516"/>
            <p14:sldId id="2147482517"/>
            <p14:sldId id="2147482518"/>
            <p14:sldId id="2147482519"/>
            <p14:sldId id="2147482514"/>
            <p14:sldId id="669"/>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D26C3F8-5464-E7D3-4748-2A92597A9549}" name="Marly Nick" initials="NM" userId="S::Nick.Marly@vandenbroucke.fed.be::7c6cda1f-f0d0-41f0-b21f-739d865f3061"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Ann-Sophie Gewelt (EHEALTH)" initials="ASG(" lastIdx="1" clrIdx="0">
    <p:extLst>
      <p:ext uri="{19B8F6BF-5375-455C-9EA6-DF929625EA0E}">
        <p15:presenceInfo xmlns:p15="http://schemas.microsoft.com/office/powerpoint/2012/main" userId="S::ann-sophie.gewelt@ehealth.fgov.be::70cd7e95-e9ce-44c9-a00a-9919341d524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87670"/>
    <a:srgbClr val="1C1C1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388" autoAdjust="0"/>
    <p:restoredTop sz="94660"/>
  </p:normalViewPr>
  <p:slideViewPr>
    <p:cSldViewPr snapToGrid="0">
      <p:cViewPr varScale="1">
        <p:scale>
          <a:sx n="101" d="100"/>
          <a:sy n="101" d="100"/>
        </p:scale>
        <p:origin x="888" y="108"/>
      </p:cViewPr>
      <p:guideLst/>
    </p:cSldViewPr>
  </p:slideViewPr>
  <p:notesTextViewPr>
    <p:cViewPr>
      <p:scale>
        <a:sx n="3" d="2"/>
        <a:sy n="3" d="2"/>
      </p:scale>
      <p:origin x="0" y="0"/>
    </p:cViewPr>
  </p:notesTextViewPr>
  <p:sorterViewPr>
    <p:cViewPr varScale="1">
      <p:scale>
        <a:sx n="100" d="100"/>
        <a:sy n="100" d="100"/>
      </p:scale>
      <p:origin x="0" y="0"/>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10.fntdata"/><Relationship Id="rId68" Type="http://schemas.openxmlformats.org/officeDocument/2006/relationships/font" Target="fonts/font15.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handoutMaster" Target="handoutMasters/handoutMaster1.xml"/><Relationship Id="rId58" Type="http://schemas.openxmlformats.org/officeDocument/2006/relationships/font" Target="fonts/font5.fntdata"/><Relationship Id="rId66" Type="http://schemas.openxmlformats.org/officeDocument/2006/relationships/font" Target="fonts/font13.fntdata"/><Relationship Id="rId74"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font" Target="fonts/font8.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3.fntdata"/><Relationship Id="rId64" Type="http://schemas.openxmlformats.org/officeDocument/2006/relationships/font" Target="fonts/font11.fntdata"/><Relationship Id="rId69" Type="http://schemas.openxmlformats.org/officeDocument/2006/relationships/font" Target="fonts/font16.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6.fntdata"/><Relationship Id="rId67" Type="http://schemas.openxmlformats.org/officeDocument/2006/relationships/font" Target="fonts/font14.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1.fntdata"/><Relationship Id="rId62" Type="http://schemas.openxmlformats.org/officeDocument/2006/relationships/font" Target="fonts/font9.fntdata"/><Relationship Id="rId70" Type="http://schemas.openxmlformats.org/officeDocument/2006/relationships/commentAuthors" Target="commentAuthors.xml"/><Relationship Id="rId75"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4.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60" Type="http://schemas.openxmlformats.org/officeDocument/2006/relationships/font" Target="fonts/font7.fntdata"/><Relationship Id="rId65" Type="http://schemas.openxmlformats.org/officeDocument/2006/relationships/font" Target="fonts/font12.fntdata"/><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font" Target="fonts/font2.fntdata"/><Relationship Id="rId7" Type="http://schemas.openxmlformats.org/officeDocument/2006/relationships/slide" Target="slides/slide6.xml"/><Relationship Id="rId71"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A575600-2D22-4693-842C-5ADF18D1280A}" type="doc">
      <dgm:prSet loTypeId="urn:microsoft.com/office/officeart/2005/8/layout/default" loCatId="list" qsTypeId="urn:microsoft.com/office/officeart/2005/8/quickstyle/simple1" qsCatId="simple" csTypeId="urn:microsoft.com/office/officeart/2005/8/colors/colorful2" csCatId="colorful" phldr="1"/>
      <dgm:spPr/>
      <dgm:t>
        <a:bodyPr/>
        <a:lstStyle/>
        <a:p>
          <a:endParaRPr lang="en-BE"/>
        </a:p>
      </dgm:t>
    </dgm:pt>
    <dgm:pt modelId="{D2C9CF4F-975E-40A4-B972-9CBCD63058DC}">
      <dgm:prSet phldrT="[Text]"/>
      <dgm:spPr>
        <a:solidFill>
          <a:srgbClr val="00A1DA"/>
        </a:solidFill>
      </dgm:spPr>
      <dgm:t>
        <a:bodyPr/>
        <a:lstStyle/>
        <a:p>
          <a:r>
            <a:rPr lang="fr-BE" b="0" noProof="0"/>
            <a:t>Évolution services (de base) Plate-forme eHealth, INAMI, SPF Santé publique, MyCarenet, hubs et coffres-forts de santé</a:t>
          </a:r>
        </a:p>
      </dgm:t>
    </dgm:pt>
    <dgm:pt modelId="{BAF103FD-986D-4B8E-8B4C-912ABD7AC086}" type="parTrans" cxnId="{2A65402D-8FA0-430F-A09C-BD3CFFB78D43}">
      <dgm:prSet/>
      <dgm:spPr/>
      <dgm:t>
        <a:bodyPr/>
        <a:lstStyle/>
        <a:p>
          <a:endParaRPr lang="en-BE"/>
        </a:p>
      </dgm:t>
    </dgm:pt>
    <dgm:pt modelId="{6A1D3346-6F04-46C0-A393-4EFEC3D8ACD0}" type="sibTrans" cxnId="{2A65402D-8FA0-430F-A09C-BD3CFFB78D43}">
      <dgm:prSet/>
      <dgm:spPr/>
      <dgm:t>
        <a:bodyPr/>
        <a:lstStyle/>
        <a:p>
          <a:endParaRPr lang="en-BE"/>
        </a:p>
      </dgm:t>
    </dgm:pt>
    <dgm:pt modelId="{574B75FB-BC70-4CCD-B3D8-2B72A9737CFF}">
      <dgm:prSet phldrT="[Text]"/>
      <dgm:spPr>
        <a:solidFill>
          <a:srgbClr val="002060"/>
        </a:solidFill>
      </dgm:spPr>
      <dgm:t>
        <a:bodyPr/>
        <a:lstStyle/>
        <a:p>
          <a:r>
            <a:rPr lang="fr-BE" b="0" noProof="0"/>
            <a:t>BIHR = dossier de patient virtuel partagé</a:t>
          </a:r>
        </a:p>
      </dgm:t>
    </dgm:pt>
    <dgm:pt modelId="{6AB1E336-9591-45EF-ABE4-5B7BC3E49475}" type="parTrans" cxnId="{E59AFA7B-A7CF-467E-8024-470513D80CAE}">
      <dgm:prSet/>
      <dgm:spPr/>
      <dgm:t>
        <a:bodyPr/>
        <a:lstStyle/>
        <a:p>
          <a:endParaRPr lang="en-BE"/>
        </a:p>
      </dgm:t>
    </dgm:pt>
    <dgm:pt modelId="{E3032497-95EB-48D5-AF89-88D9F57A956F}" type="sibTrans" cxnId="{E59AFA7B-A7CF-467E-8024-470513D80CAE}">
      <dgm:prSet/>
      <dgm:spPr/>
      <dgm:t>
        <a:bodyPr/>
        <a:lstStyle/>
        <a:p>
          <a:endParaRPr lang="en-BE"/>
        </a:p>
      </dgm:t>
    </dgm:pt>
    <dgm:pt modelId="{C2E44354-8499-484F-A55C-120D1A0DF605}">
      <dgm:prSet phldrT="[Text]"/>
      <dgm:spPr>
        <a:solidFill>
          <a:srgbClr val="0070C0"/>
        </a:solidFill>
      </dgm:spPr>
      <dgm:t>
        <a:bodyPr/>
        <a:lstStyle/>
        <a:p>
          <a:r>
            <a:rPr lang="fr-BE" b="0" noProof="0"/>
            <a:t>Coordination des méthodes et conditions</a:t>
          </a:r>
        </a:p>
      </dgm:t>
    </dgm:pt>
    <dgm:pt modelId="{0011A09E-AAB7-43D6-A15E-616B717C8D33}" type="parTrans" cxnId="{FA52C11D-AFF4-40AF-986F-B2CC947854FD}">
      <dgm:prSet/>
      <dgm:spPr/>
      <dgm:t>
        <a:bodyPr/>
        <a:lstStyle/>
        <a:p>
          <a:endParaRPr lang="en-BE"/>
        </a:p>
      </dgm:t>
    </dgm:pt>
    <dgm:pt modelId="{A6913FC2-F7B0-46C0-A922-43B138259CBE}" type="sibTrans" cxnId="{FA52C11D-AFF4-40AF-986F-B2CC947854FD}">
      <dgm:prSet/>
      <dgm:spPr/>
      <dgm:t>
        <a:bodyPr/>
        <a:lstStyle/>
        <a:p>
          <a:endParaRPr lang="en-BE"/>
        </a:p>
      </dgm:t>
    </dgm:pt>
    <dgm:pt modelId="{92096544-39C6-4374-ABB7-E7E41C11A375}" type="pres">
      <dgm:prSet presAssocID="{8A575600-2D22-4693-842C-5ADF18D1280A}" presName="diagram" presStyleCnt="0">
        <dgm:presLayoutVars>
          <dgm:dir/>
          <dgm:resizeHandles val="exact"/>
        </dgm:presLayoutVars>
      </dgm:prSet>
      <dgm:spPr/>
    </dgm:pt>
    <dgm:pt modelId="{39F492FD-D3C1-4ECD-8C0F-EBD9E5EECACF}" type="pres">
      <dgm:prSet presAssocID="{D2C9CF4F-975E-40A4-B972-9CBCD63058DC}" presName="node" presStyleLbl="node1" presStyleIdx="0" presStyleCnt="3" custLinFactX="8991" custLinFactNeighborX="100000" custLinFactNeighborY="-37769">
        <dgm:presLayoutVars>
          <dgm:bulletEnabled val="1"/>
        </dgm:presLayoutVars>
      </dgm:prSet>
      <dgm:spPr/>
    </dgm:pt>
    <dgm:pt modelId="{A7DD1FA3-4839-4AA1-AB16-BED075FBBFDA}" type="pres">
      <dgm:prSet presAssocID="{6A1D3346-6F04-46C0-A393-4EFEC3D8ACD0}" presName="sibTrans" presStyleCnt="0"/>
      <dgm:spPr/>
    </dgm:pt>
    <dgm:pt modelId="{74F2F36B-E1FE-4159-8FFD-F97D136272AA}" type="pres">
      <dgm:prSet presAssocID="{574B75FB-BC70-4CCD-B3D8-2B72A9737CFF}" presName="node" presStyleLbl="node1" presStyleIdx="1" presStyleCnt="3" custLinFactX="-10000" custLinFactNeighborX="-100000" custLinFactNeighborY="-37364">
        <dgm:presLayoutVars>
          <dgm:bulletEnabled val="1"/>
        </dgm:presLayoutVars>
      </dgm:prSet>
      <dgm:spPr/>
    </dgm:pt>
    <dgm:pt modelId="{63F14004-9DB2-42EB-A73D-645407DB8D7C}" type="pres">
      <dgm:prSet presAssocID="{E3032497-95EB-48D5-AF89-88D9F57A956F}" presName="sibTrans" presStyleCnt="0"/>
      <dgm:spPr/>
    </dgm:pt>
    <dgm:pt modelId="{F4D98B06-A2EB-4340-BFE5-B4D4685C0A5D}" type="pres">
      <dgm:prSet presAssocID="{C2E44354-8499-484F-A55C-120D1A0DF605}" presName="node" presStyleLbl="node1" presStyleIdx="2" presStyleCnt="3" custLinFactNeighborX="-605" custLinFactNeighborY="-37269">
        <dgm:presLayoutVars>
          <dgm:bulletEnabled val="1"/>
        </dgm:presLayoutVars>
      </dgm:prSet>
      <dgm:spPr/>
    </dgm:pt>
  </dgm:ptLst>
  <dgm:cxnLst>
    <dgm:cxn modelId="{4BC79E1C-8F9D-4015-94A4-28E4470CBEF9}" type="presOf" srcId="{C2E44354-8499-484F-A55C-120D1A0DF605}" destId="{F4D98B06-A2EB-4340-BFE5-B4D4685C0A5D}" srcOrd="0" destOrd="0" presId="urn:microsoft.com/office/officeart/2005/8/layout/default"/>
    <dgm:cxn modelId="{FA52C11D-AFF4-40AF-986F-B2CC947854FD}" srcId="{8A575600-2D22-4693-842C-5ADF18D1280A}" destId="{C2E44354-8499-484F-A55C-120D1A0DF605}" srcOrd="2" destOrd="0" parTransId="{0011A09E-AAB7-43D6-A15E-616B717C8D33}" sibTransId="{A6913FC2-F7B0-46C0-A922-43B138259CBE}"/>
    <dgm:cxn modelId="{2A65402D-8FA0-430F-A09C-BD3CFFB78D43}" srcId="{8A575600-2D22-4693-842C-5ADF18D1280A}" destId="{D2C9CF4F-975E-40A4-B972-9CBCD63058DC}" srcOrd="0" destOrd="0" parTransId="{BAF103FD-986D-4B8E-8B4C-912ABD7AC086}" sibTransId="{6A1D3346-6F04-46C0-A393-4EFEC3D8ACD0}"/>
    <dgm:cxn modelId="{F0761A62-42E1-4C65-B809-34180541538D}" type="presOf" srcId="{8A575600-2D22-4693-842C-5ADF18D1280A}" destId="{92096544-39C6-4374-ABB7-E7E41C11A375}" srcOrd="0" destOrd="0" presId="urn:microsoft.com/office/officeart/2005/8/layout/default"/>
    <dgm:cxn modelId="{E59AFA7B-A7CF-467E-8024-470513D80CAE}" srcId="{8A575600-2D22-4693-842C-5ADF18D1280A}" destId="{574B75FB-BC70-4CCD-B3D8-2B72A9737CFF}" srcOrd="1" destOrd="0" parTransId="{6AB1E336-9591-45EF-ABE4-5B7BC3E49475}" sibTransId="{E3032497-95EB-48D5-AF89-88D9F57A956F}"/>
    <dgm:cxn modelId="{460B2096-6732-414F-AE01-E5C38A0CB11F}" type="presOf" srcId="{574B75FB-BC70-4CCD-B3D8-2B72A9737CFF}" destId="{74F2F36B-E1FE-4159-8FFD-F97D136272AA}" srcOrd="0" destOrd="0" presId="urn:microsoft.com/office/officeart/2005/8/layout/default"/>
    <dgm:cxn modelId="{473B35CF-1052-4A8B-A2D3-08165625162E}" type="presOf" srcId="{D2C9CF4F-975E-40A4-B972-9CBCD63058DC}" destId="{39F492FD-D3C1-4ECD-8C0F-EBD9E5EECACF}" srcOrd="0" destOrd="0" presId="urn:microsoft.com/office/officeart/2005/8/layout/default"/>
    <dgm:cxn modelId="{917B5ACD-6632-42C3-97D0-97016F4C3003}" type="presParOf" srcId="{92096544-39C6-4374-ABB7-E7E41C11A375}" destId="{39F492FD-D3C1-4ECD-8C0F-EBD9E5EECACF}" srcOrd="0" destOrd="0" presId="urn:microsoft.com/office/officeart/2005/8/layout/default"/>
    <dgm:cxn modelId="{93B4CE97-E463-460A-AB32-3C34645FD9D1}" type="presParOf" srcId="{92096544-39C6-4374-ABB7-E7E41C11A375}" destId="{A7DD1FA3-4839-4AA1-AB16-BED075FBBFDA}" srcOrd="1" destOrd="0" presId="urn:microsoft.com/office/officeart/2005/8/layout/default"/>
    <dgm:cxn modelId="{B9E41771-D275-42AF-875B-D0656B71ACEF}" type="presParOf" srcId="{92096544-39C6-4374-ABB7-E7E41C11A375}" destId="{74F2F36B-E1FE-4159-8FFD-F97D136272AA}" srcOrd="2" destOrd="0" presId="urn:microsoft.com/office/officeart/2005/8/layout/default"/>
    <dgm:cxn modelId="{E125F5D5-A152-4CC2-A7C2-80ABA484A00C}" type="presParOf" srcId="{92096544-39C6-4374-ABB7-E7E41C11A375}" destId="{63F14004-9DB2-42EB-A73D-645407DB8D7C}" srcOrd="3" destOrd="0" presId="urn:microsoft.com/office/officeart/2005/8/layout/default"/>
    <dgm:cxn modelId="{8DAD17D0-CB50-4D82-9229-79C8EF3E3D8A}" type="presParOf" srcId="{92096544-39C6-4374-ABB7-E7E41C11A375}" destId="{F4D98B06-A2EB-4340-BFE5-B4D4685C0A5D}" srcOrd="4"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F492FD-D3C1-4ECD-8C0F-EBD9E5EECACF}">
      <dsp:nvSpPr>
        <dsp:cNvPr id="0" name=""/>
        <dsp:cNvSpPr/>
      </dsp:nvSpPr>
      <dsp:spPr>
        <a:xfrm>
          <a:off x="3543214" y="360119"/>
          <a:ext cx="3250924" cy="1950554"/>
        </a:xfrm>
        <a:prstGeom prst="rect">
          <a:avLst/>
        </a:prstGeom>
        <a:solidFill>
          <a:srgbClr val="00A1D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fr-BE" sz="2200" b="0" kern="1200" noProof="0"/>
            <a:t>Évolution services (de base) Plate-forme eHealth, INAMI, SPF Santé publique, MyCarenet, hubs et coffres-forts de santé</a:t>
          </a:r>
        </a:p>
      </dsp:txBody>
      <dsp:txXfrm>
        <a:off x="3543214" y="360119"/>
        <a:ext cx="3250924" cy="1950554"/>
      </dsp:txXfrm>
    </dsp:sp>
    <dsp:sp modelId="{74F2F36B-E1FE-4159-8FFD-F97D136272AA}">
      <dsp:nvSpPr>
        <dsp:cNvPr id="0" name=""/>
        <dsp:cNvSpPr/>
      </dsp:nvSpPr>
      <dsp:spPr>
        <a:xfrm>
          <a:off x="0" y="368019"/>
          <a:ext cx="3250924" cy="1950554"/>
        </a:xfrm>
        <a:prstGeom prst="rect">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fr-BE" sz="2200" b="0" kern="1200" noProof="0"/>
            <a:t>BIHR = dossier de patient virtuel partagé</a:t>
          </a:r>
        </a:p>
      </dsp:txBody>
      <dsp:txXfrm>
        <a:off x="0" y="368019"/>
        <a:ext cx="3250924" cy="1950554"/>
      </dsp:txXfrm>
    </dsp:sp>
    <dsp:sp modelId="{F4D98B06-A2EB-4340-BFE5-B4D4685C0A5D}">
      <dsp:nvSpPr>
        <dsp:cNvPr id="0" name=""/>
        <dsp:cNvSpPr/>
      </dsp:nvSpPr>
      <dsp:spPr>
        <a:xfrm>
          <a:off x="7132364" y="369872"/>
          <a:ext cx="3250924" cy="1950554"/>
        </a:xfrm>
        <a:prstGeom prst="rect">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fr-BE" sz="2200" b="0" kern="1200" noProof="0"/>
            <a:t>Coordination des méthodes et conditions</a:t>
          </a:r>
        </a:p>
      </dsp:txBody>
      <dsp:txXfrm>
        <a:off x="7132364" y="369872"/>
        <a:ext cx="3250924" cy="1950554"/>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ADA99EE-9891-4B2D-89E7-EA368C9FBC61}" type="datetimeFigureOut">
              <a:rPr lang="en-US" smtClean="0"/>
              <a:t>5/28/2026</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0922816-2839-47C1-B52F-2A5579CE05F5}" type="slidenum">
              <a:rPr lang="en-US" smtClean="0"/>
              <a:t>‹nr.›</a:t>
            </a:fld>
            <a:endParaRPr lang="en-US"/>
          </a:p>
        </p:txBody>
      </p:sp>
    </p:spTree>
    <p:extLst>
      <p:ext uri="{BB962C8B-B14F-4D97-AF65-F5344CB8AC3E}">
        <p14:creationId xmlns:p14="http://schemas.microsoft.com/office/powerpoint/2010/main" val="373325000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F0A47F-4504-4A91-A790-B0C420CDCE79}" type="datetimeFigureOut">
              <a:rPr lang="en-US" smtClean="0"/>
              <a:t>5/28/2026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4C430A2-98A1-4E0D-B3B5-32D5FE0A1914}" type="slidenum">
              <a:rPr lang="en-US" smtClean="0"/>
              <a:t>‹nr.›</a:t>
            </a:fld>
            <a:endParaRPr lang="en-US"/>
          </a:p>
        </p:txBody>
      </p:sp>
    </p:spTree>
    <p:extLst>
      <p:ext uri="{BB962C8B-B14F-4D97-AF65-F5344CB8AC3E}">
        <p14:creationId xmlns:p14="http://schemas.microsoft.com/office/powerpoint/2010/main" val="32775277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dirty="0"/>
              <a:t>NL</a:t>
            </a:r>
          </a:p>
        </p:txBody>
      </p:sp>
    </p:spTree>
    <p:extLst>
      <p:ext uri="{BB962C8B-B14F-4D97-AF65-F5344CB8AC3E}">
        <p14:creationId xmlns:p14="http://schemas.microsoft.com/office/powerpoint/2010/main" val="15082969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95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88068"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F14B466-97F6-42AD-BA69-3128B6BE031F}" type="slidenum">
              <a:rPr kumimoji="0" lang="en-GB" altLang="en-US" sz="1200" b="0" i="0" u="none" strike="noStrike" kern="1200" cap="none" spc="0" normalizeH="0" baseline="0" noProof="0" smtClean="0">
                <a:ln>
                  <a:noFill/>
                </a:ln>
                <a:solidFill>
                  <a:prstClr val="black"/>
                </a:solidFill>
                <a:effectLst/>
                <a:uLnTx/>
                <a:uFillTx/>
                <a:latin typeface="Calibri" pitchFamily="34"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fr-BE" altLang="en-US" sz="1200" b="0" i="0" u="none" strike="noStrike" kern="1200" cap="none" spc="0" normalizeH="0" baseline="0" noProof="0">
              <a:ln>
                <a:noFill/>
              </a:ln>
              <a:solidFill>
                <a:prstClr val="black"/>
              </a:solidFill>
              <a:effectLst/>
              <a:uLnTx/>
              <a:uFillTx/>
              <a:latin typeface="Calibri" pitchFamily="34" charset="0"/>
              <a:ea typeface="+mn-ea"/>
              <a:cs typeface="Arial" charset="0"/>
            </a:endParaRPr>
          </a:p>
        </p:txBody>
      </p:sp>
    </p:spTree>
    <p:extLst>
      <p:ext uri="{BB962C8B-B14F-4D97-AF65-F5344CB8AC3E}">
        <p14:creationId xmlns:p14="http://schemas.microsoft.com/office/powerpoint/2010/main" val="1160747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E4C430A2-98A1-4E0D-B3B5-32D5FE0A1914}" type="slidenum">
              <a:rPr lang="en-US" smtClean="0"/>
              <a:t>19</a:t>
            </a:fld>
            <a:endParaRPr lang="en-US"/>
          </a:p>
        </p:txBody>
      </p:sp>
    </p:spTree>
    <p:extLst>
      <p:ext uri="{BB962C8B-B14F-4D97-AF65-F5344CB8AC3E}">
        <p14:creationId xmlns:p14="http://schemas.microsoft.com/office/powerpoint/2010/main" val="30660004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E4C430A2-98A1-4E0D-B3B5-32D5FE0A1914}" type="slidenum">
              <a:rPr lang="en-US" smtClean="0"/>
              <a:t>34</a:t>
            </a:fld>
            <a:endParaRPr lang="en-US"/>
          </a:p>
        </p:txBody>
      </p:sp>
    </p:spTree>
    <p:extLst>
      <p:ext uri="{BB962C8B-B14F-4D97-AF65-F5344CB8AC3E}">
        <p14:creationId xmlns:p14="http://schemas.microsoft.com/office/powerpoint/2010/main" val="229285208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26324" y="0"/>
            <a:ext cx="5165675" cy="6319520"/>
          </a:xfrm>
          <a:prstGeom prst="rect">
            <a:avLst/>
          </a:prstGeom>
        </p:spPr>
      </p:pic>
      <p:sp>
        <p:nvSpPr>
          <p:cNvPr id="2" name="Title 1"/>
          <p:cNvSpPr>
            <a:spLocks noGrp="1"/>
          </p:cNvSpPr>
          <p:nvPr>
            <p:ph type="ctrTitle" hasCustomPrompt="1"/>
          </p:nvPr>
        </p:nvSpPr>
        <p:spPr>
          <a:xfrm>
            <a:off x="1524000" y="3117417"/>
            <a:ext cx="4590473" cy="2387600"/>
          </a:xfrm>
        </p:spPr>
        <p:txBody>
          <a:bodyPr anchor="t">
            <a:normAutofit/>
          </a:bodyPr>
          <a:lstStyle>
            <a:lvl1pPr algn="l">
              <a:defRPr sz="3600">
                <a:latin typeface="Libre Franklin SemiBold" panose="00000700000000000000" pitchFamily="2" charset="0"/>
              </a:defRPr>
            </a:lvl1pPr>
          </a:lstStyle>
          <a:p>
            <a:r>
              <a:rPr lang="en-US"/>
              <a:t>Click to edit </a:t>
            </a:r>
            <a:br>
              <a:rPr lang="en-US"/>
            </a:br>
            <a:r>
              <a:rPr lang="en-US"/>
              <a:t>Master title style</a:t>
            </a:r>
          </a:p>
        </p:txBody>
      </p:sp>
      <p:sp>
        <p:nvSpPr>
          <p:cNvPr id="3" name="Subtitle 2"/>
          <p:cNvSpPr>
            <a:spLocks noGrp="1"/>
          </p:cNvSpPr>
          <p:nvPr>
            <p:ph type="subTitle" idx="1"/>
          </p:nvPr>
        </p:nvSpPr>
        <p:spPr>
          <a:xfrm>
            <a:off x="1524000" y="1319718"/>
            <a:ext cx="4590473" cy="1655762"/>
          </a:xfrm>
        </p:spPr>
        <p:txBody>
          <a:bodyPr anchor="b">
            <a:normAutofit/>
          </a:bodyPr>
          <a:lstStyle>
            <a:lvl1pPr marL="0" indent="0" algn="l">
              <a:buNone/>
              <a:defRPr sz="2000">
                <a:solidFill>
                  <a:srgbClr val="087670"/>
                </a:solidFill>
                <a:latin typeface="Libre Franklin Medium" panose="000006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a:defRPr sz="1000">
                <a:solidFill>
                  <a:schemeClr val="tx1">
                    <a:lumMod val="90000"/>
                    <a:lumOff val="10000"/>
                  </a:schemeClr>
                </a:solidFill>
                <a:latin typeface="Libre Franklin SemiBold" panose="00000700000000000000" pitchFamily="2" charset="0"/>
              </a:defRPr>
            </a:lvl1pPr>
          </a:lstStyle>
          <a:p>
            <a:endParaRPr lang="en-US"/>
          </a:p>
        </p:txBody>
      </p:sp>
      <p:sp>
        <p:nvSpPr>
          <p:cNvPr id="9" name="Picture Placeholder 8"/>
          <p:cNvSpPr>
            <a:spLocks noGrp="1"/>
          </p:cNvSpPr>
          <p:nvPr>
            <p:ph type="pic" sz="quarter" idx="11" hasCustomPrompt="1"/>
          </p:nvPr>
        </p:nvSpPr>
        <p:spPr>
          <a:xfrm>
            <a:off x="7481887" y="282287"/>
            <a:ext cx="4894839" cy="4894839"/>
          </a:xfrm>
          <a:prstGeom prst="ellipse">
            <a:avLst/>
          </a:prstGeom>
        </p:spPr>
        <p:txBody>
          <a:bodyPr/>
          <a:lstStyle>
            <a:lvl1pPr marL="0" indent="0" algn="ctr">
              <a:buNone/>
              <a:defRPr baseline="0"/>
            </a:lvl1pPr>
          </a:lstStyle>
          <a:p>
            <a:r>
              <a:rPr lang="en-US"/>
              <a:t>Click to add picture</a:t>
            </a:r>
          </a:p>
        </p:txBody>
      </p:sp>
      <p:pic>
        <p:nvPicPr>
          <p:cNvPr id="1026" name="Picture 2" descr="https://www.ehealth.fgov.be/file/ad17307cb17006fe0d8cf4f997fca3ebfdbd350a/725de192ed51cd431bba944e9a1a86e9563de984/ehealth.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38201" y="468385"/>
            <a:ext cx="1117156" cy="3527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77772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17" name="Title 1"/>
          <p:cNvSpPr>
            <a:spLocks noGrp="1"/>
          </p:cNvSpPr>
          <p:nvPr>
            <p:ph type="title"/>
          </p:nvPr>
        </p:nvSpPr>
        <p:spPr>
          <a:xfrm>
            <a:off x="839788" y="365125"/>
            <a:ext cx="10515600" cy="1325563"/>
          </a:xfrm>
        </p:spPr>
        <p:txBody>
          <a:bodyPr anchor="b"/>
          <a:lstStyle/>
          <a:p>
            <a:r>
              <a:rPr lang="en-US"/>
              <a:t>Click to edit Master title style</a:t>
            </a:r>
          </a:p>
        </p:txBody>
      </p:sp>
      <p:sp>
        <p:nvSpPr>
          <p:cNvPr id="4" name="Chart Placeholder 3"/>
          <p:cNvSpPr>
            <a:spLocks noGrp="1"/>
          </p:cNvSpPr>
          <p:nvPr>
            <p:ph type="chart" sz="quarter" idx="12"/>
          </p:nvPr>
        </p:nvSpPr>
        <p:spPr>
          <a:xfrm>
            <a:off x="970280" y="1935163"/>
            <a:ext cx="10383520" cy="3522361"/>
          </a:xfrm>
        </p:spPr>
        <p:txBody>
          <a:bodyPr/>
          <a:lstStyle>
            <a:lvl1pPr marL="0" indent="0">
              <a:buNone/>
              <a:defRPr>
                <a:latin typeface="Libre Franklin" panose="00000500000000000000" pitchFamily="2" charset="0"/>
              </a:defRPr>
            </a:lvl1pPr>
          </a:lstStyle>
          <a:p>
            <a:r>
              <a:rPr lang="en-US"/>
              <a:t>Click icon to add chart</a:t>
            </a:r>
          </a:p>
        </p:txBody>
      </p:sp>
      <p:pic>
        <p:nvPicPr>
          <p:cNvPr id="9" name="Google Shape;64;g21a3bf64467_0_16"/>
          <p:cNvPicPr preferRelativeResize="0"/>
          <p:nvPr userDrawn="1"/>
        </p:nvPicPr>
        <p:blipFill>
          <a:blip r:embed="rId2">
            <a:clrChange>
              <a:clrFrom>
                <a:srgbClr val="FFFFFF"/>
              </a:clrFrom>
              <a:clrTo>
                <a:srgbClr val="FFFFFF">
                  <a:alpha val="0"/>
                </a:srgbClr>
              </a:clrTo>
            </a:clrChange>
            <a:alphaModFix/>
          </a:blip>
          <a:stretch>
            <a:fillRect/>
          </a:stretch>
        </p:blipFill>
        <p:spPr>
          <a:xfrm>
            <a:off x="839416" y="6173219"/>
            <a:ext cx="1287500" cy="352125"/>
          </a:xfrm>
          <a:prstGeom prst="rect">
            <a:avLst/>
          </a:prstGeom>
          <a:noFill/>
          <a:ln>
            <a:noFill/>
          </a:ln>
        </p:spPr>
      </p:pic>
      <p:sp>
        <p:nvSpPr>
          <p:cNvPr id="10" name="Slide Number Placeholder 5"/>
          <p:cNvSpPr txBox="1">
            <a:spLocks/>
          </p:cNvSpPr>
          <p:nvPr userDrawn="1"/>
        </p:nvSpPr>
        <p:spPr>
          <a:xfrm>
            <a:off x="10694079" y="6349281"/>
            <a:ext cx="419697"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E1356E26-996F-433A-9CA0-83DB24D6E075}" type="slidenum">
              <a:rPr lang="en-US" sz="1100" smtClean="0">
                <a:solidFill>
                  <a:srgbClr val="087670"/>
                </a:solidFill>
                <a:latin typeface="Libre Franklin SemiBold" panose="00000700000000000000" pitchFamily="2" charset="0"/>
              </a:rPr>
              <a:pPr algn="l"/>
              <a:t>‹nr.›</a:t>
            </a:fld>
            <a:endParaRPr lang="en-US" sz="1100">
              <a:solidFill>
                <a:srgbClr val="087670"/>
              </a:solidFill>
              <a:latin typeface="Libre Franklin SemiBold" panose="00000700000000000000" pitchFamily="2" charset="0"/>
            </a:endParaRPr>
          </a:p>
        </p:txBody>
      </p:sp>
    </p:spTree>
    <p:extLst>
      <p:ext uri="{BB962C8B-B14F-4D97-AF65-F5344CB8AC3E}">
        <p14:creationId xmlns:p14="http://schemas.microsoft.com/office/powerpoint/2010/main" val="8529380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99960" y="0"/>
            <a:ext cx="4892040" cy="5984764"/>
          </a:xfrm>
          <a:prstGeom prst="rect">
            <a:avLst/>
          </a:prstGeom>
        </p:spPr>
      </p:pic>
      <p:sp>
        <p:nvSpPr>
          <p:cNvPr id="2" name="Title 1"/>
          <p:cNvSpPr>
            <a:spLocks noGrp="1"/>
          </p:cNvSpPr>
          <p:nvPr>
            <p:ph type="title"/>
          </p:nvPr>
        </p:nvSpPr>
        <p:spPr>
          <a:xfrm>
            <a:off x="839788" y="952901"/>
            <a:ext cx="6080776" cy="748364"/>
          </a:xfrm>
        </p:spPr>
        <p:txBody>
          <a:bodyPr anchor="b"/>
          <a:lstStyle>
            <a:lvl1pPr>
              <a:defRPr sz="3200"/>
            </a:lvl1pPr>
          </a:lstStyle>
          <a:p>
            <a:r>
              <a:rPr lang="en-US"/>
              <a:t>Click to edit Master title style</a:t>
            </a:r>
          </a:p>
        </p:txBody>
      </p:sp>
      <p:pic>
        <p:nvPicPr>
          <p:cNvPr id="12" name="Picture 2" descr="https://www.ehealth.fgov.be/file/ad17307cb17006fe0d8cf4f997fca3ebfdbd350a/725de192ed51cd431bba944e9a1a86e9563de984/ehealth.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236644" y="6244523"/>
            <a:ext cx="1117156" cy="352786"/>
          </a:xfrm>
          <a:prstGeom prst="rect">
            <a:avLst/>
          </a:prstGeom>
          <a:noFill/>
          <a:extLst>
            <a:ext uri="{909E8E84-426E-40DD-AFC4-6F175D3DCCD1}">
              <a14:hiddenFill xmlns:a14="http://schemas.microsoft.com/office/drawing/2010/main">
                <a:solidFill>
                  <a:srgbClr val="FFFFFF"/>
                </a:solidFill>
              </a14:hiddenFill>
            </a:ext>
          </a:extLst>
        </p:spPr>
      </p:pic>
      <p:sp>
        <p:nvSpPr>
          <p:cNvPr id="18" name="Text Placeholder 2"/>
          <p:cNvSpPr>
            <a:spLocks noGrp="1"/>
          </p:cNvSpPr>
          <p:nvPr>
            <p:ph type="body" idx="1"/>
          </p:nvPr>
        </p:nvSpPr>
        <p:spPr>
          <a:xfrm>
            <a:off x="839789" y="1701265"/>
            <a:ext cx="5589888" cy="685800"/>
          </a:xfrm>
        </p:spPr>
        <p:txBody>
          <a:bodyPr anchor="b"/>
          <a:lstStyle>
            <a:lvl1pPr marL="0" indent="0">
              <a:buNone/>
              <a:defRPr sz="2400" b="1">
                <a:solidFill>
                  <a:srgbClr val="087670"/>
                </a:solidFill>
                <a:latin typeface="Libre Franklin SemiBold" panose="000007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9" name="Content Placeholder 2"/>
          <p:cNvSpPr>
            <a:spLocks noGrp="1"/>
          </p:cNvSpPr>
          <p:nvPr>
            <p:ph idx="12"/>
          </p:nvPr>
        </p:nvSpPr>
        <p:spPr>
          <a:xfrm>
            <a:off x="838200" y="2569945"/>
            <a:ext cx="5591478" cy="3607017"/>
          </a:xfrm>
        </p:spPr>
        <p:txBody>
          <a:bodyPr>
            <a:normAutofit/>
          </a:bodyPr>
          <a:lstStyle>
            <a:lvl1pPr marL="342900" indent="-342900">
              <a:lnSpc>
                <a:spcPct val="150000"/>
              </a:lnSpc>
              <a:buFont typeface="Arial" panose="020B0604020202020204" pitchFamily="34" charset="0"/>
              <a:buChar char="•"/>
              <a:defRPr sz="1600">
                <a:solidFill>
                  <a:srgbClr val="1C1C1C"/>
                </a:solidFill>
                <a:latin typeface="Libre Franklin" panose="00000500000000000000" pitchFamily="2" charset="0"/>
              </a:defRPr>
            </a:lvl1pPr>
            <a:lvl2pPr>
              <a:lnSpc>
                <a:spcPct val="150000"/>
              </a:lnSpc>
              <a:defRPr sz="1400">
                <a:solidFill>
                  <a:srgbClr val="1C1C1C"/>
                </a:solidFill>
                <a:latin typeface="Libre Franklin" panose="00000500000000000000" pitchFamily="2" charset="0"/>
              </a:defRPr>
            </a:lvl2pPr>
            <a:lvl3pPr>
              <a:lnSpc>
                <a:spcPct val="150000"/>
              </a:lnSpc>
              <a:defRPr sz="1200">
                <a:solidFill>
                  <a:srgbClr val="1C1C1C"/>
                </a:solidFill>
                <a:latin typeface="Libre Franklin" panose="00000500000000000000" pitchFamily="2" charset="0"/>
              </a:defRPr>
            </a:lvl3pPr>
            <a:lvl4pPr>
              <a:lnSpc>
                <a:spcPct val="150000"/>
              </a:lnSpc>
              <a:defRPr sz="1100">
                <a:solidFill>
                  <a:srgbClr val="1C1C1C"/>
                </a:solidFill>
                <a:latin typeface="Libre Franklin" panose="00000500000000000000" pitchFamily="2" charset="0"/>
              </a:defRPr>
            </a:lvl4pPr>
            <a:lvl5pPr>
              <a:lnSpc>
                <a:spcPct val="150000"/>
              </a:lnSpc>
              <a:defRPr sz="1100">
                <a:solidFill>
                  <a:srgbClr val="1C1C1C"/>
                </a:solidFill>
                <a:latin typeface="Libre Franklin" panose="00000500000000000000" pitchFamily="2"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20" name="Picture 1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892800" y="596900"/>
            <a:ext cx="5721350" cy="5721350"/>
          </a:xfrm>
          <a:prstGeom prst="rect">
            <a:avLst/>
          </a:prstGeom>
        </p:spPr>
      </p:pic>
      <p:sp>
        <p:nvSpPr>
          <p:cNvPr id="24" name="Picture Placeholder 23"/>
          <p:cNvSpPr>
            <a:spLocks noGrp="1"/>
          </p:cNvSpPr>
          <p:nvPr>
            <p:ph type="pic" sz="quarter" idx="13"/>
          </p:nvPr>
        </p:nvSpPr>
        <p:spPr>
          <a:xfrm>
            <a:off x="7493000" y="1066800"/>
            <a:ext cx="2413000" cy="4864100"/>
          </a:xfrm>
          <a:prstGeom prst="roundRect">
            <a:avLst>
              <a:gd name="adj" fmla="val 9825"/>
            </a:avLst>
          </a:prstGeom>
        </p:spPr>
        <p:txBody>
          <a:bodyPr/>
          <a:lstStyle>
            <a:lvl1pPr>
              <a:defRPr>
                <a:latin typeface="Libre Franklin" panose="00000500000000000000" pitchFamily="2" charset="0"/>
              </a:defRPr>
            </a:lvl1pPr>
          </a:lstStyle>
          <a:p>
            <a:r>
              <a:rPr lang="en-US"/>
              <a:t>Click icon to add picture</a:t>
            </a:r>
          </a:p>
        </p:txBody>
      </p:sp>
      <p:sp>
        <p:nvSpPr>
          <p:cNvPr id="13" name="Slide Number Placeholder 5"/>
          <p:cNvSpPr txBox="1">
            <a:spLocks/>
          </p:cNvSpPr>
          <p:nvPr userDrawn="1"/>
        </p:nvSpPr>
        <p:spPr>
          <a:xfrm>
            <a:off x="838199" y="6264639"/>
            <a:ext cx="419697"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E1356E26-996F-433A-9CA0-83DB24D6E075}" type="slidenum">
              <a:rPr lang="en-US" sz="1100" smtClean="0">
                <a:solidFill>
                  <a:srgbClr val="087670"/>
                </a:solidFill>
                <a:latin typeface="Libre Franklin SemiBold" panose="00000700000000000000" pitchFamily="2" charset="0"/>
              </a:rPr>
              <a:pPr algn="l"/>
              <a:t>‹nr.›</a:t>
            </a:fld>
            <a:r>
              <a:rPr lang="en-US" sz="1100">
                <a:solidFill>
                  <a:srgbClr val="087670"/>
                </a:solidFill>
                <a:latin typeface="Libre Franklin SemiBold" panose="00000700000000000000" pitchFamily="2" charset="0"/>
              </a:rPr>
              <a:t>.</a:t>
            </a:r>
          </a:p>
        </p:txBody>
      </p:sp>
      <p:sp>
        <p:nvSpPr>
          <p:cNvPr id="17" name="Footer Placeholder 4"/>
          <p:cNvSpPr>
            <a:spLocks noGrp="1"/>
          </p:cNvSpPr>
          <p:nvPr>
            <p:ph type="ftr" sz="quarter" idx="11"/>
          </p:nvPr>
        </p:nvSpPr>
        <p:spPr>
          <a:xfrm>
            <a:off x="1995777" y="6264639"/>
            <a:ext cx="3490705" cy="365125"/>
          </a:xfrm>
        </p:spPr>
        <p:txBody>
          <a:bodyPr/>
          <a:lstStyle>
            <a:lvl1pPr algn="l">
              <a:defRPr sz="1100">
                <a:solidFill>
                  <a:schemeClr val="tx1">
                    <a:lumMod val="90000"/>
                    <a:lumOff val="10000"/>
                  </a:schemeClr>
                </a:solidFill>
                <a:latin typeface="Libre Franklin SemiBold" panose="00000700000000000000" pitchFamily="2" charset="0"/>
              </a:defRPr>
            </a:lvl1pPr>
          </a:lstStyle>
          <a:p>
            <a:endParaRPr lang="en-US"/>
          </a:p>
        </p:txBody>
      </p:sp>
      <p:sp>
        <p:nvSpPr>
          <p:cNvPr id="21" name="Date Placeholder 3"/>
          <p:cNvSpPr>
            <a:spLocks noGrp="1"/>
          </p:cNvSpPr>
          <p:nvPr>
            <p:ph type="dt" sz="half" idx="10"/>
          </p:nvPr>
        </p:nvSpPr>
        <p:spPr>
          <a:xfrm>
            <a:off x="1197178" y="6264639"/>
            <a:ext cx="798599" cy="365125"/>
          </a:xfrm>
        </p:spPr>
        <p:txBody>
          <a:bodyPr/>
          <a:lstStyle>
            <a:lvl1pPr>
              <a:defRPr sz="1000">
                <a:solidFill>
                  <a:schemeClr val="tx1">
                    <a:lumMod val="90000"/>
                    <a:lumOff val="10000"/>
                  </a:schemeClr>
                </a:solidFill>
                <a:latin typeface="Libre Franklin SemiBold" panose="00000700000000000000" pitchFamily="2" charset="0"/>
              </a:defRPr>
            </a:lvl1pPr>
          </a:lstStyle>
          <a:p>
            <a:endParaRPr lang="en-US"/>
          </a:p>
        </p:txBody>
      </p:sp>
    </p:spTree>
    <p:extLst>
      <p:ext uri="{BB962C8B-B14F-4D97-AF65-F5344CB8AC3E}">
        <p14:creationId xmlns:p14="http://schemas.microsoft.com/office/powerpoint/2010/main" val="26735158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99960" y="0"/>
            <a:ext cx="4892040" cy="5984764"/>
          </a:xfrm>
          <a:prstGeom prst="rect">
            <a:avLst/>
          </a:prstGeom>
        </p:spPr>
      </p:pic>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429677" y="2387065"/>
            <a:ext cx="5251740" cy="3021025"/>
          </a:xfrm>
          <a:prstGeom prst="rect">
            <a:avLst/>
          </a:prstGeom>
        </p:spPr>
      </p:pic>
      <p:sp>
        <p:nvSpPr>
          <p:cNvPr id="4" name="Picture Placeholder 3"/>
          <p:cNvSpPr>
            <a:spLocks noGrp="1"/>
          </p:cNvSpPr>
          <p:nvPr>
            <p:ph type="pic" sz="quarter" idx="13"/>
          </p:nvPr>
        </p:nvSpPr>
        <p:spPr>
          <a:xfrm>
            <a:off x="7064375" y="2570163"/>
            <a:ext cx="3990975" cy="2484437"/>
          </a:xfrm>
        </p:spPr>
        <p:txBody>
          <a:bodyPr/>
          <a:lstStyle>
            <a:lvl1pPr>
              <a:defRPr>
                <a:latin typeface="Libre Franklin" panose="00000500000000000000" pitchFamily="2" charset="0"/>
              </a:defRPr>
            </a:lvl1pPr>
          </a:lstStyle>
          <a:p>
            <a:r>
              <a:rPr lang="en-US"/>
              <a:t>Click icon to add picture</a:t>
            </a:r>
          </a:p>
        </p:txBody>
      </p:sp>
      <p:sp>
        <p:nvSpPr>
          <p:cNvPr id="20" name="Text Placeholder 20"/>
          <p:cNvSpPr>
            <a:spLocks noGrp="1"/>
          </p:cNvSpPr>
          <p:nvPr>
            <p:ph type="body" sz="quarter" idx="14"/>
          </p:nvPr>
        </p:nvSpPr>
        <p:spPr>
          <a:xfrm>
            <a:off x="900000" y="116632"/>
            <a:ext cx="10213776" cy="1159527"/>
          </a:xfrm>
        </p:spPr>
        <p:txBody>
          <a:bodyPr anchor="b"/>
          <a:lstStyle>
            <a:lvl1pPr marL="0" indent="0">
              <a:buNone/>
              <a:defRPr sz="3600" b="0" i="0">
                <a:latin typeface="Open Sans Semibold" panose="020B0706030804020204" pitchFamily="34" charset="0"/>
                <a:ea typeface="Open Sans Semibold" panose="020B0706030804020204" pitchFamily="34" charset="0"/>
                <a:cs typeface="Open Sans Semibold" panose="020B0706030804020204" pitchFamily="34" charset="0"/>
              </a:defRPr>
            </a:lvl1pPr>
          </a:lstStyle>
          <a:p>
            <a:pPr lvl="0"/>
            <a:r>
              <a:rPr lang="en-US"/>
              <a:t>Edit Master text styles</a:t>
            </a:r>
          </a:p>
        </p:txBody>
      </p:sp>
      <p:sp>
        <p:nvSpPr>
          <p:cNvPr id="21" name="Text Placeholder 7"/>
          <p:cNvSpPr>
            <a:spLocks noGrp="1"/>
          </p:cNvSpPr>
          <p:nvPr>
            <p:ph type="body" sz="quarter" idx="15"/>
          </p:nvPr>
        </p:nvSpPr>
        <p:spPr>
          <a:xfrm>
            <a:off x="900000" y="1439577"/>
            <a:ext cx="5260957" cy="4733641"/>
          </a:xfrm>
        </p:spPr>
        <p:txBody>
          <a:bodyPr/>
          <a:lstStyle>
            <a:lvl1pPr marL="0" indent="0">
              <a:lnSpc>
                <a:spcPct val="150000"/>
              </a:lnSpc>
              <a:buNone/>
              <a:defRPr sz="1600">
                <a:latin typeface="Open Sans" panose="020B0606030504020204" pitchFamily="34" charset="0"/>
                <a:ea typeface="Open Sans" panose="020B0606030504020204" pitchFamily="34" charset="0"/>
                <a:cs typeface="Open Sans" panose="020B0606030504020204" pitchFamily="34" charset="0"/>
              </a:defRPr>
            </a:lvl1pPr>
            <a:lvl2pPr marL="449263" indent="-268288">
              <a:lnSpc>
                <a:spcPct val="150000"/>
              </a:lnSpc>
              <a:buClr>
                <a:srgbClr val="07766F"/>
              </a:buClr>
              <a:buSzPct val="120000"/>
              <a:buFont typeface="Arial" panose="020B0604020202020204" pitchFamily="34" charset="0"/>
              <a:buChar char="ǀ"/>
              <a:defRPr sz="1400">
                <a:latin typeface="Open Sans" panose="020B0606030504020204" pitchFamily="34" charset="0"/>
                <a:ea typeface="Open Sans" panose="020B0606030504020204" pitchFamily="34" charset="0"/>
                <a:cs typeface="Open Sans" panose="020B0606030504020204" pitchFamily="34" charset="0"/>
              </a:defRPr>
            </a:lvl2pPr>
            <a:lvl3pPr marL="715963" indent="-266700">
              <a:lnSpc>
                <a:spcPct val="150000"/>
              </a:lnSpc>
              <a:buClr>
                <a:schemeClr val="bg1">
                  <a:lumMod val="65000"/>
                </a:schemeClr>
              </a:buClr>
              <a:buSzPct val="120000"/>
              <a:buFont typeface="Arial" panose="020B0604020202020204" pitchFamily="34" charset="0"/>
              <a:buChar char="ǀ"/>
              <a:defRPr sz="1400">
                <a:latin typeface="Open Sans" panose="020B0606030504020204" pitchFamily="34" charset="0"/>
                <a:ea typeface="Open Sans" panose="020B0606030504020204" pitchFamily="34" charset="0"/>
                <a:cs typeface="Open Sans" panose="020B0606030504020204" pitchFamily="34" charset="0"/>
              </a:defRPr>
            </a:lvl3pPr>
            <a:lvl4pPr>
              <a:defRPr sz="1400">
                <a:latin typeface="Open Sans" panose="020B0606030504020204" pitchFamily="34" charset="0"/>
                <a:ea typeface="Open Sans" panose="020B0606030504020204" pitchFamily="34" charset="0"/>
                <a:cs typeface="Open Sans" panose="020B0606030504020204" pitchFamily="34" charset="0"/>
              </a:defRPr>
            </a:lvl4pPr>
            <a:lvl5pPr>
              <a:defRPr sz="14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Edit Master text styles</a:t>
            </a:r>
          </a:p>
          <a:p>
            <a:pPr lvl="1"/>
            <a:r>
              <a:rPr lang="en-US"/>
              <a:t>Second level</a:t>
            </a:r>
          </a:p>
          <a:p>
            <a:pPr lvl="2"/>
            <a:r>
              <a:rPr lang="en-US"/>
              <a:t>Third level</a:t>
            </a:r>
          </a:p>
        </p:txBody>
      </p:sp>
      <p:pic>
        <p:nvPicPr>
          <p:cNvPr id="22" name="Google Shape;64;g21a3bf64467_0_16"/>
          <p:cNvPicPr preferRelativeResize="0"/>
          <p:nvPr userDrawn="1"/>
        </p:nvPicPr>
        <p:blipFill>
          <a:blip r:embed="rId4">
            <a:clrChange>
              <a:clrFrom>
                <a:srgbClr val="FFFFFF"/>
              </a:clrFrom>
              <a:clrTo>
                <a:srgbClr val="FFFFFF">
                  <a:alpha val="0"/>
                </a:srgbClr>
              </a:clrTo>
            </a:clrChange>
            <a:alphaModFix/>
          </a:blip>
          <a:stretch>
            <a:fillRect/>
          </a:stretch>
        </p:blipFill>
        <p:spPr>
          <a:xfrm>
            <a:off x="839416" y="6173219"/>
            <a:ext cx="1287500" cy="352125"/>
          </a:xfrm>
          <a:prstGeom prst="rect">
            <a:avLst/>
          </a:prstGeom>
          <a:noFill/>
          <a:ln>
            <a:noFill/>
          </a:ln>
        </p:spPr>
      </p:pic>
      <p:sp>
        <p:nvSpPr>
          <p:cNvPr id="23" name="Slide Number Placeholder 5"/>
          <p:cNvSpPr txBox="1">
            <a:spLocks/>
          </p:cNvSpPr>
          <p:nvPr userDrawn="1"/>
        </p:nvSpPr>
        <p:spPr>
          <a:xfrm>
            <a:off x="10694079" y="6349281"/>
            <a:ext cx="419697"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E1356E26-996F-433A-9CA0-83DB24D6E075}" type="slidenum">
              <a:rPr lang="en-US" sz="1100" smtClean="0">
                <a:solidFill>
                  <a:srgbClr val="087670"/>
                </a:solidFill>
                <a:latin typeface="Libre Franklin SemiBold" panose="00000700000000000000" pitchFamily="2" charset="0"/>
              </a:rPr>
              <a:pPr algn="l"/>
              <a:t>‹nr.›</a:t>
            </a:fld>
            <a:endParaRPr lang="en-US" sz="1100">
              <a:solidFill>
                <a:srgbClr val="087670"/>
              </a:solidFill>
              <a:latin typeface="Libre Franklin SemiBold" panose="00000700000000000000" pitchFamily="2" charset="0"/>
            </a:endParaRPr>
          </a:p>
        </p:txBody>
      </p:sp>
      <p:sp>
        <p:nvSpPr>
          <p:cNvPr id="24" name="Google Shape;19;p27"/>
          <p:cNvSpPr/>
          <p:nvPr userDrawn="1"/>
        </p:nvSpPr>
        <p:spPr>
          <a:xfrm rot="-5400000" flipH="1">
            <a:off x="1533999" y="817868"/>
            <a:ext cx="34200" cy="1080000"/>
          </a:xfrm>
          <a:prstGeom prst="rect">
            <a:avLst/>
          </a:prstGeom>
          <a:solidFill>
            <a:srgbClr val="07766F"/>
          </a:solidFill>
          <a:ln>
            <a:solidFill>
              <a:srgbClr val="07766F"/>
            </a:solid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5711646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4" name="Google Shape;19;p27"/>
          <p:cNvSpPr/>
          <p:nvPr userDrawn="1"/>
        </p:nvSpPr>
        <p:spPr>
          <a:xfrm rot="-5400000" flipH="1">
            <a:off x="1521247" y="316422"/>
            <a:ext cx="34200" cy="1080000"/>
          </a:xfrm>
          <a:prstGeom prst="rect">
            <a:avLst/>
          </a:prstGeom>
          <a:solidFill>
            <a:srgbClr val="07766F"/>
          </a:solidFill>
          <a:ln>
            <a:solidFill>
              <a:srgbClr val="07766F"/>
            </a:solid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 name="Text Placeholder 20"/>
          <p:cNvSpPr>
            <a:spLocks noGrp="1"/>
          </p:cNvSpPr>
          <p:nvPr>
            <p:ph type="body" sz="quarter" idx="11"/>
          </p:nvPr>
        </p:nvSpPr>
        <p:spPr>
          <a:xfrm>
            <a:off x="900000" y="87787"/>
            <a:ext cx="10213776" cy="705597"/>
          </a:xfrm>
        </p:spPr>
        <p:txBody>
          <a:bodyPr anchor="b"/>
          <a:lstStyle>
            <a:lvl1pPr marL="0" indent="0">
              <a:buNone/>
              <a:defRPr sz="3600" b="0" i="0">
                <a:latin typeface="Open Sans Semibold" panose="020B0706030804020204" pitchFamily="34" charset="0"/>
                <a:ea typeface="Open Sans Semibold" panose="020B0706030804020204" pitchFamily="34" charset="0"/>
                <a:cs typeface="Open Sans Semibold" panose="020B0706030804020204" pitchFamily="34" charset="0"/>
              </a:defRPr>
            </a:lvl1pPr>
          </a:lstStyle>
          <a:p>
            <a:pPr lvl="0"/>
            <a:r>
              <a:rPr lang="en-US"/>
              <a:t>Edit Master text styles</a:t>
            </a:r>
          </a:p>
        </p:txBody>
      </p:sp>
      <p:sp>
        <p:nvSpPr>
          <p:cNvPr id="8" name="Text Placeholder 7"/>
          <p:cNvSpPr>
            <a:spLocks noGrp="1"/>
          </p:cNvSpPr>
          <p:nvPr>
            <p:ph type="body" sz="quarter" idx="13" hasCustomPrompt="1"/>
          </p:nvPr>
        </p:nvSpPr>
        <p:spPr>
          <a:xfrm>
            <a:off x="900000" y="998291"/>
            <a:ext cx="10213776" cy="5174927"/>
          </a:xfrm>
        </p:spPr>
        <p:txBody>
          <a:bodyPr/>
          <a:lstStyle>
            <a:lvl1pPr marL="0" indent="0">
              <a:lnSpc>
                <a:spcPct val="150000"/>
              </a:lnSpc>
              <a:buNone/>
              <a:defRPr sz="1600">
                <a:latin typeface="Open Sans" panose="020B0606030504020204" pitchFamily="34" charset="0"/>
                <a:ea typeface="Open Sans" panose="020B0606030504020204" pitchFamily="34" charset="0"/>
                <a:cs typeface="Open Sans" panose="020B0606030504020204" pitchFamily="34" charset="0"/>
              </a:defRPr>
            </a:lvl1pPr>
            <a:lvl2pPr marL="182563" indent="-182563">
              <a:lnSpc>
                <a:spcPct val="150000"/>
              </a:lnSpc>
              <a:spcBef>
                <a:spcPts val="500"/>
              </a:spcBef>
              <a:buClr>
                <a:srgbClr val="07766F"/>
              </a:buClr>
              <a:buSzPct val="120000"/>
              <a:buFont typeface="Arial" panose="020B0604020202020204" pitchFamily="34" charset="0"/>
              <a:buChar char="ǀ"/>
              <a:defRPr sz="1800">
                <a:latin typeface="Open Sans" panose="020B0606030504020204" pitchFamily="34" charset="0"/>
                <a:ea typeface="Open Sans" panose="020B0606030504020204" pitchFamily="34" charset="0"/>
                <a:cs typeface="Open Sans" panose="020B0606030504020204" pitchFamily="34" charset="0"/>
              </a:defRPr>
            </a:lvl2pPr>
            <a:lvl3pPr marL="357188" indent="-176213">
              <a:lnSpc>
                <a:spcPct val="150000"/>
              </a:lnSpc>
              <a:spcBef>
                <a:spcPts val="0"/>
              </a:spcBef>
              <a:buClr>
                <a:schemeClr val="bg1">
                  <a:lumMod val="50000"/>
                </a:schemeClr>
              </a:buClr>
              <a:buSzPct val="120000"/>
              <a:buFont typeface="Arial" panose="020B0604020202020204" pitchFamily="34" charset="0"/>
              <a:buChar char="ǀ"/>
              <a:defRPr sz="1600">
                <a:latin typeface="Open Sans" panose="020B0606030504020204" pitchFamily="34" charset="0"/>
                <a:ea typeface="Open Sans" panose="020B0606030504020204" pitchFamily="34" charset="0"/>
                <a:cs typeface="Open Sans" panose="020B0606030504020204" pitchFamily="34" charset="0"/>
              </a:defRPr>
            </a:lvl3pPr>
            <a:lvl4pPr marL="541338" indent="-184150">
              <a:lnSpc>
                <a:spcPct val="150000"/>
              </a:lnSpc>
              <a:spcBef>
                <a:spcPts val="0"/>
              </a:spcBef>
              <a:buClr>
                <a:schemeClr val="bg1">
                  <a:lumMod val="65000"/>
                </a:schemeClr>
              </a:buClr>
              <a:buFont typeface="Open Sans" panose="020B0606030504020204" pitchFamily="34" charset="0"/>
              <a:buChar char="ı"/>
              <a:defRPr lang="en-BE" sz="1400" kern="1200" dirty="0" smtClean="0">
                <a:solidFill>
                  <a:schemeClr val="tx1">
                    <a:lumMod val="90000"/>
                    <a:lumOff val="10000"/>
                  </a:schemeClr>
                </a:solidFill>
                <a:latin typeface="Open Sans" panose="020B0606030504020204" pitchFamily="34" charset="0"/>
                <a:ea typeface="Open Sans" panose="020B0606030504020204" pitchFamily="34" charset="0"/>
                <a:cs typeface="Open Sans" panose="020B0606030504020204" pitchFamily="34" charset="0"/>
              </a:defRPr>
            </a:lvl4pPr>
            <a:lvl5pPr marL="715963" indent="-174625">
              <a:lnSpc>
                <a:spcPts val="1600"/>
              </a:lnSpc>
              <a:spcBef>
                <a:spcPts val="0"/>
              </a:spcBef>
              <a:buClr>
                <a:schemeClr val="bg1">
                  <a:lumMod val="75000"/>
                </a:schemeClr>
              </a:buClr>
              <a:defRPr sz="1200">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endParaRPr lang="en-BE" dirty="0"/>
          </a:p>
          <a:p>
            <a:pPr lvl="4"/>
            <a:r>
              <a:rPr lang="en-BE" dirty="0"/>
              <a:t>Fifth level</a:t>
            </a:r>
            <a:endParaRPr lang="en-US" dirty="0"/>
          </a:p>
        </p:txBody>
      </p:sp>
      <p:sp>
        <p:nvSpPr>
          <p:cNvPr id="7" name="Slide Number Placeholder 5"/>
          <p:cNvSpPr txBox="1">
            <a:spLocks/>
          </p:cNvSpPr>
          <p:nvPr userDrawn="1"/>
        </p:nvSpPr>
        <p:spPr>
          <a:xfrm>
            <a:off x="10694079" y="6349281"/>
            <a:ext cx="419697"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E1356E26-996F-433A-9CA0-83DB24D6E075}" type="slidenum">
              <a:rPr lang="en-US" sz="1100" smtClean="0">
                <a:solidFill>
                  <a:srgbClr val="087670"/>
                </a:solidFill>
                <a:latin typeface="Libre Franklin SemiBold" panose="00000700000000000000" pitchFamily="2" charset="0"/>
              </a:rPr>
              <a:pPr algn="l"/>
              <a:t>‹nr.›</a:t>
            </a:fld>
            <a:endParaRPr lang="en-US" sz="1100" dirty="0">
              <a:solidFill>
                <a:srgbClr val="087670"/>
              </a:solidFill>
              <a:latin typeface="Libre Franklin SemiBold" panose="00000700000000000000" pitchFamily="2" charset="0"/>
            </a:endParaRPr>
          </a:p>
        </p:txBody>
      </p:sp>
      <p:pic>
        <p:nvPicPr>
          <p:cNvPr id="9" name="Google Shape;64;g21a3bf64467_0_16"/>
          <p:cNvPicPr preferRelativeResize="0"/>
          <p:nvPr userDrawn="1"/>
        </p:nvPicPr>
        <p:blipFill>
          <a:blip r:embed="rId2">
            <a:clrChange>
              <a:clrFrom>
                <a:srgbClr val="FFFFFF"/>
              </a:clrFrom>
              <a:clrTo>
                <a:srgbClr val="FFFFFF">
                  <a:alpha val="0"/>
                </a:srgbClr>
              </a:clrTo>
            </a:clrChange>
            <a:alphaModFix/>
          </a:blip>
          <a:stretch>
            <a:fillRect/>
          </a:stretch>
        </p:blipFill>
        <p:spPr>
          <a:xfrm>
            <a:off x="839416" y="6173219"/>
            <a:ext cx="1287500" cy="352125"/>
          </a:xfrm>
          <a:prstGeom prst="rect">
            <a:avLst/>
          </a:prstGeom>
          <a:noFill/>
          <a:ln>
            <a:noFill/>
          </a:ln>
        </p:spPr>
      </p:pic>
    </p:spTree>
    <p:extLst>
      <p:ext uri="{BB962C8B-B14F-4D97-AF65-F5344CB8AC3E}">
        <p14:creationId xmlns:p14="http://schemas.microsoft.com/office/powerpoint/2010/main" val="20404114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673768"/>
            <a:ext cx="10515600" cy="1016920"/>
          </a:xfrm>
        </p:spPr>
        <p:txBody>
          <a:bodyPr anchor="b"/>
          <a:lstStyle/>
          <a:p>
            <a:r>
              <a:rPr lang="en-US"/>
              <a:t>Click to edit Master title style</a:t>
            </a:r>
          </a:p>
        </p:txBody>
      </p:sp>
      <p:sp>
        <p:nvSpPr>
          <p:cNvPr id="3" name="Content Placeholder 2"/>
          <p:cNvSpPr>
            <a:spLocks noGrp="1"/>
          </p:cNvSpPr>
          <p:nvPr>
            <p:ph idx="1"/>
          </p:nvPr>
        </p:nvSpPr>
        <p:spPr>
          <a:xfrm>
            <a:off x="838200" y="2605068"/>
            <a:ext cx="10514012" cy="3604326"/>
          </a:xfrm>
        </p:spPr>
        <p:txBody>
          <a:bodyPr>
            <a:normAutofit/>
          </a:bodyPr>
          <a:lstStyle>
            <a:lvl1pPr marL="266700" indent="-266700">
              <a:lnSpc>
                <a:spcPct val="150000"/>
              </a:lnSpc>
              <a:buFont typeface="Arial" panose="020B0604020202020204" pitchFamily="34" charset="0"/>
              <a:buChar char="•"/>
              <a:defRPr sz="1600">
                <a:solidFill>
                  <a:srgbClr val="1C1C1C"/>
                </a:solidFill>
                <a:latin typeface="Libre Franklin" panose="00000500000000000000" pitchFamily="2" charset="0"/>
              </a:defRPr>
            </a:lvl1pPr>
            <a:lvl2pPr>
              <a:lnSpc>
                <a:spcPct val="150000"/>
              </a:lnSpc>
              <a:defRPr sz="1400">
                <a:solidFill>
                  <a:srgbClr val="1C1C1C"/>
                </a:solidFill>
                <a:latin typeface="Libre Franklin" panose="00000500000000000000" pitchFamily="2" charset="0"/>
              </a:defRPr>
            </a:lvl2pPr>
            <a:lvl3pPr>
              <a:lnSpc>
                <a:spcPct val="150000"/>
              </a:lnSpc>
              <a:defRPr sz="1200">
                <a:solidFill>
                  <a:srgbClr val="1C1C1C"/>
                </a:solidFill>
                <a:latin typeface="Libre Franklin" panose="00000500000000000000" pitchFamily="2" charset="0"/>
              </a:defRPr>
            </a:lvl3pPr>
            <a:lvl4pPr>
              <a:lnSpc>
                <a:spcPct val="150000"/>
              </a:lnSpc>
              <a:defRPr sz="1100">
                <a:solidFill>
                  <a:srgbClr val="1C1C1C"/>
                </a:solidFill>
                <a:latin typeface="Libre Franklin" panose="00000500000000000000" pitchFamily="2" charset="0"/>
              </a:defRPr>
            </a:lvl4pPr>
            <a:lvl5pPr>
              <a:lnSpc>
                <a:spcPct val="150000"/>
              </a:lnSpc>
              <a:defRPr sz="1100">
                <a:solidFill>
                  <a:srgbClr val="1C1C1C"/>
                </a:solidFill>
                <a:latin typeface="Libre Franklin" panose="00000500000000000000" pitchFamily="2"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2" descr="https://www.ehealth.fgov.be/file/ad17307cb17006fe0d8cf4f997fca3ebfdbd350a/725de192ed51cd431bba944e9a1a86e9563de984/ehealth.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236644" y="6244523"/>
            <a:ext cx="1117156" cy="352786"/>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2"/>
          <p:cNvSpPr>
            <a:spLocks noGrp="1"/>
          </p:cNvSpPr>
          <p:nvPr>
            <p:ph type="body" idx="12"/>
          </p:nvPr>
        </p:nvSpPr>
        <p:spPr>
          <a:xfrm>
            <a:off x="839788" y="1758249"/>
            <a:ext cx="10514012" cy="746826"/>
          </a:xfrm>
        </p:spPr>
        <p:txBody>
          <a:bodyPr anchor="ctr">
            <a:normAutofit/>
          </a:bodyPr>
          <a:lstStyle>
            <a:lvl1pPr marL="0" indent="0">
              <a:buNone/>
              <a:defRPr sz="2000" b="1">
                <a:solidFill>
                  <a:srgbClr val="087670"/>
                </a:solidFill>
                <a:latin typeface="Libre Franklin SemiBold" panose="000007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3" name="Footer Placeholder 4"/>
          <p:cNvSpPr>
            <a:spLocks noGrp="1"/>
          </p:cNvSpPr>
          <p:nvPr>
            <p:ph type="ftr" sz="quarter" idx="11"/>
          </p:nvPr>
        </p:nvSpPr>
        <p:spPr>
          <a:xfrm>
            <a:off x="1995777" y="6264639"/>
            <a:ext cx="3490705" cy="365125"/>
          </a:xfrm>
        </p:spPr>
        <p:txBody>
          <a:bodyPr/>
          <a:lstStyle>
            <a:lvl1pPr algn="l">
              <a:defRPr sz="1100">
                <a:solidFill>
                  <a:schemeClr val="tx1">
                    <a:lumMod val="90000"/>
                    <a:lumOff val="10000"/>
                  </a:schemeClr>
                </a:solidFill>
                <a:latin typeface="Libre Franklin SemiBold" panose="00000700000000000000" pitchFamily="2" charset="0"/>
              </a:defRPr>
            </a:lvl1pPr>
          </a:lstStyle>
          <a:p>
            <a:endParaRPr lang="en-US" dirty="0"/>
          </a:p>
        </p:txBody>
      </p:sp>
      <p:sp>
        <p:nvSpPr>
          <p:cNvPr id="14" name="Date Placeholder 3"/>
          <p:cNvSpPr>
            <a:spLocks noGrp="1"/>
          </p:cNvSpPr>
          <p:nvPr>
            <p:ph type="dt" sz="half" idx="10"/>
          </p:nvPr>
        </p:nvSpPr>
        <p:spPr>
          <a:xfrm>
            <a:off x="1197178" y="6264639"/>
            <a:ext cx="798599" cy="365125"/>
          </a:xfrm>
        </p:spPr>
        <p:txBody>
          <a:bodyPr/>
          <a:lstStyle>
            <a:lvl1pPr>
              <a:defRPr sz="1000">
                <a:solidFill>
                  <a:schemeClr val="tx1">
                    <a:lumMod val="90000"/>
                    <a:lumOff val="10000"/>
                  </a:schemeClr>
                </a:solidFill>
                <a:latin typeface="Libre Franklin SemiBold" panose="00000700000000000000" pitchFamily="2" charset="0"/>
              </a:defRPr>
            </a:lvl1pPr>
          </a:lstStyle>
          <a:p>
            <a:fld id="{A2AB8BC6-376E-4A38-97ED-E34928469922}" type="datetime1">
              <a:rPr lang="fr-BE" smtClean="0"/>
              <a:t>28-05-26</a:t>
            </a:fld>
            <a:endParaRPr lang="en-US"/>
          </a:p>
        </p:txBody>
      </p:sp>
      <p:sp>
        <p:nvSpPr>
          <p:cNvPr id="4" name="Slide Number Placeholder 5">
            <a:extLst>
              <a:ext uri="{FF2B5EF4-FFF2-40B4-BE49-F238E27FC236}">
                <a16:creationId xmlns:a16="http://schemas.microsoft.com/office/drawing/2014/main" id="{E43712B6-02F4-DA60-9FF5-93CE504EEAB8}"/>
              </a:ext>
            </a:extLst>
          </p:cNvPr>
          <p:cNvSpPr>
            <a:spLocks noGrp="1"/>
          </p:cNvSpPr>
          <p:nvPr>
            <p:ph type="sldNum" sz="quarter" idx="4"/>
          </p:nvPr>
        </p:nvSpPr>
        <p:spPr>
          <a:xfrm>
            <a:off x="9001125" y="6264639"/>
            <a:ext cx="2743200" cy="365125"/>
          </a:xfrm>
          <a:prstGeom prst="rect">
            <a:avLst/>
          </a:prstGeom>
        </p:spPr>
        <p:txBody>
          <a:bodyPr vert="horz" lIns="91440" tIns="45720" rIns="91440" bIns="45720" rtlCol="0" anchor="ctr"/>
          <a:lstStyle>
            <a:lvl1pPr algn="r">
              <a:defRPr sz="1000">
                <a:solidFill>
                  <a:schemeClr val="tx1">
                    <a:tint val="75000"/>
                  </a:schemeClr>
                </a:solidFill>
                <a:latin typeface="Libre Franklin" panose="00000500000000000000" pitchFamily="2" charset="0"/>
              </a:defRPr>
            </a:lvl1pPr>
          </a:lstStyle>
          <a:p>
            <a:fld id="{E1356E26-996F-433A-9CA0-83DB24D6E075}" type="slidenum">
              <a:rPr lang="en-US" smtClean="0"/>
              <a:pPr/>
              <a:t>‹nr.›</a:t>
            </a:fld>
            <a:endParaRPr lang="en-US" dirty="0"/>
          </a:p>
        </p:txBody>
      </p:sp>
    </p:spTree>
    <p:extLst>
      <p:ext uri="{BB962C8B-B14F-4D97-AF65-F5344CB8AC3E}">
        <p14:creationId xmlns:p14="http://schemas.microsoft.com/office/powerpoint/2010/main" val="22579633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26324" y="0"/>
            <a:ext cx="5165675" cy="6319520"/>
          </a:xfrm>
          <a:prstGeom prst="rect">
            <a:avLst/>
          </a:prstGeom>
        </p:spPr>
      </p:pic>
      <p:sp>
        <p:nvSpPr>
          <p:cNvPr id="2" name="Title 1"/>
          <p:cNvSpPr>
            <a:spLocks noGrp="1"/>
          </p:cNvSpPr>
          <p:nvPr>
            <p:ph type="ctrTitle" hasCustomPrompt="1"/>
          </p:nvPr>
        </p:nvSpPr>
        <p:spPr>
          <a:xfrm>
            <a:off x="1524000" y="1321200"/>
            <a:ext cx="4590473" cy="2387600"/>
          </a:xfrm>
        </p:spPr>
        <p:txBody>
          <a:bodyPr anchor="b">
            <a:normAutofit/>
          </a:bodyPr>
          <a:lstStyle>
            <a:lvl1pPr algn="l">
              <a:defRPr sz="3600"/>
            </a:lvl1pPr>
          </a:lstStyle>
          <a:p>
            <a:r>
              <a:rPr lang="en-US"/>
              <a:t>Click to edit </a:t>
            </a:r>
            <a:br>
              <a:rPr lang="en-US"/>
            </a:br>
            <a:r>
              <a:rPr lang="en-US"/>
              <a:t>Master title style</a:t>
            </a:r>
          </a:p>
        </p:txBody>
      </p:sp>
      <p:sp>
        <p:nvSpPr>
          <p:cNvPr id="3" name="Subtitle 2"/>
          <p:cNvSpPr>
            <a:spLocks noGrp="1"/>
          </p:cNvSpPr>
          <p:nvPr>
            <p:ph type="subTitle" idx="1"/>
          </p:nvPr>
        </p:nvSpPr>
        <p:spPr>
          <a:xfrm>
            <a:off x="1524000" y="3849255"/>
            <a:ext cx="4590473" cy="1655762"/>
          </a:xfrm>
        </p:spPr>
        <p:txBody>
          <a:bodyPr anchor="t">
            <a:normAutofit/>
          </a:bodyPr>
          <a:lstStyle>
            <a:lvl1pPr marL="0" indent="0" algn="l">
              <a:buNone/>
              <a:defRPr sz="2000">
                <a:solidFill>
                  <a:srgbClr val="087670"/>
                </a:solidFill>
                <a:latin typeface="Libre Franklin Medium" panose="000006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a:defRPr sz="1000">
                <a:solidFill>
                  <a:schemeClr val="tx1">
                    <a:lumMod val="90000"/>
                    <a:lumOff val="10000"/>
                  </a:schemeClr>
                </a:solidFill>
                <a:latin typeface="Libre Franklin SemiBold" panose="00000700000000000000" pitchFamily="2" charset="0"/>
              </a:defRPr>
            </a:lvl1pPr>
          </a:lstStyle>
          <a:p>
            <a:endParaRPr lang="en-US"/>
          </a:p>
        </p:txBody>
      </p:sp>
      <p:sp>
        <p:nvSpPr>
          <p:cNvPr id="9" name="Picture Placeholder 8"/>
          <p:cNvSpPr>
            <a:spLocks noGrp="1"/>
          </p:cNvSpPr>
          <p:nvPr>
            <p:ph type="pic" sz="quarter" idx="11" hasCustomPrompt="1"/>
          </p:nvPr>
        </p:nvSpPr>
        <p:spPr>
          <a:xfrm>
            <a:off x="7481887" y="282287"/>
            <a:ext cx="4894839" cy="4894839"/>
          </a:xfrm>
          <a:prstGeom prst="ellipse">
            <a:avLst/>
          </a:prstGeom>
        </p:spPr>
        <p:txBody>
          <a:bodyPr/>
          <a:lstStyle>
            <a:lvl1pPr marL="0" indent="0" algn="ctr">
              <a:buNone/>
              <a:defRPr baseline="0"/>
            </a:lvl1pPr>
          </a:lstStyle>
          <a:p>
            <a:r>
              <a:rPr lang="en-US"/>
              <a:t>Click to add picture</a:t>
            </a:r>
          </a:p>
        </p:txBody>
      </p:sp>
      <p:pic>
        <p:nvPicPr>
          <p:cNvPr id="1026" name="Picture 2" descr="https://www.ehealth.fgov.be/file/ad17307cb17006fe0d8cf4f997fca3ebfdbd350a/725de192ed51cd431bba944e9a1a86e9563de984/ehealth.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38201" y="468385"/>
            <a:ext cx="1117156" cy="3527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78082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able of content">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26324" y="0"/>
            <a:ext cx="5165675" cy="6319520"/>
          </a:xfrm>
          <a:prstGeom prst="rect">
            <a:avLst/>
          </a:prstGeom>
        </p:spPr>
      </p:pic>
      <p:sp>
        <p:nvSpPr>
          <p:cNvPr id="2" name="Title 1"/>
          <p:cNvSpPr>
            <a:spLocks noGrp="1"/>
          </p:cNvSpPr>
          <p:nvPr>
            <p:ph type="title" hasCustomPrompt="1"/>
          </p:nvPr>
        </p:nvSpPr>
        <p:spPr>
          <a:xfrm>
            <a:off x="838199" y="1510001"/>
            <a:ext cx="5100783" cy="1030000"/>
          </a:xfrm>
        </p:spPr>
        <p:txBody>
          <a:bodyPr anchor="b">
            <a:normAutofit/>
          </a:bodyPr>
          <a:lstStyle>
            <a:lvl1pPr>
              <a:defRPr sz="2800">
                <a:solidFill>
                  <a:srgbClr val="087670"/>
                </a:solidFill>
              </a:defRPr>
            </a:lvl1pPr>
          </a:lstStyle>
          <a:p>
            <a:r>
              <a:rPr lang="en-US"/>
              <a:t>Click to edit title</a:t>
            </a:r>
          </a:p>
        </p:txBody>
      </p:sp>
      <p:sp>
        <p:nvSpPr>
          <p:cNvPr id="3" name="Content Placeholder 2"/>
          <p:cNvSpPr>
            <a:spLocks noGrp="1"/>
          </p:cNvSpPr>
          <p:nvPr>
            <p:ph idx="1"/>
          </p:nvPr>
        </p:nvSpPr>
        <p:spPr>
          <a:xfrm>
            <a:off x="838199" y="2835563"/>
            <a:ext cx="4542323" cy="3341399"/>
          </a:xfrm>
        </p:spPr>
        <p:txBody>
          <a:bodyPr>
            <a:normAutofit/>
          </a:bodyPr>
          <a:lstStyle>
            <a:lvl1pPr marL="0" indent="0" defTabSz="914400">
              <a:lnSpc>
                <a:spcPct val="150000"/>
              </a:lnSpc>
              <a:buFont typeface="Arial" panose="020B0604020202020204" pitchFamily="34" charset="0"/>
              <a:buNone/>
              <a:tabLst>
                <a:tab pos="4572000" algn="l"/>
              </a:tabLst>
              <a:defRPr lang="en-US" sz="1600" b="0" dirty="0" smtClean="0">
                <a:solidFill>
                  <a:schemeClr val="tx1">
                    <a:lumMod val="90000"/>
                    <a:lumOff val="10000"/>
                  </a:schemeClr>
                </a:solidFill>
                <a:latin typeface="Libre Franklin" panose="00000500000000000000" pitchFamily="2" charset="0"/>
                <a:ea typeface="Open Sans" panose="020B0606030504020204" pitchFamily="34" charset="0"/>
                <a:cs typeface="Open Sans" panose="020B0606030504020204" pitchFamily="34" charset="0"/>
              </a:defRPr>
            </a:lvl1pPr>
            <a:lvl2pPr marL="457200" indent="0">
              <a:buFont typeface="+mj-lt"/>
              <a:buNone/>
              <a:defRPr sz="1800">
                <a:latin typeface="Open Sans" panose="020B0606030504020204" pitchFamily="34" charset="0"/>
                <a:ea typeface="Open Sans" panose="020B0606030504020204" pitchFamily="34" charset="0"/>
                <a:cs typeface="Open Sans" panose="020B0606030504020204" pitchFamily="34" charset="0"/>
              </a:defRPr>
            </a:lvl2pPr>
            <a:lvl3pPr marL="914400" indent="0">
              <a:buFont typeface="+mj-lt"/>
              <a:buNone/>
              <a:defRPr sz="1600">
                <a:latin typeface="Open Sans" panose="020B0606030504020204" pitchFamily="34" charset="0"/>
                <a:ea typeface="Open Sans" panose="020B0606030504020204" pitchFamily="34" charset="0"/>
                <a:cs typeface="Open Sans" panose="020B0606030504020204" pitchFamily="34" charset="0"/>
              </a:defRPr>
            </a:lvl3pPr>
            <a:lvl4pPr marL="1371600" indent="0">
              <a:buFont typeface="+mj-lt"/>
              <a:buNone/>
              <a:defRPr sz="1400">
                <a:latin typeface="Open Sans" panose="020B0606030504020204" pitchFamily="34" charset="0"/>
                <a:ea typeface="Open Sans" panose="020B0606030504020204" pitchFamily="34" charset="0"/>
                <a:cs typeface="Open Sans" panose="020B0606030504020204" pitchFamily="34" charset="0"/>
              </a:defRPr>
            </a:lvl4pPr>
            <a:lvl5pPr marL="1828800" indent="0">
              <a:buFont typeface="+mj-lt"/>
              <a:buNone/>
              <a:defRPr sz="14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Edit Master text styles</a:t>
            </a:r>
          </a:p>
        </p:txBody>
      </p:sp>
      <p:pic>
        <p:nvPicPr>
          <p:cNvPr id="7" name="Picture 2" descr="https://www.ehealth.fgov.be/file/ad17307cb17006fe0d8cf4f997fca3ebfdbd350a/725de192ed51cd431bba944e9a1a86e9563de984/ehealth.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38201" y="468385"/>
            <a:ext cx="1117156" cy="352786"/>
          </a:xfrm>
          <a:prstGeom prst="rect">
            <a:avLst/>
          </a:prstGeom>
          <a:noFill/>
          <a:extLst>
            <a:ext uri="{909E8E84-426E-40DD-AFC4-6F175D3DCCD1}">
              <a14:hiddenFill xmlns:a14="http://schemas.microsoft.com/office/drawing/2010/main">
                <a:solidFill>
                  <a:srgbClr val="FFFFFF"/>
                </a:solidFill>
              </a14:hiddenFill>
            </a:ext>
          </a:extLst>
        </p:spPr>
      </p:pic>
      <p:sp>
        <p:nvSpPr>
          <p:cNvPr id="9" name="Picture Placeholder 8"/>
          <p:cNvSpPr>
            <a:spLocks noGrp="1"/>
          </p:cNvSpPr>
          <p:nvPr>
            <p:ph type="pic" sz="quarter" idx="13" hasCustomPrompt="1"/>
          </p:nvPr>
        </p:nvSpPr>
        <p:spPr>
          <a:xfrm>
            <a:off x="7481887" y="282287"/>
            <a:ext cx="4894839" cy="4894839"/>
          </a:xfrm>
          <a:prstGeom prst="ellipse">
            <a:avLst/>
          </a:prstGeom>
        </p:spPr>
        <p:txBody>
          <a:bodyPr/>
          <a:lstStyle>
            <a:lvl1pPr marL="0" indent="0" algn="ctr">
              <a:buNone/>
              <a:defRPr baseline="0">
                <a:latin typeface="Libre Franklin" panose="00000500000000000000" pitchFamily="2" charset="0"/>
              </a:defRPr>
            </a:lvl1pPr>
          </a:lstStyle>
          <a:p>
            <a:r>
              <a:rPr lang="en-US"/>
              <a:t>Click to add picture</a:t>
            </a:r>
          </a:p>
        </p:txBody>
      </p:sp>
      <p:sp>
        <p:nvSpPr>
          <p:cNvPr id="14" name="Content Placeholder 2"/>
          <p:cNvSpPr>
            <a:spLocks noGrp="1"/>
          </p:cNvSpPr>
          <p:nvPr>
            <p:ph idx="14" hasCustomPrompt="1"/>
          </p:nvPr>
        </p:nvSpPr>
        <p:spPr>
          <a:xfrm>
            <a:off x="5435270" y="2835562"/>
            <a:ext cx="520762" cy="3341399"/>
          </a:xfrm>
        </p:spPr>
        <p:txBody>
          <a:bodyPr>
            <a:normAutofit/>
          </a:bodyPr>
          <a:lstStyle>
            <a:lvl1pPr marL="0" indent="0" algn="r" defTabSz="914400">
              <a:lnSpc>
                <a:spcPct val="150000"/>
              </a:lnSpc>
              <a:buFont typeface="Arial" panose="020B0604020202020204" pitchFamily="34" charset="0"/>
              <a:buNone/>
              <a:tabLst>
                <a:tab pos="4572000" algn="l"/>
              </a:tabLst>
              <a:defRPr lang="en-US" sz="1600" b="1" i="0" baseline="0" dirty="0" smtClean="0">
                <a:solidFill>
                  <a:srgbClr val="087670"/>
                </a:solidFill>
                <a:latin typeface="Libre Franklin" panose="00000500000000000000" pitchFamily="2" charset="0"/>
                <a:ea typeface="Open Sans" panose="020B0606030504020204" pitchFamily="34" charset="0"/>
                <a:cs typeface="Open Sans" panose="020B0606030504020204" pitchFamily="34" charset="0"/>
              </a:defRPr>
            </a:lvl1pPr>
            <a:lvl2pPr marL="457200" indent="0">
              <a:buFont typeface="+mj-lt"/>
              <a:buNone/>
              <a:defRPr sz="1800">
                <a:latin typeface="Open Sans" panose="020B0606030504020204" pitchFamily="34" charset="0"/>
                <a:ea typeface="Open Sans" panose="020B0606030504020204" pitchFamily="34" charset="0"/>
                <a:cs typeface="Open Sans" panose="020B0606030504020204" pitchFamily="34" charset="0"/>
              </a:defRPr>
            </a:lvl2pPr>
            <a:lvl3pPr marL="914400" indent="0">
              <a:buFont typeface="+mj-lt"/>
              <a:buNone/>
              <a:defRPr sz="1600">
                <a:latin typeface="Open Sans" panose="020B0606030504020204" pitchFamily="34" charset="0"/>
                <a:ea typeface="Open Sans" panose="020B0606030504020204" pitchFamily="34" charset="0"/>
                <a:cs typeface="Open Sans" panose="020B0606030504020204" pitchFamily="34" charset="0"/>
              </a:defRPr>
            </a:lvl3pPr>
            <a:lvl4pPr marL="1371600" indent="0">
              <a:buFont typeface="+mj-lt"/>
              <a:buNone/>
              <a:defRPr sz="1400">
                <a:latin typeface="Open Sans" panose="020B0606030504020204" pitchFamily="34" charset="0"/>
                <a:ea typeface="Open Sans" panose="020B0606030504020204" pitchFamily="34" charset="0"/>
                <a:cs typeface="Open Sans" panose="020B0606030504020204" pitchFamily="34" charset="0"/>
              </a:defRPr>
            </a:lvl4pPr>
            <a:lvl5pPr marL="1828800" indent="0">
              <a:buFont typeface="+mj-lt"/>
              <a:buNone/>
              <a:defRPr sz="14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a:t>
            </a:r>
          </a:p>
        </p:txBody>
      </p:sp>
      <p:sp>
        <p:nvSpPr>
          <p:cNvPr id="17" name="Footer Placeholder 4"/>
          <p:cNvSpPr>
            <a:spLocks noGrp="1"/>
          </p:cNvSpPr>
          <p:nvPr>
            <p:ph type="ftr" sz="quarter" idx="11"/>
          </p:nvPr>
        </p:nvSpPr>
        <p:spPr>
          <a:xfrm>
            <a:off x="1995777" y="6264639"/>
            <a:ext cx="3490705" cy="365125"/>
          </a:xfrm>
        </p:spPr>
        <p:txBody>
          <a:bodyPr/>
          <a:lstStyle>
            <a:lvl1pPr algn="l">
              <a:defRPr sz="1100">
                <a:solidFill>
                  <a:schemeClr val="tx1">
                    <a:lumMod val="90000"/>
                    <a:lumOff val="10000"/>
                  </a:schemeClr>
                </a:solidFill>
                <a:latin typeface="Libre Franklin SemiBold" panose="00000700000000000000" pitchFamily="2" charset="0"/>
              </a:defRPr>
            </a:lvl1pPr>
          </a:lstStyle>
          <a:p>
            <a:endParaRPr lang="en-US"/>
          </a:p>
        </p:txBody>
      </p:sp>
      <p:sp>
        <p:nvSpPr>
          <p:cNvPr id="18" name="Date Placeholder 3"/>
          <p:cNvSpPr>
            <a:spLocks noGrp="1"/>
          </p:cNvSpPr>
          <p:nvPr>
            <p:ph type="dt" sz="half" idx="10"/>
          </p:nvPr>
        </p:nvSpPr>
        <p:spPr>
          <a:xfrm>
            <a:off x="1197178" y="6264639"/>
            <a:ext cx="798599" cy="365125"/>
          </a:xfrm>
        </p:spPr>
        <p:txBody>
          <a:bodyPr/>
          <a:lstStyle>
            <a:lvl1pPr>
              <a:defRPr sz="1000">
                <a:solidFill>
                  <a:schemeClr val="tx1">
                    <a:lumMod val="90000"/>
                    <a:lumOff val="10000"/>
                  </a:schemeClr>
                </a:solidFill>
                <a:latin typeface="Libre Franklin SemiBold" panose="00000700000000000000" pitchFamily="2" charset="0"/>
              </a:defRPr>
            </a:lvl1pPr>
          </a:lstStyle>
          <a:p>
            <a:endParaRPr lang="en-US"/>
          </a:p>
        </p:txBody>
      </p:sp>
      <p:sp>
        <p:nvSpPr>
          <p:cNvPr id="12" name="Slide Number Placeholder 5"/>
          <p:cNvSpPr txBox="1">
            <a:spLocks/>
          </p:cNvSpPr>
          <p:nvPr userDrawn="1"/>
        </p:nvSpPr>
        <p:spPr>
          <a:xfrm>
            <a:off x="10694079" y="6349281"/>
            <a:ext cx="419697"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E1356E26-996F-433A-9CA0-83DB24D6E075}" type="slidenum">
              <a:rPr lang="en-US" sz="1100" smtClean="0">
                <a:solidFill>
                  <a:srgbClr val="087670"/>
                </a:solidFill>
                <a:latin typeface="Libre Franklin SemiBold" panose="00000700000000000000" pitchFamily="2" charset="0"/>
              </a:rPr>
              <a:pPr algn="l"/>
              <a:t>‹nr.›</a:t>
            </a:fld>
            <a:endParaRPr lang="en-US" sz="1100">
              <a:solidFill>
                <a:srgbClr val="087670"/>
              </a:solidFill>
              <a:latin typeface="Libre Franklin SemiBold" panose="00000700000000000000" pitchFamily="2" charset="0"/>
            </a:endParaRPr>
          </a:p>
        </p:txBody>
      </p:sp>
    </p:spTree>
    <p:extLst>
      <p:ext uri="{BB962C8B-B14F-4D97-AF65-F5344CB8AC3E}">
        <p14:creationId xmlns:p14="http://schemas.microsoft.com/office/powerpoint/2010/main" val="21671751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8" name="Rectangle 7"/>
          <p:cNvSpPr/>
          <p:nvPr userDrawn="1"/>
        </p:nvSpPr>
        <p:spPr>
          <a:xfrm>
            <a:off x="0" y="0"/>
            <a:ext cx="12192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ibre Franklin" panose="00000500000000000000" pitchFamily="2" charset="0"/>
            </a:endParaRPr>
          </a:p>
        </p:txBody>
      </p:sp>
      <p:pic>
        <p:nvPicPr>
          <p:cNvPr id="7" name="Picture 2" descr="https://www.ehealth.fgov.be/file/ad17307cb17006fe0d8cf4f997fca3ebfdbd350a/725de192ed51cd431bba944e9a1a86e9563de984/ehealth.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230294" y="6298599"/>
            <a:ext cx="1117156" cy="352786"/>
          </a:xfrm>
          <a:prstGeom prst="rect">
            <a:avLst/>
          </a:prstGeom>
          <a:noFill/>
          <a:extLst>
            <a:ext uri="{909E8E84-426E-40DD-AFC4-6F175D3DCCD1}">
              <a14:hiddenFill xmlns:a14="http://schemas.microsoft.com/office/drawing/2010/main">
                <a:solidFill>
                  <a:srgbClr val="FFFFFF"/>
                </a:solidFill>
              </a14:hiddenFill>
            </a:ext>
          </a:extLst>
        </p:spPr>
      </p:pic>
      <p:sp>
        <p:nvSpPr>
          <p:cNvPr id="12" name="Title 1"/>
          <p:cNvSpPr>
            <a:spLocks noGrp="1"/>
          </p:cNvSpPr>
          <p:nvPr>
            <p:ph type="title"/>
          </p:nvPr>
        </p:nvSpPr>
        <p:spPr>
          <a:xfrm>
            <a:off x="2433587" y="2310062"/>
            <a:ext cx="7324825" cy="2545305"/>
          </a:xfrm>
        </p:spPr>
        <p:txBody>
          <a:bodyPr anchor="t">
            <a:normAutofit/>
          </a:bodyPr>
          <a:lstStyle>
            <a:lvl1pPr>
              <a:lnSpc>
                <a:spcPct val="100000"/>
              </a:lnSpc>
              <a:defRPr sz="4000">
                <a:solidFill>
                  <a:schemeClr val="tx1">
                    <a:lumMod val="90000"/>
                    <a:lumOff val="10000"/>
                  </a:schemeClr>
                </a:solidFill>
              </a:defRPr>
            </a:lvl1pPr>
          </a:lstStyle>
          <a:p>
            <a:r>
              <a:rPr lang="en-US"/>
              <a:t>Click to edit Master title style</a:t>
            </a:r>
          </a:p>
        </p:txBody>
      </p:sp>
      <p:sp>
        <p:nvSpPr>
          <p:cNvPr id="9" name="Slide Number Placeholder 5"/>
          <p:cNvSpPr txBox="1">
            <a:spLocks/>
          </p:cNvSpPr>
          <p:nvPr userDrawn="1"/>
        </p:nvSpPr>
        <p:spPr>
          <a:xfrm>
            <a:off x="838199" y="6264639"/>
            <a:ext cx="419697"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E1356E26-996F-433A-9CA0-83DB24D6E075}" type="slidenum">
              <a:rPr lang="en-US" sz="1100" smtClean="0">
                <a:solidFill>
                  <a:srgbClr val="087670"/>
                </a:solidFill>
                <a:latin typeface="Libre Franklin SemiBold" panose="00000700000000000000" pitchFamily="2" charset="0"/>
              </a:rPr>
              <a:pPr algn="l"/>
              <a:t>‹nr.›</a:t>
            </a:fld>
            <a:r>
              <a:rPr lang="en-US" sz="1100">
                <a:solidFill>
                  <a:srgbClr val="087670"/>
                </a:solidFill>
                <a:latin typeface="Libre Franklin SemiBold" panose="00000700000000000000" pitchFamily="2" charset="0"/>
              </a:rPr>
              <a:t>.</a:t>
            </a:r>
          </a:p>
        </p:txBody>
      </p:sp>
      <p:sp>
        <p:nvSpPr>
          <p:cNvPr id="13" name="Footer Placeholder 4"/>
          <p:cNvSpPr>
            <a:spLocks noGrp="1"/>
          </p:cNvSpPr>
          <p:nvPr>
            <p:ph type="ftr" sz="quarter" idx="11"/>
          </p:nvPr>
        </p:nvSpPr>
        <p:spPr>
          <a:xfrm>
            <a:off x="1995777" y="6264639"/>
            <a:ext cx="3490705" cy="365125"/>
          </a:xfrm>
        </p:spPr>
        <p:txBody>
          <a:bodyPr/>
          <a:lstStyle>
            <a:lvl1pPr algn="l">
              <a:defRPr sz="1100">
                <a:solidFill>
                  <a:schemeClr val="tx1">
                    <a:lumMod val="90000"/>
                    <a:lumOff val="10000"/>
                  </a:schemeClr>
                </a:solidFill>
                <a:latin typeface="Libre Franklin SemiBold" panose="00000700000000000000" pitchFamily="2" charset="0"/>
              </a:defRPr>
            </a:lvl1pPr>
          </a:lstStyle>
          <a:p>
            <a:endParaRPr lang="en-US"/>
          </a:p>
        </p:txBody>
      </p:sp>
      <p:sp>
        <p:nvSpPr>
          <p:cNvPr id="14" name="Date Placeholder 3"/>
          <p:cNvSpPr>
            <a:spLocks noGrp="1"/>
          </p:cNvSpPr>
          <p:nvPr>
            <p:ph type="dt" sz="half" idx="10"/>
          </p:nvPr>
        </p:nvSpPr>
        <p:spPr>
          <a:xfrm>
            <a:off x="1197178" y="6264639"/>
            <a:ext cx="798599" cy="365125"/>
          </a:xfrm>
        </p:spPr>
        <p:txBody>
          <a:bodyPr/>
          <a:lstStyle>
            <a:lvl1pPr>
              <a:defRPr sz="1000">
                <a:solidFill>
                  <a:schemeClr val="tx1">
                    <a:lumMod val="90000"/>
                    <a:lumOff val="10000"/>
                  </a:schemeClr>
                </a:solidFill>
                <a:latin typeface="Libre Franklin SemiBold" panose="00000700000000000000" pitchFamily="2" charset="0"/>
              </a:defRPr>
            </a:lvl1pPr>
          </a:lstStyle>
          <a:p>
            <a:endParaRPr lang="en-US"/>
          </a:p>
        </p:txBody>
      </p:sp>
    </p:spTree>
    <p:extLst>
      <p:ext uri="{BB962C8B-B14F-4D97-AF65-F5344CB8AC3E}">
        <p14:creationId xmlns:p14="http://schemas.microsoft.com/office/powerpoint/2010/main" val="394336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8" name="Rectangle 7"/>
          <p:cNvSpPr/>
          <p:nvPr userDrawn="1"/>
        </p:nvSpPr>
        <p:spPr>
          <a:xfrm>
            <a:off x="0" y="0"/>
            <a:ext cx="12192000" cy="6858000"/>
          </a:xfrm>
          <a:prstGeom prst="rect">
            <a:avLst/>
          </a:prstGeom>
          <a:solidFill>
            <a:srgbClr val="087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ibre Franklin" panose="00000500000000000000" pitchFamily="2" charset="0"/>
            </a:endParaRPr>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30294" y="6308563"/>
            <a:ext cx="1117156" cy="331289"/>
          </a:xfrm>
          <a:prstGeom prst="rect">
            <a:avLst/>
          </a:prstGeom>
        </p:spPr>
      </p:pic>
      <p:sp>
        <p:nvSpPr>
          <p:cNvPr id="2" name="Title 1"/>
          <p:cNvSpPr>
            <a:spLocks noGrp="1"/>
          </p:cNvSpPr>
          <p:nvPr>
            <p:ph type="title"/>
          </p:nvPr>
        </p:nvSpPr>
        <p:spPr>
          <a:xfrm>
            <a:off x="2433587" y="2310062"/>
            <a:ext cx="7324825" cy="2545305"/>
          </a:xfrm>
        </p:spPr>
        <p:txBody>
          <a:bodyPr anchor="t">
            <a:normAutofit/>
          </a:bodyPr>
          <a:lstStyle>
            <a:lvl1pPr>
              <a:lnSpc>
                <a:spcPct val="100000"/>
              </a:lnSpc>
              <a:defRPr sz="4000">
                <a:solidFill>
                  <a:schemeClr val="bg1"/>
                </a:solidFill>
              </a:defRPr>
            </a:lvl1pPr>
          </a:lstStyle>
          <a:p>
            <a:r>
              <a:rPr lang="en-US"/>
              <a:t>Click to edit Master title style</a:t>
            </a:r>
          </a:p>
        </p:txBody>
      </p:sp>
      <p:sp>
        <p:nvSpPr>
          <p:cNvPr id="9" name="Slide Number Placeholder 5"/>
          <p:cNvSpPr txBox="1">
            <a:spLocks/>
          </p:cNvSpPr>
          <p:nvPr userDrawn="1"/>
        </p:nvSpPr>
        <p:spPr>
          <a:xfrm>
            <a:off x="838199" y="6264639"/>
            <a:ext cx="419697"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E1356E26-996F-433A-9CA0-83DB24D6E075}" type="slidenum">
              <a:rPr lang="en-US" sz="1100" smtClean="0">
                <a:solidFill>
                  <a:schemeClr val="bg1"/>
                </a:solidFill>
                <a:latin typeface="Libre Franklin SemiBold" panose="00000700000000000000" pitchFamily="2" charset="0"/>
              </a:rPr>
              <a:pPr algn="l"/>
              <a:t>‹nr.›</a:t>
            </a:fld>
            <a:r>
              <a:rPr lang="en-US" sz="1100">
                <a:solidFill>
                  <a:schemeClr val="bg1"/>
                </a:solidFill>
                <a:latin typeface="Libre Franklin SemiBold" panose="00000700000000000000" pitchFamily="2" charset="0"/>
              </a:rPr>
              <a:t>.</a:t>
            </a:r>
          </a:p>
        </p:txBody>
      </p:sp>
      <p:sp>
        <p:nvSpPr>
          <p:cNvPr id="13" name="Footer Placeholder 4"/>
          <p:cNvSpPr>
            <a:spLocks noGrp="1"/>
          </p:cNvSpPr>
          <p:nvPr>
            <p:ph type="ftr" sz="quarter" idx="11"/>
          </p:nvPr>
        </p:nvSpPr>
        <p:spPr>
          <a:xfrm>
            <a:off x="1995777" y="6264639"/>
            <a:ext cx="3490705" cy="365125"/>
          </a:xfrm>
        </p:spPr>
        <p:txBody>
          <a:bodyPr/>
          <a:lstStyle>
            <a:lvl1pPr algn="l">
              <a:defRPr sz="1100">
                <a:solidFill>
                  <a:schemeClr val="bg1"/>
                </a:solidFill>
                <a:latin typeface="Libre Franklin SemiBold" panose="00000700000000000000" pitchFamily="2" charset="0"/>
              </a:defRPr>
            </a:lvl1pPr>
          </a:lstStyle>
          <a:p>
            <a:endParaRPr lang="en-US"/>
          </a:p>
        </p:txBody>
      </p:sp>
      <p:sp>
        <p:nvSpPr>
          <p:cNvPr id="14" name="Date Placeholder 3"/>
          <p:cNvSpPr>
            <a:spLocks noGrp="1"/>
          </p:cNvSpPr>
          <p:nvPr>
            <p:ph type="dt" sz="half" idx="10"/>
          </p:nvPr>
        </p:nvSpPr>
        <p:spPr>
          <a:xfrm>
            <a:off x="1197178" y="6264639"/>
            <a:ext cx="798599" cy="365125"/>
          </a:xfrm>
        </p:spPr>
        <p:txBody>
          <a:bodyPr/>
          <a:lstStyle>
            <a:lvl1pPr>
              <a:defRPr sz="1000">
                <a:solidFill>
                  <a:schemeClr val="bg1"/>
                </a:solidFill>
                <a:latin typeface="Libre Franklin SemiBold" panose="00000700000000000000" pitchFamily="2" charset="0"/>
              </a:defRPr>
            </a:lvl1pPr>
          </a:lstStyle>
          <a:p>
            <a:endParaRPr lang="en-US"/>
          </a:p>
        </p:txBody>
      </p:sp>
    </p:spTree>
    <p:extLst>
      <p:ext uri="{BB962C8B-B14F-4D97-AF65-F5344CB8AC3E}">
        <p14:creationId xmlns:p14="http://schemas.microsoft.com/office/powerpoint/2010/main" val="33322506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754070" y="0"/>
            <a:ext cx="3437930" cy="6858000"/>
          </a:xfrm>
          <a:prstGeom prst="rect">
            <a:avLst/>
          </a:prstGeom>
        </p:spPr>
      </p:pic>
      <p:sp>
        <p:nvSpPr>
          <p:cNvPr id="2" name="Title 1"/>
          <p:cNvSpPr>
            <a:spLocks noGrp="1"/>
          </p:cNvSpPr>
          <p:nvPr>
            <p:ph type="title"/>
          </p:nvPr>
        </p:nvSpPr>
        <p:spPr>
          <a:xfrm>
            <a:off x="838201" y="673768"/>
            <a:ext cx="7237396" cy="1016920"/>
          </a:xfrm>
        </p:spPr>
        <p:txBody>
          <a:bodyPr anchor="b"/>
          <a:lstStyle/>
          <a:p>
            <a:r>
              <a:rPr lang="en-US"/>
              <a:t>Click to edit Master title style</a:t>
            </a:r>
          </a:p>
        </p:txBody>
      </p:sp>
      <p:sp>
        <p:nvSpPr>
          <p:cNvPr id="3" name="Content Placeholder 2"/>
          <p:cNvSpPr>
            <a:spLocks noGrp="1"/>
          </p:cNvSpPr>
          <p:nvPr>
            <p:ph idx="1"/>
          </p:nvPr>
        </p:nvSpPr>
        <p:spPr>
          <a:xfrm>
            <a:off x="838199" y="2572636"/>
            <a:ext cx="7237397" cy="3604326"/>
          </a:xfrm>
        </p:spPr>
        <p:txBody>
          <a:bodyPr>
            <a:normAutofit/>
          </a:bodyPr>
          <a:lstStyle>
            <a:lvl1pPr marL="342900" indent="-342900">
              <a:lnSpc>
                <a:spcPct val="150000"/>
              </a:lnSpc>
              <a:buFont typeface="Arial" panose="020B0604020202020204" pitchFamily="34" charset="0"/>
              <a:buChar char="•"/>
              <a:defRPr sz="1600">
                <a:solidFill>
                  <a:srgbClr val="1C1C1C"/>
                </a:solidFill>
                <a:latin typeface="Libre Franklin" panose="00000500000000000000" pitchFamily="2" charset="0"/>
              </a:defRPr>
            </a:lvl1pPr>
            <a:lvl2pPr>
              <a:lnSpc>
                <a:spcPct val="150000"/>
              </a:lnSpc>
              <a:defRPr sz="1400">
                <a:solidFill>
                  <a:srgbClr val="1C1C1C"/>
                </a:solidFill>
                <a:latin typeface="Libre Franklin" panose="00000500000000000000" pitchFamily="2" charset="0"/>
              </a:defRPr>
            </a:lvl2pPr>
            <a:lvl3pPr>
              <a:lnSpc>
                <a:spcPct val="150000"/>
              </a:lnSpc>
              <a:defRPr sz="1200">
                <a:solidFill>
                  <a:srgbClr val="1C1C1C"/>
                </a:solidFill>
                <a:latin typeface="Libre Franklin" panose="00000500000000000000" pitchFamily="2" charset="0"/>
              </a:defRPr>
            </a:lvl3pPr>
            <a:lvl4pPr>
              <a:lnSpc>
                <a:spcPct val="150000"/>
              </a:lnSpc>
              <a:defRPr sz="1100">
                <a:solidFill>
                  <a:srgbClr val="1C1C1C"/>
                </a:solidFill>
                <a:latin typeface="Libre Franklin" panose="00000500000000000000" pitchFamily="2" charset="0"/>
              </a:defRPr>
            </a:lvl4pPr>
            <a:lvl5pPr>
              <a:lnSpc>
                <a:spcPct val="150000"/>
              </a:lnSpc>
              <a:defRPr sz="1100">
                <a:solidFill>
                  <a:srgbClr val="1C1C1C"/>
                </a:solidFill>
                <a:latin typeface="Libre Franklin" panose="00000500000000000000" pitchFamily="2"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2" descr="https://www.ehealth.fgov.be/file/ad17307cb17006fe0d8cf4f997fca3ebfdbd350a/725de192ed51cd431bba944e9a1a86e9563de984/ehealth.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236644" y="6244523"/>
            <a:ext cx="1117156" cy="352786"/>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2"/>
          <p:cNvSpPr>
            <a:spLocks noGrp="1"/>
          </p:cNvSpPr>
          <p:nvPr>
            <p:ph type="body" idx="12"/>
          </p:nvPr>
        </p:nvSpPr>
        <p:spPr>
          <a:xfrm>
            <a:off x="839788" y="1758249"/>
            <a:ext cx="7236303" cy="746826"/>
          </a:xfrm>
        </p:spPr>
        <p:txBody>
          <a:bodyPr anchor="ctr">
            <a:normAutofit/>
          </a:bodyPr>
          <a:lstStyle>
            <a:lvl1pPr marL="0" indent="0">
              <a:buNone/>
              <a:defRPr sz="2000" b="1">
                <a:solidFill>
                  <a:srgbClr val="087670"/>
                </a:solidFill>
                <a:latin typeface="Libre Franklin SemiBold" panose="000007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4" name="Picture Placeholder 8"/>
          <p:cNvSpPr>
            <a:spLocks noGrp="1"/>
          </p:cNvSpPr>
          <p:nvPr>
            <p:ph type="pic" sz="quarter" idx="13" hasCustomPrompt="1"/>
          </p:nvPr>
        </p:nvSpPr>
        <p:spPr>
          <a:xfrm>
            <a:off x="8970210" y="985520"/>
            <a:ext cx="3247190" cy="4429820"/>
          </a:xfrm>
          <a:prstGeom prst="ellipse">
            <a:avLst/>
          </a:prstGeom>
        </p:spPr>
        <p:txBody>
          <a:bodyPr/>
          <a:lstStyle>
            <a:lvl1pPr marL="0" indent="0" algn="ctr">
              <a:buNone/>
              <a:defRPr baseline="0">
                <a:latin typeface="Libre Franklin" panose="00000500000000000000" pitchFamily="2" charset="0"/>
              </a:defRPr>
            </a:lvl1pPr>
          </a:lstStyle>
          <a:p>
            <a:r>
              <a:rPr lang="en-US"/>
              <a:t>Click to add picture</a:t>
            </a:r>
          </a:p>
        </p:txBody>
      </p:sp>
      <p:sp>
        <p:nvSpPr>
          <p:cNvPr id="12" name="Slide Number Placeholder 5"/>
          <p:cNvSpPr txBox="1">
            <a:spLocks/>
          </p:cNvSpPr>
          <p:nvPr userDrawn="1"/>
        </p:nvSpPr>
        <p:spPr>
          <a:xfrm>
            <a:off x="838199" y="6264639"/>
            <a:ext cx="419697"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E1356E26-996F-433A-9CA0-83DB24D6E075}" type="slidenum">
              <a:rPr lang="en-US" sz="1100" smtClean="0">
                <a:solidFill>
                  <a:srgbClr val="087670"/>
                </a:solidFill>
                <a:latin typeface="Libre Franklin SemiBold" panose="00000700000000000000" pitchFamily="2" charset="0"/>
              </a:rPr>
              <a:pPr algn="l"/>
              <a:t>‹nr.›</a:t>
            </a:fld>
            <a:r>
              <a:rPr lang="en-US" sz="1100">
                <a:solidFill>
                  <a:srgbClr val="087670"/>
                </a:solidFill>
                <a:latin typeface="Libre Franklin SemiBold" panose="00000700000000000000" pitchFamily="2" charset="0"/>
              </a:rPr>
              <a:t>.</a:t>
            </a:r>
          </a:p>
        </p:txBody>
      </p:sp>
      <p:sp>
        <p:nvSpPr>
          <p:cNvPr id="16" name="Footer Placeholder 4"/>
          <p:cNvSpPr>
            <a:spLocks noGrp="1"/>
          </p:cNvSpPr>
          <p:nvPr>
            <p:ph type="ftr" sz="quarter" idx="11"/>
          </p:nvPr>
        </p:nvSpPr>
        <p:spPr>
          <a:xfrm>
            <a:off x="1995777" y="6264639"/>
            <a:ext cx="3490705" cy="365125"/>
          </a:xfrm>
        </p:spPr>
        <p:txBody>
          <a:bodyPr/>
          <a:lstStyle>
            <a:lvl1pPr algn="l">
              <a:defRPr sz="1100">
                <a:solidFill>
                  <a:schemeClr val="tx1">
                    <a:lumMod val="90000"/>
                    <a:lumOff val="10000"/>
                  </a:schemeClr>
                </a:solidFill>
                <a:latin typeface="Libre Franklin SemiBold" panose="00000700000000000000" pitchFamily="2" charset="0"/>
              </a:defRPr>
            </a:lvl1pPr>
          </a:lstStyle>
          <a:p>
            <a:endParaRPr lang="en-US"/>
          </a:p>
        </p:txBody>
      </p:sp>
      <p:sp>
        <p:nvSpPr>
          <p:cNvPr id="17" name="Date Placeholder 3"/>
          <p:cNvSpPr>
            <a:spLocks noGrp="1"/>
          </p:cNvSpPr>
          <p:nvPr>
            <p:ph type="dt" sz="half" idx="10"/>
          </p:nvPr>
        </p:nvSpPr>
        <p:spPr>
          <a:xfrm>
            <a:off x="1197178" y="6264639"/>
            <a:ext cx="798599" cy="365125"/>
          </a:xfrm>
        </p:spPr>
        <p:txBody>
          <a:bodyPr/>
          <a:lstStyle>
            <a:lvl1pPr>
              <a:defRPr sz="1000">
                <a:solidFill>
                  <a:schemeClr val="tx1">
                    <a:lumMod val="90000"/>
                    <a:lumOff val="10000"/>
                  </a:schemeClr>
                </a:solidFill>
                <a:latin typeface="Libre Franklin SemiBold" panose="00000700000000000000" pitchFamily="2" charset="0"/>
              </a:defRPr>
            </a:lvl1pPr>
          </a:lstStyle>
          <a:p>
            <a:endParaRPr lang="en-US"/>
          </a:p>
        </p:txBody>
      </p:sp>
    </p:spTree>
    <p:extLst>
      <p:ext uri="{BB962C8B-B14F-4D97-AF65-F5344CB8AC3E}">
        <p14:creationId xmlns:p14="http://schemas.microsoft.com/office/powerpoint/2010/main" val="36140497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3437930" cy="6858000"/>
          </a:xfrm>
          <a:prstGeom prst="rect">
            <a:avLst/>
          </a:prstGeom>
        </p:spPr>
      </p:pic>
      <p:sp>
        <p:nvSpPr>
          <p:cNvPr id="2" name="Title 1"/>
          <p:cNvSpPr>
            <a:spLocks noGrp="1"/>
          </p:cNvSpPr>
          <p:nvPr>
            <p:ph type="title"/>
          </p:nvPr>
        </p:nvSpPr>
        <p:spPr>
          <a:xfrm>
            <a:off x="4221481" y="673768"/>
            <a:ext cx="7193280" cy="1016920"/>
          </a:xfrm>
        </p:spPr>
        <p:txBody>
          <a:bodyPr anchor="b"/>
          <a:lstStyle/>
          <a:p>
            <a:r>
              <a:rPr lang="en-US"/>
              <a:t>Click to edit Master title style</a:t>
            </a:r>
          </a:p>
        </p:txBody>
      </p:sp>
      <p:sp>
        <p:nvSpPr>
          <p:cNvPr id="3" name="Content Placeholder 2"/>
          <p:cNvSpPr>
            <a:spLocks noGrp="1"/>
          </p:cNvSpPr>
          <p:nvPr>
            <p:ph idx="1"/>
          </p:nvPr>
        </p:nvSpPr>
        <p:spPr>
          <a:xfrm>
            <a:off x="4221479" y="2572636"/>
            <a:ext cx="7193281" cy="3604326"/>
          </a:xfrm>
        </p:spPr>
        <p:txBody>
          <a:bodyPr>
            <a:normAutofit/>
          </a:bodyPr>
          <a:lstStyle>
            <a:lvl1pPr marL="342900" indent="-342900">
              <a:lnSpc>
                <a:spcPct val="150000"/>
              </a:lnSpc>
              <a:buFont typeface="Arial" panose="020B0604020202020204" pitchFamily="34" charset="0"/>
              <a:buChar char="•"/>
              <a:defRPr sz="1600">
                <a:solidFill>
                  <a:srgbClr val="1C1C1C"/>
                </a:solidFill>
                <a:latin typeface="Libre Franklin" panose="00000500000000000000" pitchFamily="2" charset="0"/>
              </a:defRPr>
            </a:lvl1pPr>
            <a:lvl2pPr>
              <a:lnSpc>
                <a:spcPct val="150000"/>
              </a:lnSpc>
              <a:defRPr sz="1400">
                <a:solidFill>
                  <a:srgbClr val="1C1C1C"/>
                </a:solidFill>
                <a:latin typeface="Libre Franklin" panose="00000500000000000000" pitchFamily="2" charset="0"/>
              </a:defRPr>
            </a:lvl2pPr>
            <a:lvl3pPr>
              <a:lnSpc>
                <a:spcPct val="150000"/>
              </a:lnSpc>
              <a:defRPr sz="1200">
                <a:solidFill>
                  <a:srgbClr val="1C1C1C"/>
                </a:solidFill>
                <a:latin typeface="Libre Franklin" panose="00000500000000000000" pitchFamily="2" charset="0"/>
              </a:defRPr>
            </a:lvl3pPr>
            <a:lvl4pPr>
              <a:lnSpc>
                <a:spcPct val="150000"/>
              </a:lnSpc>
              <a:defRPr sz="1100">
                <a:solidFill>
                  <a:srgbClr val="1C1C1C"/>
                </a:solidFill>
                <a:latin typeface="Libre Franklin" panose="00000500000000000000" pitchFamily="2" charset="0"/>
              </a:defRPr>
            </a:lvl4pPr>
            <a:lvl5pPr>
              <a:lnSpc>
                <a:spcPct val="150000"/>
              </a:lnSpc>
              <a:defRPr sz="1100">
                <a:solidFill>
                  <a:srgbClr val="1C1C1C"/>
                </a:solidFill>
                <a:latin typeface="Libre Franklin" panose="00000500000000000000" pitchFamily="2"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2" descr="https://www.ehealth.fgov.be/file/ad17307cb17006fe0d8cf4f997fca3ebfdbd350a/725de192ed51cd431bba944e9a1a86e9563de984/ehealth.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236644" y="6244523"/>
            <a:ext cx="1117156" cy="352786"/>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2"/>
          <p:cNvSpPr>
            <a:spLocks noGrp="1"/>
          </p:cNvSpPr>
          <p:nvPr>
            <p:ph type="body" idx="12"/>
          </p:nvPr>
        </p:nvSpPr>
        <p:spPr>
          <a:xfrm>
            <a:off x="4223068" y="1758249"/>
            <a:ext cx="7192194" cy="746826"/>
          </a:xfrm>
        </p:spPr>
        <p:txBody>
          <a:bodyPr anchor="ctr">
            <a:normAutofit/>
          </a:bodyPr>
          <a:lstStyle>
            <a:lvl1pPr marL="0" indent="0">
              <a:buNone/>
              <a:defRPr sz="2000" b="1">
                <a:solidFill>
                  <a:srgbClr val="087670"/>
                </a:solidFill>
                <a:latin typeface="Libre Franklin SemiBold" panose="000007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5" name="Picture Placeholder 8"/>
          <p:cNvSpPr>
            <a:spLocks noGrp="1"/>
          </p:cNvSpPr>
          <p:nvPr>
            <p:ph type="pic" sz="quarter" idx="13" hasCustomPrompt="1"/>
          </p:nvPr>
        </p:nvSpPr>
        <p:spPr>
          <a:xfrm>
            <a:off x="-35560" y="985520"/>
            <a:ext cx="3247190" cy="4429820"/>
          </a:xfrm>
          <a:prstGeom prst="ellipse">
            <a:avLst/>
          </a:prstGeom>
        </p:spPr>
        <p:txBody>
          <a:bodyPr/>
          <a:lstStyle>
            <a:lvl1pPr marL="0" indent="0" algn="ctr">
              <a:buNone/>
              <a:defRPr baseline="0">
                <a:latin typeface="Libre Franklin" panose="00000500000000000000" pitchFamily="2" charset="0"/>
              </a:defRPr>
            </a:lvl1pPr>
          </a:lstStyle>
          <a:p>
            <a:r>
              <a:rPr lang="en-US"/>
              <a:t>Click to add picture</a:t>
            </a:r>
          </a:p>
        </p:txBody>
      </p:sp>
      <p:sp>
        <p:nvSpPr>
          <p:cNvPr id="12" name="Slide Number Placeholder 5"/>
          <p:cNvSpPr txBox="1">
            <a:spLocks/>
          </p:cNvSpPr>
          <p:nvPr userDrawn="1"/>
        </p:nvSpPr>
        <p:spPr>
          <a:xfrm>
            <a:off x="838199" y="6264639"/>
            <a:ext cx="419697"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E1356E26-996F-433A-9CA0-83DB24D6E075}" type="slidenum">
              <a:rPr lang="en-US" sz="1100" smtClean="0">
                <a:solidFill>
                  <a:srgbClr val="087670"/>
                </a:solidFill>
                <a:latin typeface="Libre Franklin SemiBold" panose="00000700000000000000" pitchFamily="2" charset="0"/>
              </a:rPr>
              <a:pPr algn="l"/>
              <a:t>‹nr.›</a:t>
            </a:fld>
            <a:r>
              <a:rPr lang="en-US" sz="1100">
                <a:solidFill>
                  <a:srgbClr val="087670"/>
                </a:solidFill>
                <a:latin typeface="Libre Franklin SemiBold" panose="00000700000000000000" pitchFamily="2" charset="0"/>
              </a:rPr>
              <a:t>.</a:t>
            </a:r>
          </a:p>
        </p:txBody>
      </p:sp>
      <p:sp>
        <p:nvSpPr>
          <p:cNvPr id="16" name="Footer Placeholder 4"/>
          <p:cNvSpPr>
            <a:spLocks noGrp="1"/>
          </p:cNvSpPr>
          <p:nvPr>
            <p:ph type="ftr" sz="quarter" idx="11"/>
          </p:nvPr>
        </p:nvSpPr>
        <p:spPr>
          <a:xfrm>
            <a:off x="1995777" y="6264639"/>
            <a:ext cx="3490705" cy="365125"/>
          </a:xfrm>
        </p:spPr>
        <p:txBody>
          <a:bodyPr/>
          <a:lstStyle>
            <a:lvl1pPr algn="l">
              <a:defRPr sz="1100">
                <a:solidFill>
                  <a:schemeClr val="tx1">
                    <a:lumMod val="90000"/>
                    <a:lumOff val="10000"/>
                  </a:schemeClr>
                </a:solidFill>
                <a:latin typeface="Libre Franklin SemiBold" panose="00000700000000000000" pitchFamily="2" charset="0"/>
              </a:defRPr>
            </a:lvl1pPr>
          </a:lstStyle>
          <a:p>
            <a:endParaRPr lang="en-US"/>
          </a:p>
        </p:txBody>
      </p:sp>
      <p:sp>
        <p:nvSpPr>
          <p:cNvPr id="17" name="Date Placeholder 3"/>
          <p:cNvSpPr>
            <a:spLocks noGrp="1"/>
          </p:cNvSpPr>
          <p:nvPr>
            <p:ph type="dt" sz="half" idx="10"/>
          </p:nvPr>
        </p:nvSpPr>
        <p:spPr>
          <a:xfrm>
            <a:off x="1197178" y="6264639"/>
            <a:ext cx="798599" cy="365125"/>
          </a:xfrm>
        </p:spPr>
        <p:txBody>
          <a:bodyPr/>
          <a:lstStyle>
            <a:lvl1pPr>
              <a:defRPr sz="1000">
                <a:solidFill>
                  <a:schemeClr val="tx1">
                    <a:lumMod val="90000"/>
                    <a:lumOff val="10000"/>
                  </a:schemeClr>
                </a:solidFill>
                <a:latin typeface="Libre Franklin SemiBold" panose="00000700000000000000" pitchFamily="2" charset="0"/>
              </a:defRPr>
            </a:lvl1pPr>
          </a:lstStyle>
          <a:p>
            <a:endParaRPr lang="en-US"/>
          </a:p>
        </p:txBody>
      </p:sp>
    </p:spTree>
    <p:extLst>
      <p:ext uri="{BB962C8B-B14F-4D97-AF65-F5344CB8AC3E}">
        <p14:creationId xmlns:p14="http://schemas.microsoft.com/office/powerpoint/2010/main" val="27256506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10" name="Picture Placeholder 9"/>
          <p:cNvSpPr>
            <a:spLocks noGrp="1"/>
          </p:cNvSpPr>
          <p:nvPr>
            <p:ph type="pic" sz="quarter" idx="12"/>
          </p:nvPr>
        </p:nvSpPr>
        <p:spPr>
          <a:xfrm>
            <a:off x="0" y="1"/>
            <a:ext cx="12192000" cy="6035040"/>
          </a:xfrm>
        </p:spPr>
        <p:txBody>
          <a:bodyPr/>
          <a:lstStyle>
            <a:lvl1pPr marL="0" indent="0">
              <a:buNone/>
              <a:defRPr>
                <a:latin typeface="Libre Franklin" panose="00000500000000000000" pitchFamily="2" charset="0"/>
              </a:defRPr>
            </a:lvl1pPr>
          </a:lstStyle>
          <a:p>
            <a:r>
              <a:rPr lang="en-US"/>
              <a:t>Click icon to add picture</a:t>
            </a:r>
          </a:p>
        </p:txBody>
      </p:sp>
      <p:pic>
        <p:nvPicPr>
          <p:cNvPr id="6" name="Picture 2" descr="https://www.ehealth.fgov.be/file/ad17307cb17006fe0d8cf4f997fca3ebfdbd350a/725de192ed51cd431bba944e9a1a86e9563de984/ehealth.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38600" y="6276978"/>
            <a:ext cx="1117156" cy="35278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6442" y="3880578"/>
            <a:ext cx="6427405" cy="1453422"/>
          </a:xfrm>
          <a:custGeom>
            <a:avLst/>
            <a:gdLst>
              <a:gd name="connsiteX0" fmla="*/ 0 w 7669306"/>
              <a:gd name="connsiteY0" fmla="*/ 662782 h 1325563"/>
              <a:gd name="connsiteX1" fmla="*/ 662782 w 7669306"/>
              <a:gd name="connsiteY1" fmla="*/ 0 h 1325563"/>
              <a:gd name="connsiteX2" fmla="*/ 7006525 w 7669306"/>
              <a:gd name="connsiteY2" fmla="*/ 0 h 1325563"/>
              <a:gd name="connsiteX3" fmla="*/ 7669307 w 7669306"/>
              <a:gd name="connsiteY3" fmla="*/ 662782 h 1325563"/>
              <a:gd name="connsiteX4" fmla="*/ 7669306 w 7669306"/>
              <a:gd name="connsiteY4" fmla="*/ 662782 h 1325563"/>
              <a:gd name="connsiteX5" fmla="*/ 7006524 w 7669306"/>
              <a:gd name="connsiteY5" fmla="*/ 1325564 h 1325563"/>
              <a:gd name="connsiteX6" fmla="*/ 662782 w 7669306"/>
              <a:gd name="connsiteY6" fmla="*/ 1325563 h 1325563"/>
              <a:gd name="connsiteX7" fmla="*/ 0 w 7669306"/>
              <a:gd name="connsiteY7" fmla="*/ 662781 h 1325563"/>
              <a:gd name="connsiteX8" fmla="*/ 0 w 7669306"/>
              <a:gd name="connsiteY8" fmla="*/ 662782 h 1325563"/>
              <a:gd name="connsiteX0" fmla="*/ 1224280 w 7669307"/>
              <a:gd name="connsiteY0" fmla="*/ 794862 h 1325564"/>
              <a:gd name="connsiteX1" fmla="*/ 662782 w 7669307"/>
              <a:gd name="connsiteY1" fmla="*/ 0 h 1325564"/>
              <a:gd name="connsiteX2" fmla="*/ 7006525 w 7669307"/>
              <a:gd name="connsiteY2" fmla="*/ 0 h 1325564"/>
              <a:gd name="connsiteX3" fmla="*/ 7669307 w 7669307"/>
              <a:gd name="connsiteY3" fmla="*/ 662782 h 1325564"/>
              <a:gd name="connsiteX4" fmla="*/ 7669306 w 7669307"/>
              <a:gd name="connsiteY4" fmla="*/ 662782 h 1325564"/>
              <a:gd name="connsiteX5" fmla="*/ 7006524 w 7669307"/>
              <a:gd name="connsiteY5" fmla="*/ 1325564 h 1325564"/>
              <a:gd name="connsiteX6" fmla="*/ 662782 w 7669307"/>
              <a:gd name="connsiteY6" fmla="*/ 1325563 h 1325564"/>
              <a:gd name="connsiteX7" fmla="*/ 0 w 7669307"/>
              <a:gd name="connsiteY7" fmla="*/ 662781 h 1325564"/>
              <a:gd name="connsiteX8" fmla="*/ 1224280 w 7669307"/>
              <a:gd name="connsiteY8" fmla="*/ 794862 h 1325564"/>
              <a:gd name="connsiteX0" fmla="*/ 1224280 w 7669307"/>
              <a:gd name="connsiteY0" fmla="*/ 794862 h 1325564"/>
              <a:gd name="connsiteX1" fmla="*/ 1313022 w 7669307"/>
              <a:gd name="connsiteY1" fmla="*/ 5080 h 1325564"/>
              <a:gd name="connsiteX2" fmla="*/ 7006525 w 7669307"/>
              <a:gd name="connsiteY2" fmla="*/ 0 h 1325564"/>
              <a:gd name="connsiteX3" fmla="*/ 7669307 w 7669307"/>
              <a:gd name="connsiteY3" fmla="*/ 662782 h 1325564"/>
              <a:gd name="connsiteX4" fmla="*/ 7669306 w 7669307"/>
              <a:gd name="connsiteY4" fmla="*/ 662782 h 1325564"/>
              <a:gd name="connsiteX5" fmla="*/ 7006524 w 7669307"/>
              <a:gd name="connsiteY5" fmla="*/ 1325564 h 1325564"/>
              <a:gd name="connsiteX6" fmla="*/ 662782 w 7669307"/>
              <a:gd name="connsiteY6" fmla="*/ 1325563 h 1325564"/>
              <a:gd name="connsiteX7" fmla="*/ 0 w 7669307"/>
              <a:gd name="connsiteY7" fmla="*/ 662781 h 1325564"/>
              <a:gd name="connsiteX8" fmla="*/ 1224280 w 7669307"/>
              <a:gd name="connsiteY8" fmla="*/ 794862 h 1325564"/>
              <a:gd name="connsiteX0" fmla="*/ 895577 w 7340604"/>
              <a:gd name="connsiteY0" fmla="*/ 794862 h 1325564"/>
              <a:gd name="connsiteX1" fmla="*/ 984319 w 7340604"/>
              <a:gd name="connsiteY1" fmla="*/ 5080 h 1325564"/>
              <a:gd name="connsiteX2" fmla="*/ 6677822 w 7340604"/>
              <a:gd name="connsiteY2" fmla="*/ 0 h 1325564"/>
              <a:gd name="connsiteX3" fmla="*/ 7340604 w 7340604"/>
              <a:gd name="connsiteY3" fmla="*/ 662782 h 1325564"/>
              <a:gd name="connsiteX4" fmla="*/ 7340603 w 7340604"/>
              <a:gd name="connsiteY4" fmla="*/ 662782 h 1325564"/>
              <a:gd name="connsiteX5" fmla="*/ 6677821 w 7340604"/>
              <a:gd name="connsiteY5" fmla="*/ 1325564 h 1325564"/>
              <a:gd name="connsiteX6" fmla="*/ 334079 w 7340604"/>
              <a:gd name="connsiteY6" fmla="*/ 1325563 h 1325564"/>
              <a:gd name="connsiteX7" fmla="*/ 895577 w 7340604"/>
              <a:gd name="connsiteY7" fmla="*/ 794862 h 1325564"/>
              <a:gd name="connsiteX0" fmla="*/ 440889 w 6885916"/>
              <a:gd name="connsiteY0" fmla="*/ 794862 h 1325564"/>
              <a:gd name="connsiteX1" fmla="*/ 529631 w 6885916"/>
              <a:gd name="connsiteY1" fmla="*/ 5080 h 1325564"/>
              <a:gd name="connsiteX2" fmla="*/ 6223134 w 6885916"/>
              <a:gd name="connsiteY2" fmla="*/ 0 h 1325564"/>
              <a:gd name="connsiteX3" fmla="*/ 6885916 w 6885916"/>
              <a:gd name="connsiteY3" fmla="*/ 662782 h 1325564"/>
              <a:gd name="connsiteX4" fmla="*/ 6885915 w 6885916"/>
              <a:gd name="connsiteY4" fmla="*/ 662782 h 1325564"/>
              <a:gd name="connsiteX5" fmla="*/ 6223133 w 6885916"/>
              <a:gd name="connsiteY5" fmla="*/ 1325564 h 1325564"/>
              <a:gd name="connsiteX6" fmla="*/ 458511 w 6885916"/>
              <a:gd name="connsiteY6" fmla="*/ 1320483 h 1325564"/>
              <a:gd name="connsiteX7" fmla="*/ 440889 w 6885916"/>
              <a:gd name="connsiteY7" fmla="*/ 794862 h 1325564"/>
              <a:gd name="connsiteX0" fmla="*/ 100631 w 6545658"/>
              <a:gd name="connsiteY0" fmla="*/ 794862 h 1325564"/>
              <a:gd name="connsiteX1" fmla="*/ 189373 w 6545658"/>
              <a:gd name="connsiteY1" fmla="*/ 5080 h 1325564"/>
              <a:gd name="connsiteX2" fmla="*/ 5882876 w 6545658"/>
              <a:gd name="connsiteY2" fmla="*/ 0 h 1325564"/>
              <a:gd name="connsiteX3" fmla="*/ 6545658 w 6545658"/>
              <a:gd name="connsiteY3" fmla="*/ 662782 h 1325564"/>
              <a:gd name="connsiteX4" fmla="*/ 6545657 w 6545658"/>
              <a:gd name="connsiteY4" fmla="*/ 662782 h 1325564"/>
              <a:gd name="connsiteX5" fmla="*/ 5882875 w 6545658"/>
              <a:gd name="connsiteY5" fmla="*/ 1325564 h 1325564"/>
              <a:gd name="connsiteX6" fmla="*/ 118253 w 6545658"/>
              <a:gd name="connsiteY6" fmla="*/ 1320483 h 1325564"/>
              <a:gd name="connsiteX7" fmla="*/ 100631 w 6545658"/>
              <a:gd name="connsiteY7" fmla="*/ 794862 h 1325564"/>
              <a:gd name="connsiteX0" fmla="*/ 100631 w 6545658"/>
              <a:gd name="connsiteY0" fmla="*/ 794862 h 1325564"/>
              <a:gd name="connsiteX1" fmla="*/ 189373 w 6545658"/>
              <a:gd name="connsiteY1" fmla="*/ 5080 h 1325564"/>
              <a:gd name="connsiteX2" fmla="*/ 5882876 w 6545658"/>
              <a:gd name="connsiteY2" fmla="*/ 0 h 1325564"/>
              <a:gd name="connsiteX3" fmla="*/ 6545658 w 6545658"/>
              <a:gd name="connsiteY3" fmla="*/ 662782 h 1325564"/>
              <a:gd name="connsiteX4" fmla="*/ 6545657 w 6545658"/>
              <a:gd name="connsiteY4" fmla="*/ 662782 h 1325564"/>
              <a:gd name="connsiteX5" fmla="*/ 5882875 w 6545658"/>
              <a:gd name="connsiteY5" fmla="*/ 1325564 h 1325564"/>
              <a:gd name="connsiteX6" fmla="*/ 118253 w 6545658"/>
              <a:gd name="connsiteY6" fmla="*/ 1320483 h 1325564"/>
              <a:gd name="connsiteX7" fmla="*/ 100631 w 6545658"/>
              <a:gd name="connsiteY7" fmla="*/ 794862 h 1325564"/>
              <a:gd name="connsiteX0" fmla="*/ 138803 w 6583830"/>
              <a:gd name="connsiteY0" fmla="*/ 794862 h 1325564"/>
              <a:gd name="connsiteX1" fmla="*/ 171665 w 6583830"/>
              <a:gd name="connsiteY1" fmla="*/ 5080 h 1325564"/>
              <a:gd name="connsiteX2" fmla="*/ 5921048 w 6583830"/>
              <a:gd name="connsiteY2" fmla="*/ 0 h 1325564"/>
              <a:gd name="connsiteX3" fmla="*/ 6583830 w 6583830"/>
              <a:gd name="connsiteY3" fmla="*/ 662782 h 1325564"/>
              <a:gd name="connsiteX4" fmla="*/ 6583829 w 6583830"/>
              <a:gd name="connsiteY4" fmla="*/ 662782 h 1325564"/>
              <a:gd name="connsiteX5" fmla="*/ 5921047 w 6583830"/>
              <a:gd name="connsiteY5" fmla="*/ 1325564 h 1325564"/>
              <a:gd name="connsiteX6" fmla="*/ 156425 w 6583830"/>
              <a:gd name="connsiteY6" fmla="*/ 1320483 h 1325564"/>
              <a:gd name="connsiteX7" fmla="*/ 138803 w 6583830"/>
              <a:gd name="connsiteY7" fmla="*/ 794862 h 1325564"/>
              <a:gd name="connsiteX0" fmla="*/ 4181 w 6449208"/>
              <a:gd name="connsiteY0" fmla="*/ 794862 h 1325564"/>
              <a:gd name="connsiteX1" fmla="*/ 37043 w 6449208"/>
              <a:gd name="connsiteY1" fmla="*/ 5080 h 1325564"/>
              <a:gd name="connsiteX2" fmla="*/ 5786426 w 6449208"/>
              <a:gd name="connsiteY2" fmla="*/ 0 h 1325564"/>
              <a:gd name="connsiteX3" fmla="*/ 6449208 w 6449208"/>
              <a:gd name="connsiteY3" fmla="*/ 662782 h 1325564"/>
              <a:gd name="connsiteX4" fmla="*/ 6449207 w 6449208"/>
              <a:gd name="connsiteY4" fmla="*/ 662782 h 1325564"/>
              <a:gd name="connsiteX5" fmla="*/ 5786425 w 6449208"/>
              <a:gd name="connsiteY5" fmla="*/ 1325564 h 1325564"/>
              <a:gd name="connsiteX6" fmla="*/ 21803 w 6449208"/>
              <a:gd name="connsiteY6" fmla="*/ 1320483 h 1325564"/>
              <a:gd name="connsiteX7" fmla="*/ 4181 w 6449208"/>
              <a:gd name="connsiteY7" fmla="*/ 794862 h 1325564"/>
              <a:gd name="connsiteX0" fmla="*/ 4181 w 6449208"/>
              <a:gd name="connsiteY0" fmla="*/ 794862 h 1325564"/>
              <a:gd name="connsiteX1" fmla="*/ 37043 w 6449208"/>
              <a:gd name="connsiteY1" fmla="*/ 5080 h 1325564"/>
              <a:gd name="connsiteX2" fmla="*/ 5786426 w 6449208"/>
              <a:gd name="connsiteY2" fmla="*/ 0 h 1325564"/>
              <a:gd name="connsiteX3" fmla="*/ 6449208 w 6449208"/>
              <a:gd name="connsiteY3" fmla="*/ 662782 h 1325564"/>
              <a:gd name="connsiteX4" fmla="*/ 6449207 w 6449208"/>
              <a:gd name="connsiteY4" fmla="*/ 662782 h 1325564"/>
              <a:gd name="connsiteX5" fmla="*/ 5786425 w 6449208"/>
              <a:gd name="connsiteY5" fmla="*/ 1325564 h 1325564"/>
              <a:gd name="connsiteX6" fmla="*/ 21803 w 6449208"/>
              <a:gd name="connsiteY6" fmla="*/ 1320483 h 1325564"/>
              <a:gd name="connsiteX7" fmla="*/ 4181 w 6449208"/>
              <a:gd name="connsiteY7" fmla="*/ 794862 h 1325564"/>
              <a:gd name="connsiteX0" fmla="*/ 13428 w 6434601"/>
              <a:gd name="connsiteY0" fmla="*/ 773107 h 1325564"/>
              <a:gd name="connsiteX1" fmla="*/ 22436 w 6434601"/>
              <a:gd name="connsiteY1" fmla="*/ 5080 h 1325564"/>
              <a:gd name="connsiteX2" fmla="*/ 5771819 w 6434601"/>
              <a:gd name="connsiteY2" fmla="*/ 0 h 1325564"/>
              <a:gd name="connsiteX3" fmla="*/ 6434601 w 6434601"/>
              <a:gd name="connsiteY3" fmla="*/ 662782 h 1325564"/>
              <a:gd name="connsiteX4" fmla="*/ 6434600 w 6434601"/>
              <a:gd name="connsiteY4" fmla="*/ 662782 h 1325564"/>
              <a:gd name="connsiteX5" fmla="*/ 5771818 w 6434601"/>
              <a:gd name="connsiteY5" fmla="*/ 1325564 h 1325564"/>
              <a:gd name="connsiteX6" fmla="*/ 7196 w 6434601"/>
              <a:gd name="connsiteY6" fmla="*/ 1320483 h 1325564"/>
              <a:gd name="connsiteX7" fmla="*/ 13428 w 6434601"/>
              <a:gd name="connsiteY7" fmla="*/ 773107 h 1325564"/>
              <a:gd name="connsiteX0" fmla="*/ 10525 w 6431698"/>
              <a:gd name="connsiteY0" fmla="*/ 773107 h 1325564"/>
              <a:gd name="connsiteX1" fmla="*/ 19533 w 6431698"/>
              <a:gd name="connsiteY1" fmla="*/ 5080 h 1325564"/>
              <a:gd name="connsiteX2" fmla="*/ 5768916 w 6431698"/>
              <a:gd name="connsiteY2" fmla="*/ 0 h 1325564"/>
              <a:gd name="connsiteX3" fmla="*/ 6431698 w 6431698"/>
              <a:gd name="connsiteY3" fmla="*/ 662782 h 1325564"/>
              <a:gd name="connsiteX4" fmla="*/ 6431697 w 6431698"/>
              <a:gd name="connsiteY4" fmla="*/ 662782 h 1325564"/>
              <a:gd name="connsiteX5" fmla="*/ 5768915 w 6431698"/>
              <a:gd name="connsiteY5" fmla="*/ 1325564 h 1325564"/>
              <a:gd name="connsiteX6" fmla="*/ 4293 w 6431698"/>
              <a:gd name="connsiteY6" fmla="*/ 1320483 h 1325564"/>
              <a:gd name="connsiteX7" fmla="*/ 10525 w 6431698"/>
              <a:gd name="connsiteY7" fmla="*/ 773107 h 1325564"/>
              <a:gd name="connsiteX0" fmla="*/ 6232 w 6427405"/>
              <a:gd name="connsiteY0" fmla="*/ 773107 h 1325564"/>
              <a:gd name="connsiteX1" fmla="*/ 15240 w 6427405"/>
              <a:gd name="connsiteY1" fmla="*/ 5080 h 1325564"/>
              <a:gd name="connsiteX2" fmla="*/ 5764623 w 6427405"/>
              <a:gd name="connsiteY2" fmla="*/ 0 h 1325564"/>
              <a:gd name="connsiteX3" fmla="*/ 6427405 w 6427405"/>
              <a:gd name="connsiteY3" fmla="*/ 662782 h 1325564"/>
              <a:gd name="connsiteX4" fmla="*/ 6427404 w 6427405"/>
              <a:gd name="connsiteY4" fmla="*/ 662782 h 1325564"/>
              <a:gd name="connsiteX5" fmla="*/ 5764622 w 6427405"/>
              <a:gd name="connsiteY5" fmla="*/ 1325564 h 1325564"/>
              <a:gd name="connsiteX6" fmla="*/ 0 w 6427405"/>
              <a:gd name="connsiteY6" fmla="*/ 1320483 h 1325564"/>
              <a:gd name="connsiteX7" fmla="*/ 6232 w 6427405"/>
              <a:gd name="connsiteY7" fmla="*/ 773107 h 1325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27405" h="1325564">
                <a:moveTo>
                  <a:pt x="6232" y="773107"/>
                </a:moveTo>
                <a:cubicBezTo>
                  <a:pt x="6232" y="407063"/>
                  <a:pt x="9876" y="563880"/>
                  <a:pt x="15240" y="5080"/>
                </a:cubicBezTo>
                <a:lnTo>
                  <a:pt x="5764623" y="0"/>
                </a:lnTo>
                <a:cubicBezTo>
                  <a:pt x="6130667" y="0"/>
                  <a:pt x="6427405" y="296738"/>
                  <a:pt x="6427405" y="662782"/>
                </a:cubicBezTo>
                <a:lnTo>
                  <a:pt x="6427404" y="662782"/>
                </a:lnTo>
                <a:cubicBezTo>
                  <a:pt x="6427404" y="1028826"/>
                  <a:pt x="6130666" y="1325564"/>
                  <a:pt x="5764622" y="1325564"/>
                </a:cubicBezTo>
                <a:lnTo>
                  <a:pt x="0" y="1320483"/>
                </a:lnTo>
                <a:cubicBezTo>
                  <a:pt x="6132" y="999808"/>
                  <a:pt x="10282" y="1099131"/>
                  <a:pt x="6232" y="773107"/>
                </a:cubicBezTo>
                <a:close/>
              </a:path>
            </a:pathLst>
          </a:custGeom>
          <a:solidFill>
            <a:schemeClr val="bg1"/>
          </a:solidFill>
          <a:ln>
            <a:noFill/>
          </a:ln>
        </p:spPr>
        <p:txBody>
          <a:bodyPr>
            <a:normAutofit/>
          </a:bodyPr>
          <a:lstStyle>
            <a:lvl1pPr marL="1080000" algn="l">
              <a:defRPr sz="2200"/>
            </a:lvl1pPr>
          </a:lstStyle>
          <a:p>
            <a:r>
              <a:rPr lang="en-US"/>
              <a:t>Click to edit Master title style</a:t>
            </a:r>
          </a:p>
        </p:txBody>
      </p:sp>
      <p:sp>
        <p:nvSpPr>
          <p:cNvPr id="12" name="Footer Placeholder 4"/>
          <p:cNvSpPr>
            <a:spLocks noGrp="1"/>
          </p:cNvSpPr>
          <p:nvPr>
            <p:ph type="ftr" sz="quarter" idx="11"/>
          </p:nvPr>
        </p:nvSpPr>
        <p:spPr>
          <a:xfrm>
            <a:off x="1995777" y="6264639"/>
            <a:ext cx="3490705" cy="365125"/>
          </a:xfrm>
        </p:spPr>
        <p:txBody>
          <a:bodyPr/>
          <a:lstStyle>
            <a:lvl1pPr algn="l">
              <a:defRPr sz="1100">
                <a:solidFill>
                  <a:schemeClr val="tx1">
                    <a:lumMod val="90000"/>
                    <a:lumOff val="10000"/>
                  </a:schemeClr>
                </a:solidFill>
                <a:latin typeface="Libre Franklin SemiBold" panose="00000700000000000000" pitchFamily="2" charset="0"/>
              </a:defRPr>
            </a:lvl1pPr>
          </a:lstStyle>
          <a:p>
            <a:endParaRPr lang="en-US"/>
          </a:p>
        </p:txBody>
      </p:sp>
      <p:sp>
        <p:nvSpPr>
          <p:cNvPr id="13" name="Date Placeholder 3"/>
          <p:cNvSpPr>
            <a:spLocks noGrp="1"/>
          </p:cNvSpPr>
          <p:nvPr>
            <p:ph type="dt" sz="half" idx="10"/>
          </p:nvPr>
        </p:nvSpPr>
        <p:spPr>
          <a:xfrm>
            <a:off x="1197178" y="6264639"/>
            <a:ext cx="798599" cy="365125"/>
          </a:xfrm>
        </p:spPr>
        <p:txBody>
          <a:bodyPr/>
          <a:lstStyle>
            <a:lvl1pPr>
              <a:defRPr sz="1000">
                <a:solidFill>
                  <a:schemeClr val="tx1">
                    <a:lumMod val="90000"/>
                    <a:lumOff val="10000"/>
                  </a:schemeClr>
                </a:solidFill>
                <a:latin typeface="Libre Franklin SemiBold" panose="00000700000000000000" pitchFamily="2" charset="0"/>
              </a:defRPr>
            </a:lvl1pPr>
          </a:lstStyle>
          <a:p>
            <a:endParaRPr lang="en-US"/>
          </a:p>
        </p:txBody>
      </p:sp>
      <p:sp>
        <p:nvSpPr>
          <p:cNvPr id="9" name="Slide Number Placeholder 5"/>
          <p:cNvSpPr txBox="1">
            <a:spLocks/>
          </p:cNvSpPr>
          <p:nvPr userDrawn="1"/>
        </p:nvSpPr>
        <p:spPr>
          <a:xfrm>
            <a:off x="10694079" y="6349281"/>
            <a:ext cx="419697"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E1356E26-996F-433A-9CA0-83DB24D6E075}" type="slidenum">
              <a:rPr lang="en-US" sz="1100" smtClean="0">
                <a:solidFill>
                  <a:srgbClr val="087670"/>
                </a:solidFill>
                <a:latin typeface="Libre Franklin SemiBold" panose="00000700000000000000" pitchFamily="2" charset="0"/>
              </a:rPr>
              <a:pPr algn="l"/>
              <a:t>‹nr.›</a:t>
            </a:fld>
            <a:endParaRPr lang="en-US" sz="1100">
              <a:solidFill>
                <a:srgbClr val="087670"/>
              </a:solidFill>
              <a:latin typeface="Libre Franklin SemiBold" panose="00000700000000000000" pitchFamily="2" charset="0"/>
            </a:endParaRPr>
          </a:p>
        </p:txBody>
      </p:sp>
    </p:spTree>
    <p:extLst>
      <p:ext uri="{BB962C8B-B14F-4D97-AF65-F5344CB8AC3E}">
        <p14:creationId xmlns:p14="http://schemas.microsoft.com/office/powerpoint/2010/main" val="24114385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pic>
        <p:nvPicPr>
          <p:cNvPr id="6" name="Picture 2" descr="https://www.ehealth.fgov.be/file/ad17307cb17006fe0d8cf4f997fca3ebfdbd350a/725de192ed51cd431bba944e9a1a86e9563de984/ehealth.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236644" y="6244523"/>
            <a:ext cx="1117156" cy="35278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userDrawn="1"/>
        </p:nvSpPr>
        <p:spPr>
          <a:xfrm>
            <a:off x="0" y="0"/>
            <a:ext cx="12192000" cy="60350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ibre Franklin" panose="00000500000000000000" pitchFamily="2" charset="0"/>
            </a:endParaRPr>
          </a:p>
        </p:txBody>
      </p:sp>
      <p:sp>
        <p:nvSpPr>
          <p:cNvPr id="17" name="Title 1"/>
          <p:cNvSpPr>
            <a:spLocks noGrp="1"/>
          </p:cNvSpPr>
          <p:nvPr>
            <p:ph type="title"/>
          </p:nvPr>
        </p:nvSpPr>
        <p:spPr>
          <a:xfrm>
            <a:off x="839788" y="365125"/>
            <a:ext cx="10515600" cy="1163525"/>
          </a:xfrm>
        </p:spPr>
        <p:txBody>
          <a:bodyPr anchor="b"/>
          <a:lstStyle/>
          <a:p>
            <a:r>
              <a:rPr lang="en-US"/>
              <a:t>Click to edit Master title style</a:t>
            </a:r>
          </a:p>
        </p:txBody>
      </p:sp>
      <p:sp>
        <p:nvSpPr>
          <p:cNvPr id="18" name="Content Placeholder 2"/>
          <p:cNvSpPr>
            <a:spLocks noGrp="1"/>
          </p:cNvSpPr>
          <p:nvPr>
            <p:ph idx="1"/>
          </p:nvPr>
        </p:nvSpPr>
        <p:spPr>
          <a:xfrm>
            <a:off x="838200" y="2437881"/>
            <a:ext cx="3271787" cy="1086372"/>
          </a:xfrm>
        </p:spPr>
        <p:txBody>
          <a:bodyPr>
            <a:noAutofit/>
          </a:bodyPr>
          <a:lstStyle>
            <a:lvl1pPr marL="0" indent="0">
              <a:lnSpc>
                <a:spcPct val="150000"/>
              </a:lnSpc>
              <a:buFont typeface="Arial" panose="020B0604020202020204" pitchFamily="34" charset="0"/>
              <a:buNone/>
              <a:defRPr sz="1600">
                <a:solidFill>
                  <a:srgbClr val="1C1C1C"/>
                </a:solidFill>
                <a:latin typeface="Libre Franklin" panose="00000500000000000000" pitchFamily="2" charset="0"/>
              </a:defRPr>
            </a:lvl1pPr>
            <a:lvl2pPr marL="457200" indent="0">
              <a:lnSpc>
                <a:spcPct val="150000"/>
              </a:lnSpc>
              <a:buNone/>
              <a:defRPr sz="1400">
                <a:solidFill>
                  <a:srgbClr val="1C1C1C"/>
                </a:solidFill>
                <a:latin typeface="Libre Franklin" panose="00000500000000000000" pitchFamily="2" charset="0"/>
              </a:defRPr>
            </a:lvl2pPr>
            <a:lvl3pPr marL="914400" indent="0">
              <a:lnSpc>
                <a:spcPct val="150000"/>
              </a:lnSpc>
              <a:buNone/>
              <a:defRPr sz="1200">
                <a:solidFill>
                  <a:srgbClr val="1C1C1C"/>
                </a:solidFill>
                <a:latin typeface="Libre Franklin" panose="00000500000000000000" pitchFamily="2" charset="0"/>
              </a:defRPr>
            </a:lvl3pPr>
            <a:lvl4pPr marL="1371600" indent="0">
              <a:lnSpc>
                <a:spcPct val="150000"/>
              </a:lnSpc>
              <a:buNone/>
              <a:defRPr sz="1100">
                <a:solidFill>
                  <a:srgbClr val="1C1C1C"/>
                </a:solidFill>
                <a:latin typeface="Libre Franklin" panose="00000500000000000000" pitchFamily="2" charset="0"/>
              </a:defRPr>
            </a:lvl4pPr>
            <a:lvl5pPr marL="1828800" indent="0">
              <a:lnSpc>
                <a:spcPct val="150000"/>
              </a:lnSpc>
              <a:buNone/>
              <a:defRPr sz="1100">
                <a:solidFill>
                  <a:srgbClr val="1C1C1C"/>
                </a:solidFill>
                <a:latin typeface="Libre Franklin" panose="00000500000000000000" pitchFamily="2"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2"/>
          <p:cNvSpPr>
            <a:spLocks noGrp="1"/>
          </p:cNvSpPr>
          <p:nvPr>
            <p:ph type="body" idx="12"/>
          </p:nvPr>
        </p:nvSpPr>
        <p:spPr>
          <a:xfrm>
            <a:off x="839788" y="1758248"/>
            <a:ext cx="3271293" cy="612071"/>
          </a:xfrm>
        </p:spPr>
        <p:txBody>
          <a:bodyPr anchor="ctr">
            <a:noAutofit/>
          </a:bodyPr>
          <a:lstStyle>
            <a:lvl1pPr marL="0" indent="0">
              <a:buNone/>
              <a:defRPr sz="2000" b="1">
                <a:solidFill>
                  <a:srgbClr val="087670"/>
                </a:solidFill>
                <a:latin typeface="Libre Franklin SemiBold" panose="000007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Content Placeholder 2"/>
          <p:cNvSpPr>
            <a:spLocks noGrp="1"/>
          </p:cNvSpPr>
          <p:nvPr>
            <p:ph idx="13"/>
          </p:nvPr>
        </p:nvSpPr>
        <p:spPr>
          <a:xfrm>
            <a:off x="8080919" y="2437881"/>
            <a:ext cx="3271787" cy="1086372"/>
          </a:xfrm>
        </p:spPr>
        <p:txBody>
          <a:bodyPr>
            <a:noAutofit/>
          </a:bodyPr>
          <a:lstStyle>
            <a:lvl1pPr marL="0" indent="0">
              <a:lnSpc>
                <a:spcPct val="150000"/>
              </a:lnSpc>
              <a:buFont typeface="Arial" panose="020B0604020202020204" pitchFamily="34" charset="0"/>
              <a:buNone/>
              <a:defRPr sz="1600">
                <a:solidFill>
                  <a:srgbClr val="1C1C1C"/>
                </a:solidFill>
                <a:latin typeface="Libre Franklin" panose="00000500000000000000" pitchFamily="2" charset="0"/>
              </a:defRPr>
            </a:lvl1pPr>
            <a:lvl2pPr marL="457200" indent="0">
              <a:lnSpc>
                <a:spcPct val="150000"/>
              </a:lnSpc>
              <a:buNone/>
              <a:defRPr sz="1400">
                <a:solidFill>
                  <a:srgbClr val="1C1C1C"/>
                </a:solidFill>
                <a:latin typeface="Libre Franklin" panose="00000500000000000000" pitchFamily="2" charset="0"/>
              </a:defRPr>
            </a:lvl2pPr>
            <a:lvl3pPr marL="914400" indent="0">
              <a:lnSpc>
                <a:spcPct val="150000"/>
              </a:lnSpc>
              <a:buNone/>
              <a:defRPr sz="1200">
                <a:solidFill>
                  <a:srgbClr val="1C1C1C"/>
                </a:solidFill>
                <a:latin typeface="Libre Franklin" panose="00000500000000000000" pitchFamily="2" charset="0"/>
              </a:defRPr>
            </a:lvl3pPr>
            <a:lvl4pPr marL="1371600" indent="0">
              <a:lnSpc>
                <a:spcPct val="150000"/>
              </a:lnSpc>
              <a:buNone/>
              <a:defRPr sz="1100">
                <a:solidFill>
                  <a:srgbClr val="1C1C1C"/>
                </a:solidFill>
                <a:latin typeface="Libre Franklin" panose="00000500000000000000" pitchFamily="2" charset="0"/>
              </a:defRPr>
            </a:lvl4pPr>
            <a:lvl5pPr marL="1828800" indent="0">
              <a:lnSpc>
                <a:spcPct val="150000"/>
              </a:lnSpc>
              <a:buNone/>
              <a:defRPr sz="1100">
                <a:solidFill>
                  <a:srgbClr val="1C1C1C"/>
                </a:solidFill>
                <a:latin typeface="Libre Franklin" panose="00000500000000000000" pitchFamily="2"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2"/>
          <p:cNvSpPr>
            <a:spLocks noGrp="1"/>
          </p:cNvSpPr>
          <p:nvPr>
            <p:ph type="body" idx="14"/>
          </p:nvPr>
        </p:nvSpPr>
        <p:spPr>
          <a:xfrm>
            <a:off x="8082507" y="1758248"/>
            <a:ext cx="3271293" cy="612071"/>
          </a:xfrm>
        </p:spPr>
        <p:txBody>
          <a:bodyPr anchor="ctr">
            <a:noAutofit/>
          </a:bodyPr>
          <a:lstStyle>
            <a:lvl1pPr marL="0" indent="0">
              <a:buNone/>
              <a:defRPr sz="2000" b="1">
                <a:solidFill>
                  <a:srgbClr val="087670"/>
                </a:solidFill>
                <a:latin typeface="Libre Franklin SemiBold" panose="000007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5" name="Content Placeholder 2"/>
          <p:cNvSpPr>
            <a:spLocks noGrp="1"/>
          </p:cNvSpPr>
          <p:nvPr>
            <p:ph idx="15"/>
          </p:nvPr>
        </p:nvSpPr>
        <p:spPr>
          <a:xfrm>
            <a:off x="4458766" y="2437881"/>
            <a:ext cx="3271787" cy="1086372"/>
          </a:xfrm>
        </p:spPr>
        <p:txBody>
          <a:bodyPr>
            <a:noAutofit/>
          </a:bodyPr>
          <a:lstStyle>
            <a:lvl1pPr marL="0" indent="0">
              <a:lnSpc>
                <a:spcPct val="150000"/>
              </a:lnSpc>
              <a:buFont typeface="Arial" panose="020B0604020202020204" pitchFamily="34" charset="0"/>
              <a:buNone/>
              <a:defRPr sz="1600">
                <a:solidFill>
                  <a:srgbClr val="1C1C1C"/>
                </a:solidFill>
                <a:latin typeface="Libre Franklin" panose="00000500000000000000" pitchFamily="2" charset="0"/>
              </a:defRPr>
            </a:lvl1pPr>
            <a:lvl2pPr marL="457200" indent="0">
              <a:lnSpc>
                <a:spcPct val="150000"/>
              </a:lnSpc>
              <a:buNone/>
              <a:defRPr sz="1400">
                <a:solidFill>
                  <a:srgbClr val="1C1C1C"/>
                </a:solidFill>
                <a:latin typeface="Libre Franklin" panose="00000500000000000000" pitchFamily="2" charset="0"/>
              </a:defRPr>
            </a:lvl2pPr>
            <a:lvl3pPr marL="914400" indent="0">
              <a:lnSpc>
                <a:spcPct val="150000"/>
              </a:lnSpc>
              <a:buNone/>
              <a:defRPr sz="1200">
                <a:solidFill>
                  <a:srgbClr val="1C1C1C"/>
                </a:solidFill>
                <a:latin typeface="Libre Franklin" panose="00000500000000000000" pitchFamily="2" charset="0"/>
              </a:defRPr>
            </a:lvl3pPr>
            <a:lvl4pPr marL="1371600" indent="0">
              <a:lnSpc>
                <a:spcPct val="150000"/>
              </a:lnSpc>
              <a:buNone/>
              <a:defRPr sz="1100">
                <a:solidFill>
                  <a:srgbClr val="1C1C1C"/>
                </a:solidFill>
                <a:latin typeface="Libre Franklin" panose="00000500000000000000" pitchFamily="2" charset="0"/>
              </a:defRPr>
            </a:lvl4pPr>
            <a:lvl5pPr marL="1828800" indent="0">
              <a:lnSpc>
                <a:spcPct val="150000"/>
              </a:lnSpc>
              <a:buNone/>
              <a:defRPr sz="1100">
                <a:solidFill>
                  <a:srgbClr val="1C1C1C"/>
                </a:solidFill>
                <a:latin typeface="Libre Franklin" panose="00000500000000000000" pitchFamily="2"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2"/>
          <p:cNvSpPr>
            <a:spLocks noGrp="1"/>
          </p:cNvSpPr>
          <p:nvPr>
            <p:ph type="body" idx="16"/>
          </p:nvPr>
        </p:nvSpPr>
        <p:spPr>
          <a:xfrm>
            <a:off x="4460354" y="1758248"/>
            <a:ext cx="3271293" cy="612071"/>
          </a:xfrm>
        </p:spPr>
        <p:txBody>
          <a:bodyPr anchor="ctr">
            <a:noAutofit/>
          </a:bodyPr>
          <a:lstStyle>
            <a:lvl1pPr marL="0" indent="0">
              <a:buNone/>
              <a:defRPr sz="2000" b="1">
                <a:solidFill>
                  <a:srgbClr val="087670"/>
                </a:solidFill>
                <a:latin typeface="Libre Franklin SemiBold" panose="000007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7" name="Content Placeholder 2"/>
          <p:cNvSpPr>
            <a:spLocks noGrp="1"/>
          </p:cNvSpPr>
          <p:nvPr>
            <p:ph idx="17"/>
          </p:nvPr>
        </p:nvSpPr>
        <p:spPr>
          <a:xfrm>
            <a:off x="838200" y="4433542"/>
            <a:ext cx="3271787" cy="1086372"/>
          </a:xfrm>
        </p:spPr>
        <p:txBody>
          <a:bodyPr>
            <a:noAutofit/>
          </a:bodyPr>
          <a:lstStyle>
            <a:lvl1pPr marL="0" indent="0">
              <a:lnSpc>
                <a:spcPct val="150000"/>
              </a:lnSpc>
              <a:buFont typeface="Arial" panose="020B0604020202020204" pitchFamily="34" charset="0"/>
              <a:buNone/>
              <a:defRPr sz="1600">
                <a:solidFill>
                  <a:srgbClr val="1C1C1C"/>
                </a:solidFill>
                <a:latin typeface="Libre Franklin" panose="00000500000000000000" pitchFamily="2" charset="0"/>
              </a:defRPr>
            </a:lvl1pPr>
            <a:lvl2pPr marL="457200" indent="0">
              <a:lnSpc>
                <a:spcPct val="150000"/>
              </a:lnSpc>
              <a:buNone/>
              <a:defRPr sz="1400">
                <a:solidFill>
                  <a:srgbClr val="1C1C1C"/>
                </a:solidFill>
                <a:latin typeface="Libre Franklin" panose="00000500000000000000" pitchFamily="2" charset="0"/>
              </a:defRPr>
            </a:lvl2pPr>
            <a:lvl3pPr marL="914400" indent="0">
              <a:lnSpc>
                <a:spcPct val="150000"/>
              </a:lnSpc>
              <a:buNone/>
              <a:defRPr sz="1200">
                <a:solidFill>
                  <a:srgbClr val="1C1C1C"/>
                </a:solidFill>
                <a:latin typeface="Libre Franklin" panose="00000500000000000000" pitchFamily="2" charset="0"/>
              </a:defRPr>
            </a:lvl3pPr>
            <a:lvl4pPr marL="1371600" indent="0">
              <a:lnSpc>
                <a:spcPct val="150000"/>
              </a:lnSpc>
              <a:buNone/>
              <a:defRPr sz="1100">
                <a:solidFill>
                  <a:srgbClr val="1C1C1C"/>
                </a:solidFill>
                <a:latin typeface="Libre Franklin" panose="00000500000000000000" pitchFamily="2" charset="0"/>
              </a:defRPr>
            </a:lvl4pPr>
            <a:lvl5pPr marL="1828800" indent="0">
              <a:lnSpc>
                <a:spcPct val="150000"/>
              </a:lnSpc>
              <a:buNone/>
              <a:defRPr sz="1100">
                <a:solidFill>
                  <a:srgbClr val="1C1C1C"/>
                </a:solidFill>
                <a:latin typeface="Libre Franklin" panose="00000500000000000000" pitchFamily="2"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2"/>
          <p:cNvSpPr>
            <a:spLocks noGrp="1"/>
          </p:cNvSpPr>
          <p:nvPr>
            <p:ph type="body" idx="18"/>
          </p:nvPr>
        </p:nvSpPr>
        <p:spPr>
          <a:xfrm>
            <a:off x="839788" y="3753909"/>
            <a:ext cx="3271293" cy="612071"/>
          </a:xfrm>
        </p:spPr>
        <p:txBody>
          <a:bodyPr anchor="ctr">
            <a:noAutofit/>
          </a:bodyPr>
          <a:lstStyle>
            <a:lvl1pPr marL="0" indent="0">
              <a:buNone/>
              <a:defRPr sz="2000" b="1">
                <a:solidFill>
                  <a:srgbClr val="087670"/>
                </a:solidFill>
                <a:latin typeface="Libre Franklin SemiBold" panose="000007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9" name="Content Placeholder 2"/>
          <p:cNvSpPr>
            <a:spLocks noGrp="1"/>
          </p:cNvSpPr>
          <p:nvPr>
            <p:ph idx="19"/>
          </p:nvPr>
        </p:nvSpPr>
        <p:spPr>
          <a:xfrm>
            <a:off x="8080919" y="4433542"/>
            <a:ext cx="3271787" cy="1086372"/>
          </a:xfrm>
        </p:spPr>
        <p:txBody>
          <a:bodyPr>
            <a:noAutofit/>
          </a:bodyPr>
          <a:lstStyle>
            <a:lvl1pPr marL="0" indent="0">
              <a:lnSpc>
                <a:spcPct val="150000"/>
              </a:lnSpc>
              <a:buFont typeface="Arial" panose="020B0604020202020204" pitchFamily="34" charset="0"/>
              <a:buNone/>
              <a:defRPr sz="1600">
                <a:solidFill>
                  <a:srgbClr val="1C1C1C"/>
                </a:solidFill>
                <a:latin typeface="Libre Franklin" panose="00000500000000000000" pitchFamily="2" charset="0"/>
              </a:defRPr>
            </a:lvl1pPr>
            <a:lvl2pPr marL="457200" indent="0">
              <a:lnSpc>
                <a:spcPct val="150000"/>
              </a:lnSpc>
              <a:buNone/>
              <a:defRPr sz="1400">
                <a:solidFill>
                  <a:srgbClr val="1C1C1C"/>
                </a:solidFill>
                <a:latin typeface="Libre Franklin" panose="00000500000000000000" pitchFamily="2" charset="0"/>
              </a:defRPr>
            </a:lvl2pPr>
            <a:lvl3pPr marL="914400" indent="0">
              <a:lnSpc>
                <a:spcPct val="150000"/>
              </a:lnSpc>
              <a:buNone/>
              <a:defRPr sz="1200">
                <a:solidFill>
                  <a:srgbClr val="1C1C1C"/>
                </a:solidFill>
                <a:latin typeface="Libre Franklin" panose="00000500000000000000" pitchFamily="2" charset="0"/>
              </a:defRPr>
            </a:lvl3pPr>
            <a:lvl4pPr marL="1371600" indent="0">
              <a:lnSpc>
                <a:spcPct val="150000"/>
              </a:lnSpc>
              <a:buNone/>
              <a:defRPr sz="1100">
                <a:solidFill>
                  <a:srgbClr val="1C1C1C"/>
                </a:solidFill>
                <a:latin typeface="Libre Franklin" panose="00000500000000000000" pitchFamily="2" charset="0"/>
              </a:defRPr>
            </a:lvl4pPr>
            <a:lvl5pPr marL="1828800" indent="0">
              <a:lnSpc>
                <a:spcPct val="150000"/>
              </a:lnSpc>
              <a:buNone/>
              <a:defRPr sz="1100">
                <a:solidFill>
                  <a:srgbClr val="1C1C1C"/>
                </a:solidFill>
                <a:latin typeface="Libre Franklin" panose="00000500000000000000" pitchFamily="2"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0" name="Text Placeholder 2"/>
          <p:cNvSpPr>
            <a:spLocks noGrp="1"/>
          </p:cNvSpPr>
          <p:nvPr>
            <p:ph type="body" idx="20"/>
          </p:nvPr>
        </p:nvSpPr>
        <p:spPr>
          <a:xfrm>
            <a:off x="8082507" y="3753909"/>
            <a:ext cx="3271293" cy="612071"/>
          </a:xfrm>
        </p:spPr>
        <p:txBody>
          <a:bodyPr anchor="ctr">
            <a:noAutofit/>
          </a:bodyPr>
          <a:lstStyle>
            <a:lvl1pPr marL="0" indent="0">
              <a:buNone/>
              <a:defRPr sz="2000" b="1">
                <a:solidFill>
                  <a:srgbClr val="087670"/>
                </a:solidFill>
                <a:latin typeface="Libre Franklin SemiBold" panose="000007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1" name="Content Placeholder 2"/>
          <p:cNvSpPr>
            <a:spLocks noGrp="1"/>
          </p:cNvSpPr>
          <p:nvPr>
            <p:ph idx="21"/>
          </p:nvPr>
        </p:nvSpPr>
        <p:spPr>
          <a:xfrm>
            <a:off x="4458766" y="4433542"/>
            <a:ext cx="3271787" cy="1086372"/>
          </a:xfrm>
        </p:spPr>
        <p:txBody>
          <a:bodyPr>
            <a:noAutofit/>
          </a:bodyPr>
          <a:lstStyle>
            <a:lvl1pPr marL="0" indent="0">
              <a:lnSpc>
                <a:spcPct val="150000"/>
              </a:lnSpc>
              <a:buFont typeface="Arial" panose="020B0604020202020204" pitchFamily="34" charset="0"/>
              <a:buNone/>
              <a:defRPr sz="1600">
                <a:solidFill>
                  <a:srgbClr val="1C1C1C"/>
                </a:solidFill>
                <a:latin typeface="Libre Franklin" panose="00000500000000000000" pitchFamily="2" charset="0"/>
              </a:defRPr>
            </a:lvl1pPr>
            <a:lvl2pPr marL="457200" indent="0">
              <a:lnSpc>
                <a:spcPct val="150000"/>
              </a:lnSpc>
              <a:buNone/>
              <a:defRPr sz="1400">
                <a:solidFill>
                  <a:srgbClr val="1C1C1C"/>
                </a:solidFill>
                <a:latin typeface="Libre Franklin" panose="00000500000000000000" pitchFamily="2" charset="0"/>
              </a:defRPr>
            </a:lvl2pPr>
            <a:lvl3pPr marL="914400" indent="0">
              <a:lnSpc>
                <a:spcPct val="150000"/>
              </a:lnSpc>
              <a:buNone/>
              <a:defRPr sz="1200">
                <a:solidFill>
                  <a:srgbClr val="1C1C1C"/>
                </a:solidFill>
                <a:latin typeface="Libre Franklin" panose="00000500000000000000" pitchFamily="2" charset="0"/>
              </a:defRPr>
            </a:lvl3pPr>
            <a:lvl4pPr marL="1371600" indent="0">
              <a:lnSpc>
                <a:spcPct val="150000"/>
              </a:lnSpc>
              <a:buNone/>
              <a:defRPr sz="1100">
                <a:solidFill>
                  <a:srgbClr val="1C1C1C"/>
                </a:solidFill>
                <a:latin typeface="Libre Franklin" panose="00000500000000000000" pitchFamily="2" charset="0"/>
              </a:defRPr>
            </a:lvl4pPr>
            <a:lvl5pPr marL="1828800" indent="0">
              <a:lnSpc>
                <a:spcPct val="150000"/>
              </a:lnSpc>
              <a:buNone/>
              <a:defRPr sz="1100">
                <a:solidFill>
                  <a:srgbClr val="1C1C1C"/>
                </a:solidFill>
                <a:latin typeface="Libre Franklin" panose="00000500000000000000" pitchFamily="2"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2" name="Text Placeholder 2"/>
          <p:cNvSpPr>
            <a:spLocks noGrp="1"/>
          </p:cNvSpPr>
          <p:nvPr>
            <p:ph type="body" idx="22"/>
          </p:nvPr>
        </p:nvSpPr>
        <p:spPr>
          <a:xfrm>
            <a:off x="4460354" y="3753909"/>
            <a:ext cx="3271293" cy="612071"/>
          </a:xfrm>
        </p:spPr>
        <p:txBody>
          <a:bodyPr anchor="ctr">
            <a:noAutofit/>
          </a:bodyPr>
          <a:lstStyle>
            <a:lvl1pPr marL="0" indent="0">
              <a:buNone/>
              <a:defRPr sz="2000" b="1">
                <a:solidFill>
                  <a:srgbClr val="087670"/>
                </a:solidFill>
                <a:latin typeface="Libre Franklin SemiBold" panose="000007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Slide Number Placeholder 5"/>
          <p:cNvSpPr txBox="1">
            <a:spLocks/>
          </p:cNvSpPr>
          <p:nvPr userDrawn="1"/>
        </p:nvSpPr>
        <p:spPr>
          <a:xfrm>
            <a:off x="838199" y="6264639"/>
            <a:ext cx="419697"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E1356E26-996F-433A-9CA0-83DB24D6E075}" type="slidenum">
              <a:rPr lang="en-US" sz="1100" smtClean="0">
                <a:solidFill>
                  <a:srgbClr val="087670"/>
                </a:solidFill>
                <a:latin typeface="Libre Franklin SemiBold" panose="00000700000000000000" pitchFamily="2" charset="0"/>
              </a:rPr>
              <a:pPr algn="l"/>
              <a:t>‹nr.›</a:t>
            </a:fld>
            <a:r>
              <a:rPr lang="en-US" sz="1100">
                <a:solidFill>
                  <a:srgbClr val="087670"/>
                </a:solidFill>
                <a:latin typeface="Libre Franklin SemiBold" panose="00000700000000000000" pitchFamily="2" charset="0"/>
              </a:rPr>
              <a:t>.</a:t>
            </a:r>
          </a:p>
        </p:txBody>
      </p:sp>
      <p:sp>
        <p:nvSpPr>
          <p:cNvPr id="33" name="Footer Placeholder 4"/>
          <p:cNvSpPr>
            <a:spLocks noGrp="1"/>
          </p:cNvSpPr>
          <p:nvPr>
            <p:ph type="ftr" sz="quarter" idx="11"/>
          </p:nvPr>
        </p:nvSpPr>
        <p:spPr>
          <a:xfrm>
            <a:off x="1995777" y="6264639"/>
            <a:ext cx="3490705" cy="365125"/>
          </a:xfrm>
        </p:spPr>
        <p:txBody>
          <a:bodyPr/>
          <a:lstStyle>
            <a:lvl1pPr algn="l">
              <a:defRPr sz="1100">
                <a:solidFill>
                  <a:schemeClr val="tx1">
                    <a:lumMod val="90000"/>
                    <a:lumOff val="10000"/>
                  </a:schemeClr>
                </a:solidFill>
                <a:latin typeface="Libre Franklin SemiBold" panose="00000700000000000000" pitchFamily="2" charset="0"/>
              </a:defRPr>
            </a:lvl1pPr>
          </a:lstStyle>
          <a:p>
            <a:endParaRPr lang="en-US"/>
          </a:p>
        </p:txBody>
      </p:sp>
      <p:sp>
        <p:nvSpPr>
          <p:cNvPr id="34" name="Date Placeholder 3"/>
          <p:cNvSpPr>
            <a:spLocks noGrp="1"/>
          </p:cNvSpPr>
          <p:nvPr>
            <p:ph type="dt" sz="half" idx="10"/>
          </p:nvPr>
        </p:nvSpPr>
        <p:spPr>
          <a:xfrm>
            <a:off x="1197178" y="6264639"/>
            <a:ext cx="798599" cy="365125"/>
          </a:xfrm>
        </p:spPr>
        <p:txBody>
          <a:bodyPr/>
          <a:lstStyle>
            <a:lvl1pPr>
              <a:defRPr sz="1000">
                <a:solidFill>
                  <a:schemeClr val="tx1">
                    <a:lumMod val="90000"/>
                    <a:lumOff val="10000"/>
                  </a:schemeClr>
                </a:solidFill>
                <a:latin typeface="Libre Franklin SemiBold" panose="00000700000000000000" pitchFamily="2" charset="0"/>
              </a:defRPr>
            </a:lvl1pPr>
          </a:lstStyle>
          <a:p>
            <a:endParaRPr lang="en-US"/>
          </a:p>
        </p:txBody>
      </p:sp>
    </p:spTree>
    <p:extLst>
      <p:ext uri="{BB962C8B-B14F-4D97-AF65-F5344CB8AC3E}">
        <p14:creationId xmlns:p14="http://schemas.microsoft.com/office/powerpoint/2010/main" val="37910338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Libre Franklin" panose="00000500000000000000" pitchFamily="2" charset="0"/>
              </a:defRPr>
            </a:lvl1pPr>
          </a:lstStyle>
          <a:p>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Libre Franklin" panose="00000500000000000000" pitchFamily="2" charset="0"/>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Libre Franklin" panose="00000500000000000000" pitchFamily="2" charset="0"/>
              </a:defRPr>
            </a:lvl1pPr>
          </a:lstStyle>
          <a:p>
            <a:fld id="{E1356E26-996F-433A-9CA0-83DB24D6E075}" type="slidenum">
              <a:rPr lang="en-US" smtClean="0"/>
              <a:pPr/>
              <a:t>‹nr.›</a:t>
            </a:fld>
            <a:endParaRPr lang="en-US"/>
          </a:p>
        </p:txBody>
      </p:sp>
    </p:spTree>
    <p:extLst>
      <p:ext uri="{BB962C8B-B14F-4D97-AF65-F5344CB8AC3E}">
        <p14:creationId xmlns:p14="http://schemas.microsoft.com/office/powerpoint/2010/main" val="3232072431"/>
      </p:ext>
    </p:extLst>
  </p:cSld>
  <p:clrMap bg1="lt1" tx1="dk1" bg2="lt2" tx2="dk2" accent1="accent1" accent2="accent2" accent3="accent3" accent4="accent4" accent5="accent5" accent6="accent6" hlink="hlink" folHlink="folHlink"/>
  <p:sldLayoutIdLst>
    <p:sldLayoutId id="2147483671" r:id="rId1"/>
    <p:sldLayoutId id="2147483674" r:id="rId2"/>
    <p:sldLayoutId id="2147483650" r:id="rId3"/>
    <p:sldLayoutId id="2147483651" r:id="rId4"/>
    <p:sldLayoutId id="2147483661" r:id="rId5"/>
    <p:sldLayoutId id="2147483662" r:id="rId6"/>
    <p:sldLayoutId id="2147483667" r:id="rId7"/>
    <p:sldLayoutId id="2147483672" r:id="rId8"/>
    <p:sldLayoutId id="2147483663" r:id="rId9"/>
    <p:sldLayoutId id="2147483664" r:id="rId10"/>
    <p:sldLayoutId id="2147483657" r:id="rId11"/>
    <p:sldLayoutId id="2147483666" r:id="rId12"/>
    <p:sldLayoutId id="2147483678" r:id="rId13"/>
    <p:sldLayoutId id="2147483682" r:id="rId14"/>
  </p:sldLayoutIdLst>
  <p:hf hdr="0" ftr="0" dt="0"/>
  <p:txStyles>
    <p:titleStyle>
      <a:lvl1pPr algn="l" defTabSz="914400" rtl="0" eaLnBrk="1" latinLnBrk="0" hangingPunct="1">
        <a:lnSpc>
          <a:spcPct val="90000"/>
        </a:lnSpc>
        <a:spcBef>
          <a:spcPct val="0"/>
        </a:spcBef>
        <a:buNone/>
        <a:defRPr sz="3200" kern="1200">
          <a:solidFill>
            <a:schemeClr val="tx1"/>
          </a:solidFill>
          <a:latin typeface="Libre Franklin SemiBold" panose="00000700000000000000" pitchFamily="2" charset="0"/>
          <a:ea typeface="+mj-ea"/>
          <a:cs typeface="+mj-cs"/>
        </a:defRPr>
      </a:lvl1pPr>
    </p:titleStyle>
    <p:bodyStyle>
      <a:lvl1pPr marL="228600" indent="-228600" algn="l" defTabSz="914400" rtl="0" eaLnBrk="1" latinLnBrk="0" hangingPunct="1">
        <a:lnSpc>
          <a:spcPct val="90000"/>
        </a:lnSpc>
        <a:spcBef>
          <a:spcPts val="1000"/>
        </a:spcBef>
        <a:buClr>
          <a:srgbClr val="087670"/>
        </a:buClr>
        <a:buSzPct val="120000"/>
        <a:buFont typeface="Arial" panose="020B0604020202020204" pitchFamily="34" charset="0"/>
        <a:buChar char="•"/>
        <a:defRPr sz="1400" kern="1200">
          <a:solidFill>
            <a:schemeClr val="tx1">
              <a:lumMod val="90000"/>
              <a:lumOff val="10000"/>
            </a:schemeClr>
          </a:solidFill>
          <a:latin typeface="Libre Franklin" panose="00000500000000000000" pitchFamily="2" charset="0"/>
          <a:ea typeface="+mn-ea"/>
          <a:cs typeface="+mn-cs"/>
        </a:defRPr>
      </a:lvl1pPr>
      <a:lvl2pPr marL="685800" indent="-228600" algn="l" defTabSz="914400" rtl="0" eaLnBrk="1" latinLnBrk="0" hangingPunct="1">
        <a:lnSpc>
          <a:spcPct val="90000"/>
        </a:lnSpc>
        <a:spcBef>
          <a:spcPts val="500"/>
        </a:spcBef>
        <a:buClr>
          <a:srgbClr val="BB2500"/>
        </a:buClr>
        <a:buSzPct val="120000"/>
        <a:buFont typeface="Arial" panose="020B0604020202020204" pitchFamily="34" charset="0"/>
        <a:buChar char="•"/>
        <a:defRPr sz="1200" kern="1200">
          <a:solidFill>
            <a:schemeClr val="tx1">
              <a:lumMod val="90000"/>
              <a:lumOff val="10000"/>
            </a:schemeClr>
          </a:solidFill>
          <a:latin typeface="Libre Franklin" panose="00000500000000000000" pitchFamily="2" charset="0"/>
          <a:ea typeface="+mn-ea"/>
          <a:cs typeface="+mn-cs"/>
        </a:defRPr>
      </a:lvl2pPr>
      <a:lvl3pPr marL="1143000" indent="-228600" algn="l" defTabSz="914400" rtl="0" eaLnBrk="1" latinLnBrk="0" hangingPunct="1">
        <a:lnSpc>
          <a:spcPct val="90000"/>
        </a:lnSpc>
        <a:spcBef>
          <a:spcPts val="500"/>
        </a:spcBef>
        <a:buClr>
          <a:srgbClr val="E0EEED"/>
        </a:buClr>
        <a:buSzPct val="120000"/>
        <a:buFont typeface="Arial" panose="020B0604020202020204" pitchFamily="34" charset="0"/>
        <a:buChar char="•"/>
        <a:defRPr sz="1100" kern="1200">
          <a:solidFill>
            <a:schemeClr val="tx1">
              <a:lumMod val="90000"/>
              <a:lumOff val="10000"/>
            </a:schemeClr>
          </a:solidFill>
          <a:latin typeface="Libre Franklin" panose="00000500000000000000" pitchFamily="2" charset="0"/>
          <a:ea typeface="+mn-ea"/>
          <a:cs typeface="+mn-cs"/>
        </a:defRPr>
      </a:lvl3pPr>
      <a:lvl4pPr marL="1600200" indent="-228600" algn="l" defTabSz="914400" rtl="0" eaLnBrk="1" latinLnBrk="0" hangingPunct="1">
        <a:lnSpc>
          <a:spcPct val="90000"/>
        </a:lnSpc>
        <a:spcBef>
          <a:spcPts val="500"/>
        </a:spcBef>
        <a:buClr>
          <a:srgbClr val="FFC5B7"/>
        </a:buClr>
        <a:buSzPct val="120000"/>
        <a:buFont typeface="Arial" panose="020B0604020202020204" pitchFamily="34" charset="0"/>
        <a:buChar char="•"/>
        <a:defRPr sz="1050" kern="1200">
          <a:solidFill>
            <a:schemeClr val="tx1">
              <a:lumMod val="90000"/>
              <a:lumOff val="10000"/>
            </a:schemeClr>
          </a:solidFill>
          <a:latin typeface="Libre Franklin" panose="00000500000000000000" pitchFamily="2" charset="0"/>
          <a:ea typeface="+mn-ea"/>
          <a:cs typeface="+mn-cs"/>
        </a:defRPr>
      </a:lvl4pPr>
      <a:lvl5pPr marL="2057400" indent="-228600" algn="l" defTabSz="914400" rtl="0" eaLnBrk="1" latinLnBrk="0" hangingPunct="1">
        <a:lnSpc>
          <a:spcPct val="90000"/>
        </a:lnSpc>
        <a:spcBef>
          <a:spcPts val="500"/>
        </a:spcBef>
        <a:buClr>
          <a:srgbClr val="087670"/>
        </a:buClr>
        <a:buSzPct val="120000"/>
        <a:buFont typeface="Arial" panose="020B0604020202020204" pitchFamily="34" charset="0"/>
        <a:buChar char="•"/>
        <a:defRPr sz="1050" kern="1200">
          <a:solidFill>
            <a:schemeClr val="tx1">
              <a:lumMod val="90000"/>
              <a:lumOff val="10000"/>
            </a:schemeClr>
          </a:solidFill>
          <a:latin typeface="Libre Franklin"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bin"/><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8.svg"/><Relationship Id="rId18" Type="http://schemas.openxmlformats.org/officeDocument/2006/relationships/image" Target="../media/image53.png"/><Relationship Id="rId3" Type="http://schemas.openxmlformats.org/officeDocument/2006/relationships/image" Target="../media/image38.svg"/><Relationship Id="rId21" Type="http://schemas.openxmlformats.org/officeDocument/2006/relationships/image" Target="../media/image56.svg"/><Relationship Id="rId7" Type="http://schemas.openxmlformats.org/officeDocument/2006/relationships/image" Target="../media/image42.svg"/><Relationship Id="rId12" Type="http://schemas.openxmlformats.org/officeDocument/2006/relationships/image" Target="../media/image47.png"/><Relationship Id="rId17" Type="http://schemas.openxmlformats.org/officeDocument/2006/relationships/image" Target="../media/image52.svg"/><Relationship Id="rId2" Type="http://schemas.openxmlformats.org/officeDocument/2006/relationships/image" Target="../media/image37.png"/><Relationship Id="rId16" Type="http://schemas.openxmlformats.org/officeDocument/2006/relationships/image" Target="../media/image51.png"/><Relationship Id="rId20" Type="http://schemas.openxmlformats.org/officeDocument/2006/relationships/image" Target="../media/image55.png"/><Relationship Id="rId1" Type="http://schemas.openxmlformats.org/officeDocument/2006/relationships/slideLayout" Target="../slideLayouts/slideLayout13.xml"/><Relationship Id="rId6" Type="http://schemas.openxmlformats.org/officeDocument/2006/relationships/image" Target="../media/image41.png"/><Relationship Id="rId11" Type="http://schemas.openxmlformats.org/officeDocument/2006/relationships/image" Target="../media/image46.svg"/><Relationship Id="rId5" Type="http://schemas.openxmlformats.org/officeDocument/2006/relationships/image" Target="../media/image40.svg"/><Relationship Id="rId15" Type="http://schemas.openxmlformats.org/officeDocument/2006/relationships/image" Target="../media/image50.svg"/><Relationship Id="rId23" Type="http://schemas.openxmlformats.org/officeDocument/2006/relationships/image" Target="../media/image58.svg"/><Relationship Id="rId10" Type="http://schemas.openxmlformats.org/officeDocument/2006/relationships/image" Target="../media/image45.png"/><Relationship Id="rId19" Type="http://schemas.openxmlformats.org/officeDocument/2006/relationships/image" Target="../media/image54.svg"/><Relationship Id="rId4" Type="http://schemas.openxmlformats.org/officeDocument/2006/relationships/image" Target="../media/image39.png"/><Relationship Id="rId9" Type="http://schemas.openxmlformats.org/officeDocument/2006/relationships/image" Target="../media/image44.svg"/><Relationship Id="rId14" Type="http://schemas.openxmlformats.org/officeDocument/2006/relationships/image" Target="../media/image49.png"/><Relationship Id="rId22" Type="http://schemas.openxmlformats.org/officeDocument/2006/relationships/image" Target="../media/image57.png"/></Relationships>
</file>

<file path=ppt/slides/_rels/slide11.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image" Target="../media/image59.jpg"/><Relationship Id="rId1" Type="http://schemas.openxmlformats.org/officeDocument/2006/relationships/slideLayout" Target="../slideLayouts/slideLayout13.xml"/><Relationship Id="rId4" Type="http://schemas.openxmlformats.org/officeDocument/2006/relationships/image" Target="../media/image61.jpeg"/></Relationships>
</file>

<file path=ppt/slides/_rels/slide1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hyperlink" Target="https://www.ehealth.fgov.be/ehealthplatform/fr/reglements" TargetMode="Externa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hyperlink" Target="http://www.status.ehealth.fgov.be/" TargetMode="Externa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hyperlink" Target="https://www.status.ehealth.fgov.be/" TargetMode="Externa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hyperlink" Target="https://eur-lex.europa.eu/legal-content/NL/TXT/?uri=OJ%3AL_202500327" TargetMode="Externa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5.xml.rels><?xml version="1.0" encoding="UTF-8" standalone="yes"?>
<Relationships xmlns="http://schemas.openxmlformats.org/package/2006/relationships"><Relationship Id="rId2" Type="http://schemas.openxmlformats.org/officeDocument/2006/relationships/hyperlink" Target="https://www.frankrobben.be/wp-content/uploads/2023/03/B-IHR.pdf" TargetMode="Externa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9.pn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8" Type="http://schemas.openxmlformats.org/officeDocument/2006/relationships/image" Target="../media/image76.png"/><Relationship Id="rId3" Type="http://schemas.microsoft.com/office/2007/relationships/hdphoto" Target="../media/hdphoto2.wdp"/><Relationship Id="rId7" Type="http://schemas.openxmlformats.org/officeDocument/2006/relationships/hyperlink" Target="https://www.ksz.fgov.be/" TargetMode="External"/><Relationship Id="rId2" Type="http://schemas.openxmlformats.org/officeDocument/2006/relationships/image" Target="../media/image74.png"/><Relationship Id="rId1" Type="http://schemas.openxmlformats.org/officeDocument/2006/relationships/slideLayout" Target="../slideLayouts/slideLayout10.xml"/><Relationship Id="rId6" Type="http://schemas.openxmlformats.org/officeDocument/2006/relationships/hyperlink" Target="https://www.ehealth.fgov.be/" TargetMode="External"/><Relationship Id="rId5" Type="http://schemas.openxmlformats.org/officeDocument/2006/relationships/hyperlink" Target="https://www.frankrobben.be/" TargetMode="External"/><Relationship Id="rId4" Type="http://schemas.openxmlformats.org/officeDocument/2006/relationships/image" Target="../media/image75.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pn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20.png"/><Relationship Id="rId2" Type="http://schemas.openxmlformats.org/officeDocument/2006/relationships/image" Target="../media/image10.png"/><Relationship Id="rId1" Type="http://schemas.openxmlformats.org/officeDocument/2006/relationships/slideLayout" Target="../slideLayouts/slideLayout13.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5" Type="http://schemas.openxmlformats.org/officeDocument/2006/relationships/image" Target="../media/image2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 Id="rId14" Type="http://schemas.openxmlformats.org/officeDocument/2006/relationships/image" Target="../media/image22.png"/></Relationships>
</file>

<file path=ppt/slides/_rels/slide8.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image" Target="../media/image24.png"/><Relationship Id="rId7" Type="http://schemas.openxmlformats.org/officeDocument/2006/relationships/image" Target="../media/image28.png"/><Relationship Id="rId12"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27.png"/><Relationship Id="rId11" Type="http://schemas.openxmlformats.org/officeDocument/2006/relationships/image" Target="../media/image13.png"/><Relationship Id="rId5" Type="http://schemas.openxmlformats.org/officeDocument/2006/relationships/image" Target="../media/image26.png"/><Relationship Id="rId10" Type="http://schemas.openxmlformats.org/officeDocument/2006/relationships/image" Target="../media/image12.png"/><Relationship Id="rId4" Type="http://schemas.openxmlformats.org/officeDocument/2006/relationships/image" Target="../media/image25.png"/><Relationship Id="rId9" Type="http://schemas.openxmlformats.org/officeDocument/2006/relationships/image" Target="../media/image11.png"/></Relationships>
</file>

<file path=ppt/slides/_rels/slide9.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png"/><Relationship Id="rId1" Type="http://schemas.openxmlformats.org/officeDocument/2006/relationships/slideLayout" Target="../slideLayouts/slideLayout13.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 Id="rId9"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99852" y="1671528"/>
            <a:ext cx="6477251" cy="2387600"/>
          </a:xfrm>
        </p:spPr>
        <p:txBody>
          <a:bodyPr>
            <a:normAutofit fontScale="90000"/>
          </a:bodyPr>
          <a:lstStyle/>
          <a:p>
            <a:pPr>
              <a:lnSpc>
                <a:spcPct val="100000"/>
              </a:lnSpc>
            </a:pPr>
            <a:r>
              <a:rPr lang="fr-BE" b="1"/>
              <a:t>eHealth: le digital pour améliorer la qualité et faciliter les soins </a:t>
            </a:r>
            <a:br>
              <a:rPr lang="fr-BE" b="1"/>
            </a:br>
            <a:br>
              <a:rPr lang="fr-BE" b="1"/>
            </a:br>
            <a:r>
              <a:rPr lang="fr-BE" b="1"/>
              <a:t>État de la situation et nouveautés</a:t>
            </a:r>
            <a:br>
              <a:rPr lang="fr-BE" b="1" noProof="0"/>
            </a:br>
            <a:br>
              <a:rPr lang="fr-BE" b="1" noProof="0"/>
            </a:br>
            <a:r>
              <a:rPr lang="fr-BE" sz="1600" noProof="0">
                <a:latin typeface="Open Sans" panose="020B0606030504020204" pitchFamily="34" charset="0"/>
                <a:ea typeface="Open Sans"/>
                <a:cs typeface="Open Sans" panose="020B0606030504020204" pitchFamily="34" charset="0"/>
              </a:rPr>
              <a:t>30 mai 2026</a:t>
            </a:r>
          </a:p>
        </p:txBody>
      </p:sp>
      <p:pic>
        <p:nvPicPr>
          <p:cNvPr id="5" name="Picture Placeholder 4"/>
          <p:cNvPicPr>
            <a:picLocks noGrp="1" noChangeAspect="1"/>
          </p:cNvPicPr>
          <p:nvPr>
            <p:ph type="pic" sz="quarter" idx="11"/>
          </p:nvPr>
        </p:nvPicPr>
        <p:blipFill rotWithShape="1">
          <a:blip r:embed="rId3">
            <a:extLst>
              <a:ext uri="{28A0092B-C50C-407E-A947-70E740481C1C}">
                <a14:useLocalDpi xmlns:a14="http://schemas.microsoft.com/office/drawing/2010/main" val="0"/>
              </a:ext>
            </a:extLst>
          </a:blip>
          <a:srcRect t="16641" b="16641"/>
          <a:stretch/>
        </p:blipFill>
        <p:spPr>
          <a:xfrm>
            <a:off x="7297161" y="265509"/>
            <a:ext cx="4894839" cy="4894839"/>
          </a:xfrm>
        </p:spPr>
      </p:pic>
      <p:pic>
        <p:nvPicPr>
          <p:cNvPr id="6" name="Picture Placeholder 4">
            <a:extLst>
              <a:ext uri="{FF2B5EF4-FFF2-40B4-BE49-F238E27FC236}">
                <a16:creationId xmlns:a16="http://schemas.microsoft.com/office/drawing/2014/main" id="{3083242C-30BB-2D43-0A8C-937A9668F2C2}"/>
              </a:ext>
            </a:extLst>
          </p:cNvPr>
          <p:cNvPicPr>
            <a:picLocks noChangeAspect="1"/>
          </p:cNvPicPr>
          <p:nvPr/>
        </p:nvPicPr>
        <p:blipFill rotWithShape="1">
          <a:blip r:embed="rId3">
            <a:extLst>
              <a:ext uri="{28A0092B-C50C-407E-A947-70E740481C1C}">
                <a14:useLocalDpi xmlns:a14="http://schemas.microsoft.com/office/drawing/2010/main" val="0"/>
              </a:ext>
            </a:extLst>
          </a:blip>
          <a:srcRect t="16641" b="16641"/>
          <a:stretch/>
        </p:blipFill>
        <p:spPr>
          <a:xfrm>
            <a:off x="7449561" y="417909"/>
            <a:ext cx="4894839" cy="4894839"/>
          </a:xfrm>
          <a:prstGeom prst="ellipse">
            <a:avLst/>
          </a:prstGeom>
        </p:spPr>
      </p:pic>
    </p:spTree>
    <p:extLst>
      <p:ext uri="{BB962C8B-B14F-4D97-AF65-F5344CB8AC3E}">
        <p14:creationId xmlns:p14="http://schemas.microsoft.com/office/powerpoint/2010/main" val="17581504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Text Placeholder 7">
            <a:extLst>
              <a:ext uri="{FF2B5EF4-FFF2-40B4-BE49-F238E27FC236}">
                <a16:creationId xmlns:a16="http://schemas.microsoft.com/office/drawing/2014/main" id="{A31B23CB-0824-54A2-B886-E42E7B0382A5}"/>
              </a:ext>
            </a:extLst>
          </p:cNvPr>
          <p:cNvSpPr txBox="1">
            <a:spLocks/>
          </p:cNvSpPr>
          <p:nvPr/>
        </p:nvSpPr>
        <p:spPr>
          <a:xfrm>
            <a:off x="2309007" y="2463471"/>
            <a:ext cx="1718363" cy="760293"/>
          </a:xfrm>
          <a:prstGeom prst="rect">
            <a:avLst/>
          </a:prstGeom>
        </p:spPr>
        <p:txBody>
          <a:bodyPr vert="horz" lIns="0" tIns="0" rIns="0" bIns="0" rtlCol="0" anchor="t" anchorCtr="0">
            <a:noAutofit/>
          </a:bodyPr>
          <a:lstStyle>
            <a:lvl1pPr marL="0" indent="0" algn="l" defTabSz="914400" rtl="0" eaLnBrk="1" latinLnBrk="0" hangingPunct="1">
              <a:lnSpc>
                <a:spcPct val="90000"/>
              </a:lnSpc>
              <a:spcBef>
                <a:spcPts val="1000"/>
              </a:spcBef>
              <a:buClr>
                <a:srgbClr val="087670"/>
              </a:buClr>
              <a:buSzPct val="120000"/>
              <a:buFont typeface="Arial" panose="020B0604020202020204" pitchFamily="34" charset="0"/>
              <a:buNone/>
              <a:defRPr sz="2000" b="1" kern="1200">
                <a:solidFill>
                  <a:srgbClr val="087670"/>
                </a:solidFill>
                <a:latin typeface="Libre Franklin SemiBold" panose="00000700000000000000" pitchFamily="2" charset="0"/>
                <a:ea typeface="+mn-ea"/>
                <a:cs typeface="+mn-cs"/>
              </a:defRPr>
            </a:lvl1pPr>
            <a:lvl2pPr marL="457200" indent="0" algn="l" defTabSz="914400" rtl="0" eaLnBrk="1" latinLnBrk="0" hangingPunct="1">
              <a:lnSpc>
                <a:spcPct val="90000"/>
              </a:lnSpc>
              <a:spcBef>
                <a:spcPts val="500"/>
              </a:spcBef>
              <a:buClr>
                <a:srgbClr val="BB2500"/>
              </a:buClr>
              <a:buSzPct val="120000"/>
              <a:buFont typeface="Arial" panose="020B0604020202020204" pitchFamily="34" charset="0"/>
              <a:buNone/>
              <a:defRPr sz="2000" b="1" kern="1200">
                <a:solidFill>
                  <a:schemeClr val="tx1">
                    <a:lumMod val="90000"/>
                    <a:lumOff val="10000"/>
                  </a:schemeClr>
                </a:solidFill>
                <a:latin typeface="Libre Franklin" panose="00000500000000000000" pitchFamily="2" charset="0"/>
                <a:ea typeface="+mn-ea"/>
                <a:cs typeface="+mn-cs"/>
              </a:defRPr>
            </a:lvl2pPr>
            <a:lvl3pPr marL="914400" indent="0" algn="l" defTabSz="914400" rtl="0" eaLnBrk="1" latinLnBrk="0" hangingPunct="1">
              <a:lnSpc>
                <a:spcPct val="90000"/>
              </a:lnSpc>
              <a:spcBef>
                <a:spcPts val="500"/>
              </a:spcBef>
              <a:buClr>
                <a:srgbClr val="E0EEED"/>
              </a:buClr>
              <a:buSzPct val="120000"/>
              <a:buFont typeface="Arial" panose="020B0604020202020204" pitchFamily="34" charset="0"/>
              <a:buNone/>
              <a:defRPr sz="1800" b="1" kern="1200">
                <a:solidFill>
                  <a:schemeClr val="tx1">
                    <a:lumMod val="90000"/>
                    <a:lumOff val="10000"/>
                  </a:schemeClr>
                </a:solidFill>
                <a:latin typeface="Libre Franklin" panose="00000500000000000000" pitchFamily="2" charset="0"/>
                <a:ea typeface="+mn-ea"/>
                <a:cs typeface="+mn-cs"/>
              </a:defRPr>
            </a:lvl3pPr>
            <a:lvl4pPr marL="1371600" indent="0" algn="l" defTabSz="914400" rtl="0" eaLnBrk="1" latinLnBrk="0" hangingPunct="1">
              <a:lnSpc>
                <a:spcPct val="90000"/>
              </a:lnSpc>
              <a:spcBef>
                <a:spcPts val="500"/>
              </a:spcBef>
              <a:buClr>
                <a:srgbClr val="FFC5B7"/>
              </a:buClr>
              <a:buSzPct val="120000"/>
              <a:buFont typeface="Arial" panose="020B0604020202020204" pitchFamily="34" charset="0"/>
              <a:buNone/>
              <a:defRPr sz="1600" b="1" kern="1200">
                <a:solidFill>
                  <a:schemeClr val="tx1">
                    <a:lumMod val="90000"/>
                    <a:lumOff val="10000"/>
                  </a:schemeClr>
                </a:solidFill>
                <a:latin typeface="Libre Franklin" panose="00000500000000000000" pitchFamily="2" charset="0"/>
                <a:ea typeface="+mn-ea"/>
                <a:cs typeface="+mn-cs"/>
              </a:defRPr>
            </a:lvl4pPr>
            <a:lvl5pPr marL="1828800" indent="0" algn="l" defTabSz="914400" rtl="0" eaLnBrk="1" latinLnBrk="0" hangingPunct="1">
              <a:lnSpc>
                <a:spcPct val="90000"/>
              </a:lnSpc>
              <a:spcBef>
                <a:spcPts val="500"/>
              </a:spcBef>
              <a:buClr>
                <a:srgbClr val="087670"/>
              </a:buClr>
              <a:buSzPct val="120000"/>
              <a:buFont typeface="Arial" panose="020B0604020202020204" pitchFamily="34" charset="0"/>
              <a:buNone/>
              <a:defRPr sz="1600" b="1" kern="1200">
                <a:solidFill>
                  <a:schemeClr val="tx1">
                    <a:lumMod val="90000"/>
                    <a:lumOff val="10000"/>
                  </a:schemeClr>
                </a:solidFill>
                <a:latin typeface="Libre Franklin" panose="00000500000000000000" pitchFamily="2"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ts val="1800"/>
              </a:lnSpc>
              <a:spcBef>
                <a:spcPts val="0"/>
              </a:spcBef>
            </a:pPr>
            <a:r>
              <a:rPr lang="fr-BE" sz="1200" b="1" noProof="0" dirty="0"/>
              <a:t>Gestion intégrée des utilisateurs et des accès</a:t>
            </a:r>
          </a:p>
        </p:txBody>
      </p:sp>
      <p:pic>
        <p:nvPicPr>
          <p:cNvPr id="72" name="Content Placeholder 28">
            <a:extLst>
              <a:ext uri="{FF2B5EF4-FFF2-40B4-BE49-F238E27FC236}">
                <a16:creationId xmlns:a16="http://schemas.microsoft.com/office/drawing/2014/main" id="{FDFC651C-D67F-1C46-C174-AD314A10C2D5}"/>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2824922" y="1528650"/>
            <a:ext cx="952500" cy="952500"/>
          </a:xfrm>
          <a:prstGeom prst="rect">
            <a:avLst/>
          </a:prstGeom>
        </p:spPr>
      </p:pic>
      <p:sp>
        <p:nvSpPr>
          <p:cNvPr id="2" name="Text Placeholder 1"/>
          <p:cNvSpPr>
            <a:spLocks noGrp="1"/>
          </p:cNvSpPr>
          <p:nvPr>
            <p:ph type="body" sz="quarter" idx="11"/>
          </p:nvPr>
        </p:nvSpPr>
        <p:spPr/>
        <p:txBody>
          <a:bodyPr/>
          <a:lstStyle/>
          <a:p>
            <a:r>
              <a:rPr lang="fr-BE" noProof="0"/>
              <a:t>Aperçu services de base eHealth</a:t>
            </a:r>
          </a:p>
        </p:txBody>
      </p:sp>
      <p:sp>
        <p:nvSpPr>
          <p:cNvPr id="30" name="Text Placeholder 7">
            <a:extLst>
              <a:ext uri="{FF2B5EF4-FFF2-40B4-BE49-F238E27FC236}">
                <a16:creationId xmlns:a16="http://schemas.microsoft.com/office/drawing/2014/main" id="{A51C015D-4EF8-2656-0CC4-AE81EF985151}"/>
              </a:ext>
            </a:extLst>
          </p:cNvPr>
          <p:cNvSpPr txBox="1">
            <a:spLocks/>
          </p:cNvSpPr>
          <p:nvPr/>
        </p:nvSpPr>
        <p:spPr>
          <a:xfrm>
            <a:off x="8327220" y="2463471"/>
            <a:ext cx="1654187" cy="760293"/>
          </a:xfrm>
          <a:prstGeom prst="rect">
            <a:avLst/>
          </a:prstGeom>
        </p:spPr>
        <p:txBody>
          <a:bodyPr vert="horz" lIns="0" tIns="0" rIns="0" bIns="0" rtlCol="0" anchor="t" anchorCtr="0">
            <a:noAutofit/>
          </a:bodyPr>
          <a:lstStyle>
            <a:lvl1pPr marL="0" indent="0" algn="l" defTabSz="914400" rtl="0" eaLnBrk="1" latinLnBrk="0" hangingPunct="1">
              <a:lnSpc>
                <a:spcPct val="90000"/>
              </a:lnSpc>
              <a:spcBef>
                <a:spcPts val="1000"/>
              </a:spcBef>
              <a:buClr>
                <a:srgbClr val="087670"/>
              </a:buClr>
              <a:buSzPct val="120000"/>
              <a:buFont typeface="Arial" panose="020B0604020202020204" pitchFamily="34" charset="0"/>
              <a:buNone/>
              <a:defRPr sz="2000" b="1" kern="1200">
                <a:solidFill>
                  <a:srgbClr val="087670"/>
                </a:solidFill>
                <a:latin typeface="Libre Franklin SemiBold" panose="00000700000000000000" pitchFamily="2" charset="0"/>
                <a:ea typeface="+mn-ea"/>
                <a:cs typeface="+mn-cs"/>
              </a:defRPr>
            </a:lvl1pPr>
            <a:lvl2pPr marL="457200" indent="0" algn="l" defTabSz="914400" rtl="0" eaLnBrk="1" latinLnBrk="0" hangingPunct="1">
              <a:lnSpc>
                <a:spcPct val="90000"/>
              </a:lnSpc>
              <a:spcBef>
                <a:spcPts val="500"/>
              </a:spcBef>
              <a:buClr>
                <a:srgbClr val="BB2500"/>
              </a:buClr>
              <a:buSzPct val="120000"/>
              <a:buFont typeface="Arial" panose="020B0604020202020204" pitchFamily="34" charset="0"/>
              <a:buNone/>
              <a:defRPr sz="2000" b="1" kern="1200">
                <a:solidFill>
                  <a:schemeClr val="tx1">
                    <a:lumMod val="90000"/>
                    <a:lumOff val="10000"/>
                  </a:schemeClr>
                </a:solidFill>
                <a:latin typeface="Libre Franklin" panose="00000500000000000000" pitchFamily="2" charset="0"/>
                <a:ea typeface="+mn-ea"/>
                <a:cs typeface="+mn-cs"/>
              </a:defRPr>
            </a:lvl2pPr>
            <a:lvl3pPr marL="914400" indent="0" algn="l" defTabSz="914400" rtl="0" eaLnBrk="1" latinLnBrk="0" hangingPunct="1">
              <a:lnSpc>
                <a:spcPct val="90000"/>
              </a:lnSpc>
              <a:spcBef>
                <a:spcPts val="500"/>
              </a:spcBef>
              <a:buClr>
                <a:srgbClr val="E0EEED"/>
              </a:buClr>
              <a:buSzPct val="120000"/>
              <a:buFont typeface="Arial" panose="020B0604020202020204" pitchFamily="34" charset="0"/>
              <a:buNone/>
              <a:defRPr sz="1800" b="1" kern="1200">
                <a:solidFill>
                  <a:schemeClr val="tx1">
                    <a:lumMod val="90000"/>
                    <a:lumOff val="10000"/>
                  </a:schemeClr>
                </a:solidFill>
                <a:latin typeface="Libre Franklin" panose="00000500000000000000" pitchFamily="2" charset="0"/>
                <a:ea typeface="+mn-ea"/>
                <a:cs typeface="+mn-cs"/>
              </a:defRPr>
            </a:lvl3pPr>
            <a:lvl4pPr marL="1371600" indent="0" algn="l" defTabSz="914400" rtl="0" eaLnBrk="1" latinLnBrk="0" hangingPunct="1">
              <a:lnSpc>
                <a:spcPct val="90000"/>
              </a:lnSpc>
              <a:spcBef>
                <a:spcPts val="500"/>
              </a:spcBef>
              <a:buClr>
                <a:srgbClr val="FFC5B7"/>
              </a:buClr>
              <a:buSzPct val="120000"/>
              <a:buFont typeface="Arial" panose="020B0604020202020204" pitchFamily="34" charset="0"/>
              <a:buNone/>
              <a:defRPr sz="1600" b="1" kern="1200">
                <a:solidFill>
                  <a:schemeClr val="tx1">
                    <a:lumMod val="90000"/>
                    <a:lumOff val="10000"/>
                  </a:schemeClr>
                </a:solidFill>
                <a:latin typeface="Libre Franklin" panose="00000500000000000000" pitchFamily="2" charset="0"/>
                <a:ea typeface="+mn-ea"/>
                <a:cs typeface="+mn-cs"/>
              </a:defRPr>
            </a:lvl4pPr>
            <a:lvl5pPr marL="1828800" indent="0" algn="l" defTabSz="914400" rtl="0" eaLnBrk="1" latinLnBrk="0" hangingPunct="1">
              <a:lnSpc>
                <a:spcPct val="90000"/>
              </a:lnSpc>
              <a:spcBef>
                <a:spcPts val="500"/>
              </a:spcBef>
              <a:buClr>
                <a:srgbClr val="087670"/>
              </a:buClr>
              <a:buSzPct val="120000"/>
              <a:buFont typeface="Arial" panose="020B0604020202020204" pitchFamily="34" charset="0"/>
              <a:buNone/>
              <a:defRPr sz="1600" b="1" kern="1200">
                <a:solidFill>
                  <a:schemeClr val="tx1">
                    <a:lumMod val="90000"/>
                    <a:lumOff val="10000"/>
                  </a:schemeClr>
                </a:solidFill>
                <a:latin typeface="Libre Franklin" panose="00000500000000000000" pitchFamily="2"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ts val="1800"/>
              </a:lnSpc>
              <a:spcBef>
                <a:spcPts val="0"/>
              </a:spcBef>
            </a:pPr>
            <a:r>
              <a:rPr lang="fr-BE" sz="1200" noProof="0" dirty="0"/>
              <a:t>Boîte aux lettres électronique sécurisée</a:t>
            </a:r>
          </a:p>
        </p:txBody>
      </p:sp>
      <p:pic>
        <p:nvPicPr>
          <p:cNvPr id="31" name="Content Placeholder 28">
            <a:extLst>
              <a:ext uri="{FF2B5EF4-FFF2-40B4-BE49-F238E27FC236}">
                <a16:creationId xmlns:a16="http://schemas.microsoft.com/office/drawing/2014/main" id="{49528304-2D08-0E31-7B60-70B59E14A5B8}"/>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580035" y="1528650"/>
            <a:ext cx="952500" cy="952500"/>
          </a:xfrm>
          <a:prstGeom prst="rect">
            <a:avLst/>
          </a:prstGeom>
        </p:spPr>
      </p:pic>
      <p:sp>
        <p:nvSpPr>
          <p:cNvPr id="51" name="Text Placeholder 7">
            <a:extLst>
              <a:ext uri="{FF2B5EF4-FFF2-40B4-BE49-F238E27FC236}">
                <a16:creationId xmlns:a16="http://schemas.microsoft.com/office/drawing/2014/main" id="{51AF37B8-DB2D-59A9-D8CA-025FC69B064E}"/>
              </a:ext>
            </a:extLst>
          </p:cNvPr>
          <p:cNvSpPr txBox="1">
            <a:spLocks/>
          </p:cNvSpPr>
          <p:nvPr/>
        </p:nvSpPr>
        <p:spPr>
          <a:xfrm>
            <a:off x="521924" y="2463471"/>
            <a:ext cx="1718363" cy="760293"/>
          </a:xfrm>
          <a:prstGeom prst="rect">
            <a:avLst/>
          </a:prstGeom>
        </p:spPr>
        <p:txBody>
          <a:bodyPr vert="horz" lIns="0" tIns="0" rIns="0" bIns="0" rtlCol="0" anchor="t" anchorCtr="0">
            <a:noAutofit/>
          </a:bodyPr>
          <a:lstStyle>
            <a:lvl1pPr marL="0" indent="0" algn="l" defTabSz="914400" rtl="0" eaLnBrk="1" latinLnBrk="0" hangingPunct="1">
              <a:lnSpc>
                <a:spcPct val="90000"/>
              </a:lnSpc>
              <a:spcBef>
                <a:spcPts val="1000"/>
              </a:spcBef>
              <a:buClr>
                <a:srgbClr val="087670"/>
              </a:buClr>
              <a:buSzPct val="120000"/>
              <a:buFont typeface="Arial" panose="020B0604020202020204" pitchFamily="34" charset="0"/>
              <a:buNone/>
              <a:defRPr sz="2000" b="1" kern="1200">
                <a:solidFill>
                  <a:srgbClr val="087670"/>
                </a:solidFill>
                <a:latin typeface="Libre Franklin SemiBold" panose="00000700000000000000" pitchFamily="2" charset="0"/>
                <a:ea typeface="+mn-ea"/>
                <a:cs typeface="+mn-cs"/>
              </a:defRPr>
            </a:lvl1pPr>
            <a:lvl2pPr marL="457200" indent="0" algn="l" defTabSz="914400" rtl="0" eaLnBrk="1" latinLnBrk="0" hangingPunct="1">
              <a:lnSpc>
                <a:spcPct val="90000"/>
              </a:lnSpc>
              <a:spcBef>
                <a:spcPts val="500"/>
              </a:spcBef>
              <a:buClr>
                <a:srgbClr val="BB2500"/>
              </a:buClr>
              <a:buSzPct val="120000"/>
              <a:buFont typeface="Arial" panose="020B0604020202020204" pitchFamily="34" charset="0"/>
              <a:buNone/>
              <a:defRPr sz="2000" b="1" kern="1200">
                <a:solidFill>
                  <a:schemeClr val="tx1">
                    <a:lumMod val="90000"/>
                    <a:lumOff val="10000"/>
                  </a:schemeClr>
                </a:solidFill>
                <a:latin typeface="Libre Franklin" panose="00000500000000000000" pitchFamily="2" charset="0"/>
                <a:ea typeface="+mn-ea"/>
                <a:cs typeface="+mn-cs"/>
              </a:defRPr>
            </a:lvl2pPr>
            <a:lvl3pPr marL="914400" indent="0" algn="l" defTabSz="914400" rtl="0" eaLnBrk="1" latinLnBrk="0" hangingPunct="1">
              <a:lnSpc>
                <a:spcPct val="90000"/>
              </a:lnSpc>
              <a:spcBef>
                <a:spcPts val="500"/>
              </a:spcBef>
              <a:buClr>
                <a:srgbClr val="E0EEED"/>
              </a:buClr>
              <a:buSzPct val="120000"/>
              <a:buFont typeface="Arial" panose="020B0604020202020204" pitchFamily="34" charset="0"/>
              <a:buNone/>
              <a:defRPr sz="1800" b="1" kern="1200">
                <a:solidFill>
                  <a:schemeClr val="tx1">
                    <a:lumMod val="90000"/>
                    <a:lumOff val="10000"/>
                  </a:schemeClr>
                </a:solidFill>
                <a:latin typeface="Libre Franklin" panose="00000500000000000000" pitchFamily="2" charset="0"/>
                <a:ea typeface="+mn-ea"/>
                <a:cs typeface="+mn-cs"/>
              </a:defRPr>
            </a:lvl3pPr>
            <a:lvl4pPr marL="1371600" indent="0" algn="l" defTabSz="914400" rtl="0" eaLnBrk="1" latinLnBrk="0" hangingPunct="1">
              <a:lnSpc>
                <a:spcPct val="90000"/>
              </a:lnSpc>
              <a:spcBef>
                <a:spcPts val="500"/>
              </a:spcBef>
              <a:buClr>
                <a:srgbClr val="FFC5B7"/>
              </a:buClr>
              <a:buSzPct val="120000"/>
              <a:buFont typeface="Arial" panose="020B0604020202020204" pitchFamily="34" charset="0"/>
              <a:buNone/>
              <a:defRPr sz="1600" b="1" kern="1200">
                <a:solidFill>
                  <a:schemeClr val="tx1">
                    <a:lumMod val="90000"/>
                    <a:lumOff val="10000"/>
                  </a:schemeClr>
                </a:solidFill>
                <a:latin typeface="Libre Franklin" panose="00000500000000000000" pitchFamily="2" charset="0"/>
                <a:ea typeface="+mn-ea"/>
                <a:cs typeface="+mn-cs"/>
              </a:defRPr>
            </a:lvl4pPr>
            <a:lvl5pPr marL="1828800" indent="0" algn="l" defTabSz="914400" rtl="0" eaLnBrk="1" latinLnBrk="0" hangingPunct="1">
              <a:lnSpc>
                <a:spcPct val="90000"/>
              </a:lnSpc>
              <a:spcBef>
                <a:spcPts val="500"/>
              </a:spcBef>
              <a:buClr>
                <a:srgbClr val="087670"/>
              </a:buClr>
              <a:buSzPct val="120000"/>
              <a:buFont typeface="Arial" panose="020B0604020202020204" pitchFamily="34" charset="0"/>
              <a:buNone/>
              <a:defRPr sz="1600" b="1" kern="1200">
                <a:solidFill>
                  <a:schemeClr val="tx1">
                    <a:lumMod val="90000"/>
                    <a:lumOff val="10000"/>
                  </a:schemeClr>
                </a:solidFill>
                <a:latin typeface="Libre Franklin" panose="00000500000000000000" pitchFamily="2"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ts val="1800"/>
              </a:lnSpc>
              <a:spcBef>
                <a:spcPts val="0"/>
              </a:spcBef>
            </a:pPr>
            <a:r>
              <a:rPr lang="fr-BE" sz="1200" noProof="0" dirty="0"/>
              <a:t>Certificats eHealth</a:t>
            </a:r>
          </a:p>
        </p:txBody>
      </p:sp>
      <p:pic>
        <p:nvPicPr>
          <p:cNvPr id="52" name="Content Placeholder 28">
            <a:extLst>
              <a:ext uri="{FF2B5EF4-FFF2-40B4-BE49-F238E27FC236}">
                <a16:creationId xmlns:a16="http://schemas.microsoft.com/office/drawing/2014/main" id="{B2EA87C9-C918-2E71-F65F-579F0869BB1F}"/>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906551" y="1528650"/>
            <a:ext cx="952500" cy="952500"/>
          </a:xfrm>
          <a:prstGeom prst="rect">
            <a:avLst/>
          </a:prstGeom>
        </p:spPr>
      </p:pic>
      <p:sp>
        <p:nvSpPr>
          <p:cNvPr id="55" name="Text Placeholder 7">
            <a:extLst>
              <a:ext uri="{FF2B5EF4-FFF2-40B4-BE49-F238E27FC236}">
                <a16:creationId xmlns:a16="http://schemas.microsoft.com/office/drawing/2014/main" id="{F00954EB-A293-37F4-4757-F37FA17C7386}"/>
              </a:ext>
            </a:extLst>
          </p:cNvPr>
          <p:cNvSpPr txBox="1">
            <a:spLocks/>
          </p:cNvSpPr>
          <p:nvPr/>
        </p:nvSpPr>
        <p:spPr>
          <a:xfrm>
            <a:off x="7435951" y="4602432"/>
            <a:ext cx="1718363" cy="760293"/>
          </a:xfrm>
          <a:prstGeom prst="rect">
            <a:avLst/>
          </a:prstGeom>
        </p:spPr>
        <p:txBody>
          <a:bodyPr vert="horz" lIns="0" tIns="0" rIns="0" bIns="0" rtlCol="0" anchor="t" anchorCtr="0">
            <a:noAutofit/>
          </a:bodyPr>
          <a:lstStyle>
            <a:lvl1pPr marL="0" indent="0" algn="l" defTabSz="914400" rtl="0" eaLnBrk="1" latinLnBrk="0" hangingPunct="1">
              <a:lnSpc>
                <a:spcPct val="90000"/>
              </a:lnSpc>
              <a:spcBef>
                <a:spcPts val="1000"/>
              </a:spcBef>
              <a:buClr>
                <a:srgbClr val="087670"/>
              </a:buClr>
              <a:buSzPct val="120000"/>
              <a:buFont typeface="Arial" panose="020B0604020202020204" pitchFamily="34" charset="0"/>
              <a:buNone/>
              <a:defRPr sz="2000" b="1" kern="1200">
                <a:solidFill>
                  <a:srgbClr val="087670"/>
                </a:solidFill>
                <a:latin typeface="Libre Franklin SemiBold" panose="00000700000000000000" pitchFamily="2" charset="0"/>
                <a:ea typeface="+mn-ea"/>
                <a:cs typeface="+mn-cs"/>
              </a:defRPr>
            </a:lvl1pPr>
            <a:lvl2pPr marL="457200" indent="0" algn="l" defTabSz="914400" rtl="0" eaLnBrk="1" latinLnBrk="0" hangingPunct="1">
              <a:lnSpc>
                <a:spcPct val="90000"/>
              </a:lnSpc>
              <a:spcBef>
                <a:spcPts val="500"/>
              </a:spcBef>
              <a:buClr>
                <a:srgbClr val="BB2500"/>
              </a:buClr>
              <a:buSzPct val="120000"/>
              <a:buFont typeface="Arial" panose="020B0604020202020204" pitchFamily="34" charset="0"/>
              <a:buNone/>
              <a:defRPr sz="2000" b="1" kern="1200">
                <a:solidFill>
                  <a:schemeClr val="tx1">
                    <a:lumMod val="90000"/>
                    <a:lumOff val="10000"/>
                  </a:schemeClr>
                </a:solidFill>
                <a:latin typeface="Libre Franklin" panose="00000500000000000000" pitchFamily="2" charset="0"/>
                <a:ea typeface="+mn-ea"/>
                <a:cs typeface="+mn-cs"/>
              </a:defRPr>
            </a:lvl2pPr>
            <a:lvl3pPr marL="914400" indent="0" algn="l" defTabSz="914400" rtl="0" eaLnBrk="1" latinLnBrk="0" hangingPunct="1">
              <a:lnSpc>
                <a:spcPct val="90000"/>
              </a:lnSpc>
              <a:spcBef>
                <a:spcPts val="500"/>
              </a:spcBef>
              <a:buClr>
                <a:srgbClr val="E0EEED"/>
              </a:buClr>
              <a:buSzPct val="120000"/>
              <a:buFont typeface="Arial" panose="020B0604020202020204" pitchFamily="34" charset="0"/>
              <a:buNone/>
              <a:defRPr sz="1800" b="1" kern="1200">
                <a:solidFill>
                  <a:schemeClr val="tx1">
                    <a:lumMod val="90000"/>
                    <a:lumOff val="10000"/>
                  </a:schemeClr>
                </a:solidFill>
                <a:latin typeface="Libre Franklin" panose="00000500000000000000" pitchFamily="2" charset="0"/>
                <a:ea typeface="+mn-ea"/>
                <a:cs typeface="+mn-cs"/>
              </a:defRPr>
            </a:lvl3pPr>
            <a:lvl4pPr marL="1371600" indent="0" algn="l" defTabSz="914400" rtl="0" eaLnBrk="1" latinLnBrk="0" hangingPunct="1">
              <a:lnSpc>
                <a:spcPct val="90000"/>
              </a:lnSpc>
              <a:spcBef>
                <a:spcPts val="500"/>
              </a:spcBef>
              <a:buClr>
                <a:srgbClr val="FFC5B7"/>
              </a:buClr>
              <a:buSzPct val="120000"/>
              <a:buFont typeface="Arial" panose="020B0604020202020204" pitchFamily="34" charset="0"/>
              <a:buNone/>
              <a:defRPr sz="1600" b="1" kern="1200">
                <a:solidFill>
                  <a:schemeClr val="tx1">
                    <a:lumMod val="90000"/>
                    <a:lumOff val="10000"/>
                  </a:schemeClr>
                </a:solidFill>
                <a:latin typeface="Libre Franklin" panose="00000500000000000000" pitchFamily="2" charset="0"/>
                <a:ea typeface="+mn-ea"/>
                <a:cs typeface="+mn-cs"/>
              </a:defRPr>
            </a:lvl4pPr>
            <a:lvl5pPr marL="1828800" indent="0" algn="l" defTabSz="914400" rtl="0" eaLnBrk="1" latinLnBrk="0" hangingPunct="1">
              <a:lnSpc>
                <a:spcPct val="90000"/>
              </a:lnSpc>
              <a:spcBef>
                <a:spcPts val="500"/>
              </a:spcBef>
              <a:buClr>
                <a:srgbClr val="087670"/>
              </a:buClr>
              <a:buSzPct val="120000"/>
              <a:buFont typeface="Arial" panose="020B0604020202020204" pitchFamily="34" charset="0"/>
              <a:buNone/>
              <a:defRPr sz="1600" b="1" kern="1200">
                <a:solidFill>
                  <a:schemeClr val="tx1">
                    <a:lumMod val="90000"/>
                    <a:lumOff val="10000"/>
                  </a:schemeClr>
                </a:solidFill>
                <a:latin typeface="Libre Franklin" panose="00000500000000000000" pitchFamily="2"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ts val="1800"/>
              </a:lnSpc>
              <a:spcBef>
                <a:spcPts val="0"/>
              </a:spcBef>
            </a:pPr>
            <a:r>
              <a:rPr lang="fr-BE" sz="1200" b="1" noProof="0" dirty="0"/>
              <a:t>Consultation registre national</a:t>
            </a:r>
          </a:p>
        </p:txBody>
      </p:sp>
      <p:pic>
        <p:nvPicPr>
          <p:cNvPr id="56" name="Content Placeholder 28">
            <a:extLst>
              <a:ext uri="{FF2B5EF4-FFF2-40B4-BE49-F238E27FC236}">
                <a16:creationId xmlns:a16="http://schemas.microsoft.com/office/drawing/2014/main" id="{4C5CDCAC-710B-D012-AC81-9A025A3A551D}"/>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7769831" y="3528014"/>
            <a:ext cx="952500" cy="952500"/>
          </a:xfrm>
          <a:prstGeom prst="rect">
            <a:avLst/>
          </a:prstGeom>
        </p:spPr>
      </p:pic>
      <p:sp>
        <p:nvSpPr>
          <p:cNvPr id="57" name="Text Placeholder 7">
            <a:extLst>
              <a:ext uri="{FF2B5EF4-FFF2-40B4-BE49-F238E27FC236}">
                <a16:creationId xmlns:a16="http://schemas.microsoft.com/office/drawing/2014/main" id="{B7552765-4E97-4553-38C7-F20131DBDE25}"/>
              </a:ext>
            </a:extLst>
          </p:cNvPr>
          <p:cNvSpPr txBox="1">
            <a:spLocks/>
          </p:cNvSpPr>
          <p:nvPr/>
        </p:nvSpPr>
        <p:spPr>
          <a:xfrm>
            <a:off x="5440576" y="4602432"/>
            <a:ext cx="1718363" cy="760293"/>
          </a:xfrm>
          <a:prstGeom prst="rect">
            <a:avLst/>
          </a:prstGeom>
        </p:spPr>
        <p:txBody>
          <a:bodyPr vert="horz" lIns="0" tIns="0" rIns="0" bIns="0" rtlCol="0" anchor="t" anchorCtr="0">
            <a:noAutofit/>
          </a:bodyPr>
          <a:lstStyle>
            <a:lvl1pPr marL="0" indent="0" algn="l" defTabSz="914400" rtl="0" eaLnBrk="1" latinLnBrk="0" hangingPunct="1">
              <a:lnSpc>
                <a:spcPct val="90000"/>
              </a:lnSpc>
              <a:spcBef>
                <a:spcPts val="1000"/>
              </a:spcBef>
              <a:buClr>
                <a:srgbClr val="087670"/>
              </a:buClr>
              <a:buSzPct val="120000"/>
              <a:buFont typeface="Arial" panose="020B0604020202020204" pitchFamily="34" charset="0"/>
              <a:buNone/>
              <a:defRPr sz="2000" b="1" kern="1200">
                <a:solidFill>
                  <a:srgbClr val="087670"/>
                </a:solidFill>
                <a:latin typeface="Libre Franklin SemiBold" panose="00000700000000000000" pitchFamily="2" charset="0"/>
                <a:ea typeface="+mn-ea"/>
                <a:cs typeface="+mn-cs"/>
              </a:defRPr>
            </a:lvl1pPr>
            <a:lvl2pPr marL="457200" indent="0" algn="l" defTabSz="914400" rtl="0" eaLnBrk="1" latinLnBrk="0" hangingPunct="1">
              <a:lnSpc>
                <a:spcPct val="90000"/>
              </a:lnSpc>
              <a:spcBef>
                <a:spcPts val="500"/>
              </a:spcBef>
              <a:buClr>
                <a:srgbClr val="BB2500"/>
              </a:buClr>
              <a:buSzPct val="120000"/>
              <a:buFont typeface="Arial" panose="020B0604020202020204" pitchFamily="34" charset="0"/>
              <a:buNone/>
              <a:defRPr sz="2000" b="1" kern="1200">
                <a:solidFill>
                  <a:schemeClr val="tx1">
                    <a:lumMod val="90000"/>
                    <a:lumOff val="10000"/>
                  </a:schemeClr>
                </a:solidFill>
                <a:latin typeface="Libre Franklin" panose="00000500000000000000" pitchFamily="2" charset="0"/>
                <a:ea typeface="+mn-ea"/>
                <a:cs typeface="+mn-cs"/>
              </a:defRPr>
            </a:lvl2pPr>
            <a:lvl3pPr marL="914400" indent="0" algn="l" defTabSz="914400" rtl="0" eaLnBrk="1" latinLnBrk="0" hangingPunct="1">
              <a:lnSpc>
                <a:spcPct val="90000"/>
              </a:lnSpc>
              <a:spcBef>
                <a:spcPts val="500"/>
              </a:spcBef>
              <a:buClr>
                <a:srgbClr val="E0EEED"/>
              </a:buClr>
              <a:buSzPct val="120000"/>
              <a:buFont typeface="Arial" panose="020B0604020202020204" pitchFamily="34" charset="0"/>
              <a:buNone/>
              <a:defRPr sz="1800" b="1" kern="1200">
                <a:solidFill>
                  <a:schemeClr val="tx1">
                    <a:lumMod val="90000"/>
                    <a:lumOff val="10000"/>
                  </a:schemeClr>
                </a:solidFill>
                <a:latin typeface="Libre Franklin" panose="00000500000000000000" pitchFamily="2" charset="0"/>
                <a:ea typeface="+mn-ea"/>
                <a:cs typeface="+mn-cs"/>
              </a:defRPr>
            </a:lvl3pPr>
            <a:lvl4pPr marL="1371600" indent="0" algn="l" defTabSz="914400" rtl="0" eaLnBrk="1" latinLnBrk="0" hangingPunct="1">
              <a:lnSpc>
                <a:spcPct val="90000"/>
              </a:lnSpc>
              <a:spcBef>
                <a:spcPts val="500"/>
              </a:spcBef>
              <a:buClr>
                <a:srgbClr val="FFC5B7"/>
              </a:buClr>
              <a:buSzPct val="120000"/>
              <a:buFont typeface="Arial" panose="020B0604020202020204" pitchFamily="34" charset="0"/>
              <a:buNone/>
              <a:defRPr sz="1600" b="1" kern="1200">
                <a:solidFill>
                  <a:schemeClr val="tx1">
                    <a:lumMod val="90000"/>
                    <a:lumOff val="10000"/>
                  </a:schemeClr>
                </a:solidFill>
                <a:latin typeface="Libre Franklin" panose="00000500000000000000" pitchFamily="2" charset="0"/>
                <a:ea typeface="+mn-ea"/>
                <a:cs typeface="+mn-cs"/>
              </a:defRPr>
            </a:lvl4pPr>
            <a:lvl5pPr marL="1828800" indent="0" algn="l" defTabSz="914400" rtl="0" eaLnBrk="1" latinLnBrk="0" hangingPunct="1">
              <a:lnSpc>
                <a:spcPct val="90000"/>
              </a:lnSpc>
              <a:spcBef>
                <a:spcPts val="500"/>
              </a:spcBef>
              <a:buClr>
                <a:srgbClr val="087670"/>
              </a:buClr>
              <a:buSzPct val="120000"/>
              <a:buFont typeface="Arial" panose="020B0604020202020204" pitchFamily="34" charset="0"/>
              <a:buNone/>
              <a:defRPr sz="1600" b="1" kern="1200">
                <a:solidFill>
                  <a:schemeClr val="tx1">
                    <a:lumMod val="90000"/>
                    <a:lumOff val="10000"/>
                  </a:schemeClr>
                </a:solidFill>
                <a:latin typeface="Libre Franklin" panose="00000500000000000000" pitchFamily="2"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ts val="1800"/>
              </a:lnSpc>
              <a:spcBef>
                <a:spcPts val="0"/>
              </a:spcBef>
            </a:pPr>
            <a:r>
              <a:rPr lang="fr-BE" sz="1200" b="1" noProof="0" dirty="0"/>
              <a:t>Coordination de sous-processus électroniques</a:t>
            </a:r>
          </a:p>
        </p:txBody>
      </p:sp>
      <p:pic>
        <p:nvPicPr>
          <p:cNvPr id="58" name="Content Placeholder 28">
            <a:extLst>
              <a:ext uri="{FF2B5EF4-FFF2-40B4-BE49-F238E27FC236}">
                <a16:creationId xmlns:a16="http://schemas.microsoft.com/office/drawing/2014/main" id="{2B617381-9B6F-E4BB-86A6-FDA80B9ED3B3}"/>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5756079" y="3528014"/>
            <a:ext cx="952500" cy="952500"/>
          </a:xfrm>
          <a:prstGeom prst="rect">
            <a:avLst/>
          </a:prstGeom>
        </p:spPr>
      </p:pic>
      <p:sp>
        <p:nvSpPr>
          <p:cNvPr id="63" name="Text Placeholder 7">
            <a:extLst>
              <a:ext uri="{FF2B5EF4-FFF2-40B4-BE49-F238E27FC236}">
                <a16:creationId xmlns:a16="http://schemas.microsoft.com/office/drawing/2014/main" id="{DC601630-1E2A-151B-CD0B-9AB7189A9E35}"/>
              </a:ext>
            </a:extLst>
          </p:cNvPr>
          <p:cNvSpPr txBox="1">
            <a:spLocks/>
          </p:cNvSpPr>
          <p:nvPr/>
        </p:nvSpPr>
        <p:spPr>
          <a:xfrm>
            <a:off x="4360361" y="2463471"/>
            <a:ext cx="1718363" cy="760293"/>
          </a:xfrm>
          <a:prstGeom prst="rect">
            <a:avLst/>
          </a:prstGeom>
        </p:spPr>
        <p:txBody>
          <a:bodyPr vert="horz" lIns="0" tIns="0" rIns="0" bIns="0" rtlCol="0" anchor="t" anchorCtr="0">
            <a:noAutofit/>
          </a:bodyPr>
          <a:lstStyle>
            <a:lvl1pPr marL="0" indent="0" algn="l" defTabSz="914400" rtl="0" eaLnBrk="1" latinLnBrk="0" hangingPunct="1">
              <a:lnSpc>
                <a:spcPct val="90000"/>
              </a:lnSpc>
              <a:spcBef>
                <a:spcPts val="1000"/>
              </a:spcBef>
              <a:buClr>
                <a:srgbClr val="087670"/>
              </a:buClr>
              <a:buSzPct val="120000"/>
              <a:buFont typeface="Arial" panose="020B0604020202020204" pitchFamily="34" charset="0"/>
              <a:buNone/>
              <a:defRPr sz="2000" b="1" kern="1200">
                <a:solidFill>
                  <a:srgbClr val="087670"/>
                </a:solidFill>
                <a:latin typeface="Libre Franklin SemiBold" panose="00000700000000000000" pitchFamily="2" charset="0"/>
                <a:ea typeface="+mn-ea"/>
                <a:cs typeface="+mn-cs"/>
              </a:defRPr>
            </a:lvl1pPr>
            <a:lvl2pPr marL="457200" indent="0" algn="l" defTabSz="914400" rtl="0" eaLnBrk="1" latinLnBrk="0" hangingPunct="1">
              <a:lnSpc>
                <a:spcPct val="90000"/>
              </a:lnSpc>
              <a:spcBef>
                <a:spcPts val="500"/>
              </a:spcBef>
              <a:buClr>
                <a:srgbClr val="BB2500"/>
              </a:buClr>
              <a:buSzPct val="120000"/>
              <a:buFont typeface="Arial" panose="020B0604020202020204" pitchFamily="34" charset="0"/>
              <a:buNone/>
              <a:defRPr sz="2000" b="1" kern="1200">
                <a:solidFill>
                  <a:schemeClr val="tx1">
                    <a:lumMod val="90000"/>
                    <a:lumOff val="10000"/>
                  </a:schemeClr>
                </a:solidFill>
                <a:latin typeface="Libre Franklin" panose="00000500000000000000" pitchFamily="2" charset="0"/>
                <a:ea typeface="+mn-ea"/>
                <a:cs typeface="+mn-cs"/>
              </a:defRPr>
            </a:lvl2pPr>
            <a:lvl3pPr marL="914400" indent="0" algn="l" defTabSz="914400" rtl="0" eaLnBrk="1" latinLnBrk="0" hangingPunct="1">
              <a:lnSpc>
                <a:spcPct val="90000"/>
              </a:lnSpc>
              <a:spcBef>
                <a:spcPts val="500"/>
              </a:spcBef>
              <a:buClr>
                <a:srgbClr val="E0EEED"/>
              </a:buClr>
              <a:buSzPct val="120000"/>
              <a:buFont typeface="Arial" panose="020B0604020202020204" pitchFamily="34" charset="0"/>
              <a:buNone/>
              <a:defRPr sz="1800" b="1" kern="1200">
                <a:solidFill>
                  <a:schemeClr val="tx1">
                    <a:lumMod val="90000"/>
                    <a:lumOff val="10000"/>
                  </a:schemeClr>
                </a:solidFill>
                <a:latin typeface="Libre Franklin" panose="00000500000000000000" pitchFamily="2" charset="0"/>
                <a:ea typeface="+mn-ea"/>
                <a:cs typeface="+mn-cs"/>
              </a:defRPr>
            </a:lvl3pPr>
            <a:lvl4pPr marL="1371600" indent="0" algn="l" defTabSz="914400" rtl="0" eaLnBrk="1" latinLnBrk="0" hangingPunct="1">
              <a:lnSpc>
                <a:spcPct val="90000"/>
              </a:lnSpc>
              <a:spcBef>
                <a:spcPts val="500"/>
              </a:spcBef>
              <a:buClr>
                <a:srgbClr val="FFC5B7"/>
              </a:buClr>
              <a:buSzPct val="120000"/>
              <a:buFont typeface="Arial" panose="020B0604020202020204" pitchFamily="34" charset="0"/>
              <a:buNone/>
              <a:defRPr sz="1600" b="1" kern="1200">
                <a:solidFill>
                  <a:schemeClr val="tx1">
                    <a:lumMod val="90000"/>
                    <a:lumOff val="10000"/>
                  </a:schemeClr>
                </a:solidFill>
                <a:latin typeface="Libre Franklin" panose="00000500000000000000" pitchFamily="2" charset="0"/>
                <a:ea typeface="+mn-ea"/>
                <a:cs typeface="+mn-cs"/>
              </a:defRPr>
            </a:lvl4pPr>
            <a:lvl5pPr marL="1828800" indent="0" algn="l" defTabSz="914400" rtl="0" eaLnBrk="1" latinLnBrk="0" hangingPunct="1">
              <a:lnSpc>
                <a:spcPct val="90000"/>
              </a:lnSpc>
              <a:spcBef>
                <a:spcPts val="500"/>
              </a:spcBef>
              <a:buClr>
                <a:srgbClr val="087670"/>
              </a:buClr>
              <a:buSzPct val="120000"/>
              <a:buFont typeface="Arial" panose="020B0604020202020204" pitchFamily="34" charset="0"/>
              <a:buNone/>
              <a:defRPr sz="1600" b="1" kern="1200">
                <a:solidFill>
                  <a:schemeClr val="tx1">
                    <a:lumMod val="90000"/>
                    <a:lumOff val="10000"/>
                  </a:schemeClr>
                </a:solidFill>
                <a:latin typeface="Libre Franklin" panose="00000500000000000000" pitchFamily="2"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ts val="1800"/>
              </a:lnSpc>
              <a:spcBef>
                <a:spcPts val="0"/>
              </a:spcBef>
            </a:pPr>
            <a:r>
              <a:rPr lang="fr-BE" sz="1200" dirty="0"/>
              <a:t>T</a:t>
            </a:r>
            <a:r>
              <a:rPr lang="fr-BE" sz="1200" noProof="0" dirty="0" err="1"/>
              <a:t>imestamping</a:t>
            </a:r>
            <a:r>
              <a:rPr lang="fr-BE" sz="1200" noProof="0" dirty="0"/>
              <a:t>  </a:t>
            </a:r>
          </a:p>
        </p:txBody>
      </p:sp>
      <p:pic>
        <p:nvPicPr>
          <p:cNvPr id="64" name="Content Placeholder 28">
            <a:extLst>
              <a:ext uri="{FF2B5EF4-FFF2-40B4-BE49-F238E27FC236}">
                <a16:creationId xmlns:a16="http://schemas.microsoft.com/office/drawing/2014/main" id="{3C9D1E35-1F94-CDD5-9F35-4CAD6F833497}"/>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p:blipFill>
        <p:spPr>
          <a:xfrm>
            <a:off x="4743293" y="1528650"/>
            <a:ext cx="952500" cy="952500"/>
          </a:xfrm>
          <a:prstGeom prst="rect">
            <a:avLst/>
          </a:prstGeom>
        </p:spPr>
      </p:pic>
      <p:sp>
        <p:nvSpPr>
          <p:cNvPr id="69" name="Text Placeholder 7">
            <a:extLst>
              <a:ext uri="{FF2B5EF4-FFF2-40B4-BE49-F238E27FC236}">
                <a16:creationId xmlns:a16="http://schemas.microsoft.com/office/drawing/2014/main" id="{BB86E9B6-FC2D-0B3B-9CAA-6A52D3BC6AAA}"/>
              </a:ext>
            </a:extLst>
          </p:cNvPr>
          <p:cNvSpPr txBox="1">
            <a:spLocks/>
          </p:cNvSpPr>
          <p:nvPr/>
        </p:nvSpPr>
        <p:spPr>
          <a:xfrm>
            <a:off x="10147562" y="2463471"/>
            <a:ext cx="1654187" cy="760293"/>
          </a:xfrm>
          <a:prstGeom prst="rect">
            <a:avLst/>
          </a:prstGeom>
        </p:spPr>
        <p:txBody>
          <a:bodyPr vert="horz" lIns="0" tIns="0" rIns="0" bIns="0" rtlCol="0" anchor="t" anchorCtr="0">
            <a:noAutofit/>
          </a:bodyPr>
          <a:lstStyle>
            <a:lvl1pPr marL="0" indent="0" algn="l" defTabSz="914400" rtl="0" eaLnBrk="1" latinLnBrk="0" hangingPunct="1">
              <a:lnSpc>
                <a:spcPct val="90000"/>
              </a:lnSpc>
              <a:spcBef>
                <a:spcPts val="1000"/>
              </a:spcBef>
              <a:buClr>
                <a:srgbClr val="087670"/>
              </a:buClr>
              <a:buSzPct val="120000"/>
              <a:buFont typeface="Arial" panose="020B0604020202020204" pitchFamily="34" charset="0"/>
              <a:buNone/>
              <a:defRPr sz="2000" b="1" kern="1200">
                <a:solidFill>
                  <a:srgbClr val="087670"/>
                </a:solidFill>
                <a:latin typeface="Libre Franklin SemiBold" panose="00000700000000000000" pitchFamily="2" charset="0"/>
                <a:ea typeface="+mn-ea"/>
                <a:cs typeface="+mn-cs"/>
              </a:defRPr>
            </a:lvl1pPr>
            <a:lvl2pPr marL="457200" indent="0" algn="l" defTabSz="914400" rtl="0" eaLnBrk="1" latinLnBrk="0" hangingPunct="1">
              <a:lnSpc>
                <a:spcPct val="90000"/>
              </a:lnSpc>
              <a:spcBef>
                <a:spcPts val="500"/>
              </a:spcBef>
              <a:buClr>
                <a:srgbClr val="BB2500"/>
              </a:buClr>
              <a:buSzPct val="120000"/>
              <a:buFont typeface="Arial" panose="020B0604020202020204" pitchFamily="34" charset="0"/>
              <a:buNone/>
              <a:defRPr sz="2000" b="1" kern="1200">
                <a:solidFill>
                  <a:schemeClr val="tx1">
                    <a:lumMod val="90000"/>
                    <a:lumOff val="10000"/>
                  </a:schemeClr>
                </a:solidFill>
                <a:latin typeface="Libre Franklin" panose="00000500000000000000" pitchFamily="2" charset="0"/>
                <a:ea typeface="+mn-ea"/>
                <a:cs typeface="+mn-cs"/>
              </a:defRPr>
            </a:lvl2pPr>
            <a:lvl3pPr marL="914400" indent="0" algn="l" defTabSz="914400" rtl="0" eaLnBrk="1" latinLnBrk="0" hangingPunct="1">
              <a:lnSpc>
                <a:spcPct val="90000"/>
              </a:lnSpc>
              <a:spcBef>
                <a:spcPts val="500"/>
              </a:spcBef>
              <a:buClr>
                <a:srgbClr val="E0EEED"/>
              </a:buClr>
              <a:buSzPct val="120000"/>
              <a:buFont typeface="Arial" panose="020B0604020202020204" pitchFamily="34" charset="0"/>
              <a:buNone/>
              <a:defRPr sz="1800" b="1" kern="1200">
                <a:solidFill>
                  <a:schemeClr val="tx1">
                    <a:lumMod val="90000"/>
                    <a:lumOff val="10000"/>
                  </a:schemeClr>
                </a:solidFill>
                <a:latin typeface="Libre Franklin" panose="00000500000000000000" pitchFamily="2" charset="0"/>
                <a:ea typeface="+mn-ea"/>
                <a:cs typeface="+mn-cs"/>
              </a:defRPr>
            </a:lvl3pPr>
            <a:lvl4pPr marL="1371600" indent="0" algn="l" defTabSz="914400" rtl="0" eaLnBrk="1" latinLnBrk="0" hangingPunct="1">
              <a:lnSpc>
                <a:spcPct val="90000"/>
              </a:lnSpc>
              <a:spcBef>
                <a:spcPts val="500"/>
              </a:spcBef>
              <a:buClr>
                <a:srgbClr val="FFC5B7"/>
              </a:buClr>
              <a:buSzPct val="120000"/>
              <a:buFont typeface="Arial" panose="020B0604020202020204" pitchFamily="34" charset="0"/>
              <a:buNone/>
              <a:defRPr sz="1600" b="1" kern="1200">
                <a:solidFill>
                  <a:schemeClr val="tx1">
                    <a:lumMod val="90000"/>
                    <a:lumOff val="10000"/>
                  </a:schemeClr>
                </a:solidFill>
                <a:latin typeface="Libre Franklin" panose="00000500000000000000" pitchFamily="2" charset="0"/>
                <a:ea typeface="+mn-ea"/>
                <a:cs typeface="+mn-cs"/>
              </a:defRPr>
            </a:lvl4pPr>
            <a:lvl5pPr marL="1828800" indent="0" algn="l" defTabSz="914400" rtl="0" eaLnBrk="1" latinLnBrk="0" hangingPunct="1">
              <a:lnSpc>
                <a:spcPct val="90000"/>
              </a:lnSpc>
              <a:spcBef>
                <a:spcPts val="500"/>
              </a:spcBef>
              <a:buClr>
                <a:srgbClr val="087670"/>
              </a:buClr>
              <a:buSzPct val="120000"/>
              <a:buFont typeface="Arial" panose="020B0604020202020204" pitchFamily="34" charset="0"/>
              <a:buNone/>
              <a:defRPr sz="1600" b="1" kern="1200">
                <a:solidFill>
                  <a:schemeClr val="tx1">
                    <a:lumMod val="90000"/>
                    <a:lumOff val="10000"/>
                  </a:schemeClr>
                </a:solidFill>
                <a:latin typeface="Libre Franklin" panose="00000500000000000000" pitchFamily="2"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ts val="1800"/>
              </a:lnSpc>
              <a:spcBef>
                <a:spcPts val="0"/>
              </a:spcBef>
            </a:pPr>
            <a:r>
              <a:rPr lang="fr-BE" sz="1200" b="1" noProof="0" dirty="0"/>
              <a:t>Gestion des loggings</a:t>
            </a:r>
          </a:p>
        </p:txBody>
      </p:sp>
      <p:pic>
        <p:nvPicPr>
          <p:cNvPr id="70" name="Content Placeholder 28">
            <a:extLst>
              <a:ext uri="{FF2B5EF4-FFF2-40B4-BE49-F238E27FC236}">
                <a16:creationId xmlns:a16="http://schemas.microsoft.com/office/drawing/2014/main" id="{3C39EEDA-507C-0DA5-2376-3914479D0B1B}"/>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p:blipFill>
        <p:spPr>
          <a:xfrm>
            <a:off x="10498406" y="1528650"/>
            <a:ext cx="952500" cy="952500"/>
          </a:xfrm>
          <a:prstGeom prst="rect">
            <a:avLst/>
          </a:prstGeom>
        </p:spPr>
      </p:pic>
      <p:sp>
        <p:nvSpPr>
          <p:cNvPr id="74" name="Text Placeholder 7">
            <a:extLst>
              <a:ext uri="{FF2B5EF4-FFF2-40B4-BE49-F238E27FC236}">
                <a16:creationId xmlns:a16="http://schemas.microsoft.com/office/drawing/2014/main" id="{08024106-44DD-6E27-D3E9-345B75165700}"/>
              </a:ext>
            </a:extLst>
          </p:cNvPr>
          <p:cNvSpPr txBox="1">
            <a:spLocks/>
          </p:cNvSpPr>
          <p:nvPr/>
        </p:nvSpPr>
        <p:spPr>
          <a:xfrm>
            <a:off x="1312385" y="4602432"/>
            <a:ext cx="1855804" cy="760293"/>
          </a:xfrm>
          <a:prstGeom prst="rect">
            <a:avLst/>
          </a:prstGeom>
        </p:spPr>
        <p:txBody>
          <a:bodyPr vert="horz" lIns="0" tIns="0" rIns="0" bIns="0" rtlCol="0" anchor="t" anchorCtr="0">
            <a:noAutofit/>
          </a:bodyPr>
          <a:lstStyle>
            <a:lvl1pPr marL="0" indent="0" algn="l" defTabSz="914400" rtl="0" eaLnBrk="1" latinLnBrk="0" hangingPunct="1">
              <a:lnSpc>
                <a:spcPct val="90000"/>
              </a:lnSpc>
              <a:spcBef>
                <a:spcPts val="1000"/>
              </a:spcBef>
              <a:buClr>
                <a:srgbClr val="087670"/>
              </a:buClr>
              <a:buSzPct val="120000"/>
              <a:buFont typeface="Arial" panose="020B0604020202020204" pitchFamily="34" charset="0"/>
              <a:buNone/>
              <a:defRPr sz="2000" b="1" kern="1200">
                <a:solidFill>
                  <a:srgbClr val="087670"/>
                </a:solidFill>
                <a:latin typeface="Libre Franklin SemiBold" panose="00000700000000000000" pitchFamily="2" charset="0"/>
                <a:ea typeface="+mn-ea"/>
                <a:cs typeface="+mn-cs"/>
              </a:defRPr>
            </a:lvl1pPr>
            <a:lvl2pPr marL="457200" indent="0" algn="l" defTabSz="914400" rtl="0" eaLnBrk="1" latinLnBrk="0" hangingPunct="1">
              <a:lnSpc>
                <a:spcPct val="90000"/>
              </a:lnSpc>
              <a:spcBef>
                <a:spcPts val="500"/>
              </a:spcBef>
              <a:buClr>
                <a:srgbClr val="BB2500"/>
              </a:buClr>
              <a:buSzPct val="120000"/>
              <a:buFont typeface="Arial" panose="020B0604020202020204" pitchFamily="34" charset="0"/>
              <a:buNone/>
              <a:defRPr sz="2000" b="1" kern="1200">
                <a:solidFill>
                  <a:schemeClr val="tx1">
                    <a:lumMod val="90000"/>
                    <a:lumOff val="10000"/>
                  </a:schemeClr>
                </a:solidFill>
                <a:latin typeface="Libre Franklin" panose="00000500000000000000" pitchFamily="2" charset="0"/>
                <a:ea typeface="+mn-ea"/>
                <a:cs typeface="+mn-cs"/>
              </a:defRPr>
            </a:lvl2pPr>
            <a:lvl3pPr marL="914400" indent="0" algn="l" defTabSz="914400" rtl="0" eaLnBrk="1" latinLnBrk="0" hangingPunct="1">
              <a:lnSpc>
                <a:spcPct val="90000"/>
              </a:lnSpc>
              <a:spcBef>
                <a:spcPts val="500"/>
              </a:spcBef>
              <a:buClr>
                <a:srgbClr val="E0EEED"/>
              </a:buClr>
              <a:buSzPct val="120000"/>
              <a:buFont typeface="Arial" panose="020B0604020202020204" pitchFamily="34" charset="0"/>
              <a:buNone/>
              <a:defRPr sz="1800" b="1" kern="1200">
                <a:solidFill>
                  <a:schemeClr val="tx1">
                    <a:lumMod val="90000"/>
                    <a:lumOff val="10000"/>
                  </a:schemeClr>
                </a:solidFill>
                <a:latin typeface="Libre Franklin" panose="00000500000000000000" pitchFamily="2" charset="0"/>
                <a:ea typeface="+mn-ea"/>
                <a:cs typeface="+mn-cs"/>
              </a:defRPr>
            </a:lvl3pPr>
            <a:lvl4pPr marL="1371600" indent="0" algn="l" defTabSz="914400" rtl="0" eaLnBrk="1" latinLnBrk="0" hangingPunct="1">
              <a:lnSpc>
                <a:spcPct val="90000"/>
              </a:lnSpc>
              <a:spcBef>
                <a:spcPts val="500"/>
              </a:spcBef>
              <a:buClr>
                <a:srgbClr val="FFC5B7"/>
              </a:buClr>
              <a:buSzPct val="120000"/>
              <a:buFont typeface="Arial" panose="020B0604020202020204" pitchFamily="34" charset="0"/>
              <a:buNone/>
              <a:defRPr sz="1600" b="1" kern="1200">
                <a:solidFill>
                  <a:schemeClr val="tx1">
                    <a:lumMod val="90000"/>
                    <a:lumOff val="10000"/>
                  </a:schemeClr>
                </a:solidFill>
                <a:latin typeface="Libre Franklin" panose="00000500000000000000" pitchFamily="2" charset="0"/>
                <a:ea typeface="+mn-ea"/>
                <a:cs typeface="+mn-cs"/>
              </a:defRPr>
            </a:lvl4pPr>
            <a:lvl5pPr marL="1828800" indent="0" algn="l" defTabSz="914400" rtl="0" eaLnBrk="1" latinLnBrk="0" hangingPunct="1">
              <a:lnSpc>
                <a:spcPct val="90000"/>
              </a:lnSpc>
              <a:spcBef>
                <a:spcPts val="500"/>
              </a:spcBef>
              <a:buClr>
                <a:srgbClr val="087670"/>
              </a:buClr>
              <a:buSzPct val="120000"/>
              <a:buFont typeface="Arial" panose="020B0604020202020204" pitchFamily="34" charset="0"/>
              <a:buNone/>
              <a:defRPr sz="1600" b="1" kern="1200">
                <a:solidFill>
                  <a:schemeClr val="tx1">
                    <a:lumMod val="90000"/>
                    <a:lumOff val="10000"/>
                  </a:schemeClr>
                </a:solidFill>
                <a:latin typeface="Libre Franklin" panose="00000500000000000000" pitchFamily="2"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ts val="1800"/>
              </a:lnSpc>
              <a:spcBef>
                <a:spcPts val="0"/>
              </a:spcBef>
            </a:pPr>
            <a:r>
              <a:rPr lang="fr-BE" sz="1200" b="1" noProof="0" dirty="0"/>
              <a:t>Répertoire des références</a:t>
            </a:r>
          </a:p>
        </p:txBody>
      </p:sp>
      <p:pic>
        <p:nvPicPr>
          <p:cNvPr id="75" name="Content Placeholder 28">
            <a:extLst>
              <a:ext uri="{FF2B5EF4-FFF2-40B4-BE49-F238E27FC236}">
                <a16:creationId xmlns:a16="http://schemas.microsoft.com/office/drawing/2014/main" id="{692F725B-A957-4FF1-B31B-0FD1D340F941}"/>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p:blipFill>
        <p:spPr>
          <a:xfrm>
            <a:off x="1728575" y="3528014"/>
            <a:ext cx="952500" cy="952500"/>
          </a:xfrm>
          <a:prstGeom prst="rect">
            <a:avLst/>
          </a:prstGeom>
        </p:spPr>
      </p:pic>
      <p:sp>
        <p:nvSpPr>
          <p:cNvPr id="76" name="Text Placeholder 7">
            <a:extLst>
              <a:ext uri="{FF2B5EF4-FFF2-40B4-BE49-F238E27FC236}">
                <a16:creationId xmlns:a16="http://schemas.microsoft.com/office/drawing/2014/main" id="{5CC3970B-1236-99AB-4F82-9FC58E08D76F}"/>
              </a:ext>
            </a:extLst>
          </p:cNvPr>
          <p:cNvSpPr txBox="1">
            <a:spLocks/>
          </p:cNvSpPr>
          <p:nvPr/>
        </p:nvSpPr>
        <p:spPr>
          <a:xfrm>
            <a:off x="3359395" y="4602432"/>
            <a:ext cx="1718363" cy="760293"/>
          </a:xfrm>
          <a:prstGeom prst="rect">
            <a:avLst/>
          </a:prstGeom>
        </p:spPr>
        <p:txBody>
          <a:bodyPr vert="horz" lIns="0" tIns="0" rIns="0" bIns="0" rtlCol="0" anchor="t" anchorCtr="0">
            <a:noAutofit/>
          </a:bodyPr>
          <a:lstStyle>
            <a:lvl1pPr marL="0" indent="0" algn="l" defTabSz="914400" rtl="0" eaLnBrk="1" latinLnBrk="0" hangingPunct="1">
              <a:lnSpc>
                <a:spcPct val="90000"/>
              </a:lnSpc>
              <a:spcBef>
                <a:spcPts val="1000"/>
              </a:spcBef>
              <a:buClr>
                <a:srgbClr val="087670"/>
              </a:buClr>
              <a:buSzPct val="120000"/>
              <a:buFont typeface="Arial" panose="020B0604020202020204" pitchFamily="34" charset="0"/>
              <a:buNone/>
              <a:defRPr sz="2000" b="1" kern="1200">
                <a:solidFill>
                  <a:srgbClr val="087670"/>
                </a:solidFill>
                <a:latin typeface="Libre Franklin SemiBold" panose="00000700000000000000" pitchFamily="2" charset="0"/>
                <a:ea typeface="+mn-ea"/>
                <a:cs typeface="+mn-cs"/>
              </a:defRPr>
            </a:lvl1pPr>
            <a:lvl2pPr marL="457200" indent="0" algn="l" defTabSz="914400" rtl="0" eaLnBrk="1" latinLnBrk="0" hangingPunct="1">
              <a:lnSpc>
                <a:spcPct val="90000"/>
              </a:lnSpc>
              <a:spcBef>
                <a:spcPts val="500"/>
              </a:spcBef>
              <a:buClr>
                <a:srgbClr val="BB2500"/>
              </a:buClr>
              <a:buSzPct val="120000"/>
              <a:buFont typeface="Arial" panose="020B0604020202020204" pitchFamily="34" charset="0"/>
              <a:buNone/>
              <a:defRPr sz="2000" b="1" kern="1200">
                <a:solidFill>
                  <a:schemeClr val="tx1">
                    <a:lumMod val="90000"/>
                    <a:lumOff val="10000"/>
                  </a:schemeClr>
                </a:solidFill>
                <a:latin typeface="Libre Franklin" panose="00000500000000000000" pitchFamily="2" charset="0"/>
                <a:ea typeface="+mn-ea"/>
                <a:cs typeface="+mn-cs"/>
              </a:defRPr>
            </a:lvl2pPr>
            <a:lvl3pPr marL="914400" indent="0" algn="l" defTabSz="914400" rtl="0" eaLnBrk="1" latinLnBrk="0" hangingPunct="1">
              <a:lnSpc>
                <a:spcPct val="90000"/>
              </a:lnSpc>
              <a:spcBef>
                <a:spcPts val="500"/>
              </a:spcBef>
              <a:buClr>
                <a:srgbClr val="E0EEED"/>
              </a:buClr>
              <a:buSzPct val="120000"/>
              <a:buFont typeface="Arial" panose="020B0604020202020204" pitchFamily="34" charset="0"/>
              <a:buNone/>
              <a:defRPr sz="1800" b="1" kern="1200">
                <a:solidFill>
                  <a:schemeClr val="tx1">
                    <a:lumMod val="90000"/>
                    <a:lumOff val="10000"/>
                  </a:schemeClr>
                </a:solidFill>
                <a:latin typeface="Libre Franklin" panose="00000500000000000000" pitchFamily="2" charset="0"/>
                <a:ea typeface="+mn-ea"/>
                <a:cs typeface="+mn-cs"/>
              </a:defRPr>
            </a:lvl3pPr>
            <a:lvl4pPr marL="1371600" indent="0" algn="l" defTabSz="914400" rtl="0" eaLnBrk="1" latinLnBrk="0" hangingPunct="1">
              <a:lnSpc>
                <a:spcPct val="90000"/>
              </a:lnSpc>
              <a:spcBef>
                <a:spcPts val="500"/>
              </a:spcBef>
              <a:buClr>
                <a:srgbClr val="FFC5B7"/>
              </a:buClr>
              <a:buSzPct val="120000"/>
              <a:buFont typeface="Arial" panose="020B0604020202020204" pitchFamily="34" charset="0"/>
              <a:buNone/>
              <a:defRPr sz="1600" b="1" kern="1200">
                <a:solidFill>
                  <a:schemeClr val="tx1">
                    <a:lumMod val="90000"/>
                    <a:lumOff val="10000"/>
                  </a:schemeClr>
                </a:solidFill>
                <a:latin typeface="Libre Franklin" panose="00000500000000000000" pitchFamily="2" charset="0"/>
                <a:ea typeface="+mn-ea"/>
                <a:cs typeface="+mn-cs"/>
              </a:defRPr>
            </a:lvl4pPr>
            <a:lvl5pPr marL="1828800" indent="0" algn="l" defTabSz="914400" rtl="0" eaLnBrk="1" latinLnBrk="0" hangingPunct="1">
              <a:lnSpc>
                <a:spcPct val="90000"/>
              </a:lnSpc>
              <a:spcBef>
                <a:spcPts val="500"/>
              </a:spcBef>
              <a:buClr>
                <a:srgbClr val="087670"/>
              </a:buClr>
              <a:buSzPct val="120000"/>
              <a:buFont typeface="Arial" panose="020B0604020202020204" pitchFamily="34" charset="0"/>
              <a:buNone/>
              <a:defRPr sz="1600" b="1" kern="1200">
                <a:solidFill>
                  <a:schemeClr val="tx1">
                    <a:lumMod val="90000"/>
                    <a:lumOff val="10000"/>
                  </a:schemeClr>
                </a:solidFill>
                <a:latin typeface="Libre Franklin" panose="00000500000000000000" pitchFamily="2"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ts val="1800"/>
              </a:lnSpc>
              <a:spcBef>
                <a:spcPts val="0"/>
              </a:spcBef>
            </a:pPr>
            <a:r>
              <a:rPr lang="fr-BE" sz="1200" b="1" noProof="0" dirty="0"/>
              <a:t>Portail</a:t>
            </a:r>
          </a:p>
        </p:txBody>
      </p:sp>
      <p:pic>
        <p:nvPicPr>
          <p:cNvPr id="77" name="Content Placeholder 28">
            <a:extLst>
              <a:ext uri="{FF2B5EF4-FFF2-40B4-BE49-F238E27FC236}">
                <a16:creationId xmlns:a16="http://schemas.microsoft.com/office/drawing/2014/main" id="{1ABF3212-B0C8-0399-01CE-2D58B2DAF0F3}"/>
              </a:ext>
            </a:extLst>
          </p:cNvPr>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p:blipFill>
        <p:spPr>
          <a:xfrm>
            <a:off x="3742327" y="3528014"/>
            <a:ext cx="952500" cy="952500"/>
          </a:xfrm>
          <a:prstGeom prst="rect">
            <a:avLst/>
          </a:prstGeom>
        </p:spPr>
      </p:pic>
      <p:sp>
        <p:nvSpPr>
          <p:cNvPr id="78" name="Text Placeholder 7">
            <a:extLst>
              <a:ext uri="{FF2B5EF4-FFF2-40B4-BE49-F238E27FC236}">
                <a16:creationId xmlns:a16="http://schemas.microsoft.com/office/drawing/2014/main" id="{E0599A58-010A-9118-DEBD-94BEFD889BE3}"/>
              </a:ext>
            </a:extLst>
          </p:cNvPr>
          <p:cNvSpPr txBox="1">
            <a:spLocks/>
          </p:cNvSpPr>
          <p:nvPr/>
        </p:nvSpPr>
        <p:spPr>
          <a:xfrm>
            <a:off x="6543367" y="2463471"/>
            <a:ext cx="1189094" cy="760293"/>
          </a:xfrm>
          <a:prstGeom prst="rect">
            <a:avLst/>
          </a:prstGeom>
        </p:spPr>
        <p:txBody>
          <a:bodyPr vert="horz" lIns="0" tIns="0" rIns="0" bIns="0" rtlCol="0" anchor="t" anchorCtr="0">
            <a:noAutofit/>
          </a:bodyPr>
          <a:lstStyle>
            <a:lvl1pPr marL="0" indent="0" algn="l" defTabSz="914400" rtl="0" eaLnBrk="1" latinLnBrk="0" hangingPunct="1">
              <a:lnSpc>
                <a:spcPct val="90000"/>
              </a:lnSpc>
              <a:spcBef>
                <a:spcPts val="1000"/>
              </a:spcBef>
              <a:buClr>
                <a:srgbClr val="087670"/>
              </a:buClr>
              <a:buSzPct val="120000"/>
              <a:buFont typeface="Arial" panose="020B0604020202020204" pitchFamily="34" charset="0"/>
              <a:buNone/>
              <a:defRPr sz="2000" b="1" kern="1200">
                <a:solidFill>
                  <a:srgbClr val="087670"/>
                </a:solidFill>
                <a:latin typeface="Libre Franklin SemiBold" panose="00000700000000000000" pitchFamily="2" charset="0"/>
                <a:ea typeface="+mn-ea"/>
                <a:cs typeface="+mn-cs"/>
              </a:defRPr>
            </a:lvl1pPr>
            <a:lvl2pPr marL="457200" indent="0" algn="l" defTabSz="914400" rtl="0" eaLnBrk="1" latinLnBrk="0" hangingPunct="1">
              <a:lnSpc>
                <a:spcPct val="90000"/>
              </a:lnSpc>
              <a:spcBef>
                <a:spcPts val="500"/>
              </a:spcBef>
              <a:buClr>
                <a:srgbClr val="BB2500"/>
              </a:buClr>
              <a:buSzPct val="120000"/>
              <a:buFont typeface="Arial" panose="020B0604020202020204" pitchFamily="34" charset="0"/>
              <a:buNone/>
              <a:defRPr sz="2000" b="1" kern="1200">
                <a:solidFill>
                  <a:schemeClr val="tx1">
                    <a:lumMod val="90000"/>
                    <a:lumOff val="10000"/>
                  </a:schemeClr>
                </a:solidFill>
                <a:latin typeface="Libre Franklin" panose="00000500000000000000" pitchFamily="2" charset="0"/>
                <a:ea typeface="+mn-ea"/>
                <a:cs typeface="+mn-cs"/>
              </a:defRPr>
            </a:lvl2pPr>
            <a:lvl3pPr marL="914400" indent="0" algn="l" defTabSz="914400" rtl="0" eaLnBrk="1" latinLnBrk="0" hangingPunct="1">
              <a:lnSpc>
                <a:spcPct val="90000"/>
              </a:lnSpc>
              <a:spcBef>
                <a:spcPts val="500"/>
              </a:spcBef>
              <a:buClr>
                <a:srgbClr val="E0EEED"/>
              </a:buClr>
              <a:buSzPct val="120000"/>
              <a:buFont typeface="Arial" panose="020B0604020202020204" pitchFamily="34" charset="0"/>
              <a:buNone/>
              <a:defRPr sz="1800" b="1" kern="1200">
                <a:solidFill>
                  <a:schemeClr val="tx1">
                    <a:lumMod val="90000"/>
                    <a:lumOff val="10000"/>
                  </a:schemeClr>
                </a:solidFill>
                <a:latin typeface="Libre Franklin" panose="00000500000000000000" pitchFamily="2" charset="0"/>
                <a:ea typeface="+mn-ea"/>
                <a:cs typeface="+mn-cs"/>
              </a:defRPr>
            </a:lvl3pPr>
            <a:lvl4pPr marL="1371600" indent="0" algn="l" defTabSz="914400" rtl="0" eaLnBrk="1" latinLnBrk="0" hangingPunct="1">
              <a:lnSpc>
                <a:spcPct val="90000"/>
              </a:lnSpc>
              <a:spcBef>
                <a:spcPts val="500"/>
              </a:spcBef>
              <a:buClr>
                <a:srgbClr val="FFC5B7"/>
              </a:buClr>
              <a:buSzPct val="120000"/>
              <a:buFont typeface="Arial" panose="020B0604020202020204" pitchFamily="34" charset="0"/>
              <a:buNone/>
              <a:defRPr sz="1600" b="1" kern="1200">
                <a:solidFill>
                  <a:schemeClr val="tx1">
                    <a:lumMod val="90000"/>
                    <a:lumOff val="10000"/>
                  </a:schemeClr>
                </a:solidFill>
                <a:latin typeface="Libre Franklin" panose="00000500000000000000" pitchFamily="2" charset="0"/>
                <a:ea typeface="+mn-ea"/>
                <a:cs typeface="+mn-cs"/>
              </a:defRPr>
            </a:lvl4pPr>
            <a:lvl5pPr marL="1828800" indent="0" algn="l" defTabSz="914400" rtl="0" eaLnBrk="1" latinLnBrk="0" hangingPunct="1">
              <a:lnSpc>
                <a:spcPct val="90000"/>
              </a:lnSpc>
              <a:spcBef>
                <a:spcPts val="500"/>
              </a:spcBef>
              <a:buClr>
                <a:srgbClr val="087670"/>
              </a:buClr>
              <a:buSzPct val="120000"/>
              <a:buFont typeface="Arial" panose="020B0604020202020204" pitchFamily="34" charset="0"/>
              <a:buNone/>
              <a:defRPr sz="1600" b="1" kern="1200">
                <a:solidFill>
                  <a:schemeClr val="tx1">
                    <a:lumMod val="90000"/>
                    <a:lumOff val="10000"/>
                  </a:schemeClr>
                </a:solidFill>
                <a:latin typeface="Libre Franklin" panose="00000500000000000000" pitchFamily="2"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ts val="1800"/>
              </a:lnSpc>
              <a:spcBef>
                <a:spcPts val="0"/>
              </a:spcBef>
            </a:pPr>
            <a:r>
              <a:rPr lang="fr-BE" sz="1200" noProof="0" dirty="0"/>
              <a:t>Système de chiffrement end-to-end</a:t>
            </a:r>
          </a:p>
        </p:txBody>
      </p:sp>
      <p:pic>
        <p:nvPicPr>
          <p:cNvPr id="79" name="Content Placeholder 28">
            <a:extLst>
              <a:ext uri="{FF2B5EF4-FFF2-40B4-BE49-F238E27FC236}">
                <a16:creationId xmlns:a16="http://schemas.microsoft.com/office/drawing/2014/main" id="{02ECFDC3-5125-F966-4C95-1768AFCA6738}"/>
              </a:ext>
            </a:extLst>
          </p:cNvPr>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p:blipFill>
        <p:spPr>
          <a:xfrm>
            <a:off x="6661664" y="1528650"/>
            <a:ext cx="952500" cy="952500"/>
          </a:xfrm>
          <a:prstGeom prst="rect">
            <a:avLst/>
          </a:prstGeom>
        </p:spPr>
      </p:pic>
      <p:sp>
        <p:nvSpPr>
          <p:cNvPr id="25" name="Text Placeholder 7">
            <a:extLst>
              <a:ext uri="{FF2B5EF4-FFF2-40B4-BE49-F238E27FC236}">
                <a16:creationId xmlns:a16="http://schemas.microsoft.com/office/drawing/2014/main" id="{C03E1850-6129-4D6D-96A6-DCD4E32EE428}"/>
              </a:ext>
            </a:extLst>
          </p:cNvPr>
          <p:cNvSpPr txBox="1">
            <a:spLocks/>
          </p:cNvSpPr>
          <p:nvPr/>
        </p:nvSpPr>
        <p:spPr>
          <a:xfrm>
            <a:off x="9431326" y="4602432"/>
            <a:ext cx="1718363" cy="760293"/>
          </a:xfrm>
          <a:prstGeom prst="rect">
            <a:avLst/>
          </a:prstGeom>
        </p:spPr>
        <p:txBody>
          <a:bodyPr vert="horz" lIns="0" tIns="0" rIns="0" bIns="0" rtlCol="0" anchor="t" anchorCtr="0">
            <a:noAutofit/>
          </a:bodyPr>
          <a:lstStyle>
            <a:lvl1pPr marL="0" indent="0" algn="l" defTabSz="914400" rtl="0" eaLnBrk="1" latinLnBrk="0" hangingPunct="1">
              <a:lnSpc>
                <a:spcPct val="90000"/>
              </a:lnSpc>
              <a:spcBef>
                <a:spcPts val="1000"/>
              </a:spcBef>
              <a:buClr>
                <a:srgbClr val="087670"/>
              </a:buClr>
              <a:buSzPct val="120000"/>
              <a:buFont typeface="Arial" panose="020B0604020202020204" pitchFamily="34" charset="0"/>
              <a:buNone/>
              <a:defRPr sz="2000" b="1" kern="1200">
                <a:solidFill>
                  <a:srgbClr val="087670"/>
                </a:solidFill>
                <a:latin typeface="Libre Franklin SemiBold" panose="00000700000000000000" pitchFamily="2" charset="0"/>
                <a:ea typeface="+mn-ea"/>
                <a:cs typeface="+mn-cs"/>
              </a:defRPr>
            </a:lvl1pPr>
            <a:lvl2pPr marL="457200" indent="0" algn="l" defTabSz="914400" rtl="0" eaLnBrk="1" latinLnBrk="0" hangingPunct="1">
              <a:lnSpc>
                <a:spcPct val="90000"/>
              </a:lnSpc>
              <a:spcBef>
                <a:spcPts val="500"/>
              </a:spcBef>
              <a:buClr>
                <a:srgbClr val="BB2500"/>
              </a:buClr>
              <a:buSzPct val="120000"/>
              <a:buFont typeface="Arial" panose="020B0604020202020204" pitchFamily="34" charset="0"/>
              <a:buNone/>
              <a:defRPr sz="2000" b="1" kern="1200">
                <a:solidFill>
                  <a:schemeClr val="tx1">
                    <a:lumMod val="90000"/>
                    <a:lumOff val="10000"/>
                  </a:schemeClr>
                </a:solidFill>
                <a:latin typeface="Libre Franklin" panose="00000500000000000000" pitchFamily="2" charset="0"/>
                <a:ea typeface="+mn-ea"/>
                <a:cs typeface="+mn-cs"/>
              </a:defRPr>
            </a:lvl2pPr>
            <a:lvl3pPr marL="914400" indent="0" algn="l" defTabSz="914400" rtl="0" eaLnBrk="1" latinLnBrk="0" hangingPunct="1">
              <a:lnSpc>
                <a:spcPct val="90000"/>
              </a:lnSpc>
              <a:spcBef>
                <a:spcPts val="500"/>
              </a:spcBef>
              <a:buClr>
                <a:srgbClr val="E0EEED"/>
              </a:buClr>
              <a:buSzPct val="120000"/>
              <a:buFont typeface="Arial" panose="020B0604020202020204" pitchFamily="34" charset="0"/>
              <a:buNone/>
              <a:defRPr sz="1800" b="1" kern="1200">
                <a:solidFill>
                  <a:schemeClr val="tx1">
                    <a:lumMod val="90000"/>
                    <a:lumOff val="10000"/>
                  </a:schemeClr>
                </a:solidFill>
                <a:latin typeface="Libre Franklin" panose="00000500000000000000" pitchFamily="2" charset="0"/>
                <a:ea typeface="+mn-ea"/>
                <a:cs typeface="+mn-cs"/>
              </a:defRPr>
            </a:lvl3pPr>
            <a:lvl4pPr marL="1371600" indent="0" algn="l" defTabSz="914400" rtl="0" eaLnBrk="1" latinLnBrk="0" hangingPunct="1">
              <a:lnSpc>
                <a:spcPct val="90000"/>
              </a:lnSpc>
              <a:spcBef>
                <a:spcPts val="500"/>
              </a:spcBef>
              <a:buClr>
                <a:srgbClr val="FFC5B7"/>
              </a:buClr>
              <a:buSzPct val="120000"/>
              <a:buFont typeface="Arial" panose="020B0604020202020204" pitchFamily="34" charset="0"/>
              <a:buNone/>
              <a:defRPr sz="1600" b="1" kern="1200">
                <a:solidFill>
                  <a:schemeClr val="tx1">
                    <a:lumMod val="90000"/>
                    <a:lumOff val="10000"/>
                  </a:schemeClr>
                </a:solidFill>
                <a:latin typeface="Libre Franklin" panose="00000500000000000000" pitchFamily="2" charset="0"/>
                <a:ea typeface="+mn-ea"/>
                <a:cs typeface="+mn-cs"/>
              </a:defRPr>
            </a:lvl4pPr>
            <a:lvl5pPr marL="1828800" indent="0" algn="l" defTabSz="914400" rtl="0" eaLnBrk="1" latinLnBrk="0" hangingPunct="1">
              <a:lnSpc>
                <a:spcPct val="90000"/>
              </a:lnSpc>
              <a:spcBef>
                <a:spcPts val="500"/>
              </a:spcBef>
              <a:buClr>
                <a:srgbClr val="087670"/>
              </a:buClr>
              <a:buSzPct val="120000"/>
              <a:buFont typeface="Arial" panose="020B0604020202020204" pitchFamily="34" charset="0"/>
              <a:buNone/>
              <a:defRPr sz="1600" b="1" kern="1200">
                <a:solidFill>
                  <a:schemeClr val="tx1">
                    <a:lumMod val="90000"/>
                    <a:lumOff val="10000"/>
                  </a:schemeClr>
                </a:solidFill>
                <a:latin typeface="Libre Franklin" panose="00000500000000000000" pitchFamily="2"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ts val="1800"/>
              </a:lnSpc>
              <a:spcBef>
                <a:spcPts val="0"/>
              </a:spcBef>
            </a:pPr>
            <a:r>
              <a:rPr lang="fr-BE" sz="1200" noProof="0" dirty="0" err="1"/>
              <a:t>Pseudonymisation</a:t>
            </a:r>
            <a:r>
              <a:rPr lang="fr-BE" sz="1200" noProof="0" dirty="0"/>
              <a:t> et anonymisation</a:t>
            </a:r>
          </a:p>
        </p:txBody>
      </p:sp>
      <p:pic>
        <p:nvPicPr>
          <p:cNvPr id="26" name="Content Placeholder 28">
            <a:extLst>
              <a:ext uri="{FF2B5EF4-FFF2-40B4-BE49-F238E27FC236}">
                <a16:creationId xmlns:a16="http://schemas.microsoft.com/office/drawing/2014/main" id="{B168AF7A-48FF-4CAD-88F1-B93D9D5DE69F}"/>
              </a:ext>
            </a:extLst>
          </p:cNvPr>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p:blipFill>
        <p:spPr>
          <a:xfrm>
            <a:off x="9783584" y="3528014"/>
            <a:ext cx="952500" cy="952500"/>
          </a:xfrm>
          <a:prstGeom prst="rect">
            <a:avLst/>
          </a:prstGeom>
        </p:spPr>
      </p:pic>
    </p:spTree>
    <p:extLst>
      <p:ext uri="{BB962C8B-B14F-4D97-AF65-F5344CB8AC3E}">
        <p14:creationId xmlns:p14="http://schemas.microsoft.com/office/powerpoint/2010/main" val="38736874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ep 3">
            <a:extLst>
              <a:ext uri="{FF2B5EF4-FFF2-40B4-BE49-F238E27FC236}">
                <a16:creationId xmlns:a16="http://schemas.microsoft.com/office/drawing/2014/main" id="{D4E3A0DF-A7A8-AB88-E84B-0082C17DF858}"/>
              </a:ext>
            </a:extLst>
          </p:cNvPr>
          <p:cNvGrpSpPr/>
          <p:nvPr/>
        </p:nvGrpSpPr>
        <p:grpSpPr>
          <a:xfrm>
            <a:off x="324128" y="204112"/>
            <a:ext cx="2520780" cy="1812325"/>
            <a:chOff x="324128" y="228826"/>
            <a:chExt cx="2520780" cy="1812325"/>
          </a:xfrm>
          <a:solidFill>
            <a:srgbClr val="CDE5DB"/>
          </a:solidFill>
        </p:grpSpPr>
        <p:sp>
          <p:nvSpPr>
            <p:cNvPr id="5" name="Ruit 4">
              <a:extLst>
                <a:ext uri="{FF2B5EF4-FFF2-40B4-BE49-F238E27FC236}">
                  <a16:creationId xmlns:a16="http://schemas.microsoft.com/office/drawing/2014/main" id="{B47FB7CB-C6DA-6C75-3401-007925824B83}"/>
                </a:ext>
              </a:extLst>
            </p:cNvPr>
            <p:cNvSpPr/>
            <p:nvPr/>
          </p:nvSpPr>
          <p:spPr>
            <a:xfrm>
              <a:off x="324128" y="228826"/>
              <a:ext cx="2520780" cy="1812325"/>
            </a:xfrm>
            <a:prstGeom prst="diamond">
              <a:avLst/>
            </a:prstGeom>
            <a:solidFill>
              <a:srgbClr val="CDE5DB"/>
            </a:solidFill>
            <a:ln>
              <a:solidFill>
                <a:srgbClr val="CDE5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latin typeface="Arial" panose="020B0604020202020204" pitchFamily="34" charset="0"/>
                <a:cs typeface="Arial" panose="020B0604020202020204" pitchFamily="34" charset="0"/>
              </a:endParaRPr>
            </a:p>
          </p:txBody>
        </p:sp>
        <p:sp>
          <p:nvSpPr>
            <p:cNvPr id="6" name="Tekstvak 5">
              <a:extLst>
                <a:ext uri="{FF2B5EF4-FFF2-40B4-BE49-F238E27FC236}">
                  <a16:creationId xmlns:a16="http://schemas.microsoft.com/office/drawing/2014/main" id="{36556177-97CF-1E94-C363-2388BCBCB8A0}"/>
                </a:ext>
              </a:extLst>
            </p:cNvPr>
            <p:cNvSpPr txBox="1"/>
            <p:nvPr/>
          </p:nvSpPr>
          <p:spPr>
            <a:xfrm>
              <a:off x="591374" y="764531"/>
              <a:ext cx="1986289" cy="738664"/>
            </a:xfrm>
            <a:prstGeom prst="rect">
              <a:avLst/>
            </a:prstGeom>
            <a:noFill/>
            <a:ln>
              <a:noFill/>
            </a:ln>
          </p:spPr>
          <p:txBody>
            <a:bodyPr wrap="square" rtlCol="0">
              <a:spAutoFit/>
            </a:bodyPr>
            <a:lstStyle/>
            <a:p>
              <a:pPr algn="ctr"/>
              <a:r>
                <a:rPr lang="fr-BE" sz="1400" noProof="0">
                  <a:latin typeface="Arial" panose="020B0604020202020204" pitchFamily="34" charset="0"/>
                  <a:cs typeface="Arial" panose="020B0604020202020204" pitchFamily="34" charset="0"/>
                </a:rPr>
                <a:t>prestataire de soins</a:t>
              </a:r>
            </a:p>
            <a:p>
              <a:pPr algn="ctr"/>
              <a:r>
                <a:rPr lang="fr-BE" sz="1400" noProof="0">
                  <a:latin typeface="Arial" panose="020B0604020202020204" pitchFamily="34" charset="0"/>
                  <a:cs typeface="Arial" panose="020B0604020202020204" pitchFamily="34" charset="0"/>
                </a:rPr>
                <a:t>a été exclu par l’usager de soins</a:t>
              </a:r>
            </a:p>
          </p:txBody>
        </p:sp>
      </p:grpSp>
      <p:grpSp>
        <p:nvGrpSpPr>
          <p:cNvPr id="7" name="Groep 6">
            <a:extLst>
              <a:ext uri="{FF2B5EF4-FFF2-40B4-BE49-F238E27FC236}">
                <a16:creationId xmlns:a16="http://schemas.microsoft.com/office/drawing/2014/main" id="{4E9C1B0B-876B-2BC2-665B-BA3A15800E89}"/>
              </a:ext>
            </a:extLst>
          </p:cNvPr>
          <p:cNvGrpSpPr/>
          <p:nvPr/>
        </p:nvGrpSpPr>
        <p:grpSpPr>
          <a:xfrm>
            <a:off x="3127595" y="1145059"/>
            <a:ext cx="2520780" cy="1812325"/>
            <a:chOff x="3127595" y="1169773"/>
            <a:chExt cx="2520780" cy="1812325"/>
          </a:xfrm>
        </p:grpSpPr>
        <p:sp>
          <p:nvSpPr>
            <p:cNvPr id="8" name="Ruit 7">
              <a:extLst>
                <a:ext uri="{FF2B5EF4-FFF2-40B4-BE49-F238E27FC236}">
                  <a16:creationId xmlns:a16="http://schemas.microsoft.com/office/drawing/2014/main" id="{B4DF7EE5-79FA-E65B-99FA-473A1C2C09B4}"/>
                </a:ext>
              </a:extLst>
            </p:cNvPr>
            <p:cNvSpPr/>
            <p:nvPr/>
          </p:nvSpPr>
          <p:spPr>
            <a:xfrm>
              <a:off x="3127595" y="1169773"/>
              <a:ext cx="2520780" cy="1812325"/>
            </a:xfrm>
            <a:prstGeom prst="diamond">
              <a:avLst/>
            </a:prstGeom>
            <a:solidFill>
              <a:srgbClr val="CDE5DB"/>
            </a:solidFill>
            <a:ln>
              <a:solidFill>
                <a:srgbClr val="CDE5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latin typeface="Arial" panose="020B0604020202020204" pitchFamily="34" charset="0"/>
                <a:cs typeface="Arial" panose="020B0604020202020204" pitchFamily="34" charset="0"/>
              </a:endParaRPr>
            </a:p>
          </p:txBody>
        </p:sp>
        <p:sp>
          <p:nvSpPr>
            <p:cNvPr id="9" name="Tekstvak 8">
              <a:extLst>
                <a:ext uri="{FF2B5EF4-FFF2-40B4-BE49-F238E27FC236}">
                  <a16:creationId xmlns:a16="http://schemas.microsoft.com/office/drawing/2014/main" id="{49842EAE-0676-6B39-6967-5EB43B64D55E}"/>
                </a:ext>
              </a:extLst>
            </p:cNvPr>
            <p:cNvSpPr txBox="1"/>
            <p:nvPr/>
          </p:nvSpPr>
          <p:spPr>
            <a:xfrm>
              <a:off x="3394840" y="1598880"/>
              <a:ext cx="1986289" cy="954107"/>
            </a:xfrm>
            <a:prstGeom prst="rect">
              <a:avLst/>
            </a:prstGeom>
            <a:noFill/>
            <a:ln>
              <a:noFill/>
            </a:ln>
          </p:spPr>
          <p:txBody>
            <a:bodyPr wrap="square" rtlCol="0">
              <a:spAutoFit/>
            </a:bodyPr>
            <a:lstStyle/>
            <a:p>
              <a:pPr algn="ctr"/>
              <a:r>
                <a:rPr lang="fr-BE" sz="1400" noProof="0">
                  <a:latin typeface="Arial" panose="020B0604020202020204" pitchFamily="34" charset="0"/>
                  <a:cs typeface="Arial" panose="020B0604020202020204" pitchFamily="34" charset="0"/>
                </a:rPr>
                <a:t>usager de soins a donné consentement éclairé pour partage de données</a:t>
              </a:r>
            </a:p>
          </p:txBody>
        </p:sp>
      </p:grpSp>
      <p:grpSp>
        <p:nvGrpSpPr>
          <p:cNvPr id="10" name="Groep 9">
            <a:extLst>
              <a:ext uri="{FF2B5EF4-FFF2-40B4-BE49-F238E27FC236}">
                <a16:creationId xmlns:a16="http://schemas.microsoft.com/office/drawing/2014/main" id="{01A25687-DD8A-D9DB-ECA6-2787D746C0DB}"/>
              </a:ext>
            </a:extLst>
          </p:cNvPr>
          <p:cNvGrpSpPr/>
          <p:nvPr/>
        </p:nvGrpSpPr>
        <p:grpSpPr>
          <a:xfrm>
            <a:off x="5914411" y="2086005"/>
            <a:ext cx="2520780" cy="1812325"/>
            <a:chOff x="5914411" y="2110719"/>
            <a:chExt cx="2520780" cy="1812325"/>
          </a:xfrm>
        </p:grpSpPr>
        <p:sp>
          <p:nvSpPr>
            <p:cNvPr id="11" name="Ruit 10">
              <a:extLst>
                <a:ext uri="{FF2B5EF4-FFF2-40B4-BE49-F238E27FC236}">
                  <a16:creationId xmlns:a16="http://schemas.microsoft.com/office/drawing/2014/main" id="{E53F289F-2CAD-9A53-193A-A070481EA331}"/>
                </a:ext>
              </a:extLst>
            </p:cNvPr>
            <p:cNvSpPr/>
            <p:nvPr/>
          </p:nvSpPr>
          <p:spPr>
            <a:xfrm>
              <a:off x="5914411" y="2110719"/>
              <a:ext cx="2520780" cy="1812325"/>
            </a:xfrm>
            <a:prstGeom prst="diamond">
              <a:avLst/>
            </a:prstGeom>
            <a:solidFill>
              <a:srgbClr val="CDE5DB"/>
            </a:solidFill>
            <a:ln>
              <a:solidFill>
                <a:srgbClr val="CDE5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latin typeface="Arial" panose="020B0604020202020204" pitchFamily="34" charset="0"/>
                <a:cs typeface="Arial" panose="020B0604020202020204" pitchFamily="34" charset="0"/>
              </a:endParaRPr>
            </a:p>
          </p:txBody>
        </p:sp>
        <p:sp>
          <p:nvSpPr>
            <p:cNvPr id="12" name="Tekstvak 11">
              <a:extLst>
                <a:ext uri="{FF2B5EF4-FFF2-40B4-BE49-F238E27FC236}">
                  <a16:creationId xmlns:a16="http://schemas.microsoft.com/office/drawing/2014/main" id="{31F9F10B-268D-C30B-80BE-4E7E3CFEDF96}"/>
                </a:ext>
              </a:extLst>
            </p:cNvPr>
            <p:cNvSpPr txBox="1"/>
            <p:nvPr/>
          </p:nvSpPr>
          <p:spPr>
            <a:xfrm>
              <a:off x="6235715" y="2690336"/>
              <a:ext cx="1896641" cy="738664"/>
            </a:xfrm>
            <a:prstGeom prst="rect">
              <a:avLst/>
            </a:prstGeom>
            <a:noFill/>
            <a:ln>
              <a:noFill/>
            </a:ln>
          </p:spPr>
          <p:txBody>
            <a:bodyPr wrap="square" rtlCol="0">
              <a:spAutoFit/>
            </a:bodyPr>
            <a:lstStyle/>
            <a:p>
              <a:pPr algn="ctr"/>
              <a:r>
                <a:rPr lang="fr-BE" sz="1400" noProof="0">
                  <a:latin typeface="Arial" panose="020B0604020202020204" pitchFamily="34" charset="0"/>
                  <a:cs typeface="Arial" panose="020B0604020202020204" pitchFamily="34" charset="0"/>
                </a:rPr>
                <a:t>prestataire de soins a une relation de soins avec l’usager de soins</a:t>
              </a:r>
            </a:p>
          </p:txBody>
        </p:sp>
      </p:grpSp>
      <p:grpSp>
        <p:nvGrpSpPr>
          <p:cNvPr id="13" name="Groep 12">
            <a:extLst>
              <a:ext uri="{FF2B5EF4-FFF2-40B4-BE49-F238E27FC236}">
                <a16:creationId xmlns:a16="http://schemas.microsoft.com/office/drawing/2014/main" id="{5597E05B-831B-813A-FB0F-ABEB44C94081}"/>
              </a:ext>
            </a:extLst>
          </p:cNvPr>
          <p:cNvGrpSpPr/>
          <p:nvPr/>
        </p:nvGrpSpPr>
        <p:grpSpPr>
          <a:xfrm>
            <a:off x="8716184" y="3023291"/>
            <a:ext cx="2520780" cy="1812325"/>
            <a:chOff x="8716184" y="3048005"/>
            <a:chExt cx="2520780" cy="1812325"/>
          </a:xfrm>
        </p:grpSpPr>
        <p:sp>
          <p:nvSpPr>
            <p:cNvPr id="14" name="Ruit 13">
              <a:extLst>
                <a:ext uri="{FF2B5EF4-FFF2-40B4-BE49-F238E27FC236}">
                  <a16:creationId xmlns:a16="http://schemas.microsoft.com/office/drawing/2014/main" id="{E5363385-139F-082E-96CF-F6503E33C6DD}"/>
                </a:ext>
              </a:extLst>
            </p:cNvPr>
            <p:cNvSpPr/>
            <p:nvPr/>
          </p:nvSpPr>
          <p:spPr>
            <a:xfrm>
              <a:off x="8716184" y="3048005"/>
              <a:ext cx="2520780" cy="1812325"/>
            </a:xfrm>
            <a:prstGeom prst="diamond">
              <a:avLst/>
            </a:prstGeom>
            <a:solidFill>
              <a:srgbClr val="CDE5DB"/>
            </a:solidFill>
            <a:ln>
              <a:solidFill>
                <a:srgbClr val="CDE5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latin typeface="Arial" panose="020B0604020202020204" pitchFamily="34" charset="0"/>
                <a:cs typeface="Arial" panose="020B0604020202020204" pitchFamily="34" charset="0"/>
              </a:endParaRPr>
            </a:p>
          </p:txBody>
        </p:sp>
        <p:sp>
          <p:nvSpPr>
            <p:cNvPr id="15" name="Tekstvak 14">
              <a:extLst>
                <a:ext uri="{FF2B5EF4-FFF2-40B4-BE49-F238E27FC236}">
                  <a16:creationId xmlns:a16="http://schemas.microsoft.com/office/drawing/2014/main" id="{E7781F1D-DF4B-20AE-5566-9D2BBB52659B}"/>
                </a:ext>
              </a:extLst>
            </p:cNvPr>
            <p:cNvSpPr txBox="1"/>
            <p:nvPr/>
          </p:nvSpPr>
          <p:spPr>
            <a:xfrm>
              <a:off x="8927776" y="3416682"/>
              <a:ext cx="2141032" cy="1169551"/>
            </a:xfrm>
            <a:prstGeom prst="rect">
              <a:avLst/>
            </a:prstGeom>
            <a:noFill/>
            <a:ln>
              <a:noFill/>
            </a:ln>
          </p:spPr>
          <p:txBody>
            <a:bodyPr wrap="square" rtlCol="0">
              <a:spAutoFit/>
            </a:bodyPr>
            <a:lstStyle/>
            <a:p>
              <a:pPr algn="ctr"/>
              <a:r>
                <a:rPr lang="fr-BE" sz="1400" noProof="0" dirty="0">
                  <a:latin typeface="Arial" panose="020B0604020202020204" pitchFamily="34" charset="0"/>
                  <a:cs typeface="Arial" panose="020B0604020202020204" pitchFamily="34" charset="0"/>
                </a:rPr>
                <a:t>données sont accessibles pour le prestataire de soins selon matrice des </a:t>
              </a:r>
              <a:br>
                <a:rPr lang="fr-BE" sz="1400" noProof="0" dirty="0">
                  <a:latin typeface="Arial" panose="020B0604020202020204" pitchFamily="34" charset="0"/>
                  <a:cs typeface="Arial" panose="020B0604020202020204" pitchFamily="34" charset="0"/>
                </a:rPr>
              </a:br>
              <a:r>
                <a:rPr lang="fr-BE" sz="1400" noProof="0" dirty="0">
                  <a:latin typeface="Arial" panose="020B0604020202020204" pitchFamily="34" charset="0"/>
                  <a:cs typeface="Arial" panose="020B0604020202020204" pitchFamily="34" charset="0"/>
                </a:rPr>
                <a:t>accès</a:t>
              </a:r>
            </a:p>
          </p:txBody>
        </p:sp>
      </p:grpSp>
      <p:sp>
        <p:nvSpPr>
          <p:cNvPr id="16" name="Tekstvak 15">
            <a:extLst>
              <a:ext uri="{FF2B5EF4-FFF2-40B4-BE49-F238E27FC236}">
                <a16:creationId xmlns:a16="http://schemas.microsoft.com/office/drawing/2014/main" id="{9C34BC20-7203-424B-39DB-D55016498EE4}"/>
              </a:ext>
            </a:extLst>
          </p:cNvPr>
          <p:cNvSpPr txBox="1"/>
          <p:nvPr/>
        </p:nvSpPr>
        <p:spPr>
          <a:xfrm>
            <a:off x="2712424" y="837281"/>
            <a:ext cx="510172" cy="307777"/>
          </a:xfrm>
          <a:prstGeom prst="rect">
            <a:avLst/>
          </a:prstGeom>
          <a:noFill/>
        </p:spPr>
        <p:txBody>
          <a:bodyPr wrap="square" rtlCol="0">
            <a:spAutoFit/>
          </a:bodyPr>
          <a:lstStyle/>
          <a:p>
            <a:r>
              <a:rPr lang="fr-BE" sz="1400" noProof="0">
                <a:latin typeface="Arial" panose="020B0604020202020204" pitchFamily="34" charset="0"/>
                <a:cs typeface="Arial" panose="020B0604020202020204" pitchFamily="34" charset="0"/>
              </a:rPr>
              <a:t>non</a:t>
            </a:r>
          </a:p>
        </p:txBody>
      </p:sp>
      <p:sp>
        <p:nvSpPr>
          <p:cNvPr id="17" name="Tekstvak 16">
            <a:extLst>
              <a:ext uri="{FF2B5EF4-FFF2-40B4-BE49-F238E27FC236}">
                <a16:creationId xmlns:a16="http://schemas.microsoft.com/office/drawing/2014/main" id="{B6C11D59-9AC5-3282-192D-07887B4AB9C8}"/>
              </a:ext>
            </a:extLst>
          </p:cNvPr>
          <p:cNvSpPr txBox="1"/>
          <p:nvPr/>
        </p:nvSpPr>
        <p:spPr>
          <a:xfrm>
            <a:off x="3994995" y="2885967"/>
            <a:ext cx="510172" cy="307777"/>
          </a:xfrm>
          <a:prstGeom prst="rect">
            <a:avLst/>
          </a:prstGeom>
          <a:noFill/>
        </p:spPr>
        <p:txBody>
          <a:bodyPr wrap="square" rtlCol="0">
            <a:spAutoFit/>
          </a:bodyPr>
          <a:lstStyle/>
          <a:p>
            <a:r>
              <a:rPr lang="fr-BE" sz="1400" noProof="0">
                <a:latin typeface="Arial" panose="020B0604020202020204" pitchFamily="34" charset="0"/>
                <a:cs typeface="Arial" panose="020B0604020202020204" pitchFamily="34" charset="0"/>
              </a:rPr>
              <a:t>non</a:t>
            </a:r>
          </a:p>
        </p:txBody>
      </p:sp>
      <p:cxnSp>
        <p:nvCxnSpPr>
          <p:cNvPr id="18" name="Gebogen verbindingslijn 33">
            <a:extLst>
              <a:ext uri="{FF2B5EF4-FFF2-40B4-BE49-F238E27FC236}">
                <a16:creationId xmlns:a16="http://schemas.microsoft.com/office/drawing/2014/main" id="{C70F6130-9E48-D597-7736-7C1EEDA6C751}"/>
              </a:ext>
            </a:extLst>
          </p:cNvPr>
          <p:cNvCxnSpPr>
            <a:stCxn id="5" idx="2"/>
            <a:endCxn id="26" idx="1"/>
          </p:cNvCxnSpPr>
          <p:nvPr/>
        </p:nvCxnSpPr>
        <p:spPr>
          <a:xfrm rot="16200000" flipH="1">
            <a:off x="1448738" y="2152217"/>
            <a:ext cx="3679245" cy="3407684"/>
          </a:xfrm>
          <a:prstGeom prst="bentConnector2">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Tekstvak 18">
            <a:extLst>
              <a:ext uri="{FF2B5EF4-FFF2-40B4-BE49-F238E27FC236}">
                <a16:creationId xmlns:a16="http://schemas.microsoft.com/office/drawing/2014/main" id="{5BE8FE5F-BF4F-3C59-EC29-344DB69647E8}"/>
              </a:ext>
            </a:extLst>
          </p:cNvPr>
          <p:cNvSpPr txBox="1"/>
          <p:nvPr/>
        </p:nvSpPr>
        <p:spPr>
          <a:xfrm>
            <a:off x="1166628" y="1945962"/>
            <a:ext cx="489752" cy="307777"/>
          </a:xfrm>
          <a:prstGeom prst="rect">
            <a:avLst/>
          </a:prstGeom>
          <a:noFill/>
        </p:spPr>
        <p:txBody>
          <a:bodyPr wrap="square" rtlCol="0">
            <a:spAutoFit/>
          </a:bodyPr>
          <a:lstStyle/>
          <a:p>
            <a:r>
              <a:rPr lang="fr-BE" sz="1400" noProof="0" dirty="0">
                <a:latin typeface="Arial" panose="020B0604020202020204" pitchFamily="34" charset="0"/>
                <a:cs typeface="Arial" panose="020B0604020202020204" pitchFamily="34" charset="0"/>
              </a:rPr>
              <a:t>oui</a:t>
            </a:r>
          </a:p>
        </p:txBody>
      </p:sp>
      <p:cxnSp>
        <p:nvCxnSpPr>
          <p:cNvPr id="20" name="Gebogen verbindingslijn 67">
            <a:extLst>
              <a:ext uri="{FF2B5EF4-FFF2-40B4-BE49-F238E27FC236}">
                <a16:creationId xmlns:a16="http://schemas.microsoft.com/office/drawing/2014/main" id="{F3D64D0A-BA0A-DB19-941C-775D09BCE595}"/>
              </a:ext>
            </a:extLst>
          </p:cNvPr>
          <p:cNvCxnSpPr>
            <a:stCxn id="14" idx="2"/>
            <a:endCxn id="26" idx="3"/>
          </p:cNvCxnSpPr>
          <p:nvPr/>
        </p:nvCxnSpPr>
        <p:spPr>
          <a:xfrm rot="5400000">
            <a:off x="8114037" y="3833145"/>
            <a:ext cx="860066" cy="2865008"/>
          </a:xfrm>
          <a:prstGeom prst="bentConnector2">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1" name="Tekstvak 20">
            <a:extLst>
              <a:ext uri="{FF2B5EF4-FFF2-40B4-BE49-F238E27FC236}">
                <a16:creationId xmlns:a16="http://schemas.microsoft.com/office/drawing/2014/main" id="{94AF4122-5099-7135-BE9E-D69CB976BF53}"/>
              </a:ext>
            </a:extLst>
          </p:cNvPr>
          <p:cNvSpPr txBox="1"/>
          <p:nvPr/>
        </p:nvSpPr>
        <p:spPr>
          <a:xfrm>
            <a:off x="6729144" y="3744442"/>
            <a:ext cx="489896" cy="307777"/>
          </a:xfrm>
          <a:prstGeom prst="rect">
            <a:avLst/>
          </a:prstGeom>
          <a:noFill/>
        </p:spPr>
        <p:txBody>
          <a:bodyPr wrap="square" rtlCol="0">
            <a:spAutoFit/>
          </a:bodyPr>
          <a:lstStyle/>
          <a:p>
            <a:r>
              <a:rPr lang="fr-BE" sz="1400" noProof="0">
                <a:latin typeface="Arial" panose="020B0604020202020204" pitchFamily="34" charset="0"/>
                <a:cs typeface="Arial" panose="020B0604020202020204" pitchFamily="34" charset="0"/>
              </a:rPr>
              <a:t>non</a:t>
            </a:r>
          </a:p>
        </p:txBody>
      </p:sp>
      <p:sp>
        <p:nvSpPr>
          <p:cNvPr id="22" name="Tekstvak 21">
            <a:extLst>
              <a:ext uri="{FF2B5EF4-FFF2-40B4-BE49-F238E27FC236}">
                <a16:creationId xmlns:a16="http://schemas.microsoft.com/office/drawing/2014/main" id="{73C9FE76-AE72-9CA9-831E-A2E99D09B0E4}"/>
              </a:ext>
            </a:extLst>
          </p:cNvPr>
          <p:cNvSpPr txBox="1"/>
          <p:nvPr/>
        </p:nvSpPr>
        <p:spPr>
          <a:xfrm>
            <a:off x="9670972" y="2791742"/>
            <a:ext cx="510172" cy="307777"/>
          </a:xfrm>
          <a:prstGeom prst="rect">
            <a:avLst/>
          </a:prstGeom>
          <a:noFill/>
        </p:spPr>
        <p:txBody>
          <a:bodyPr wrap="square" rtlCol="0">
            <a:spAutoFit/>
          </a:bodyPr>
          <a:lstStyle/>
          <a:p>
            <a:r>
              <a:rPr lang="fr-BE" sz="1400" noProof="0">
                <a:latin typeface="Arial" panose="020B0604020202020204" pitchFamily="34" charset="0"/>
                <a:cs typeface="Arial" panose="020B0604020202020204" pitchFamily="34" charset="0"/>
              </a:rPr>
              <a:t>oui</a:t>
            </a:r>
          </a:p>
        </p:txBody>
      </p:sp>
      <p:cxnSp>
        <p:nvCxnSpPr>
          <p:cNvPr id="23" name="Gebogen verbindingslijn 82">
            <a:extLst>
              <a:ext uri="{FF2B5EF4-FFF2-40B4-BE49-F238E27FC236}">
                <a16:creationId xmlns:a16="http://schemas.microsoft.com/office/drawing/2014/main" id="{FF7F0FF3-1A86-CBEE-F208-1A7EB515F270}"/>
              </a:ext>
            </a:extLst>
          </p:cNvPr>
          <p:cNvCxnSpPr/>
          <p:nvPr/>
        </p:nvCxnSpPr>
        <p:spPr>
          <a:xfrm rot="16200000" flipH="1">
            <a:off x="4375185" y="2970185"/>
            <a:ext cx="1689500" cy="1663899"/>
          </a:xfrm>
          <a:prstGeom prst="bentConnector3">
            <a:avLst>
              <a:gd name="adj1" fmla="val 77793"/>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4" name="Afbeelding 23">
            <a:extLst>
              <a:ext uri="{FF2B5EF4-FFF2-40B4-BE49-F238E27FC236}">
                <a16:creationId xmlns:a16="http://schemas.microsoft.com/office/drawing/2014/main" id="{8B286B64-A16A-4367-E265-4DDFBC6470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27776" y="96260"/>
            <a:ext cx="2097596" cy="2097596"/>
          </a:xfrm>
          <a:prstGeom prst="rect">
            <a:avLst/>
          </a:prstGeom>
        </p:spPr>
      </p:pic>
      <p:cxnSp>
        <p:nvCxnSpPr>
          <p:cNvPr id="25" name="Rechte verbindingslijn met pijl 24">
            <a:extLst>
              <a:ext uri="{FF2B5EF4-FFF2-40B4-BE49-F238E27FC236}">
                <a16:creationId xmlns:a16="http://schemas.microsoft.com/office/drawing/2014/main" id="{5327A3D2-81A5-7C85-DE28-585989A911DC}"/>
              </a:ext>
            </a:extLst>
          </p:cNvPr>
          <p:cNvCxnSpPr>
            <a:stCxn id="14" idx="0"/>
            <a:endCxn id="24" idx="2"/>
          </p:cNvCxnSpPr>
          <p:nvPr/>
        </p:nvCxnSpPr>
        <p:spPr>
          <a:xfrm flipV="1">
            <a:off x="9976574" y="2193856"/>
            <a:ext cx="0" cy="829435"/>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6" name="Afbeelding 25">
            <a:extLst>
              <a:ext uri="{FF2B5EF4-FFF2-40B4-BE49-F238E27FC236}">
                <a16:creationId xmlns:a16="http://schemas.microsoft.com/office/drawing/2014/main" id="{5FF29331-AA1C-CC3B-EDF2-2F64A131E1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92202" y="4646884"/>
            <a:ext cx="2119364" cy="2097596"/>
          </a:xfrm>
          <a:prstGeom prst="rect">
            <a:avLst/>
          </a:prstGeom>
        </p:spPr>
      </p:pic>
      <p:cxnSp>
        <p:nvCxnSpPr>
          <p:cNvPr id="27" name="Gebogen verbindingslijn 110">
            <a:extLst>
              <a:ext uri="{FF2B5EF4-FFF2-40B4-BE49-F238E27FC236}">
                <a16:creationId xmlns:a16="http://schemas.microsoft.com/office/drawing/2014/main" id="{C8FEA962-F6B4-A604-B75A-E60F5AB66B3E}"/>
              </a:ext>
            </a:extLst>
          </p:cNvPr>
          <p:cNvCxnSpPr>
            <a:stCxn id="5" idx="3"/>
            <a:endCxn id="8" idx="1"/>
          </p:cNvCxnSpPr>
          <p:nvPr/>
        </p:nvCxnSpPr>
        <p:spPr>
          <a:xfrm>
            <a:off x="2844908" y="1110275"/>
            <a:ext cx="282687" cy="940947"/>
          </a:xfrm>
          <a:prstGeom prst="bentConnector3">
            <a:avLst>
              <a:gd name="adj1" fmla="val 50000"/>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Gebogen verbindingslijn 122">
            <a:extLst>
              <a:ext uri="{FF2B5EF4-FFF2-40B4-BE49-F238E27FC236}">
                <a16:creationId xmlns:a16="http://schemas.microsoft.com/office/drawing/2014/main" id="{543A92B9-09DC-4591-D4F0-A8D5ABF9E82E}"/>
              </a:ext>
            </a:extLst>
          </p:cNvPr>
          <p:cNvCxnSpPr/>
          <p:nvPr/>
        </p:nvCxnSpPr>
        <p:spPr>
          <a:xfrm>
            <a:off x="5633418" y="2053510"/>
            <a:ext cx="282687" cy="940947"/>
          </a:xfrm>
          <a:prstGeom prst="bentConnector3">
            <a:avLst>
              <a:gd name="adj1" fmla="val 50000"/>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9" name="Tekstvak 28">
            <a:extLst>
              <a:ext uri="{FF2B5EF4-FFF2-40B4-BE49-F238E27FC236}">
                <a16:creationId xmlns:a16="http://schemas.microsoft.com/office/drawing/2014/main" id="{41056FA5-27E7-FBD4-25DE-019BA41980FA}"/>
              </a:ext>
            </a:extLst>
          </p:cNvPr>
          <p:cNvSpPr txBox="1"/>
          <p:nvPr/>
        </p:nvSpPr>
        <p:spPr>
          <a:xfrm>
            <a:off x="5593029" y="1757989"/>
            <a:ext cx="510172" cy="307777"/>
          </a:xfrm>
          <a:prstGeom prst="rect">
            <a:avLst/>
          </a:prstGeom>
          <a:noFill/>
        </p:spPr>
        <p:txBody>
          <a:bodyPr wrap="square" rtlCol="0">
            <a:spAutoFit/>
          </a:bodyPr>
          <a:lstStyle/>
          <a:p>
            <a:r>
              <a:rPr lang="fr-BE" sz="1400" noProof="0">
                <a:latin typeface="Arial" panose="020B0604020202020204" pitchFamily="34" charset="0"/>
                <a:cs typeface="Arial" panose="020B0604020202020204" pitchFamily="34" charset="0"/>
              </a:rPr>
              <a:t>oui</a:t>
            </a:r>
          </a:p>
        </p:txBody>
      </p:sp>
      <p:cxnSp>
        <p:nvCxnSpPr>
          <p:cNvPr id="30" name="Gebogen verbindingslijn 124">
            <a:extLst>
              <a:ext uri="{FF2B5EF4-FFF2-40B4-BE49-F238E27FC236}">
                <a16:creationId xmlns:a16="http://schemas.microsoft.com/office/drawing/2014/main" id="{5046ED89-C631-1620-BA0F-8FB6E2A2662F}"/>
              </a:ext>
            </a:extLst>
          </p:cNvPr>
          <p:cNvCxnSpPr/>
          <p:nvPr/>
        </p:nvCxnSpPr>
        <p:spPr>
          <a:xfrm>
            <a:off x="8438399" y="2988507"/>
            <a:ext cx="282687" cy="940947"/>
          </a:xfrm>
          <a:prstGeom prst="bentConnector3">
            <a:avLst>
              <a:gd name="adj1" fmla="val 50000"/>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1" name="Tekstvak 30">
            <a:extLst>
              <a:ext uri="{FF2B5EF4-FFF2-40B4-BE49-F238E27FC236}">
                <a16:creationId xmlns:a16="http://schemas.microsoft.com/office/drawing/2014/main" id="{C16BE37E-8DCC-0F11-F66A-76976D8D84F1}"/>
              </a:ext>
            </a:extLst>
          </p:cNvPr>
          <p:cNvSpPr txBox="1"/>
          <p:nvPr/>
        </p:nvSpPr>
        <p:spPr>
          <a:xfrm>
            <a:off x="9559003" y="4704453"/>
            <a:ext cx="510172" cy="307777"/>
          </a:xfrm>
          <a:prstGeom prst="rect">
            <a:avLst/>
          </a:prstGeom>
          <a:noFill/>
        </p:spPr>
        <p:txBody>
          <a:bodyPr wrap="square" rtlCol="0">
            <a:spAutoFit/>
          </a:bodyPr>
          <a:lstStyle/>
          <a:p>
            <a:r>
              <a:rPr lang="fr-BE" sz="1400" noProof="0">
                <a:latin typeface="Arial" panose="020B0604020202020204" pitchFamily="34" charset="0"/>
                <a:cs typeface="Arial" panose="020B0604020202020204" pitchFamily="34" charset="0"/>
              </a:rPr>
              <a:t>non</a:t>
            </a:r>
          </a:p>
        </p:txBody>
      </p:sp>
      <p:cxnSp>
        <p:nvCxnSpPr>
          <p:cNvPr id="32" name="Gebogen verbindingslijn 141">
            <a:extLst>
              <a:ext uri="{FF2B5EF4-FFF2-40B4-BE49-F238E27FC236}">
                <a16:creationId xmlns:a16="http://schemas.microsoft.com/office/drawing/2014/main" id="{9116D1F1-4B50-2753-DF41-DCBE8FB856FB}"/>
              </a:ext>
            </a:extLst>
          </p:cNvPr>
          <p:cNvCxnSpPr>
            <a:stCxn id="11" idx="2"/>
            <a:endCxn id="26" idx="0"/>
          </p:cNvCxnSpPr>
          <p:nvPr/>
        </p:nvCxnSpPr>
        <p:spPr>
          <a:xfrm rot="5400000">
            <a:off x="6239066" y="3711149"/>
            <a:ext cx="748554" cy="1122917"/>
          </a:xfrm>
          <a:prstGeom prst="bentConnector3">
            <a:avLst>
              <a:gd name="adj1" fmla="val 50000"/>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3" name="Tekstvak 32">
            <a:extLst>
              <a:ext uri="{FF2B5EF4-FFF2-40B4-BE49-F238E27FC236}">
                <a16:creationId xmlns:a16="http://schemas.microsoft.com/office/drawing/2014/main" id="{4D036C25-AF08-C5DB-5A93-7D47F4709615}"/>
              </a:ext>
            </a:extLst>
          </p:cNvPr>
          <p:cNvSpPr txBox="1"/>
          <p:nvPr/>
        </p:nvSpPr>
        <p:spPr>
          <a:xfrm>
            <a:off x="8351825" y="2718552"/>
            <a:ext cx="510172" cy="307777"/>
          </a:xfrm>
          <a:prstGeom prst="rect">
            <a:avLst/>
          </a:prstGeom>
          <a:noFill/>
        </p:spPr>
        <p:txBody>
          <a:bodyPr wrap="square" rtlCol="0">
            <a:spAutoFit/>
          </a:bodyPr>
          <a:lstStyle/>
          <a:p>
            <a:r>
              <a:rPr lang="fr-BE" sz="1400" noProof="0">
                <a:latin typeface="Arial" panose="020B0604020202020204" pitchFamily="34" charset="0"/>
                <a:cs typeface="Arial" panose="020B0604020202020204" pitchFamily="34" charset="0"/>
              </a:rPr>
              <a:t>oui</a:t>
            </a:r>
          </a:p>
        </p:txBody>
      </p:sp>
      <p:pic>
        <p:nvPicPr>
          <p:cNvPr id="34" name="Afbeelding 33">
            <a:extLst>
              <a:ext uri="{FF2B5EF4-FFF2-40B4-BE49-F238E27FC236}">
                <a16:creationId xmlns:a16="http://schemas.microsoft.com/office/drawing/2014/main" id="{DEA5BFEE-13BF-84C5-1E7A-0191ECFF8D6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50343" y="5949516"/>
            <a:ext cx="652459" cy="652459"/>
          </a:xfrm>
          <a:prstGeom prst="rect">
            <a:avLst/>
          </a:prstGeom>
        </p:spPr>
      </p:pic>
      <p:grpSp>
        <p:nvGrpSpPr>
          <p:cNvPr id="35" name="Groep 34">
            <a:extLst>
              <a:ext uri="{FF2B5EF4-FFF2-40B4-BE49-F238E27FC236}">
                <a16:creationId xmlns:a16="http://schemas.microsoft.com/office/drawing/2014/main" id="{43E09B4A-3CAA-2218-423B-380C00886C8E}"/>
              </a:ext>
            </a:extLst>
          </p:cNvPr>
          <p:cNvGrpSpPr/>
          <p:nvPr/>
        </p:nvGrpSpPr>
        <p:grpSpPr>
          <a:xfrm>
            <a:off x="7719368" y="5839164"/>
            <a:ext cx="1281366" cy="869206"/>
            <a:chOff x="5914411" y="2110719"/>
            <a:chExt cx="2520780" cy="1812325"/>
          </a:xfrm>
          <a:solidFill>
            <a:srgbClr val="CDE5DB"/>
          </a:solidFill>
        </p:grpSpPr>
        <p:sp>
          <p:nvSpPr>
            <p:cNvPr id="36" name="Ruit 35">
              <a:extLst>
                <a:ext uri="{FF2B5EF4-FFF2-40B4-BE49-F238E27FC236}">
                  <a16:creationId xmlns:a16="http://schemas.microsoft.com/office/drawing/2014/main" id="{270D7432-7A41-8F75-BBBD-BF5FE1534055}"/>
                </a:ext>
              </a:extLst>
            </p:cNvPr>
            <p:cNvSpPr/>
            <p:nvPr/>
          </p:nvSpPr>
          <p:spPr>
            <a:xfrm>
              <a:off x="5914411" y="2110719"/>
              <a:ext cx="2520780" cy="1812325"/>
            </a:xfrm>
            <a:prstGeom prst="diamond">
              <a:avLst/>
            </a:prstGeom>
            <a:grpFill/>
            <a:ln>
              <a:solidFill>
                <a:srgbClr val="CDE5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latin typeface="Arial" panose="020B0604020202020204" pitchFamily="34" charset="0"/>
                <a:cs typeface="Arial" panose="020B0604020202020204" pitchFamily="34" charset="0"/>
              </a:endParaRPr>
            </a:p>
          </p:txBody>
        </p:sp>
        <p:sp>
          <p:nvSpPr>
            <p:cNvPr id="37" name="Tekstvak 36">
              <a:extLst>
                <a:ext uri="{FF2B5EF4-FFF2-40B4-BE49-F238E27FC236}">
                  <a16:creationId xmlns:a16="http://schemas.microsoft.com/office/drawing/2014/main" id="{889D000A-102B-4FDC-A9B4-73906FAAB907}"/>
                </a:ext>
              </a:extLst>
            </p:cNvPr>
            <p:cNvSpPr txBox="1"/>
            <p:nvPr/>
          </p:nvSpPr>
          <p:spPr>
            <a:xfrm>
              <a:off x="6226479" y="2596278"/>
              <a:ext cx="1896641" cy="1090932"/>
            </a:xfrm>
            <a:prstGeom prst="rect">
              <a:avLst/>
            </a:prstGeom>
            <a:noFill/>
            <a:ln>
              <a:noFill/>
            </a:ln>
          </p:spPr>
          <p:txBody>
            <a:bodyPr wrap="square" rtlCol="0">
              <a:spAutoFit/>
            </a:bodyPr>
            <a:lstStyle/>
            <a:p>
              <a:pPr algn="ctr"/>
              <a:r>
                <a:rPr lang="fr-BE" sz="1400" dirty="0">
                  <a:latin typeface="Arial" panose="020B0604020202020204" pitchFamily="34" charset="0"/>
                  <a:cs typeface="Arial" panose="020B0604020202020204" pitchFamily="34" charset="0"/>
                </a:rPr>
                <a:t>n</a:t>
              </a:r>
              <a:r>
                <a:rPr lang="fr-BE" sz="1400" noProof="0" dirty="0" err="1">
                  <a:latin typeface="Arial" panose="020B0604020202020204" pitchFamily="34" charset="0"/>
                  <a:cs typeface="Arial" panose="020B0604020202020204" pitchFamily="34" charset="0"/>
                </a:rPr>
                <a:t>écessité</a:t>
              </a:r>
              <a:endParaRPr lang="fr-BE" sz="1400" noProof="0" dirty="0">
                <a:latin typeface="Arial" panose="020B0604020202020204" pitchFamily="34" charset="0"/>
                <a:cs typeface="Arial" panose="020B0604020202020204" pitchFamily="34" charset="0"/>
              </a:endParaRPr>
            </a:p>
            <a:p>
              <a:pPr algn="ctr"/>
              <a:r>
                <a:rPr lang="fr-BE" sz="1400" noProof="0" dirty="0">
                  <a:latin typeface="Arial" panose="020B0604020202020204" pitchFamily="34" charset="0"/>
                  <a:cs typeface="Arial" panose="020B0604020202020204" pitchFamily="34" charset="0"/>
                </a:rPr>
                <a:t>vitale</a:t>
              </a:r>
            </a:p>
          </p:txBody>
        </p:sp>
      </p:grpSp>
      <p:cxnSp>
        <p:nvCxnSpPr>
          <p:cNvPr id="38" name="Gebogen verbindingslijn 10">
            <a:extLst>
              <a:ext uri="{FF2B5EF4-FFF2-40B4-BE49-F238E27FC236}">
                <a16:creationId xmlns:a16="http://schemas.microsoft.com/office/drawing/2014/main" id="{8CEFAC68-9331-FB1D-86AB-BDD5E6093DA9}"/>
              </a:ext>
            </a:extLst>
          </p:cNvPr>
          <p:cNvCxnSpPr>
            <a:stCxn id="26" idx="2"/>
            <a:endCxn id="36" idx="1"/>
          </p:cNvCxnSpPr>
          <p:nvPr/>
        </p:nvCxnSpPr>
        <p:spPr>
          <a:xfrm rot="5400000" flipH="1" flipV="1">
            <a:off x="6650269" y="5675382"/>
            <a:ext cx="470713" cy="1667484"/>
          </a:xfrm>
          <a:prstGeom prst="bentConnector4">
            <a:avLst>
              <a:gd name="adj1" fmla="val -11813"/>
              <a:gd name="adj2" fmla="val 81775"/>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Rechte verbindingslijn met pijl 38">
            <a:extLst>
              <a:ext uri="{FF2B5EF4-FFF2-40B4-BE49-F238E27FC236}">
                <a16:creationId xmlns:a16="http://schemas.microsoft.com/office/drawing/2014/main" id="{18766D0B-0CF7-478B-B843-C5A6873BDCC7}"/>
              </a:ext>
            </a:extLst>
          </p:cNvPr>
          <p:cNvCxnSpPr>
            <a:stCxn id="36" idx="3"/>
            <a:endCxn id="34" idx="1"/>
          </p:cNvCxnSpPr>
          <p:nvPr/>
        </p:nvCxnSpPr>
        <p:spPr>
          <a:xfrm>
            <a:off x="9000734" y="6273767"/>
            <a:ext cx="649609" cy="1979"/>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908151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DEFF8729-9AE1-89C0-2110-2B69FB36E911}"/>
              </a:ext>
            </a:extLst>
          </p:cNvPr>
          <p:cNvSpPr>
            <a:spLocks noGrp="1"/>
          </p:cNvSpPr>
          <p:nvPr>
            <p:ph type="body" sz="quarter" idx="11"/>
          </p:nvPr>
        </p:nvSpPr>
        <p:spPr/>
        <p:txBody>
          <a:bodyPr/>
          <a:lstStyle/>
          <a:p>
            <a:r>
              <a:rPr lang="fr-BE" noProof="0"/>
              <a:t>Matrice des accès actuelle</a:t>
            </a:r>
          </a:p>
        </p:txBody>
      </p:sp>
      <p:pic>
        <p:nvPicPr>
          <p:cNvPr id="4" name="Image 5">
            <a:extLst>
              <a:ext uri="{FF2B5EF4-FFF2-40B4-BE49-F238E27FC236}">
                <a16:creationId xmlns:a16="http://schemas.microsoft.com/office/drawing/2014/main" id="{54584760-0F75-1A2C-7C3F-7DCACF7E371E}"/>
              </a:ext>
            </a:extLst>
          </p:cNvPr>
          <p:cNvPicPr/>
          <p:nvPr/>
        </p:nvPicPr>
        <p:blipFill>
          <a:blip r:embed="rId2"/>
          <a:stretch>
            <a:fillRect/>
          </a:stretch>
        </p:blipFill>
        <p:spPr>
          <a:xfrm>
            <a:off x="0" y="1034263"/>
            <a:ext cx="12192000" cy="5102078"/>
          </a:xfrm>
          <a:prstGeom prst="rect">
            <a:avLst/>
          </a:prstGeom>
        </p:spPr>
      </p:pic>
    </p:spTree>
    <p:extLst>
      <p:ext uri="{BB962C8B-B14F-4D97-AF65-F5344CB8AC3E}">
        <p14:creationId xmlns:p14="http://schemas.microsoft.com/office/powerpoint/2010/main" val="21144778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682C7E87-CDCC-8283-29BC-23F92BAAB8B8}"/>
              </a:ext>
            </a:extLst>
          </p:cNvPr>
          <p:cNvSpPr>
            <a:spLocks noGrp="1"/>
          </p:cNvSpPr>
          <p:nvPr>
            <p:ph type="body" sz="quarter" idx="11"/>
          </p:nvPr>
        </p:nvSpPr>
        <p:spPr/>
        <p:txBody>
          <a:bodyPr>
            <a:normAutofit fontScale="85000" lnSpcReduction="10000"/>
          </a:bodyPr>
          <a:lstStyle/>
          <a:p>
            <a:r>
              <a:rPr lang="fr-BE" noProof="0"/>
              <a:t>Nouvelle matrice des accès (pas encore introduite)</a:t>
            </a:r>
          </a:p>
        </p:txBody>
      </p:sp>
      <p:pic>
        <p:nvPicPr>
          <p:cNvPr id="4" name="Image 6">
            <a:extLst>
              <a:ext uri="{FF2B5EF4-FFF2-40B4-BE49-F238E27FC236}">
                <a16:creationId xmlns:a16="http://schemas.microsoft.com/office/drawing/2014/main" id="{DF4320B5-E5A1-6C26-781E-DCACBA3DF936}"/>
              </a:ext>
            </a:extLst>
          </p:cNvPr>
          <p:cNvPicPr/>
          <p:nvPr/>
        </p:nvPicPr>
        <p:blipFill>
          <a:blip r:embed="rId2"/>
          <a:stretch>
            <a:fillRect/>
          </a:stretch>
        </p:blipFill>
        <p:spPr>
          <a:xfrm>
            <a:off x="767046" y="936750"/>
            <a:ext cx="10692771" cy="5255328"/>
          </a:xfrm>
          <a:prstGeom prst="rect">
            <a:avLst/>
          </a:prstGeom>
        </p:spPr>
      </p:pic>
    </p:spTree>
    <p:extLst>
      <p:ext uri="{BB962C8B-B14F-4D97-AF65-F5344CB8AC3E}">
        <p14:creationId xmlns:p14="http://schemas.microsoft.com/office/powerpoint/2010/main" val="10028397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702D3CDC-DEC3-BCCB-D850-C593DF1D269F}"/>
              </a:ext>
            </a:extLst>
          </p:cNvPr>
          <p:cNvSpPr>
            <a:spLocks noGrp="1"/>
          </p:cNvSpPr>
          <p:nvPr>
            <p:ph type="body" sz="quarter" idx="11"/>
          </p:nvPr>
        </p:nvSpPr>
        <p:spPr/>
        <p:txBody>
          <a:bodyPr/>
          <a:lstStyle/>
          <a:p>
            <a:r>
              <a:rPr lang="fr-BE" noProof="0"/>
              <a:t>Cercles de confiance</a:t>
            </a:r>
          </a:p>
        </p:txBody>
      </p:sp>
      <p:sp>
        <p:nvSpPr>
          <p:cNvPr id="3" name="Tijdelijke aanduiding voor tekst 2">
            <a:extLst>
              <a:ext uri="{FF2B5EF4-FFF2-40B4-BE49-F238E27FC236}">
                <a16:creationId xmlns:a16="http://schemas.microsoft.com/office/drawing/2014/main" id="{95C39324-531A-61AD-1C91-0E87E0EBD88F}"/>
              </a:ext>
            </a:extLst>
          </p:cNvPr>
          <p:cNvSpPr>
            <a:spLocks noGrp="1"/>
          </p:cNvSpPr>
          <p:nvPr>
            <p:ph type="body" sz="quarter" idx="13"/>
          </p:nvPr>
        </p:nvSpPr>
        <p:spPr/>
        <p:txBody>
          <a:bodyPr/>
          <a:lstStyle/>
          <a:p>
            <a:pPr lvl="1"/>
            <a:r>
              <a:rPr lang="fr-BE" noProof="0"/>
              <a:t>groupe d’utilisateurs d’une organisation</a:t>
            </a:r>
          </a:p>
          <a:p>
            <a:pPr lvl="2"/>
            <a:r>
              <a:rPr lang="fr-BE" noProof="0"/>
              <a:t>pour lequel cette organisation prend elle-même, à plusieurs niveaux, des mesures relatives à la sécurité de l’information et en surveille le respect correct,</a:t>
            </a:r>
          </a:p>
          <a:p>
            <a:pPr lvl="2"/>
            <a:r>
              <a:rPr lang="fr-BE" noProof="0"/>
              <a:t>de sorte que d’autres organisations puissent raisonnablement avoir confiance que ces mesures de sécurité de l’information sont respectées</a:t>
            </a:r>
          </a:p>
          <a:p>
            <a:pPr lvl="2"/>
            <a:r>
              <a:rPr lang="fr-BE" noProof="0"/>
              <a:t>et qu’elles ne doivent pas les organiser ou les surveiller elles-mêmes</a:t>
            </a:r>
          </a:p>
          <a:p>
            <a:pPr lvl="1"/>
            <a:endParaRPr lang="nl-NL" noProof="0" dirty="0"/>
          </a:p>
          <a:p>
            <a:pPr lvl="1"/>
            <a:r>
              <a:rPr lang="fr-BE" noProof="0"/>
              <a:t>règlement fixant les critères en vue de l’application d’un cercle de confiance par une organisation dans le cadre de l’échange des données de santé</a:t>
            </a:r>
          </a:p>
          <a:p>
            <a:pPr lvl="2"/>
            <a:r>
              <a:rPr lang="fr-BE" noProof="0"/>
              <a:t>voir </a:t>
            </a:r>
            <a:r>
              <a:rPr lang="fr-BE" noProof="0">
                <a:hlinkClick r:id="rId2"/>
              </a:rPr>
              <a:t>https://www.ehealth.fgov.be/ehealthplatform/fr/reglements</a:t>
            </a:r>
          </a:p>
        </p:txBody>
      </p:sp>
      <p:pic>
        <p:nvPicPr>
          <p:cNvPr id="6" name="Picture 5">
            <a:extLst>
              <a:ext uri="{FF2B5EF4-FFF2-40B4-BE49-F238E27FC236}">
                <a16:creationId xmlns:a16="http://schemas.microsoft.com/office/drawing/2014/main" id="{8264493B-62EB-8522-B24A-A891EF8D8323}"/>
              </a:ext>
            </a:extLst>
          </p:cNvPr>
          <p:cNvPicPr>
            <a:picLocks noChangeAspect="1"/>
          </p:cNvPicPr>
          <p:nvPr/>
        </p:nvPicPr>
        <p:blipFill>
          <a:blip r:embed="rId3"/>
          <a:stretch>
            <a:fillRect/>
          </a:stretch>
        </p:blipFill>
        <p:spPr>
          <a:xfrm>
            <a:off x="433275" y="275207"/>
            <a:ext cx="466725" cy="409575"/>
          </a:xfrm>
          <a:prstGeom prst="rect">
            <a:avLst/>
          </a:prstGeom>
        </p:spPr>
      </p:pic>
    </p:spTree>
    <p:extLst>
      <p:ext uri="{BB962C8B-B14F-4D97-AF65-F5344CB8AC3E}">
        <p14:creationId xmlns:p14="http://schemas.microsoft.com/office/powerpoint/2010/main" val="28172924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47EDAB59-AE3F-B9B3-3796-598BE01C8873}"/>
              </a:ext>
            </a:extLst>
          </p:cNvPr>
          <p:cNvSpPr>
            <a:spLocks noGrp="1"/>
          </p:cNvSpPr>
          <p:nvPr>
            <p:ph type="body" sz="quarter" idx="11"/>
          </p:nvPr>
        </p:nvSpPr>
        <p:spPr/>
        <p:txBody>
          <a:bodyPr/>
          <a:lstStyle/>
          <a:p>
            <a:r>
              <a:rPr lang="fr-BE" noProof="0"/>
              <a:t>Critères cercles de confiance</a:t>
            </a:r>
          </a:p>
        </p:txBody>
      </p:sp>
      <p:sp>
        <p:nvSpPr>
          <p:cNvPr id="3" name="Tijdelijke aanduiding voor tekst 2">
            <a:extLst>
              <a:ext uri="{FF2B5EF4-FFF2-40B4-BE49-F238E27FC236}">
                <a16:creationId xmlns:a16="http://schemas.microsoft.com/office/drawing/2014/main" id="{079892CA-1CD8-B505-FB1B-2DFA1DD1F501}"/>
              </a:ext>
            </a:extLst>
          </p:cNvPr>
          <p:cNvSpPr>
            <a:spLocks noGrp="1"/>
          </p:cNvSpPr>
          <p:nvPr>
            <p:ph type="body" sz="quarter" idx="13"/>
          </p:nvPr>
        </p:nvSpPr>
        <p:spPr/>
        <p:txBody>
          <a:bodyPr>
            <a:normAutofit fontScale="85000" lnSpcReduction="20000"/>
          </a:bodyPr>
          <a:lstStyle/>
          <a:p>
            <a:pPr lvl="1"/>
            <a:r>
              <a:rPr lang="fr-BE" noProof="0"/>
              <a:t>principe de légitimité et de limitation de la finalité</a:t>
            </a:r>
          </a:p>
          <a:p>
            <a:pPr lvl="2"/>
            <a:r>
              <a:rPr lang="fr-BE" noProof="0"/>
              <a:t>registre des activités de traitement</a:t>
            </a:r>
          </a:p>
          <a:p>
            <a:pPr lvl="2"/>
            <a:r>
              <a:rPr lang="fr-BE" noProof="0"/>
              <a:t>précision des fondements pour le traitement de données relatives à la santé</a:t>
            </a:r>
          </a:p>
          <a:p>
            <a:pPr lvl="1"/>
            <a:r>
              <a:rPr lang="fr-BE" noProof="0"/>
              <a:t>principe de proportionnalité</a:t>
            </a:r>
          </a:p>
          <a:p>
            <a:pPr lvl="2"/>
            <a:r>
              <a:rPr lang="fr-BE" noProof="0"/>
              <a:t>modulation suffisamment granulaire des droits d’accès (quoi, concernant quelle personne, pendant quelle période)</a:t>
            </a:r>
          </a:p>
          <a:p>
            <a:pPr lvl="1"/>
            <a:r>
              <a:rPr lang="fr-BE" noProof="0"/>
              <a:t>gestion des utilisateurs et des accès</a:t>
            </a:r>
          </a:p>
          <a:p>
            <a:pPr lvl="2"/>
            <a:r>
              <a:rPr lang="fr-BE" noProof="0"/>
              <a:t>authentification de l’identité du prestataire de soins</a:t>
            </a:r>
          </a:p>
          <a:p>
            <a:pPr lvl="2"/>
            <a:r>
              <a:rPr lang="fr-BE" noProof="0"/>
              <a:t>vérification des caractéristiques pertinentes et des relations du prestataire de soins</a:t>
            </a:r>
          </a:p>
          <a:p>
            <a:pPr lvl="1"/>
            <a:r>
              <a:rPr lang="fr-BE" noProof="0"/>
              <a:t>respect des délibérations du Comité de sécurité de l’information</a:t>
            </a:r>
          </a:p>
          <a:p>
            <a:pPr lvl="1"/>
            <a:r>
              <a:rPr lang="fr-BE" noProof="0"/>
              <a:t>information, formation et sensibilisation</a:t>
            </a:r>
          </a:p>
          <a:p>
            <a:pPr lvl="1"/>
            <a:r>
              <a:rPr lang="fr-BE" noProof="0"/>
              <a:t>logging interne et audit trail</a:t>
            </a:r>
          </a:p>
          <a:p>
            <a:pPr lvl="1"/>
            <a:r>
              <a:rPr lang="fr-BE" noProof="0"/>
              <a:t>contrôle interne et sanctions</a:t>
            </a:r>
          </a:p>
          <a:p>
            <a:pPr lvl="1"/>
            <a:r>
              <a:rPr lang="fr-BE" noProof="0"/>
              <a:t>maintenance</a:t>
            </a:r>
          </a:p>
          <a:p>
            <a:pPr lvl="2"/>
            <a:r>
              <a:rPr lang="fr-BE" noProof="0"/>
              <a:t>enregistrement dans la source authentique CoBRHA en tant qu’organisation mettant en place un cercle de confiance</a:t>
            </a:r>
          </a:p>
          <a:p>
            <a:pPr lvl="2"/>
            <a:r>
              <a:rPr lang="fr-BE" noProof="0"/>
              <a:t>documentation publique</a:t>
            </a:r>
          </a:p>
          <a:p>
            <a:pPr lvl="2"/>
            <a:r>
              <a:rPr lang="fr-BE" noProof="0"/>
              <a:t>contrôle externe</a:t>
            </a:r>
          </a:p>
        </p:txBody>
      </p:sp>
      <p:pic>
        <p:nvPicPr>
          <p:cNvPr id="4" name="Picture 5">
            <a:extLst>
              <a:ext uri="{FF2B5EF4-FFF2-40B4-BE49-F238E27FC236}">
                <a16:creationId xmlns:a16="http://schemas.microsoft.com/office/drawing/2014/main" id="{F6B2EB3F-DCFF-2717-2E25-1F9B62E27790}"/>
              </a:ext>
            </a:extLst>
          </p:cNvPr>
          <p:cNvPicPr>
            <a:picLocks noChangeAspect="1"/>
          </p:cNvPicPr>
          <p:nvPr/>
        </p:nvPicPr>
        <p:blipFill>
          <a:blip r:embed="rId2"/>
          <a:stretch>
            <a:fillRect/>
          </a:stretch>
        </p:blipFill>
        <p:spPr>
          <a:xfrm>
            <a:off x="433275" y="275207"/>
            <a:ext cx="466725" cy="409575"/>
          </a:xfrm>
          <a:prstGeom prst="rect">
            <a:avLst/>
          </a:prstGeom>
        </p:spPr>
      </p:pic>
    </p:spTree>
    <p:extLst>
      <p:ext uri="{BB962C8B-B14F-4D97-AF65-F5344CB8AC3E}">
        <p14:creationId xmlns:p14="http://schemas.microsoft.com/office/powerpoint/2010/main" val="16014089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F5F1C286-3C76-B5E4-7326-61FCC5614D2C}"/>
              </a:ext>
            </a:extLst>
          </p:cNvPr>
          <p:cNvSpPr>
            <a:spLocks noGrp="1"/>
          </p:cNvSpPr>
          <p:nvPr>
            <p:ph type="body" sz="quarter" idx="11"/>
          </p:nvPr>
        </p:nvSpPr>
        <p:spPr/>
        <p:txBody>
          <a:bodyPr/>
          <a:lstStyle/>
          <a:p>
            <a:r>
              <a:rPr lang="fr-BE" noProof="0"/>
              <a:t>Site web Status</a:t>
            </a:r>
          </a:p>
        </p:txBody>
      </p:sp>
      <p:sp>
        <p:nvSpPr>
          <p:cNvPr id="4" name="Rectangle 3">
            <a:extLst>
              <a:ext uri="{FF2B5EF4-FFF2-40B4-BE49-F238E27FC236}">
                <a16:creationId xmlns:a16="http://schemas.microsoft.com/office/drawing/2014/main" id="{EB52A86D-336C-DFDA-1519-9BAE7C9E03FB}"/>
              </a:ext>
            </a:extLst>
          </p:cNvPr>
          <p:cNvSpPr txBox="1">
            <a:spLocks noChangeArrowheads="1"/>
          </p:cNvSpPr>
          <p:nvPr/>
        </p:nvSpPr>
        <p:spPr>
          <a:xfrm>
            <a:off x="609600" y="1052736"/>
            <a:ext cx="10972800" cy="5289451"/>
          </a:xfrm>
          <a:prstGeom prst="rect">
            <a:avLst/>
          </a:prstGeom>
        </p:spPr>
        <p:txBody>
          <a:bodyPr>
            <a:normAutofit/>
          </a:bodyPr>
          <a:lstStyle>
            <a:lvl1pPr marL="228600" indent="-228600" algn="l" defTabSz="914400" rtl="0" eaLnBrk="1" latinLnBrk="0" hangingPunct="1">
              <a:lnSpc>
                <a:spcPct val="90000"/>
              </a:lnSpc>
              <a:spcBef>
                <a:spcPts val="1000"/>
              </a:spcBef>
              <a:buClr>
                <a:srgbClr val="087670"/>
              </a:buClr>
              <a:buSzPct val="120000"/>
              <a:buFont typeface="Arial" panose="020B0604020202020204" pitchFamily="34" charset="0"/>
              <a:buChar char="•"/>
              <a:defRPr sz="1400" kern="1200">
                <a:solidFill>
                  <a:schemeClr val="tx1">
                    <a:lumMod val="90000"/>
                    <a:lumOff val="10000"/>
                  </a:schemeClr>
                </a:solidFill>
                <a:latin typeface="Libre Franklin" panose="00000500000000000000" pitchFamily="2" charset="0"/>
                <a:ea typeface="+mn-ea"/>
                <a:cs typeface="+mn-cs"/>
              </a:defRPr>
            </a:lvl1pPr>
            <a:lvl2pPr marL="685800" indent="-228600" algn="l" defTabSz="914400" rtl="0" eaLnBrk="1" latinLnBrk="0" hangingPunct="1">
              <a:lnSpc>
                <a:spcPct val="90000"/>
              </a:lnSpc>
              <a:spcBef>
                <a:spcPts val="500"/>
              </a:spcBef>
              <a:buClr>
                <a:srgbClr val="BB2500"/>
              </a:buClr>
              <a:buSzPct val="120000"/>
              <a:buFont typeface="Arial" panose="020B0604020202020204" pitchFamily="34" charset="0"/>
              <a:buChar char="•"/>
              <a:defRPr sz="1200" kern="1200">
                <a:solidFill>
                  <a:schemeClr val="tx1">
                    <a:lumMod val="90000"/>
                    <a:lumOff val="10000"/>
                  </a:schemeClr>
                </a:solidFill>
                <a:latin typeface="Libre Franklin" panose="00000500000000000000" pitchFamily="2" charset="0"/>
                <a:ea typeface="+mn-ea"/>
                <a:cs typeface="+mn-cs"/>
              </a:defRPr>
            </a:lvl2pPr>
            <a:lvl3pPr marL="1143000" indent="-228600" algn="l" defTabSz="914400" rtl="0" eaLnBrk="1" latinLnBrk="0" hangingPunct="1">
              <a:lnSpc>
                <a:spcPct val="90000"/>
              </a:lnSpc>
              <a:spcBef>
                <a:spcPts val="500"/>
              </a:spcBef>
              <a:buClr>
                <a:srgbClr val="E0EEED"/>
              </a:buClr>
              <a:buSzPct val="120000"/>
              <a:buFont typeface="Arial" panose="020B0604020202020204" pitchFamily="34" charset="0"/>
              <a:buChar char="•"/>
              <a:defRPr sz="1100" kern="1200">
                <a:solidFill>
                  <a:schemeClr val="tx1">
                    <a:lumMod val="90000"/>
                    <a:lumOff val="10000"/>
                  </a:schemeClr>
                </a:solidFill>
                <a:latin typeface="Libre Franklin" panose="00000500000000000000" pitchFamily="2" charset="0"/>
                <a:ea typeface="+mn-ea"/>
                <a:cs typeface="+mn-cs"/>
              </a:defRPr>
            </a:lvl3pPr>
            <a:lvl4pPr marL="1600200" indent="-228600" algn="l" defTabSz="914400" rtl="0" eaLnBrk="1" latinLnBrk="0" hangingPunct="1">
              <a:lnSpc>
                <a:spcPct val="90000"/>
              </a:lnSpc>
              <a:spcBef>
                <a:spcPts val="500"/>
              </a:spcBef>
              <a:buClr>
                <a:srgbClr val="FFC5B7"/>
              </a:buClr>
              <a:buSzPct val="120000"/>
              <a:buFont typeface="Arial" panose="020B0604020202020204" pitchFamily="34" charset="0"/>
              <a:buChar char="•"/>
              <a:defRPr sz="1050" kern="1200">
                <a:solidFill>
                  <a:schemeClr val="tx1">
                    <a:lumMod val="90000"/>
                    <a:lumOff val="10000"/>
                  </a:schemeClr>
                </a:solidFill>
                <a:latin typeface="Libre Franklin" panose="00000500000000000000" pitchFamily="2" charset="0"/>
                <a:ea typeface="+mn-ea"/>
                <a:cs typeface="+mn-cs"/>
              </a:defRPr>
            </a:lvl4pPr>
            <a:lvl5pPr marL="2057400" indent="-228600" algn="l" defTabSz="914400" rtl="0" eaLnBrk="1" latinLnBrk="0" hangingPunct="1">
              <a:lnSpc>
                <a:spcPct val="90000"/>
              </a:lnSpc>
              <a:spcBef>
                <a:spcPts val="500"/>
              </a:spcBef>
              <a:buClr>
                <a:srgbClr val="087670"/>
              </a:buClr>
              <a:buSzPct val="120000"/>
              <a:buFont typeface="Arial" panose="020B0604020202020204" pitchFamily="34" charset="0"/>
              <a:buChar char="•"/>
              <a:defRPr sz="1050" kern="1200">
                <a:solidFill>
                  <a:schemeClr val="tx1">
                    <a:lumMod val="90000"/>
                    <a:lumOff val="10000"/>
                  </a:schemeClr>
                </a:solidFill>
                <a:latin typeface="Libre Franklin"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BE" noProof="0">
                <a:hlinkClick r:id="rId2"/>
              </a:rPr>
              <a:t>www.status.ehealth.fgov.be</a:t>
            </a:r>
          </a:p>
          <a:p>
            <a:endParaRPr lang="nl-NL" noProof="0" dirty="0"/>
          </a:p>
        </p:txBody>
      </p:sp>
      <p:pic>
        <p:nvPicPr>
          <p:cNvPr id="3" name="Picture 2">
            <a:extLst>
              <a:ext uri="{FF2B5EF4-FFF2-40B4-BE49-F238E27FC236}">
                <a16:creationId xmlns:a16="http://schemas.microsoft.com/office/drawing/2014/main" id="{0E119B50-1F2F-4B3B-4C32-470451FDD9C6}"/>
              </a:ext>
            </a:extLst>
          </p:cNvPr>
          <p:cNvPicPr>
            <a:picLocks noChangeAspect="1"/>
          </p:cNvPicPr>
          <p:nvPr/>
        </p:nvPicPr>
        <p:blipFill>
          <a:blip r:embed="rId3"/>
          <a:stretch>
            <a:fillRect/>
          </a:stretch>
        </p:blipFill>
        <p:spPr>
          <a:xfrm>
            <a:off x="3312646" y="779429"/>
            <a:ext cx="7253753" cy="5954265"/>
          </a:xfrm>
          <a:prstGeom prst="rect">
            <a:avLst/>
          </a:prstGeom>
        </p:spPr>
      </p:pic>
    </p:spTree>
    <p:extLst>
      <p:ext uri="{BB962C8B-B14F-4D97-AF65-F5344CB8AC3E}">
        <p14:creationId xmlns:p14="http://schemas.microsoft.com/office/powerpoint/2010/main" val="566171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9CACB72C-11DF-F8B5-47B6-2384844F55AC}"/>
              </a:ext>
            </a:extLst>
          </p:cNvPr>
          <p:cNvSpPr>
            <a:spLocks noGrp="1"/>
          </p:cNvSpPr>
          <p:nvPr>
            <p:ph type="body" sz="quarter" idx="11"/>
          </p:nvPr>
        </p:nvSpPr>
        <p:spPr/>
        <p:txBody>
          <a:bodyPr/>
          <a:lstStyle/>
          <a:p>
            <a:r>
              <a:rPr lang="fr-BE" noProof="0"/>
              <a:t>Procédures de Business Continuity</a:t>
            </a:r>
          </a:p>
        </p:txBody>
      </p:sp>
      <p:sp>
        <p:nvSpPr>
          <p:cNvPr id="3" name="Tijdelijke aanduiding voor tekst 2">
            <a:extLst>
              <a:ext uri="{FF2B5EF4-FFF2-40B4-BE49-F238E27FC236}">
                <a16:creationId xmlns:a16="http://schemas.microsoft.com/office/drawing/2014/main" id="{CAE8EE29-44D3-3C79-08B9-AA3CF47477D7}"/>
              </a:ext>
            </a:extLst>
          </p:cNvPr>
          <p:cNvSpPr>
            <a:spLocks noGrp="1"/>
          </p:cNvSpPr>
          <p:nvPr>
            <p:ph type="body" sz="quarter" idx="13"/>
          </p:nvPr>
        </p:nvSpPr>
        <p:spPr/>
        <p:txBody>
          <a:bodyPr>
            <a:normAutofit lnSpcReduction="10000"/>
          </a:bodyPr>
          <a:lstStyle/>
          <a:p>
            <a:pPr lvl="1"/>
            <a:r>
              <a:rPr lang="fr-BE" noProof="0"/>
              <a:t>objectif</a:t>
            </a:r>
          </a:p>
          <a:p>
            <a:pPr lvl="2"/>
            <a:r>
              <a:rPr lang="fr-BE" noProof="0"/>
              <a:t>procédures de business continuity (BCP) opérationnelles </a:t>
            </a:r>
          </a:p>
          <a:p>
            <a:pPr lvl="2"/>
            <a:r>
              <a:rPr lang="fr-BE" noProof="0"/>
              <a:t>par type d’utilisateur final : médecins (généralistes), pharmaciens, kinésithérapeutes, dentistes, infirmiers, sages-femmes, maisons médicales, postes de garde</a:t>
            </a:r>
          </a:p>
          <a:p>
            <a:pPr lvl="1"/>
            <a:r>
              <a:rPr lang="fr-BE" noProof="0"/>
              <a:t>méthode</a:t>
            </a:r>
          </a:p>
          <a:p>
            <a:pPr lvl="2"/>
            <a:r>
              <a:rPr lang="fr-BE" noProof="0"/>
              <a:t>les besoins fonctionnels auxquels il faut toujours satisfaire, sont fixés en concertation avec les représentants des utilisateurs finaux</a:t>
            </a:r>
          </a:p>
          <a:p>
            <a:pPr lvl="2"/>
            <a:r>
              <a:rPr lang="fr-BE" noProof="0"/>
              <a:t>suppression de l’ensemble des single points of failure (SPOF) dans tous les environnements (pour tout composant crucial, il existe une alternative dans un autre environnement)</a:t>
            </a:r>
          </a:p>
          <a:p>
            <a:pPr lvl="2"/>
            <a:r>
              <a:rPr lang="fr-BE" noProof="0"/>
              <a:t>plan de mise en œuvre avec itérations</a:t>
            </a:r>
          </a:p>
          <a:p>
            <a:pPr lvl="2"/>
            <a:r>
              <a:rPr lang="fr-BE" noProof="0"/>
              <a:t>communication via le site web </a:t>
            </a:r>
            <a:r>
              <a:rPr lang="fr-BE" noProof="0">
                <a:hlinkClick r:id="rId2"/>
              </a:rPr>
              <a:t>https://www.status.ehealth.fgov.be/</a:t>
            </a:r>
          </a:p>
          <a:p>
            <a:pPr lvl="2"/>
            <a:r>
              <a:rPr lang="fr-BE" noProof="0"/>
              <a:t>formation via éénlijn, e-Santé Wallonie, eHealth Academy </a:t>
            </a:r>
          </a:p>
          <a:p>
            <a:pPr lvl="2"/>
            <a:r>
              <a:rPr lang="fr-BE" noProof="0"/>
              <a:t>dashboard intégré relatif au statut des services (disponibilité, performance)</a:t>
            </a:r>
          </a:p>
          <a:p>
            <a:pPr lvl="2"/>
            <a:r>
              <a:rPr lang="fr-BE" noProof="0"/>
              <a:t>mécanismes de feedback concernant l’utilisation effective du BCP</a:t>
            </a:r>
          </a:p>
          <a:p>
            <a:endParaRPr lang="nl-NL" noProof="0" dirty="0"/>
          </a:p>
        </p:txBody>
      </p:sp>
    </p:spTree>
    <p:extLst>
      <p:ext uri="{BB962C8B-B14F-4D97-AF65-F5344CB8AC3E}">
        <p14:creationId xmlns:p14="http://schemas.microsoft.com/office/powerpoint/2010/main" val="24308218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739821C1-CC79-30A2-8910-58908828CCDA}"/>
              </a:ext>
            </a:extLst>
          </p:cNvPr>
          <p:cNvSpPr>
            <a:spLocks noGrp="1"/>
          </p:cNvSpPr>
          <p:nvPr>
            <p:ph type="body" sz="quarter" idx="11"/>
          </p:nvPr>
        </p:nvSpPr>
        <p:spPr/>
        <p:txBody>
          <a:bodyPr/>
          <a:lstStyle/>
          <a:p>
            <a:r>
              <a:rPr lang="fr-BE" dirty="0"/>
              <a:t>Ensemble, nous fournissons du bon travail ...</a:t>
            </a:r>
          </a:p>
        </p:txBody>
      </p:sp>
      <p:sp>
        <p:nvSpPr>
          <p:cNvPr id="4" name="Tijdelijke aanduiding voor dianummer 2">
            <a:extLst>
              <a:ext uri="{FF2B5EF4-FFF2-40B4-BE49-F238E27FC236}">
                <a16:creationId xmlns:a16="http://schemas.microsoft.com/office/drawing/2014/main" id="{3DDB7248-12FE-2D06-0357-1D3B2C89BF99}"/>
              </a:ext>
            </a:extLst>
          </p:cNvPr>
          <p:cNvSpPr txBox="1">
            <a:spLocks/>
          </p:cNvSpPr>
          <p:nvPr/>
        </p:nvSpPr>
        <p:spPr>
          <a:xfrm>
            <a:off x="4691360" y="6453346"/>
            <a:ext cx="2844800" cy="365125"/>
          </a:xfrm>
          <a:prstGeom prst="rect">
            <a:avLst/>
          </a:prstGeom>
        </p:spPr>
        <p:txBody>
          <a:bodyPr vert="horz" lIns="91440" tIns="45720" rIns="91440" bIns="45720" rtlCol="0" anchor="ctr"/>
          <a:lstStyle>
            <a:defPPr>
              <a:defRPr lang="en-US"/>
            </a:defPPr>
            <a:lvl1pPr marL="0" algn="ctr" defTabSz="914400" rtl="0" eaLnBrk="1" fontAlgn="base" latinLnBrk="0" hangingPunct="1">
              <a:spcBef>
                <a:spcPct val="0"/>
              </a:spcBef>
              <a:spcAft>
                <a:spcPct val="0"/>
              </a:spcAft>
              <a:defRPr sz="1200" kern="1200">
                <a:solidFill>
                  <a:schemeClr val="tx1">
                    <a:tint val="75000"/>
                  </a:schemeClr>
                </a:solidFill>
                <a:latin typeface="Calibri" pitchFamily="34" charset="0"/>
                <a:ea typeface="+mn-ea"/>
                <a:cs typeface="Arial" charset="0"/>
              </a:defRPr>
            </a:lvl1pPr>
            <a:lvl2pPr marL="457200" algn="l" defTabSz="914400" rtl="0" eaLnBrk="1" fontAlgn="base" latinLnBrk="0" hangingPunct="1">
              <a:spcBef>
                <a:spcPct val="0"/>
              </a:spcBef>
              <a:spcAft>
                <a:spcPct val="0"/>
              </a:spcAft>
              <a:defRPr sz="1800" kern="1200">
                <a:solidFill>
                  <a:schemeClr val="tx1"/>
                </a:solidFill>
                <a:latin typeface="Calibri" pitchFamily="34" charset="0"/>
                <a:ea typeface="+mn-ea"/>
                <a:cs typeface="Arial" charset="0"/>
              </a:defRPr>
            </a:lvl2pPr>
            <a:lvl3pPr marL="914400" algn="l" defTabSz="914400" rtl="0" eaLnBrk="1" fontAlgn="base" latinLnBrk="0" hangingPunct="1">
              <a:spcBef>
                <a:spcPct val="0"/>
              </a:spcBef>
              <a:spcAft>
                <a:spcPct val="0"/>
              </a:spcAft>
              <a:defRPr sz="1800" kern="1200">
                <a:solidFill>
                  <a:schemeClr val="tx1"/>
                </a:solidFill>
                <a:latin typeface="Calibri" pitchFamily="34" charset="0"/>
                <a:ea typeface="+mn-ea"/>
                <a:cs typeface="Arial" charset="0"/>
              </a:defRPr>
            </a:lvl3pPr>
            <a:lvl4pPr marL="1371600" algn="l" defTabSz="914400" rtl="0" eaLnBrk="1" fontAlgn="base" latinLnBrk="0" hangingPunct="1">
              <a:spcBef>
                <a:spcPct val="0"/>
              </a:spcBef>
              <a:spcAft>
                <a:spcPct val="0"/>
              </a:spcAft>
              <a:defRPr sz="1800" kern="1200">
                <a:solidFill>
                  <a:schemeClr val="tx1"/>
                </a:solidFill>
                <a:latin typeface="Calibri" pitchFamily="34" charset="0"/>
                <a:ea typeface="+mn-ea"/>
                <a:cs typeface="Arial" charset="0"/>
              </a:defRPr>
            </a:lvl4pPr>
            <a:lvl5pPr marL="1828800" algn="l" defTabSz="914400" rtl="0" eaLnBrk="1" fontAlgn="base" latinLnBrk="0" hangingPunct="1">
              <a:spcBef>
                <a:spcPct val="0"/>
              </a:spcBef>
              <a:spcAft>
                <a:spcPct val="0"/>
              </a:spcAft>
              <a:defRPr sz="1800" kern="1200">
                <a:solidFill>
                  <a:schemeClr val="tx1"/>
                </a:solidFill>
                <a:latin typeface="Calibri" pitchFamily="34" charset="0"/>
                <a:ea typeface="+mn-ea"/>
                <a:cs typeface="Arial" charset="0"/>
              </a:defRPr>
            </a:lvl5pPr>
            <a:lvl6pPr marL="2286000" algn="l" defTabSz="914400" rtl="0" eaLnBrk="1" latinLnBrk="0" hangingPunct="1">
              <a:defRPr sz="1800" kern="1200">
                <a:solidFill>
                  <a:schemeClr val="tx1"/>
                </a:solidFill>
                <a:latin typeface="Calibri" pitchFamily="34" charset="0"/>
                <a:ea typeface="+mn-ea"/>
                <a:cs typeface="Arial" charset="0"/>
              </a:defRPr>
            </a:lvl6pPr>
            <a:lvl7pPr marL="2743200" algn="l" defTabSz="914400" rtl="0" eaLnBrk="1" latinLnBrk="0" hangingPunct="1">
              <a:defRPr sz="1800" kern="1200">
                <a:solidFill>
                  <a:schemeClr val="tx1"/>
                </a:solidFill>
                <a:latin typeface="Calibri" pitchFamily="34" charset="0"/>
                <a:ea typeface="+mn-ea"/>
                <a:cs typeface="Arial" charset="0"/>
              </a:defRPr>
            </a:lvl7pPr>
            <a:lvl8pPr marL="3200400" algn="l" defTabSz="914400" rtl="0" eaLnBrk="1" latinLnBrk="0" hangingPunct="1">
              <a:defRPr sz="1800" kern="1200">
                <a:solidFill>
                  <a:schemeClr val="tx1"/>
                </a:solidFill>
                <a:latin typeface="Calibri" pitchFamily="34" charset="0"/>
                <a:ea typeface="+mn-ea"/>
                <a:cs typeface="Arial" charset="0"/>
              </a:defRPr>
            </a:lvl8pPr>
            <a:lvl9pPr marL="3657600" algn="l" defTabSz="914400" rtl="0" eaLnBrk="1" latinLnBrk="0" hangingPunct="1">
              <a:defRPr sz="1800" kern="1200">
                <a:solidFill>
                  <a:schemeClr val="tx1"/>
                </a:solidFill>
                <a:latin typeface="Calibri" pitchFamily="34" charset="0"/>
                <a:ea typeface="+mn-ea"/>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nl-NL" sz="1200" b="0" i="0" u="none" strike="noStrike" kern="1200" cap="none" spc="0" normalizeH="0" baseline="0" noProof="0" dirty="0">
                <a:ln>
                  <a:noFill/>
                </a:ln>
                <a:solidFill>
                  <a:srgbClr val="262626">
                    <a:tint val="75000"/>
                  </a:srgbClr>
                </a:solidFill>
                <a:effectLst/>
                <a:uLnTx/>
                <a:uFillTx/>
                <a:latin typeface="Calibri" pitchFamily="34" charset="0"/>
                <a:ea typeface="+mn-ea"/>
                <a:cs typeface="Arial" charset="0"/>
              </a:rPr>
              <a:t> </a:t>
            </a:r>
            <a:fld id="{30A9230E-FFBB-4CCB-ABD7-198084EDE768}" type="slidenum">
              <a:rPr kumimoji="0" lang="nl-NL" sz="1200" b="0" i="0" u="none" strike="noStrike" kern="1200" cap="none" spc="0" normalizeH="0" baseline="0" noProof="0" smtClean="0">
                <a:ln>
                  <a:noFill/>
                </a:ln>
                <a:solidFill>
                  <a:srgbClr val="262626">
                    <a:tint val="75000"/>
                  </a:srgbClr>
                </a:solidFill>
                <a:effectLst/>
                <a:uLnTx/>
                <a:uFillTx/>
                <a:latin typeface="Calibri" pitchFamily="34" charset="0"/>
                <a:ea typeface="+mn-ea"/>
                <a:cs typeface="Arial" charset="0"/>
              </a:rPr>
              <a:pPr marL="0" marR="0" lvl="0" indent="0" algn="ctr" defTabSz="914400" rtl="0" eaLnBrk="1" fontAlgn="base" latinLnBrk="0" hangingPunct="1">
                <a:lnSpc>
                  <a:spcPct val="100000"/>
                </a:lnSpc>
                <a:spcBef>
                  <a:spcPct val="0"/>
                </a:spcBef>
                <a:spcAft>
                  <a:spcPct val="0"/>
                </a:spcAft>
                <a:buClrTx/>
                <a:buSzTx/>
                <a:buFontTx/>
                <a:buNone/>
                <a:tabLst/>
                <a:defRPr/>
              </a:pPr>
              <a:t>18</a:t>
            </a:fld>
            <a:r>
              <a:rPr kumimoji="0" lang="nl-NL" sz="1200" b="0" i="0" u="none" strike="noStrike" kern="1200" cap="none" spc="0" normalizeH="0" baseline="0" noProof="0" dirty="0">
                <a:ln>
                  <a:noFill/>
                </a:ln>
                <a:solidFill>
                  <a:srgbClr val="262626">
                    <a:tint val="75000"/>
                  </a:srgbClr>
                </a:solidFill>
                <a:effectLst/>
                <a:uLnTx/>
                <a:uFillTx/>
                <a:latin typeface="Calibri" pitchFamily="34" charset="0"/>
                <a:ea typeface="+mn-ea"/>
                <a:cs typeface="Arial" charset="0"/>
              </a:rPr>
              <a:t> </a:t>
            </a:r>
          </a:p>
        </p:txBody>
      </p:sp>
      <p:sp>
        <p:nvSpPr>
          <p:cNvPr id="3" name="Rectangle 2">
            <a:extLst>
              <a:ext uri="{FF2B5EF4-FFF2-40B4-BE49-F238E27FC236}">
                <a16:creationId xmlns:a16="http://schemas.microsoft.com/office/drawing/2014/main" id="{ABC4B330-A145-4370-8CB0-EF1E6854F47C}"/>
              </a:ext>
            </a:extLst>
          </p:cNvPr>
          <p:cNvSpPr/>
          <p:nvPr/>
        </p:nvSpPr>
        <p:spPr>
          <a:xfrm>
            <a:off x="974035" y="6052930"/>
            <a:ext cx="1570382" cy="5864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solidFill>
                  <a:prstClr val="white"/>
                </a:solidFill>
              </a:ln>
              <a:solidFill>
                <a:prstClr val="white"/>
              </a:solidFill>
              <a:effectLst/>
              <a:uLnTx/>
              <a:uFillTx/>
              <a:latin typeface="Libre franklin regular"/>
              <a:ea typeface="+mn-ea"/>
              <a:cs typeface="+mn-cs"/>
            </a:endParaRPr>
          </a:p>
        </p:txBody>
      </p:sp>
      <p:pic>
        <p:nvPicPr>
          <p:cNvPr id="6" name="Picture 4">
            <a:extLst>
              <a:ext uri="{FF2B5EF4-FFF2-40B4-BE49-F238E27FC236}">
                <a16:creationId xmlns:a16="http://schemas.microsoft.com/office/drawing/2014/main" id="{0621DE7A-40F0-ABD6-55B7-37F22287FEDE}"/>
              </a:ext>
            </a:extLst>
          </p:cNvPr>
          <p:cNvPicPr>
            <a:picLocks noChangeAspect="1"/>
          </p:cNvPicPr>
          <p:nvPr/>
        </p:nvPicPr>
        <p:blipFill>
          <a:blip r:embed="rId2">
            <a:extLst>
              <a:ext uri="{28A0092B-C50C-407E-A947-70E740481C1C}">
                <a14:useLocalDpi xmlns:a14="http://schemas.microsoft.com/office/drawing/2010/main" val="0"/>
              </a:ext>
            </a:extLst>
          </a:blip>
          <a:srcRect l="1015" r="1015"/>
          <a:stretch/>
        </p:blipFill>
        <p:spPr>
          <a:xfrm>
            <a:off x="1981200" y="908721"/>
            <a:ext cx="8092440" cy="23311156"/>
          </a:xfrm>
          <a:prstGeom prst="rect">
            <a:avLst/>
          </a:prstGeom>
        </p:spPr>
      </p:pic>
    </p:spTree>
    <p:extLst>
      <p:ext uri="{BB962C8B-B14F-4D97-AF65-F5344CB8AC3E}">
        <p14:creationId xmlns:p14="http://schemas.microsoft.com/office/powerpoint/2010/main" val="499915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1.04167E-6 -4.44444E-6 L -0.00143 -2.54861 " pathEditMode="relative" rAng="0" ptsTypes="AA">
                                      <p:cBhvr>
                                        <p:cTn id="6" dur="3000" fill="hold"/>
                                        <p:tgtEl>
                                          <p:spTgt spid="6"/>
                                        </p:tgtEl>
                                        <p:attrNameLst>
                                          <p:attrName>ppt_x</p:attrName>
                                          <p:attrName>ppt_y</p:attrName>
                                        </p:attrNameLst>
                                      </p:cBhvr>
                                      <p:rCtr x="-78" y="-12743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8556EF29-48A9-A43F-7156-83DB6D8F5530}"/>
              </a:ext>
            </a:extLst>
          </p:cNvPr>
          <p:cNvSpPr>
            <a:spLocks noGrp="1"/>
          </p:cNvSpPr>
          <p:nvPr>
            <p:ph type="body" sz="quarter" idx="11"/>
          </p:nvPr>
        </p:nvSpPr>
        <p:spPr/>
        <p:txBody>
          <a:bodyPr>
            <a:normAutofit fontScale="85000" lnSpcReduction="10000"/>
          </a:bodyPr>
          <a:lstStyle/>
          <a:p>
            <a:r>
              <a:rPr lang="fr-BE" noProof="0"/>
              <a:t>... mais ensemble nous pouvons faire encore mieux</a:t>
            </a:r>
          </a:p>
        </p:txBody>
      </p:sp>
      <p:sp>
        <p:nvSpPr>
          <p:cNvPr id="3" name="Tijdelijke aanduiding voor tekst 2">
            <a:extLst>
              <a:ext uri="{FF2B5EF4-FFF2-40B4-BE49-F238E27FC236}">
                <a16:creationId xmlns:a16="http://schemas.microsoft.com/office/drawing/2014/main" id="{3EC3EA88-414E-CC13-5188-8387480A4E00}"/>
              </a:ext>
            </a:extLst>
          </p:cNvPr>
          <p:cNvSpPr>
            <a:spLocks noGrp="1"/>
          </p:cNvSpPr>
          <p:nvPr>
            <p:ph type="body" sz="quarter" idx="13"/>
          </p:nvPr>
        </p:nvSpPr>
        <p:spPr/>
        <p:txBody>
          <a:bodyPr>
            <a:normAutofit/>
          </a:bodyPr>
          <a:lstStyle/>
          <a:p>
            <a:pPr lvl="1"/>
            <a:r>
              <a:rPr lang="fr-BE" noProof="0" dirty="0"/>
              <a:t>saisie des données</a:t>
            </a:r>
          </a:p>
          <a:p>
            <a:pPr lvl="2"/>
            <a:r>
              <a:rPr lang="fr-BE" noProof="0" dirty="0"/>
              <a:t>les prestataires de soins (de première ligne) ne sont pas suffisamment soutenus par les logiciels</a:t>
            </a:r>
          </a:p>
          <a:p>
            <a:pPr lvl="3"/>
            <a:r>
              <a:rPr lang="fr-BE" noProof="0" dirty="0"/>
              <a:t>saisie ‘fluide’</a:t>
            </a:r>
          </a:p>
          <a:p>
            <a:pPr lvl="3"/>
            <a:r>
              <a:rPr lang="fr-BE" noProof="0" dirty="0"/>
              <a:t>structuration des données</a:t>
            </a:r>
          </a:p>
          <a:p>
            <a:pPr lvl="4"/>
            <a:r>
              <a:rPr lang="fr-BE" noProof="0" dirty="0"/>
              <a:t>pas simplement du texte libre</a:t>
            </a:r>
          </a:p>
          <a:p>
            <a:pPr lvl="4"/>
            <a:r>
              <a:rPr lang="fr-BE" noProof="0" dirty="0"/>
              <a:t>même si tout ne peut pas être structuré (règle 80-20)</a:t>
            </a:r>
          </a:p>
          <a:p>
            <a:pPr lvl="4"/>
            <a:r>
              <a:rPr lang="fr-BE" noProof="0" dirty="0"/>
              <a:t>texte libre constitue souvent un ajout utile et précis</a:t>
            </a:r>
          </a:p>
          <a:p>
            <a:pPr lvl="3"/>
            <a:r>
              <a:rPr lang="fr-BE" noProof="0" dirty="0"/>
              <a:t>contrôle de qualité</a:t>
            </a:r>
          </a:p>
          <a:p>
            <a:pPr lvl="3"/>
            <a:r>
              <a:rPr lang="fr-BE" noProof="0" dirty="0"/>
              <a:t>serveur(s) terminologiques</a:t>
            </a:r>
          </a:p>
          <a:p>
            <a:pPr lvl="3"/>
            <a:r>
              <a:rPr lang="fr-BE" noProof="0" dirty="0"/>
              <a:t>soutien de l’IA</a:t>
            </a:r>
          </a:p>
          <a:p>
            <a:pPr lvl="2"/>
            <a:r>
              <a:rPr lang="fr-BE" noProof="0" dirty="0"/>
              <a:t>l’usager de soins n’a pas suffisamment de possibilités pour introduire des données</a:t>
            </a:r>
          </a:p>
          <a:p>
            <a:pPr lvl="2"/>
            <a:r>
              <a:rPr lang="fr-BE" noProof="0" dirty="0"/>
              <a:t>respect insuffisant du principe de saisie unique</a:t>
            </a:r>
          </a:p>
          <a:p>
            <a:pPr lvl="3"/>
            <a:r>
              <a:rPr lang="fr-BE" noProof="0" dirty="0"/>
              <a:t>pour des soins de santé de qualité et continus (utilisation primaire)</a:t>
            </a:r>
          </a:p>
          <a:p>
            <a:pPr lvl="3"/>
            <a:r>
              <a:rPr lang="fr-BE" noProof="0" dirty="0"/>
              <a:t>et également pour la recherche scientifique, l’appui à la politique et la gestion de la population (utilisation secondaire)</a:t>
            </a:r>
          </a:p>
        </p:txBody>
      </p:sp>
    </p:spTree>
    <p:extLst>
      <p:ext uri="{BB962C8B-B14F-4D97-AF65-F5344CB8AC3E}">
        <p14:creationId xmlns:p14="http://schemas.microsoft.com/office/powerpoint/2010/main" val="14481750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A5A01FAF-C522-4B81-267C-448D53E2E4DD}"/>
              </a:ext>
            </a:extLst>
          </p:cNvPr>
          <p:cNvSpPr>
            <a:spLocks noGrp="1"/>
          </p:cNvSpPr>
          <p:nvPr>
            <p:ph type="body" sz="quarter" idx="11"/>
          </p:nvPr>
        </p:nvSpPr>
        <p:spPr/>
        <p:txBody>
          <a:bodyPr/>
          <a:lstStyle/>
          <a:p>
            <a:r>
              <a:rPr lang="fr-BE" noProof="0"/>
              <a:t>eSanté : qu’est-ce ?</a:t>
            </a:r>
          </a:p>
        </p:txBody>
      </p:sp>
      <p:sp>
        <p:nvSpPr>
          <p:cNvPr id="3" name="Tijdelijke aanduiding voor tekst 2">
            <a:extLst>
              <a:ext uri="{FF2B5EF4-FFF2-40B4-BE49-F238E27FC236}">
                <a16:creationId xmlns:a16="http://schemas.microsoft.com/office/drawing/2014/main" id="{90D3ABDA-1F5B-FE98-B623-20BEB060F08C}"/>
              </a:ext>
            </a:extLst>
          </p:cNvPr>
          <p:cNvSpPr>
            <a:spLocks noGrp="1"/>
          </p:cNvSpPr>
          <p:nvPr>
            <p:ph type="body" sz="quarter" idx="13"/>
          </p:nvPr>
        </p:nvSpPr>
        <p:spPr/>
        <p:txBody>
          <a:bodyPr>
            <a:normAutofit fontScale="92500" lnSpcReduction="10000"/>
          </a:bodyPr>
          <a:lstStyle/>
          <a:p>
            <a:pPr lvl="1"/>
            <a:r>
              <a:rPr lang="fr-BE" sz="1600" noProof="0" dirty="0"/>
              <a:t>utilisation des technologies de l'information et de la communication (</a:t>
            </a:r>
            <a:r>
              <a:rPr lang="en-BE" sz="1600" dirty="0"/>
              <a:t>TIC</a:t>
            </a:r>
            <a:r>
              <a:rPr lang="fr-BE" sz="1600" noProof="0" dirty="0"/>
              <a:t>)</a:t>
            </a:r>
          </a:p>
          <a:p>
            <a:pPr lvl="1"/>
            <a:r>
              <a:rPr lang="fr-BE" sz="1600" noProof="0" dirty="0"/>
              <a:t>pour soutenir et améliorer la santé et les soins de santé, e.a.</a:t>
            </a:r>
          </a:p>
          <a:p>
            <a:pPr lvl="2"/>
            <a:r>
              <a:rPr lang="fr-BE" noProof="0" dirty="0"/>
              <a:t>améliorer l’accessibilité des soins</a:t>
            </a:r>
          </a:p>
          <a:p>
            <a:pPr lvl="2"/>
            <a:r>
              <a:rPr lang="fr-BE" noProof="0" dirty="0"/>
              <a:t>améliorer la qualité et la continuité des soins</a:t>
            </a:r>
          </a:p>
          <a:p>
            <a:pPr lvl="2"/>
            <a:r>
              <a:rPr lang="fr-BE" noProof="0" dirty="0"/>
              <a:t>renforcer la sécurité du patient (p.ex. connaissance des allergies et intolérances ou des risques particuliers)</a:t>
            </a:r>
          </a:p>
          <a:p>
            <a:pPr lvl="2"/>
            <a:r>
              <a:rPr lang="fr-BE" noProof="0" dirty="0"/>
              <a:t>améliorer le rapport coût-efficacité (p.ex. éviter des examens multiples inutiles)</a:t>
            </a:r>
          </a:p>
          <a:p>
            <a:pPr lvl="2"/>
            <a:r>
              <a:rPr lang="fr-BE" noProof="0" dirty="0"/>
              <a:t>promouvoir l’autonomie des usagers de soins</a:t>
            </a:r>
          </a:p>
          <a:p>
            <a:pPr lvl="1"/>
            <a:r>
              <a:rPr lang="fr-BE" sz="1700" noProof="0" dirty="0"/>
              <a:t>comprend un large éventail d’applications, telles que</a:t>
            </a:r>
          </a:p>
          <a:p>
            <a:pPr lvl="2"/>
            <a:r>
              <a:rPr lang="fr-BE" noProof="0" dirty="0"/>
              <a:t>des dossiers électroniques de qualité des usagers de soins </a:t>
            </a:r>
          </a:p>
          <a:p>
            <a:pPr lvl="2"/>
            <a:r>
              <a:rPr lang="fr-BE" noProof="0" dirty="0"/>
              <a:t>un partage de données et une collaboration électroniques, sécurisés et efficaces entre tous les acteurs des soins</a:t>
            </a:r>
          </a:p>
          <a:p>
            <a:pPr lvl="2"/>
            <a:r>
              <a:rPr lang="fr-BE" noProof="0" dirty="0"/>
              <a:t>soutien électronique de soins à distance</a:t>
            </a:r>
          </a:p>
          <a:p>
            <a:pPr lvl="2"/>
            <a:r>
              <a:rPr lang="fr-BE" noProof="0" dirty="0"/>
              <a:t>applications de santé et programmes thérapeutiques en ligne</a:t>
            </a:r>
          </a:p>
          <a:p>
            <a:pPr lvl="2"/>
            <a:r>
              <a:rPr lang="fr-BE" noProof="0" dirty="0"/>
              <a:t>emploi de l’intelligence artificielle</a:t>
            </a:r>
          </a:p>
          <a:p>
            <a:pPr lvl="2"/>
            <a:r>
              <a:rPr lang="fr-BE" noProof="0" dirty="0"/>
              <a:t>soutien de la recherche scientifique, de la préparation de la politique et de la gestion de la population</a:t>
            </a:r>
          </a:p>
          <a:p>
            <a:endParaRPr lang="nl-NL" noProof="0" dirty="0"/>
          </a:p>
        </p:txBody>
      </p:sp>
    </p:spTree>
    <p:extLst>
      <p:ext uri="{BB962C8B-B14F-4D97-AF65-F5344CB8AC3E}">
        <p14:creationId xmlns:p14="http://schemas.microsoft.com/office/powerpoint/2010/main" val="38367586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E1AF419E-52CC-6357-1A9C-46D670B47F93}"/>
              </a:ext>
            </a:extLst>
          </p:cNvPr>
          <p:cNvSpPr>
            <a:spLocks noGrp="1"/>
          </p:cNvSpPr>
          <p:nvPr>
            <p:ph type="body" sz="quarter" idx="11"/>
          </p:nvPr>
        </p:nvSpPr>
        <p:spPr/>
        <p:txBody>
          <a:bodyPr>
            <a:normAutofit fontScale="85000" lnSpcReduction="10000"/>
          </a:bodyPr>
          <a:lstStyle/>
          <a:p>
            <a:r>
              <a:rPr lang="fr-BE" noProof="0"/>
              <a:t>... mais ensemble nous pouvons faire encore mieux</a:t>
            </a:r>
          </a:p>
        </p:txBody>
      </p:sp>
      <p:sp>
        <p:nvSpPr>
          <p:cNvPr id="3" name="Tijdelijke aanduiding voor tekst 2">
            <a:extLst>
              <a:ext uri="{FF2B5EF4-FFF2-40B4-BE49-F238E27FC236}">
                <a16:creationId xmlns:a16="http://schemas.microsoft.com/office/drawing/2014/main" id="{AA97D50A-5C22-23EC-8A0A-F8F353DA461C}"/>
              </a:ext>
            </a:extLst>
          </p:cNvPr>
          <p:cNvSpPr>
            <a:spLocks noGrp="1"/>
          </p:cNvSpPr>
          <p:nvPr>
            <p:ph type="body" sz="quarter" idx="13"/>
          </p:nvPr>
        </p:nvSpPr>
        <p:spPr/>
        <p:txBody>
          <a:bodyPr>
            <a:normAutofit/>
          </a:bodyPr>
          <a:lstStyle/>
          <a:p>
            <a:pPr lvl="1"/>
            <a:r>
              <a:rPr lang="fr-BE" noProof="0"/>
              <a:t>stockage de données</a:t>
            </a:r>
          </a:p>
          <a:p>
            <a:pPr lvl="2"/>
            <a:r>
              <a:rPr lang="fr-BE" noProof="0"/>
              <a:t>choix pour un stockage de données décentralisé dans des sources authentiques =&gt; choix pour</a:t>
            </a:r>
          </a:p>
          <a:p>
            <a:pPr lvl="3"/>
            <a:r>
              <a:rPr lang="fr-BE" noProof="0"/>
              <a:t>des standards d’échange (caresets)</a:t>
            </a:r>
          </a:p>
          <a:p>
            <a:pPr lvl="4"/>
            <a:r>
              <a:rPr lang="fr-BE" noProof="0"/>
              <a:t>techniques</a:t>
            </a:r>
          </a:p>
          <a:p>
            <a:pPr lvl="4"/>
            <a:r>
              <a:rPr lang="fr-BE" noProof="0"/>
              <a:t>sémantiques</a:t>
            </a:r>
          </a:p>
          <a:p>
            <a:pPr lvl="3"/>
            <a:r>
              <a:rPr lang="fr-BE" noProof="0"/>
              <a:t>des répertoires de références (quelles données sont disponibles pour quelle personne à quel endroit)</a:t>
            </a:r>
          </a:p>
          <a:p>
            <a:pPr lvl="3"/>
            <a:r>
              <a:rPr lang="fr-BE" noProof="0"/>
              <a:t>orchestration : consulter les données nécessaires à divers endroits et les mettre à disposition de manière intégrée</a:t>
            </a:r>
          </a:p>
          <a:p>
            <a:pPr lvl="3"/>
            <a:r>
              <a:rPr lang="fr-BE" noProof="0"/>
              <a:t>critères d’enregistrement pour les logiciels de différents types de prestataires de soins et établissements de soins</a:t>
            </a:r>
          </a:p>
          <a:p>
            <a:pPr lvl="4"/>
            <a:r>
              <a:rPr lang="fr-BE" noProof="0"/>
              <a:t>e.a. format input/output</a:t>
            </a:r>
          </a:p>
          <a:p>
            <a:pPr lvl="3"/>
            <a:r>
              <a:rPr lang="fr-BE" noProof="0"/>
              <a:t>portail d’accès intégré pour les usagers de soins</a:t>
            </a:r>
          </a:p>
          <a:p>
            <a:pPr lvl="2"/>
            <a:r>
              <a:rPr lang="fr-BE" noProof="0"/>
              <a:t>besoin de rationalisation du fonctionnement et garantie d’accessibilité des sources authentiques</a:t>
            </a:r>
          </a:p>
          <a:p>
            <a:pPr lvl="3"/>
            <a:r>
              <a:rPr lang="fr-BE" noProof="0"/>
              <a:t>médicaments (Recip-e, Dossier pharmaceutique partagé (DPP), schéma de médication)</a:t>
            </a:r>
          </a:p>
          <a:p>
            <a:pPr lvl="3"/>
            <a:r>
              <a:rPr lang="fr-BE" noProof="0"/>
              <a:t>coffres-forts de santé (un par entité fédérée)</a:t>
            </a:r>
          </a:p>
          <a:p>
            <a:pPr lvl="3"/>
            <a:r>
              <a:rPr lang="fr-BE" noProof="0"/>
              <a:t>évolution vers CoBRHA+</a:t>
            </a:r>
          </a:p>
          <a:p>
            <a:pPr lvl="2"/>
            <a:r>
              <a:rPr lang="fr-BE" noProof="0"/>
              <a:t>besoin d'une répartition des tâches en matière d’enregistrement unique des données sous forme structurée après contrôle de qualité</a:t>
            </a:r>
          </a:p>
          <a:p>
            <a:pPr lvl="2"/>
            <a:endParaRPr lang="nl-NL" noProof="0" dirty="0"/>
          </a:p>
          <a:p>
            <a:pPr lvl="1"/>
            <a:endParaRPr lang="nl-NL" noProof="0" dirty="0"/>
          </a:p>
        </p:txBody>
      </p:sp>
    </p:spTree>
    <p:extLst>
      <p:ext uri="{BB962C8B-B14F-4D97-AF65-F5344CB8AC3E}">
        <p14:creationId xmlns:p14="http://schemas.microsoft.com/office/powerpoint/2010/main" val="30125581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57033CB4-8853-B401-D5AF-C351927BE0AE}"/>
              </a:ext>
            </a:extLst>
          </p:cNvPr>
          <p:cNvSpPr>
            <a:spLocks noGrp="1"/>
          </p:cNvSpPr>
          <p:nvPr>
            <p:ph type="body" sz="quarter" idx="11"/>
          </p:nvPr>
        </p:nvSpPr>
        <p:spPr/>
        <p:txBody>
          <a:bodyPr>
            <a:normAutofit fontScale="85000" lnSpcReduction="10000"/>
          </a:bodyPr>
          <a:lstStyle/>
          <a:p>
            <a:r>
              <a:rPr lang="fr-BE" noProof="0"/>
              <a:t>... mais ensemble nous pouvons faire encore mieux</a:t>
            </a:r>
          </a:p>
        </p:txBody>
      </p:sp>
      <p:sp>
        <p:nvSpPr>
          <p:cNvPr id="3" name="Tijdelijke aanduiding voor tekst 2">
            <a:extLst>
              <a:ext uri="{FF2B5EF4-FFF2-40B4-BE49-F238E27FC236}">
                <a16:creationId xmlns:a16="http://schemas.microsoft.com/office/drawing/2014/main" id="{D56C0503-21CE-8377-488C-9FF30C5276BE}"/>
              </a:ext>
            </a:extLst>
          </p:cNvPr>
          <p:cNvSpPr>
            <a:spLocks noGrp="1"/>
          </p:cNvSpPr>
          <p:nvPr>
            <p:ph type="body" sz="quarter" idx="13"/>
          </p:nvPr>
        </p:nvSpPr>
        <p:spPr/>
        <p:txBody>
          <a:bodyPr>
            <a:normAutofit/>
          </a:bodyPr>
          <a:lstStyle/>
          <a:p>
            <a:pPr lvl="1"/>
            <a:r>
              <a:rPr lang="fr-BE" noProof="0"/>
              <a:t>mise à disposition des données</a:t>
            </a:r>
          </a:p>
          <a:p>
            <a:pPr lvl="2"/>
            <a:r>
              <a:rPr lang="fr-BE" noProof="0"/>
              <a:t>grande diversité en matière de types d’utilisateurs avec des besoins différents</a:t>
            </a:r>
          </a:p>
          <a:p>
            <a:pPr lvl="2"/>
            <a:r>
              <a:rPr lang="fr-BE" noProof="0"/>
              <a:t>grande diversité en matière d’applications et de plateformes</a:t>
            </a:r>
          </a:p>
          <a:p>
            <a:pPr lvl="3"/>
            <a:r>
              <a:rPr lang="fr-BE" noProof="0"/>
              <a:t>manque de connaissance chez les utilisateurs</a:t>
            </a:r>
          </a:p>
          <a:p>
            <a:pPr lvl="3"/>
            <a:r>
              <a:rPr lang="fr-BE" noProof="0"/>
              <a:t>absence d'unité dans la responsabilité pour la résolution des problèmes</a:t>
            </a:r>
          </a:p>
          <a:p>
            <a:pPr lvl="2"/>
            <a:r>
              <a:rPr lang="fr-BE" noProof="0"/>
              <a:t>manque d’applications pour certains types d’usagers de soins ou d’établissements de soins</a:t>
            </a:r>
          </a:p>
          <a:p>
            <a:pPr lvl="3"/>
            <a:r>
              <a:rPr lang="fr-BE" noProof="0"/>
              <a:t>spécialistes en dehors des hôpitaux</a:t>
            </a:r>
          </a:p>
          <a:p>
            <a:pPr lvl="3"/>
            <a:r>
              <a:rPr lang="fr-BE" noProof="0"/>
              <a:t>maisons de repos</a:t>
            </a:r>
          </a:p>
          <a:p>
            <a:pPr lvl="3"/>
            <a:r>
              <a:rPr lang="fr-BE" noProof="0"/>
              <a:t>...</a:t>
            </a:r>
          </a:p>
          <a:p>
            <a:pPr lvl="2"/>
            <a:r>
              <a:rPr lang="fr-BE" noProof="0"/>
              <a:t>besoin de connaître le degré de fiabilité des données</a:t>
            </a:r>
          </a:p>
          <a:p>
            <a:pPr lvl="2"/>
            <a:r>
              <a:rPr lang="fr-BE" noProof="0"/>
              <a:t>besoin de valorisation de l’IA appliquée à des données de qualité structurées</a:t>
            </a:r>
          </a:p>
          <a:p>
            <a:pPr lvl="2"/>
            <a:r>
              <a:rPr lang="fr-BE" noProof="0"/>
              <a:t>besoin de valorisation de l’utilisation secondaire, notamment gestion de la population</a:t>
            </a:r>
          </a:p>
          <a:p>
            <a:pPr lvl="2"/>
            <a:r>
              <a:rPr lang="fr-BE" noProof="0"/>
              <a:t>‘le back-office est plutôt en ordre, mais le front-office n’est pas encore suffisamment attrayant’ </a:t>
            </a:r>
          </a:p>
          <a:p>
            <a:endParaRPr lang="nl-NL" noProof="0" dirty="0"/>
          </a:p>
        </p:txBody>
      </p:sp>
    </p:spTree>
    <p:extLst>
      <p:ext uri="{BB962C8B-B14F-4D97-AF65-F5344CB8AC3E}">
        <p14:creationId xmlns:p14="http://schemas.microsoft.com/office/powerpoint/2010/main" val="40168193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2B8BD645-C935-59EA-CB28-0DEC82B3085F}"/>
              </a:ext>
            </a:extLst>
          </p:cNvPr>
          <p:cNvSpPr>
            <a:spLocks noGrp="1"/>
          </p:cNvSpPr>
          <p:nvPr>
            <p:ph type="body" sz="quarter" idx="11"/>
          </p:nvPr>
        </p:nvSpPr>
        <p:spPr/>
        <p:txBody>
          <a:bodyPr>
            <a:normAutofit fontScale="85000" lnSpcReduction="10000"/>
          </a:bodyPr>
          <a:lstStyle/>
          <a:p>
            <a:r>
              <a:rPr lang="fr-BE" noProof="0"/>
              <a:t>... mais ensemble nous pouvons faire encore mieux</a:t>
            </a:r>
          </a:p>
        </p:txBody>
      </p:sp>
      <p:sp>
        <p:nvSpPr>
          <p:cNvPr id="3" name="Tijdelijke aanduiding voor tekst 2">
            <a:extLst>
              <a:ext uri="{FF2B5EF4-FFF2-40B4-BE49-F238E27FC236}">
                <a16:creationId xmlns:a16="http://schemas.microsoft.com/office/drawing/2014/main" id="{FBD051D0-F9C6-FD9D-0230-0B9104CB4C06}"/>
              </a:ext>
            </a:extLst>
          </p:cNvPr>
          <p:cNvSpPr>
            <a:spLocks noGrp="1"/>
          </p:cNvSpPr>
          <p:nvPr>
            <p:ph type="body" sz="quarter" idx="13"/>
          </p:nvPr>
        </p:nvSpPr>
        <p:spPr/>
        <p:txBody>
          <a:bodyPr/>
          <a:lstStyle/>
          <a:p>
            <a:pPr lvl="1"/>
            <a:r>
              <a:rPr lang="fr-BE" noProof="0"/>
              <a:t>en outre, besoin de</a:t>
            </a:r>
          </a:p>
          <a:p>
            <a:pPr lvl="2"/>
            <a:r>
              <a:rPr lang="fr-BE" noProof="0"/>
              <a:t>réduction de la charge de travail pour les prestataires de soins</a:t>
            </a:r>
          </a:p>
          <a:p>
            <a:pPr lvl="2"/>
            <a:r>
              <a:rPr lang="fr-BE" noProof="0"/>
              <a:t>simplification administrative maximale, cf. ‘crocodile bleu’</a:t>
            </a:r>
          </a:p>
          <a:p>
            <a:pPr lvl="2"/>
            <a:r>
              <a:rPr lang="fr-BE" noProof="0"/>
              <a:t>collaboration accrue au sein de l’industrie =&gt; implémentation plus rapide</a:t>
            </a:r>
          </a:p>
          <a:p>
            <a:pPr lvl="2"/>
            <a:r>
              <a:rPr lang="fr-BE" noProof="0"/>
              <a:t>utilisation systématique des services disponibles</a:t>
            </a:r>
          </a:p>
          <a:p>
            <a:pPr lvl="3"/>
            <a:r>
              <a:rPr lang="fr-BE" noProof="0"/>
              <a:t>intégrer l’obligation d'utilisation dans la Loi qualité et les conditions de financement (p.ex. échange structuré de résultats d’analyses de laboratoire)</a:t>
            </a:r>
          </a:p>
          <a:p>
            <a:pPr lvl="3"/>
            <a:r>
              <a:rPr lang="fr-BE" noProof="0"/>
              <a:t>valorisation permanente des résultats</a:t>
            </a:r>
          </a:p>
          <a:p>
            <a:pPr lvl="4"/>
            <a:r>
              <a:rPr lang="fr-BE" noProof="0"/>
              <a:t>favorise leur adoption</a:t>
            </a:r>
          </a:p>
          <a:p>
            <a:pPr lvl="4"/>
            <a:r>
              <a:rPr lang="fr-BE" noProof="0"/>
              <a:t>crée une dynamique commune</a:t>
            </a:r>
          </a:p>
          <a:p>
            <a:endParaRPr lang="nl-NL" noProof="0" dirty="0"/>
          </a:p>
        </p:txBody>
      </p:sp>
    </p:spTree>
    <p:extLst>
      <p:ext uri="{BB962C8B-B14F-4D97-AF65-F5344CB8AC3E}">
        <p14:creationId xmlns:p14="http://schemas.microsoft.com/office/powerpoint/2010/main" val="36174318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92607BFF-389E-21D2-90E3-AB77DAF3E4E9}"/>
              </a:ext>
            </a:extLst>
          </p:cNvPr>
          <p:cNvSpPr>
            <a:spLocks noGrp="1"/>
          </p:cNvSpPr>
          <p:nvPr>
            <p:ph type="body" sz="quarter" idx="11"/>
          </p:nvPr>
        </p:nvSpPr>
        <p:spPr>
          <a:xfrm>
            <a:off x="900000" y="87787"/>
            <a:ext cx="10213776" cy="705597"/>
          </a:xfrm>
        </p:spPr>
        <p:txBody>
          <a:bodyPr/>
          <a:lstStyle/>
          <a:p>
            <a:r>
              <a:rPr lang="fr-BE" noProof="0"/>
              <a:t>Encadrement européen renforcé</a:t>
            </a:r>
          </a:p>
        </p:txBody>
      </p:sp>
      <p:sp>
        <p:nvSpPr>
          <p:cNvPr id="3" name="Tijdelijke aanduiding voor tekst 2">
            <a:extLst>
              <a:ext uri="{FF2B5EF4-FFF2-40B4-BE49-F238E27FC236}">
                <a16:creationId xmlns:a16="http://schemas.microsoft.com/office/drawing/2014/main" id="{D42F85C2-506C-4415-2FFF-7C100F52AF28}"/>
              </a:ext>
            </a:extLst>
          </p:cNvPr>
          <p:cNvSpPr>
            <a:spLocks noGrp="1"/>
          </p:cNvSpPr>
          <p:nvPr>
            <p:ph type="body" sz="quarter" idx="13"/>
          </p:nvPr>
        </p:nvSpPr>
        <p:spPr>
          <a:xfrm>
            <a:off x="900000" y="998291"/>
            <a:ext cx="10213776" cy="5174927"/>
          </a:xfrm>
        </p:spPr>
        <p:txBody>
          <a:bodyPr>
            <a:normAutofit fontScale="92500" lnSpcReduction="20000"/>
          </a:bodyPr>
          <a:lstStyle/>
          <a:p>
            <a:pPr lvl="1"/>
            <a:r>
              <a:rPr lang="fr-BE" noProof="0"/>
              <a:t>European Health Data Space Regulation (EHDS) </a:t>
            </a:r>
            <a:r>
              <a:rPr lang="fr-BE" sz="1200" noProof="0"/>
              <a:t>(</a:t>
            </a:r>
            <a:r>
              <a:rPr lang="fr-BE" sz="1200" noProof="0">
                <a:hlinkClick r:id="rId2"/>
              </a:rPr>
              <a:t>https://eur-lex.europa.eu/legal-content/NL/TXT/?uri=OJ%3AL_202500327</a:t>
            </a:r>
            <a:r>
              <a:rPr lang="fr-BE" sz="1200" noProof="0"/>
              <a:t>)</a:t>
            </a:r>
          </a:p>
          <a:p>
            <a:pPr lvl="2"/>
            <a:r>
              <a:rPr lang="fr-BE" noProof="0"/>
              <a:t>utilisation primaire de données de soins : utilisation des données pour la prestation de soins</a:t>
            </a:r>
          </a:p>
          <a:p>
            <a:pPr lvl="3"/>
            <a:r>
              <a:rPr lang="fr-BE" noProof="0"/>
              <a:t>amélioration de l’accès des citoyens à leurs données de santé</a:t>
            </a:r>
          </a:p>
          <a:p>
            <a:pPr lvl="3"/>
            <a:r>
              <a:rPr lang="fr-BE" noProof="0"/>
              <a:t>garantir l’échange numérique de données de santé selon les standards européens pour promouvoir la continuité et la qualité des soins</a:t>
            </a:r>
          </a:p>
          <a:p>
            <a:pPr lvl="2"/>
            <a:r>
              <a:rPr lang="fr-BE" noProof="0"/>
              <a:t>utilisation secondaire de données de soins : utilisation des données à des fins de recherche et pour des finalités d'intérêt général</a:t>
            </a:r>
          </a:p>
          <a:p>
            <a:pPr lvl="3"/>
            <a:r>
              <a:rPr lang="fr-BE" noProof="0"/>
              <a:t>rendre les données de soins accessibles de manière sûre et efficace à des fins de recherche et d’appui à la politique </a:t>
            </a:r>
          </a:p>
          <a:p>
            <a:pPr lvl="2"/>
            <a:r>
              <a:rPr lang="fr-BE" noProof="0"/>
              <a:t>exigences pour les systèmes de DPI : marché unique de systèmes DPI qui supportent l’utilisation primaire et secondaire</a:t>
            </a:r>
          </a:p>
          <a:p>
            <a:pPr lvl="1"/>
            <a:r>
              <a:rPr lang="fr-BE" noProof="0"/>
              <a:t>mais également</a:t>
            </a:r>
          </a:p>
          <a:p>
            <a:pPr lvl="2"/>
            <a:r>
              <a:rPr lang="fr-BE" noProof="0"/>
              <a:t>eIDAS 2.0 avec notamment le European digital identity wallet (EUDI-wallet)</a:t>
            </a:r>
          </a:p>
          <a:p>
            <a:pPr lvl="2"/>
            <a:r>
              <a:rPr lang="fr-BE" noProof="0"/>
              <a:t>Loi européenne sur l'intelligence artificielle</a:t>
            </a:r>
          </a:p>
          <a:p>
            <a:pPr lvl="2"/>
            <a:r>
              <a:rPr lang="fr-BE" noProof="0"/>
              <a:t>Loi européenne sur les données </a:t>
            </a:r>
          </a:p>
          <a:p>
            <a:pPr lvl="2"/>
            <a:r>
              <a:rPr lang="fr-BE" noProof="0"/>
              <a:t>Acte européen sur la gouvernance des données</a:t>
            </a:r>
          </a:p>
          <a:p>
            <a:pPr lvl="2">
              <a:tabLst>
                <a:tab pos="9955213" algn="l"/>
              </a:tabLst>
            </a:pPr>
            <a:r>
              <a:rPr lang="fr-BE" noProof="0"/>
              <a:t>NIS2 (cybersécurité)</a:t>
            </a:r>
          </a:p>
          <a:p>
            <a:pPr lvl="1"/>
            <a:endParaRPr lang="nl-NL" noProof="0" dirty="0"/>
          </a:p>
          <a:p>
            <a:pPr lvl="1"/>
            <a:endParaRPr lang="nl-NL" noProof="0" dirty="0"/>
          </a:p>
          <a:p>
            <a:pPr lvl="1"/>
            <a:endParaRPr lang="nl-NL" noProof="0" dirty="0"/>
          </a:p>
          <a:p>
            <a:pPr lvl="1"/>
            <a:endParaRPr lang="nl-NL" noProof="0" dirty="0"/>
          </a:p>
          <a:p>
            <a:pPr lvl="1"/>
            <a:endParaRPr lang="nl-NL" noProof="0" dirty="0"/>
          </a:p>
          <a:p>
            <a:pPr lvl="1"/>
            <a:endParaRPr lang="nl-NL" noProof="0" dirty="0"/>
          </a:p>
          <a:p>
            <a:pPr lvl="1"/>
            <a:endParaRPr lang="nl-NL" noProof="0" dirty="0"/>
          </a:p>
          <a:p>
            <a:pPr lvl="1"/>
            <a:endParaRPr lang="nl-NL" noProof="0" dirty="0"/>
          </a:p>
          <a:p>
            <a:pPr lvl="1"/>
            <a:endParaRPr lang="nl-NL" noProof="0" dirty="0"/>
          </a:p>
        </p:txBody>
      </p:sp>
    </p:spTree>
    <p:extLst>
      <p:ext uri="{BB962C8B-B14F-4D97-AF65-F5344CB8AC3E}">
        <p14:creationId xmlns:p14="http://schemas.microsoft.com/office/powerpoint/2010/main" val="30582716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7BD7D5-7B7B-5DBA-00A0-62D3122E1612}"/>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96B36376-7EF0-4FA3-CDB8-2E528D61BAA0}"/>
              </a:ext>
            </a:extLst>
          </p:cNvPr>
          <p:cNvSpPr>
            <a:spLocks noGrp="1"/>
          </p:cNvSpPr>
          <p:nvPr>
            <p:ph type="body" sz="quarter" idx="11"/>
          </p:nvPr>
        </p:nvSpPr>
        <p:spPr/>
        <p:txBody>
          <a:bodyPr>
            <a:normAutofit/>
          </a:bodyPr>
          <a:lstStyle/>
          <a:p>
            <a:r>
              <a:rPr lang="fr-BE" noProof="0"/>
              <a:t>Plan d’action interfédéral eSanté 2026-29</a:t>
            </a:r>
          </a:p>
        </p:txBody>
      </p:sp>
      <p:graphicFrame>
        <p:nvGraphicFramePr>
          <p:cNvPr id="6" name="Diagram 5">
            <a:extLst>
              <a:ext uri="{FF2B5EF4-FFF2-40B4-BE49-F238E27FC236}">
                <a16:creationId xmlns:a16="http://schemas.microsoft.com/office/drawing/2014/main" id="{2D19EE4B-8037-23AA-AC00-F5AE72E6E375}"/>
              </a:ext>
            </a:extLst>
          </p:cNvPr>
          <p:cNvGraphicFramePr/>
          <p:nvPr>
            <p:extLst>
              <p:ext uri="{D42A27DB-BD31-4B8C-83A1-F6EECF244321}">
                <p14:modId xmlns:p14="http://schemas.microsoft.com/office/powerpoint/2010/main" val="4044803945"/>
              </p:ext>
            </p:extLst>
          </p:nvPr>
        </p:nvGraphicFramePr>
        <p:xfrm>
          <a:off x="838199" y="2505075"/>
          <a:ext cx="10402957" cy="414420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ext Placeholder 3">
            <a:extLst>
              <a:ext uri="{FF2B5EF4-FFF2-40B4-BE49-F238E27FC236}">
                <a16:creationId xmlns:a16="http://schemas.microsoft.com/office/drawing/2014/main" id="{D20E7744-0394-C280-4512-685A96ED8BF4}"/>
              </a:ext>
            </a:extLst>
          </p:cNvPr>
          <p:cNvSpPr txBox="1">
            <a:spLocks/>
          </p:cNvSpPr>
          <p:nvPr/>
        </p:nvSpPr>
        <p:spPr>
          <a:xfrm>
            <a:off x="839788" y="1758249"/>
            <a:ext cx="10514012" cy="746826"/>
          </a:xfrm>
          <a:prstGeom prst="rect">
            <a:avLst/>
          </a:prstGeom>
        </p:spPr>
        <p:txBody>
          <a:bodyPr/>
          <a:lstStyle>
            <a:lvl1pPr marL="228600" indent="-228600" algn="l" defTabSz="914400" rtl="0" eaLnBrk="1" latinLnBrk="0" hangingPunct="1">
              <a:lnSpc>
                <a:spcPct val="90000"/>
              </a:lnSpc>
              <a:spcBef>
                <a:spcPts val="1000"/>
              </a:spcBef>
              <a:buClr>
                <a:srgbClr val="087670"/>
              </a:buClr>
              <a:buSzPct val="120000"/>
              <a:buFont typeface="Arial" panose="020B0604020202020204" pitchFamily="34" charset="0"/>
              <a:buChar char="•"/>
              <a:defRPr sz="1400" kern="1200">
                <a:solidFill>
                  <a:schemeClr val="tx1">
                    <a:lumMod val="90000"/>
                    <a:lumOff val="10000"/>
                  </a:schemeClr>
                </a:solidFill>
                <a:latin typeface="Libre Franklin" panose="00000500000000000000" pitchFamily="2" charset="0"/>
                <a:ea typeface="+mn-ea"/>
                <a:cs typeface="+mn-cs"/>
              </a:defRPr>
            </a:lvl1pPr>
            <a:lvl2pPr marL="685800" indent="-228600" algn="l" defTabSz="914400" rtl="0" eaLnBrk="1" latinLnBrk="0" hangingPunct="1">
              <a:lnSpc>
                <a:spcPct val="90000"/>
              </a:lnSpc>
              <a:spcBef>
                <a:spcPts val="500"/>
              </a:spcBef>
              <a:buClr>
                <a:srgbClr val="BB2500"/>
              </a:buClr>
              <a:buSzPct val="120000"/>
              <a:buFont typeface="Arial" panose="020B0604020202020204" pitchFamily="34" charset="0"/>
              <a:buChar char="•"/>
              <a:defRPr sz="1200" kern="1200">
                <a:solidFill>
                  <a:schemeClr val="tx1">
                    <a:lumMod val="90000"/>
                    <a:lumOff val="10000"/>
                  </a:schemeClr>
                </a:solidFill>
                <a:latin typeface="Libre Franklin" panose="00000500000000000000" pitchFamily="2" charset="0"/>
                <a:ea typeface="+mn-ea"/>
                <a:cs typeface="+mn-cs"/>
              </a:defRPr>
            </a:lvl2pPr>
            <a:lvl3pPr marL="1143000" indent="-228600" algn="l" defTabSz="914400" rtl="0" eaLnBrk="1" latinLnBrk="0" hangingPunct="1">
              <a:lnSpc>
                <a:spcPct val="90000"/>
              </a:lnSpc>
              <a:spcBef>
                <a:spcPts val="500"/>
              </a:spcBef>
              <a:buClr>
                <a:srgbClr val="E0EEED"/>
              </a:buClr>
              <a:buSzPct val="120000"/>
              <a:buFont typeface="Arial" panose="020B0604020202020204" pitchFamily="34" charset="0"/>
              <a:buChar char="•"/>
              <a:defRPr sz="1100" kern="1200">
                <a:solidFill>
                  <a:schemeClr val="tx1">
                    <a:lumMod val="90000"/>
                    <a:lumOff val="10000"/>
                  </a:schemeClr>
                </a:solidFill>
                <a:latin typeface="Libre Franklin" panose="00000500000000000000" pitchFamily="2" charset="0"/>
                <a:ea typeface="+mn-ea"/>
                <a:cs typeface="+mn-cs"/>
              </a:defRPr>
            </a:lvl3pPr>
            <a:lvl4pPr marL="1600200" indent="-228600" algn="l" defTabSz="914400" rtl="0" eaLnBrk="1" latinLnBrk="0" hangingPunct="1">
              <a:lnSpc>
                <a:spcPct val="90000"/>
              </a:lnSpc>
              <a:spcBef>
                <a:spcPts val="500"/>
              </a:spcBef>
              <a:buClr>
                <a:srgbClr val="FFC5B7"/>
              </a:buClr>
              <a:buSzPct val="120000"/>
              <a:buFont typeface="Arial" panose="020B0604020202020204" pitchFamily="34" charset="0"/>
              <a:buChar char="•"/>
              <a:defRPr sz="1050" kern="1200">
                <a:solidFill>
                  <a:schemeClr val="tx1">
                    <a:lumMod val="90000"/>
                    <a:lumOff val="10000"/>
                  </a:schemeClr>
                </a:solidFill>
                <a:latin typeface="Libre Franklin" panose="00000500000000000000" pitchFamily="2" charset="0"/>
                <a:ea typeface="+mn-ea"/>
                <a:cs typeface="+mn-cs"/>
              </a:defRPr>
            </a:lvl4pPr>
            <a:lvl5pPr marL="2057400" indent="-228600" algn="l" defTabSz="914400" rtl="0" eaLnBrk="1" latinLnBrk="0" hangingPunct="1">
              <a:lnSpc>
                <a:spcPct val="90000"/>
              </a:lnSpc>
              <a:spcBef>
                <a:spcPts val="500"/>
              </a:spcBef>
              <a:buClr>
                <a:srgbClr val="087670"/>
              </a:buClr>
              <a:buSzPct val="120000"/>
              <a:buFont typeface="Arial" panose="020B0604020202020204" pitchFamily="34" charset="0"/>
              <a:buChar char="•"/>
              <a:defRPr sz="1050" kern="1200">
                <a:solidFill>
                  <a:schemeClr val="tx1">
                    <a:lumMod val="90000"/>
                    <a:lumOff val="10000"/>
                  </a:schemeClr>
                </a:solidFill>
                <a:latin typeface="Libre Franklin"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BE" sz="3200" b="1" noProof="0">
                <a:solidFill>
                  <a:srgbClr val="087670"/>
                </a:solidFill>
              </a:rPr>
              <a:t>3 piliers</a:t>
            </a:r>
          </a:p>
        </p:txBody>
      </p:sp>
    </p:spTree>
    <p:extLst>
      <p:ext uri="{BB962C8B-B14F-4D97-AF65-F5344CB8AC3E}">
        <p14:creationId xmlns:p14="http://schemas.microsoft.com/office/powerpoint/2010/main" val="34979652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D7082B1B-2764-4B45-1EBE-232B9E704116}"/>
              </a:ext>
            </a:extLst>
          </p:cNvPr>
          <p:cNvSpPr>
            <a:spLocks noGrp="1"/>
          </p:cNvSpPr>
          <p:nvPr>
            <p:ph type="body" sz="quarter" idx="11"/>
          </p:nvPr>
        </p:nvSpPr>
        <p:spPr>
          <a:xfrm>
            <a:off x="900000" y="87787"/>
            <a:ext cx="10213776" cy="705597"/>
          </a:xfrm>
        </p:spPr>
        <p:txBody>
          <a:bodyPr>
            <a:normAutofit fontScale="92500"/>
          </a:bodyPr>
          <a:lstStyle/>
          <a:p>
            <a:r>
              <a:rPr lang="fr-BE" noProof="0"/>
              <a:t>Concept B-IHR (Belgian Integrated Health Record)</a:t>
            </a:r>
          </a:p>
        </p:txBody>
      </p:sp>
      <p:sp>
        <p:nvSpPr>
          <p:cNvPr id="5" name="Tijdelijke aanduiding voor tekst 4">
            <a:extLst>
              <a:ext uri="{FF2B5EF4-FFF2-40B4-BE49-F238E27FC236}">
                <a16:creationId xmlns:a16="http://schemas.microsoft.com/office/drawing/2014/main" id="{2CE871C6-F14A-DDAB-A436-273EB371855F}"/>
              </a:ext>
            </a:extLst>
          </p:cNvPr>
          <p:cNvSpPr>
            <a:spLocks noGrp="1"/>
          </p:cNvSpPr>
          <p:nvPr>
            <p:ph type="body" sz="quarter" idx="13"/>
          </p:nvPr>
        </p:nvSpPr>
        <p:spPr>
          <a:xfrm>
            <a:off x="900000" y="998291"/>
            <a:ext cx="10213776" cy="5174927"/>
          </a:xfrm>
        </p:spPr>
        <p:txBody>
          <a:bodyPr>
            <a:normAutofit fontScale="92500" lnSpcReduction="20000"/>
          </a:bodyPr>
          <a:lstStyle/>
          <a:p>
            <a:pPr lvl="1"/>
            <a:r>
              <a:rPr lang="fr-BE" noProof="0"/>
              <a:t>un environnement dans lequel</a:t>
            </a:r>
          </a:p>
          <a:p>
            <a:pPr lvl="2"/>
            <a:r>
              <a:rPr lang="fr-BE" noProof="0"/>
              <a:t>chacun obtient un aperçu clair et intégré de ses données (de soins) de santé et bien-être</a:t>
            </a:r>
          </a:p>
          <a:p>
            <a:pPr lvl="2"/>
            <a:r>
              <a:rPr lang="fr-BE" noProof="0"/>
              <a:t>toute personne soignant l’intéressé obtient un aperçu des données importantes pour pouvoir fournir des soins de qualité et continus</a:t>
            </a:r>
          </a:p>
          <a:p>
            <a:pPr lvl="1"/>
            <a:r>
              <a:rPr lang="fr-BE" noProof="0"/>
              <a:t>toute personne concernée peut contribuer activement à maintenir les données correctes et à jour</a:t>
            </a:r>
          </a:p>
          <a:p>
            <a:pPr lvl="1"/>
            <a:r>
              <a:rPr lang="fr-BE" noProof="0"/>
              <a:t>les services permettant d’enregistrer, de gérer, de structurer et de partager facilement les informations sont disponibles</a:t>
            </a:r>
          </a:p>
          <a:p>
            <a:pPr lvl="1"/>
            <a:r>
              <a:rPr lang="fr-BE" noProof="0"/>
              <a:t>les services permettant d’aider l’intéressé dans sa prise de décision sont disponibles</a:t>
            </a:r>
          </a:p>
          <a:p>
            <a:pPr lvl="1"/>
            <a:r>
              <a:rPr lang="fr-BE" noProof="0"/>
              <a:t>moyennant les garanties nécessaires de protection des données, les données peuvent être utilisées de manière intensive à des fins de</a:t>
            </a:r>
          </a:p>
          <a:p>
            <a:pPr lvl="2"/>
            <a:r>
              <a:rPr lang="fr-BE" noProof="0"/>
              <a:t>recherche scientifique, développement et innovation</a:t>
            </a:r>
          </a:p>
          <a:p>
            <a:pPr lvl="2"/>
            <a:r>
              <a:rPr lang="fr-BE" noProof="0"/>
              <a:t>appui à la politique</a:t>
            </a:r>
          </a:p>
          <a:p>
            <a:pPr lvl="2"/>
            <a:r>
              <a:rPr lang="fr-BE" noProof="0"/>
              <a:t>gestion de la population</a:t>
            </a:r>
          </a:p>
          <a:p>
            <a:pPr lvl="1"/>
            <a:r>
              <a:rPr lang="fr-BE" noProof="0"/>
              <a:t>pour plus d'informations: </a:t>
            </a:r>
            <a:r>
              <a:rPr lang="fr-BE" noProof="0">
                <a:hlinkClick r:id="rId2"/>
              </a:rPr>
              <a:t>https://www.frankrobben.be/wp-content/uploads/2023/03/B-IHR.pdf</a:t>
            </a:r>
          </a:p>
        </p:txBody>
      </p:sp>
    </p:spTree>
    <p:extLst>
      <p:ext uri="{BB962C8B-B14F-4D97-AF65-F5344CB8AC3E}">
        <p14:creationId xmlns:p14="http://schemas.microsoft.com/office/powerpoint/2010/main" val="10695299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D34FBCEA-7576-9F8A-9593-097A126DD48F}"/>
              </a:ext>
            </a:extLst>
          </p:cNvPr>
          <p:cNvSpPr>
            <a:spLocks noGrp="1"/>
          </p:cNvSpPr>
          <p:nvPr>
            <p:ph type="body" sz="quarter" idx="11"/>
          </p:nvPr>
        </p:nvSpPr>
        <p:spPr>
          <a:xfrm>
            <a:off x="900000" y="87787"/>
            <a:ext cx="10213776" cy="705597"/>
          </a:xfrm>
        </p:spPr>
        <p:txBody>
          <a:bodyPr/>
          <a:lstStyle/>
          <a:p>
            <a:r>
              <a:rPr lang="fr-BE" noProof="0"/>
              <a:t>Quelques points d’attention</a:t>
            </a:r>
          </a:p>
        </p:txBody>
      </p:sp>
      <p:sp>
        <p:nvSpPr>
          <p:cNvPr id="3" name="Tijdelijke aanduiding voor tekst 2">
            <a:extLst>
              <a:ext uri="{FF2B5EF4-FFF2-40B4-BE49-F238E27FC236}">
                <a16:creationId xmlns:a16="http://schemas.microsoft.com/office/drawing/2014/main" id="{A3DC425B-F75D-AF21-5C79-EEB1B5D3E1A8}"/>
              </a:ext>
            </a:extLst>
          </p:cNvPr>
          <p:cNvSpPr>
            <a:spLocks noGrp="1"/>
          </p:cNvSpPr>
          <p:nvPr>
            <p:ph type="body" sz="quarter" idx="13"/>
          </p:nvPr>
        </p:nvSpPr>
        <p:spPr>
          <a:xfrm>
            <a:off x="900000" y="998291"/>
            <a:ext cx="10213776" cy="5174927"/>
          </a:xfrm>
        </p:spPr>
        <p:txBody>
          <a:bodyPr>
            <a:normAutofit fontScale="85000" lnSpcReduction="10000"/>
          </a:bodyPr>
          <a:lstStyle/>
          <a:p>
            <a:pPr lvl="1"/>
            <a:r>
              <a:rPr lang="fr-BE" noProof="0"/>
              <a:t>saisie ‘fluide’ d’informations structurées et de qualité dans les dossiers de patients informatisés (DPI)</a:t>
            </a:r>
          </a:p>
          <a:p>
            <a:pPr lvl="2"/>
            <a:r>
              <a:rPr lang="fr-BE" noProof="0"/>
              <a:t>composants de support : serveur terminologique SNOMED CT trilingue dans les systèmes DPI, avec mappage (progressif) vers e.a. ICPC-3, ICD-11, ICF et ICHI</a:t>
            </a:r>
          </a:p>
          <a:p>
            <a:pPr lvl="2"/>
            <a:r>
              <a:rPr lang="fr-BE" noProof="0"/>
              <a:t>contrôle de qualité</a:t>
            </a:r>
          </a:p>
          <a:p>
            <a:pPr lvl="1"/>
            <a:r>
              <a:rPr lang="fr-BE" noProof="0"/>
              <a:t>saisie unique d'informations : déduire des données des systèmes DPI pour utilisation secondaire (nouvelle politique en matière de registres)</a:t>
            </a:r>
          </a:p>
          <a:p>
            <a:pPr lvl="1"/>
            <a:r>
              <a:rPr lang="fr-BE" noProof="0"/>
              <a:t>mise en œuvre sur la base d’épisodes de soins</a:t>
            </a:r>
          </a:p>
          <a:p>
            <a:pPr lvl="1"/>
            <a:r>
              <a:rPr lang="fr-BE" noProof="0"/>
              <a:t>optimisation du stockage unique d’informations</a:t>
            </a:r>
          </a:p>
          <a:p>
            <a:pPr lvl="2"/>
            <a:r>
              <a:rPr lang="fr-BE" noProof="0"/>
              <a:t>médicaments (prescription, délivrance, schéma de médication (VIDIS - Virtual Drug Information System)</a:t>
            </a:r>
          </a:p>
          <a:p>
            <a:pPr lvl="2"/>
            <a:r>
              <a:rPr lang="fr-BE" noProof="0"/>
              <a:t>coffres-forts de santé dûment coordonnés</a:t>
            </a:r>
          </a:p>
          <a:p>
            <a:pPr lvl="1"/>
            <a:r>
              <a:rPr lang="fr-BE" noProof="0"/>
              <a:t>mise à disposition de l’information</a:t>
            </a:r>
          </a:p>
          <a:p>
            <a:pPr lvl="2"/>
            <a:r>
              <a:rPr lang="fr-BE" noProof="0"/>
              <a:t>tableaux de bord d'utilisation primaire</a:t>
            </a:r>
          </a:p>
          <a:p>
            <a:pPr lvl="2"/>
            <a:r>
              <a:rPr lang="fr-BE" noProof="0"/>
              <a:t>utilisation secondaire</a:t>
            </a:r>
          </a:p>
          <a:p>
            <a:pPr lvl="1"/>
            <a:r>
              <a:rPr lang="fr-BE" noProof="0"/>
              <a:t>caresets (BeSafeShare) conformes aux standards européens (voir infra EHDS)</a:t>
            </a:r>
          </a:p>
          <a:p>
            <a:endParaRPr lang="nl-NL" noProof="0" dirty="0"/>
          </a:p>
        </p:txBody>
      </p:sp>
    </p:spTree>
    <p:extLst>
      <p:ext uri="{BB962C8B-B14F-4D97-AF65-F5344CB8AC3E}">
        <p14:creationId xmlns:p14="http://schemas.microsoft.com/office/powerpoint/2010/main" val="1720724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4B2E589E-DE80-C43F-B16F-4709635AE681}"/>
              </a:ext>
            </a:extLst>
          </p:cNvPr>
          <p:cNvSpPr>
            <a:spLocks noGrp="1"/>
          </p:cNvSpPr>
          <p:nvPr>
            <p:ph type="body" sz="quarter" idx="11"/>
          </p:nvPr>
        </p:nvSpPr>
        <p:spPr>
          <a:xfrm>
            <a:off x="900000" y="87787"/>
            <a:ext cx="10213776" cy="705597"/>
          </a:xfrm>
        </p:spPr>
        <p:txBody>
          <a:bodyPr/>
          <a:lstStyle/>
          <a:p>
            <a:r>
              <a:rPr lang="fr-BE" noProof="0"/>
              <a:t>Environnement de travail B-IHR (BWO A)</a:t>
            </a:r>
          </a:p>
        </p:txBody>
      </p:sp>
      <p:sp>
        <p:nvSpPr>
          <p:cNvPr id="3" name="Tijdelijke aanduiding voor tekst 2">
            <a:extLst>
              <a:ext uri="{FF2B5EF4-FFF2-40B4-BE49-F238E27FC236}">
                <a16:creationId xmlns:a16="http://schemas.microsoft.com/office/drawing/2014/main" id="{A649BA52-D695-B8D0-0534-C9A0F2C2947B}"/>
              </a:ext>
            </a:extLst>
          </p:cNvPr>
          <p:cNvSpPr>
            <a:spLocks noGrp="1"/>
          </p:cNvSpPr>
          <p:nvPr>
            <p:ph type="body" sz="quarter" idx="13"/>
          </p:nvPr>
        </p:nvSpPr>
        <p:spPr>
          <a:xfrm>
            <a:off x="900000" y="998291"/>
            <a:ext cx="10213776" cy="5174927"/>
          </a:xfrm>
        </p:spPr>
        <p:txBody>
          <a:bodyPr>
            <a:normAutofit fontScale="92500" lnSpcReduction="10000"/>
          </a:bodyPr>
          <a:lstStyle/>
          <a:p>
            <a:pPr lvl="1"/>
            <a:r>
              <a:rPr lang="fr-BE" sz="1500" noProof="0" dirty="0"/>
              <a:t>15 rubriques avec </a:t>
            </a:r>
            <a:r>
              <a:rPr lang="fr-BE" sz="1500" noProof="0" dirty="0" err="1"/>
              <a:t>caresets</a:t>
            </a:r>
            <a:r>
              <a:rPr lang="fr-BE" sz="1500" noProof="0" dirty="0"/>
              <a:t> y relatifs conformément au standard FHIR R4 et value sets (SNOMED CT, LOINC, DICOM)</a:t>
            </a:r>
          </a:p>
          <a:p>
            <a:pPr lvl="2">
              <a:buFont typeface="Arial" panose="020B0604020202020204" pitchFamily="34" charset="0"/>
              <a:buChar char="√"/>
              <a:tabLst>
                <a:tab pos="8609013" algn="l"/>
              </a:tabLst>
            </a:pPr>
            <a:r>
              <a:rPr lang="fr-BE" dirty="0"/>
              <a:t>liste de problèmes</a:t>
            </a:r>
          </a:p>
          <a:p>
            <a:pPr lvl="2">
              <a:buFont typeface="Arial" panose="020B0604020202020204" pitchFamily="34" charset="0"/>
              <a:buChar char="√"/>
              <a:tabLst>
                <a:tab pos="8609013" algn="l"/>
              </a:tabLst>
            </a:pPr>
            <a:r>
              <a:rPr lang="fr-BE" noProof="0" dirty="0"/>
              <a:t>données cliniques</a:t>
            </a:r>
          </a:p>
          <a:p>
            <a:pPr lvl="2">
              <a:buFont typeface="Arial" panose="020B0604020202020204" pitchFamily="34" charset="0"/>
              <a:buChar char="√"/>
              <a:tabLst>
                <a:tab pos="8609013" algn="l"/>
              </a:tabLst>
            </a:pPr>
            <a:r>
              <a:rPr lang="fr-BE" noProof="0" dirty="0"/>
              <a:t>labo</a:t>
            </a:r>
          </a:p>
          <a:p>
            <a:pPr lvl="2">
              <a:tabLst>
                <a:tab pos="8609013" algn="l"/>
              </a:tabLst>
            </a:pPr>
            <a:r>
              <a:rPr lang="fr-BE" noProof="0" dirty="0"/>
              <a:t>imagerie</a:t>
            </a:r>
          </a:p>
          <a:p>
            <a:pPr lvl="2">
              <a:buFont typeface="Arial" panose="020B0604020202020204" pitchFamily="34" charset="0"/>
              <a:buChar char="√"/>
              <a:tabLst>
                <a:tab pos="8609013" algn="l"/>
              </a:tabLst>
            </a:pPr>
            <a:r>
              <a:rPr lang="fr-BE" noProof="0" dirty="0"/>
              <a:t>médication</a:t>
            </a:r>
          </a:p>
          <a:p>
            <a:pPr lvl="2">
              <a:buFont typeface="Arial" panose="020B0604020202020204" pitchFamily="34" charset="0"/>
              <a:buChar char="√"/>
              <a:tabLst>
                <a:tab pos="8609013" algn="l"/>
              </a:tabLst>
            </a:pPr>
            <a:r>
              <a:rPr lang="fr-BE" noProof="0" dirty="0"/>
              <a:t>vaccinations</a:t>
            </a:r>
          </a:p>
          <a:p>
            <a:pPr lvl="2">
              <a:buFont typeface="Arial" panose="020B0604020202020204" pitchFamily="34" charset="0"/>
              <a:buChar char="√"/>
              <a:tabLst>
                <a:tab pos="8609013" algn="l"/>
              </a:tabLst>
            </a:pPr>
            <a:r>
              <a:rPr lang="fr-BE" noProof="0" dirty="0"/>
              <a:t>allergies</a:t>
            </a:r>
          </a:p>
          <a:p>
            <a:pPr lvl="2">
              <a:tabLst>
                <a:tab pos="8609013" algn="l"/>
              </a:tabLst>
            </a:pPr>
            <a:r>
              <a:rPr lang="fr-BE" noProof="0" dirty="0"/>
              <a:t>implants</a:t>
            </a:r>
          </a:p>
          <a:p>
            <a:pPr lvl="2">
              <a:tabLst>
                <a:tab pos="8609013" algn="l"/>
              </a:tabLst>
            </a:pPr>
            <a:r>
              <a:rPr lang="fr-BE" noProof="0" dirty="0"/>
              <a:t>données de (télé)monitoring</a:t>
            </a:r>
          </a:p>
          <a:p>
            <a:pPr lvl="2">
              <a:tabLst>
                <a:tab pos="8609013" algn="l"/>
              </a:tabLst>
            </a:pPr>
            <a:r>
              <a:rPr lang="fr-BE" noProof="0" dirty="0"/>
              <a:t>facteurs sociaux</a:t>
            </a:r>
          </a:p>
          <a:p>
            <a:pPr lvl="2">
              <a:tabLst>
                <a:tab pos="8609013" algn="l"/>
              </a:tabLst>
            </a:pPr>
            <a:r>
              <a:rPr lang="fr-BE" noProof="0" dirty="0"/>
              <a:t>contexte familial</a:t>
            </a:r>
          </a:p>
          <a:p>
            <a:pPr lvl="2">
              <a:tabLst>
                <a:tab pos="8609013" algn="l"/>
              </a:tabLst>
            </a:pPr>
            <a:r>
              <a:rPr lang="fr-BE" noProof="0" dirty="0"/>
              <a:t>objectifs de vie</a:t>
            </a:r>
          </a:p>
          <a:p>
            <a:pPr lvl="2">
              <a:buFont typeface="Arial" panose="020B0604020202020204" pitchFamily="34" charset="0"/>
              <a:buChar char="√"/>
              <a:tabLst>
                <a:tab pos="8609013" algn="l"/>
              </a:tabLst>
            </a:pPr>
            <a:r>
              <a:rPr lang="fr-BE" dirty="0"/>
              <a:t>déclarations anticipées</a:t>
            </a:r>
          </a:p>
          <a:p>
            <a:pPr lvl="2">
              <a:tabLst>
                <a:tab pos="8609013" algn="l"/>
              </a:tabLst>
            </a:pPr>
            <a:r>
              <a:rPr lang="fr-BE" noProof="0" dirty="0"/>
              <a:t>plan &amp; équipe de soins</a:t>
            </a:r>
          </a:p>
          <a:p>
            <a:pPr lvl="2">
              <a:tabLst>
                <a:tab pos="8609013" algn="l"/>
              </a:tabLst>
            </a:pPr>
            <a:r>
              <a:rPr lang="fr-BE" noProof="0" dirty="0"/>
              <a:t>évaluation </a:t>
            </a:r>
            <a:r>
              <a:rPr lang="fr-BE" noProof="0" dirty="0" err="1"/>
              <a:t>BelRAI</a:t>
            </a:r>
            <a:endParaRPr lang="fr-BE" noProof="0" dirty="0"/>
          </a:p>
        </p:txBody>
      </p:sp>
    </p:spTree>
    <p:extLst>
      <p:ext uri="{BB962C8B-B14F-4D97-AF65-F5344CB8AC3E}">
        <p14:creationId xmlns:p14="http://schemas.microsoft.com/office/powerpoint/2010/main" val="9175126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C6F59A34-E41C-7277-3981-C7340B3488CB}"/>
              </a:ext>
            </a:extLst>
          </p:cNvPr>
          <p:cNvSpPr>
            <a:spLocks noGrp="1"/>
          </p:cNvSpPr>
          <p:nvPr>
            <p:ph type="body" sz="quarter" idx="11"/>
          </p:nvPr>
        </p:nvSpPr>
        <p:spPr>
          <a:xfrm>
            <a:off x="900000" y="87787"/>
            <a:ext cx="10213776" cy="705597"/>
          </a:xfrm>
        </p:spPr>
        <p:txBody>
          <a:bodyPr/>
          <a:lstStyle/>
          <a:p>
            <a:r>
              <a:rPr lang="fr-BE" noProof="0"/>
              <a:t>Environnement de travail B-IHR (BWO B)</a:t>
            </a:r>
          </a:p>
        </p:txBody>
      </p:sp>
      <p:sp>
        <p:nvSpPr>
          <p:cNvPr id="3" name="Tijdelijke aanduiding voor tekst 2">
            <a:extLst>
              <a:ext uri="{FF2B5EF4-FFF2-40B4-BE49-F238E27FC236}">
                <a16:creationId xmlns:a16="http://schemas.microsoft.com/office/drawing/2014/main" id="{4E0BAE40-8805-7808-143D-30BE71D77188}"/>
              </a:ext>
            </a:extLst>
          </p:cNvPr>
          <p:cNvSpPr>
            <a:spLocks noGrp="1"/>
          </p:cNvSpPr>
          <p:nvPr>
            <p:ph type="body" sz="quarter" idx="13"/>
          </p:nvPr>
        </p:nvSpPr>
        <p:spPr>
          <a:xfrm>
            <a:off x="900000" y="998291"/>
            <a:ext cx="10213776" cy="5174927"/>
          </a:xfrm>
        </p:spPr>
        <p:txBody>
          <a:bodyPr/>
          <a:lstStyle/>
          <a:p>
            <a:pPr lvl="1"/>
            <a:r>
              <a:rPr lang="fr-BE" noProof="0"/>
              <a:t>mise en œuvre sur base d’épisodes de soins</a:t>
            </a:r>
          </a:p>
          <a:p>
            <a:pPr lvl="2"/>
            <a:r>
              <a:rPr lang="fr-BE" noProof="0"/>
              <a:t>ensemble d’enregistrements</a:t>
            </a:r>
          </a:p>
          <a:p>
            <a:pPr lvl="2"/>
            <a:r>
              <a:rPr lang="fr-BE" noProof="0"/>
              <a:t>par les prestataires de soins concernés, l’usager de soins et éventuellement les aidants proches</a:t>
            </a:r>
          </a:p>
          <a:p>
            <a:pPr lvl="2"/>
            <a:r>
              <a:rPr lang="fr-BE" noProof="0"/>
              <a:t>portant sur une affection / un problème de santé spécifique</a:t>
            </a:r>
          </a:p>
          <a:p>
            <a:pPr lvl="2"/>
            <a:r>
              <a:rPr lang="fr-BE" noProof="0"/>
              <a:t>à partir de la première demande d’aide professionnelle par le patient</a:t>
            </a:r>
          </a:p>
          <a:p>
            <a:pPr lvl="2"/>
            <a:r>
              <a:rPr lang="fr-BE" noProof="0"/>
              <a:t>jusqu’au dernier contact pour cette affection ou ce problème de santé</a:t>
            </a:r>
          </a:p>
          <a:p>
            <a:pPr lvl="1"/>
            <a:r>
              <a:rPr lang="fr-BE" noProof="0"/>
              <a:t>dans une première phase</a:t>
            </a:r>
          </a:p>
          <a:p>
            <a:pPr lvl="2"/>
            <a:r>
              <a:rPr lang="fr-BE" noProof="0"/>
              <a:t>les médecins généralistes</a:t>
            </a:r>
          </a:p>
          <a:p>
            <a:pPr lvl="2"/>
            <a:r>
              <a:rPr lang="fr-BE" noProof="0"/>
              <a:t>les pharmaciens</a:t>
            </a:r>
          </a:p>
          <a:p>
            <a:pPr lvl="2"/>
            <a:r>
              <a:rPr lang="fr-BE" noProof="0"/>
              <a:t>les infirmiers</a:t>
            </a:r>
          </a:p>
          <a:p>
            <a:pPr lvl="2"/>
            <a:r>
              <a:rPr lang="fr-BE" noProof="0"/>
              <a:t>les kinésithérapeutes</a:t>
            </a:r>
          </a:p>
          <a:p>
            <a:pPr lvl="2"/>
            <a:r>
              <a:rPr lang="fr-BE" noProof="0"/>
              <a:t>les assistants sociaux</a:t>
            </a:r>
          </a:p>
          <a:p>
            <a:pPr lvl="1"/>
            <a:r>
              <a:rPr lang="fr-BE" noProof="0"/>
              <a:t>co-création</a:t>
            </a:r>
          </a:p>
        </p:txBody>
      </p:sp>
    </p:spTree>
    <p:extLst>
      <p:ext uri="{BB962C8B-B14F-4D97-AF65-F5344CB8AC3E}">
        <p14:creationId xmlns:p14="http://schemas.microsoft.com/office/powerpoint/2010/main" val="21308199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D3CF4F07-8185-963C-1061-A73B237FEDF1}"/>
              </a:ext>
            </a:extLst>
          </p:cNvPr>
          <p:cNvSpPr>
            <a:spLocks noGrp="1"/>
          </p:cNvSpPr>
          <p:nvPr>
            <p:ph type="body" sz="quarter" idx="11"/>
          </p:nvPr>
        </p:nvSpPr>
        <p:spPr/>
        <p:txBody>
          <a:bodyPr/>
          <a:lstStyle/>
          <a:p>
            <a:r>
              <a:rPr lang="fr-BE" noProof="0"/>
              <a:t>Autres éléments du plan d’action eSanté</a:t>
            </a:r>
          </a:p>
        </p:txBody>
      </p:sp>
      <p:sp>
        <p:nvSpPr>
          <p:cNvPr id="3" name="Tijdelijke aanduiding voor tekst 2">
            <a:extLst>
              <a:ext uri="{FF2B5EF4-FFF2-40B4-BE49-F238E27FC236}">
                <a16:creationId xmlns:a16="http://schemas.microsoft.com/office/drawing/2014/main" id="{E0A39627-851B-EBC2-9AE0-CA6F9DD2D9A0}"/>
              </a:ext>
            </a:extLst>
          </p:cNvPr>
          <p:cNvSpPr>
            <a:spLocks noGrp="1"/>
          </p:cNvSpPr>
          <p:nvPr>
            <p:ph type="body" sz="quarter" idx="13"/>
          </p:nvPr>
        </p:nvSpPr>
        <p:spPr>
          <a:xfrm>
            <a:off x="900000" y="918781"/>
            <a:ext cx="10213776" cy="5410460"/>
          </a:xfrm>
        </p:spPr>
        <p:txBody>
          <a:bodyPr>
            <a:normAutofit fontScale="85000" lnSpcReduction="20000"/>
          </a:bodyPr>
          <a:lstStyle/>
          <a:p>
            <a:pPr lvl="1"/>
            <a:r>
              <a:rPr lang="fr-BE" noProof="0"/>
              <a:t>concrétisation des programmes de soins intégrés</a:t>
            </a:r>
          </a:p>
          <a:p>
            <a:pPr lvl="1"/>
            <a:r>
              <a:rPr lang="fr-BE" noProof="0"/>
              <a:t>généralisation prescriptions de renvoi et de soins électroniques (eRefferral, précédemment UHMEP - Unaddressed Health Message Exchange Platform)</a:t>
            </a:r>
          </a:p>
          <a:p>
            <a:pPr lvl="1"/>
            <a:r>
              <a:rPr lang="fr-BE" noProof="0"/>
              <a:t>généralisation lettres de sortie numériques</a:t>
            </a:r>
          </a:p>
          <a:p>
            <a:pPr lvl="1"/>
            <a:r>
              <a:rPr lang="fr-BE" noProof="0"/>
              <a:t>simplification administrative, e.a. grâce à une réduction et numérisation des certificats</a:t>
            </a:r>
          </a:p>
          <a:p>
            <a:pPr lvl="2"/>
            <a:r>
              <a:rPr lang="fr-BE" noProof="0"/>
              <a:t>généralisation certificat d'incapacité de travail numérique (Mult-eMediatt)</a:t>
            </a:r>
          </a:p>
          <a:p>
            <a:pPr lvl="1"/>
            <a:r>
              <a:rPr lang="fr-BE" noProof="0"/>
              <a:t>maîtrise de la charge de travail pour les prestataires de soins</a:t>
            </a:r>
          </a:p>
          <a:p>
            <a:pPr lvl="1"/>
            <a:r>
              <a:rPr lang="fr-BE" noProof="0"/>
              <a:t>formation</a:t>
            </a:r>
          </a:p>
          <a:p>
            <a:pPr lvl="1"/>
            <a:r>
              <a:rPr lang="fr-BE" noProof="0"/>
              <a:t>innovation</a:t>
            </a:r>
          </a:p>
          <a:p>
            <a:pPr lvl="1"/>
            <a:r>
              <a:rPr lang="fr-BE" noProof="0"/>
              <a:t>m-health</a:t>
            </a:r>
          </a:p>
          <a:p>
            <a:pPr lvl="1"/>
            <a:r>
              <a:rPr lang="fr-BE" noProof="0"/>
              <a:t>aide pour la mise en œuvre sur le terrain</a:t>
            </a:r>
          </a:p>
          <a:p>
            <a:pPr lvl="1"/>
            <a:r>
              <a:rPr lang="fr-BE" noProof="0"/>
              <a:t>MaSanté.be comme portail interfédéral</a:t>
            </a:r>
          </a:p>
          <a:p>
            <a:pPr lvl="1"/>
            <a:r>
              <a:rPr lang="fr-BE" noProof="0"/>
              <a:t>littératie et inclusion</a:t>
            </a:r>
          </a:p>
          <a:p>
            <a:pPr lvl="1"/>
            <a:r>
              <a:rPr lang="fr-BE" noProof="0"/>
              <a:t>révision des incitants et du financement</a:t>
            </a:r>
          </a:p>
          <a:p>
            <a:pPr lvl="1"/>
            <a:r>
              <a:rPr lang="fr-BE" noProof="0"/>
              <a:t>révision de la relation avec les fournisseurs de logiciels</a:t>
            </a:r>
          </a:p>
          <a:p>
            <a:pPr lvl="2"/>
            <a:endParaRPr lang="nl-NL" noProof="0" dirty="0"/>
          </a:p>
          <a:p>
            <a:pPr lvl="2"/>
            <a:endParaRPr lang="nl-NL" noProof="0" dirty="0"/>
          </a:p>
          <a:p>
            <a:endParaRPr lang="nl-NL" noProof="0" dirty="0"/>
          </a:p>
        </p:txBody>
      </p:sp>
    </p:spTree>
    <p:extLst>
      <p:ext uri="{BB962C8B-B14F-4D97-AF65-F5344CB8AC3E}">
        <p14:creationId xmlns:p14="http://schemas.microsoft.com/office/powerpoint/2010/main" val="33206325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2D449138-6F17-D314-0319-33E48A9B5485}"/>
              </a:ext>
            </a:extLst>
          </p:cNvPr>
          <p:cNvSpPr>
            <a:spLocks noGrp="1"/>
          </p:cNvSpPr>
          <p:nvPr>
            <p:ph type="body" sz="quarter" idx="11"/>
          </p:nvPr>
        </p:nvSpPr>
        <p:spPr>
          <a:xfrm>
            <a:off x="900000" y="87787"/>
            <a:ext cx="10213776" cy="705597"/>
          </a:xfrm>
        </p:spPr>
        <p:txBody>
          <a:bodyPr/>
          <a:lstStyle/>
          <a:p>
            <a:r>
              <a:rPr lang="fr-BE" noProof="0"/>
              <a:t>Quelques évolutions sociétales</a:t>
            </a:r>
          </a:p>
        </p:txBody>
      </p:sp>
      <p:sp>
        <p:nvSpPr>
          <p:cNvPr id="3" name="Tijdelijke aanduiding voor tekst 2">
            <a:extLst>
              <a:ext uri="{FF2B5EF4-FFF2-40B4-BE49-F238E27FC236}">
                <a16:creationId xmlns:a16="http://schemas.microsoft.com/office/drawing/2014/main" id="{529E42EB-09F8-B038-8843-66074F8198D4}"/>
              </a:ext>
            </a:extLst>
          </p:cNvPr>
          <p:cNvSpPr>
            <a:spLocks noGrp="1"/>
          </p:cNvSpPr>
          <p:nvPr>
            <p:ph type="body" sz="quarter" idx="13"/>
          </p:nvPr>
        </p:nvSpPr>
        <p:spPr>
          <a:xfrm>
            <a:off x="900000" y="998291"/>
            <a:ext cx="10213776" cy="5174927"/>
          </a:xfrm>
        </p:spPr>
        <p:txBody>
          <a:bodyPr>
            <a:normAutofit/>
          </a:bodyPr>
          <a:lstStyle/>
          <a:p>
            <a:pPr lvl="1"/>
            <a:r>
              <a:rPr lang="fr-BE" noProof="0" dirty="0"/>
              <a:t>besoins de soins plus complexes</a:t>
            </a:r>
          </a:p>
          <a:p>
            <a:pPr lvl="2"/>
            <a:r>
              <a:rPr lang="fr-BE" noProof="0" dirty="0"/>
              <a:t>maladies chroniques, multimorbidité</a:t>
            </a:r>
          </a:p>
          <a:p>
            <a:pPr lvl="2"/>
            <a:r>
              <a:rPr lang="fr-BE" noProof="0" dirty="0"/>
              <a:t>problématiques sociales et psychologiques</a:t>
            </a:r>
          </a:p>
          <a:p>
            <a:pPr lvl="1"/>
            <a:r>
              <a:rPr lang="fr-BE" noProof="0" dirty="0"/>
              <a:t>usager de soins mieux informé et émancipé</a:t>
            </a:r>
          </a:p>
          <a:p>
            <a:pPr lvl="1"/>
            <a:r>
              <a:rPr lang="fr-BE" noProof="0" dirty="0"/>
              <a:t>recherche de soins intégrés, multidisciplinaires, transmuraux et axés sur l’usager de soins</a:t>
            </a:r>
          </a:p>
          <a:p>
            <a:pPr lvl="2"/>
            <a:r>
              <a:rPr lang="fr-BE" noProof="0" dirty="0"/>
              <a:t>non seulement des soins de santé, mais également une aide au bien-être en général</a:t>
            </a:r>
          </a:p>
          <a:p>
            <a:pPr lvl="1"/>
            <a:r>
              <a:rPr lang="fr-BE" noProof="0" dirty="0"/>
              <a:t>l’accent est mis davantage sur la prévention</a:t>
            </a:r>
          </a:p>
          <a:p>
            <a:pPr lvl="1"/>
            <a:r>
              <a:rPr lang="fr-BE" noProof="0" dirty="0"/>
              <a:t>évolution rapide des connaissances =&gt; besoin d'une gestion et valorisation fiables et coordonnées des connaissances</a:t>
            </a:r>
          </a:p>
          <a:p>
            <a:pPr lvl="1"/>
            <a:r>
              <a:rPr lang="fr-BE" noProof="0" dirty="0"/>
              <a:t>mobilité transfrontalière</a:t>
            </a:r>
          </a:p>
          <a:p>
            <a:pPr lvl="1"/>
            <a:r>
              <a:rPr lang="fr-BE" noProof="0" dirty="0"/>
              <a:t>nouveaux acteurs tels que les entreprises technologiques</a:t>
            </a:r>
          </a:p>
          <a:p>
            <a:pPr lvl="2"/>
            <a:endParaRPr lang="nl-NL" noProof="0" dirty="0"/>
          </a:p>
        </p:txBody>
      </p:sp>
    </p:spTree>
    <p:extLst>
      <p:ext uri="{BB962C8B-B14F-4D97-AF65-F5344CB8AC3E}">
        <p14:creationId xmlns:p14="http://schemas.microsoft.com/office/powerpoint/2010/main" val="34498627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3E98C6D7-63F1-F9AE-4CFE-B2E5513BA7DA}"/>
              </a:ext>
            </a:extLst>
          </p:cNvPr>
          <p:cNvSpPr>
            <a:spLocks noGrp="1"/>
          </p:cNvSpPr>
          <p:nvPr>
            <p:ph type="body" sz="quarter" idx="11"/>
          </p:nvPr>
        </p:nvSpPr>
        <p:spPr/>
        <p:txBody>
          <a:bodyPr/>
          <a:lstStyle/>
          <a:p>
            <a:r>
              <a:rPr lang="fr-BE" noProof="0"/>
              <a:t>Autres éléments du plan d’action eSanté</a:t>
            </a:r>
          </a:p>
        </p:txBody>
      </p:sp>
      <p:sp>
        <p:nvSpPr>
          <p:cNvPr id="3" name="Tijdelijke aanduiding voor tekst 2">
            <a:extLst>
              <a:ext uri="{FF2B5EF4-FFF2-40B4-BE49-F238E27FC236}">
                <a16:creationId xmlns:a16="http://schemas.microsoft.com/office/drawing/2014/main" id="{4C756C26-9DE1-BF0B-63DE-4150E0796233}"/>
              </a:ext>
            </a:extLst>
          </p:cNvPr>
          <p:cNvSpPr>
            <a:spLocks noGrp="1"/>
          </p:cNvSpPr>
          <p:nvPr>
            <p:ph type="body" sz="quarter" idx="13"/>
          </p:nvPr>
        </p:nvSpPr>
        <p:spPr/>
        <p:txBody>
          <a:bodyPr>
            <a:normAutofit fontScale="92500" lnSpcReduction="20000"/>
          </a:bodyPr>
          <a:lstStyle/>
          <a:p>
            <a:pPr lvl="1"/>
            <a:r>
              <a:rPr lang="fr-BE" noProof="0"/>
              <a:t>évolution de certains services de base</a:t>
            </a:r>
          </a:p>
          <a:p>
            <a:pPr lvl="2"/>
            <a:r>
              <a:rPr lang="fr-BE" noProof="0"/>
              <a:t>gestion des accès</a:t>
            </a:r>
          </a:p>
          <a:p>
            <a:pPr lvl="3"/>
            <a:r>
              <a:rPr lang="fr-BE" noProof="0"/>
              <a:t>délégation, mandats, relation parent-enfant</a:t>
            </a:r>
          </a:p>
          <a:p>
            <a:pPr lvl="3"/>
            <a:r>
              <a:rPr lang="fr-BE" noProof="0"/>
              <a:t>matrice des accès adaptée et configurable, évolution ‘circle of trust’</a:t>
            </a:r>
          </a:p>
          <a:p>
            <a:pPr lvl="3"/>
            <a:r>
              <a:rPr lang="fr-BE" noProof="0"/>
              <a:t>possibilités d’opt-out</a:t>
            </a:r>
          </a:p>
          <a:p>
            <a:pPr lvl="4"/>
            <a:r>
              <a:rPr lang="fr-BE" noProof="0"/>
              <a:t>possibilité pour l’usager de soins d'indiquer que la référence à ses données de santé dans le répertoire des références d'un hub ne peut être enregistrée qu’après qu’il a donné son consentement éclairé pour le partage de données</a:t>
            </a:r>
          </a:p>
          <a:p>
            <a:pPr lvl="4"/>
            <a:r>
              <a:rPr lang="fr-BE" noProof="0"/>
              <a:t>utilisation secondaire</a:t>
            </a:r>
          </a:p>
          <a:p>
            <a:pPr lvl="3"/>
            <a:r>
              <a:rPr lang="fr-BE" noProof="0"/>
              <a:t>équipe de soins</a:t>
            </a:r>
          </a:p>
          <a:p>
            <a:pPr lvl="2"/>
            <a:r>
              <a:rPr lang="fr-BE" noProof="0"/>
              <a:t>l'interopérabilité</a:t>
            </a:r>
          </a:p>
          <a:p>
            <a:pPr lvl="3"/>
            <a:r>
              <a:rPr lang="fr-BE" noProof="0"/>
              <a:t>ensembles de référence SNOMED CT téléchargeables en 3 langues (FR, NL, EN)</a:t>
            </a:r>
          </a:p>
          <a:p>
            <a:pPr lvl="3">
              <a:tabLst>
                <a:tab pos="8162925" algn="l"/>
              </a:tabLst>
            </a:pPr>
            <a:r>
              <a:rPr lang="fr-BE" noProof="0"/>
              <a:t>CoBHRA+ (historique, données complémentaires (p.ex. adresse du cabinet), fonctions supplémentaires (p.ex. notification, abonnement)</a:t>
            </a:r>
          </a:p>
          <a:p>
            <a:pPr lvl="3"/>
            <a:r>
              <a:rPr lang="fr-BE" noProof="0"/>
              <a:t>hubs-metahub</a:t>
            </a:r>
          </a:p>
          <a:p>
            <a:pPr lvl="3"/>
            <a:r>
              <a:rPr lang="fr-BE" noProof="0"/>
              <a:t>coffres-forts de santé</a:t>
            </a:r>
          </a:p>
          <a:p>
            <a:pPr lvl="1"/>
            <a:r>
              <a:rPr lang="fr-BE" noProof="0"/>
              <a:t>critères d’enregistrement pour les logiciels</a:t>
            </a:r>
          </a:p>
          <a:p>
            <a:pPr lvl="3"/>
            <a:r>
              <a:rPr lang="fr-BE" noProof="0"/>
              <a:t>évolution pour les groupes-cibles existants (médecins (y compris postes de garde), kinésithérapeutes, infirmiers)</a:t>
            </a:r>
          </a:p>
          <a:p>
            <a:pPr lvl="3"/>
            <a:r>
              <a:rPr lang="fr-BE" noProof="0"/>
              <a:t>extension vers d’autres groupes-cibles : dentistes, pharmaciens ? hôpitaux ?</a:t>
            </a:r>
          </a:p>
          <a:p>
            <a:endParaRPr lang="nl-NL" noProof="0" dirty="0"/>
          </a:p>
        </p:txBody>
      </p:sp>
    </p:spTree>
    <p:extLst>
      <p:ext uri="{BB962C8B-B14F-4D97-AF65-F5344CB8AC3E}">
        <p14:creationId xmlns:p14="http://schemas.microsoft.com/office/powerpoint/2010/main" val="7988932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677448FF-9D04-8DAE-5506-9ACB501C4874}"/>
              </a:ext>
            </a:extLst>
          </p:cNvPr>
          <p:cNvSpPr>
            <a:spLocks noGrp="1"/>
          </p:cNvSpPr>
          <p:nvPr>
            <p:ph type="body" sz="quarter" idx="11"/>
          </p:nvPr>
        </p:nvSpPr>
        <p:spPr/>
        <p:txBody>
          <a:bodyPr/>
          <a:lstStyle/>
          <a:p>
            <a:endParaRPr lang="nl-NL" noProof="0" dirty="0"/>
          </a:p>
        </p:txBody>
      </p:sp>
      <p:pic>
        <p:nvPicPr>
          <p:cNvPr id="7" name="Afbeelding 6">
            <a:extLst>
              <a:ext uri="{FF2B5EF4-FFF2-40B4-BE49-F238E27FC236}">
                <a16:creationId xmlns:a16="http://schemas.microsoft.com/office/drawing/2014/main" id="{297D201E-84AE-4867-86A8-60C35ED60C7B}"/>
              </a:ext>
            </a:extLst>
          </p:cNvPr>
          <p:cNvPicPr>
            <a:picLocks noChangeAspect="1"/>
          </p:cNvPicPr>
          <p:nvPr/>
        </p:nvPicPr>
        <p:blipFill>
          <a:blip r:embed="rId2"/>
          <a:stretch>
            <a:fillRect/>
          </a:stretch>
        </p:blipFill>
        <p:spPr>
          <a:xfrm>
            <a:off x="0" y="2461"/>
            <a:ext cx="12192000" cy="6853077"/>
          </a:xfrm>
          <a:prstGeom prst="rect">
            <a:avLst/>
          </a:prstGeom>
        </p:spPr>
      </p:pic>
      <p:sp>
        <p:nvSpPr>
          <p:cNvPr id="8" name="Rechthoek 7">
            <a:extLst>
              <a:ext uri="{FF2B5EF4-FFF2-40B4-BE49-F238E27FC236}">
                <a16:creationId xmlns:a16="http://schemas.microsoft.com/office/drawing/2014/main" id="{71172E54-CBBE-CABB-B1E8-27F7504B52D0}"/>
              </a:ext>
            </a:extLst>
          </p:cNvPr>
          <p:cNvSpPr/>
          <p:nvPr/>
        </p:nvSpPr>
        <p:spPr>
          <a:xfrm>
            <a:off x="900000" y="6030310"/>
            <a:ext cx="337593" cy="27589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Tree>
    <p:extLst>
      <p:ext uri="{BB962C8B-B14F-4D97-AF65-F5344CB8AC3E}">
        <p14:creationId xmlns:p14="http://schemas.microsoft.com/office/powerpoint/2010/main" val="36193186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1D91F952-8E11-4438-B11A-AE142C94E5F1}"/>
              </a:ext>
            </a:extLst>
          </p:cNvPr>
          <p:cNvSpPr>
            <a:spLocks noGrp="1"/>
          </p:cNvSpPr>
          <p:nvPr>
            <p:ph type="body" sz="quarter" idx="11"/>
          </p:nvPr>
        </p:nvSpPr>
        <p:spPr/>
        <p:txBody>
          <a:bodyPr/>
          <a:lstStyle/>
          <a:p>
            <a:r>
              <a:rPr lang="fr-BE" noProof="0" dirty="0"/>
              <a:t>Quelques dispositions EHDS importantes</a:t>
            </a:r>
          </a:p>
        </p:txBody>
      </p:sp>
      <p:sp>
        <p:nvSpPr>
          <p:cNvPr id="3" name="Tijdelijke aanduiding voor tekst 2">
            <a:extLst>
              <a:ext uri="{FF2B5EF4-FFF2-40B4-BE49-F238E27FC236}">
                <a16:creationId xmlns:a16="http://schemas.microsoft.com/office/drawing/2014/main" id="{1AE61919-F1B6-49E7-B12A-DF33326E0A04}"/>
              </a:ext>
            </a:extLst>
          </p:cNvPr>
          <p:cNvSpPr>
            <a:spLocks noGrp="1"/>
          </p:cNvSpPr>
          <p:nvPr>
            <p:ph type="body" sz="quarter" idx="13"/>
          </p:nvPr>
        </p:nvSpPr>
        <p:spPr/>
        <p:txBody>
          <a:bodyPr/>
          <a:lstStyle/>
          <a:p>
            <a:pPr lvl="1"/>
            <a:r>
              <a:rPr lang="fr-BE" noProof="0" dirty="0"/>
              <a:t>les systèmes de DME peuvent uniquement être proposés sur le marché européen s'ils respectent les standards UE</a:t>
            </a:r>
          </a:p>
          <a:p>
            <a:pPr lvl="2"/>
            <a:r>
              <a:rPr lang="fr-BE" noProof="0" dirty="0"/>
              <a:t>composants logiciels harmonisés des systèmes de DME (art. 25)</a:t>
            </a:r>
          </a:p>
          <a:p>
            <a:pPr lvl="2"/>
            <a:r>
              <a:rPr lang="fr-BE" noProof="0" dirty="0"/>
              <a:t>déclaration UE de conformité (art. 39)</a:t>
            </a:r>
          </a:p>
          <a:p>
            <a:pPr lvl="1"/>
            <a:endParaRPr lang="nl-NL" noProof="0" dirty="0"/>
          </a:p>
          <a:p>
            <a:pPr lvl="1"/>
            <a:r>
              <a:rPr lang="fr-BE" noProof="0" dirty="0"/>
              <a:t>environnement d’essai numérique européen (art. 40)</a:t>
            </a:r>
          </a:p>
          <a:p>
            <a:pPr lvl="2"/>
            <a:r>
              <a:rPr lang="fr-BE" noProof="0" dirty="0"/>
              <a:t>la Commission européenne élabore un environnement d’essai numérique européen pour l’évaluation des composants logiciels harmonisés des systèmes de DME et le met à disposition des Etats-membres sous forme de code source ouvert</a:t>
            </a:r>
          </a:p>
          <a:p>
            <a:pPr lvl="2"/>
            <a:r>
              <a:rPr lang="fr-BE" noProof="0" dirty="0"/>
              <a:t>les Etats-membres utilisent un environnement d’essai numérique pour l’évaluation des DME, de préférence basé sur l’environnement d’essai numérique ‘open source’ mis à la disposition par la Commission européenne</a:t>
            </a:r>
          </a:p>
        </p:txBody>
      </p:sp>
    </p:spTree>
    <p:extLst>
      <p:ext uri="{BB962C8B-B14F-4D97-AF65-F5344CB8AC3E}">
        <p14:creationId xmlns:p14="http://schemas.microsoft.com/office/powerpoint/2010/main" val="228011543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1D91F952-8E11-4438-B11A-AE142C94E5F1}"/>
              </a:ext>
            </a:extLst>
          </p:cNvPr>
          <p:cNvSpPr>
            <a:spLocks noGrp="1"/>
          </p:cNvSpPr>
          <p:nvPr>
            <p:ph type="body" sz="quarter" idx="11"/>
          </p:nvPr>
        </p:nvSpPr>
        <p:spPr/>
        <p:txBody>
          <a:bodyPr/>
          <a:lstStyle/>
          <a:p>
            <a:r>
              <a:rPr lang="fr-BE" noProof="0" dirty="0"/>
              <a:t>Quelques dispositions EHDS importantes</a:t>
            </a:r>
          </a:p>
        </p:txBody>
      </p:sp>
      <p:sp>
        <p:nvSpPr>
          <p:cNvPr id="3" name="Tijdelijke aanduiding voor tekst 2">
            <a:extLst>
              <a:ext uri="{FF2B5EF4-FFF2-40B4-BE49-F238E27FC236}">
                <a16:creationId xmlns:a16="http://schemas.microsoft.com/office/drawing/2014/main" id="{1AE61919-F1B6-49E7-B12A-DF33326E0A04}"/>
              </a:ext>
            </a:extLst>
          </p:cNvPr>
          <p:cNvSpPr>
            <a:spLocks noGrp="1"/>
          </p:cNvSpPr>
          <p:nvPr>
            <p:ph type="body" sz="quarter" idx="13"/>
          </p:nvPr>
        </p:nvSpPr>
        <p:spPr/>
        <p:txBody>
          <a:bodyPr>
            <a:normAutofit lnSpcReduction="10000"/>
          </a:bodyPr>
          <a:lstStyle/>
          <a:p>
            <a:pPr lvl="1"/>
            <a:r>
              <a:rPr lang="fr-BE" noProof="0" dirty="0"/>
              <a:t>base légale pour la Commission européenne en vue de développer, maintenir, héberger et exploiter les infrastructures et les services centraux nécessaires pour soutenir le fonctionnement du EHDS, pour toutes les entités connectées concernées (art. 96)</a:t>
            </a:r>
          </a:p>
          <a:p>
            <a:pPr lvl="2"/>
            <a:r>
              <a:rPr lang="fr-BE" noProof="0" dirty="0"/>
              <a:t>un mécanisme interopérable et transfrontière d’identification et d’authentification pour les personnes physiques et les professionnels de la santé</a:t>
            </a:r>
          </a:p>
          <a:p>
            <a:pPr lvl="3"/>
            <a:r>
              <a:rPr lang="fr-BE" noProof="0" dirty="0"/>
              <a:t>basé sur </a:t>
            </a:r>
            <a:r>
              <a:rPr lang="fr-BE" noProof="0" dirty="0" err="1"/>
              <a:t>eIDAS</a:t>
            </a:r>
            <a:r>
              <a:rPr lang="fr-BE" noProof="0" dirty="0"/>
              <a:t> 2.0 et XACML ?</a:t>
            </a:r>
          </a:p>
          <a:p>
            <a:pPr lvl="2"/>
            <a:r>
              <a:rPr lang="fr-BE" noProof="0" dirty="0"/>
              <a:t>une plateforme centrale d'interopérabilité (« </a:t>
            </a:r>
            <a:r>
              <a:rPr lang="fr-BE" noProof="0" dirty="0" err="1"/>
              <a:t>MyHealth@EU</a:t>
            </a:r>
            <a:r>
              <a:rPr lang="fr-BE" noProof="0" dirty="0"/>
              <a:t> ») afin de fournir des services visant à soutenir et à faciliter l’échange de données de santé électroniques entre les points de contact nationaux</a:t>
            </a:r>
          </a:p>
          <a:p>
            <a:pPr lvl="2"/>
            <a:r>
              <a:rPr lang="fr-BE" noProof="0" dirty="0"/>
              <a:t>services supplémentaires facilitant la télémédecine, la santé mobile, l’accès des personnes physiques à des traductions existantes de leurs données de santé, l’échange ou la vérification de certificats liés à la santé</a:t>
            </a:r>
          </a:p>
          <a:p>
            <a:pPr lvl="3"/>
            <a:r>
              <a:rPr lang="fr-BE" noProof="0" dirty="0"/>
              <a:t>p.ex. serveur terminologique multilingue</a:t>
            </a:r>
          </a:p>
          <a:p>
            <a:pPr lvl="3"/>
            <a:r>
              <a:rPr lang="fr-BE" noProof="0" dirty="0"/>
              <a:t>p.ex. coordination du chiffrement end-to-end des données de santé ?</a:t>
            </a:r>
          </a:p>
          <a:p>
            <a:pPr lvl="3"/>
            <a:r>
              <a:rPr lang="fr-BE" noProof="0" dirty="0"/>
              <a:t>p.ex. service de pseudonymisation ?</a:t>
            </a:r>
          </a:p>
          <a:p>
            <a:pPr lvl="2"/>
            <a:endParaRPr lang="nl-NL" noProof="0" dirty="0"/>
          </a:p>
          <a:p>
            <a:pPr lvl="2"/>
            <a:endParaRPr lang="nl-NL" noProof="0" dirty="0"/>
          </a:p>
        </p:txBody>
      </p:sp>
    </p:spTree>
    <p:extLst>
      <p:ext uri="{BB962C8B-B14F-4D97-AF65-F5344CB8AC3E}">
        <p14:creationId xmlns:p14="http://schemas.microsoft.com/office/powerpoint/2010/main" val="24644584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1D91F952-8E11-4438-B11A-AE142C94E5F1}"/>
              </a:ext>
            </a:extLst>
          </p:cNvPr>
          <p:cNvSpPr>
            <a:spLocks noGrp="1"/>
          </p:cNvSpPr>
          <p:nvPr>
            <p:ph type="body" sz="quarter" idx="11"/>
          </p:nvPr>
        </p:nvSpPr>
        <p:spPr/>
        <p:txBody>
          <a:bodyPr/>
          <a:lstStyle/>
          <a:p>
            <a:r>
              <a:rPr lang="fr-BE" noProof="0"/>
              <a:t>Principes de mise en œuvre en Belgique</a:t>
            </a:r>
          </a:p>
        </p:txBody>
      </p:sp>
      <p:sp>
        <p:nvSpPr>
          <p:cNvPr id="3" name="Tijdelijke aanduiding voor tekst 2">
            <a:extLst>
              <a:ext uri="{FF2B5EF4-FFF2-40B4-BE49-F238E27FC236}">
                <a16:creationId xmlns:a16="http://schemas.microsoft.com/office/drawing/2014/main" id="{1AE61919-F1B6-49E7-B12A-DF33326E0A04}"/>
              </a:ext>
            </a:extLst>
          </p:cNvPr>
          <p:cNvSpPr>
            <a:spLocks noGrp="1"/>
          </p:cNvSpPr>
          <p:nvPr>
            <p:ph type="body" sz="quarter" idx="13"/>
          </p:nvPr>
        </p:nvSpPr>
        <p:spPr/>
        <p:txBody>
          <a:bodyPr>
            <a:normAutofit fontScale="92500" lnSpcReduction="10000"/>
          </a:bodyPr>
          <a:lstStyle/>
          <a:p>
            <a:pPr lvl="1">
              <a:buFont typeface="Arial" panose="020B0604020202020204" pitchFamily="34" charset="0"/>
              <a:buChar char="√"/>
            </a:pPr>
            <a:r>
              <a:rPr lang="fr-BE" noProof="0"/>
              <a:t>besoin d'un standard technique européen unique (ressources FHIR R4) pour chaque type de message</a:t>
            </a:r>
          </a:p>
          <a:p>
            <a:pPr lvl="2"/>
            <a:r>
              <a:rPr lang="fr-BE" noProof="0"/>
              <a:t>données de patient essentielles (~ SumEHR)</a:t>
            </a:r>
          </a:p>
          <a:p>
            <a:pPr lvl="2"/>
            <a:r>
              <a:rPr lang="fr-BE" noProof="0"/>
              <a:t>prescriptions électroniques de médicaments</a:t>
            </a:r>
          </a:p>
          <a:p>
            <a:pPr lvl="2"/>
            <a:r>
              <a:rPr lang="fr-BE" noProof="0"/>
              <a:t>délivrances électroniques de médicaments</a:t>
            </a:r>
          </a:p>
          <a:p>
            <a:pPr lvl="2"/>
            <a:r>
              <a:rPr lang="fr-BE" noProof="0"/>
              <a:t>diagnostic par imagerie médicale et rapports d'imagerie correspondants</a:t>
            </a:r>
          </a:p>
          <a:p>
            <a:pPr lvl="2"/>
            <a:r>
              <a:rPr lang="fr-BE" noProof="0"/>
              <a:t>résultats de tests médicaux, y compris les résultats de laboratoire et autres résultats diagnostiques, ainsi que les rapports y afférents</a:t>
            </a:r>
          </a:p>
          <a:p>
            <a:pPr lvl="2"/>
            <a:r>
              <a:rPr lang="fr-BE" noProof="0"/>
              <a:t>rapports de sortie</a:t>
            </a:r>
          </a:p>
          <a:p>
            <a:pPr lvl="1"/>
            <a:r>
              <a:rPr lang="fr-BE" noProof="0"/>
              <a:t>besoin d'un ensemble européen unique de valeurs sémantiques structurées (pas seulement du texte libre !) pour chaque champ où cela est pertinent, de préférence</a:t>
            </a:r>
          </a:p>
          <a:p>
            <a:pPr lvl="2"/>
            <a:r>
              <a:rPr lang="fr-BE" noProof="0"/>
              <a:t>SNOMED CT, avec un mappage progressif vers ICPC-3, ICD-11, ICF et ICHI</a:t>
            </a:r>
          </a:p>
          <a:p>
            <a:pPr lvl="2"/>
            <a:r>
              <a:rPr lang="fr-BE" noProof="0"/>
              <a:t>LOINC</a:t>
            </a:r>
          </a:p>
          <a:p>
            <a:pPr lvl="2"/>
            <a:r>
              <a:rPr lang="fr-BE" noProof="0"/>
              <a:t>DICOM</a:t>
            </a:r>
          </a:p>
          <a:p>
            <a:pPr lvl="2"/>
            <a:r>
              <a:rPr lang="fr-BE" noProof="0"/>
              <a:t>ISO</a:t>
            </a:r>
          </a:p>
          <a:p>
            <a:pPr lvl="1"/>
            <a:endParaRPr lang="nl-NL" noProof="0" dirty="0"/>
          </a:p>
        </p:txBody>
      </p:sp>
    </p:spTree>
    <p:extLst>
      <p:ext uri="{BB962C8B-B14F-4D97-AF65-F5344CB8AC3E}">
        <p14:creationId xmlns:p14="http://schemas.microsoft.com/office/powerpoint/2010/main" val="144013738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1D91F952-8E11-4438-B11A-AE142C94E5F1}"/>
              </a:ext>
            </a:extLst>
          </p:cNvPr>
          <p:cNvSpPr>
            <a:spLocks noGrp="1"/>
          </p:cNvSpPr>
          <p:nvPr>
            <p:ph type="body" sz="quarter" idx="11"/>
          </p:nvPr>
        </p:nvSpPr>
        <p:spPr/>
        <p:txBody>
          <a:bodyPr/>
          <a:lstStyle/>
          <a:p>
            <a:r>
              <a:rPr lang="fr-BE" noProof="0"/>
              <a:t>Principes de mise en œuvre en Belgique</a:t>
            </a:r>
          </a:p>
        </p:txBody>
      </p:sp>
      <p:sp>
        <p:nvSpPr>
          <p:cNvPr id="3" name="Tijdelijke aanduiding voor tekst 2">
            <a:extLst>
              <a:ext uri="{FF2B5EF4-FFF2-40B4-BE49-F238E27FC236}">
                <a16:creationId xmlns:a16="http://schemas.microsoft.com/office/drawing/2014/main" id="{1AE61919-F1B6-49E7-B12A-DF33326E0A04}"/>
              </a:ext>
            </a:extLst>
          </p:cNvPr>
          <p:cNvSpPr>
            <a:spLocks noGrp="1"/>
          </p:cNvSpPr>
          <p:nvPr>
            <p:ph type="body" sz="quarter" idx="13"/>
          </p:nvPr>
        </p:nvSpPr>
        <p:spPr/>
        <p:txBody>
          <a:bodyPr>
            <a:normAutofit fontScale="92500" lnSpcReduction="10000"/>
          </a:bodyPr>
          <a:lstStyle/>
          <a:p>
            <a:pPr lvl="1">
              <a:buFont typeface="Arial" panose="020B0604020202020204" pitchFamily="34" charset="0"/>
              <a:buChar char="√"/>
            </a:pPr>
            <a:r>
              <a:rPr lang="fr-BE" noProof="0"/>
              <a:t>alignement maximal des caresets belges sur les standards européens</a:t>
            </a:r>
          </a:p>
          <a:p>
            <a:pPr lvl="1">
              <a:buFont typeface="Arial" panose="020B0604020202020204" pitchFamily="34" charset="0"/>
              <a:buChar char="√"/>
            </a:pPr>
            <a:r>
              <a:rPr lang="fr-BE" noProof="0"/>
              <a:t>terminologie utilisée	</a:t>
            </a:r>
          </a:p>
          <a:p>
            <a:pPr lvl="2"/>
            <a:r>
              <a:rPr lang="fr-BE" noProof="0"/>
              <a:t>Etat-membre A : l’Etat-membre à partir duquel les données de santé sont fournies</a:t>
            </a:r>
          </a:p>
          <a:p>
            <a:pPr lvl="2"/>
            <a:r>
              <a:rPr lang="fr-BE" noProof="0"/>
              <a:t>Etat-membre B : l’Etat-membre à partir duquel les données de santé sont demandées et obtenues</a:t>
            </a:r>
          </a:p>
          <a:p>
            <a:pPr lvl="1">
              <a:buFont typeface="Arial" panose="020B0604020202020204" pitchFamily="34" charset="0"/>
              <a:buChar char="√"/>
            </a:pPr>
            <a:r>
              <a:rPr lang="fr-BE" noProof="0"/>
              <a:t>lorsqu’un message électronique doit être envoyé de la Belgique (‘Etat-membre A’) vers un autre pays européen, la conversion éventuelle vers le standard européen s’effectue au plus près de la source d'information</a:t>
            </a:r>
          </a:p>
          <a:p>
            <a:pPr lvl="2"/>
            <a:r>
              <a:rPr lang="fr-BE" noProof="0"/>
              <a:t>si l'information est disponible dans une seule ou dans un nombre restreint de banques de données centrales, par le gestionnaire de la banque de données, p.ex.</a:t>
            </a:r>
          </a:p>
          <a:p>
            <a:pPr lvl="3"/>
            <a:r>
              <a:rPr lang="fr-BE" noProof="0"/>
              <a:t>données de patient essentielles dans les coffres-forts de santé</a:t>
            </a:r>
          </a:p>
          <a:p>
            <a:pPr lvl="3"/>
            <a:r>
              <a:rPr lang="fr-BE" noProof="0"/>
              <a:t>prescriptions de médicaments électroniques dans Recip-e</a:t>
            </a:r>
          </a:p>
          <a:p>
            <a:pPr lvl="2"/>
            <a:r>
              <a:rPr lang="fr-BE" noProof="0"/>
              <a:t>si l'information est disponible dans le DPI, par le logiciel du gestionnaire du DPI</a:t>
            </a:r>
          </a:p>
          <a:p>
            <a:pPr lvl="1">
              <a:buFont typeface="Arial" panose="020B0604020202020204" pitchFamily="34" charset="0"/>
              <a:buChar char="√"/>
            </a:pPr>
            <a:r>
              <a:rPr lang="fr-BE" noProof="0"/>
              <a:t>si un message électronique transfrontalier est reçu en Belgique (comme ‘Etat-membre B’), la conversion éventuelle vers le standard national est effectuée par le logiciel de l’utilisateur</a:t>
            </a:r>
          </a:p>
        </p:txBody>
      </p:sp>
    </p:spTree>
    <p:extLst>
      <p:ext uri="{BB962C8B-B14F-4D97-AF65-F5344CB8AC3E}">
        <p14:creationId xmlns:p14="http://schemas.microsoft.com/office/powerpoint/2010/main" val="191770637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jdelijke aanduiding voor tekst 1">
            <a:extLst>
              <a:ext uri="{FF2B5EF4-FFF2-40B4-BE49-F238E27FC236}">
                <a16:creationId xmlns:a16="http://schemas.microsoft.com/office/drawing/2014/main" id="{8A2C2DA9-AEE6-4E8B-B4B8-A7DE9370C3FC}"/>
              </a:ext>
            </a:extLst>
          </p:cNvPr>
          <p:cNvSpPr>
            <a:spLocks noGrp="1"/>
          </p:cNvSpPr>
          <p:nvPr>
            <p:ph type="body" sz="quarter" idx="11"/>
          </p:nvPr>
        </p:nvSpPr>
        <p:spPr>
          <a:xfrm>
            <a:off x="900000" y="87787"/>
            <a:ext cx="10213776" cy="705597"/>
          </a:xfrm>
        </p:spPr>
        <p:txBody>
          <a:bodyPr>
            <a:normAutofit/>
          </a:bodyPr>
          <a:lstStyle/>
          <a:p>
            <a:r>
              <a:rPr lang="fr-BE" noProof="0"/>
              <a:t>Principes de mise en œuvre en Belgique</a:t>
            </a:r>
          </a:p>
        </p:txBody>
      </p:sp>
      <p:sp>
        <p:nvSpPr>
          <p:cNvPr id="3" name="Tijdelijke aanduiding voor tekst 2">
            <a:extLst>
              <a:ext uri="{FF2B5EF4-FFF2-40B4-BE49-F238E27FC236}">
                <a16:creationId xmlns:a16="http://schemas.microsoft.com/office/drawing/2014/main" id="{35A1C282-BEE8-41BD-B0C9-F6F45DED3095}"/>
              </a:ext>
            </a:extLst>
          </p:cNvPr>
          <p:cNvSpPr>
            <a:spLocks noGrp="1"/>
          </p:cNvSpPr>
          <p:nvPr>
            <p:ph type="body" sz="quarter" idx="13"/>
          </p:nvPr>
        </p:nvSpPr>
        <p:spPr>
          <a:xfrm>
            <a:off x="900000" y="998291"/>
            <a:ext cx="10213776" cy="5174927"/>
          </a:xfrm>
        </p:spPr>
        <p:txBody>
          <a:bodyPr>
            <a:normAutofit fontScale="92500" lnSpcReduction="10000"/>
          </a:bodyPr>
          <a:lstStyle/>
          <a:p>
            <a:pPr lvl="1">
              <a:buFont typeface="Arial" panose="020B0604020202020204" pitchFamily="34" charset="0"/>
              <a:buChar char="√"/>
            </a:pPr>
            <a:r>
              <a:rPr lang="fr-BE" noProof="0"/>
              <a:t>le mécanisme interopérable et transfrontière d’identification et d’authentification pour les personnes physiques et les professionnels de la santé, visé à l’article 96, 1 (a) garantit que</a:t>
            </a:r>
          </a:p>
          <a:p>
            <a:pPr lvl="2"/>
            <a:r>
              <a:rPr lang="fr-BE" noProof="0"/>
              <a:t>l’usager de soins est identifié correctement à l’aide de ses données d’identification personnelles établies par l’Etat-membre A</a:t>
            </a:r>
          </a:p>
          <a:p>
            <a:pPr lvl="2"/>
            <a:r>
              <a:rPr lang="fr-BE" noProof="0"/>
              <a:t>l'identité du prestataire de soins et/ou de l’établissement de soins est correctement authentifiée au moyen d'un titre d’identité électronique ayant un niveau de garantie ‘substantiel’ au sens du Règlement eIDAS, en ce compris le portefeuille européen d’identité numérique (EUDI-wallets)</a:t>
            </a:r>
          </a:p>
          <a:p>
            <a:pPr lvl="2"/>
            <a:r>
              <a:rPr lang="fr-BE" noProof="0"/>
              <a:t>la qualification en tant que prestataire de soins ou établissement de soins est correctement établie par l’Etat-membre B et transmise à l’Etat-membre A selon une classification européenne uniforme</a:t>
            </a:r>
          </a:p>
          <a:p>
            <a:pPr lvl="2"/>
            <a:r>
              <a:rPr lang="fr-BE" noProof="0"/>
              <a:t>la relation de soins entre l’usager de soins et le prestataire de soins est correctement établie par l’Etat-membre B et son existence est confirmée à l’Etat-membre A</a:t>
            </a:r>
          </a:p>
          <a:p>
            <a:pPr lvl="1">
              <a:buFont typeface="Arial" panose="020B0604020202020204" pitchFamily="34" charset="0"/>
              <a:buChar char="√"/>
            </a:pPr>
            <a:r>
              <a:rPr lang="fr-BE" noProof="0"/>
              <a:t>l’Etat-membre A peut, sur base de ses informations, appliquer les règles d’accès nationales définies conformément à la réglementation européenne</a:t>
            </a:r>
          </a:p>
          <a:p>
            <a:pPr lvl="1"/>
            <a:r>
              <a:rPr lang="fr-BE" noProof="0"/>
              <a:t>valorisation de toutes les fonctionnalités des EUDI-wallets pour simplifier les processus d’échange</a:t>
            </a:r>
          </a:p>
          <a:p>
            <a:pPr lvl="1"/>
            <a:endParaRPr lang="nl-NL" noProof="0" dirty="0">
              <a:highlight>
                <a:srgbClr val="FFFF00"/>
              </a:highlight>
            </a:endParaRPr>
          </a:p>
          <a:p>
            <a:endParaRPr lang="nl-NL" noProof="0" dirty="0"/>
          </a:p>
        </p:txBody>
      </p:sp>
    </p:spTree>
    <p:extLst>
      <p:ext uri="{BB962C8B-B14F-4D97-AF65-F5344CB8AC3E}">
        <p14:creationId xmlns:p14="http://schemas.microsoft.com/office/powerpoint/2010/main" val="385019552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jdelijke aanduiding voor tekst 1">
            <a:extLst>
              <a:ext uri="{FF2B5EF4-FFF2-40B4-BE49-F238E27FC236}">
                <a16:creationId xmlns:a16="http://schemas.microsoft.com/office/drawing/2014/main" id="{4ED3CCE0-19B6-4091-AB44-129D5D086288}"/>
              </a:ext>
            </a:extLst>
          </p:cNvPr>
          <p:cNvSpPr>
            <a:spLocks noGrp="1"/>
          </p:cNvSpPr>
          <p:nvPr>
            <p:ph type="body" sz="quarter" idx="11"/>
          </p:nvPr>
        </p:nvSpPr>
        <p:spPr>
          <a:xfrm>
            <a:off x="900000" y="87787"/>
            <a:ext cx="10213776" cy="705597"/>
          </a:xfrm>
        </p:spPr>
        <p:txBody>
          <a:bodyPr>
            <a:normAutofit/>
          </a:bodyPr>
          <a:lstStyle/>
          <a:p>
            <a:r>
              <a:rPr lang="fr-BE" noProof="0"/>
              <a:t>Principes de mise en œuvre en Belgique</a:t>
            </a:r>
          </a:p>
        </p:txBody>
      </p:sp>
      <p:sp>
        <p:nvSpPr>
          <p:cNvPr id="3" name="Tijdelijke aanduiding voor tekst 2">
            <a:extLst>
              <a:ext uri="{FF2B5EF4-FFF2-40B4-BE49-F238E27FC236}">
                <a16:creationId xmlns:a16="http://schemas.microsoft.com/office/drawing/2014/main" id="{1E7DE463-BEA5-4CD5-95ED-DA159F5D794E}"/>
              </a:ext>
            </a:extLst>
          </p:cNvPr>
          <p:cNvSpPr>
            <a:spLocks noGrp="1"/>
          </p:cNvSpPr>
          <p:nvPr>
            <p:ph type="body" sz="quarter" idx="13"/>
          </p:nvPr>
        </p:nvSpPr>
        <p:spPr>
          <a:xfrm>
            <a:off x="900000" y="880046"/>
            <a:ext cx="10758600" cy="5402509"/>
          </a:xfrm>
        </p:spPr>
        <p:txBody>
          <a:bodyPr>
            <a:normAutofit/>
          </a:bodyPr>
          <a:lstStyle/>
          <a:p>
            <a:pPr lvl="1"/>
            <a:r>
              <a:rPr lang="fr-BE" noProof="0"/>
              <a:t>les citoyens doivent avoir confiance que les données à caractère personnel relatives à la santé sont uniquement accessibles pour les prestataires de soins qui ont une relation de soins avec eux et que le principe de minimisation des données défini dans le RGPD est respecté =&gt; l’échange de données transfrontalier doit pouvoir être effectué sans que les NCP aient accès aux données à caractère personnel relatives à la santé</a:t>
            </a:r>
          </a:p>
          <a:p>
            <a:pPr lvl="1">
              <a:buFont typeface="Arial" panose="020B0604020202020204" pitchFamily="34" charset="0"/>
              <a:buChar char="√"/>
            </a:pPr>
            <a:r>
              <a:rPr lang="fr-BE" noProof="0"/>
              <a:t>une prescription de médicaments est établie conformément au droit de l’Etat-membre où elle est établie</a:t>
            </a:r>
          </a:p>
          <a:p>
            <a:pPr lvl="1">
              <a:buFont typeface="Arial" panose="020B0604020202020204" pitchFamily="34" charset="0"/>
              <a:buChar char="√"/>
            </a:pPr>
            <a:r>
              <a:rPr lang="fr-BE" noProof="0"/>
              <a:t>l’exécution de la prescription de médicaments s’effectue selon le droit de l’Etat-membre où elle est exécutée</a:t>
            </a:r>
          </a:p>
          <a:p>
            <a:pPr lvl="1"/>
            <a:r>
              <a:rPr lang="fr-BE" noProof="0"/>
              <a:t>besoin d'un mappage des codes CNK-ATC</a:t>
            </a:r>
          </a:p>
          <a:p>
            <a:pPr lvl="1"/>
            <a:endParaRPr lang="nl-NL" noProof="0" dirty="0"/>
          </a:p>
        </p:txBody>
      </p:sp>
    </p:spTree>
    <p:extLst>
      <p:ext uri="{BB962C8B-B14F-4D97-AF65-F5344CB8AC3E}">
        <p14:creationId xmlns:p14="http://schemas.microsoft.com/office/powerpoint/2010/main" val="34456631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B0264C05-8128-E49A-CB0D-DF4A79869E1B}"/>
              </a:ext>
            </a:extLst>
          </p:cNvPr>
          <p:cNvSpPr>
            <a:spLocks noGrp="1"/>
          </p:cNvSpPr>
          <p:nvPr>
            <p:ph type="body" sz="quarter" idx="11"/>
          </p:nvPr>
        </p:nvSpPr>
        <p:spPr/>
        <p:txBody>
          <a:bodyPr/>
          <a:lstStyle/>
          <a:p>
            <a:r>
              <a:rPr lang="fr-BE" noProof="0"/>
              <a:t>MyGov.be : EUDI-wallet belge</a:t>
            </a:r>
          </a:p>
        </p:txBody>
      </p:sp>
      <p:pic>
        <p:nvPicPr>
          <p:cNvPr id="6" name="Picture 5">
            <a:extLst>
              <a:ext uri="{FF2B5EF4-FFF2-40B4-BE49-F238E27FC236}">
                <a16:creationId xmlns:a16="http://schemas.microsoft.com/office/drawing/2014/main" id="{C463FF70-7154-0A6E-8C47-908146E43A4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278" y="1077438"/>
            <a:ext cx="12172722" cy="5087438"/>
          </a:xfrm>
          <a:prstGeom prst="rect">
            <a:avLst/>
          </a:prstGeom>
        </p:spPr>
      </p:pic>
    </p:spTree>
    <p:extLst>
      <p:ext uri="{BB962C8B-B14F-4D97-AF65-F5344CB8AC3E}">
        <p14:creationId xmlns:p14="http://schemas.microsoft.com/office/powerpoint/2010/main" val="132215649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37B10EF3-18E5-3899-2A0C-BCBC42A8B965}"/>
              </a:ext>
            </a:extLst>
          </p:cNvPr>
          <p:cNvSpPr>
            <a:spLocks noGrp="1"/>
          </p:cNvSpPr>
          <p:nvPr>
            <p:ph type="body" sz="quarter" idx="11"/>
          </p:nvPr>
        </p:nvSpPr>
        <p:spPr/>
        <p:txBody>
          <a:bodyPr/>
          <a:lstStyle/>
          <a:p>
            <a:r>
              <a:rPr lang="fr-BE" noProof="0"/>
              <a:t>MyGov.be : EUDI-wallet belge</a:t>
            </a:r>
          </a:p>
        </p:txBody>
      </p:sp>
      <p:sp>
        <p:nvSpPr>
          <p:cNvPr id="3" name="Tijdelijke aanduiding voor tekst 2">
            <a:extLst>
              <a:ext uri="{FF2B5EF4-FFF2-40B4-BE49-F238E27FC236}">
                <a16:creationId xmlns:a16="http://schemas.microsoft.com/office/drawing/2014/main" id="{10110DCE-D94F-AB06-FF6D-CD32FC4752D0}"/>
              </a:ext>
            </a:extLst>
          </p:cNvPr>
          <p:cNvSpPr>
            <a:spLocks noGrp="1"/>
          </p:cNvSpPr>
          <p:nvPr>
            <p:ph type="body" sz="quarter" idx="13"/>
          </p:nvPr>
        </p:nvSpPr>
        <p:spPr/>
        <p:txBody>
          <a:bodyPr>
            <a:normAutofit fontScale="92500" lnSpcReduction="10000"/>
          </a:bodyPr>
          <a:lstStyle/>
          <a:p>
            <a:pPr lvl="1"/>
            <a:r>
              <a:rPr lang="fr-BE" noProof="0" dirty="0"/>
              <a:t>portefeuille numérique conformément au Règlement </a:t>
            </a:r>
            <a:r>
              <a:rPr lang="fr-BE" noProof="0" dirty="0" err="1"/>
              <a:t>eIDAS</a:t>
            </a:r>
            <a:r>
              <a:rPr lang="fr-BE" noProof="0" dirty="0"/>
              <a:t> 2.0</a:t>
            </a:r>
          </a:p>
          <a:p>
            <a:pPr lvl="1"/>
            <a:r>
              <a:rPr lang="fr-BE" noProof="0" dirty="0"/>
              <a:t>fonctionnalités</a:t>
            </a:r>
          </a:p>
          <a:p>
            <a:pPr lvl="2"/>
            <a:r>
              <a:rPr lang="fr-BE" noProof="0" dirty="0"/>
              <a:t>authentification numérique de l’identité sur la base d’informations du registre national </a:t>
            </a:r>
          </a:p>
          <a:p>
            <a:pPr lvl="2"/>
            <a:r>
              <a:rPr lang="fr-BE" noProof="0" dirty="0"/>
              <a:t>accès à l’eBox citoyen</a:t>
            </a:r>
          </a:p>
          <a:p>
            <a:pPr lvl="2"/>
            <a:r>
              <a:rPr lang="fr-BE" noProof="0" dirty="0"/>
              <a:t>téléchargement et stockage de documents numériques juridiquement valables, avec possibilité de vérification off-line</a:t>
            </a:r>
          </a:p>
          <a:p>
            <a:pPr lvl="2"/>
            <a:r>
              <a:rPr lang="fr-BE" noProof="0" dirty="0"/>
              <a:t>lecture du code QR signé numériquement, également disponible en format PDF</a:t>
            </a:r>
          </a:p>
          <a:p>
            <a:pPr lvl="1"/>
            <a:r>
              <a:rPr lang="fr-BE" noProof="0" dirty="0"/>
              <a:t>documents numériques disponibles pour téléchargement</a:t>
            </a:r>
          </a:p>
          <a:p>
            <a:pPr lvl="2"/>
            <a:r>
              <a:rPr lang="fr-BE" noProof="0" dirty="0"/>
              <a:t>preuves de vaccination Covid</a:t>
            </a:r>
          </a:p>
          <a:p>
            <a:pPr lvl="2"/>
            <a:r>
              <a:rPr lang="fr-BE" noProof="0" dirty="0"/>
              <a:t>carte isi+ d’enfants </a:t>
            </a:r>
          </a:p>
          <a:p>
            <a:pPr lvl="2"/>
            <a:r>
              <a:rPr lang="fr-BE" noProof="0" dirty="0"/>
              <a:t>actes de naissance et de mariage</a:t>
            </a:r>
          </a:p>
          <a:p>
            <a:pPr lvl="2"/>
            <a:r>
              <a:rPr lang="fr-BE" noProof="0" dirty="0"/>
              <a:t>statut social (MyBEnefits) </a:t>
            </a:r>
          </a:p>
          <a:p>
            <a:pPr lvl="2"/>
            <a:r>
              <a:rPr lang="fr-BE" noProof="0" dirty="0"/>
              <a:t>certificat d'immatriculation véhicule</a:t>
            </a:r>
          </a:p>
          <a:p>
            <a:pPr lvl="2"/>
            <a:r>
              <a:rPr lang="fr-BE" noProof="0" dirty="0"/>
              <a:t>données carte d'identité</a:t>
            </a:r>
          </a:p>
          <a:p>
            <a:pPr lvl="2"/>
            <a:r>
              <a:rPr lang="fr-BE" noProof="0" dirty="0"/>
              <a:t>données permis de conduire</a:t>
            </a:r>
          </a:p>
          <a:p>
            <a:endParaRPr lang="nl-NL" noProof="0" dirty="0"/>
          </a:p>
        </p:txBody>
      </p:sp>
    </p:spTree>
    <p:extLst>
      <p:ext uri="{BB962C8B-B14F-4D97-AF65-F5344CB8AC3E}">
        <p14:creationId xmlns:p14="http://schemas.microsoft.com/office/powerpoint/2010/main" val="3762149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934B209A-4A34-0E4B-376F-E2093D6C033B}"/>
              </a:ext>
            </a:extLst>
          </p:cNvPr>
          <p:cNvSpPr>
            <a:spLocks noGrp="1"/>
          </p:cNvSpPr>
          <p:nvPr>
            <p:ph type="body" sz="quarter" idx="11"/>
          </p:nvPr>
        </p:nvSpPr>
        <p:spPr/>
        <p:txBody>
          <a:bodyPr/>
          <a:lstStyle/>
          <a:p>
            <a:r>
              <a:rPr lang="fr-BE" noProof="0"/>
              <a:t>Quelques défis sociétaux</a:t>
            </a:r>
          </a:p>
        </p:txBody>
      </p:sp>
      <p:sp>
        <p:nvSpPr>
          <p:cNvPr id="3" name="Tijdelijke aanduiding voor tekst 2">
            <a:extLst>
              <a:ext uri="{FF2B5EF4-FFF2-40B4-BE49-F238E27FC236}">
                <a16:creationId xmlns:a16="http://schemas.microsoft.com/office/drawing/2014/main" id="{FBE9BD69-6AA6-AE66-1B77-C921EF1C08D7}"/>
              </a:ext>
            </a:extLst>
          </p:cNvPr>
          <p:cNvSpPr>
            <a:spLocks noGrp="1"/>
          </p:cNvSpPr>
          <p:nvPr>
            <p:ph type="body" sz="quarter" idx="13"/>
          </p:nvPr>
        </p:nvSpPr>
        <p:spPr/>
        <p:txBody>
          <a:bodyPr/>
          <a:lstStyle/>
          <a:p>
            <a:pPr lvl="1"/>
            <a:r>
              <a:rPr lang="fr-BE" noProof="0"/>
              <a:t>soins abordables</a:t>
            </a:r>
          </a:p>
          <a:p>
            <a:pPr lvl="1"/>
            <a:r>
              <a:rPr lang="fr-BE" noProof="0"/>
              <a:t>disponibilité des prestataires de soins, en maintenant un équilibre travail - vie privée - société</a:t>
            </a:r>
          </a:p>
          <a:p>
            <a:pPr lvl="1"/>
            <a:r>
              <a:rPr lang="fr-BE" noProof="0">
                <a:sym typeface="Arial" charset="0"/>
              </a:rPr>
              <a:t>optimisation des processus administratifs</a:t>
            </a:r>
          </a:p>
          <a:p>
            <a:pPr lvl="1"/>
            <a:r>
              <a:rPr lang="fr-BE" noProof="0">
                <a:sym typeface="Arial" charset="0"/>
              </a:rPr>
              <a:t>plans de soins et trajets de soins</a:t>
            </a:r>
          </a:p>
          <a:p>
            <a:pPr lvl="1"/>
            <a:r>
              <a:rPr lang="fr-BE" noProof="0">
                <a:sym typeface="Arial" charset="0"/>
              </a:rPr>
              <a:t>soutien optimal de la politique et de la recherche en matière de soins de santé</a:t>
            </a:r>
          </a:p>
          <a:p>
            <a:pPr lvl="1"/>
            <a:r>
              <a:rPr lang="fr-BE" noProof="0">
                <a:sym typeface="Arial" charset="0"/>
              </a:rPr>
              <a:t>garanties en matière de </a:t>
            </a:r>
          </a:p>
          <a:p>
            <a:pPr lvl="2"/>
            <a:r>
              <a:rPr lang="fr-BE" noProof="0">
                <a:sym typeface="Arial" charset="0"/>
              </a:rPr>
              <a:t>sécurité de l’information, e.a. cybersécurité</a:t>
            </a:r>
          </a:p>
          <a:p>
            <a:pPr lvl="2"/>
            <a:r>
              <a:rPr lang="fr-BE" noProof="0">
                <a:sym typeface="Arial" charset="0"/>
              </a:rPr>
              <a:t>protection de la vie privée</a:t>
            </a:r>
          </a:p>
          <a:p>
            <a:pPr lvl="2"/>
            <a:r>
              <a:rPr lang="fr-BE" noProof="0">
                <a:sym typeface="Arial" charset="0"/>
              </a:rPr>
              <a:t>respect du secret professionnel</a:t>
            </a:r>
          </a:p>
          <a:p>
            <a:pPr lvl="1"/>
            <a:r>
              <a:rPr lang="fr-BE" noProof="0">
                <a:sym typeface="Arial" charset="0"/>
              </a:rPr>
              <a:t>inclusion numérique</a:t>
            </a:r>
          </a:p>
          <a:p>
            <a:pPr lvl="1"/>
            <a:endParaRPr lang="nl-NL" noProof="0" dirty="0"/>
          </a:p>
        </p:txBody>
      </p:sp>
    </p:spTree>
    <p:extLst>
      <p:ext uri="{BB962C8B-B14F-4D97-AF65-F5344CB8AC3E}">
        <p14:creationId xmlns:p14="http://schemas.microsoft.com/office/powerpoint/2010/main" val="167652296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628A86F8-2E66-B614-15A8-3FCE6B780487}"/>
              </a:ext>
            </a:extLst>
          </p:cNvPr>
          <p:cNvSpPr>
            <a:spLocks noGrp="1"/>
          </p:cNvSpPr>
          <p:nvPr>
            <p:ph type="body" sz="quarter" idx="11"/>
          </p:nvPr>
        </p:nvSpPr>
        <p:spPr/>
        <p:txBody>
          <a:bodyPr/>
          <a:lstStyle/>
          <a:p>
            <a:r>
              <a:rPr lang="fr-BE" noProof="0"/>
              <a:t>MyGov.be à l’appui du EHDS</a:t>
            </a:r>
          </a:p>
        </p:txBody>
      </p:sp>
      <p:sp>
        <p:nvSpPr>
          <p:cNvPr id="3" name="Tijdelijke aanduiding voor tekst 2">
            <a:extLst>
              <a:ext uri="{FF2B5EF4-FFF2-40B4-BE49-F238E27FC236}">
                <a16:creationId xmlns:a16="http://schemas.microsoft.com/office/drawing/2014/main" id="{6F138E62-A9B3-E9A2-EFF8-EC95A9A4427D}"/>
              </a:ext>
            </a:extLst>
          </p:cNvPr>
          <p:cNvSpPr>
            <a:spLocks noGrp="1"/>
          </p:cNvSpPr>
          <p:nvPr>
            <p:ph type="body" sz="quarter" idx="13"/>
          </p:nvPr>
        </p:nvSpPr>
        <p:spPr>
          <a:xfrm>
            <a:off x="900000" y="998291"/>
            <a:ext cx="3982392" cy="5174927"/>
          </a:xfrm>
        </p:spPr>
        <p:txBody>
          <a:bodyPr>
            <a:normAutofit fontScale="85000" lnSpcReduction="20000"/>
          </a:bodyPr>
          <a:lstStyle/>
          <a:p>
            <a:pPr lvl="1"/>
            <a:r>
              <a:rPr lang="fr-BE" noProof="0" dirty="0"/>
              <a:t>possibilité de télécharger, après authentification numérique de l’identité, </a:t>
            </a:r>
          </a:p>
          <a:p>
            <a:pPr lvl="2"/>
            <a:r>
              <a:rPr lang="fr-BE" noProof="0" dirty="0"/>
              <a:t>la carte européenne d’assurance maladie (CEAM) auprès des mutualités</a:t>
            </a:r>
          </a:p>
          <a:p>
            <a:pPr lvl="2"/>
            <a:r>
              <a:rPr lang="fr-BE" noProof="0" dirty="0"/>
              <a:t>une prescription électronique auprès de Recip-e</a:t>
            </a:r>
          </a:p>
          <a:p>
            <a:pPr lvl="2"/>
            <a:r>
              <a:rPr lang="fr-BE" noProof="0" dirty="0"/>
              <a:t>à partir de n'importe quel endroit à n'importe quel moment</a:t>
            </a:r>
          </a:p>
          <a:p>
            <a:pPr lvl="1"/>
            <a:r>
              <a:rPr lang="fr-BE" noProof="0" dirty="0"/>
              <a:t>possibilité de transfert électronique de données de ces deux documents numériques vers la pharmacie de délivrance par lecture du code QR</a:t>
            </a:r>
          </a:p>
          <a:p>
            <a:pPr lvl="1"/>
            <a:r>
              <a:rPr lang="fr-BE" noProof="0" dirty="0"/>
              <a:t>moins de possibilités de fraude grâce aux codes QR signés par voie numérique</a:t>
            </a:r>
          </a:p>
          <a:p>
            <a:pPr lvl="1"/>
            <a:r>
              <a:rPr lang="fr-BE" noProof="0" dirty="0"/>
              <a:t>permet d’éviter les procédures complexes existantes</a:t>
            </a:r>
          </a:p>
          <a:p>
            <a:pPr lvl="2"/>
            <a:endParaRPr lang="nl-NL" noProof="0" dirty="0"/>
          </a:p>
          <a:p>
            <a:pPr lvl="2"/>
            <a:endParaRPr lang="nl-NL" noProof="0" dirty="0"/>
          </a:p>
          <a:p>
            <a:pPr lvl="1"/>
            <a:endParaRPr lang="nl-NL" noProof="0" dirty="0"/>
          </a:p>
          <a:p>
            <a:pPr lvl="1"/>
            <a:endParaRPr lang="nl-NL" noProof="0" dirty="0"/>
          </a:p>
        </p:txBody>
      </p:sp>
      <p:pic>
        <p:nvPicPr>
          <p:cNvPr id="5" name="Afbeelding 4">
            <a:extLst>
              <a:ext uri="{FF2B5EF4-FFF2-40B4-BE49-F238E27FC236}">
                <a16:creationId xmlns:a16="http://schemas.microsoft.com/office/drawing/2014/main" id="{AF399731-492E-D91D-087C-521161787CE9}"/>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rcRect l="2007" t="14359" r="1338"/>
          <a:stretch/>
        </p:blipFill>
        <p:spPr>
          <a:xfrm>
            <a:off x="5111880" y="1380646"/>
            <a:ext cx="6475050" cy="4096707"/>
          </a:xfrm>
          <a:prstGeom prst="rect">
            <a:avLst/>
          </a:prstGeom>
        </p:spPr>
      </p:pic>
    </p:spTree>
    <p:extLst>
      <p:ext uri="{BB962C8B-B14F-4D97-AF65-F5344CB8AC3E}">
        <p14:creationId xmlns:p14="http://schemas.microsoft.com/office/powerpoint/2010/main" val="173997757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7CA5549E-2242-C1CE-1CD0-8379171CBDCB}"/>
              </a:ext>
            </a:extLst>
          </p:cNvPr>
          <p:cNvSpPr>
            <a:spLocks noGrp="1"/>
          </p:cNvSpPr>
          <p:nvPr>
            <p:ph type="body" sz="quarter" idx="11"/>
          </p:nvPr>
        </p:nvSpPr>
        <p:spPr>
          <a:xfrm>
            <a:off x="900000" y="87787"/>
            <a:ext cx="10213776" cy="705597"/>
          </a:xfrm>
        </p:spPr>
        <p:txBody>
          <a:bodyPr>
            <a:normAutofit fontScale="77500" lnSpcReduction="20000"/>
          </a:bodyPr>
          <a:lstStyle/>
          <a:p>
            <a:r>
              <a:rPr lang="fr-BE" noProof="0"/>
              <a:t>IA : possibilités concrètes pour les prestataires de soins</a:t>
            </a:r>
          </a:p>
        </p:txBody>
      </p:sp>
      <p:sp>
        <p:nvSpPr>
          <p:cNvPr id="3" name="Tijdelijke aanduiding voor tekst 2">
            <a:extLst>
              <a:ext uri="{FF2B5EF4-FFF2-40B4-BE49-F238E27FC236}">
                <a16:creationId xmlns:a16="http://schemas.microsoft.com/office/drawing/2014/main" id="{805E204B-61F7-79A6-B130-977846572784}"/>
              </a:ext>
            </a:extLst>
          </p:cNvPr>
          <p:cNvSpPr>
            <a:spLocks noGrp="1"/>
          </p:cNvSpPr>
          <p:nvPr>
            <p:ph type="body" sz="quarter" idx="13"/>
          </p:nvPr>
        </p:nvSpPr>
        <p:spPr>
          <a:xfrm>
            <a:off x="900000" y="998291"/>
            <a:ext cx="10213776" cy="5174927"/>
          </a:xfrm>
        </p:spPr>
        <p:txBody>
          <a:bodyPr>
            <a:normAutofit/>
          </a:bodyPr>
          <a:lstStyle/>
          <a:p>
            <a:pPr lvl="1"/>
            <a:r>
              <a:rPr lang="fr-BE" noProof="0"/>
              <a:t>aide au diagnostic : évaluation des symptômes préalablement introduits par l’usager de soins et identification des affections possibles</a:t>
            </a:r>
          </a:p>
          <a:p>
            <a:pPr lvl="1"/>
            <a:r>
              <a:rPr lang="fr-BE" noProof="0"/>
              <a:t>analyse d’images : analyser des images médicales afin de détecter des signes précoces de pathologies et, le cas échéant, d'orienter le patient vers un spécialiste</a:t>
            </a:r>
          </a:p>
          <a:p>
            <a:pPr lvl="1"/>
            <a:r>
              <a:rPr lang="fr-BE" noProof="0"/>
              <a:t>appui à la décision : interrogation d'une base de connaissances validée en langage naturel</a:t>
            </a:r>
          </a:p>
          <a:p>
            <a:pPr lvl="2"/>
            <a:r>
              <a:rPr lang="fr-BE" noProof="0"/>
              <a:t>conversion d'une requête en langage naturel en interrogation d'une base de données vectorielle contenant des connaissances validées</a:t>
            </a:r>
          </a:p>
          <a:p>
            <a:pPr lvl="2"/>
            <a:r>
              <a:rPr lang="fr-BE" noProof="0"/>
              <a:t>interrogation d'une base de données vectorielle contenant des connaissances validées</a:t>
            </a:r>
          </a:p>
          <a:p>
            <a:pPr lvl="3"/>
            <a:r>
              <a:rPr lang="fr-BE" noProof="0"/>
              <a:t>sources nationales</a:t>
            </a:r>
          </a:p>
          <a:p>
            <a:pPr lvl="3"/>
            <a:r>
              <a:rPr lang="fr-BE" noProof="0"/>
              <a:t>sources internationales</a:t>
            </a:r>
          </a:p>
          <a:p>
            <a:pPr lvl="2"/>
            <a:r>
              <a:rPr lang="fr-BE" noProof="0"/>
              <a:t>conversion du résultat de l’interrogation de la base de données vectorielle en langage naturel</a:t>
            </a:r>
          </a:p>
          <a:p>
            <a:pPr lvl="3"/>
            <a:r>
              <a:rPr lang="fr-BE" noProof="0"/>
              <a:t>indication des sources</a:t>
            </a:r>
          </a:p>
          <a:p>
            <a:pPr lvl="3"/>
            <a:r>
              <a:rPr lang="fr-BE" noProof="0"/>
              <a:t>transparence quant au ‘pourcentage de fiabilité’</a:t>
            </a:r>
          </a:p>
          <a:p>
            <a:pPr lvl="1"/>
            <a:endParaRPr lang="nl-NL" noProof="0" dirty="0"/>
          </a:p>
          <a:p>
            <a:pPr lvl="1"/>
            <a:endParaRPr lang="nl-NL" noProof="0" dirty="0"/>
          </a:p>
        </p:txBody>
      </p:sp>
    </p:spTree>
    <p:extLst>
      <p:ext uri="{BB962C8B-B14F-4D97-AF65-F5344CB8AC3E}">
        <p14:creationId xmlns:p14="http://schemas.microsoft.com/office/powerpoint/2010/main" val="362842826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6BEB4330-7F93-0005-FBF3-2CA0BACA6F67}"/>
              </a:ext>
            </a:extLst>
          </p:cNvPr>
          <p:cNvSpPr>
            <a:spLocks noGrp="1"/>
          </p:cNvSpPr>
          <p:nvPr>
            <p:ph type="body" sz="quarter" idx="11"/>
          </p:nvPr>
        </p:nvSpPr>
        <p:spPr>
          <a:xfrm>
            <a:off x="900000" y="87787"/>
            <a:ext cx="10213776" cy="705597"/>
          </a:xfrm>
        </p:spPr>
        <p:txBody>
          <a:bodyPr>
            <a:normAutofit fontScale="77500" lnSpcReduction="20000"/>
          </a:bodyPr>
          <a:lstStyle/>
          <a:p>
            <a:r>
              <a:rPr lang="fr-BE" noProof="0"/>
              <a:t>IA : possibilités concrètes pour les prestataires de soins </a:t>
            </a:r>
          </a:p>
        </p:txBody>
      </p:sp>
      <p:sp>
        <p:nvSpPr>
          <p:cNvPr id="3" name="Tijdelijke aanduiding voor tekst 2">
            <a:extLst>
              <a:ext uri="{FF2B5EF4-FFF2-40B4-BE49-F238E27FC236}">
                <a16:creationId xmlns:a16="http://schemas.microsoft.com/office/drawing/2014/main" id="{471CB33F-C914-AF50-6665-575C72B2B964}"/>
              </a:ext>
            </a:extLst>
          </p:cNvPr>
          <p:cNvSpPr>
            <a:spLocks noGrp="1"/>
          </p:cNvSpPr>
          <p:nvPr>
            <p:ph type="body" sz="quarter" idx="13"/>
          </p:nvPr>
        </p:nvSpPr>
        <p:spPr>
          <a:xfrm>
            <a:off x="900000" y="998291"/>
            <a:ext cx="10213776" cy="5174927"/>
          </a:xfrm>
        </p:spPr>
        <p:txBody>
          <a:bodyPr/>
          <a:lstStyle/>
          <a:p>
            <a:pPr lvl="1"/>
            <a:r>
              <a:rPr lang="fr-BE" noProof="0"/>
              <a:t>analyse prédictive : utilisation de modèles IA prédictifs pour identifier les patients à risque élevé de maladies (chroniques) sur la base d'une analyse des antécédents médicaux, du mode de vie et des informations génétiques, ainsi que formuler des mesures préventives et planifier des interventions précoces</a:t>
            </a:r>
          </a:p>
          <a:p>
            <a:pPr lvl="1"/>
            <a:r>
              <a:rPr lang="fr-BE" noProof="0"/>
              <a:t>assistants virtuels et chatbots : aide aux usagers de soins qui ont des questions de santé, introduction des symptômes et prise de rendez-vous auprès du prestataire de soins adéquat</a:t>
            </a:r>
          </a:p>
          <a:p>
            <a:pPr lvl="1"/>
            <a:r>
              <a:rPr lang="fr-BE" noProof="0"/>
              <a:t>soutien de la gestion des dossiers de patients informatisés</a:t>
            </a:r>
          </a:p>
          <a:p>
            <a:pPr lvl="2"/>
            <a:r>
              <a:rPr lang="fr-BE" noProof="0"/>
              <a:t>enregistrement structuré en langage naturel</a:t>
            </a:r>
          </a:p>
          <a:p>
            <a:pPr lvl="2"/>
            <a:r>
              <a:rPr lang="fr-BE" noProof="0"/>
              <a:t>contrôle de qualité</a:t>
            </a:r>
          </a:p>
        </p:txBody>
      </p:sp>
    </p:spTree>
    <p:extLst>
      <p:ext uri="{BB962C8B-B14F-4D97-AF65-F5344CB8AC3E}">
        <p14:creationId xmlns:p14="http://schemas.microsoft.com/office/powerpoint/2010/main" val="305778361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557E99ED-80A7-AC64-145F-81375F5A0850}"/>
              </a:ext>
            </a:extLst>
          </p:cNvPr>
          <p:cNvSpPr>
            <a:spLocks noGrp="1"/>
          </p:cNvSpPr>
          <p:nvPr>
            <p:ph type="body" sz="quarter" idx="11"/>
          </p:nvPr>
        </p:nvSpPr>
        <p:spPr/>
        <p:txBody>
          <a:bodyPr/>
          <a:lstStyle/>
          <a:p>
            <a:r>
              <a:rPr lang="fr-BE" noProof="0"/>
              <a:t>Points d’attention lors de l’utilisation de l’IA</a:t>
            </a:r>
          </a:p>
        </p:txBody>
      </p:sp>
      <p:sp>
        <p:nvSpPr>
          <p:cNvPr id="3" name="Tijdelijke aanduiding voor tekst 2">
            <a:extLst>
              <a:ext uri="{FF2B5EF4-FFF2-40B4-BE49-F238E27FC236}">
                <a16:creationId xmlns:a16="http://schemas.microsoft.com/office/drawing/2014/main" id="{76AEEAD5-37A3-022A-CFC1-52DF4E61D880}"/>
              </a:ext>
            </a:extLst>
          </p:cNvPr>
          <p:cNvSpPr>
            <a:spLocks noGrp="1"/>
          </p:cNvSpPr>
          <p:nvPr>
            <p:ph type="body" sz="quarter" idx="13"/>
          </p:nvPr>
        </p:nvSpPr>
        <p:spPr>
          <a:xfrm>
            <a:off x="899999" y="957101"/>
            <a:ext cx="10723589" cy="5336606"/>
          </a:xfrm>
        </p:spPr>
        <p:txBody>
          <a:bodyPr>
            <a:normAutofit/>
          </a:bodyPr>
          <a:lstStyle/>
          <a:p>
            <a:pPr lvl="1"/>
            <a:r>
              <a:rPr lang="fr-BE" noProof="0"/>
              <a:t>points d'attention</a:t>
            </a:r>
          </a:p>
          <a:p>
            <a:pPr lvl="2"/>
            <a:r>
              <a:rPr lang="fr-BE" noProof="0"/>
              <a:t>comprendre la valeur et les limites de l’IA</a:t>
            </a:r>
          </a:p>
          <a:p>
            <a:pPr lvl="3"/>
            <a:r>
              <a:rPr lang="fr-BE" noProof="0"/>
              <a:t>outil d’aide, non de décision</a:t>
            </a:r>
          </a:p>
          <a:p>
            <a:pPr lvl="3"/>
            <a:r>
              <a:rPr lang="fr-BE" noProof="0"/>
              <a:t>rester critique, conscient du contexte</a:t>
            </a:r>
          </a:p>
          <a:p>
            <a:pPr lvl="2"/>
            <a:r>
              <a:rPr lang="fr-BE" noProof="0"/>
              <a:t>donner la priorité aux systèmes IA hybrides qui</a:t>
            </a:r>
          </a:p>
          <a:p>
            <a:pPr lvl="3"/>
            <a:r>
              <a:rPr lang="fr-BE" noProof="0"/>
              <a:t>intègrent des capacités de raisonnement</a:t>
            </a:r>
          </a:p>
          <a:p>
            <a:pPr lvl="3"/>
            <a:r>
              <a:rPr lang="fr-BE" noProof="0"/>
              <a:t>sont basés sur des connaissances scientifiques sous-jacentes validées</a:t>
            </a:r>
          </a:p>
          <a:p>
            <a:pPr lvl="2"/>
            <a:r>
              <a:rPr lang="fr-BE" noProof="0"/>
              <a:t>exiger la transparence des système d’IA</a:t>
            </a:r>
          </a:p>
          <a:p>
            <a:pPr lvl="2"/>
            <a:r>
              <a:rPr lang="fr-BE" noProof="0"/>
              <a:t>l’IA coûte cher et a un impact néfaste sur le climat =&gt; l’utiliser pour des besoins réels et réviser les processus pour exploiter ses possibilités de manière optimale</a:t>
            </a:r>
          </a:p>
          <a:p>
            <a:pPr lvl="2"/>
            <a:r>
              <a:rPr lang="fr-BE" noProof="0"/>
              <a:t>gérer les risques</a:t>
            </a:r>
          </a:p>
        </p:txBody>
      </p:sp>
      <p:sp>
        <p:nvSpPr>
          <p:cNvPr id="4" name="Tekstvak 3">
            <a:extLst>
              <a:ext uri="{FF2B5EF4-FFF2-40B4-BE49-F238E27FC236}">
                <a16:creationId xmlns:a16="http://schemas.microsoft.com/office/drawing/2014/main" id="{5A4BCAF0-3FA9-B599-068B-9E611FC49DAC}"/>
              </a:ext>
            </a:extLst>
          </p:cNvPr>
          <p:cNvSpPr txBox="1"/>
          <p:nvPr/>
        </p:nvSpPr>
        <p:spPr>
          <a:xfrm>
            <a:off x="7539322" y="1317080"/>
            <a:ext cx="3885974" cy="2308324"/>
          </a:xfrm>
          <a:prstGeom prst="rect">
            <a:avLst/>
          </a:prstGeom>
          <a:noFill/>
        </p:spPr>
        <p:txBody>
          <a:bodyPr wrap="square" rtlCol="0">
            <a:spAutoFit/>
          </a:bodyPr>
          <a:lstStyle/>
          <a:p>
            <a:r>
              <a:rPr lang="fr-BE" b="1" i="1" noProof="0">
                <a:latin typeface="Open Sans" panose="020B0606030504020204" pitchFamily="34" charset="0"/>
                <a:ea typeface="Open Sans"/>
                <a:cs typeface="Open Sans" panose="020B0606030504020204" pitchFamily="34" charset="0"/>
              </a:rPr>
              <a:t>« considérez l’IA comme une technologie inspirante capable d’élargir l’intelligence humaine tout en gardant un esprit critique et de nous aider dans un monde d'incertitudes »</a:t>
            </a:r>
          </a:p>
          <a:p>
            <a:endParaRPr lang="nl-NL" b="1" i="1" noProof="0" dirty="0">
              <a:latin typeface="Open Sans" panose="020B0606030504020204" pitchFamily="34" charset="0"/>
              <a:ea typeface="Open Sans" panose="020B0606030504020204" pitchFamily="34" charset="0"/>
              <a:cs typeface="Open Sans" panose="020B0606030504020204" pitchFamily="34" charset="0"/>
            </a:endParaRPr>
          </a:p>
          <a:p>
            <a:r>
              <a:rPr lang="fr-BE" b="1" i="1" noProof="0">
                <a:latin typeface="Open Sans" panose="020B0606030504020204" pitchFamily="34" charset="0"/>
                <a:ea typeface="Open Sans"/>
                <a:cs typeface="Open Sans" panose="020B0606030504020204" pitchFamily="34" charset="0"/>
              </a:rPr>
              <a:t>(Mieke Geertrui De Ketelaere)</a:t>
            </a:r>
          </a:p>
          <a:p>
            <a:endParaRPr lang="nl-NL" noProof="0" dirty="0"/>
          </a:p>
        </p:txBody>
      </p:sp>
    </p:spTree>
    <p:extLst>
      <p:ext uri="{BB962C8B-B14F-4D97-AF65-F5344CB8AC3E}">
        <p14:creationId xmlns:p14="http://schemas.microsoft.com/office/powerpoint/2010/main" val="322203496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20FC97E1-9740-610A-DCCB-C5E67AF610BB}"/>
              </a:ext>
            </a:extLst>
          </p:cNvPr>
          <p:cNvSpPr>
            <a:spLocks noGrp="1"/>
          </p:cNvSpPr>
          <p:nvPr>
            <p:ph type="body" sz="quarter" idx="11"/>
          </p:nvPr>
        </p:nvSpPr>
        <p:spPr/>
        <p:txBody>
          <a:bodyPr/>
          <a:lstStyle/>
          <a:p>
            <a:r>
              <a:rPr lang="fr-BE" noProof="0"/>
              <a:t>Risques lors de l’utilisation de l’IA</a:t>
            </a:r>
          </a:p>
        </p:txBody>
      </p:sp>
      <p:sp>
        <p:nvSpPr>
          <p:cNvPr id="3" name="Tijdelijke aanduiding voor tekst 2">
            <a:extLst>
              <a:ext uri="{FF2B5EF4-FFF2-40B4-BE49-F238E27FC236}">
                <a16:creationId xmlns:a16="http://schemas.microsoft.com/office/drawing/2014/main" id="{CDCC431F-3AED-0060-0666-A726D950931B}"/>
              </a:ext>
            </a:extLst>
          </p:cNvPr>
          <p:cNvSpPr>
            <a:spLocks noGrp="1"/>
          </p:cNvSpPr>
          <p:nvPr>
            <p:ph type="body" sz="quarter" idx="13"/>
          </p:nvPr>
        </p:nvSpPr>
        <p:spPr/>
        <p:txBody>
          <a:bodyPr>
            <a:normAutofit fontScale="92500" lnSpcReduction="10000"/>
          </a:bodyPr>
          <a:lstStyle/>
          <a:p>
            <a:pPr lvl="1"/>
            <a:r>
              <a:rPr lang="fr-BE" noProof="0"/>
              <a:t>partialité (biais) et discrimination : l'IA peut reproduire et renforcer la partialité présente dans les données d'entraînement</a:t>
            </a:r>
          </a:p>
          <a:p>
            <a:pPr lvl="1"/>
            <a:r>
              <a:rPr lang="fr-BE" noProof="0"/>
              <a:t>menace pour la vie privée : éviter l’entraînement sur des données à caractère personnel non pseudonymisées dans le cloud public</a:t>
            </a:r>
          </a:p>
          <a:p>
            <a:pPr lvl="1"/>
            <a:r>
              <a:rPr lang="fr-BE" noProof="0"/>
              <a:t>peu transparent : algorithmes de type « boîte noire » =&gt; besoin d'une IA explicable</a:t>
            </a:r>
          </a:p>
          <a:p>
            <a:pPr lvl="1"/>
            <a:r>
              <a:rPr lang="fr-BE" noProof="0"/>
              <a:t>durabilité : coûts énergétiques de l’IA (10</a:t>
            </a:r>
            <a:r>
              <a:rPr lang="fr-BE" baseline="30000" noProof="0"/>
              <a:t>6</a:t>
            </a:r>
            <a:r>
              <a:rPr lang="fr-BE" noProof="0"/>
              <a:t> fois plus élevés que ceux du cerveau humain)</a:t>
            </a:r>
          </a:p>
          <a:p>
            <a:pPr lvl="1"/>
            <a:r>
              <a:rPr lang="fr-BE" noProof="0"/>
              <a:t>risque d'utilisation malveillante de l’IA</a:t>
            </a:r>
          </a:p>
          <a:p>
            <a:pPr lvl="1"/>
            <a:r>
              <a:rPr lang="fr-BE" noProof="0"/>
              <a:t>dépendance technologique : une dépendance excessive de l’IA peut aboutir à une vulnérabilité en cas de panne</a:t>
            </a:r>
          </a:p>
          <a:p>
            <a:pPr lvl="1"/>
            <a:r>
              <a:rPr lang="fr-BE" noProof="0"/>
              <a:t>spécifique pour l’IA générative</a:t>
            </a:r>
          </a:p>
          <a:p>
            <a:pPr lvl="2"/>
            <a:r>
              <a:rPr lang="fr-BE" noProof="0"/>
              <a:t>deepfake</a:t>
            </a:r>
          </a:p>
          <a:p>
            <a:pPr lvl="2"/>
            <a:r>
              <a:rPr lang="fr-BE" noProof="0"/>
              <a:t>hallucinations</a:t>
            </a:r>
          </a:p>
          <a:p>
            <a:pPr lvl="2"/>
            <a:r>
              <a:rPr lang="fr-BE" noProof="0"/>
              <a:t>diffusion de données sensibles</a:t>
            </a:r>
          </a:p>
        </p:txBody>
      </p:sp>
    </p:spTree>
    <p:extLst>
      <p:ext uri="{BB962C8B-B14F-4D97-AF65-F5344CB8AC3E}">
        <p14:creationId xmlns:p14="http://schemas.microsoft.com/office/powerpoint/2010/main" val="354874693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60CEA0D5-2BE5-9B5E-B5A9-1EA3D7287043}"/>
              </a:ext>
            </a:extLst>
          </p:cNvPr>
          <p:cNvSpPr>
            <a:spLocks noGrp="1"/>
          </p:cNvSpPr>
          <p:nvPr>
            <p:ph type="body" sz="quarter" idx="11"/>
          </p:nvPr>
        </p:nvSpPr>
        <p:spPr/>
        <p:txBody>
          <a:bodyPr/>
          <a:lstStyle/>
          <a:p>
            <a:r>
              <a:rPr lang="fr-BE" noProof="0"/>
              <a:t>L’IA manque de bon sens</a:t>
            </a:r>
          </a:p>
        </p:txBody>
      </p:sp>
      <p:pic>
        <p:nvPicPr>
          <p:cNvPr id="4" name="Picture 3">
            <a:extLst>
              <a:ext uri="{FF2B5EF4-FFF2-40B4-BE49-F238E27FC236}">
                <a16:creationId xmlns:a16="http://schemas.microsoft.com/office/drawing/2014/main" id="{1241C975-D712-473E-B713-49D77535EB2D}"/>
              </a:ext>
            </a:extLst>
          </p:cNvPr>
          <p:cNvPicPr>
            <a:picLocks noChangeAspect="1"/>
          </p:cNvPicPr>
          <p:nvPr/>
        </p:nvPicPr>
        <p:blipFill>
          <a:blip r:embed="rId2"/>
          <a:stretch>
            <a:fillRect/>
          </a:stretch>
        </p:blipFill>
        <p:spPr>
          <a:xfrm>
            <a:off x="1682338" y="1474076"/>
            <a:ext cx="8827324" cy="4716291"/>
          </a:xfrm>
          <a:prstGeom prst="rect">
            <a:avLst/>
          </a:prstGeom>
        </p:spPr>
      </p:pic>
    </p:spTree>
    <p:extLst>
      <p:ext uri="{BB962C8B-B14F-4D97-AF65-F5344CB8AC3E}">
        <p14:creationId xmlns:p14="http://schemas.microsoft.com/office/powerpoint/2010/main" val="327563689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4903DD27-4131-F202-3C50-F87AE960F477}"/>
              </a:ext>
            </a:extLst>
          </p:cNvPr>
          <p:cNvSpPr>
            <a:spLocks noGrp="1"/>
          </p:cNvSpPr>
          <p:nvPr>
            <p:ph type="body" sz="quarter" idx="11"/>
          </p:nvPr>
        </p:nvSpPr>
        <p:spPr/>
        <p:txBody>
          <a:bodyPr>
            <a:normAutofit fontScale="85000" lnSpcReduction="10000"/>
          </a:bodyPr>
          <a:lstStyle/>
          <a:p>
            <a:r>
              <a:rPr lang="fr-BE" noProof="0"/>
              <a:t>L’IA manque de concepts et de capacité d’abstraction</a:t>
            </a:r>
          </a:p>
        </p:txBody>
      </p:sp>
      <p:pic>
        <p:nvPicPr>
          <p:cNvPr id="8" name="Picture 7">
            <a:extLst>
              <a:ext uri="{FF2B5EF4-FFF2-40B4-BE49-F238E27FC236}">
                <a16:creationId xmlns:a16="http://schemas.microsoft.com/office/drawing/2014/main" id="{504326B4-493C-4F9C-A57F-D2D69417AEC1}"/>
              </a:ext>
            </a:extLst>
          </p:cNvPr>
          <p:cNvPicPr>
            <a:picLocks noChangeAspect="1"/>
          </p:cNvPicPr>
          <p:nvPr/>
        </p:nvPicPr>
        <p:blipFill>
          <a:blip r:embed="rId2"/>
          <a:stretch>
            <a:fillRect/>
          </a:stretch>
        </p:blipFill>
        <p:spPr>
          <a:xfrm>
            <a:off x="335280" y="1474574"/>
            <a:ext cx="11521440" cy="4350522"/>
          </a:xfrm>
          <a:prstGeom prst="rect">
            <a:avLst/>
          </a:prstGeom>
        </p:spPr>
      </p:pic>
    </p:spTree>
    <p:extLst>
      <p:ext uri="{BB962C8B-B14F-4D97-AF65-F5344CB8AC3E}">
        <p14:creationId xmlns:p14="http://schemas.microsoft.com/office/powerpoint/2010/main" val="415072461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96174AF1-1F9F-35BC-CC8B-5ABC8EF00B73}"/>
              </a:ext>
            </a:extLst>
          </p:cNvPr>
          <p:cNvSpPr>
            <a:spLocks noGrp="1"/>
          </p:cNvSpPr>
          <p:nvPr>
            <p:ph type="body" sz="quarter" idx="11"/>
          </p:nvPr>
        </p:nvSpPr>
        <p:spPr/>
        <p:txBody>
          <a:bodyPr>
            <a:normAutofit fontScale="85000" lnSpcReduction="10000"/>
          </a:bodyPr>
          <a:lstStyle/>
          <a:p>
            <a:r>
              <a:rPr lang="fr-BE" noProof="0"/>
              <a:t>L’IA manque de concepts et de capacité d’abstraction</a:t>
            </a:r>
          </a:p>
        </p:txBody>
      </p:sp>
      <p:pic>
        <p:nvPicPr>
          <p:cNvPr id="4" name="Picture 3">
            <a:extLst>
              <a:ext uri="{FF2B5EF4-FFF2-40B4-BE49-F238E27FC236}">
                <a16:creationId xmlns:a16="http://schemas.microsoft.com/office/drawing/2014/main" id="{0ECC3C74-FBDF-40EB-BD77-A845224E59E3}"/>
              </a:ext>
            </a:extLst>
          </p:cNvPr>
          <p:cNvPicPr>
            <a:picLocks noChangeAspect="1"/>
          </p:cNvPicPr>
          <p:nvPr/>
        </p:nvPicPr>
        <p:blipFill>
          <a:blip r:embed="rId2"/>
          <a:stretch>
            <a:fillRect/>
          </a:stretch>
        </p:blipFill>
        <p:spPr>
          <a:xfrm>
            <a:off x="3291993" y="1488335"/>
            <a:ext cx="5608013" cy="4968002"/>
          </a:xfrm>
          <a:prstGeom prst="rect">
            <a:avLst/>
          </a:prstGeom>
        </p:spPr>
      </p:pic>
    </p:spTree>
    <p:extLst>
      <p:ext uri="{BB962C8B-B14F-4D97-AF65-F5344CB8AC3E}">
        <p14:creationId xmlns:p14="http://schemas.microsoft.com/office/powerpoint/2010/main" val="273104564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E8A0DA19-8F28-5A0C-89BB-069208990CFF}"/>
              </a:ext>
            </a:extLst>
          </p:cNvPr>
          <p:cNvSpPr>
            <a:spLocks noGrp="1"/>
          </p:cNvSpPr>
          <p:nvPr>
            <p:ph type="body" sz="quarter" idx="11"/>
          </p:nvPr>
        </p:nvSpPr>
        <p:spPr>
          <a:xfrm>
            <a:off x="900000" y="87787"/>
            <a:ext cx="10556504" cy="705597"/>
          </a:xfrm>
        </p:spPr>
        <p:txBody>
          <a:bodyPr>
            <a:normAutofit fontScale="70000" lnSpcReduction="20000"/>
          </a:bodyPr>
          <a:lstStyle/>
          <a:p>
            <a:r>
              <a:rPr lang="fr-BE" noProof="0" dirty="0"/>
              <a:t>L’IA détecte facilement les corrélations mais ne parvient pas à identifier les liens de causalité</a:t>
            </a:r>
          </a:p>
        </p:txBody>
      </p:sp>
      <p:pic>
        <p:nvPicPr>
          <p:cNvPr id="4" name="Picture 2" descr="Coronavirus spread through toilet paper? - YouTube">
            <a:extLst>
              <a:ext uri="{FF2B5EF4-FFF2-40B4-BE49-F238E27FC236}">
                <a16:creationId xmlns:a16="http://schemas.microsoft.com/office/drawing/2014/main" id="{5F4F6D76-3DB7-7A4C-1018-AF6E6E8D28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74399" y="1035511"/>
            <a:ext cx="9043201" cy="508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415372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8246A169-67CB-92B0-CE31-E63FB9045593}"/>
              </a:ext>
            </a:extLst>
          </p:cNvPr>
          <p:cNvSpPr>
            <a:spLocks noGrp="1"/>
          </p:cNvSpPr>
          <p:nvPr>
            <p:ph type="body" sz="quarter" idx="11"/>
          </p:nvPr>
        </p:nvSpPr>
        <p:spPr/>
        <p:txBody>
          <a:bodyPr/>
          <a:lstStyle/>
          <a:p>
            <a:r>
              <a:rPr lang="fr-BE" noProof="0"/>
              <a:t>Conclusion</a:t>
            </a:r>
          </a:p>
        </p:txBody>
      </p:sp>
      <p:sp>
        <p:nvSpPr>
          <p:cNvPr id="3" name="Tijdelijke aanduiding voor tekst 2">
            <a:extLst>
              <a:ext uri="{FF2B5EF4-FFF2-40B4-BE49-F238E27FC236}">
                <a16:creationId xmlns:a16="http://schemas.microsoft.com/office/drawing/2014/main" id="{ED2B86C2-EB00-D20C-E512-DBEE5592B8B4}"/>
              </a:ext>
            </a:extLst>
          </p:cNvPr>
          <p:cNvSpPr>
            <a:spLocks noGrp="1"/>
          </p:cNvSpPr>
          <p:nvPr>
            <p:ph type="body" sz="quarter" idx="13"/>
          </p:nvPr>
        </p:nvSpPr>
        <p:spPr/>
        <p:txBody>
          <a:bodyPr>
            <a:normAutofit fontScale="85000" lnSpcReduction="10000"/>
          </a:bodyPr>
          <a:lstStyle/>
          <a:p>
            <a:pPr lvl="1"/>
            <a:r>
              <a:rPr lang="fr-BE" noProof="0"/>
              <a:t>reconnaître que les usagers de soins entrent en rapport avec la technologie</a:t>
            </a:r>
          </a:p>
          <a:p>
            <a:pPr lvl="1"/>
            <a:r>
              <a:rPr lang="fr-BE" noProof="0"/>
              <a:t>le numérique est la nouvelle norme, également pour les prestataires de soins =&gt; intégration des objectifs d’eSanté dans la Loi qualité</a:t>
            </a:r>
          </a:p>
          <a:p>
            <a:pPr lvl="1"/>
            <a:r>
              <a:rPr lang="fr-BE" noProof="0"/>
              <a:t>le réseau gagne toujours</a:t>
            </a:r>
          </a:p>
          <a:p>
            <a:pPr lvl="1"/>
            <a:r>
              <a:rPr lang="fr-BE" noProof="0"/>
              <a:t>tous niveaux de pouvoir confondus (européen, fédéral, entités fédérées), il est nécessaire de définir de manière globale et coordonnée des objectifs, des priorités et des plans de mise en œuvre de l’eSanté =&gt; accord de coopération conforme au Règlement EHDS et gestion de programme uniforme</a:t>
            </a:r>
          </a:p>
          <a:p>
            <a:pPr lvl="1"/>
            <a:r>
              <a:rPr lang="fr-BE" noProof="0"/>
              <a:t>une architecture sous-jacente solide et application du principe de « develop once, use many » sont indispensables</a:t>
            </a:r>
          </a:p>
          <a:p>
            <a:pPr lvl="2"/>
            <a:r>
              <a:rPr lang="fr-BE" noProof="0"/>
              <a:t>sources authentiques</a:t>
            </a:r>
          </a:p>
          <a:p>
            <a:pPr lvl="2"/>
            <a:r>
              <a:rPr lang="fr-BE" noProof="0"/>
              <a:t>standards d’échange</a:t>
            </a:r>
          </a:p>
          <a:p>
            <a:pPr lvl="2"/>
            <a:r>
              <a:rPr lang="fr-BE" noProof="0"/>
              <a:t>services de base proposés par la Plate-forme eHealth</a:t>
            </a:r>
          </a:p>
          <a:p>
            <a:pPr lvl="2"/>
            <a:r>
              <a:rPr lang="fr-BE" noProof="0"/>
              <a:t>logiciels conviviaux, facilitant la collaboration multidisciplinaire, élaborés en synergie mutuelle</a:t>
            </a:r>
          </a:p>
          <a:p>
            <a:pPr lvl="1"/>
            <a:r>
              <a:rPr lang="fr-BE" noProof="0"/>
              <a:t>besoin de réduire radicalement les charges administratives</a:t>
            </a:r>
          </a:p>
          <a:p>
            <a:pPr lvl="1"/>
            <a:r>
              <a:rPr lang="fr-BE" noProof="0"/>
              <a:t>modèles de financement adaptés</a:t>
            </a:r>
          </a:p>
        </p:txBody>
      </p:sp>
    </p:spTree>
    <p:extLst>
      <p:ext uri="{BB962C8B-B14F-4D97-AF65-F5344CB8AC3E}">
        <p14:creationId xmlns:p14="http://schemas.microsoft.com/office/powerpoint/2010/main" val="9804630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CF9AA665-58DA-E4AD-AF42-07E575592694}"/>
              </a:ext>
            </a:extLst>
          </p:cNvPr>
          <p:cNvSpPr>
            <a:spLocks noGrp="1"/>
          </p:cNvSpPr>
          <p:nvPr>
            <p:ph type="body" sz="quarter" idx="11"/>
          </p:nvPr>
        </p:nvSpPr>
        <p:spPr>
          <a:xfrm>
            <a:off x="900000" y="87787"/>
            <a:ext cx="10213776" cy="705597"/>
          </a:xfrm>
        </p:spPr>
        <p:txBody>
          <a:bodyPr/>
          <a:lstStyle/>
          <a:p>
            <a:r>
              <a:rPr lang="fr-BE" noProof="0" dirty="0"/>
              <a:t>Quelques évolutions technologiques</a:t>
            </a:r>
          </a:p>
        </p:txBody>
      </p:sp>
      <p:sp>
        <p:nvSpPr>
          <p:cNvPr id="3" name="Tijdelijke aanduiding voor tekst 2">
            <a:extLst>
              <a:ext uri="{FF2B5EF4-FFF2-40B4-BE49-F238E27FC236}">
                <a16:creationId xmlns:a16="http://schemas.microsoft.com/office/drawing/2014/main" id="{C73475BA-A01A-5902-52AA-4D4B2A39E23F}"/>
              </a:ext>
            </a:extLst>
          </p:cNvPr>
          <p:cNvSpPr>
            <a:spLocks noGrp="1"/>
          </p:cNvSpPr>
          <p:nvPr>
            <p:ph type="body" sz="quarter" idx="13"/>
          </p:nvPr>
        </p:nvSpPr>
        <p:spPr>
          <a:xfrm>
            <a:off x="900000" y="998291"/>
            <a:ext cx="10213776" cy="5174927"/>
          </a:xfrm>
        </p:spPr>
        <p:txBody>
          <a:bodyPr/>
          <a:lstStyle/>
          <a:p>
            <a:pPr lvl="1"/>
            <a:r>
              <a:rPr lang="fr-BE" noProof="0" dirty="0"/>
              <a:t>dispositifs portables et implants permettant des mesures en continu</a:t>
            </a:r>
          </a:p>
          <a:p>
            <a:pPr lvl="1"/>
            <a:r>
              <a:rPr lang="en-BE" dirty="0" err="1"/>
              <a:t>i</a:t>
            </a:r>
            <a:r>
              <a:rPr lang="fr-BE" noProof="0" dirty="0" err="1"/>
              <a:t>nternet</a:t>
            </a:r>
            <a:r>
              <a:rPr lang="fr-BE" noProof="0" dirty="0"/>
              <a:t> des objets (</a:t>
            </a:r>
            <a:r>
              <a:rPr lang="fr-BE" noProof="0" dirty="0" err="1"/>
              <a:t>IdO</a:t>
            </a:r>
            <a:r>
              <a:rPr lang="fr-BE" noProof="0" dirty="0"/>
              <a:t>)</a:t>
            </a:r>
          </a:p>
          <a:p>
            <a:pPr lvl="1"/>
            <a:r>
              <a:rPr lang="fr-BE" noProof="0" dirty="0"/>
              <a:t>soins à distance (mesure de paramètres de santé, monitoring, assistance, consultation, traitement, ...)</a:t>
            </a:r>
          </a:p>
          <a:p>
            <a:pPr lvl="1"/>
            <a:r>
              <a:rPr lang="fr-BE" noProof="0" dirty="0"/>
              <a:t>données longitudinales continues</a:t>
            </a:r>
          </a:p>
          <a:p>
            <a:pPr lvl="1"/>
            <a:r>
              <a:rPr lang="fr-BE" noProof="0" dirty="0"/>
              <a:t>intelligence artificielle (IA)</a:t>
            </a:r>
          </a:p>
          <a:p>
            <a:pPr lvl="1"/>
            <a:r>
              <a:rPr lang="fr-BE" noProof="0" dirty="0"/>
              <a:t>réalité augmentée et réalité virtuelle</a:t>
            </a:r>
          </a:p>
          <a:p>
            <a:pPr lvl="1"/>
            <a:r>
              <a:rPr lang="fr-BE" noProof="0" dirty="0"/>
              <a:t>robotique</a:t>
            </a:r>
          </a:p>
          <a:p>
            <a:pPr lvl="1"/>
            <a:r>
              <a:rPr lang="fr-BE" noProof="0" dirty="0"/>
              <a:t>cloud</a:t>
            </a:r>
          </a:p>
          <a:p>
            <a:pPr lvl="1"/>
            <a:r>
              <a:rPr lang="fr-BE" noProof="0" dirty="0"/>
              <a:t>...</a:t>
            </a:r>
          </a:p>
          <a:p>
            <a:pPr lvl="2"/>
            <a:endParaRPr lang="nl-NL" noProof="0" dirty="0"/>
          </a:p>
          <a:p>
            <a:pPr lvl="1"/>
            <a:endParaRPr lang="nl-NL" noProof="0" dirty="0"/>
          </a:p>
        </p:txBody>
      </p:sp>
    </p:spTree>
    <p:extLst>
      <p:ext uri="{BB962C8B-B14F-4D97-AF65-F5344CB8AC3E}">
        <p14:creationId xmlns:p14="http://schemas.microsoft.com/office/powerpoint/2010/main" val="224954640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colorTemperature colorTemp="5900"/>
                    </a14:imgEffect>
                    <a14:imgEffect>
                      <a14:saturation sat="0"/>
                    </a14:imgEffect>
                  </a14:imgLayer>
                </a14:imgProps>
              </a:ext>
            </a:extLst>
          </a:blip>
          <a:stretch>
            <a:fillRect/>
          </a:stretch>
        </p:blipFill>
        <p:spPr>
          <a:xfrm>
            <a:off x="1961072" y="1067194"/>
            <a:ext cx="4524132" cy="4176122"/>
          </a:xfrm>
          <a:prstGeom prst="rect">
            <a:avLst/>
          </a:prstGeom>
          <a:solidFill>
            <a:srgbClr val="087670"/>
          </a:solidFill>
          <a:ln>
            <a:noFill/>
          </a:ln>
        </p:spPr>
      </p:pic>
      <p:grpSp>
        <p:nvGrpSpPr>
          <p:cNvPr id="5" name="Group 11"/>
          <p:cNvGrpSpPr>
            <a:grpSpLocks/>
          </p:cNvGrpSpPr>
          <p:nvPr/>
        </p:nvGrpSpPr>
        <p:grpSpPr bwMode="auto">
          <a:xfrm>
            <a:off x="6467046" y="1611655"/>
            <a:ext cx="4624520" cy="3046988"/>
            <a:chOff x="4406900" y="2676525"/>
            <a:chExt cx="4268788" cy="3048352"/>
          </a:xfrm>
        </p:grpSpPr>
        <p:pic>
          <p:nvPicPr>
            <p:cNvPr id="6" name="Picture 1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06900" y="3629091"/>
              <a:ext cx="380943" cy="390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12"/>
            <p:cNvSpPr txBox="1">
              <a:spLocks noChangeArrowheads="1"/>
            </p:cNvSpPr>
            <p:nvPr userDrawn="1"/>
          </p:nvSpPr>
          <p:spPr bwMode="auto">
            <a:xfrm>
              <a:off x="4787900" y="2676525"/>
              <a:ext cx="3887788" cy="3048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defRPr/>
              </a:pPr>
              <a:endParaRPr lang="nl-NL" sz="1600" noProof="0" dirty="0">
                <a:solidFill>
                  <a:srgbClr val="0D0D0D"/>
                </a:solidFill>
                <a:latin typeface="+mn-lt"/>
                <a:cs typeface="Arial" pitchFamily="34" charset="0"/>
              </a:endParaRPr>
            </a:p>
            <a:p>
              <a:pPr>
                <a:defRPr/>
              </a:pPr>
              <a:endParaRPr lang="nl-NL" sz="1600" noProof="0" dirty="0">
                <a:solidFill>
                  <a:srgbClr val="0D0D0D"/>
                </a:solidFill>
                <a:latin typeface="+mn-lt"/>
                <a:cs typeface="Arial" pitchFamily="34" charset="0"/>
              </a:endParaRPr>
            </a:p>
            <a:p>
              <a:pPr>
                <a:defRPr/>
              </a:pPr>
              <a:endParaRPr lang="nl-NL" sz="1600" noProof="0" dirty="0">
                <a:solidFill>
                  <a:srgbClr val="0D0D0D"/>
                </a:solidFill>
                <a:latin typeface="+mn-lt"/>
                <a:cs typeface="Arial" pitchFamily="34" charset="0"/>
              </a:endParaRPr>
            </a:p>
            <a:p>
              <a:pPr>
                <a:defRPr/>
              </a:pPr>
              <a:endParaRPr lang="nl-NL" sz="1600" noProof="0" dirty="0">
                <a:solidFill>
                  <a:srgbClr val="0D0D0D"/>
                </a:solidFill>
                <a:latin typeface="+mn-lt"/>
                <a:cs typeface="Arial" pitchFamily="34" charset="0"/>
              </a:endParaRPr>
            </a:p>
            <a:p>
              <a:pPr>
                <a:defRPr/>
              </a:pPr>
              <a:r>
                <a:rPr lang="fr-BE" sz="1600" noProof="0">
                  <a:latin typeface="+mn-lt"/>
                  <a:cs typeface="Arial" pitchFamily="34" charset="0"/>
                </a:rPr>
                <a:t>frank.robben@mail.fgov.be </a:t>
              </a:r>
            </a:p>
            <a:p>
              <a:pPr>
                <a:defRPr/>
              </a:pPr>
              <a:endParaRPr lang="nl-NL" sz="1600" noProof="0" dirty="0">
                <a:latin typeface="+mn-lt"/>
                <a:cs typeface="Arial" pitchFamily="34" charset="0"/>
                <a:sym typeface="Arial" pitchFamily="34" charset="0"/>
              </a:endParaRPr>
            </a:p>
            <a:p>
              <a:pPr>
                <a:defRPr/>
              </a:pPr>
              <a:r>
                <a:rPr lang="fr-BE" sz="1600" noProof="0">
                  <a:latin typeface="+mn-lt"/>
                  <a:cs typeface="Arial" pitchFamily="34" charset="0"/>
                  <a:sym typeface="Arial" pitchFamily="34" charset="0"/>
                </a:rPr>
                <a:t>@FrRobben</a:t>
              </a:r>
            </a:p>
            <a:p>
              <a:pPr>
                <a:defRPr/>
              </a:pPr>
              <a:endParaRPr lang="nl-NL" sz="1600" noProof="0" dirty="0">
                <a:latin typeface="+mn-lt"/>
                <a:cs typeface="Arial" pitchFamily="34" charset="0"/>
                <a:sym typeface="Arial" pitchFamily="34" charset="0"/>
              </a:endParaRPr>
            </a:p>
            <a:p>
              <a:pPr>
                <a:defRPr/>
              </a:pPr>
              <a:r>
                <a:rPr lang="fr-BE" sz="1600" noProof="0">
                  <a:latin typeface="+mn-lt"/>
                  <a:cs typeface="Arial" pitchFamily="34" charset="0"/>
                  <a:sym typeface="Arial" pitchFamily="34" charset="0"/>
                  <a:hlinkClick r:id="rId5"/>
                </a:rPr>
                <a:t>https://www.frankrobben.be</a:t>
              </a:r>
            </a:p>
            <a:p>
              <a:pPr>
                <a:defRPr/>
              </a:pPr>
              <a:r>
                <a:rPr lang="fr-BE" sz="1600" noProof="0">
                  <a:latin typeface="+mn-lt"/>
                  <a:cs typeface="Arial" pitchFamily="34" charset="0"/>
                  <a:sym typeface="Arial" pitchFamily="34" charset="0"/>
                  <a:hlinkClick r:id="rId6"/>
                </a:rPr>
                <a:t>https://www.ehealth.fgov.be</a:t>
              </a:r>
            </a:p>
            <a:p>
              <a:pPr>
                <a:defRPr/>
              </a:pPr>
              <a:r>
                <a:rPr lang="fr-BE" sz="1600" noProof="0">
                  <a:latin typeface="+mn-lt"/>
                  <a:cs typeface="Arial" pitchFamily="34" charset="0"/>
                  <a:sym typeface="Arial" pitchFamily="34" charset="0"/>
                  <a:hlinkClick r:id="rId7"/>
                </a:rPr>
                <a:t>https://www.ksz.fgov.be</a:t>
              </a:r>
            </a:p>
            <a:p>
              <a:pPr>
                <a:defRPr/>
              </a:pPr>
              <a:endParaRPr lang="nl-NL" sz="1600" noProof="0" dirty="0">
                <a:cs typeface="Arial" pitchFamily="34" charset="0"/>
                <a:sym typeface="Arial" pitchFamily="34" charset="0"/>
              </a:endParaRPr>
            </a:p>
          </p:txBody>
        </p:sp>
      </p:grpSp>
      <p:pic>
        <p:nvPicPr>
          <p:cNvPr id="2" name="Picture 1">
            <a:extLst>
              <a:ext uri="{FF2B5EF4-FFF2-40B4-BE49-F238E27FC236}">
                <a16:creationId xmlns:a16="http://schemas.microsoft.com/office/drawing/2014/main" id="{ED1D4D7C-ACEF-46C8-A6C8-47BF8D1AE8CE}"/>
              </a:ext>
            </a:extLst>
          </p:cNvPr>
          <p:cNvPicPr>
            <a:picLocks noChangeAspect="1"/>
          </p:cNvPicPr>
          <p:nvPr/>
        </p:nvPicPr>
        <p:blipFill>
          <a:blip r:embed="rId8"/>
          <a:stretch>
            <a:fillRect/>
          </a:stretch>
        </p:blipFill>
        <p:spPr>
          <a:xfrm>
            <a:off x="6554442" y="3135149"/>
            <a:ext cx="256054" cy="256054"/>
          </a:xfrm>
          <a:prstGeom prst="rect">
            <a:avLst/>
          </a:prstGeom>
        </p:spPr>
      </p:pic>
    </p:spTree>
    <p:extLst>
      <p:ext uri="{BB962C8B-B14F-4D97-AF65-F5344CB8AC3E}">
        <p14:creationId xmlns:p14="http://schemas.microsoft.com/office/powerpoint/2010/main" val="21989005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B0BFED-48E8-8458-85BC-556C39B86D00}"/>
            </a:ext>
          </a:extLst>
        </p:cNvPr>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0DFA5731-CE21-08C3-A66B-271B19CCDC9A}"/>
              </a:ext>
            </a:extLst>
          </p:cNvPr>
          <p:cNvSpPr>
            <a:spLocks noGrp="1"/>
          </p:cNvSpPr>
          <p:nvPr>
            <p:ph type="body" sz="quarter" idx="11"/>
          </p:nvPr>
        </p:nvSpPr>
        <p:spPr/>
        <p:txBody>
          <a:bodyPr/>
          <a:lstStyle/>
          <a:p>
            <a:r>
              <a:rPr lang="fr-BE" noProof="0" dirty="0"/>
              <a:t>Ensemble, nous fournissons du bon travail...</a:t>
            </a:r>
          </a:p>
        </p:txBody>
      </p:sp>
      <p:sp>
        <p:nvSpPr>
          <p:cNvPr id="4" name="Content Placeholder 4">
            <a:extLst>
              <a:ext uri="{FF2B5EF4-FFF2-40B4-BE49-F238E27FC236}">
                <a16:creationId xmlns:a16="http://schemas.microsoft.com/office/drawing/2014/main" id="{3BB85635-AAFE-8D7B-10AB-681A5E71577E}"/>
              </a:ext>
            </a:extLst>
          </p:cNvPr>
          <p:cNvSpPr txBox="1">
            <a:spLocks/>
          </p:cNvSpPr>
          <p:nvPr/>
        </p:nvSpPr>
        <p:spPr>
          <a:xfrm>
            <a:off x="900000" y="2153186"/>
            <a:ext cx="3271787" cy="1086372"/>
          </a:xfrm>
          <a:prstGeom prst="rect">
            <a:avLst/>
          </a:prstGeom>
          <a:ln>
            <a:solidFill>
              <a:srgbClr val="1C1C1C"/>
            </a:solidFill>
          </a:ln>
        </p:spPr>
        <p:txBody>
          <a:bodyPr anchor="ctr"/>
          <a:lstStyle>
            <a:lvl1pPr marL="228600" indent="-228600" algn="l" defTabSz="914400" rtl="0" eaLnBrk="1" latinLnBrk="0" hangingPunct="1">
              <a:lnSpc>
                <a:spcPct val="90000"/>
              </a:lnSpc>
              <a:spcBef>
                <a:spcPts val="1000"/>
              </a:spcBef>
              <a:buClr>
                <a:srgbClr val="087670"/>
              </a:buClr>
              <a:buSzPct val="120000"/>
              <a:buFont typeface="Arial" panose="020B0604020202020204" pitchFamily="34" charset="0"/>
              <a:buChar char="•"/>
              <a:defRPr sz="1400" kern="1200">
                <a:solidFill>
                  <a:schemeClr val="tx1">
                    <a:lumMod val="90000"/>
                    <a:lumOff val="10000"/>
                  </a:schemeClr>
                </a:solidFill>
                <a:latin typeface="Libre Franklin" panose="00000500000000000000" pitchFamily="2" charset="0"/>
                <a:ea typeface="+mn-ea"/>
                <a:cs typeface="+mn-cs"/>
              </a:defRPr>
            </a:lvl1pPr>
            <a:lvl2pPr marL="685800" indent="-228600" algn="l" defTabSz="914400" rtl="0" eaLnBrk="1" latinLnBrk="0" hangingPunct="1">
              <a:lnSpc>
                <a:spcPct val="90000"/>
              </a:lnSpc>
              <a:spcBef>
                <a:spcPts val="500"/>
              </a:spcBef>
              <a:buClr>
                <a:srgbClr val="BB2500"/>
              </a:buClr>
              <a:buSzPct val="120000"/>
              <a:buFont typeface="Arial" panose="020B0604020202020204" pitchFamily="34" charset="0"/>
              <a:buChar char="•"/>
              <a:defRPr sz="1200" kern="1200">
                <a:solidFill>
                  <a:schemeClr val="tx1">
                    <a:lumMod val="90000"/>
                    <a:lumOff val="10000"/>
                  </a:schemeClr>
                </a:solidFill>
                <a:latin typeface="Libre Franklin" panose="00000500000000000000" pitchFamily="2" charset="0"/>
                <a:ea typeface="+mn-ea"/>
                <a:cs typeface="+mn-cs"/>
              </a:defRPr>
            </a:lvl2pPr>
            <a:lvl3pPr marL="1143000" indent="-228600" algn="l" defTabSz="914400" rtl="0" eaLnBrk="1" latinLnBrk="0" hangingPunct="1">
              <a:lnSpc>
                <a:spcPct val="90000"/>
              </a:lnSpc>
              <a:spcBef>
                <a:spcPts val="500"/>
              </a:spcBef>
              <a:buClr>
                <a:srgbClr val="E0EEED"/>
              </a:buClr>
              <a:buSzPct val="120000"/>
              <a:buFont typeface="Arial" panose="020B0604020202020204" pitchFamily="34" charset="0"/>
              <a:buChar char="•"/>
              <a:defRPr sz="1100" kern="1200">
                <a:solidFill>
                  <a:schemeClr val="tx1">
                    <a:lumMod val="90000"/>
                    <a:lumOff val="10000"/>
                  </a:schemeClr>
                </a:solidFill>
                <a:latin typeface="Libre Franklin" panose="00000500000000000000" pitchFamily="2" charset="0"/>
                <a:ea typeface="+mn-ea"/>
                <a:cs typeface="+mn-cs"/>
              </a:defRPr>
            </a:lvl3pPr>
            <a:lvl4pPr marL="1600200" indent="-228600" algn="l" defTabSz="914400" rtl="0" eaLnBrk="1" latinLnBrk="0" hangingPunct="1">
              <a:lnSpc>
                <a:spcPct val="90000"/>
              </a:lnSpc>
              <a:spcBef>
                <a:spcPts val="500"/>
              </a:spcBef>
              <a:buClr>
                <a:srgbClr val="FFC5B7"/>
              </a:buClr>
              <a:buSzPct val="120000"/>
              <a:buFont typeface="Arial" panose="020B0604020202020204" pitchFamily="34" charset="0"/>
              <a:buChar char="•"/>
              <a:defRPr sz="1050" kern="1200">
                <a:solidFill>
                  <a:schemeClr val="tx1">
                    <a:lumMod val="90000"/>
                    <a:lumOff val="10000"/>
                  </a:schemeClr>
                </a:solidFill>
                <a:latin typeface="Libre Franklin" panose="00000500000000000000" pitchFamily="2" charset="0"/>
                <a:ea typeface="+mn-ea"/>
                <a:cs typeface="+mn-cs"/>
              </a:defRPr>
            </a:lvl4pPr>
            <a:lvl5pPr marL="2057400" indent="-228600" algn="l" defTabSz="914400" rtl="0" eaLnBrk="1" latinLnBrk="0" hangingPunct="1">
              <a:lnSpc>
                <a:spcPct val="90000"/>
              </a:lnSpc>
              <a:spcBef>
                <a:spcPts val="500"/>
              </a:spcBef>
              <a:buClr>
                <a:srgbClr val="087670"/>
              </a:buClr>
              <a:buSzPct val="120000"/>
              <a:buFont typeface="Arial" panose="020B0604020202020204" pitchFamily="34" charset="0"/>
              <a:buChar char="•"/>
              <a:defRPr sz="1050" kern="1200">
                <a:solidFill>
                  <a:schemeClr val="tx1">
                    <a:lumMod val="90000"/>
                    <a:lumOff val="10000"/>
                  </a:schemeClr>
                </a:solidFill>
                <a:latin typeface="Libre Franklin"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BE" b="1" noProof="0">
                <a:solidFill>
                  <a:srgbClr val="087670"/>
                </a:solidFill>
              </a:rPr>
              <a:t>&gt; 19 milliards </a:t>
            </a:r>
            <a:r>
              <a:rPr lang="fr-BE" noProof="0"/>
              <a:t>de transactions en 2025</a:t>
            </a:r>
          </a:p>
        </p:txBody>
      </p:sp>
      <p:sp>
        <p:nvSpPr>
          <p:cNvPr id="5" name="Text Placeholder 5">
            <a:extLst>
              <a:ext uri="{FF2B5EF4-FFF2-40B4-BE49-F238E27FC236}">
                <a16:creationId xmlns:a16="http://schemas.microsoft.com/office/drawing/2014/main" id="{B2D519AA-3D3D-488C-2401-A2C02C4E0FCB}"/>
              </a:ext>
            </a:extLst>
          </p:cNvPr>
          <p:cNvSpPr txBox="1">
            <a:spLocks/>
          </p:cNvSpPr>
          <p:nvPr/>
        </p:nvSpPr>
        <p:spPr>
          <a:xfrm>
            <a:off x="901588" y="1473553"/>
            <a:ext cx="3271293" cy="612071"/>
          </a:xfrm>
          <a:prstGeom prst="rect">
            <a:avLst/>
          </a:prstGeom>
        </p:spPr>
        <p:txBody>
          <a:bodyPr vert="horz" lIns="91440" tIns="45720" rIns="91440" bIns="45720" rtlCol="0" anchor="ctr">
            <a:normAutofit fontScale="92500" lnSpcReduction="20000"/>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lumMod val="65000"/>
                    <a:lumOff val="3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lumMod val="65000"/>
                    <a:lumOff val="3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lumMod val="65000"/>
                    <a:lumOff val="3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fr-BE" sz="2000" b="1" noProof="0" dirty="0">
                <a:solidFill>
                  <a:srgbClr val="087670"/>
                </a:solidFill>
                <a:latin typeface="Libre Franklin SemiBold" panose="00000700000000000000" pitchFamily="2" charset="0"/>
              </a:rPr>
              <a:t>Transactions Plate-forme eHealth</a:t>
            </a:r>
          </a:p>
        </p:txBody>
      </p:sp>
      <p:sp>
        <p:nvSpPr>
          <p:cNvPr id="6" name="Content Placeholder 20">
            <a:extLst>
              <a:ext uri="{FF2B5EF4-FFF2-40B4-BE49-F238E27FC236}">
                <a16:creationId xmlns:a16="http://schemas.microsoft.com/office/drawing/2014/main" id="{EF80E7FC-D32F-FC1D-A21F-66D88CEDD95C}"/>
              </a:ext>
            </a:extLst>
          </p:cNvPr>
          <p:cNvSpPr txBox="1">
            <a:spLocks/>
          </p:cNvSpPr>
          <p:nvPr/>
        </p:nvSpPr>
        <p:spPr>
          <a:xfrm>
            <a:off x="8142719" y="2153186"/>
            <a:ext cx="3271787" cy="1086372"/>
          </a:xfrm>
          <a:prstGeom prst="rect">
            <a:avLst/>
          </a:prstGeom>
          <a:ln>
            <a:solidFill>
              <a:srgbClr val="1C1C1C"/>
            </a:solidFill>
          </a:ln>
        </p:spPr>
        <p:txBody>
          <a:bodyPr vert="horz" lIns="91440" tIns="45720" rIns="91440" bIns="45720" rtlCol="0" anchor="ctr">
            <a:normAutofit/>
          </a:bodyPr>
          <a:lstStyle>
            <a:lvl1pPr marL="0" indent="0" algn="l" defTabSz="914400" rtl="0" eaLnBrk="1" latinLnBrk="0" hangingPunct="1">
              <a:lnSpc>
                <a:spcPct val="150000"/>
              </a:lnSpc>
              <a:spcBef>
                <a:spcPts val="1000"/>
              </a:spcBef>
              <a:buClr>
                <a:srgbClr val="087670"/>
              </a:buClr>
              <a:buSzPct val="120000"/>
              <a:buFont typeface="Arial" panose="020B0604020202020204" pitchFamily="34" charset="0"/>
              <a:buNone/>
              <a:defRPr sz="1600" kern="1200">
                <a:solidFill>
                  <a:schemeClr val="tx1">
                    <a:lumMod val="90000"/>
                    <a:lumOff val="10000"/>
                  </a:schemeClr>
                </a:solidFill>
                <a:latin typeface="Open Sans" panose="020B0606030504020204" pitchFamily="34" charset="0"/>
                <a:ea typeface="Open Sans" panose="020B0606030504020204" pitchFamily="34" charset="0"/>
                <a:cs typeface="Open Sans" panose="020B0606030504020204" pitchFamily="34" charset="0"/>
              </a:defRPr>
            </a:lvl1pPr>
            <a:lvl2pPr marL="449263" indent="-268288" algn="l" defTabSz="914400" rtl="0" eaLnBrk="1" latinLnBrk="0" hangingPunct="1">
              <a:lnSpc>
                <a:spcPct val="150000"/>
              </a:lnSpc>
              <a:spcBef>
                <a:spcPts val="500"/>
              </a:spcBef>
              <a:buClr>
                <a:srgbClr val="07766F"/>
              </a:buClr>
              <a:buSzPct val="120000"/>
              <a:buFont typeface="Arial" panose="020B0604020202020204" pitchFamily="34" charset="0"/>
              <a:buChar char="ǀ"/>
              <a:defRPr sz="1400" kern="1200">
                <a:solidFill>
                  <a:schemeClr val="tx1">
                    <a:lumMod val="90000"/>
                    <a:lumOff val="10000"/>
                  </a:schemeClr>
                </a:solidFill>
                <a:latin typeface="Open Sans" panose="020B0606030504020204" pitchFamily="34" charset="0"/>
                <a:ea typeface="Open Sans" panose="020B0606030504020204" pitchFamily="34" charset="0"/>
                <a:cs typeface="Open Sans" panose="020B0606030504020204" pitchFamily="34" charset="0"/>
              </a:defRPr>
            </a:lvl2pPr>
            <a:lvl3pPr marL="715963" indent="-266700" algn="l" defTabSz="914400" rtl="0" eaLnBrk="1" latinLnBrk="0" hangingPunct="1">
              <a:lnSpc>
                <a:spcPct val="150000"/>
              </a:lnSpc>
              <a:spcBef>
                <a:spcPts val="500"/>
              </a:spcBef>
              <a:buClr>
                <a:schemeClr val="bg1">
                  <a:lumMod val="65000"/>
                </a:schemeClr>
              </a:buClr>
              <a:buSzPct val="120000"/>
              <a:buFont typeface="Arial" panose="020B0604020202020204" pitchFamily="34" charset="0"/>
              <a:buChar char="ǀ"/>
              <a:defRPr sz="1400" kern="1200">
                <a:solidFill>
                  <a:schemeClr val="tx1">
                    <a:lumMod val="90000"/>
                    <a:lumOff val="10000"/>
                  </a:schemeClr>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Clr>
                <a:srgbClr val="FFC5B7"/>
              </a:buClr>
              <a:buSzPct val="120000"/>
              <a:buFont typeface="Arial" panose="020B0604020202020204" pitchFamily="34" charset="0"/>
              <a:buChar char="•"/>
              <a:defRPr sz="1400" kern="1200">
                <a:solidFill>
                  <a:schemeClr val="tx1">
                    <a:lumMod val="90000"/>
                    <a:lumOff val="10000"/>
                  </a:schemeClr>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Clr>
                <a:srgbClr val="087670"/>
              </a:buClr>
              <a:buSzPct val="120000"/>
              <a:buFont typeface="Arial" panose="020B0604020202020204" pitchFamily="34" charset="0"/>
              <a:buChar char="•"/>
              <a:defRPr sz="1400" kern="1200">
                <a:solidFill>
                  <a:schemeClr val="tx1">
                    <a:lumMod val="90000"/>
                    <a:lumOff val="10000"/>
                  </a:schemeClr>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BE" b="1" noProof="0">
                <a:solidFill>
                  <a:srgbClr val="087670"/>
                </a:solidFill>
              </a:rPr>
              <a:t>15.050.514 </a:t>
            </a:r>
            <a:r>
              <a:rPr lang="fr-BE" noProof="0"/>
              <a:t>messages en 2025</a:t>
            </a:r>
          </a:p>
        </p:txBody>
      </p:sp>
      <p:sp>
        <p:nvSpPr>
          <p:cNvPr id="7" name="Text Placeholder 7">
            <a:extLst>
              <a:ext uri="{FF2B5EF4-FFF2-40B4-BE49-F238E27FC236}">
                <a16:creationId xmlns:a16="http://schemas.microsoft.com/office/drawing/2014/main" id="{3FD77DF1-1C5F-9ABF-611D-74798C7C603C}"/>
              </a:ext>
            </a:extLst>
          </p:cNvPr>
          <p:cNvSpPr txBox="1">
            <a:spLocks/>
          </p:cNvSpPr>
          <p:nvPr/>
        </p:nvSpPr>
        <p:spPr>
          <a:xfrm>
            <a:off x="8144307" y="1473553"/>
            <a:ext cx="3271293" cy="612071"/>
          </a:xfrm>
          <a:prstGeom prst="rect">
            <a:avLst/>
          </a:prstGeom>
        </p:spPr>
        <p:txBody>
          <a:bodyPr vert="horz" lIns="91440" tIns="45720" rIns="91440" bIns="45720" rtlCol="0" anchor="t">
            <a:normAutofit/>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lumMod val="65000"/>
                    <a:lumOff val="3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lumMod val="65000"/>
                    <a:lumOff val="3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lumMod val="65000"/>
                    <a:lumOff val="3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fr-BE" sz="2000" b="1" noProof="0" dirty="0">
                <a:solidFill>
                  <a:srgbClr val="087670"/>
                </a:solidFill>
                <a:latin typeface="Libre Franklin SemiBold" panose="00000700000000000000" pitchFamily="2" charset="0"/>
              </a:rPr>
              <a:t>eHealthBox &gt; eBox</a:t>
            </a:r>
          </a:p>
        </p:txBody>
      </p:sp>
      <p:sp>
        <p:nvSpPr>
          <p:cNvPr id="8" name="Content Placeholder 19">
            <a:extLst>
              <a:ext uri="{FF2B5EF4-FFF2-40B4-BE49-F238E27FC236}">
                <a16:creationId xmlns:a16="http://schemas.microsoft.com/office/drawing/2014/main" id="{A222FC9E-B546-D57A-4D68-093765C94674}"/>
              </a:ext>
            </a:extLst>
          </p:cNvPr>
          <p:cNvSpPr txBox="1">
            <a:spLocks/>
          </p:cNvSpPr>
          <p:nvPr/>
        </p:nvSpPr>
        <p:spPr>
          <a:xfrm>
            <a:off x="4520566" y="2153186"/>
            <a:ext cx="3271787" cy="1086372"/>
          </a:xfrm>
          <a:prstGeom prst="rect">
            <a:avLst/>
          </a:prstGeom>
          <a:ln>
            <a:solidFill>
              <a:srgbClr val="1C1C1C"/>
            </a:solidFill>
          </a:ln>
        </p:spPr>
        <p:txBody>
          <a:bodyPr anchor="ctr"/>
          <a:lstStyle>
            <a:lvl1pPr marL="228600" indent="-228600" algn="l" defTabSz="914400" rtl="0" eaLnBrk="1" latinLnBrk="0" hangingPunct="1">
              <a:lnSpc>
                <a:spcPct val="90000"/>
              </a:lnSpc>
              <a:spcBef>
                <a:spcPts val="1000"/>
              </a:spcBef>
              <a:buClr>
                <a:srgbClr val="087670"/>
              </a:buClr>
              <a:buSzPct val="120000"/>
              <a:buFont typeface="Arial" panose="020B0604020202020204" pitchFamily="34" charset="0"/>
              <a:buChar char="•"/>
              <a:defRPr sz="1400" kern="1200">
                <a:solidFill>
                  <a:schemeClr val="tx1">
                    <a:lumMod val="90000"/>
                    <a:lumOff val="10000"/>
                  </a:schemeClr>
                </a:solidFill>
                <a:latin typeface="Libre Franklin" panose="00000500000000000000" pitchFamily="2" charset="0"/>
                <a:ea typeface="+mn-ea"/>
                <a:cs typeface="+mn-cs"/>
              </a:defRPr>
            </a:lvl1pPr>
            <a:lvl2pPr marL="685800" indent="-228600" algn="l" defTabSz="914400" rtl="0" eaLnBrk="1" latinLnBrk="0" hangingPunct="1">
              <a:lnSpc>
                <a:spcPct val="90000"/>
              </a:lnSpc>
              <a:spcBef>
                <a:spcPts val="500"/>
              </a:spcBef>
              <a:buClr>
                <a:srgbClr val="BB2500"/>
              </a:buClr>
              <a:buSzPct val="120000"/>
              <a:buFont typeface="Arial" panose="020B0604020202020204" pitchFamily="34" charset="0"/>
              <a:buChar char="•"/>
              <a:defRPr sz="1200" kern="1200">
                <a:solidFill>
                  <a:schemeClr val="tx1">
                    <a:lumMod val="90000"/>
                    <a:lumOff val="10000"/>
                  </a:schemeClr>
                </a:solidFill>
                <a:latin typeface="Libre Franklin" panose="00000500000000000000" pitchFamily="2" charset="0"/>
                <a:ea typeface="+mn-ea"/>
                <a:cs typeface="+mn-cs"/>
              </a:defRPr>
            </a:lvl2pPr>
            <a:lvl3pPr marL="1143000" indent="-228600" algn="l" defTabSz="914400" rtl="0" eaLnBrk="1" latinLnBrk="0" hangingPunct="1">
              <a:lnSpc>
                <a:spcPct val="90000"/>
              </a:lnSpc>
              <a:spcBef>
                <a:spcPts val="500"/>
              </a:spcBef>
              <a:buClr>
                <a:srgbClr val="E0EEED"/>
              </a:buClr>
              <a:buSzPct val="120000"/>
              <a:buFont typeface="Arial" panose="020B0604020202020204" pitchFamily="34" charset="0"/>
              <a:buChar char="•"/>
              <a:defRPr sz="1100" kern="1200">
                <a:solidFill>
                  <a:schemeClr val="tx1">
                    <a:lumMod val="90000"/>
                    <a:lumOff val="10000"/>
                  </a:schemeClr>
                </a:solidFill>
                <a:latin typeface="Libre Franklin" panose="00000500000000000000" pitchFamily="2" charset="0"/>
                <a:ea typeface="+mn-ea"/>
                <a:cs typeface="+mn-cs"/>
              </a:defRPr>
            </a:lvl3pPr>
            <a:lvl4pPr marL="1600200" indent="-228600" algn="l" defTabSz="914400" rtl="0" eaLnBrk="1" latinLnBrk="0" hangingPunct="1">
              <a:lnSpc>
                <a:spcPct val="90000"/>
              </a:lnSpc>
              <a:spcBef>
                <a:spcPts val="500"/>
              </a:spcBef>
              <a:buClr>
                <a:srgbClr val="FFC5B7"/>
              </a:buClr>
              <a:buSzPct val="120000"/>
              <a:buFont typeface="Arial" panose="020B0604020202020204" pitchFamily="34" charset="0"/>
              <a:buChar char="•"/>
              <a:defRPr sz="1050" kern="1200">
                <a:solidFill>
                  <a:schemeClr val="tx1">
                    <a:lumMod val="90000"/>
                    <a:lumOff val="10000"/>
                  </a:schemeClr>
                </a:solidFill>
                <a:latin typeface="Libre Franklin" panose="00000500000000000000" pitchFamily="2" charset="0"/>
                <a:ea typeface="+mn-ea"/>
                <a:cs typeface="+mn-cs"/>
              </a:defRPr>
            </a:lvl4pPr>
            <a:lvl5pPr marL="2057400" indent="-228600" algn="l" defTabSz="914400" rtl="0" eaLnBrk="1" latinLnBrk="0" hangingPunct="1">
              <a:lnSpc>
                <a:spcPct val="90000"/>
              </a:lnSpc>
              <a:spcBef>
                <a:spcPts val="500"/>
              </a:spcBef>
              <a:buClr>
                <a:srgbClr val="087670"/>
              </a:buClr>
              <a:buSzPct val="120000"/>
              <a:buFont typeface="Arial" panose="020B0604020202020204" pitchFamily="34" charset="0"/>
              <a:buChar char="•"/>
              <a:defRPr sz="1050" kern="1200">
                <a:solidFill>
                  <a:schemeClr val="tx1">
                    <a:lumMod val="90000"/>
                    <a:lumOff val="10000"/>
                  </a:schemeClr>
                </a:solidFill>
                <a:latin typeface="Libre Franklin"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BE" b="1" noProof="0" dirty="0">
                <a:solidFill>
                  <a:srgbClr val="087670"/>
                </a:solidFill>
              </a:rPr>
              <a:t>&gt; </a:t>
            </a:r>
            <a:r>
              <a:rPr lang="fr-BE" b="1" noProof="0" dirty="0">
                <a:solidFill>
                  <a:srgbClr val="087670"/>
                </a:solidFill>
              </a:rPr>
              <a:t>11.</a:t>
            </a:r>
            <a:r>
              <a:rPr lang="en-BE" b="1" noProof="0" dirty="0">
                <a:solidFill>
                  <a:srgbClr val="087670"/>
                </a:solidFill>
              </a:rPr>
              <a:t>6 millions</a:t>
            </a:r>
            <a:r>
              <a:rPr lang="fr-BE" b="1" noProof="0" dirty="0">
                <a:solidFill>
                  <a:srgbClr val="087670"/>
                </a:solidFill>
              </a:rPr>
              <a:t> </a:t>
            </a:r>
            <a:r>
              <a:rPr lang="en-BE" noProof="0" dirty="0"/>
              <a:t>de c</a:t>
            </a:r>
            <a:r>
              <a:rPr lang="fr-BE" noProof="0" dirty="0" err="1"/>
              <a:t>onsentements</a:t>
            </a:r>
            <a:r>
              <a:rPr lang="fr-BE" noProof="0" dirty="0"/>
              <a:t> de partage de données enregistrés (97,</a:t>
            </a:r>
            <a:r>
              <a:rPr lang="en-BE" noProof="0" dirty="0"/>
              <a:t>8</a:t>
            </a:r>
            <a:r>
              <a:rPr lang="fr-BE" noProof="0" dirty="0"/>
              <a:t>% de la population)</a:t>
            </a:r>
          </a:p>
        </p:txBody>
      </p:sp>
      <p:sp>
        <p:nvSpPr>
          <p:cNvPr id="9" name="Text Placeholder 9">
            <a:extLst>
              <a:ext uri="{FF2B5EF4-FFF2-40B4-BE49-F238E27FC236}">
                <a16:creationId xmlns:a16="http://schemas.microsoft.com/office/drawing/2014/main" id="{097E303D-E17E-8AE8-59B1-15321BCCDB0D}"/>
              </a:ext>
            </a:extLst>
          </p:cNvPr>
          <p:cNvSpPr txBox="1">
            <a:spLocks/>
          </p:cNvSpPr>
          <p:nvPr/>
        </p:nvSpPr>
        <p:spPr>
          <a:xfrm>
            <a:off x="4522154" y="1473553"/>
            <a:ext cx="3271293" cy="612071"/>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lumMod val="65000"/>
                    <a:lumOff val="3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lumMod val="65000"/>
                    <a:lumOff val="3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lumMod val="65000"/>
                    <a:lumOff val="3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fr-BE" sz="2000" b="1" noProof="0" dirty="0">
                <a:solidFill>
                  <a:srgbClr val="087670"/>
                </a:solidFill>
                <a:latin typeface="Libre Franklin SemiBold" panose="00000700000000000000" pitchFamily="2" charset="0"/>
              </a:rPr>
              <a:t>Consentement éclairé</a:t>
            </a:r>
          </a:p>
        </p:txBody>
      </p:sp>
      <p:sp>
        <p:nvSpPr>
          <p:cNvPr id="10" name="Content Placeholder 10">
            <a:extLst>
              <a:ext uri="{FF2B5EF4-FFF2-40B4-BE49-F238E27FC236}">
                <a16:creationId xmlns:a16="http://schemas.microsoft.com/office/drawing/2014/main" id="{CB86997E-1E9F-D32C-3A88-3D2AFA32ACE1}"/>
              </a:ext>
            </a:extLst>
          </p:cNvPr>
          <p:cNvSpPr txBox="1">
            <a:spLocks/>
          </p:cNvSpPr>
          <p:nvPr/>
        </p:nvSpPr>
        <p:spPr>
          <a:xfrm>
            <a:off x="900000" y="4148847"/>
            <a:ext cx="3271787" cy="1086372"/>
          </a:xfrm>
          <a:prstGeom prst="rect">
            <a:avLst/>
          </a:prstGeom>
          <a:ln>
            <a:solidFill>
              <a:srgbClr val="1C1C1C"/>
            </a:solidFill>
          </a:ln>
        </p:spPr>
        <p:txBody>
          <a:bodyPr anchor="ctr"/>
          <a:lstStyle>
            <a:lvl1pPr marL="228600" indent="-228600" algn="l" defTabSz="914400" rtl="0" eaLnBrk="1" latinLnBrk="0" hangingPunct="1">
              <a:lnSpc>
                <a:spcPct val="90000"/>
              </a:lnSpc>
              <a:spcBef>
                <a:spcPts val="1000"/>
              </a:spcBef>
              <a:buClr>
                <a:srgbClr val="087670"/>
              </a:buClr>
              <a:buSzPct val="120000"/>
              <a:buFont typeface="Arial" panose="020B0604020202020204" pitchFamily="34" charset="0"/>
              <a:buChar char="•"/>
              <a:defRPr sz="1400" kern="1200">
                <a:solidFill>
                  <a:schemeClr val="tx1">
                    <a:lumMod val="90000"/>
                    <a:lumOff val="10000"/>
                  </a:schemeClr>
                </a:solidFill>
                <a:latin typeface="Libre Franklin" panose="00000500000000000000" pitchFamily="2" charset="0"/>
                <a:ea typeface="+mn-ea"/>
                <a:cs typeface="+mn-cs"/>
              </a:defRPr>
            </a:lvl1pPr>
            <a:lvl2pPr marL="685800" indent="-228600" algn="l" defTabSz="914400" rtl="0" eaLnBrk="1" latinLnBrk="0" hangingPunct="1">
              <a:lnSpc>
                <a:spcPct val="90000"/>
              </a:lnSpc>
              <a:spcBef>
                <a:spcPts val="500"/>
              </a:spcBef>
              <a:buClr>
                <a:srgbClr val="BB2500"/>
              </a:buClr>
              <a:buSzPct val="120000"/>
              <a:buFont typeface="Arial" panose="020B0604020202020204" pitchFamily="34" charset="0"/>
              <a:buChar char="•"/>
              <a:defRPr sz="1200" kern="1200">
                <a:solidFill>
                  <a:schemeClr val="tx1">
                    <a:lumMod val="90000"/>
                    <a:lumOff val="10000"/>
                  </a:schemeClr>
                </a:solidFill>
                <a:latin typeface="Libre Franklin" panose="00000500000000000000" pitchFamily="2" charset="0"/>
                <a:ea typeface="+mn-ea"/>
                <a:cs typeface="+mn-cs"/>
              </a:defRPr>
            </a:lvl2pPr>
            <a:lvl3pPr marL="1143000" indent="-228600" algn="l" defTabSz="914400" rtl="0" eaLnBrk="1" latinLnBrk="0" hangingPunct="1">
              <a:lnSpc>
                <a:spcPct val="90000"/>
              </a:lnSpc>
              <a:spcBef>
                <a:spcPts val="500"/>
              </a:spcBef>
              <a:buClr>
                <a:srgbClr val="E0EEED"/>
              </a:buClr>
              <a:buSzPct val="120000"/>
              <a:buFont typeface="Arial" panose="020B0604020202020204" pitchFamily="34" charset="0"/>
              <a:buChar char="•"/>
              <a:defRPr sz="1100" kern="1200">
                <a:solidFill>
                  <a:schemeClr val="tx1">
                    <a:lumMod val="90000"/>
                    <a:lumOff val="10000"/>
                  </a:schemeClr>
                </a:solidFill>
                <a:latin typeface="Libre Franklin" panose="00000500000000000000" pitchFamily="2" charset="0"/>
                <a:ea typeface="+mn-ea"/>
                <a:cs typeface="+mn-cs"/>
              </a:defRPr>
            </a:lvl3pPr>
            <a:lvl4pPr marL="1600200" indent="-228600" algn="l" defTabSz="914400" rtl="0" eaLnBrk="1" latinLnBrk="0" hangingPunct="1">
              <a:lnSpc>
                <a:spcPct val="90000"/>
              </a:lnSpc>
              <a:spcBef>
                <a:spcPts val="500"/>
              </a:spcBef>
              <a:buClr>
                <a:srgbClr val="FFC5B7"/>
              </a:buClr>
              <a:buSzPct val="120000"/>
              <a:buFont typeface="Arial" panose="020B0604020202020204" pitchFamily="34" charset="0"/>
              <a:buChar char="•"/>
              <a:defRPr sz="1050" kern="1200">
                <a:solidFill>
                  <a:schemeClr val="tx1">
                    <a:lumMod val="90000"/>
                    <a:lumOff val="10000"/>
                  </a:schemeClr>
                </a:solidFill>
                <a:latin typeface="Libre Franklin" panose="00000500000000000000" pitchFamily="2" charset="0"/>
                <a:ea typeface="+mn-ea"/>
                <a:cs typeface="+mn-cs"/>
              </a:defRPr>
            </a:lvl4pPr>
            <a:lvl5pPr marL="2057400" indent="-228600" algn="l" defTabSz="914400" rtl="0" eaLnBrk="1" latinLnBrk="0" hangingPunct="1">
              <a:lnSpc>
                <a:spcPct val="90000"/>
              </a:lnSpc>
              <a:spcBef>
                <a:spcPts val="500"/>
              </a:spcBef>
              <a:buClr>
                <a:srgbClr val="087670"/>
              </a:buClr>
              <a:buSzPct val="120000"/>
              <a:buFont typeface="Arial" panose="020B0604020202020204" pitchFamily="34" charset="0"/>
              <a:buChar char="•"/>
              <a:defRPr sz="1050" kern="1200">
                <a:solidFill>
                  <a:schemeClr val="tx1">
                    <a:lumMod val="90000"/>
                    <a:lumOff val="10000"/>
                  </a:schemeClr>
                </a:solidFill>
                <a:latin typeface="Libre Franklin"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BE" b="1" noProof="0">
                <a:solidFill>
                  <a:srgbClr val="087670"/>
                </a:solidFill>
              </a:rPr>
              <a:t>100</a:t>
            </a:r>
            <a:r>
              <a:rPr lang="fr-BE" b="1" noProof="0"/>
              <a:t> %</a:t>
            </a:r>
            <a:r>
              <a:rPr lang="fr-BE" noProof="0"/>
              <a:t> des KPI respectés en 2025</a:t>
            </a:r>
          </a:p>
        </p:txBody>
      </p:sp>
      <p:sp>
        <p:nvSpPr>
          <p:cNvPr id="11" name="Text Placeholder 42">
            <a:extLst>
              <a:ext uri="{FF2B5EF4-FFF2-40B4-BE49-F238E27FC236}">
                <a16:creationId xmlns:a16="http://schemas.microsoft.com/office/drawing/2014/main" id="{A853CA23-E39D-AD79-D1CD-505FE910EF70}"/>
              </a:ext>
            </a:extLst>
          </p:cNvPr>
          <p:cNvSpPr txBox="1">
            <a:spLocks/>
          </p:cNvSpPr>
          <p:nvPr/>
        </p:nvSpPr>
        <p:spPr>
          <a:xfrm>
            <a:off x="901588" y="3469214"/>
            <a:ext cx="3271293" cy="612071"/>
          </a:xfrm>
          <a:prstGeom prst="rect">
            <a:avLst/>
          </a:prstGeom>
        </p:spPr>
        <p:txBody>
          <a:bodyPr vert="horz" lIns="91440" tIns="45720" rIns="91440" bIns="45720" rtlCol="0">
            <a:normAutofit fontScale="92500" lnSpcReduction="20000"/>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lumMod val="65000"/>
                    <a:lumOff val="3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lumMod val="65000"/>
                    <a:lumOff val="3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lumMod val="65000"/>
                    <a:lumOff val="3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fr-BE" sz="2000" b="1" noProof="0" dirty="0">
                <a:solidFill>
                  <a:srgbClr val="087670"/>
                </a:solidFill>
                <a:latin typeface="Libre Franklin SemiBold" panose="00000700000000000000" pitchFamily="2" charset="0"/>
              </a:rPr>
              <a:t>Performance et accessibilité</a:t>
            </a:r>
          </a:p>
        </p:txBody>
      </p:sp>
      <p:sp>
        <p:nvSpPr>
          <p:cNvPr id="12" name="Content Placeholder 43">
            <a:extLst>
              <a:ext uri="{FF2B5EF4-FFF2-40B4-BE49-F238E27FC236}">
                <a16:creationId xmlns:a16="http://schemas.microsoft.com/office/drawing/2014/main" id="{4B259C03-402B-035C-3EA2-2A2B8AD81FB8}"/>
              </a:ext>
            </a:extLst>
          </p:cNvPr>
          <p:cNvSpPr txBox="1">
            <a:spLocks/>
          </p:cNvSpPr>
          <p:nvPr/>
        </p:nvSpPr>
        <p:spPr>
          <a:xfrm>
            <a:off x="8142719" y="4148847"/>
            <a:ext cx="3271787" cy="1086372"/>
          </a:xfrm>
          <a:prstGeom prst="rect">
            <a:avLst/>
          </a:prstGeom>
          <a:ln>
            <a:solidFill>
              <a:srgbClr val="1C1C1C"/>
            </a:solidFill>
          </a:ln>
        </p:spPr>
        <p:txBody>
          <a:bodyPr anchor="ctr"/>
          <a:lstStyle>
            <a:lvl1pPr marL="228600" indent="-228600" algn="l" defTabSz="914400" rtl="0" eaLnBrk="1" latinLnBrk="0" hangingPunct="1">
              <a:lnSpc>
                <a:spcPct val="90000"/>
              </a:lnSpc>
              <a:spcBef>
                <a:spcPts val="1000"/>
              </a:spcBef>
              <a:buClr>
                <a:srgbClr val="087670"/>
              </a:buClr>
              <a:buSzPct val="120000"/>
              <a:buFont typeface="Arial" panose="020B0604020202020204" pitchFamily="34" charset="0"/>
              <a:buChar char="•"/>
              <a:defRPr sz="1400" kern="1200">
                <a:solidFill>
                  <a:schemeClr val="tx1">
                    <a:lumMod val="90000"/>
                    <a:lumOff val="10000"/>
                  </a:schemeClr>
                </a:solidFill>
                <a:latin typeface="Libre Franklin" panose="00000500000000000000" pitchFamily="2" charset="0"/>
                <a:ea typeface="+mn-ea"/>
                <a:cs typeface="+mn-cs"/>
              </a:defRPr>
            </a:lvl1pPr>
            <a:lvl2pPr marL="685800" indent="-228600" algn="l" defTabSz="914400" rtl="0" eaLnBrk="1" latinLnBrk="0" hangingPunct="1">
              <a:lnSpc>
                <a:spcPct val="90000"/>
              </a:lnSpc>
              <a:spcBef>
                <a:spcPts val="500"/>
              </a:spcBef>
              <a:buClr>
                <a:srgbClr val="BB2500"/>
              </a:buClr>
              <a:buSzPct val="120000"/>
              <a:buFont typeface="Arial" panose="020B0604020202020204" pitchFamily="34" charset="0"/>
              <a:buChar char="•"/>
              <a:defRPr sz="1200" kern="1200">
                <a:solidFill>
                  <a:schemeClr val="tx1">
                    <a:lumMod val="90000"/>
                    <a:lumOff val="10000"/>
                  </a:schemeClr>
                </a:solidFill>
                <a:latin typeface="Libre Franklin" panose="00000500000000000000" pitchFamily="2" charset="0"/>
                <a:ea typeface="+mn-ea"/>
                <a:cs typeface="+mn-cs"/>
              </a:defRPr>
            </a:lvl2pPr>
            <a:lvl3pPr marL="1143000" indent="-228600" algn="l" defTabSz="914400" rtl="0" eaLnBrk="1" latinLnBrk="0" hangingPunct="1">
              <a:lnSpc>
                <a:spcPct val="90000"/>
              </a:lnSpc>
              <a:spcBef>
                <a:spcPts val="500"/>
              </a:spcBef>
              <a:buClr>
                <a:srgbClr val="E0EEED"/>
              </a:buClr>
              <a:buSzPct val="120000"/>
              <a:buFont typeface="Arial" panose="020B0604020202020204" pitchFamily="34" charset="0"/>
              <a:buChar char="•"/>
              <a:defRPr sz="1100" kern="1200">
                <a:solidFill>
                  <a:schemeClr val="tx1">
                    <a:lumMod val="90000"/>
                    <a:lumOff val="10000"/>
                  </a:schemeClr>
                </a:solidFill>
                <a:latin typeface="Libre Franklin" panose="00000500000000000000" pitchFamily="2" charset="0"/>
                <a:ea typeface="+mn-ea"/>
                <a:cs typeface="+mn-cs"/>
              </a:defRPr>
            </a:lvl3pPr>
            <a:lvl4pPr marL="1600200" indent="-228600" algn="l" defTabSz="914400" rtl="0" eaLnBrk="1" latinLnBrk="0" hangingPunct="1">
              <a:lnSpc>
                <a:spcPct val="90000"/>
              </a:lnSpc>
              <a:spcBef>
                <a:spcPts val="500"/>
              </a:spcBef>
              <a:buClr>
                <a:srgbClr val="FFC5B7"/>
              </a:buClr>
              <a:buSzPct val="120000"/>
              <a:buFont typeface="Arial" panose="020B0604020202020204" pitchFamily="34" charset="0"/>
              <a:buChar char="•"/>
              <a:defRPr sz="1050" kern="1200">
                <a:solidFill>
                  <a:schemeClr val="tx1">
                    <a:lumMod val="90000"/>
                    <a:lumOff val="10000"/>
                  </a:schemeClr>
                </a:solidFill>
                <a:latin typeface="Libre Franklin" panose="00000500000000000000" pitchFamily="2" charset="0"/>
                <a:ea typeface="+mn-ea"/>
                <a:cs typeface="+mn-cs"/>
              </a:defRPr>
            </a:lvl4pPr>
            <a:lvl5pPr marL="2057400" indent="-228600" algn="l" defTabSz="914400" rtl="0" eaLnBrk="1" latinLnBrk="0" hangingPunct="1">
              <a:lnSpc>
                <a:spcPct val="90000"/>
              </a:lnSpc>
              <a:spcBef>
                <a:spcPts val="500"/>
              </a:spcBef>
              <a:buClr>
                <a:srgbClr val="087670"/>
              </a:buClr>
              <a:buSzPct val="120000"/>
              <a:buFont typeface="Arial" panose="020B0604020202020204" pitchFamily="34" charset="0"/>
              <a:buChar char="•"/>
              <a:defRPr sz="1050" kern="1200">
                <a:solidFill>
                  <a:schemeClr val="tx1">
                    <a:lumMod val="90000"/>
                    <a:lumOff val="10000"/>
                  </a:schemeClr>
                </a:solidFill>
                <a:latin typeface="Libre Franklin"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nl-NL" noProof="0" dirty="0">
              <a:solidFill>
                <a:srgbClr val="087670"/>
              </a:solidFill>
            </a:endParaRPr>
          </a:p>
          <a:p>
            <a:pPr marL="0" indent="0">
              <a:buNone/>
            </a:pPr>
            <a:r>
              <a:rPr lang="fr-BE" b="1" noProof="0">
                <a:solidFill>
                  <a:srgbClr val="087670"/>
                </a:solidFill>
              </a:rPr>
              <a:t>90.1 millions</a:t>
            </a:r>
            <a:r>
              <a:rPr lang="fr-BE" noProof="0"/>
              <a:t> d’appels en 2025</a:t>
            </a:r>
          </a:p>
          <a:p>
            <a:pPr marL="0" indent="0">
              <a:buNone/>
            </a:pPr>
            <a:r>
              <a:rPr lang="fr-BE" sz="1200" noProof="0"/>
              <a:t>utilisé par Alivia, Fertidata, Registre du cancer, TRIO et Vitalink</a:t>
            </a:r>
          </a:p>
          <a:p>
            <a:pPr marL="0" indent="0">
              <a:buNone/>
            </a:pPr>
            <a:endParaRPr lang="nl-NL" noProof="0" dirty="0"/>
          </a:p>
        </p:txBody>
      </p:sp>
      <p:sp>
        <p:nvSpPr>
          <p:cNvPr id="13" name="Text Placeholder 44">
            <a:extLst>
              <a:ext uri="{FF2B5EF4-FFF2-40B4-BE49-F238E27FC236}">
                <a16:creationId xmlns:a16="http://schemas.microsoft.com/office/drawing/2014/main" id="{2841F31D-ABE2-A7B2-C21B-AE67E3288C5F}"/>
              </a:ext>
            </a:extLst>
          </p:cNvPr>
          <p:cNvSpPr txBox="1">
            <a:spLocks/>
          </p:cNvSpPr>
          <p:nvPr/>
        </p:nvSpPr>
        <p:spPr>
          <a:xfrm>
            <a:off x="8144307" y="3469214"/>
            <a:ext cx="3271293" cy="612071"/>
          </a:xfrm>
          <a:prstGeom prst="rect">
            <a:avLst/>
          </a:prstGeom>
        </p:spPr>
        <p:txBody>
          <a:bodyPr vert="horz" lIns="91440" tIns="45720" rIns="91440" bIns="45720" rtlCol="0" anchor="ctr">
            <a:normAutofit fontScale="92500" lnSpcReduction="20000"/>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lumMod val="65000"/>
                    <a:lumOff val="3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lumMod val="65000"/>
                    <a:lumOff val="3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lumMod val="65000"/>
                    <a:lumOff val="3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fr-BE" sz="2000" b="1" noProof="0" dirty="0">
                <a:solidFill>
                  <a:srgbClr val="087670"/>
                </a:solidFill>
                <a:latin typeface="Libre Franklin SemiBold" panose="00000700000000000000" pitchFamily="2" charset="0"/>
              </a:rPr>
              <a:t>Service de </a:t>
            </a:r>
            <a:r>
              <a:rPr lang="fr-BE" sz="2000" b="1" noProof="0" dirty="0" err="1">
                <a:solidFill>
                  <a:srgbClr val="087670"/>
                </a:solidFill>
                <a:latin typeface="Libre Franklin SemiBold" panose="00000700000000000000" pitchFamily="2" charset="0"/>
              </a:rPr>
              <a:t>pseudonymisation</a:t>
            </a:r>
            <a:endParaRPr lang="fr-BE" sz="2000" b="1" noProof="0" dirty="0">
              <a:solidFill>
                <a:srgbClr val="087670"/>
              </a:solidFill>
              <a:latin typeface="Libre Franklin SemiBold" panose="00000700000000000000" pitchFamily="2" charset="0"/>
            </a:endParaRPr>
          </a:p>
        </p:txBody>
      </p:sp>
      <p:sp>
        <p:nvSpPr>
          <p:cNvPr id="14" name="Content Placeholder 45">
            <a:extLst>
              <a:ext uri="{FF2B5EF4-FFF2-40B4-BE49-F238E27FC236}">
                <a16:creationId xmlns:a16="http://schemas.microsoft.com/office/drawing/2014/main" id="{5B6FE164-EE55-A8B0-C758-646A5158873D}"/>
              </a:ext>
            </a:extLst>
          </p:cNvPr>
          <p:cNvSpPr txBox="1">
            <a:spLocks/>
          </p:cNvSpPr>
          <p:nvPr/>
        </p:nvSpPr>
        <p:spPr>
          <a:xfrm>
            <a:off x="4520566" y="4148847"/>
            <a:ext cx="3271787" cy="1086372"/>
          </a:xfrm>
          <a:prstGeom prst="rect">
            <a:avLst/>
          </a:prstGeom>
          <a:ln>
            <a:solidFill>
              <a:srgbClr val="1C1C1C"/>
            </a:solidFill>
          </a:ln>
        </p:spPr>
        <p:txBody>
          <a:bodyPr anchor="ctr"/>
          <a:lstStyle>
            <a:lvl1pPr marL="228600" indent="-228600" algn="l" defTabSz="914400" rtl="0" eaLnBrk="1" latinLnBrk="0" hangingPunct="1">
              <a:lnSpc>
                <a:spcPct val="90000"/>
              </a:lnSpc>
              <a:spcBef>
                <a:spcPts val="1000"/>
              </a:spcBef>
              <a:buClr>
                <a:srgbClr val="087670"/>
              </a:buClr>
              <a:buSzPct val="120000"/>
              <a:buFont typeface="Arial" panose="020B0604020202020204" pitchFamily="34" charset="0"/>
              <a:buChar char="•"/>
              <a:defRPr sz="1400" kern="1200">
                <a:solidFill>
                  <a:schemeClr val="tx1">
                    <a:lumMod val="90000"/>
                    <a:lumOff val="10000"/>
                  </a:schemeClr>
                </a:solidFill>
                <a:latin typeface="Libre Franklin" panose="00000500000000000000" pitchFamily="2" charset="0"/>
                <a:ea typeface="+mn-ea"/>
                <a:cs typeface="+mn-cs"/>
              </a:defRPr>
            </a:lvl1pPr>
            <a:lvl2pPr marL="685800" indent="-228600" algn="l" defTabSz="914400" rtl="0" eaLnBrk="1" latinLnBrk="0" hangingPunct="1">
              <a:lnSpc>
                <a:spcPct val="90000"/>
              </a:lnSpc>
              <a:spcBef>
                <a:spcPts val="500"/>
              </a:spcBef>
              <a:buClr>
                <a:srgbClr val="BB2500"/>
              </a:buClr>
              <a:buSzPct val="120000"/>
              <a:buFont typeface="Arial" panose="020B0604020202020204" pitchFamily="34" charset="0"/>
              <a:buChar char="•"/>
              <a:defRPr sz="1200" kern="1200">
                <a:solidFill>
                  <a:schemeClr val="tx1">
                    <a:lumMod val="90000"/>
                    <a:lumOff val="10000"/>
                  </a:schemeClr>
                </a:solidFill>
                <a:latin typeface="Libre Franklin" panose="00000500000000000000" pitchFamily="2" charset="0"/>
                <a:ea typeface="+mn-ea"/>
                <a:cs typeface="+mn-cs"/>
              </a:defRPr>
            </a:lvl2pPr>
            <a:lvl3pPr marL="1143000" indent="-228600" algn="l" defTabSz="914400" rtl="0" eaLnBrk="1" latinLnBrk="0" hangingPunct="1">
              <a:lnSpc>
                <a:spcPct val="90000"/>
              </a:lnSpc>
              <a:spcBef>
                <a:spcPts val="500"/>
              </a:spcBef>
              <a:buClr>
                <a:srgbClr val="E0EEED"/>
              </a:buClr>
              <a:buSzPct val="120000"/>
              <a:buFont typeface="Arial" panose="020B0604020202020204" pitchFamily="34" charset="0"/>
              <a:buChar char="•"/>
              <a:defRPr sz="1100" kern="1200">
                <a:solidFill>
                  <a:schemeClr val="tx1">
                    <a:lumMod val="90000"/>
                    <a:lumOff val="10000"/>
                  </a:schemeClr>
                </a:solidFill>
                <a:latin typeface="Libre Franklin" panose="00000500000000000000" pitchFamily="2" charset="0"/>
                <a:ea typeface="+mn-ea"/>
                <a:cs typeface="+mn-cs"/>
              </a:defRPr>
            </a:lvl3pPr>
            <a:lvl4pPr marL="1600200" indent="-228600" algn="l" defTabSz="914400" rtl="0" eaLnBrk="1" latinLnBrk="0" hangingPunct="1">
              <a:lnSpc>
                <a:spcPct val="90000"/>
              </a:lnSpc>
              <a:spcBef>
                <a:spcPts val="500"/>
              </a:spcBef>
              <a:buClr>
                <a:srgbClr val="FFC5B7"/>
              </a:buClr>
              <a:buSzPct val="120000"/>
              <a:buFont typeface="Arial" panose="020B0604020202020204" pitchFamily="34" charset="0"/>
              <a:buChar char="•"/>
              <a:defRPr sz="1050" kern="1200">
                <a:solidFill>
                  <a:schemeClr val="tx1">
                    <a:lumMod val="90000"/>
                    <a:lumOff val="10000"/>
                  </a:schemeClr>
                </a:solidFill>
                <a:latin typeface="Libre Franklin" panose="00000500000000000000" pitchFamily="2" charset="0"/>
                <a:ea typeface="+mn-ea"/>
                <a:cs typeface="+mn-cs"/>
              </a:defRPr>
            </a:lvl4pPr>
            <a:lvl5pPr marL="2057400" indent="-228600" algn="l" defTabSz="914400" rtl="0" eaLnBrk="1" latinLnBrk="0" hangingPunct="1">
              <a:lnSpc>
                <a:spcPct val="90000"/>
              </a:lnSpc>
              <a:spcBef>
                <a:spcPts val="500"/>
              </a:spcBef>
              <a:buClr>
                <a:srgbClr val="087670"/>
              </a:buClr>
              <a:buSzPct val="120000"/>
              <a:buFont typeface="Arial" panose="020B0604020202020204" pitchFamily="34" charset="0"/>
              <a:buChar char="•"/>
              <a:defRPr sz="1050" kern="1200">
                <a:solidFill>
                  <a:schemeClr val="tx1">
                    <a:lumMod val="90000"/>
                    <a:lumOff val="10000"/>
                  </a:schemeClr>
                </a:solidFill>
                <a:latin typeface="Libre Franklin"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BE" b="1" noProof="0" dirty="0">
                <a:solidFill>
                  <a:srgbClr val="087670"/>
                </a:solidFill>
              </a:rPr>
              <a:t>121</a:t>
            </a:r>
            <a:r>
              <a:rPr lang="fr-BE" noProof="0" dirty="0"/>
              <a:t> incidents enregistrés en 2025, mais les BCP ont fonctionné</a:t>
            </a:r>
          </a:p>
          <a:p>
            <a:pPr marL="0" indent="0">
              <a:buNone/>
            </a:pPr>
            <a:r>
              <a:rPr lang="fr-BE" sz="1200" noProof="0" dirty="0"/>
              <a:t>eHealth 11, partenaires 110</a:t>
            </a:r>
          </a:p>
        </p:txBody>
      </p:sp>
      <p:sp>
        <p:nvSpPr>
          <p:cNvPr id="15" name="Text Placeholder 46">
            <a:extLst>
              <a:ext uri="{FF2B5EF4-FFF2-40B4-BE49-F238E27FC236}">
                <a16:creationId xmlns:a16="http://schemas.microsoft.com/office/drawing/2014/main" id="{D59A9C08-B857-086B-1BB1-369DDE3A0758}"/>
              </a:ext>
            </a:extLst>
          </p:cNvPr>
          <p:cNvSpPr txBox="1">
            <a:spLocks/>
          </p:cNvSpPr>
          <p:nvPr/>
        </p:nvSpPr>
        <p:spPr>
          <a:xfrm>
            <a:off x="4522154" y="3469214"/>
            <a:ext cx="3271293" cy="612071"/>
          </a:xfrm>
          <a:prstGeom prst="rect">
            <a:avLst/>
          </a:prstGeom>
        </p:spPr>
        <p:txBody>
          <a:bodyPr vert="horz" lIns="91440" tIns="45720" rIns="91440" bIns="45720" rtlCol="0" anchor="t">
            <a:normAutofit/>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lumMod val="65000"/>
                    <a:lumOff val="3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lumMod val="65000"/>
                    <a:lumOff val="3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lumMod val="65000"/>
                    <a:lumOff val="3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fr-BE" sz="2000" b="1" noProof="0" dirty="0">
                <a:solidFill>
                  <a:srgbClr val="087670"/>
                </a:solidFill>
                <a:latin typeface="Libre Franklin SemiBold" panose="00000700000000000000" pitchFamily="2" charset="0"/>
              </a:rPr>
              <a:t>Business continuity </a:t>
            </a:r>
          </a:p>
        </p:txBody>
      </p:sp>
      <p:sp>
        <p:nvSpPr>
          <p:cNvPr id="3" name="Text Placeholder 5">
            <a:extLst>
              <a:ext uri="{FF2B5EF4-FFF2-40B4-BE49-F238E27FC236}">
                <a16:creationId xmlns:a16="http://schemas.microsoft.com/office/drawing/2014/main" id="{B1C76E84-DBEC-6E44-BCCF-4913D3ACFEC8}"/>
              </a:ext>
            </a:extLst>
          </p:cNvPr>
          <p:cNvSpPr txBox="1">
            <a:spLocks/>
          </p:cNvSpPr>
          <p:nvPr/>
        </p:nvSpPr>
        <p:spPr>
          <a:xfrm>
            <a:off x="900000" y="5516538"/>
            <a:ext cx="10514506" cy="612071"/>
          </a:xfrm>
          <a:prstGeom prst="rect">
            <a:avLst/>
          </a:prstGeom>
        </p:spPr>
        <p:txBody>
          <a:bodyPr vert="horz" lIns="91440" tIns="45720" rIns="91440" bIns="45720" rtlCol="0" anchor="ctr">
            <a:normAutofit fontScale="92500" lnSpcReduction="20000"/>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lumMod val="65000"/>
                    <a:lumOff val="3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lumMod val="65000"/>
                    <a:lumOff val="3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lumMod val="65000"/>
                    <a:lumOff val="3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fr-BE" sz="2000" b="1" noProof="0">
                <a:solidFill>
                  <a:srgbClr val="087670"/>
                </a:solidFill>
                <a:latin typeface="Libre Franklin SemiBold" panose="00000700000000000000" pitchFamily="2" charset="0"/>
              </a:rPr>
              <a:t>En 1</a:t>
            </a:r>
            <a:r>
              <a:rPr lang="fr-BE" sz="2000" b="1" baseline="30000" noProof="0">
                <a:solidFill>
                  <a:srgbClr val="087670"/>
                </a:solidFill>
                <a:latin typeface="Libre Franklin SemiBold" panose="00000700000000000000" pitchFamily="2" charset="0"/>
              </a:rPr>
              <a:t>ère</a:t>
            </a:r>
            <a:r>
              <a:rPr lang="fr-BE" sz="2000" b="1" noProof="0">
                <a:solidFill>
                  <a:srgbClr val="087670"/>
                </a:solidFill>
                <a:latin typeface="Libre Franklin SemiBold" panose="00000700000000000000" pitchFamily="2" charset="0"/>
              </a:rPr>
              <a:t> position dans le classement de la Commission européenne depuis trois années consécutives </a:t>
            </a:r>
          </a:p>
        </p:txBody>
      </p:sp>
    </p:spTree>
    <p:extLst>
      <p:ext uri="{BB962C8B-B14F-4D97-AF65-F5344CB8AC3E}">
        <p14:creationId xmlns:p14="http://schemas.microsoft.com/office/powerpoint/2010/main" val="10053670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8F73FEFD-9C37-9E74-DC74-E6F3052C70D5}"/>
              </a:ext>
            </a:extLst>
          </p:cNvPr>
          <p:cNvSpPr>
            <a:spLocks noGrp="1"/>
          </p:cNvSpPr>
          <p:nvPr>
            <p:ph type="body" sz="quarter" idx="11"/>
          </p:nvPr>
        </p:nvSpPr>
        <p:spPr/>
        <p:txBody>
          <a:bodyPr>
            <a:normAutofit fontScale="77500" lnSpcReduction="20000"/>
          </a:bodyPr>
          <a:lstStyle/>
          <a:p>
            <a:r>
              <a:rPr lang="fr-BE" dirty="0"/>
              <a:t>Le numérique est la nouvelle norme, sur le plan médical</a:t>
            </a:r>
          </a:p>
        </p:txBody>
      </p:sp>
      <p:grpSp>
        <p:nvGrpSpPr>
          <p:cNvPr id="4" name="Group 61">
            <a:extLst>
              <a:ext uri="{FF2B5EF4-FFF2-40B4-BE49-F238E27FC236}">
                <a16:creationId xmlns:a16="http://schemas.microsoft.com/office/drawing/2014/main" id="{23A4555F-D71B-87E8-42F6-790373DA3845}"/>
              </a:ext>
            </a:extLst>
          </p:cNvPr>
          <p:cNvGrpSpPr>
            <a:grpSpLocks/>
          </p:cNvGrpSpPr>
          <p:nvPr/>
        </p:nvGrpSpPr>
        <p:grpSpPr bwMode="auto">
          <a:xfrm>
            <a:off x="4242769" y="2411276"/>
            <a:ext cx="2843584" cy="2454519"/>
            <a:chOff x="2955610" y="2523164"/>
            <a:chExt cx="3081034" cy="2657760"/>
          </a:xfrm>
        </p:grpSpPr>
        <p:sp>
          <p:nvSpPr>
            <p:cNvPr id="5" name="Flowchart: Connector 62">
              <a:extLst>
                <a:ext uri="{FF2B5EF4-FFF2-40B4-BE49-F238E27FC236}">
                  <a16:creationId xmlns:a16="http://schemas.microsoft.com/office/drawing/2014/main" id="{839981C4-2895-817D-E1D0-2738F776BA0B}"/>
                </a:ext>
              </a:extLst>
            </p:cNvPr>
            <p:cNvSpPr/>
            <p:nvPr/>
          </p:nvSpPr>
          <p:spPr>
            <a:xfrm>
              <a:off x="3203297" y="2523164"/>
              <a:ext cx="2657893" cy="2657760"/>
            </a:xfrm>
            <a:prstGeom prst="flowChartConnector">
              <a:avLst/>
            </a:prstGeom>
            <a:solidFill>
              <a:schemeClr val="bg1">
                <a:alpha val="67000"/>
              </a:schemeClr>
            </a:solidFill>
            <a:ln>
              <a:solidFill>
                <a:srgbClr val="3F6D5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sz="1600" noProof="0" dirty="0">
                <a:latin typeface="Arial" panose="020B0604020202020204" pitchFamily="34" charset="0"/>
                <a:cs typeface="Arial" panose="020B0604020202020204" pitchFamily="34" charset="0"/>
              </a:endParaRPr>
            </a:p>
          </p:txBody>
        </p:sp>
        <p:sp>
          <p:nvSpPr>
            <p:cNvPr id="6" name="Flowchart: Connector 63">
              <a:extLst>
                <a:ext uri="{FF2B5EF4-FFF2-40B4-BE49-F238E27FC236}">
                  <a16:creationId xmlns:a16="http://schemas.microsoft.com/office/drawing/2014/main" id="{8AE60D53-D4C8-F335-662E-B6591131B786}"/>
                </a:ext>
              </a:extLst>
            </p:cNvPr>
            <p:cNvSpPr/>
            <p:nvPr/>
          </p:nvSpPr>
          <p:spPr>
            <a:xfrm>
              <a:off x="3839985" y="3178480"/>
              <a:ext cx="1384518" cy="1347128"/>
            </a:xfrm>
            <a:prstGeom prst="flowChartConnector">
              <a:avLst/>
            </a:prstGeom>
            <a:solidFill>
              <a:srgbClr val="3F6D57"/>
            </a:solidFill>
            <a:ln>
              <a:solidFill>
                <a:srgbClr val="3F6D5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BE" sz="1400" b="1" noProof="0" dirty="0">
                  <a:solidFill>
                    <a:schemeClr val="bg1"/>
                  </a:solidFill>
                  <a:latin typeface="Arial" panose="020B0604020202020204" pitchFamily="34" charset="0"/>
                  <a:cs typeface="Arial" panose="020B0604020202020204" pitchFamily="34" charset="0"/>
                </a:rPr>
                <a:t>Médical</a:t>
              </a:r>
            </a:p>
          </p:txBody>
        </p:sp>
        <p:cxnSp>
          <p:nvCxnSpPr>
            <p:cNvPr id="7" name="Straight Connector 64">
              <a:extLst>
                <a:ext uri="{FF2B5EF4-FFF2-40B4-BE49-F238E27FC236}">
                  <a16:creationId xmlns:a16="http://schemas.microsoft.com/office/drawing/2014/main" id="{B680FB7E-EC4E-E854-DDF7-B228F3530573}"/>
                </a:ext>
              </a:extLst>
            </p:cNvPr>
            <p:cNvCxnSpPr/>
            <p:nvPr/>
          </p:nvCxnSpPr>
          <p:spPr>
            <a:xfrm>
              <a:off x="3628814" y="2669142"/>
              <a:ext cx="552537" cy="607714"/>
            </a:xfrm>
            <a:prstGeom prst="line">
              <a:avLst/>
            </a:prstGeom>
            <a:ln w="25400" cmpd="sng">
              <a:solidFill>
                <a:schemeClr val="tx1"/>
              </a:solidFill>
              <a:headEnd type="triangle"/>
            </a:ln>
          </p:spPr>
          <p:style>
            <a:lnRef idx="1">
              <a:schemeClr val="accent1"/>
            </a:lnRef>
            <a:fillRef idx="0">
              <a:schemeClr val="accent1"/>
            </a:fillRef>
            <a:effectRef idx="0">
              <a:schemeClr val="accent1"/>
            </a:effectRef>
            <a:fontRef idx="minor">
              <a:schemeClr val="tx1"/>
            </a:fontRef>
          </p:style>
        </p:cxnSp>
        <p:cxnSp>
          <p:nvCxnSpPr>
            <p:cNvPr id="8" name="Straight Connector 65">
              <a:extLst>
                <a:ext uri="{FF2B5EF4-FFF2-40B4-BE49-F238E27FC236}">
                  <a16:creationId xmlns:a16="http://schemas.microsoft.com/office/drawing/2014/main" id="{6D292015-4ECD-1D12-0D00-93BEDFF9E1AF}"/>
                </a:ext>
              </a:extLst>
            </p:cNvPr>
            <p:cNvCxnSpPr/>
            <p:nvPr/>
          </p:nvCxnSpPr>
          <p:spPr>
            <a:xfrm flipV="1">
              <a:off x="4922830" y="2669142"/>
              <a:ext cx="562063" cy="634689"/>
            </a:xfrm>
            <a:prstGeom prst="line">
              <a:avLst/>
            </a:prstGeom>
            <a:ln w="25400" cmpd="sng">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Connector 66">
              <a:extLst>
                <a:ext uri="{FF2B5EF4-FFF2-40B4-BE49-F238E27FC236}">
                  <a16:creationId xmlns:a16="http://schemas.microsoft.com/office/drawing/2014/main" id="{15AA67BB-018B-5014-35A6-FD262937C299}"/>
                </a:ext>
              </a:extLst>
            </p:cNvPr>
            <p:cNvCxnSpPr>
              <a:endCxn id="55" idx="1"/>
            </p:cNvCxnSpPr>
            <p:nvPr/>
          </p:nvCxnSpPr>
          <p:spPr>
            <a:xfrm flipV="1">
              <a:off x="5211403" y="3872959"/>
              <a:ext cx="825241" cy="9520"/>
            </a:xfrm>
            <a:prstGeom prst="line">
              <a:avLst/>
            </a:prstGeom>
            <a:ln w="25400" cmpd="sng">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Connector 67">
              <a:extLst>
                <a:ext uri="{FF2B5EF4-FFF2-40B4-BE49-F238E27FC236}">
                  <a16:creationId xmlns:a16="http://schemas.microsoft.com/office/drawing/2014/main" id="{6990E960-E4E1-1D37-E71D-F6311D9422E1}"/>
                </a:ext>
              </a:extLst>
            </p:cNvPr>
            <p:cNvCxnSpPr/>
            <p:nvPr/>
          </p:nvCxnSpPr>
          <p:spPr>
            <a:xfrm>
              <a:off x="4922830" y="4431991"/>
              <a:ext cx="562063" cy="675944"/>
            </a:xfrm>
            <a:prstGeom prst="line">
              <a:avLst/>
            </a:prstGeom>
            <a:ln w="25400" cmpd="sng">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Connector 68">
              <a:extLst>
                <a:ext uri="{FF2B5EF4-FFF2-40B4-BE49-F238E27FC236}">
                  <a16:creationId xmlns:a16="http://schemas.microsoft.com/office/drawing/2014/main" id="{23EF6DF6-ED0B-08FF-6A5A-E9A9C6ADEEF1}"/>
                </a:ext>
              </a:extLst>
            </p:cNvPr>
            <p:cNvCxnSpPr/>
            <p:nvPr/>
          </p:nvCxnSpPr>
          <p:spPr>
            <a:xfrm flipH="1">
              <a:off x="3563717" y="4425644"/>
              <a:ext cx="611283" cy="641036"/>
            </a:xfrm>
            <a:prstGeom prst="line">
              <a:avLst/>
            </a:prstGeom>
            <a:ln w="25400" cmpd="sng">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Connector 69">
              <a:extLst>
                <a:ext uri="{FF2B5EF4-FFF2-40B4-BE49-F238E27FC236}">
                  <a16:creationId xmlns:a16="http://schemas.microsoft.com/office/drawing/2014/main" id="{91287AD5-37E8-2BA6-A6DD-816BAEE2E25E}"/>
                </a:ext>
              </a:extLst>
            </p:cNvPr>
            <p:cNvCxnSpPr>
              <a:stCxn id="6" idx="2"/>
              <a:endCxn id="36" idx="3"/>
            </p:cNvCxnSpPr>
            <p:nvPr/>
          </p:nvCxnSpPr>
          <p:spPr>
            <a:xfrm flipH="1" flipV="1">
              <a:off x="2955610" y="3830622"/>
              <a:ext cx="884375" cy="21421"/>
            </a:xfrm>
            <a:prstGeom prst="line">
              <a:avLst/>
            </a:prstGeom>
            <a:ln w="25400" cmpd="sng">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3" name="Picture 76">
              <a:extLst>
                <a:ext uri="{FF2B5EF4-FFF2-40B4-BE49-F238E27FC236}">
                  <a16:creationId xmlns:a16="http://schemas.microsoft.com/office/drawing/2014/main" id="{B6FCB297-DB71-9E58-E179-D0F66505F33E}"/>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0800000" flipH="1" flipV="1">
              <a:off x="3366605" y="4012647"/>
              <a:ext cx="483518" cy="483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77">
              <a:extLst>
                <a:ext uri="{FF2B5EF4-FFF2-40B4-BE49-F238E27FC236}">
                  <a16:creationId xmlns:a16="http://schemas.microsoft.com/office/drawing/2014/main" id="{7A2DCAAD-97BF-DF61-D5D4-F9DE668102F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flipH="1" flipV="1">
              <a:off x="4256567" y="4578498"/>
              <a:ext cx="488154" cy="488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78">
              <a:extLst>
                <a:ext uri="{FF2B5EF4-FFF2-40B4-BE49-F238E27FC236}">
                  <a16:creationId xmlns:a16="http://schemas.microsoft.com/office/drawing/2014/main" id="{E0A0A3A9-2836-0B39-F1C0-AE2C65B14180}"/>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0800000" flipH="1" flipV="1">
              <a:off x="5220318" y="4044588"/>
              <a:ext cx="488154" cy="488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79">
              <a:extLst>
                <a:ext uri="{FF2B5EF4-FFF2-40B4-BE49-F238E27FC236}">
                  <a16:creationId xmlns:a16="http://schemas.microsoft.com/office/drawing/2014/main" id="{ED967F9E-7752-F8EB-97EC-70575AF5D854}"/>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0800000" flipH="1" flipV="1">
              <a:off x="4276225" y="2669854"/>
              <a:ext cx="482940" cy="482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80">
              <a:extLst>
                <a:ext uri="{FF2B5EF4-FFF2-40B4-BE49-F238E27FC236}">
                  <a16:creationId xmlns:a16="http://schemas.microsoft.com/office/drawing/2014/main" id="{6E7780C9-383B-9A74-D3D9-E0EEFCFA13CC}"/>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0800000" flipH="1" flipV="1">
              <a:off x="5243115" y="3201159"/>
              <a:ext cx="482940" cy="482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81">
              <a:extLst>
                <a:ext uri="{FF2B5EF4-FFF2-40B4-BE49-F238E27FC236}">
                  <a16:creationId xmlns:a16="http://schemas.microsoft.com/office/drawing/2014/main" id="{B77C8886-9B79-A6F5-0A71-E3EA696C245A}"/>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flipH="1">
              <a:off x="3390861" y="3204316"/>
              <a:ext cx="476625" cy="47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9" name="Group 76">
            <a:extLst>
              <a:ext uri="{FF2B5EF4-FFF2-40B4-BE49-F238E27FC236}">
                <a16:creationId xmlns:a16="http://schemas.microsoft.com/office/drawing/2014/main" id="{1C7058A6-B7B3-6874-5B59-BF51ABDA9636}"/>
              </a:ext>
            </a:extLst>
          </p:cNvPr>
          <p:cNvGrpSpPr>
            <a:grpSpLocks/>
          </p:cNvGrpSpPr>
          <p:nvPr/>
        </p:nvGrpSpPr>
        <p:grpSpPr bwMode="auto">
          <a:xfrm>
            <a:off x="1959698" y="4823301"/>
            <a:ext cx="2953769" cy="1052547"/>
            <a:chOff x="483110" y="5136172"/>
            <a:chExt cx="3200186" cy="1139713"/>
          </a:xfrm>
        </p:grpSpPr>
        <p:grpSp>
          <p:nvGrpSpPr>
            <p:cNvPr id="20" name="Group 67">
              <a:extLst>
                <a:ext uri="{FF2B5EF4-FFF2-40B4-BE49-F238E27FC236}">
                  <a16:creationId xmlns:a16="http://schemas.microsoft.com/office/drawing/2014/main" id="{A31BF3FE-8442-A15C-0486-B5FC6F5316F9}"/>
                </a:ext>
              </a:extLst>
            </p:cNvPr>
            <p:cNvGrpSpPr>
              <a:grpSpLocks/>
            </p:cNvGrpSpPr>
            <p:nvPr/>
          </p:nvGrpSpPr>
          <p:grpSpPr bwMode="auto">
            <a:xfrm>
              <a:off x="483110" y="5136172"/>
              <a:ext cx="3200186" cy="1139713"/>
              <a:chOff x="398612" y="5107746"/>
              <a:chExt cx="3200186" cy="1139713"/>
            </a:xfrm>
          </p:grpSpPr>
          <p:sp>
            <p:nvSpPr>
              <p:cNvPr id="22" name="Rectangle 79">
                <a:extLst>
                  <a:ext uri="{FF2B5EF4-FFF2-40B4-BE49-F238E27FC236}">
                    <a16:creationId xmlns:a16="http://schemas.microsoft.com/office/drawing/2014/main" id="{55CFDDDB-8945-93D7-D59E-FEBB5C38F9E3}"/>
                  </a:ext>
                </a:extLst>
              </p:cNvPr>
              <p:cNvSpPr/>
              <p:nvPr/>
            </p:nvSpPr>
            <p:spPr>
              <a:xfrm>
                <a:off x="398612" y="5107746"/>
                <a:ext cx="1152622" cy="1080570"/>
              </a:xfrm>
              <a:prstGeom prst="rect">
                <a:avLst/>
              </a:prstGeom>
              <a:solidFill>
                <a:schemeClr val="bg1">
                  <a:alpha val="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sz="1600" noProof="0" dirty="0">
                  <a:latin typeface="Arial" panose="020B0604020202020204" pitchFamily="34" charset="0"/>
                  <a:cs typeface="Arial" panose="020B0604020202020204" pitchFamily="34" charset="0"/>
                </a:endParaRPr>
              </a:p>
            </p:txBody>
          </p:sp>
          <p:sp>
            <p:nvSpPr>
              <p:cNvPr id="23" name="Rectangle 80">
                <a:extLst>
                  <a:ext uri="{FF2B5EF4-FFF2-40B4-BE49-F238E27FC236}">
                    <a16:creationId xmlns:a16="http://schemas.microsoft.com/office/drawing/2014/main" id="{75D2C3D3-D39C-3BDA-6E4F-BFBB804DEF56}"/>
                  </a:ext>
                </a:extLst>
              </p:cNvPr>
              <p:cNvSpPr/>
              <p:nvPr/>
            </p:nvSpPr>
            <p:spPr>
              <a:xfrm>
                <a:off x="1511059" y="5153759"/>
                <a:ext cx="2087739" cy="1080570"/>
              </a:xfrm>
              <a:prstGeom prst="rect">
                <a:avLst/>
              </a:prstGeom>
              <a:solidFill>
                <a:srgbClr val="3E6E5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sz="1600" noProof="0" dirty="0">
                  <a:latin typeface="Arial" panose="020B0604020202020204" pitchFamily="34" charset="0"/>
                  <a:cs typeface="Arial" panose="020B0604020202020204" pitchFamily="34" charset="0"/>
                </a:endParaRPr>
              </a:p>
            </p:txBody>
          </p:sp>
          <p:sp>
            <p:nvSpPr>
              <p:cNvPr id="24" name="TextBox 81">
                <a:extLst>
                  <a:ext uri="{FF2B5EF4-FFF2-40B4-BE49-F238E27FC236}">
                    <a16:creationId xmlns:a16="http://schemas.microsoft.com/office/drawing/2014/main" id="{3E4E6B1F-A28D-7C4B-ACF7-F0C3C193FF41}"/>
                  </a:ext>
                </a:extLst>
              </p:cNvPr>
              <p:cNvSpPr txBox="1"/>
              <p:nvPr/>
            </p:nvSpPr>
            <p:spPr>
              <a:xfrm>
                <a:off x="1548043" y="5189103"/>
                <a:ext cx="2024232" cy="1058356"/>
              </a:xfrm>
              <a:prstGeom prst="rect">
                <a:avLst/>
              </a:prstGeom>
            </p:spPr>
            <p:txBody>
              <a:bodyPr>
                <a:normAutofit/>
              </a:bodyPr>
              <a:lstStyle/>
              <a:p>
                <a:pPr algn="ctr">
                  <a:defRPr/>
                </a:pPr>
                <a:r>
                  <a:rPr lang="fr-BE" sz="1600" noProof="0" dirty="0">
                    <a:solidFill>
                      <a:schemeClr val="bg1"/>
                    </a:solidFill>
                    <a:latin typeface="Arial" panose="020B0604020202020204" pitchFamily="34" charset="0"/>
                    <a:cs typeface="Arial" panose="020B0604020202020204" pitchFamily="34" charset="0"/>
                  </a:rPr>
                  <a:t>Rapports et résultats d’examens</a:t>
                </a:r>
              </a:p>
            </p:txBody>
          </p:sp>
        </p:grpSp>
        <p:pic>
          <p:nvPicPr>
            <p:cNvPr id="21" name="Picture 94">
              <a:extLst>
                <a:ext uri="{FF2B5EF4-FFF2-40B4-BE49-F238E27FC236}">
                  <a16:creationId xmlns:a16="http://schemas.microsoft.com/office/drawing/2014/main" id="{93967112-A37C-DF27-AF6D-456F87E04209}"/>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89019" y="5163796"/>
              <a:ext cx="1016496" cy="1016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5" name="Group 82">
            <a:extLst>
              <a:ext uri="{FF2B5EF4-FFF2-40B4-BE49-F238E27FC236}">
                <a16:creationId xmlns:a16="http://schemas.microsoft.com/office/drawing/2014/main" id="{4A6E6325-BF6F-9094-7C72-73C03ED08319}"/>
              </a:ext>
            </a:extLst>
          </p:cNvPr>
          <p:cNvGrpSpPr>
            <a:grpSpLocks/>
          </p:cNvGrpSpPr>
          <p:nvPr/>
        </p:nvGrpSpPr>
        <p:grpSpPr bwMode="auto">
          <a:xfrm>
            <a:off x="1993404" y="1359130"/>
            <a:ext cx="2957811" cy="1058863"/>
            <a:chOff x="518456" y="1382445"/>
            <a:chExt cx="3205014" cy="1146988"/>
          </a:xfrm>
        </p:grpSpPr>
        <p:grpSp>
          <p:nvGrpSpPr>
            <p:cNvPr id="26" name="Group 93">
              <a:extLst>
                <a:ext uri="{FF2B5EF4-FFF2-40B4-BE49-F238E27FC236}">
                  <a16:creationId xmlns:a16="http://schemas.microsoft.com/office/drawing/2014/main" id="{75C84373-A145-E702-C7B4-BD00AF90E469}"/>
                </a:ext>
              </a:extLst>
            </p:cNvPr>
            <p:cNvGrpSpPr>
              <a:grpSpLocks/>
            </p:cNvGrpSpPr>
            <p:nvPr/>
          </p:nvGrpSpPr>
          <p:grpSpPr bwMode="auto">
            <a:xfrm>
              <a:off x="546770" y="1394932"/>
              <a:ext cx="3176700" cy="1134501"/>
              <a:chOff x="546770" y="1424385"/>
              <a:chExt cx="3176700" cy="1134501"/>
            </a:xfrm>
          </p:grpSpPr>
          <p:grpSp>
            <p:nvGrpSpPr>
              <p:cNvPr id="28" name="Group 33">
                <a:extLst>
                  <a:ext uri="{FF2B5EF4-FFF2-40B4-BE49-F238E27FC236}">
                    <a16:creationId xmlns:a16="http://schemas.microsoft.com/office/drawing/2014/main" id="{A90037DC-6207-5C51-1DB2-AAEEE7434633}"/>
                  </a:ext>
                </a:extLst>
              </p:cNvPr>
              <p:cNvGrpSpPr>
                <a:grpSpLocks/>
              </p:cNvGrpSpPr>
              <p:nvPr/>
            </p:nvGrpSpPr>
            <p:grpSpPr bwMode="auto">
              <a:xfrm>
                <a:off x="546770" y="1424385"/>
                <a:ext cx="3176700" cy="1080121"/>
                <a:chOff x="747228" y="1772815"/>
                <a:chExt cx="3176700" cy="1080121"/>
              </a:xfrm>
            </p:grpSpPr>
            <p:sp>
              <p:nvSpPr>
                <p:cNvPr id="30" name="Rectangle 87">
                  <a:extLst>
                    <a:ext uri="{FF2B5EF4-FFF2-40B4-BE49-F238E27FC236}">
                      <a16:creationId xmlns:a16="http://schemas.microsoft.com/office/drawing/2014/main" id="{D3689A42-2C00-7D58-785D-4628E9AB14BF}"/>
                    </a:ext>
                  </a:extLst>
                </p:cNvPr>
                <p:cNvSpPr/>
                <p:nvPr/>
              </p:nvSpPr>
              <p:spPr>
                <a:xfrm>
                  <a:off x="747495" y="1773027"/>
                  <a:ext cx="1100384" cy="1079393"/>
                </a:xfrm>
                <a:prstGeom prst="rect">
                  <a:avLst/>
                </a:prstGeom>
                <a:solidFill>
                  <a:schemeClr val="bg1">
                    <a:alpha val="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sz="1600" noProof="0" dirty="0">
                    <a:latin typeface="Arial" panose="020B0604020202020204" pitchFamily="34" charset="0"/>
                    <a:cs typeface="Arial" panose="020B0604020202020204" pitchFamily="34" charset="0"/>
                  </a:endParaRPr>
                </a:p>
              </p:txBody>
            </p:sp>
            <p:sp>
              <p:nvSpPr>
                <p:cNvPr id="31" name="Rectangle 88">
                  <a:extLst>
                    <a:ext uri="{FF2B5EF4-FFF2-40B4-BE49-F238E27FC236}">
                      <a16:creationId xmlns:a16="http://schemas.microsoft.com/office/drawing/2014/main" id="{54ADA0E8-992D-5715-7530-CB2D6EE37E93}"/>
                    </a:ext>
                  </a:extLst>
                </p:cNvPr>
                <p:cNvSpPr/>
                <p:nvPr/>
              </p:nvSpPr>
              <p:spPr>
                <a:xfrm>
                  <a:off x="1835176" y="1773027"/>
                  <a:ext cx="2088031" cy="1079393"/>
                </a:xfrm>
                <a:prstGeom prst="rect">
                  <a:avLst/>
                </a:prstGeom>
                <a:solidFill>
                  <a:srgbClr val="3E6E5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sz="1600" noProof="0" dirty="0">
                    <a:latin typeface="Arial" panose="020B0604020202020204" pitchFamily="34" charset="0"/>
                    <a:cs typeface="Arial" panose="020B0604020202020204" pitchFamily="34" charset="0"/>
                  </a:endParaRPr>
                </a:p>
              </p:txBody>
            </p:sp>
          </p:grpSp>
          <p:sp>
            <p:nvSpPr>
              <p:cNvPr id="29" name="TextBox 86">
                <a:extLst>
                  <a:ext uri="{FF2B5EF4-FFF2-40B4-BE49-F238E27FC236}">
                    <a16:creationId xmlns:a16="http://schemas.microsoft.com/office/drawing/2014/main" id="{420A2192-0B35-B120-3B86-1E15C2889696}"/>
                  </a:ext>
                </a:extLst>
              </p:cNvPr>
              <p:cNvSpPr txBox="1"/>
              <p:nvPr/>
            </p:nvSpPr>
            <p:spPr>
              <a:xfrm>
                <a:off x="1631525" y="1496954"/>
                <a:ext cx="2088031" cy="1061932"/>
              </a:xfrm>
              <a:prstGeom prst="rect">
                <a:avLst/>
              </a:prstGeom>
            </p:spPr>
            <p:txBody>
              <a:bodyPr>
                <a:normAutofit/>
              </a:bodyPr>
              <a:lstStyle/>
              <a:p>
                <a:pPr algn="ctr">
                  <a:defRPr/>
                </a:pPr>
                <a:r>
                  <a:rPr lang="fr-BE" sz="1600" noProof="0">
                    <a:solidFill>
                      <a:schemeClr val="bg1"/>
                    </a:solidFill>
                    <a:latin typeface="Arial" panose="020B0604020202020204" pitchFamily="34" charset="0"/>
                    <a:cs typeface="Arial" panose="020B0604020202020204" pitchFamily="34" charset="0"/>
                  </a:rPr>
                  <a:t>Summary electronic health record (SumEHR)</a:t>
                </a:r>
              </a:p>
              <a:p>
                <a:pPr>
                  <a:defRPr/>
                </a:pPr>
                <a:endParaRPr lang="nl-NL" sz="1600" noProof="0" dirty="0">
                  <a:solidFill>
                    <a:schemeClr val="tx1">
                      <a:lumMod val="95000"/>
                      <a:lumOff val="5000"/>
                    </a:schemeClr>
                  </a:solidFill>
                  <a:latin typeface="Arial" panose="020B0604020202020204" pitchFamily="34" charset="0"/>
                  <a:cs typeface="Arial" panose="020B0604020202020204" pitchFamily="34" charset="0"/>
                </a:endParaRPr>
              </a:p>
            </p:txBody>
          </p:sp>
        </p:grpSp>
        <p:pic>
          <p:nvPicPr>
            <p:cNvPr id="27" name="Picture 95">
              <a:extLst>
                <a:ext uri="{FF2B5EF4-FFF2-40B4-BE49-F238E27FC236}">
                  <a16:creationId xmlns:a16="http://schemas.microsoft.com/office/drawing/2014/main" id="{3F108B3A-D6A7-60A9-87D9-B38A89F85CA9}"/>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18456" y="1382445"/>
              <a:ext cx="1129308" cy="1129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2" name="Group 89">
            <a:extLst>
              <a:ext uri="{FF2B5EF4-FFF2-40B4-BE49-F238E27FC236}">
                <a16:creationId xmlns:a16="http://schemas.microsoft.com/office/drawing/2014/main" id="{68182261-B786-8D6E-8933-DE885366C805}"/>
              </a:ext>
            </a:extLst>
          </p:cNvPr>
          <p:cNvGrpSpPr>
            <a:grpSpLocks/>
          </p:cNvGrpSpPr>
          <p:nvPr/>
        </p:nvGrpSpPr>
        <p:grpSpPr bwMode="auto">
          <a:xfrm>
            <a:off x="1971423" y="3120521"/>
            <a:ext cx="2271346" cy="1112227"/>
            <a:chOff x="495636" y="3290765"/>
            <a:chExt cx="2459972" cy="1205401"/>
          </a:xfrm>
        </p:grpSpPr>
        <p:grpSp>
          <p:nvGrpSpPr>
            <p:cNvPr id="33" name="Group 68">
              <a:extLst>
                <a:ext uri="{FF2B5EF4-FFF2-40B4-BE49-F238E27FC236}">
                  <a16:creationId xmlns:a16="http://schemas.microsoft.com/office/drawing/2014/main" id="{0F0207CD-8B00-83A7-8552-E5648353B920}"/>
                </a:ext>
              </a:extLst>
            </p:cNvPr>
            <p:cNvGrpSpPr>
              <a:grpSpLocks/>
            </p:cNvGrpSpPr>
            <p:nvPr/>
          </p:nvGrpSpPr>
          <p:grpSpPr bwMode="auto">
            <a:xfrm>
              <a:off x="495636" y="3290765"/>
              <a:ext cx="2459972" cy="1205401"/>
              <a:chOff x="455844" y="3290765"/>
              <a:chExt cx="2459972" cy="1205401"/>
            </a:xfrm>
          </p:grpSpPr>
          <p:sp>
            <p:nvSpPr>
              <p:cNvPr id="35" name="Rectangle 93">
                <a:extLst>
                  <a:ext uri="{FF2B5EF4-FFF2-40B4-BE49-F238E27FC236}">
                    <a16:creationId xmlns:a16="http://schemas.microsoft.com/office/drawing/2014/main" id="{227DFDC2-8BBF-34DA-7C0B-A88CFD77C858}"/>
                  </a:ext>
                </a:extLst>
              </p:cNvPr>
              <p:cNvSpPr/>
              <p:nvPr/>
            </p:nvSpPr>
            <p:spPr>
              <a:xfrm>
                <a:off x="455844" y="3290765"/>
                <a:ext cx="1152219" cy="1079937"/>
              </a:xfrm>
              <a:prstGeom prst="rect">
                <a:avLst/>
              </a:prstGeom>
              <a:solidFill>
                <a:schemeClr val="bg1">
                  <a:alpha val="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sz="1600" noProof="0" dirty="0">
                  <a:latin typeface="Arial" panose="020B0604020202020204" pitchFamily="34" charset="0"/>
                  <a:cs typeface="Arial" panose="020B0604020202020204" pitchFamily="34" charset="0"/>
                </a:endParaRPr>
              </a:p>
            </p:txBody>
          </p:sp>
          <p:sp>
            <p:nvSpPr>
              <p:cNvPr id="36" name="Rectangle 94">
                <a:extLst>
                  <a:ext uri="{FF2B5EF4-FFF2-40B4-BE49-F238E27FC236}">
                    <a16:creationId xmlns:a16="http://schemas.microsoft.com/office/drawing/2014/main" id="{82AF0E09-710C-9F9B-C7BD-26D62D26466F}"/>
                  </a:ext>
                </a:extLst>
              </p:cNvPr>
              <p:cNvSpPr/>
              <p:nvPr/>
            </p:nvSpPr>
            <p:spPr>
              <a:xfrm>
                <a:off x="1608063" y="3290765"/>
                <a:ext cx="1307753" cy="1079937"/>
              </a:xfrm>
              <a:prstGeom prst="rect">
                <a:avLst/>
              </a:prstGeom>
              <a:solidFill>
                <a:srgbClr val="3E6E5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sz="1600" noProof="0" dirty="0">
                  <a:latin typeface="Arial" panose="020B0604020202020204" pitchFamily="34" charset="0"/>
                  <a:cs typeface="Arial" panose="020B0604020202020204" pitchFamily="34" charset="0"/>
                </a:endParaRPr>
              </a:p>
            </p:txBody>
          </p:sp>
          <p:sp>
            <p:nvSpPr>
              <p:cNvPr id="37" name="TextBox 44">
                <a:extLst>
                  <a:ext uri="{FF2B5EF4-FFF2-40B4-BE49-F238E27FC236}">
                    <a16:creationId xmlns:a16="http://schemas.microsoft.com/office/drawing/2014/main" id="{AA3572F8-2A9D-CC37-236E-D1A54F10DEC3}"/>
                  </a:ext>
                </a:extLst>
              </p:cNvPr>
              <p:cNvSpPr txBox="1">
                <a:spLocks noChangeArrowheads="1"/>
              </p:cNvSpPr>
              <p:nvPr/>
            </p:nvSpPr>
            <p:spPr bwMode="auto">
              <a:xfrm>
                <a:off x="1608062" y="3340927"/>
                <a:ext cx="1307754" cy="1155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algn="ctr"/>
                <a:r>
                  <a:rPr lang="fr-BE" sz="1600" noProof="0" dirty="0">
                    <a:solidFill>
                      <a:schemeClr val="bg1"/>
                    </a:solidFill>
                    <a:latin typeface="Arial" panose="020B0604020202020204" pitchFamily="34" charset="0"/>
                    <a:cs typeface="Arial" panose="020B0604020202020204" pitchFamily="34" charset="0"/>
                  </a:rPr>
                  <a:t>Schéma de médication</a:t>
                </a:r>
              </a:p>
            </p:txBody>
          </p:sp>
        </p:grpSp>
        <p:pic>
          <p:nvPicPr>
            <p:cNvPr id="34" name="Picture 96">
              <a:extLst>
                <a:ext uri="{FF2B5EF4-FFF2-40B4-BE49-F238E27FC236}">
                  <a16:creationId xmlns:a16="http://schemas.microsoft.com/office/drawing/2014/main" id="{CB27DE28-1986-6130-200C-DFA6B63BDEE4}"/>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48526" y="3320177"/>
              <a:ext cx="1086712" cy="108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8" name="Group 96">
            <a:extLst>
              <a:ext uri="{FF2B5EF4-FFF2-40B4-BE49-F238E27FC236}">
                <a16:creationId xmlns:a16="http://schemas.microsoft.com/office/drawing/2014/main" id="{BC7E9115-C7BC-2AAD-8B10-84DF7CE38DE1}"/>
              </a:ext>
            </a:extLst>
          </p:cNvPr>
          <p:cNvGrpSpPr>
            <a:grpSpLocks/>
          </p:cNvGrpSpPr>
          <p:nvPr/>
        </p:nvGrpSpPr>
        <p:grpSpPr bwMode="auto">
          <a:xfrm>
            <a:off x="6500928" y="1414813"/>
            <a:ext cx="2992316" cy="996462"/>
            <a:chOff x="5403035" y="1443044"/>
            <a:chExt cx="3240120" cy="1080120"/>
          </a:xfrm>
        </p:grpSpPr>
        <p:grpSp>
          <p:nvGrpSpPr>
            <p:cNvPr id="39" name="Group 69">
              <a:extLst>
                <a:ext uri="{FF2B5EF4-FFF2-40B4-BE49-F238E27FC236}">
                  <a16:creationId xmlns:a16="http://schemas.microsoft.com/office/drawing/2014/main" id="{E7C56931-6C3B-8C0E-3944-93137253116C}"/>
                </a:ext>
              </a:extLst>
            </p:cNvPr>
            <p:cNvGrpSpPr>
              <a:grpSpLocks/>
            </p:cNvGrpSpPr>
            <p:nvPr/>
          </p:nvGrpSpPr>
          <p:grpSpPr bwMode="auto">
            <a:xfrm>
              <a:off x="5403035" y="1443044"/>
              <a:ext cx="3240120" cy="1080120"/>
              <a:chOff x="5425798" y="1315063"/>
              <a:chExt cx="3240120" cy="1080120"/>
            </a:xfrm>
          </p:grpSpPr>
          <p:sp>
            <p:nvSpPr>
              <p:cNvPr id="41" name="Rectangle 99">
                <a:extLst>
                  <a:ext uri="{FF2B5EF4-FFF2-40B4-BE49-F238E27FC236}">
                    <a16:creationId xmlns:a16="http://schemas.microsoft.com/office/drawing/2014/main" id="{0B81C8B8-1AAD-5A91-DAF6-78D5102F05B6}"/>
                  </a:ext>
                </a:extLst>
              </p:cNvPr>
              <p:cNvSpPr/>
              <p:nvPr/>
            </p:nvSpPr>
            <p:spPr>
              <a:xfrm>
                <a:off x="5425798" y="1315063"/>
                <a:ext cx="1151972" cy="1080120"/>
              </a:xfrm>
              <a:prstGeom prst="rect">
                <a:avLst/>
              </a:prstGeom>
              <a:solidFill>
                <a:schemeClr val="bg1">
                  <a:alpha val="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sz="1600" noProof="0" dirty="0">
                  <a:latin typeface="Arial" panose="020B0604020202020204" pitchFamily="34" charset="0"/>
                  <a:cs typeface="Arial" panose="020B0604020202020204" pitchFamily="34" charset="0"/>
                </a:endParaRPr>
              </a:p>
            </p:txBody>
          </p:sp>
          <p:sp>
            <p:nvSpPr>
              <p:cNvPr id="42" name="Rectangle 100">
                <a:extLst>
                  <a:ext uri="{FF2B5EF4-FFF2-40B4-BE49-F238E27FC236}">
                    <a16:creationId xmlns:a16="http://schemas.microsoft.com/office/drawing/2014/main" id="{B7EBE363-A925-5D5F-1D00-EF02DCB59721}"/>
                  </a:ext>
                </a:extLst>
              </p:cNvPr>
              <p:cNvSpPr/>
              <p:nvPr/>
            </p:nvSpPr>
            <p:spPr>
              <a:xfrm>
                <a:off x="6577770" y="1315063"/>
                <a:ext cx="2088148" cy="1080120"/>
              </a:xfrm>
              <a:prstGeom prst="rect">
                <a:avLst/>
              </a:prstGeom>
              <a:solidFill>
                <a:srgbClr val="3E6E5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sz="1600" noProof="0" dirty="0">
                  <a:latin typeface="Arial" panose="020B0604020202020204" pitchFamily="34" charset="0"/>
                  <a:cs typeface="Arial" panose="020B0604020202020204" pitchFamily="34" charset="0"/>
                </a:endParaRPr>
              </a:p>
            </p:txBody>
          </p:sp>
          <p:sp>
            <p:nvSpPr>
              <p:cNvPr id="43" name="TextBox 101">
                <a:extLst>
                  <a:ext uri="{FF2B5EF4-FFF2-40B4-BE49-F238E27FC236}">
                    <a16:creationId xmlns:a16="http://schemas.microsoft.com/office/drawing/2014/main" id="{CC836661-24D1-9E64-6C65-2DAD41109216}"/>
                  </a:ext>
                </a:extLst>
              </p:cNvPr>
              <p:cNvSpPr txBox="1"/>
              <p:nvPr/>
            </p:nvSpPr>
            <p:spPr>
              <a:xfrm>
                <a:off x="6533808" y="1319602"/>
                <a:ext cx="2086561" cy="1038821"/>
              </a:xfrm>
              <a:prstGeom prst="rect">
                <a:avLst/>
              </a:prstGeom>
            </p:spPr>
            <p:txBody>
              <a:bodyPr>
                <a:normAutofit lnSpcReduction="10000"/>
              </a:bodyPr>
              <a:lstStyle/>
              <a:p>
                <a:pPr>
                  <a:defRPr/>
                </a:pPr>
                <a:endParaRPr lang="nl-NL" sz="900" noProof="0" dirty="0">
                  <a:solidFill>
                    <a:schemeClr val="bg1"/>
                  </a:solidFill>
                  <a:latin typeface="Arial" panose="020B0604020202020204" pitchFamily="34" charset="0"/>
                  <a:cs typeface="Arial" panose="020B0604020202020204" pitchFamily="34" charset="0"/>
                </a:endParaRPr>
              </a:p>
              <a:p>
                <a:pPr marL="76202" algn="ctr">
                  <a:defRPr/>
                </a:pPr>
                <a:r>
                  <a:rPr lang="fr-BE" sz="1600" noProof="0">
                    <a:solidFill>
                      <a:schemeClr val="bg1"/>
                    </a:solidFill>
                    <a:latin typeface="Arial" panose="020B0604020202020204" pitchFamily="34" charset="0"/>
                    <a:cs typeface="Arial" panose="020B0604020202020204" pitchFamily="34" charset="0"/>
                  </a:rPr>
                  <a:t>Directives et avis disponibles en ligne</a:t>
                </a:r>
              </a:p>
            </p:txBody>
          </p:sp>
        </p:grpSp>
        <p:pic>
          <p:nvPicPr>
            <p:cNvPr id="40" name="Picture 98">
              <a:extLst>
                <a:ext uri="{FF2B5EF4-FFF2-40B4-BE49-F238E27FC236}">
                  <a16:creationId xmlns:a16="http://schemas.microsoft.com/office/drawing/2014/main" id="{24A4E7BD-BEBA-B990-3A40-D4B486FEAAE0}"/>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464394" y="1478427"/>
              <a:ext cx="985292" cy="985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4" name="Group 102">
            <a:extLst>
              <a:ext uri="{FF2B5EF4-FFF2-40B4-BE49-F238E27FC236}">
                <a16:creationId xmlns:a16="http://schemas.microsoft.com/office/drawing/2014/main" id="{C14FE248-EDD0-15BC-CFEC-0DB1FF9D50CC}"/>
              </a:ext>
            </a:extLst>
          </p:cNvPr>
          <p:cNvGrpSpPr>
            <a:grpSpLocks/>
          </p:cNvGrpSpPr>
          <p:nvPr/>
        </p:nvGrpSpPr>
        <p:grpSpPr bwMode="auto">
          <a:xfrm>
            <a:off x="6489204" y="4796921"/>
            <a:ext cx="3020158" cy="1094642"/>
            <a:chOff x="5389884" y="5107746"/>
            <a:chExt cx="3270725" cy="1184852"/>
          </a:xfrm>
        </p:grpSpPr>
        <p:grpSp>
          <p:nvGrpSpPr>
            <p:cNvPr id="45" name="Group 70">
              <a:extLst>
                <a:ext uri="{FF2B5EF4-FFF2-40B4-BE49-F238E27FC236}">
                  <a16:creationId xmlns:a16="http://schemas.microsoft.com/office/drawing/2014/main" id="{339B88C0-0619-EE56-128D-3B4B23340602}"/>
                </a:ext>
              </a:extLst>
            </p:cNvPr>
            <p:cNvGrpSpPr>
              <a:grpSpLocks/>
            </p:cNvGrpSpPr>
            <p:nvPr/>
          </p:nvGrpSpPr>
          <p:grpSpPr bwMode="auto">
            <a:xfrm>
              <a:off x="5402580" y="5148986"/>
              <a:ext cx="3258029" cy="1088098"/>
              <a:chOff x="5507720" y="5116842"/>
              <a:chExt cx="3258029" cy="1088098"/>
            </a:xfrm>
          </p:grpSpPr>
          <p:sp>
            <p:nvSpPr>
              <p:cNvPr id="49" name="Rectangle 112">
                <a:extLst>
                  <a:ext uri="{FF2B5EF4-FFF2-40B4-BE49-F238E27FC236}">
                    <a16:creationId xmlns:a16="http://schemas.microsoft.com/office/drawing/2014/main" id="{5CF22B9B-5DF1-E5CD-16D5-D43E78A82E93}"/>
                  </a:ext>
                </a:extLst>
              </p:cNvPr>
              <p:cNvSpPr/>
              <p:nvPr/>
            </p:nvSpPr>
            <p:spPr>
              <a:xfrm>
                <a:off x="5507720" y="5116842"/>
                <a:ext cx="1152133" cy="1080166"/>
              </a:xfrm>
              <a:prstGeom prst="rect">
                <a:avLst/>
              </a:prstGeom>
              <a:solidFill>
                <a:schemeClr val="bg1">
                  <a:alpha val="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sz="1600" noProof="0" dirty="0">
                  <a:latin typeface="Arial" panose="020B0604020202020204" pitchFamily="34" charset="0"/>
                  <a:cs typeface="Arial" panose="020B0604020202020204" pitchFamily="34" charset="0"/>
                </a:endParaRPr>
              </a:p>
            </p:txBody>
          </p:sp>
          <p:sp>
            <p:nvSpPr>
              <p:cNvPr id="50" name="Rectangle 113">
                <a:extLst>
                  <a:ext uri="{FF2B5EF4-FFF2-40B4-BE49-F238E27FC236}">
                    <a16:creationId xmlns:a16="http://schemas.microsoft.com/office/drawing/2014/main" id="{B96FC8E0-DF1C-13D0-7675-C6C0232E3562}"/>
                  </a:ext>
                </a:extLst>
              </p:cNvPr>
              <p:cNvSpPr/>
              <p:nvPr/>
            </p:nvSpPr>
            <p:spPr>
              <a:xfrm>
                <a:off x="6677310" y="5116842"/>
                <a:ext cx="2088439" cy="1080166"/>
              </a:xfrm>
              <a:prstGeom prst="rect">
                <a:avLst/>
              </a:prstGeom>
              <a:solidFill>
                <a:srgbClr val="3E6E5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sz="1600" noProof="0" dirty="0">
                  <a:latin typeface="Arial" panose="020B0604020202020204" pitchFamily="34" charset="0"/>
                  <a:cs typeface="Arial" panose="020B0604020202020204" pitchFamily="34" charset="0"/>
                </a:endParaRPr>
              </a:p>
            </p:txBody>
          </p:sp>
          <p:sp>
            <p:nvSpPr>
              <p:cNvPr id="51" name="TextBox 114">
                <a:extLst>
                  <a:ext uri="{FF2B5EF4-FFF2-40B4-BE49-F238E27FC236}">
                    <a16:creationId xmlns:a16="http://schemas.microsoft.com/office/drawing/2014/main" id="{087FE36B-99F2-54F0-D0D1-091DBE4C50D1}"/>
                  </a:ext>
                </a:extLst>
              </p:cNvPr>
              <p:cNvSpPr txBox="1"/>
              <p:nvPr/>
            </p:nvSpPr>
            <p:spPr>
              <a:xfrm>
                <a:off x="6677310" y="5146978"/>
                <a:ext cx="1890821" cy="1057962"/>
              </a:xfrm>
              <a:prstGeom prst="rect">
                <a:avLst/>
              </a:prstGeom>
            </p:spPr>
            <p:txBody>
              <a:bodyPr>
                <a:normAutofit/>
              </a:bodyPr>
              <a:lstStyle/>
              <a:p>
                <a:pPr marL="164127" algn="ctr">
                  <a:defRPr/>
                </a:pPr>
                <a:r>
                  <a:rPr lang="fr-BE" sz="1600" noProof="0" dirty="0">
                    <a:solidFill>
                      <a:schemeClr val="bg1"/>
                    </a:solidFill>
                    <a:latin typeface="Arial" panose="020B0604020202020204" pitchFamily="34" charset="0"/>
                    <a:cs typeface="Arial" panose="020B0604020202020204" pitchFamily="34" charset="0"/>
                  </a:rPr>
                  <a:t>Lettres de renvoi électroniques</a:t>
                </a:r>
              </a:p>
            </p:txBody>
          </p:sp>
        </p:grpSp>
        <p:grpSp>
          <p:nvGrpSpPr>
            <p:cNvPr id="46" name="Group 101">
              <a:extLst>
                <a:ext uri="{FF2B5EF4-FFF2-40B4-BE49-F238E27FC236}">
                  <a16:creationId xmlns:a16="http://schemas.microsoft.com/office/drawing/2014/main" id="{606D77BD-A4D1-879E-4789-707676ECB2EC}"/>
                </a:ext>
              </a:extLst>
            </p:cNvPr>
            <p:cNvGrpSpPr>
              <a:grpSpLocks/>
            </p:cNvGrpSpPr>
            <p:nvPr/>
          </p:nvGrpSpPr>
          <p:grpSpPr bwMode="auto">
            <a:xfrm>
              <a:off x="5389884" y="5107746"/>
              <a:ext cx="1186811" cy="1184852"/>
              <a:chOff x="5389884" y="5104775"/>
              <a:chExt cx="1241108" cy="1241108"/>
            </a:xfrm>
          </p:grpSpPr>
          <p:pic>
            <p:nvPicPr>
              <p:cNvPr id="47" name="Picture 99">
                <a:extLst>
                  <a:ext uri="{FF2B5EF4-FFF2-40B4-BE49-F238E27FC236}">
                    <a16:creationId xmlns:a16="http://schemas.microsoft.com/office/drawing/2014/main" id="{9C04628D-BB57-7E37-11CA-A382BEAEB429}"/>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389884" y="5104775"/>
                <a:ext cx="1241108" cy="1241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 name="Picture 100">
                <a:extLst>
                  <a:ext uri="{FF2B5EF4-FFF2-40B4-BE49-F238E27FC236}">
                    <a16:creationId xmlns:a16="http://schemas.microsoft.com/office/drawing/2014/main" id="{CA2A2154-B71F-92C8-FACB-55FA6E5F2055}"/>
                  </a:ext>
                </a:extLst>
              </p:cNvPr>
              <p:cNvPicPr>
                <a:picLocks noChangeAspect="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362196" y="5445224"/>
                <a:ext cx="174979" cy="174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nvGrpSpPr>
          <p:cNvPr id="52" name="Group 115">
            <a:extLst>
              <a:ext uri="{FF2B5EF4-FFF2-40B4-BE49-F238E27FC236}">
                <a16:creationId xmlns:a16="http://schemas.microsoft.com/office/drawing/2014/main" id="{E67105B5-A293-1DAA-4B11-931F81526636}"/>
              </a:ext>
            </a:extLst>
          </p:cNvPr>
          <p:cNvGrpSpPr>
            <a:grpSpLocks/>
          </p:cNvGrpSpPr>
          <p:nvPr/>
        </p:nvGrpSpPr>
        <p:grpSpPr bwMode="auto">
          <a:xfrm>
            <a:off x="7062168" y="3123453"/>
            <a:ext cx="2527789" cy="1033096"/>
            <a:chOff x="6010438" y="3294151"/>
            <a:chExt cx="2738025" cy="1118781"/>
          </a:xfrm>
        </p:grpSpPr>
        <p:grpSp>
          <p:nvGrpSpPr>
            <p:cNvPr id="53" name="Group 40">
              <a:extLst>
                <a:ext uri="{FF2B5EF4-FFF2-40B4-BE49-F238E27FC236}">
                  <a16:creationId xmlns:a16="http://schemas.microsoft.com/office/drawing/2014/main" id="{DCE821E5-EB8D-B885-61E0-AEA0C7094796}"/>
                </a:ext>
              </a:extLst>
            </p:cNvPr>
            <p:cNvGrpSpPr>
              <a:grpSpLocks/>
            </p:cNvGrpSpPr>
            <p:nvPr/>
          </p:nvGrpSpPr>
          <p:grpSpPr bwMode="auto">
            <a:xfrm>
              <a:off x="6010438" y="3294151"/>
              <a:ext cx="2738025" cy="1081997"/>
              <a:chOff x="5926858" y="3418319"/>
              <a:chExt cx="2658929" cy="1081997"/>
            </a:xfrm>
          </p:grpSpPr>
          <p:sp>
            <p:nvSpPr>
              <p:cNvPr id="57" name="Rectangle 120">
                <a:extLst>
                  <a:ext uri="{FF2B5EF4-FFF2-40B4-BE49-F238E27FC236}">
                    <a16:creationId xmlns:a16="http://schemas.microsoft.com/office/drawing/2014/main" id="{A5E0C7A3-CA1B-379A-1BC1-49FC3D4CD838}"/>
                  </a:ext>
                </a:extLst>
              </p:cNvPr>
              <p:cNvSpPr/>
              <p:nvPr/>
            </p:nvSpPr>
            <p:spPr>
              <a:xfrm>
                <a:off x="5926858" y="3418319"/>
                <a:ext cx="1072820" cy="1080694"/>
              </a:xfrm>
              <a:prstGeom prst="rect">
                <a:avLst/>
              </a:prstGeom>
              <a:solidFill>
                <a:schemeClr val="bg1">
                  <a:alpha val="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sz="1600" noProof="0" dirty="0">
                  <a:latin typeface="Arial" panose="020B0604020202020204" pitchFamily="34" charset="0"/>
                  <a:cs typeface="Arial" panose="020B0604020202020204" pitchFamily="34" charset="0"/>
                </a:endParaRPr>
              </a:p>
            </p:txBody>
          </p:sp>
          <p:sp>
            <p:nvSpPr>
              <p:cNvPr id="58" name="Rectangle 121">
                <a:extLst>
                  <a:ext uri="{FF2B5EF4-FFF2-40B4-BE49-F238E27FC236}">
                    <a16:creationId xmlns:a16="http://schemas.microsoft.com/office/drawing/2014/main" id="{C8681C74-74E2-1726-C464-0B528CA26621}"/>
                  </a:ext>
                </a:extLst>
              </p:cNvPr>
              <p:cNvSpPr/>
              <p:nvPr/>
            </p:nvSpPr>
            <p:spPr>
              <a:xfrm>
                <a:off x="6999678" y="3418319"/>
                <a:ext cx="1461255" cy="1080694"/>
              </a:xfrm>
              <a:prstGeom prst="rect">
                <a:avLst/>
              </a:prstGeom>
              <a:solidFill>
                <a:srgbClr val="3E6E5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sz="1600" noProof="0" dirty="0">
                  <a:latin typeface="Arial" panose="020B0604020202020204" pitchFamily="34" charset="0"/>
                  <a:cs typeface="Arial" panose="020B0604020202020204" pitchFamily="34" charset="0"/>
                </a:endParaRPr>
              </a:p>
            </p:txBody>
          </p:sp>
          <p:sp>
            <p:nvSpPr>
              <p:cNvPr id="59" name="TextBox 122">
                <a:extLst>
                  <a:ext uri="{FF2B5EF4-FFF2-40B4-BE49-F238E27FC236}">
                    <a16:creationId xmlns:a16="http://schemas.microsoft.com/office/drawing/2014/main" id="{B2FAA72C-CE9A-CE1A-3944-5FF1726FBCBF}"/>
                  </a:ext>
                </a:extLst>
              </p:cNvPr>
              <p:cNvSpPr txBox="1"/>
              <p:nvPr/>
            </p:nvSpPr>
            <p:spPr>
              <a:xfrm>
                <a:off x="6907193" y="3419905"/>
                <a:ext cx="1678594" cy="1080695"/>
              </a:xfrm>
              <a:prstGeom prst="rect">
                <a:avLst/>
              </a:prstGeom>
            </p:spPr>
            <p:txBody>
              <a:bodyPr>
                <a:normAutofit/>
              </a:bodyPr>
              <a:lstStyle/>
              <a:p>
                <a:pPr>
                  <a:defRPr/>
                </a:pPr>
                <a:endParaRPr lang="nl-NL" sz="900" noProof="0" dirty="0">
                  <a:solidFill>
                    <a:schemeClr val="bg1"/>
                  </a:solidFill>
                  <a:latin typeface="Arial" panose="020B0604020202020204" pitchFamily="34" charset="0"/>
                  <a:cs typeface="Arial" panose="020B0604020202020204" pitchFamily="34" charset="0"/>
                </a:endParaRPr>
              </a:p>
              <a:p>
                <a:pPr algn="ctr">
                  <a:defRPr/>
                </a:pPr>
                <a:r>
                  <a:rPr lang="fr-BE" sz="1600" noProof="0">
                    <a:solidFill>
                      <a:schemeClr val="bg1"/>
                    </a:solidFill>
                    <a:latin typeface="Arial" panose="020B0604020202020204" pitchFamily="34" charset="0"/>
                    <a:cs typeface="Arial" panose="020B0604020202020204" pitchFamily="34" charset="0"/>
                  </a:rPr>
                  <a:t>Prescriptions électroniques</a:t>
                </a:r>
              </a:p>
              <a:p>
                <a:pPr>
                  <a:defRPr/>
                </a:pPr>
                <a:endParaRPr lang="nl-NL" sz="1600" noProof="0" dirty="0">
                  <a:solidFill>
                    <a:schemeClr val="tx1">
                      <a:lumMod val="95000"/>
                      <a:lumOff val="5000"/>
                    </a:schemeClr>
                  </a:solidFill>
                  <a:latin typeface="Arial" panose="020B0604020202020204" pitchFamily="34" charset="0"/>
                  <a:cs typeface="Arial" panose="020B0604020202020204" pitchFamily="34" charset="0"/>
                </a:endParaRPr>
              </a:p>
            </p:txBody>
          </p:sp>
        </p:grpSp>
        <p:grpSp>
          <p:nvGrpSpPr>
            <p:cNvPr id="54" name="Group 102">
              <a:extLst>
                <a:ext uri="{FF2B5EF4-FFF2-40B4-BE49-F238E27FC236}">
                  <a16:creationId xmlns:a16="http://schemas.microsoft.com/office/drawing/2014/main" id="{BD81B4E9-76FD-72AF-3A2D-84B3F7857262}"/>
                </a:ext>
              </a:extLst>
            </p:cNvPr>
            <p:cNvGrpSpPr>
              <a:grpSpLocks/>
            </p:cNvGrpSpPr>
            <p:nvPr/>
          </p:nvGrpSpPr>
          <p:grpSpPr bwMode="auto">
            <a:xfrm>
              <a:off x="6036635" y="3332812"/>
              <a:ext cx="1080120" cy="1080120"/>
              <a:chOff x="5005213" y="3401807"/>
              <a:chExt cx="1080120" cy="1080120"/>
            </a:xfrm>
          </p:grpSpPr>
          <p:pic>
            <p:nvPicPr>
              <p:cNvPr id="55" name="Picture 103">
                <a:extLst>
                  <a:ext uri="{FF2B5EF4-FFF2-40B4-BE49-F238E27FC236}">
                    <a16:creationId xmlns:a16="http://schemas.microsoft.com/office/drawing/2014/main" id="{799EE666-409D-0F3D-5041-045BF12BAF52}"/>
                  </a:ext>
                </a:extLst>
              </p:cNvPr>
              <p:cNvPicPr>
                <a:picLocks noChangeAspect="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005213" y="3401807"/>
                <a:ext cx="1080120" cy="1080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 name="Picture 104">
                <a:extLst>
                  <a:ext uri="{FF2B5EF4-FFF2-40B4-BE49-F238E27FC236}">
                    <a16:creationId xmlns:a16="http://schemas.microsoft.com/office/drawing/2014/main" id="{21E233BA-EDEA-A383-11CD-BEC691D8908E}"/>
                  </a:ext>
                </a:extLst>
              </p:cNvPr>
              <p:cNvPicPr>
                <a:picLocks noChangeAspect="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400944" y="3481442"/>
                <a:ext cx="270030" cy="270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Tree>
    <p:extLst>
      <p:ext uri="{BB962C8B-B14F-4D97-AF65-F5344CB8AC3E}">
        <p14:creationId xmlns:p14="http://schemas.microsoft.com/office/powerpoint/2010/main" val="4247009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nodeType="click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wipe(up)">
                                      <p:cBhvr>
                                        <p:cTn id="11" dur="500"/>
                                        <p:tgtEl>
                                          <p:spTgt spid="2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wipe(up)">
                                      <p:cBhvr>
                                        <p:cTn id="16" dur="500"/>
                                        <p:tgtEl>
                                          <p:spTgt spid="3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wipe(up)">
                                      <p:cBhvr>
                                        <p:cTn id="21" dur="500"/>
                                        <p:tgtEl>
                                          <p:spTgt spid="19"/>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nodeType="clickEffect">
                                  <p:stCondLst>
                                    <p:cond delay="0"/>
                                  </p:stCondLst>
                                  <p:childTnLst>
                                    <p:set>
                                      <p:cBhvr>
                                        <p:cTn id="25" dur="1" fill="hold">
                                          <p:stCondLst>
                                            <p:cond delay="0"/>
                                          </p:stCondLst>
                                        </p:cTn>
                                        <p:tgtEl>
                                          <p:spTgt spid="38"/>
                                        </p:tgtEl>
                                        <p:attrNameLst>
                                          <p:attrName>style.visibility</p:attrName>
                                        </p:attrNameLst>
                                      </p:cBhvr>
                                      <p:to>
                                        <p:strVal val="visible"/>
                                      </p:to>
                                    </p:set>
                                    <p:animEffect transition="in" filter="wipe(up)">
                                      <p:cBhvr>
                                        <p:cTn id="26" dur="500"/>
                                        <p:tgtEl>
                                          <p:spTgt spid="38"/>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nodeType="clickEffect">
                                  <p:stCondLst>
                                    <p:cond delay="0"/>
                                  </p:stCondLst>
                                  <p:childTnLst>
                                    <p:set>
                                      <p:cBhvr>
                                        <p:cTn id="30" dur="1" fill="hold">
                                          <p:stCondLst>
                                            <p:cond delay="0"/>
                                          </p:stCondLst>
                                        </p:cTn>
                                        <p:tgtEl>
                                          <p:spTgt spid="52"/>
                                        </p:tgtEl>
                                        <p:attrNameLst>
                                          <p:attrName>style.visibility</p:attrName>
                                        </p:attrNameLst>
                                      </p:cBhvr>
                                      <p:to>
                                        <p:strVal val="visible"/>
                                      </p:to>
                                    </p:set>
                                    <p:animEffect transition="in" filter="wipe(up)">
                                      <p:cBhvr>
                                        <p:cTn id="31" dur="500"/>
                                        <p:tgtEl>
                                          <p:spTgt spid="52"/>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nodeType="clickEffect">
                                  <p:stCondLst>
                                    <p:cond delay="0"/>
                                  </p:stCondLst>
                                  <p:childTnLst>
                                    <p:set>
                                      <p:cBhvr>
                                        <p:cTn id="35" dur="1" fill="hold">
                                          <p:stCondLst>
                                            <p:cond delay="0"/>
                                          </p:stCondLst>
                                        </p:cTn>
                                        <p:tgtEl>
                                          <p:spTgt spid="44"/>
                                        </p:tgtEl>
                                        <p:attrNameLst>
                                          <p:attrName>style.visibility</p:attrName>
                                        </p:attrNameLst>
                                      </p:cBhvr>
                                      <p:to>
                                        <p:strVal val="visible"/>
                                      </p:to>
                                    </p:set>
                                    <p:animEffect transition="in" filter="wipe(up)">
                                      <p:cBhvr>
                                        <p:cTn id="36"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11E3911-6226-4420-93AB-AA570F880775}"/>
              </a:ext>
            </a:extLst>
          </p:cNvPr>
          <p:cNvSpPr>
            <a:spLocks noGrp="1"/>
          </p:cNvSpPr>
          <p:nvPr>
            <p:ph type="body" sz="quarter" idx="11"/>
          </p:nvPr>
        </p:nvSpPr>
        <p:spPr>
          <a:xfrm>
            <a:off x="900113" y="87313"/>
            <a:ext cx="10814809" cy="706437"/>
          </a:xfrm>
        </p:spPr>
        <p:txBody>
          <a:bodyPr>
            <a:noAutofit/>
          </a:bodyPr>
          <a:lstStyle/>
          <a:p>
            <a:pPr lvl="0"/>
            <a:r>
              <a:rPr lang="fr-BE" sz="2800" dirty="0"/>
              <a:t>Le numérique est la nouvelle norme, sur le plan administratif</a:t>
            </a:r>
          </a:p>
        </p:txBody>
      </p:sp>
      <p:grpSp>
        <p:nvGrpSpPr>
          <p:cNvPr id="130" name="Group 129"/>
          <p:cNvGrpSpPr>
            <a:grpSpLocks/>
          </p:cNvGrpSpPr>
          <p:nvPr/>
        </p:nvGrpSpPr>
        <p:grpSpPr bwMode="auto">
          <a:xfrm>
            <a:off x="2097356" y="1568591"/>
            <a:ext cx="2974806" cy="999904"/>
            <a:chOff x="546770" y="1394932"/>
            <a:chExt cx="3222112" cy="1083322"/>
          </a:xfrm>
        </p:grpSpPr>
        <p:grpSp>
          <p:nvGrpSpPr>
            <p:cNvPr id="131" name="Group 93"/>
            <p:cNvGrpSpPr>
              <a:grpSpLocks/>
            </p:cNvGrpSpPr>
            <p:nvPr/>
          </p:nvGrpSpPr>
          <p:grpSpPr bwMode="auto">
            <a:xfrm>
              <a:off x="546770" y="1394932"/>
              <a:ext cx="3222112" cy="1083322"/>
              <a:chOff x="546770" y="1424385"/>
              <a:chExt cx="3222112" cy="1083322"/>
            </a:xfrm>
          </p:grpSpPr>
          <p:grpSp>
            <p:nvGrpSpPr>
              <p:cNvPr id="133" name="Group 33"/>
              <p:cNvGrpSpPr>
                <a:grpSpLocks/>
              </p:cNvGrpSpPr>
              <p:nvPr/>
            </p:nvGrpSpPr>
            <p:grpSpPr bwMode="auto">
              <a:xfrm>
                <a:off x="546770" y="1424385"/>
                <a:ext cx="3176700" cy="1080121"/>
                <a:chOff x="747228" y="1772815"/>
                <a:chExt cx="3176700" cy="1080121"/>
              </a:xfrm>
            </p:grpSpPr>
            <p:sp>
              <p:nvSpPr>
                <p:cNvPr id="135" name="Rectangle 134"/>
                <p:cNvSpPr/>
                <p:nvPr/>
              </p:nvSpPr>
              <p:spPr>
                <a:xfrm>
                  <a:off x="747228" y="1772815"/>
                  <a:ext cx="1101522" cy="1079592"/>
                </a:xfrm>
                <a:prstGeom prst="rect">
                  <a:avLst/>
                </a:prstGeom>
                <a:solidFill>
                  <a:schemeClr val="bg1">
                    <a:alpha val="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sz="1662" noProof="0" dirty="0">
                    <a:latin typeface="Arial" panose="020B0604020202020204" pitchFamily="34" charset="0"/>
                    <a:cs typeface="Arial" panose="020B0604020202020204" pitchFamily="34" charset="0"/>
                  </a:endParaRPr>
                </a:p>
              </p:txBody>
            </p:sp>
            <p:sp>
              <p:nvSpPr>
                <p:cNvPr id="136" name="Rectangle 135"/>
                <p:cNvSpPr/>
                <p:nvPr/>
              </p:nvSpPr>
              <p:spPr>
                <a:xfrm>
                  <a:off x="1836052" y="1772815"/>
                  <a:ext cx="2087178" cy="1079592"/>
                </a:xfrm>
                <a:prstGeom prst="rect">
                  <a:avLst/>
                </a:prstGeom>
                <a:solidFill>
                  <a:srgbClr val="3E6E5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sz="1662" noProof="0" dirty="0">
                    <a:latin typeface="Arial" panose="020B0604020202020204" pitchFamily="34" charset="0"/>
                    <a:cs typeface="Arial" panose="020B0604020202020204" pitchFamily="34" charset="0"/>
                  </a:endParaRPr>
                </a:p>
              </p:txBody>
            </p:sp>
          </p:grpSp>
          <p:sp>
            <p:nvSpPr>
              <p:cNvPr id="134" name="TextBox 133"/>
              <p:cNvSpPr txBox="1"/>
              <p:nvPr/>
            </p:nvSpPr>
            <p:spPr>
              <a:xfrm>
                <a:off x="1680117" y="1445578"/>
                <a:ext cx="2088765" cy="1062129"/>
              </a:xfrm>
              <a:prstGeom prst="rect">
                <a:avLst/>
              </a:prstGeom>
            </p:spPr>
            <p:txBody>
              <a:bodyPr>
                <a:normAutofit fontScale="92500" lnSpcReduction="20000"/>
              </a:bodyPr>
              <a:lstStyle/>
              <a:p>
                <a:pPr marL="164127">
                  <a:defRPr/>
                </a:pPr>
                <a:endParaRPr lang="nl-NL" sz="277" noProof="0" dirty="0">
                  <a:solidFill>
                    <a:schemeClr val="bg1"/>
                  </a:solidFill>
                  <a:latin typeface="Arial" panose="020B0604020202020204" pitchFamily="34" charset="0"/>
                  <a:cs typeface="Arial" panose="020B0604020202020204" pitchFamily="34" charset="0"/>
                </a:endParaRPr>
              </a:p>
              <a:p>
                <a:pPr algn="ctr">
                  <a:defRPr/>
                </a:pPr>
                <a:endParaRPr lang="nl-NL" sz="185" noProof="0" dirty="0">
                  <a:solidFill>
                    <a:schemeClr val="bg1"/>
                  </a:solidFill>
                  <a:latin typeface="Arial" panose="020B0604020202020204" pitchFamily="34" charset="0"/>
                  <a:cs typeface="Arial" panose="020B0604020202020204" pitchFamily="34" charset="0"/>
                </a:endParaRPr>
              </a:p>
              <a:p>
                <a:pPr algn="ctr">
                  <a:defRPr/>
                </a:pPr>
                <a:r>
                  <a:rPr lang="fr-BE" sz="1700" noProof="0">
                    <a:solidFill>
                      <a:schemeClr val="bg1"/>
                    </a:solidFill>
                    <a:latin typeface="Arial" panose="020B0604020202020204" pitchFamily="34" charset="0"/>
                    <a:cs typeface="Arial" panose="020B0604020202020204" pitchFamily="34" charset="0"/>
                  </a:rPr>
                  <a:t>Situation d’assurabilité, tarification,</a:t>
                </a:r>
              </a:p>
              <a:p>
                <a:pPr algn="ctr">
                  <a:defRPr/>
                </a:pPr>
                <a:r>
                  <a:rPr lang="fr-BE" sz="1700" noProof="0">
                    <a:solidFill>
                      <a:schemeClr val="bg1"/>
                    </a:solidFill>
                    <a:latin typeface="Arial" panose="020B0604020202020204" pitchFamily="34" charset="0"/>
                    <a:cs typeface="Arial" panose="020B0604020202020204" pitchFamily="34" charset="0"/>
                  </a:rPr>
                  <a:t>facturation</a:t>
                </a:r>
              </a:p>
            </p:txBody>
          </p:sp>
        </p:grpSp>
        <p:pic>
          <p:nvPicPr>
            <p:cNvPr id="132" name="Picture 57"/>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0409" y="1414578"/>
              <a:ext cx="1040828" cy="1040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37" name="Group 136"/>
          <p:cNvGrpSpPr>
            <a:grpSpLocks/>
          </p:cNvGrpSpPr>
          <p:nvPr/>
        </p:nvGrpSpPr>
        <p:grpSpPr bwMode="auto">
          <a:xfrm>
            <a:off x="2034342" y="3608408"/>
            <a:ext cx="2411559" cy="1017679"/>
            <a:chOff x="477656" y="3605133"/>
            <a:chExt cx="2613146" cy="1101911"/>
          </a:xfrm>
        </p:grpSpPr>
        <p:grpSp>
          <p:nvGrpSpPr>
            <p:cNvPr id="138" name="Group 40"/>
            <p:cNvGrpSpPr>
              <a:grpSpLocks/>
            </p:cNvGrpSpPr>
            <p:nvPr/>
          </p:nvGrpSpPr>
          <p:grpSpPr bwMode="auto">
            <a:xfrm>
              <a:off x="477656" y="3624173"/>
              <a:ext cx="2613146" cy="1082871"/>
              <a:chOff x="5926858" y="3418205"/>
              <a:chExt cx="2537658" cy="1082871"/>
            </a:xfrm>
          </p:grpSpPr>
          <p:sp>
            <p:nvSpPr>
              <p:cNvPr id="140" name="Rectangle 139"/>
              <p:cNvSpPr/>
              <p:nvPr/>
            </p:nvSpPr>
            <p:spPr>
              <a:xfrm>
                <a:off x="5926858" y="3418205"/>
                <a:ext cx="1073238" cy="1080524"/>
              </a:xfrm>
              <a:prstGeom prst="rect">
                <a:avLst/>
              </a:prstGeom>
              <a:solidFill>
                <a:schemeClr val="bg1">
                  <a:alpha val="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sz="1662" noProof="0" dirty="0">
                  <a:latin typeface="Arial" panose="020B0604020202020204" pitchFamily="34" charset="0"/>
                  <a:cs typeface="Arial" panose="020B0604020202020204" pitchFamily="34" charset="0"/>
                </a:endParaRPr>
              </a:p>
            </p:txBody>
          </p:sp>
          <p:sp>
            <p:nvSpPr>
              <p:cNvPr id="141" name="Rectangle 140"/>
              <p:cNvSpPr/>
              <p:nvPr/>
            </p:nvSpPr>
            <p:spPr>
              <a:xfrm>
                <a:off x="7000096" y="3418205"/>
                <a:ext cx="1460282" cy="1080524"/>
              </a:xfrm>
              <a:prstGeom prst="rect">
                <a:avLst/>
              </a:prstGeom>
              <a:solidFill>
                <a:srgbClr val="3E6E5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sz="1662" noProof="0" dirty="0">
                  <a:latin typeface="Arial" panose="020B0604020202020204" pitchFamily="34" charset="0"/>
                  <a:cs typeface="Arial" panose="020B0604020202020204" pitchFamily="34" charset="0"/>
                </a:endParaRPr>
              </a:p>
            </p:txBody>
          </p:sp>
          <p:sp>
            <p:nvSpPr>
              <p:cNvPr id="142" name="TextBox 141"/>
              <p:cNvSpPr txBox="1"/>
              <p:nvPr/>
            </p:nvSpPr>
            <p:spPr>
              <a:xfrm>
                <a:off x="6965683" y="3420550"/>
                <a:ext cx="1498833" cy="1080526"/>
              </a:xfrm>
              <a:prstGeom prst="rect">
                <a:avLst/>
              </a:prstGeom>
            </p:spPr>
            <p:txBody>
              <a:bodyPr>
                <a:normAutofit fontScale="92500"/>
              </a:bodyPr>
              <a:lstStyle/>
              <a:p>
                <a:pPr algn="ctr">
                  <a:defRPr/>
                </a:pPr>
                <a:endParaRPr lang="nl-NL" sz="277" noProof="0" dirty="0">
                  <a:solidFill>
                    <a:schemeClr val="bg1"/>
                  </a:solidFill>
                  <a:latin typeface="Arial" panose="020B0604020202020204" pitchFamily="34" charset="0"/>
                  <a:cs typeface="Arial" panose="020B0604020202020204" pitchFamily="34" charset="0"/>
                </a:endParaRPr>
              </a:p>
              <a:p>
                <a:pPr algn="ctr">
                  <a:defRPr/>
                </a:pPr>
                <a:r>
                  <a:rPr lang="fr-BE" sz="1662" noProof="0" dirty="0">
                    <a:solidFill>
                      <a:schemeClr val="bg1"/>
                    </a:solidFill>
                    <a:latin typeface="Arial" panose="020B0604020202020204" pitchFamily="34" charset="0"/>
                    <a:cs typeface="Arial" panose="020B0604020202020204" pitchFamily="34" charset="0"/>
                  </a:rPr>
                  <a:t>Création et envoi d’attestations</a:t>
                </a:r>
              </a:p>
              <a:p>
                <a:pPr>
                  <a:defRPr/>
                </a:pPr>
                <a:endParaRPr lang="nl-NL" sz="1662" noProof="0" dirty="0">
                  <a:solidFill>
                    <a:schemeClr val="tx1">
                      <a:lumMod val="95000"/>
                      <a:lumOff val="5000"/>
                    </a:schemeClr>
                  </a:solidFill>
                  <a:latin typeface="Arial" panose="020B0604020202020204" pitchFamily="34" charset="0"/>
                  <a:cs typeface="Arial" panose="020B0604020202020204" pitchFamily="34" charset="0"/>
                </a:endParaRPr>
              </a:p>
            </p:txBody>
          </p:sp>
        </p:grpSp>
        <p:pic>
          <p:nvPicPr>
            <p:cNvPr id="139" name="Picture 61"/>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3316" y="3605133"/>
              <a:ext cx="1082869" cy="1082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43" name="Group 142"/>
          <p:cNvGrpSpPr>
            <a:grpSpLocks/>
          </p:cNvGrpSpPr>
          <p:nvPr/>
        </p:nvGrpSpPr>
        <p:grpSpPr bwMode="auto">
          <a:xfrm>
            <a:off x="6443687" y="1621344"/>
            <a:ext cx="3291254" cy="1014046"/>
            <a:chOff x="5254692" y="1452701"/>
            <a:chExt cx="3565782" cy="1097874"/>
          </a:xfrm>
        </p:grpSpPr>
        <p:grpSp>
          <p:nvGrpSpPr>
            <p:cNvPr id="144" name="Group 67"/>
            <p:cNvGrpSpPr>
              <a:grpSpLocks/>
            </p:cNvGrpSpPr>
            <p:nvPr/>
          </p:nvGrpSpPr>
          <p:grpSpPr bwMode="auto">
            <a:xfrm>
              <a:off x="5254692" y="1452701"/>
              <a:ext cx="3565782" cy="1080422"/>
              <a:chOff x="398612" y="5107746"/>
              <a:chExt cx="3373796" cy="1080422"/>
            </a:xfrm>
          </p:grpSpPr>
          <p:sp>
            <p:nvSpPr>
              <p:cNvPr id="146" name="Rectangle 145"/>
              <p:cNvSpPr/>
              <p:nvPr/>
            </p:nvSpPr>
            <p:spPr>
              <a:xfrm>
                <a:off x="398612" y="5107746"/>
                <a:ext cx="1152138" cy="1080422"/>
              </a:xfrm>
              <a:prstGeom prst="rect">
                <a:avLst/>
              </a:prstGeom>
              <a:solidFill>
                <a:schemeClr val="bg1">
                  <a:alpha val="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sz="1662" noProof="0" dirty="0">
                  <a:latin typeface="Arial" panose="020B0604020202020204" pitchFamily="34" charset="0"/>
                  <a:cs typeface="Arial" panose="020B0604020202020204" pitchFamily="34" charset="0"/>
                </a:endParaRPr>
              </a:p>
            </p:txBody>
          </p:sp>
          <p:sp>
            <p:nvSpPr>
              <p:cNvPr id="147" name="Rectangle 146"/>
              <p:cNvSpPr/>
              <p:nvPr/>
            </p:nvSpPr>
            <p:spPr>
              <a:xfrm>
                <a:off x="1477145" y="5107746"/>
                <a:ext cx="2295263" cy="1080422"/>
              </a:xfrm>
              <a:prstGeom prst="rect">
                <a:avLst/>
              </a:prstGeom>
              <a:solidFill>
                <a:srgbClr val="3E6E5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sz="1662" noProof="0" dirty="0">
                  <a:latin typeface="Arial" panose="020B0604020202020204" pitchFamily="34" charset="0"/>
                  <a:cs typeface="Arial" panose="020B0604020202020204" pitchFamily="34" charset="0"/>
                </a:endParaRPr>
              </a:p>
            </p:txBody>
          </p:sp>
          <p:sp>
            <p:nvSpPr>
              <p:cNvPr id="148" name="TextBox 147"/>
              <p:cNvSpPr txBox="1"/>
              <p:nvPr/>
            </p:nvSpPr>
            <p:spPr>
              <a:xfrm>
                <a:off x="1477145" y="5127435"/>
                <a:ext cx="2295263" cy="1058212"/>
              </a:xfrm>
              <a:prstGeom prst="rect">
                <a:avLst/>
              </a:prstGeom>
            </p:spPr>
            <p:txBody>
              <a:bodyPr>
                <a:normAutofit lnSpcReduction="10000"/>
              </a:bodyPr>
              <a:lstStyle/>
              <a:p>
                <a:pPr>
                  <a:defRPr/>
                </a:pPr>
                <a:endParaRPr lang="nl-NL" sz="923" noProof="0" dirty="0">
                  <a:solidFill>
                    <a:schemeClr val="bg1"/>
                  </a:solidFill>
                  <a:latin typeface="Arial" panose="020B0604020202020204" pitchFamily="34" charset="0"/>
                  <a:cs typeface="Arial" panose="020B0604020202020204" pitchFamily="34" charset="0"/>
                </a:endParaRPr>
              </a:p>
              <a:p>
                <a:pPr algn="ctr">
                  <a:defRPr/>
                </a:pPr>
                <a:r>
                  <a:rPr lang="fr-BE" sz="1662" noProof="0">
                    <a:solidFill>
                      <a:schemeClr val="bg1"/>
                    </a:solidFill>
                    <a:latin typeface="Arial" panose="020B0604020202020204" pitchFamily="34" charset="0"/>
                    <a:cs typeface="Arial" panose="020B0604020202020204" pitchFamily="34" charset="0"/>
                  </a:rPr>
                  <a:t>Mise à jour du SumEHR, du schéma de médication, ... </a:t>
                </a:r>
              </a:p>
              <a:p>
                <a:pPr>
                  <a:defRPr/>
                </a:pPr>
                <a:endParaRPr lang="nl-NL" sz="1662" noProof="0" dirty="0">
                  <a:solidFill>
                    <a:schemeClr val="tx1">
                      <a:lumMod val="95000"/>
                      <a:lumOff val="5000"/>
                    </a:schemeClr>
                  </a:solidFill>
                  <a:latin typeface="Arial" panose="020B0604020202020204" pitchFamily="34" charset="0"/>
                  <a:cs typeface="Arial" panose="020B0604020202020204" pitchFamily="34" charset="0"/>
                </a:endParaRPr>
              </a:p>
            </p:txBody>
          </p:sp>
        </p:grpSp>
        <p:pic>
          <p:nvPicPr>
            <p:cNvPr id="145" name="Picture 66"/>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17644" y="1473472"/>
              <a:ext cx="1077103" cy="1077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49" name="Group 148"/>
          <p:cNvGrpSpPr>
            <a:grpSpLocks/>
          </p:cNvGrpSpPr>
          <p:nvPr/>
        </p:nvGrpSpPr>
        <p:grpSpPr bwMode="auto">
          <a:xfrm>
            <a:off x="4318879" y="5173438"/>
            <a:ext cx="3005504" cy="1042749"/>
            <a:chOff x="2952328" y="5301208"/>
            <a:chExt cx="3255987" cy="1129104"/>
          </a:xfrm>
        </p:grpSpPr>
        <p:grpSp>
          <p:nvGrpSpPr>
            <p:cNvPr id="150" name="Group 70"/>
            <p:cNvGrpSpPr>
              <a:grpSpLocks/>
            </p:cNvGrpSpPr>
            <p:nvPr/>
          </p:nvGrpSpPr>
          <p:grpSpPr bwMode="auto">
            <a:xfrm>
              <a:off x="2952328" y="5301208"/>
              <a:ext cx="3255987" cy="1129104"/>
              <a:chOff x="5508175" y="5117132"/>
              <a:chExt cx="3255987" cy="1129104"/>
            </a:xfrm>
          </p:grpSpPr>
          <p:sp>
            <p:nvSpPr>
              <p:cNvPr id="152" name="Rectangle 151"/>
              <p:cNvSpPr/>
              <p:nvPr/>
            </p:nvSpPr>
            <p:spPr>
              <a:xfrm>
                <a:off x="5508175" y="5117132"/>
                <a:ext cx="1152533" cy="1080570"/>
              </a:xfrm>
              <a:prstGeom prst="rect">
                <a:avLst/>
              </a:prstGeom>
              <a:solidFill>
                <a:schemeClr val="bg1">
                  <a:alpha val="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sz="1662" noProof="0" dirty="0">
                  <a:latin typeface="Arial" panose="020B0604020202020204" pitchFamily="34" charset="0"/>
                  <a:cs typeface="Arial" panose="020B0604020202020204" pitchFamily="34" charset="0"/>
                </a:endParaRPr>
              </a:p>
            </p:txBody>
          </p:sp>
          <p:sp>
            <p:nvSpPr>
              <p:cNvPr id="153" name="Rectangle 152"/>
              <p:cNvSpPr/>
              <p:nvPr/>
            </p:nvSpPr>
            <p:spPr>
              <a:xfrm>
                <a:off x="6660303" y="5165666"/>
                <a:ext cx="2087578" cy="1080570"/>
              </a:xfrm>
              <a:prstGeom prst="rect">
                <a:avLst/>
              </a:prstGeom>
              <a:solidFill>
                <a:srgbClr val="3E6E5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sz="1662" noProof="0" dirty="0">
                  <a:latin typeface="Arial" panose="020B0604020202020204" pitchFamily="34" charset="0"/>
                  <a:cs typeface="Arial" panose="020B0604020202020204" pitchFamily="34" charset="0"/>
                </a:endParaRPr>
              </a:p>
            </p:txBody>
          </p:sp>
          <p:sp>
            <p:nvSpPr>
              <p:cNvPr id="154" name="TextBox 153"/>
              <p:cNvSpPr txBox="1"/>
              <p:nvPr/>
            </p:nvSpPr>
            <p:spPr>
              <a:xfrm>
                <a:off x="6678172" y="5147280"/>
                <a:ext cx="2085990" cy="1058356"/>
              </a:xfrm>
              <a:prstGeom prst="rect">
                <a:avLst/>
              </a:prstGeom>
            </p:spPr>
            <p:txBody>
              <a:bodyPr>
                <a:normAutofit lnSpcReduction="10000"/>
              </a:bodyPr>
              <a:lstStyle/>
              <a:p>
                <a:pPr>
                  <a:defRPr/>
                </a:pPr>
                <a:endParaRPr lang="nl-NL" sz="923" noProof="0" dirty="0">
                  <a:solidFill>
                    <a:schemeClr val="bg1"/>
                  </a:solidFill>
                  <a:latin typeface="Arial" panose="020B0604020202020204" pitchFamily="34" charset="0"/>
                  <a:cs typeface="Arial" panose="020B0604020202020204" pitchFamily="34" charset="0"/>
                </a:endParaRPr>
              </a:p>
              <a:p>
                <a:pPr algn="ctr">
                  <a:defRPr/>
                </a:pPr>
                <a:r>
                  <a:rPr lang="fr-BE" sz="1662" noProof="0">
                    <a:solidFill>
                      <a:schemeClr val="bg1"/>
                    </a:solidFill>
                    <a:latin typeface="Arial" panose="020B0604020202020204" pitchFamily="34" charset="0"/>
                    <a:cs typeface="Arial" panose="020B0604020202020204" pitchFamily="34" charset="0"/>
                  </a:rPr>
                  <a:t>Envoi du rapport au détenteur du DMG</a:t>
                </a:r>
              </a:p>
            </p:txBody>
          </p:sp>
        </p:grpSp>
        <p:pic>
          <p:nvPicPr>
            <p:cNvPr id="151" name="Picture 9"/>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041159" y="5322504"/>
              <a:ext cx="1063297" cy="1063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55" name="Group 154"/>
          <p:cNvGrpSpPr>
            <a:grpSpLocks/>
          </p:cNvGrpSpPr>
          <p:nvPr/>
        </p:nvGrpSpPr>
        <p:grpSpPr bwMode="auto">
          <a:xfrm>
            <a:off x="7211549" y="3625991"/>
            <a:ext cx="2946109" cy="1033019"/>
            <a:chOff x="6264041" y="3624287"/>
            <a:chExt cx="3169333" cy="1118964"/>
          </a:xfrm>
        </p:grpSpPr>
        <p:grpSp>
          <p:nvGrpSpPr>
            <p:cNvPr id="156" name="Group 69"/>
            <p:cNvGrpSpPr>
              <a:grpSpLocks/>
            </p:cNvGrpSpPr>
            <p:nvPr/>
          </p:nvGrpSpPr>
          <p:grpSpPr bwMode="auto">
            <a:xfrm>
              <a:off x="6275982" y="3624287"/>
              <a:ext cx="3157392" cy="1118964"/>
              <a:chOff x="5588415" y="1304707"/>
              <a:chExt cx="3702827" cy="1118964"/>
            </a:xfrm>
          </p:grpSpPr>
          <p:sp>
            <p:nvSpPr>
              <p:cNvPr id="158" name="Rectangle 157"/>
              <p:cNvSpPr/>
              <p:nvPr/>
            </p:nvSpPr>
            <p:spPr>
              <a:xfrm>
                <a:off x="5588415" y="1304707"/>
                <a:ext cx="1152258" cy="1079365"/>
              </a:xfrm>
              <a:prstGeom prst="rect">
                <a:avLst/>
              </a:prstGeom>
              <a:solidFill>
                <a:schemeClr val="bg1">
                  <a:alpha val="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sz="1662" noProof="0" dirty="0">
                  <a:latin typeface="Arial" panose="020B0604020202020204" pitchFamily="34" charset="0"/>
                  <a:cs typeface="Arial" panose="020B0604020202020204" pitchFamily="34" charset="0"/>
                </a:endParaRPr>
              </a:p>
            </p:txBody>
          </p:sp>
          <p:sp>
            <p:nvSpPr>
              <p:cNvPr id="159" name="Rectangle 158"/>
              <p:cNvSpPr/>
              <p:nvPr/>
            </p:nvSpPr>
            <p:spPr>
              <a:xfrm>
                <a:off x="6750674" y="1315818"/>
                <a:ext cx="2540568" cy="1079365"/>
              </a:xfrm>
              <a:prstGeom prst="rect">
                <a:avLst/>
              </a:prstGeom>
              <a:solidFill>
                <a:srgbClr val="3E6E5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sz="1662" noProof="0" dirty="0">
                  <a:latin typeface="Arial" panose="020B0604020202020204" pitchFamily="34" charset="0"/>
                  <a:cs typeface="Arial" panose="020B0604020202020204" pitchFamily="34" charset="0"/>
                </a:endParaRPr>
              </a:p>
            </p:txBody>
          </p:sp>
          <p:sp>
            <p:nvSpPr>
              <p:cNvPr id="160" name="TextBox 52"/>
              <p:cNvSpPr txBox="1">
                <a:spLocks noChangeArrowheads="1"/>
              </p:cNvSpPr>
              <p:nvPr/>
            </p:nvSpPr>
            <p:spPr bwMode="auto">
              <a:xfrm>
                <a:off x="6816224" y="1384750"/>
                <a:ext cx="2409466" cy="1038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77800">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endParaRPr lang="nl-NL" sz="1477" noProof="0" dirty="0">
                  <a:solidFill>
                    <a:schemeClr val="bg1"/>
                  </a:solidFill>
                  <a:latin typeface="Arial" panose="020B0604020202020204" pitchFamily="34" charset="0"/>
                  <a:cs typeface="Arial" panose="020B0604020202020204" pitchFamily="34" charset="0"/>
                </a:endParaRPr>
              </a:p>
              <a:p>
                <a:r>
                  <a:rPr lang="fr-BE" sz="1662" noProof="0" dirty="0">
                    <a:solidFill>
                      <a:schemeClr val="bg1"/>
                    </a:solidFill>
                    <a:latin typeface="Arial" panose="020B0604020202020204" pitchFamily="34" charset="0"/>
                    <a:cs typeface="Arial" panose="020B0604020202020204" pitchFamily="34" charset="0"/>
                  </a:rPr>
                  <a:t>Enregistrements</a:t>
                </a:r>
              </a:p>
            </p:txBody>
          </p:sp>
        </p:grpSp>
        <p:pic>
          <p:nvPicPr>
            <p:cNvPr id="157" name="Picture 11"/>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264041" y="3677967"/>
              <a:ext cx="993471" cy="993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 name="Group 4">
            <a:extLst>
              <a:ext uri="{FF2B5EF4-FFF2-40B4-BE49-F238E27FC236}">
                <a16:creationId xmlns:a16="http://schemas.microsoft.com/office/drawing/2014/main" id="{2D014834-BDCF-386A-0CDA-3C9DC26A2443}"/>
              </a:ext>
            </a:extLst>
          </p:cNvPr>
          <p:cNvGrpSpPr/>
          <p:nvPr/>
        </p:nvGrpSpPr>
        <p:grpSpPr>
          <a:xfrm>
            <a:off x="4478606" y="2610478"/>
            <a:ext cx="2731477" cy="2562958"/>
            <a:chOff x="4478606" y="2610478"/>
            <a:chExt cx="2731477" cy="2562958"/>
          </a:xfrm>
        </p:grpSpPr>
        <p:grpSp>
          <p:nvGrpSpPr>
            <p:cNvPr id="60" name="Group 59"/>
            <p:cNvGrpSpPr>
              <a:grpSpLocks/>
            </p:cNvGrpSpPr>
            <p:nvPr/>
          </p:nvGrpSpPr>
          <p:grpSpPr bwMode="auto">
            <a:xfrm>
              <a:off x="4478606" y="2610478"/>
              <a:ext cx="2731477" cy="2562958"/>
              <a:chOff x="3078646" y="2523164"/>
              <a:chExt cx="2958799" cy="2776730"/>
            </a:xfrm>
          </p:grpSpPr>
          <p:sp>
            <p:nvSpPr>
              <p:cNvPr id="61" name="Flowchart: Connector 60"/>
              <p:cNvSpPr/>
              <p:nvPr/>
            </p:nvSpPr>
            <p:spPr>
              <a:xfrm>
                <a:off x="3204045" y="2523164"/>
                <a:ext cx="2657205" cy="2657659"/>
              </a:xfrm>
              <a:prstGeom prst="flowChartConnector">
                <a:avLst/>
              </a:prstGeom>
              <a:solidFill>
                <a:schemeClr val="bg1">
                  <a:alpha val="67000"/>
                </a:schemeClr>
              </a:solidFill>
              <a:ln>
                <a:solidFill>
                  <a:srgbClr val="3F6D5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sz="1662" noProof="0" dirty="0">
                  <a:latin typeface="Arial" panose="020B0604020202020204" pitchFamily="34" charset="0"/>
                  <a:cs typeface="Arial" panose="020B0604020202020204" pitchFamily="34" charset="0"/>
                </a:endParaRPr>
              </a:p>
            </p:txBody>
          </p:sp>
          <p:cxnSp>
            <p:nvCxnSpPr>
              <p:cNvPr id="93" name="Straight Connector 92"/>
              <p:cNvCxnSpPr/>
              <p:nvPr/>
            </p:nvCxnSpPr>
            <p:spPr>
              <a:xfrm>
                <a:off x="3564372" y="2548566"/>
                <a:ext cx="617474" cy="728713"/>
              </a:xfrm>
              <a:prstGeom prst="line">
                <a:avLst/>
              </a:prstGeom>
              <a:ln w="25400" cmpd="sng">
                <a:solidFill>
                  <a:schemeClr val="tx1"/>
                </a:solidFill>
                <a:headEnd type="triangle"/>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a:xfrm flipV="1">
                <a:off x="4951705" y="2613658"/>
                <a:ext cx="582553" cy="663621"/>
              </a:xfrm>
              <a:prstGeom prst="line">
                <a:avLst/>
              </a:prstGeom>
              <a:ln w="25400" cmpd="sng">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a:off x="5165996" y="4164753"/>
                <a:ext cx="871449" cy="198452"/>
              </a:xfrm>
              <a:prstGeom prst="line">
                <a:avLst/>
              </a:prstGeom>
              <a:ln w="25400" cmpd="sng">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a:off x="4518362" y="4533078"/>
                <a:ext cx="0" cy="766816"/>
              </a:xfrm>
              <a:prstGeom prst="line">
                <a:avLst/>
              </a:prstGeom>
              <a:ln w="25400" cmpd="sng">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0" name="Straight Connector 109"/>
              <p:cNvCxnSpPr/>
              <p:nvPr/>
            </p:nvCxnSpPr>
            <p:spPr>
              <a:xfrm flipH="1">
                <a:off x="3078646" y="4177453"/>
                <a:ext cx="803193" cy="153999"/>
              </a:xfrm>
              <a:prstGeom prst="line">
                <a:avLst/>
              </a:prstGeom>
              <a:ln w="25400" cmpd="sng">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11" name="Picture 76"/>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10800000" flipH="1" flipV="1">
                <a:off x="3732318" y="4484927"/>
                <a:ext cx="483518" cy="483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 name="Picture 77"/>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10800000" flipH="1" flipV="1">
                <a:off x="4798838" y="4498483"/>
                <a:ext cx="488154" cy="488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5" name="Picture 78"/>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10800000" flipH="1" flipV="1">
                <a:off x="5373454" y="3766142"/>
                <a:ext cx="488154" cy="488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6" name="Picture 79"/>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rot="10800000" flipH="1" flipV="1">
                <a:off x="4315897" y="2602852"/>
                <a:ext cx="482940" cy="482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7" name="Picture 80"/>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rot="10800000" flipH="1" flipV="1">
                <a:off x="5264307" y="3124036"/>
                <a:ext cx="482940" cy="482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8" name="Picture 81"/>
              <p:cNvPicPr>
                <a:picLocks noChangeAspect="1"/>
              </p:cNvPicPr>
              <p:nvPr/>
            </p:nvPicPr>
            <p:blipFill>
              <a:blip r:embed="rId13" cstate="print">
                <a:extLst>
                  <a:ext uri="{28A0092B-C50C-407E-A947-70E740481C1C}">
                    <a14:useLocalDpi xmlns:a14="http://schemas.microsoft.com/office/drawing/2010/main" val="0"/>
                  </a:ext>
                </a:extLst>
              </a:blip>
              <a:srcRect/>
              <a:stretch>
                <a:fillRect/>
              </a:stretch>
            </p:blipFill>
            <p:spPr bwMode="auto">
              <a:xfrm flipH="1">
                <a:off x="3256564" y="3386537"/>
                <a:ext cx="476625" cy="47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9" name="Flowchart: Connector 128"/>
              <p:cNvSpPr/>
              <p:nvPr/>
            </p:nvSpPr>
            <p:spPr>
              <a:xfrm>
                <a:off x="3756439" y="3085178"/>
                <a:ext cx="1552417" cy="1482828"/>
              </a:xfrm>
              <a:prstGeom prst="flowChartConnector">
                <a:avLst/>
              </a:prstGeom>
              <a:solidFill>
                <a:srgbClr val="3F6D57"/>
              </a:solidFill>
              <a:ln>
                <a:solidFill>
                  <a:srgbClr val="3F6D5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BE" sz="1050" b="1" noProof="0" dirty="0">
                  <a:solidFill>
                    <a:schemeClr val="bg1"/>
                  </a:solidFill>
                  <a:latin typeface="Arial" panose="020B0604020202020204" pitchFamily="34" charset="0"/>
                  <a:cs typeface="Arial" panose="020B0604020202020204" pitchFamily="34" charset="0"/>
                </a:endParaRPr>
              </a:p>
            </p:txBody>
          </p:sp>
        </p:grpSp>
        <p:sp>
          <p:nvSpPr>
            <p:cNvPr id="4" name="TextBox 3">
              <a:extLst>
                <a:ext uri="{FF2B5EF4-FFF2-40B4-BE49-F238E27FC236}">
                  <a16:creationId xmlns:a16="http://schemas.microsoft.com/office/drawing/2014/main" id="{ACEC733D-93CA-55F9-FDE3-9BED04E2FAED}"/>
                </a:ext>
              </a:extLst>
            </p:cNvPr>
            <p:cNvSpPr txBox="1"/>
            <p:nvPr/>
          </p:nvSpPr>
          <p:spPr>
            <a:xfrm>
              <a:off x="5193213" y="3672335"/>
              <a:ext cx="1303130" cy="523220"/>
            </a:xfrm>
            <a:prstGeom prst="rect">
              <a:avLst/>
            </a:prstGeom>
            <a:noFill/>
          </p:spPr>
          <p:txBody>
            <a:bodyPr wrap="square" rtlCol="0">
              <a:spAutoFit/>
            </a:bodyPr>
            <a:lstStyle/>
            <a:p>
              <a:r>
                <a:rPr lang="fr-BE" sz="1400" b="1" dirty="0">
                  <a:solidFill>
                    <a:schemeClr val="bg1"/>
                  </a:solidFill>
                  <a:latin typeface="Arial" panose="020B0604020202020204" pitchFamily="34" charset="0"/>
                  <a:cs typeface="Arial" panose="020B0604020202020204" pitchFamily="34" charset="0"/>
                </a:rPr>
                <a:t>Administratif</a:t>
              </a:r>
            </a:p>
            <a:p>
              <a:endParaRPr lang="nl-NL" sz="1400" dirty="0"/>
            </a:p>
          </p:txBody>
        </p:sp>
      </p:grpSp>
    </p:spTree>
    <p:extLst>
      <p:ext uri="{BB962C8B-B14F-4D97-AF65-F5344CB8AC3E}">
        <p14:creationId xmlns:p14="http://schemas.microsoft.com/office/powerpoint/2010/main" val="4174452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nodeType="clickEffect">
                                  <p:stCondLst>
                                    <p:cond delay="0"/>
                                  </p:stCondLst>
                                  <p:childTnLst>
                                    <p:set>
                                      <p:cBhvr>
                                        <p:cTn id="10" dur="1" fill="hold">
                                          <p:stCondLst>
                                            <p:cond delay="0"/>
                                          </p:stCondLst>
                                        </p:cTn>
                                        <p:tgtEl>
                                          <p:spTgt spid="130"/>
                                        </p:tgtEl>
                                        <p:attrNameLst>
                                          <p:attrName>style.visibility</p:attrName>
                                        </p:attrNameLst>
                                      </p:cBhvr>
                                      <p:to>
                                        <p:strVal val="visible"/>
                                      </p:to>
                                    </p:set>
                                    <p:animEffect transition="in" filter="wipe(up)">
                                      <p:cBhvr>
                                        <p:cTn id="11" dur="500"/>
                                        <p:tgtEl>
                                          <p:spTgt spid="130"/>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137"/>
                                        </p:tgtEl>
                                        <p:attrNameLst>
                                          <p:attrName>style.visibility</p:attrName>
                                        </p:attrNameLst>
                                      </p:cBhvr>
                                      <p:to>
                                        <p:strVal val="visible"/>
                                      </p:to>
                                    </p:set>
                                    <p:animEffect transition="in" filter="wipe(up)">
                                      <p:cBhvr>
                                        <p:cTn id="16" dur="500"/>
                                        <p:tgtEl>
                                          <p:spTgt spid="137"/>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149"/>
                                        </p:tgtEl>
                                        <p:attrNameLst>
                                          <p:attrName>style.visibility</p:attrName>
                                        </p:attrNameLst>
                                      </p:cBhvr>
                                      <p:to>
                                        <p:strVal val="visible"/>
                                      </p:to>
                                    </p:set>
                                    <p:animEffect transition="in" filter="wipe(up)">
                                      <p:cBhvr>
                                        <p:cTn id="21" dur="500"/>
                                        <p:tgtEl>
                                          <p:spTgt spid="149"/>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nodeType="clickEffect">
                                  <p:stCondLst>
                                    <p:cond delay="0"/>
                                  </p:stCondLst>
                                  <p:childTnLst>
                                    <p:set>
                                      <p:cBhvr>
                                        <p:cTn id="25" dur="1" fill="hold">
                                          <p:stCondLst>
                                            <p:cond delay="0"/>
                                          </p:stCondLst>
                                        </p:cTn>
                                        <p:tgtEl>
                                          <p:spTgt spid="155"/>
                                        </p:tgtEl>
                                        <p:attrNameLst>
                                          <p:attrName>style.visibility</p:attrName>
                                        </p:attrNameLst>
                                      </p:cBhvr>
                                      <p:to>
                                        <p:strVal val="visible"/>
                                      </p:to>
                                    </p:set>
                                    <p:animEffect transition="in" filter="wipe(up)">
                                      <p:cBhvr>
                                        <p:cTn id="26" dur="500"/>
                                        <p:tgtEl>
                                          <p:spTgt spid="15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nodeType="clickEffect">
                                  <p:stCondLst>
                                    <p:cond delay="0"/>
                                  </p:stCondLst>
                                  <p:childTnLst>
                                    <p:set>
                                      <p:cBhvr>
                                        <p:cTn id="30" dur="1" fill="hold">
                                          <p:stCondLst>
                                            <p:cond delay="0"/>
                                          </p:stCondLst>
                                        </p:cTn>
                                        <p:tgtEl>
                                          <p:spTgt spid="143"/>
                                        </p:tgtEl>
                                        <p:attrNameLst>
                                          <p:attrName>style.visibility</p:attrName>
                                        </p:attrNameLst>
                                      </p:cBhvr>
                                      <p:to>
                                        <p:strVal val="visible"/>
                                      </p:to>
                                    </p:set>
                                    <p:animEffect transition="in" filter="wipe(up)">
                                      <p:cBhvr>
                                        <p:cTn id="31" dur="500"/>
                                        <p:tgtEl>
                                          <p:spTgt spid="1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D47F4663-44C2-DAD7-7F76-C4704C72E4E2}"/>
              </a:ext>
            </a:extLst>
          </p:cNvPr>
          <p:cNvSpPr>
            <a:spLocks noGrp="1"/>
          </p:cNvSpPr>
          <p:nvPr>
            <p:ph type="body" sz="quarter" idx="11"/>
          </p:nvPr>
        </p:nvSpPr>
        <p:spPr/>
        <p:txBody>
          <a:bodyPr/>
          <a:lstStyle/>
          <a:p>
            <a:r>
              <a:rPr lang="fr-BE" noProof="0"/>
              <a:t>Grâce à une architecture solide</a:t>
            </a:r>
          </a:p>
        </p:txBody>
      </p:sp>
      <p:pic>
        <p:nvPicPr>
          <p:cNvPr id="4" name="Picture 75">
            <a:extLst>
              <a:ext uri="{FF2B5EF4-FFF2-40B4-BE49-F238E27FC236}">
                <a16:creationId xmlns:a16="http://schemas.microsoft.com/office/drawing/2014/main" id="{121353C3-ED44-56B0-6722-8FB136F6D24B}"/>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048887" y="5552393"/>
            <a:ext cx="431800"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val 83">
            <a:extLst>
              <a:ext uri="{FF2B5EF4-FFF2-40B4-BE49-F238E27FC236}">
                <a16:creationId xmlns:a16="http://schemas.microsoft.com/office/drawing/2014/main" id="{19D2D354-DE21-335F-E815-569724356E4E}"/>
              </a:ext>
            </a:extLst>
          </p:cNvPr>
          <p:cNvSpPr>
            <a:spLocks noChangeArrowheads="1"/>
          </p:cNvSpPr>
          <p:nvPr/>
        </p:nvSpPr>
        <p:spPr bwMode="auto">
          <a:xfrm>
            <a:off x="2038737" y="3599768"/>
            <a:ext cx="989012" cy="1414463"/>
          </a:xfrm>
          <a:prstGeom prst="ellipse">
            <a:avLst/>
          </a:prstGeom>
          <a:gradFill rotWithShape="1">
            <a:gsLst>
              <a:gs pos="0">
                <a:srgbClr val="475E76"/>
              </a:gs>
              <a:gs pos="50000">
                <a:srgbClr val="99CCFF"/>
              </a:gs>
              <a:gs pos="100000">
                <a:srgbClr val="475E76"/>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400" b="1" i="1" u="none" strike="noStrike" kern="1200" cap="none" spc="0" normalizeH="0" baseline="0" noProof="0" dirty="0">
              <a:ln>
                <a:noFill/>
              </a:ln>
              <a:solidFill>
                <a:srgbClr val="000000"/>
              </a:solidFill>
              <a:effectLst/>
              <a:uLnTx/>
              <a:uFillTx/>
              <a:latin typeface="Calibri" pitchFamily="34" charset="0"/>
              <a:ea typeface="+mn-ea"/>
              <a:cs typeface="Arial" pitchFamily="34" charset="0"/>
            </a:endParaRPr>
          </a:p>
        </p:txBody>
      </p:sp>
      <p:sp>
        <p:nvSpPr>
          <p:cNvPr id="6" name="Oval 84">
            <a:extLst>
              <a:ext uri="{FF2B5EF4-FFF2-40B4-BE49-F238E27FC236}">
                <a16:creationId xmlns:a16="http://schemas.microsoft.com/office/drawing/2014/main" id="{40EB9F91-61C2-7002-798A-1861667B1696}"/>
              </a:ext>
            </a:extLst>
          </p:cNvPr>
          <p:cNvSpPr>
            <a:spLocks noChangeArrowheads="1"/>
          </p:cNvSpPr>
          <p:nvPr/>
        </p:nvSpPr>
        <p:spPr bwMode="auto">
          <a:xfrm>
            <a:off x="9399976" y="3593418"/>
            <a:ext cx="989013" cy="1414463"/>
          </a:xfrm>
          <a:prstGeom prst="ellipse">
            <a:avLst/>
          </a:prstGeom>
          <a:gradFill rotWithShape="1">
            <a:gsLst>
              <a:gs pos="0">
                <a:srgbClr val="475E76"/>
              </a:gs>
              <a:gs pos="50000">
                <a:srgbClr val="99CCFF"/>
              </a:gs>
              <a:gs pos="100000">
                <a:srgbClr val="475E76"/>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srgbClr val="000000"/>
              </a:solidFill>
              <a:effectLst/>
              <a:uLnTx/>
              <a:uFillTx/>
              <a:latin typeface="Calibri" pitchFamily="34" charset="0"/>
              <a:ea typeface="+mn-ea"/>
              <a:cs typeface="Arial" pitchFamily="34" charset="0"/>
            </a:endParaRPr>
          </a:p>
        </p:txBody>
      </p:sp>
      <p:sp>
        <p:nvSpPr>
          <p:cNvPr id="7" name="Rectangle 85">
            <a:extLst>
              <a:ext uri="{FF2B5EF4-FFF2-40B4-BE49-F238E27FC236}">
                <a16:creationId xmlns:a16="http://schemas.microsoft.com/office/drawing/2014/main" id="{8068B61E-49A8-8ABE-103E-EB061CF240AF}"/>
              </a:ext>
            </a:extLst>
          </p:cNvPr>
          <p:cNvSpPr>
            <a:spLocks noChangeArrowheads="1"/>
          </p:cNvSpPr>
          <p:nvPr/>
        </p:nvSpPr>
        <p:spPr bwMode="auto">
          <a:xfrm>
            <a:off x="2548326" y="3601356"/>
            <a:ext cx="7364413" cy="1412875"/>
          </a:xfrm>
          <a:prstGeom prst="rect">
            <a:avLst/>
          </a:prstGeom>
          <a:gradFill rotWithShape="1">
            <a:gsLst>
              <a:gs pos="0">
                <a:srgbClr val="99CCFF">
                  <a:gamma/>
                  <a:shade val="46275"/>
                  <a:invGamma/>
                </a:srgbClr>
              </a:gs>
              <a:gs pos="50000">
                <a:srgbClr val="99CCFF"/>
              </a:gs>
              <a:gs pos="100000">
                <a:srgbClr val="99CCFF">
                  <a:gamma/>
                  <a:shade val="46275"/>
                  <a:invGamma/>
                </a:srgbClr>
              </a:gs>
            </a:gsLst>
            <a:lin ang="5400000" scaled="1"/>
          </a:gradFill>
          <a:ln w="9525">
            <a:noFill/>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4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a:ea typeface="+mn-ea"/>
              <a:cs typeface="Arial"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4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a:ea typeface="+mn-ea"/>
              <a:cs typeface="Arial" charset="0"/>
            </a:endParaRPr>
          </a:p>
        </p:txBody>
      </p:sp>
      <p:sp>
        <p:nvSpPr>
          <p:cNvPr id="8" name="Oval 86">
            <a:extLst>
              <a:ext uri="{FF2B5EF4-FFF2-40B4-BE49-F238E27FC236}">
                <a16:creationId xmlns:a16="http://schemas.microsoft.com/office/drawing/2014/main" id="{2C9D114A-CEE3-3EB2-FDFD-560CE279EC93}"/>
              </a:ext>
            </a:extLst>
          </p:cNvPr>
          <p:cNvSpPr>
            <a:spLocks noChangeArrowheads="1"/>
          </p:cNvSpPr>
          <p:nvPr/>
        </p:nvSpPr>
        <p:spPr bwMode="auto">
          <a:xfrm>
            <a:off x="3318262" y="3856941"/>
            <a:ext cx="735012" cy="914400"/>
          </a:xfrm>
          <a:prstGeom prst="ellipse">
            <a:avLst/>
          </a:prstGeom>
          <a:gradFill rotWithShape="1">
            <a:gsLst>
              <a:gs pos="0">
                <a:srgbClr val="475E00"/>
              </a:gs>
              <a:gs pos="50000">
                <a:srgbClr val="99CC00"/>
              </a:gs>
              <a:gs pos="100000">
                <a:srgbClr val="475E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srgbClr val="000000"/>
              </a:solidFill>
              <a:effectLst/>
              <a:uLnTx/>
              <a:uFillTx/>
              <a:latin typeface="Calibri" pitchFamily="34" charset="0"/>
              <a:ea typeface="+mn-ea"/>
              <a:cs typeface="Arial" pitchFamily="34" charset="0"/>
            </a:endParaRPr>
          </a:p>
        </p:txBody>
      </p:sp>
      <p:sp>
        <p:nvSpPr>
          <p:cNvPr id="9" name="Oval 87">
            <a:extLst>
              <a:ext uri="{FF2B5EF4-FFF2-40B4-BE49-F238E27FC236}">
                <a16:creationId xmlns:a16="http://schemas.microsoft.com/office/drawing/2014/main" id="{BE12D305-1CB3-6A8E-67D4-15B16F59C683}"/>
              </a:ext>
            </a:extLst>
          </p:cNvPr>
          <p:cNvSpPr>
            <a:spLocks noChangeArrowheads="1"/>
          </p:cNvSpPr>
          <p:nvPr/>
        </p:nvSpPr>
        <p:spPr bwMode="auto">
          <a:xfrm>
            <a:off x="9223762" y="3850591"/>
            <a:ext cx="735012" cy="914400"/>
          </a:xfrm>
          <a:prstGeom prst="ellipse">
            <a:avLst/>
          </a:prstGeom>
          <a:gradFill rotWithShape="1">
            <a:gsLst>
              <a:gs pos="0">
                <a:srgbClr val="475E00"/>
              </a:gs>
              <a:gs pos="50000">
                <a:srgbClr val="99CC00"/>
              </a:gs>
              <a:gs pos="100000">
                <a:srgbClr val="475E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srgbClr val="000000"/>
              </a:solidFill>
              <a:effectLst/>
              <a:uLnTx/>
              <a:uFillTx/>
              <a:latin typeface="Calibri" pitchFamily="34" charset="0"/>
              <a:ea typeface="+mn-ea"/>
              <a:cs typeface="Arial" pitchFamily="34" charset="0"/>
            </a:endParaRPr>
          </a:p>
        </p:txBody>
      </p:sp>
      <p:sp>
        <p:nvSpPr>
          <p:cNvPr id="10" name="Rectangle 88">
            <a:extLst>
              <a:ext uri="{FF2B5EF4-FFF2-40B4-BE49-F238E27FC236}">
                <a16:creationId xmlns:a16="http://schemas.microsoft.com/office/drawing/2014/main" id="{58556431-715C-162C-D872-052C720FB853}"/>
              </a:ext>
            </a:extLst>
          </p:cNvPr>
          <p:cNvSpPr>
            <a:spLocks noChangeArrowheads="1"/>
          </p:cNvSpPr>
          <p:nvPr/>
        </p:nvSpPr>
        <p:spPr bwMode="auto">
          <a:xfrm>
            <a:off x="3721489" y="3860118"/>
            <a:ext cx="5832475" cy="906463"/>
          </a:xfrm>
          <a:prstGeom prst="rect">
            <a:avLst/>
          </a:prstGeom>
          <a:gradFill rotWithShape="1">
            <a:gsLst>
              <a:gs pos="0">
                <a:srgbClr val="99CC00">
                  <a:gamma/>
                  <a:shade val="46275"/>
                  <a:invGamma/>
                </a:srgbClr>
              </a:gs>
              <a:gs pos="50000">
                <a:srgbClr val="99CC00"/>
              </a:gs>
              <a:gs pos="100000">
                <a:srgbClr val="99CC00">
                  <a:gamma/>
                  <a:shade val="46275"/>
                  <a:invGamma/>
                </a:srgbClr>
              </a:gs>
            </a:gsLst>
            <a:lin ang="5400000" scaled="1"/>
          </a:gradFill>
          <a:ln w="9525">
            <a:noFill/>
            <a:miter lim="800000"/>
            <a:headEnd/>
            <a:tailEnd/>
          </a:ln>
          <a:effectLst/>
        </p:spPr>
        <p:txBody>
          <a:bodyPr wrap="none" anchor="ctr"/>
          <a:lstStyle/>
          <a:p>
            <a:pPr lvl="0" algn="ctr" fontAlgn="auto">
              <a:spcBef>
                <a:spcPts val="0"/>
              </a:spcBef>
              <a:spcAft>
                <a:spcPts val="0"/>
              </a:spcAft>
              <a:defRPr/>
            </a:pPr>
            <a:r>
              <a:rPr lang="fr-BE" sz="2400" b="1" i="1" noProof="0">
                <a:solidFill>
                  <a:srgbClr val="FFFFFF"/>
                </a:solidFill>
                <a:effectLst>
                  <a:outerShdw blurRad="38100" dist="38100" dir="2700000" algn="tl">
                    <a:srgbClr val="000000"/>
                  </a:outerShdw>
                </a:effectLst>
                <a:latin typeface="Calibri" panose="020F0502020204030204"/>
              </a:rPr>
              <a:t>Services de base</a:t>
            </a:r>
          </a:p>
          <a:p>
            <a:pPr lvl="0" algn="ctr" fontAlgn="auto">
              <a:spcBef>
                <a:spcPts val="0"/>
              </a:spcBef>
              <a:spcAft>
                <a:spcPts val="0"/>
              </a:spcAft>
              <a:defRPr/>
            </a:pPr>
            <a:r>
              <a:rPr lang="fr-BE" sz="2400" b="1" i="1" noProof="0">
                <a:solidFill>
                  <a:srgbClr val="3E6E5A"/>
                </a:solidFill>
                <a:effectLst>
                  <a:outerShdw blurRad="38100" dist="38100" dir="2700000" algn="tl">
                    <a:srgbClr val="000000"/>
                  </a:outerShdw>
                </a:effectLst>
                <a:latin typeface="Calibri"/>
              </a:rPr>
              <a:t>Plate-forme eHealth</a:t>
            </a:r>
          </a:p>
        </p:txBody>
      </p:sp>
      <p:sp>
        <p:nvSpPr>
          <p:cNvPr id="11" name="Text Box 89">
            <a:extLst>
              <a:ext uri="{FF2B5EF4-FFF2-40B4-BE49-F238E27FC236}">
                <a16:creationId xmlns:a16="http://schemas.microsoft.com/office/drawing/2014/main" id="{EA28A06D-12FF-38DA-D534-81690F7327EF}"/>
              </a:ext>
            </a:extLst>
          </p:cNvPr>
          <p:cNvSpPr txBox="1">
            <a:spLocks noChangeArrowheads="1"/>
          </p:cNvSpPr>
          <p:nvPr/>
        </p:nvSpPr>
        <p:spPr bwMode="auto">
          <a:xfrm>
            <a:off x="1987937" y="4074431"/>
            <a:ext cx="139974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2400" b="1" i="1" u="none" strike="noStrike" cap="none" normalizeH="0" baseline="0" noProof="0">
                <a:ln>
                  <a:noFill/>
                </a:ln>
                <a:solidFill>
                  <a:srgbClr val="000000"/>
                </a:solidFill>
                <a:effectLst/>
                <a:uLnTx/>
                <a:uFillTx/>
                <a:latin typeface="Arial" pitchFamily="34" charset="0"/>
                <a:ea typeface="Arial"/>
                <a:cs typeface="Arial" pitchFamily="34" charset="0"/>
              </a:rPr>
              <a:t>Réseau</a:t>
            </a:r>
          </a:p>
        </p:txBody>
      </p:sp>
      <p:pic>
        <p:nvPicPr>
          <p:cNvPr id="12" name="Picture 3">
            <a:extLst>
              <a:ext uri="{FF2B5EF4-FFF2-40B4-BE49-F238E27FC236}">
                <a16:creationId xmlns:a16="http://schemas.microsoft.com/office/drawing/2014/main" id="{26591A39-09DC-FCEC-42E7-B651FE64AFE7}"/>
              </a:ext>
            </a:extLst>
          </p:cNvPr>
          <p:cNvPicPr>
            <a:picLocks noChangeAspect="1" noChangeArrowheads="1"/>
          </p:cNvPicPr>
          <p:nvPr/>
        </p:nvPicPr>
        <p:blipFill>
          <a:blip r:embed="rId3" cstate="email">
            <a:clrChange>
              <a:clrFrom>
                <a:srgbClr val="FCFEFC"/>
              </a:clrFrom>
              <a:clrTo>
                <a:srgbClr val="FCFEFC">
                  <a:alpha val="0"/>
                </a:srgbClr>
              </a:clrTo>
            </a:clrChange>
            <a:extLst>
              <a:ext uri="{28A0092B-C50C-407E-A947-70E740481C1C}">
                <a14:useLocalDpi xmlns:a14="http://schemas.microsoft.com/office/drawing/2010/main"/>
              </a:ext>
            </a:extLst>
          </a:blip>
          <a:srcRect/>
          <a:stretch>
            <a:fillRect/>
          </a:stretch>
        </p:blipFill>
        <p:spPr bwMode="auto">
          <a:xfrm>
            <a:off x="5839214" y="5455554"/>
            <a:ext cx="466725" cy="379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5">
            <a:extLst>
              <a:ext uri="{FF2B5EF4-FFF2-40B4-BE49-F238E27FC236}">
                <a16:creationId xmlns:a16="http://schemas.microsoft.com/office/drawing/2014/main" id="{A9EBD845-DD92-787D-7B3F-C09F09744243}"/>
              </a:ext>
            </a:extLst>
          </p:cNvPr>
          <p:cNvSpPr>
            <a:spLocks noChangeArrowheads="1"/>
          </p:cNvSpPr>
          <p:nvPr/>
        </p:nvSpPr>
        <p:spPr bwMode="auto">
          <a:xfrm>
            <a:off x="4990682" y="981184"/>
            <a:ext cx="2286000" cy="762000"/>
          </a:xfrm>
          <a:prstGeom prst="ellipse">
            <a:avLst/>
          </a:prstGeom>
          <a:noFill/>
          <a:ln w="9525">
            <a:noFill/>
            <a:round/>
            <a:headEnd/>
            <a:tailEnd/>
          </a:ln>
          <a:effectLst/>
        </p:spPr>
        <p:txBody>
          <a:bodyPr wrap="none" anchor="ctr"/>
          <a:lstStyle/>
          <a:p>
            <a:pPr lvl="0" algn="ctr" fontAlgn="auto">
              <a:spcBef>
                <a:spcPts val="0"/>
              </a:spcBef>
              <a:spcAft>
                <a:spcPts val="0"/>
              </a:spcAft>
              <a:defRPr/>
            </a:pPr>
            <a:r>
              <a:rPr lang="fr-BE" sz="2000" b="1" i="1" noProof="0">
                <a:solidFill>
                  <a:srgbClr val="000000"/>
                </a:solidFill>
                <a:effectLst>
                  <a:outerShdw blurRad="38100" dist="38100" dir="2700000" algn="tl">
                    <a:srgbClr val="C0C0C0"/>
                  </a:outerShdw>
                </a:effectLst>
                <a:latin typeface="Calibri"/>
              </a:rPr>
              <a:t>Patients, prestataires de soins</a:t>
            </a:r>
          </a:p>
          <a:p>
            <a:pPr lvl="0" algn="ctr" fontAlgn="auto">
              <a:spcBef>
                <a:spcPts val="0"/>
              </a:spcBef>
              <a:spcAft>
                <a:spcPts val="0"/>
              </a:spcAft>
              <a:defRPr/>
            </a:pPr>
            <a:r>
              <a:rPr lang="fr-BE" sz="2000" b="1" i="1" noProof="0">
                <a:solidFill>
                  <a:srgbClr val="000000"/>
                </a:solidFill>
                <a:effectLst>
                  <a:outerShdw blurRad="38100" dist="38100" dir="2700000" algn="tl">
                    <a:srgbClr val="C0C0C0"/>
                  </a:outerShdw>
                </a:effectLst>
                <a:latin typeface="Calibri"/>
              </a:rPr>
              <a:t>et établissements de soins</a:t>
            </a:r>
          </a:p>
        </p:txBody>
      </p:sp>
      <p:sp>
        <p:nvSpPr>
          <p:cNvPr id="14" name="AutoShape 13">
            <a:extLst>
              <a:ext uri="{FF2B5EF4-FFF2-40B4-BE49-F238E27FC236}">
                <a16:creationId xmlns:a16="http://schemas.microsoft.com/office/drawing/2014/main" id="{78919BDB-8049-CB01-1400-3AD33BEBACBF}"/>
              </a:ext>
            </a:extLst>
          </p:cNvPr>
          <p:cNvSpPr>
            <a:spLocks noChangeArrowheads="1"/>
          </p:cNvSpPr>
          <p:nvPr/>
        </p:nvSpPr>
        <p:spPr bwMode="blackWhite">
          <a:xfrm>
            <a:off x="7490212" y="5303154"/>
            <a:ext cx="762000" cy="609600"/>
          </a:xfrm>
          <a:prstGeom prst="can">
            <a:avLst>
              <a:gd name="adj" fmla="val 27866"/>
            </a:avLst>
          </a:prstGeom>
          <a:gradFill rotWithShape="0">
            <a:gsLst>
              <a:gs pos="0">
                <a:srgbClr val="CC0000">
                  <a:gamma/>
                  <a:shade val="86275"/>
                  <a:invGamma/>
                </a:srgbClr>
              </a:gs>
              <a:gs pos="50000">
                <a:srgbClr val="CC0000"/>
              </a:gs>
              <a:gs pos="100000">
                <a:srgbClr val="CC0000">
                  <a:gamma/>
                  <a:shade val="86275"/>
                  <a:invGamma/>
                </a:srgbClr>
              </a:gs>
            </a:gsLst>
            <a:lin ang="0" scaled="1"/>
          </a:gradFill>
          <a:ln w="9525">
            <a:noFill/>
            <a:round/>
            <a:headEnd type="none" w="sm" len="sm"/>
            <a:tailEnd type="none" w="sm" len="sm"/>
          </a:ln>
          <a:effectLst/>
        </p:spPr>
        <p:txBody>
          <a:bodyPr wrap="none" tIns="0" bIns="0" anchor="ctr" anchorCtr="1"/>
          <a:lstStyle/>
          <a:p>
            <a:pPr lvl="0" algn="ctr" eaLnBrk="0" fontAlgn="auto" hangingPunct="0">
              <a:lnSpc>
                <a:spcPct val="80000"/>
              </a:lnSpc>
              <a:spcBef>
                <a:spcPct val="50000"/>
              </a:spcBef>
              <a:spcAft>
                <a:spcPts val="0"/>
              </a:spcAft>
              <a:defRPr/>
            </a:pPr>
            <a:r>
              <a:rPr lang="fr-BE" sz="2000" b="1" i="1" noProof="0">
                <a:solidFill>
                  <a:srgbClr val="FFCC99"/>
                </a:solidFill>
                <a:effectLst>
                  <a:outerShdw blurRad="38100" dist="38100" dir="2700000" algn="tl">
                    <a:srgbClr val="000000"/>
                  </a:outerShdw>
                </a:effectLst>
                <a:latin typeface="Calibri" panose="020F0502020204030204"/>
              </a:rPr>
              <a:t>SAV</a:t>
            </a:r>
          </a:p>
        </p:txBody>
      </p:sp>
      <p:sp>
        <p:nvSpPr>
          <p:cNvPr id="15" name="AutoShape 14">
            <a:extLst>
              <a:ext uri="{FF2B5EF4-FFF2-40B4-BE49-F238E27FC236}">
                <a16:creationId xmlns:a16="http://schemas.microsoft.com/office/drawing/2014/main" id="{3875DAF0-97CA-716B-6208-C27B1600F0AC}"/>
              </a:ext>
            </a:extLst>
          </p:cNvPr>
          <p:cNvSpPr>
            <a:spLocks noChangeArrowheads="1"/>
          </p:cNvSpPr>
          <p:nvPr/>
        </p:nvSpPr>
        <p:spPr bwMode="blackWhite">
          <a:xfrm>
            <a:off x="8788787" y="5303154"/>
            <a:ext cx="762000" cy="609600"/>
          </a:xfrm>
          <a:prstGeom prst="can">
            <a:avLst>
              <a:gd name="adj" fmla="val 27866"/>
            </a:avLst>
          </a:prstGeom>
          <a:gradFill rotWithShape="0">
            <a:gsLst>
              <a:gs pos="0">
                <a:srgbClr val="CC0000">
                  <a:gamma/>
                  <a:shade val="86275"/>
                  <a:invGamma/>
                </a:srgbClr>
              </a:gs>
              <a:gs pos="50000">
                <a:srgbClr val="CC0000"/>
              </a:gs>
              <a:gs pos="100000">
                <a:srgbClr val="CC0000">
                  <a:gamma/>
                  <a:shade val="86275"/>
                  <a:invGamma/>
                </a:srgbClr>
              </a:gs>
            </a:gsLst>
            <a:lin ang="0" scaled="1"/>
          </a:gradFill>
          <a:ln w="9525">
            <a:noFill/>
            <a:round/>
            <a:headEnd type="none" w="sm" len="sm"/>
            <a:tailEnd type="none" w="sm" len="sm"/>
          </a:ln>
          <a:effectLst/>
        </p:spPr>
        <p:txBody>
          <a:bodyPr wrap="none" tIns="0" bIns="0" anchor="ctr" anchorCtr="1"/>
          <a:lstStyle/>
          <a:p>
            <a:pPr lvl="0" algn="ctr" eaLnBrk="0" fontAlgn="auto" hangingPunct="0">
              <a:lnSpc>
                <a:spcPct val="80000"/>
              </a:lnSpc>
              <a:spcBef>
                <a:spcPct val="50000"/>
              </a:spcBef>
              <a:spcAft>
                <a:spcPts val="0"/>
              </a:spcAft>
              <a:defRPr/>
            </a:pPr>
            <a:r>
              <a:rPr lang="fr-BE" sz="2000" b="1" i="1" noProof="0">
                <a:solidFill>
                  <a:srgbClr val="FFCC99"/>
                </a:solidFill>
                <a:effectLst>
                  <a:outerShdw blurRad="38100" dist="38100" dir="2700000" algn="tl">
                    <a:srgbClr val="000000"/>
                  </a:outerShdw>
                </a:effectLst>
                <a:latin typeface="Calibri" panose="020F0502020204030204"/>
              </a:rPr>
              <a:t>SAV</a:t>
            </a:r>
          </a:p>
        </p:txBody>
      </p:sp>
      <p:sp>
        <p:nvSpPr>
          <p:cNvPr id="16" name="AutoShape 16">
            <a:extLst>
              <a:ext uri="{FF2B5EF4-FFF2-40B4-BE49-F238E27FC236}">
                <a16:creationId xmlns:a16="http://schemas.microsoft.com/office/drawing/2014/main" id="{DFBEEAE5-2556-2183-8C96-E39044EBE6B0}"/>
              </a:ext>
            </a:extLst>
          </p:cNvPr>
          <p:cNvSpPr>
            <a:spLocks noChangeArrowheads="1"/>
          </p:cNvSpPr>
          <p:nvPr/>
        </p:nvSpPr>
        <p:spPr bwMode="blackWhite">
          <a:xfrm>
            <a:off x="6305937" y="5303154"/>
            <a:ext cx="762000" cy="609600"/>
          </a:xfrm>
          <a:prstGeom prst="can">
            <a:avLst>
              <a:gd name="adj" fmla="val 27866"/>
            </a:avLst>
          </a:prstGeom>
          <a:gradFill rotWithShape="0">
            <a:gsLst>
              <a:gs pos="0">
                <a:srgbClr val="CC0000">
                  <a:gamma/>
                  <a:shade val="86275"/>
                  <a:invGamma/>
                </a:srgbClr>
              </a:gs>
              <a:gs pos="50000">
                <a:srgbClr val="CC0000"/>
              </a:gs>
              <a:gs pos="100000">
                <a:srgbClr val="CC0000">
                  <a:gamma/>
                  <a:shade val="86275"/>
                  <a:invGamma/>
                </a:srgbClr>
              </a:gs>
            </a:gsLst>
            <a:lin ang="0" scaled="1"/>
          </a:gradFill>
          <a:ln w="9525">
            <a:noFill/>
            <a:round/>
            <a:headEnd type="none" w="sm" len="sm"/>
            <a:tailEnd type="none" w="sm" len="sm"/>
          </a:ln>
          <a:effectLst/>
        </p:spPr>
        <p:txBody>
          <a:bodyPr wrap="none" tIns="0" bIns="0" anchor="ctr" anchorCtr="1"/>
          <a:lstStyle/>
          <a:p>
            <a:pPr lvl="0" algn="ctr" eaLnBrk="0" fontAlgn="auto" hangingPunct="0">
              <a:lnSpc>
                <a:spcPct val="80000"/>
              </a:lnSpc>
              <a:spcBef>
                <a:spcPct val="50000"/>
              </a:spcBef>
              <a:spcAft>
                <a:spcPts val="0"/>
              </a:spcAft>
              <a:defRPr/>
            </a:pPr>
            <a:r>
              <a:rPr lang="fr-BE" sz="2000" b="1" i="1" noProof="0">
                <a:solidFill>
                  <a:srgbClr val="FFCC99"/>
                </a:solidFill>
                <a:effectLst>
                  <a:outerShdw blurRad="38100" dist="38100" dir="2700000" algn="tl">
                    <a:srgbClr val="000000"/>
                  </a:outerShdw>
                </a:effectLst>
                <a:latin typeface="Calibri" panose="020F0502020204030204"/>
              </a:rPr>
              <a:t>SAV</a:t>
            </a:r>
          </a:p>
        </p:txBody>
      </p:sp>
      <p:pic>
        <p:nvPicPr>
          <p:cNvPr id="17" name="Picture 20" descr="FOD_tekening">
            <a:extLst>
              <a:ext uri="{FF2B5EF4-FFF2-40B4-BE49-F238E27FC236}">
                <a16:creationId xmlns:a16="http://schemas.microsoft.com/office/drawing/2014/main" id="{22DF8EB4-C450-5DC0-6B42-DD3ECA4F1B53}"/>
              </a:ext>
            </a:extLst>
          </p:cNvPr>
          <p:cNvPicPr>
            <a:picLocks noChangeAspect="1" noChangeArrowheads="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8282376" y="5482541"/>
            <a:ext cx="392113" cy="35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21">
            <a:extLst>
              <a:ext uri="{FF2B5EF4-FFF2-40B4-BE49-F238E27FC236}">
                <a16:creationId xmlns:a16="http://schemas.microsoft.com/office/drawing/2014/main" id="{115100B3-1173-4E8C-98E4-30C5A8FDD1C9}"/>
              </a:ext>
            </a:extLst>
          </p:cNvPr>
          <p:cNvSpPr>
            <a:spLocks noChangeArrowheads="1"/>
          </p:cNvSpPr>
          <p:nvPr/>
        </p:nvSpPr>
        <p:spPr bwMode="auto">
          <a:xfrm>
            <a:off x="2000578" y="5833379"/>
            <a:ext cx="150983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lvl="0" algn="ctr" eaLnBrk="1" fontAlgn="auto" hangingPunct="1">
              <a:spcBef>
                <a:spcPts val="0"/>
              </a:spcBef>
              <a:spcAft>
                <a:spcPts val="0"/>
              </a:spcAft>
              <a:defRPr/>
            </a:pPr>
            <a:r>
              <a:rPr lang="fr-BE" sz="2000" b="1" i="1" noProof="0">
                <a:solidFill>
                  <a:srgbClr val="CC9900"/>
                </a:solidFill>
                <a:latin typeface="Calibri" pitchFamily="34" charset="0"/>
                <a:cs typeface="Arial" charset="0"/>
              </a:rPr>
              <a:t>Fournisseurs</a:t>
            </a:r>
          </a:p>
        </p:txBody>
      </p:sp>
      <p:sp>
        <p:nvSpPr>
          <p:cNvPr id="19" name="Rectangle 22">
            <a:extLst>
              <a:ext uri="{FF2B5EF4-FFF2-40B4-BE49-F238E27FC236}">
                <a16:creationId xmlns:a16="http://schemas.microsoft.com/office/drawing/2014/main" id="{F37DA908-DD97-5301-BDD1-8C792E869C9C}"/>
              </a:ext>
            </a:extLst>
          </p:cNvPr>
          <p:cNvSpPr>
            <a:spLocks noChangeArrowheads="1"/>
          </p:cNvSpPr>
          <p:nvPr/>
        </p:nvSpPr>
        <p:spPr bwMode="auto">
          <a:xfrm>
            <a:off x="1959536" y="3210829"/>
            <a:ext cx="132997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lvl="0" algn="ctr" eaLnBrk="1" fontAlgn="auto" hangingPunct="1">
              <a:spcBef>
                <a:spcPts val="0"/>
              </a:spcBef>
              <a:spcAft>
                <a:spcPts val="0"/>
              </a:spcAft>
              <a:defRPr/>
            </a:pPr>
            <a:r>
              <a:rPr lang="fr-BE" sz="2000" b="1" i="1" noProof="0">
                <a:solidFill>
                  <a:srgbClr val="CC9900"/>
                </a:solidFill>
                <a:latin typeface="Calibri" pitchFamily="34" charset="0"/>
                <a:cs typeface="Arial" charset="0"/>
              </a:rPr>
              <a:t>Utilisateurs</a:t>
            </a:r>
          </a:p>
        </p:txBody>
      </p:sp>
      <p:sp>
        <p:nvSpPr>
          <p:cNvPr id="20" name="AutoShape 23">
            <a:hlinkClick r:id="" action="ppaction://noaction" highlightClick="1"/>
            <a:extLst>
              <a:ext uri="{FF2B5EF4-FFF2-40B4-BE49-F238E27FC236}">
                <a16:creationId xmlns:a16="http://schemas.microsoft.com/office/drawing/2014/main" id="{747049E7-D911-DA4B-0F66-B213CFEB352A}"/>
              </a:ext>
            </a:extLst>
          </p:cNvPr>
          <p:cNvSpPr>
            <a:spLocks noChangeArrowheads="1"/>
          </p:cNvSpPr>
          <p:nvPr/>
        </p:nvSpPr>
        <p:spPr bwMode="blackWhite">
          <a:xfrm>
            <a:off x="5056574" y="2224991"/>
            <a:ext cx="1219200" cy="914400"/>
          </a:xfrm>
          <a:prstGeom prst="actionButtonBlank">
            <a:avLst/>
          </a:prstGeom>
          <a:gradFill rotWithShape="0">
            <a:gsLst>
              <a:gs pos="0">
                <a:srgbClr val="969696">
                  <a:gamma/>
                  <a:tint val="53725"/>
                  <a:invGamma/>
                </a:srgbClr>
              </a:gs>
              <a:gs pos="100000">
                <a:srgbClr val="969696"/>
              </a:gs>
            </a:gsLst>
            <a:path path="rect">
              <a:fillToRect l="50000" t="50000" r="50000" b="50000"/>
            </a:path>
          </a:gradFill>
          <a:ln w="9525">
            <a:noFill/>
            <a:miter lim="800000"/>
            <a:headEnd type="none" w="sm" len="sm"/>
            <a:tailEnd type="none" w="sm" len="sm"/>
          </a:ln>
          <a:effectLst/>
        </p:spPr>
        <p:txBody>
          <a:bodyPr lIns="0" tIns="72000" rIns="0"/>
          <a:lstStyle/>
          <a:p>
            <a:pPr lvl="0" algn="ctr" eaLnBrk="0" fontAlgn="auto" hangingPunct="0">
              <a:lnSpc>
                <a:spcPct val="80000"/>
              </a:lnSpc>
              <a:spcBef>
                <a:spcPct val="50000"/>
              </a:spcBef>
              <a:spcAft>
                <a:spcPts val="0"/>
              </a:spcAft>
              <a:tabLst>
                <a:tab pos="4572000" algn="r"/>
              </a:tabLst>
              <a:defRPr/>
            </a:pPr>
            <a:r>
              <a:rPr lang="fr-BE" sz="1400" i="1" noProof="0">
                <a:solidFill>
                  <a:srgbClr val="FFFFFF"/>
                </a:solidFill>
                <a:effectLst>
                  <a:outerShdw blurRad="38100" dist="38100" dir="2700000" algn="tl">
                    <a:srgbClr val="000000"/>
                  </a:outerShdw>
                </a:effectLst>
              </a:rPr>
              <a:t>P</a:t>
            </a:r>
            <a:r>
              <a:rPr lang="fr-BE" sz="1400" i="1" noProof="0">
                <a:solidFill>
                  <a:srgbClr val="FFFFFF"/>
                </a:solidFill>
                <a:effectLst>
                  <a:outerShdw blurRad="38100" dist="38100" dir="2700000" algn="tl">
                    <a:srgbClr val="000000"/>
                  </a:outerShdw>
                </a:effectLst>
                <a:latin typeface="Calibri"/>
              </a:rPr>
              <a:t>ortail </a:t>
            </a:r>
            <a:r>
              <a:rPr lang="fr-BE" sz="1400" i="1" noProof="0">
                <a:solidFill>
                  <a:srgbClr val="3E6E5A"/>
                </a:solidFill>
                <a:effectLst>
                  <a:outerShdw blurRad="38100" dist="38100" dir="2700000" algn="tl">
                    <a:srgbClr val="000000"/>
                  </a:outerShdw>
                </a:effectLst>
                <a:latin typeface="Calibri"/>
              </a:rPr>
              <a:t>eSanté</a:t>
            </a:r>
          </a:p>
        </p:txBody>
      </p:sp>
      <p:grpSp>
        <p:nvGrpSpPr>
          <p:cNvPr id="21" name="Group 24">
            <a:extLst>
              <a:ext uri="{FF2B5EF4-FFF2-40B4-BE49-F238E27FC236}">
                <a16:creationId xmlns:a16="http://schemas.microsoft.com/office/drawing/2014/main" id="{5EE7E1B3-D091-4025-A53E-5B68913E2A61}"/>
              </a:ext>
            </a:extLst>
          </p:cNvPr>
          <p:cNvGrpSpPr>
            <a:grpSpLocks/>
          </p:cNvGrpSpPr>
          <p:nvPr/>
        </p:nvGrpSpPr>
        <p:grpSpPr bwMode="auto">
          <a:xfrm>
            <a:off x="2324487" y="1431241"/>
            <a:ext cx="1219200" cy="914400"/>
            <a:chOff x="432" y="1200"/>
            <a:chExt cx="912" cy="672"/>
          </a:xfrm>
        </p:grpSpPr>
        <p:sp>
          <p:nvSpPr>
            <p:cNvPr id="22" name="AutoShape 25">
              <a:hlinkClick r:id="" action="ppaction://noaction" highlightClick="1"/>
              <a:extLst>
                <a:ext uri="{FF2B5EF4-FFF2-40B4-BE49-F238E27FC236}">
                  <a16:creationId xmlns:a16="http://schemas.microsoft.com/office/drawing/2014/main" id="{4B660955-6D54-2DE8-594C-93B924BF57B1}"/>
                </a:ext>
              </a:extLst>
            </p:cNvPr>
            <p:cNvSpPr>
              <a:spLocks noChangeArrowheads="1"/>
            </p:cNvSpPr>
            <p:nvPr/>
          </p:nvSpPr>
          <p:spPr bwMode="blackWhite">
            <a:xfrm>
              <a:off x="432" y="1200"/>
              <a:ext cx="912" cy="672"/>
            </a:xfrm>
            <a:prstGeom prst="actionButtonBlank">
              <a:avLst/>
            </a:prstGeom>
            <a:gradFill rotWithShape="0">
              <a:gsLst>
                <a:gs pos="0">
                  <a:schemeClr val="hlink">
                    <a:gamma/>
                    <a:tint val="53725"/>
                    <a:invGamma/>
                  </a:schemeClr>
                </a:gs>
                <a:gs pos="100000">
                  <a:schemeClr val="hlink"/>
                </a:gs>
              </a:gsLst>
              <a:path path="rect">
                <a:fillToRect l="50000" t="50000" r="50000" b="50000"/>
              </a:path>
            </a:gradFill>
            <a:ln w="9525">
              <a:noFill/>
              <a:miter lim="800000"/>
              <a:headEnd type="none" w="sm" len="sm"/>
              <a:tailEnd type="none" w="sm" len="sm"/>
            </a:ln>
            <a:effectLst/>
          </p:spPr>
          <p:txBody>
            <a:bodyPr lIns="0" tIns="72000" rIns="0"/>
            <a:lstStyle/>
            <a:p>
              <a:pPr lvl="0" algn="ctr" eaLnBrk="0" fontAlgn="auto" hangingPunct="0">
                <a:lnSpc>
                  <a:spcPct val="80000"/>
                </a:lnSpc>
                <a:spcBef>
                  <a:spcPct val="50000"/>
                </a:spcBef>
                <a:spcAft>
                  <a:spcPts val="0"/>
                </a:spcAft>
                <a:tabLst>
                  <a:tab pos="4572000" algn="r"/>
                </a:tabLst>
                <a:defRPr/>
              </a:pPr>
              <a:r>
                <a:rPr lang="fr-BE" sz="1400" i="1" noProof="0">
                  <a:solidFill>
                    <a:srgbClr val="FFFFFF"/>
                  </a:solidFill>
                  <a:effectLst>
                    <a:outerShdw blurRad="38100" dist="38100" dir="2700000" algn="tl">
                      <a:srgbClr val="000000"/>
                    </a:outerShdw>
                  </a:effectLst>
                  <a:latin typeface="Calibri" panose="020F0502020204030204"/>
                </a:rPr>
                <a:t>Health portal</a:t>
              </a:r>
            </a:p>
          </p:txBody>
        </p:sp>
        <p:sp>
          <p:nvSpPr>
            <p:cNvPr id="23" name="AutoShape 26">
              <a:hlinkClick r:id="" action="ppaction://noaction" highlightClick="1"/>
              <a:extLst>
                <a:ext uri="{FF2B5EF4-FFF2-40B4-BE49-F238E27FC236}">
                  <a16:creationId xmlns:a16="http://schemas.microsoft.com/office/drawing/2014/main" id="{A12E69BC-B5AE-8F59-2856-BA5CCDEAC865}"/>
                </a:ext>
              </a:extLst>
            </p:cNvPr>
            <p:cNvSpPr>
              <a:spLocks noChangeArrowheads="1"/>
            </p:cNvSpPr>
            <p:nvPr/>
          </p:nvSpPr>
          <p:spPr bwMode="blackWhite">
            <a:xfrm>
              <a:off x="768" y="1440"/>
              <a:ext cx="384" cy="190"/>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marL="0" marR="0" lvl="0" indent="0" algn="ctr" defTabSz="914400" rtl="0" eaLnBrk="1" fontAlgn="auto" latinLnBrk="0" hangingPunct="1">
                <a:lnSpc>
                  <a:spcPct val="80000"/>
                </a:lnSpc>
                <a:spcBef>
                  <a:spcPts val="0"/>
                </a:spcBef>
                <a:spcAft>
                  <a:spcPts val="0"/>
                </a:spcAft>
                <a:buClrTx/>
                <a:buSzTx/>
                <a:buFontTx/>
                <a:buNone/>
                <a:tabLst/>
                <a:defRPr/>
              </a:pPr>
              <a:endParaRPr kumimoji="0" lang="nl-NL" sz="14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a:ea typeface="+mn-ea"/>
                <a:cs typeface="Arial" charset="0"/>
              </a:endParaRPr>
            </a:p>
          </p:txBody>
        </p:sp>
        <p:sp>
          <p:nvSpPr>
            <p:cNvPr id="24" name="AutoShape 27">
              <a:hlinkClick r:id="" action="ppaction://noaction" highlightClick="1"/>
              <a:extLst>
                <a:ext uri="{FF2B5EF4-FFF2-40B4-BE49-F238E27FC236}">
                  <a16:creationId xmlns:a16="http://schemas.microsoft.com/office/drawing/2014/main" id="{15785F51-FADB-C29D-B776-2CBE31C7ABAD}"/>
                </a:ext>
              </a:extLst>
            </p:cNvPr>
            <p:cNvSpPr>
              <a:spLocks noChangeArrowheads="1"/>
            </p:cNvSpPr>
            <p:nvPr/>
          </p:nvSpPr>
          <p:spPr bwMode="blackWhite">
            <a:xfrm>
              <a:off x="816" y="1488"/>
              <a:ext cx="386" cy="191"/>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marL="0" marR="0" lvl="0" indent="0" algn="ctr" defTabSz="914400" rtl="0" eaLnBrk="1" fontAlgn="auto" latinLnBrk="0" hangingPunct="1">
                <a:lnSpc>
                  <a:spcPct val="80000"/>
                </a:lnSpc>
                <a:spcBef>
                  <a:spcPts val="0"/>
                </a:spcBef>
                <a:spcAft>
                  <a:spcPts val="0"/>
                </a:spcAft>
                <a:buClrTx/>
                <a:buSzTx/>
                <a:buFontTx/>
                <a:buNone/>
                <a:tabLst/>
                <a:defRPr/>
              </a:pPr>
              <a:endParaRPr kumimoji="0" lang="nl-NL" sz="14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a:ea typeface="+mn-ea"/>
                <a:cs typeface="Arial" charset="0"/>
              </a:endParaRPr>
            </a:p>
          </p:txBody>
        </p:sp>
        <p:sp>
          <p:nvSpPr>
            <p:cNvPr id="25" name="AutoShape 28">
              <a:hlinkClick r:id="" action="ppaction://noaction" highlightClick="1"/>
              <a:extLst>
                <a:ext uri="{FF2B5EF4-FFF2-40B4-BE49-F238E27FC236}">
                  <a16:creationId xmlns:a16="http://schemas.microsoft.com/office/drawing/2014/main" id="{E90A7A07-D058-E71A-B4C1-192FC0F066F6}"/>
                </a:ext>
              </a:extLst>
            </p:cNvPr>
            <p:cNvSpPr>
              <a:spLocks noChangeArrowheads="1"/>
            </p:cNvSpPr>
            <p:nvPr/>
          </p:nvSpPr>
          <p:spPr bwMode="blackWhite">
            <a:xfrm>
              <a:off x="864" y="1536"/>
              <a:ext cx="384" cy="193"/>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marL="0" marR="0" lvl="0" indent="0" algn="ctr" defTabSz="914400" rtl="0" eaLnBrk="1" fontAlgn="auto" latinLnBrk="0" hangingPunct="1">
                <a:lnSpc>
                  <a:spcPct val="80000"/>
                </a:lnSpc>
                <a:spcBef>
                  <a:spcPts val="0"/>
                </a:spcBef>
                <a:spcAft>
                  <a:spcPts val="0"/>
                </a:spcAft>
                <a:buClrTx/>
                <a:buSzTx/>
                <a:buFontTx/>
                <a:buNone/>
                <a:tabLst/>
                <a:defRPr/>
              </a:pPr>
              <a:endParaRPr kumimoji="0" lang="nl-NL" sz="14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a:ea typeface="+mn-ea"/>
                <a:cs typeface="Arial" charset="0"/>
              </a:endParaRPr>
            </a:p>
          </p:txBody>
        </p:sp>
        <p:sp>
          <p:nvSpPr>
            <p:cNvPr id="26" name="AutoShape 29">
              <a:hlinkClick r:id="" action="ppaction://noaction" highlightClick="1"/>
              <a:extLst>
                <a:ext uri="{FF2B5EF4-FFF2-40B4-BE49-F238E27FC236}">
                  <a16:creationId xmlns:a16="http://schemas.microsoft.com/office/drawing/2014/main" id="{7C590DDD-949D-16D7-87CD-4F0B9A8EA06E}"/>
                </a:ext>
              </a:extLst>
            </p:cNvPr>
            <p:cNvSpPr>
              <a:spLocks noChangeArrowheads="1"/>
            </p:cNvSpPr>
            <p:nvPr/>
          </p:nvSpPr>
          <p:spPr bwMode="blackWhite">
            <a:xfrm>
              <a:off x="912" y="1584"/>
              <a:ext cx="385" cy="192"/>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marL="0" marR="0" lvl="0" indent="0" algn="ctr" defTabSz="914400" rtl="0" eaLnBrk="1" fontAlgn="auto" latinLnBrk="0" hangingPunct="1">
                <a:lnSpc>
                  <a:spcPct val="80000"/>
                </a:lnSpc>
                <a:spcBef>
                  <a:spcPts val="0"/>
                </a:spcBef>
                <a:spcAft>
                  <a:spcPts val="0"/>
                </a:spcAft>
                <a:buClrTx/>
                <a:buSzTx/>
                <a:buFontTx/>
                <a:buNone/>
                <a:tabLst/>
                <a:defRPr/>
              </a:pPr>
              <a:r>
                <a:rPr lang="fr-BE" sz="1600" b="1" i="1" noProof="0">
                  <a:solidFill>
                    <a:srgbClr val="FFFFFF"/>
                  </a:solidFill>
                  <a:effectLst>
                    <a:outerShdw blurRad="38100" dist="38100" dir="2700000" algn="tl">
                      <a:srgbClr val="000000"/>
                    </a:outerShdw>
                  </a:effectLst>
                  <a:latin typeface="Calibri" panose="020F0502020204030204"/>
                </a:rPr>
                <a:t>SVA</a:t>
              </a:r>
            </a:p>
          </p:txBody>
        </p:sp>
        <p:pic>
          <p:nvPicPr>
            <p:cNvPr id="27" name="Picture 30" descr="FOD_tekening">
              <a:extLst>
                <a:ext uri="{FF2B5EF4-FFF2-40B4-BE49-F238E27FC236}">
                  <a16:creationId xmlns:a16="http://schemas.microsoft.com/office/drawing/2014/main" id="{A70A32AB-03F6-9D81-D978-7F70C101C990}"/>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80" y="1605"/>
              <a:ext cx="240" cy="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8" name="AutoShape 31">
            <a:hlinkClick r:id="" action="ppaction://noaction" highlightClick="1"/>
            <a:extLst>
              <a:ext uri="{FF2B5EF4-FFF2-40B4-BE49-F238E27FC236}">
                <a16:creationId xmlns:a16="http://schemas.microsoft.com/office/drawing/2014/main" id="{5E0F526C-8C31-B27E-1F91-D58E01C41C78}"/>
              </a:ext>
            </a:extLst>
          </p:cNvPr>
          <p:cNvSpPr>
            <a:spLocks noChangeArrowheads="1"/>
          </p:cNvSpPr>
          <p:nvPr/>
        </p:nvSpPr>
        <p:spPr bwMode="blackWhite">
          <a:xfrm>
            <a:off x="7736274" y="1770968"/>
            <a:ext cx="1130300" cy="1039813"/>
          </a:xfrm>
          <a:prstGeom prst="actionButtonBlank">
            <a:avLst/>
          </a:prstGeom>
          <a:gradFill rotWithShape="0">
            <a:gsLst>
              <a:gs pos="0">
                <a:schemeClr val="hlink">
                  <a:gamma/>
                  <a:tint val="53725"/>
                  <a:invGamma/>
                </a:schemeClr>
              </a:gs>
              <a:gs pos="100000">
                <a:schemeClr val="hlink"/>
              </a:gs>
            </a:gsLst>
            <a:path path="rect">
              <a:fillToRect l="50000" t="50000" r="50000" b="50000"/>
            </a:path>
          </a:gradFill>
          <a:ln w="9525">
            <a:noFill/>
            <a:miter lim="800000"/>
            <a:headEnd type="none" w="sm" len="sm"/>
            <a:tailEnd type="none" w="sm" len="sm"/>
          </a:ln>
          <a:effectLst/>
        </p:spPr>
        <p:txBody>
          <a:bodyPr lIns="0" tIns="72000" rIns="0"/>
          <a:lstStyle/>
          <a:p>
            <a:pPr lvl="0" algn="ctr" eaLnBrk="0" fontAlgn="auto" hangingPunct="0">
              <a:lnSpc>
                <a:spcPct val="80000"/>
              </a:lnSpc>
              <a:spcBef>
                <a:spcPct val="50000"/>
              </a:spcBef>
              <a:spcAft>
                <a:spcPts val="0"/>
              </a:spcAft>
              <a:tabLst>
                <a:tab pos="4572000" algn="r"/>
              </a:tabLst>
              <a:defRPr/>
            </a:pPr>
            <a:r>
              <a:rPr lang="fr-BE" sz="1200" i="1" noProof="0">
                <a:solidFill>
                  <a:srgbClr val="FFFFFF"/>
                </a:solidFill>
                <a:effectLst>
                  <a:outerShdw blurRad="38100" dist="38100" dir="2700000" algn="tl">
                    <a:srgbClr val="000000"/>
                  </a:outerShdw>
                </a:effectLst>
                <a:latin typeface="Calibri"/>
              </a:rPr>
              <a:t>Logiciel établissement de soins</a:t>
            </a:r>
          </a:p>
        </p:txBody>
      </p:sp>
      <p:sp>
        <p:nvSpPr>
          <p:cNvPr id="29" name="AutoShape 32">
            <a:hlinkClick r:id="" action="ppaction://noaction" highlightClick="1"/>
            <a:extLst>
              <a:ext uri="{FF2B5EF4-FFF2-40B4-BE49-F238E27FC236}">
                <a16:creationId xmlns:a16="http://schemas.microsoft.com/office/drawing/2014/main" id="{BD4715C0-1B17-995B-A419-43FB1117847B}"/>
              </a:ext>
            </a:extLst>
          </p:cNvPr>
          <p:cNvSpPr>
            <a:spLocks noChangeArrowheads="1"/>
          </p:cNvSpPr>
          <p:nvPr/>
        </p:nvSpPr>
        <p:spPr bwMode="blackWhite">
          <a:xfrm>
            <a:off x="8144262" y="2245629"/>
            <a:ext cx="514350" cy="260350"/>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marL="0" marR="0" lvl="0" indent="0" algn="ctr" defTabSz="914400" rtl="0" eaLnBrk="1" fontAlgn="auto" latinLnBrk="0" hangingPunct="1">
              <a:lnSpc>
                <a:spcPct val="80000"/>
              </a:lnSpc>
              <a:spcBef>
                <a:spcPts val="0"/>
              </a:spcBef>
              <a:spcAft>
                <a:spcPts val="0"/>
              </a:spcAft>
              <a:buClrTx/>
              <a:buSzTx/>
              <a:buFontTx/>
              <a:buNone/>
              <a:tabLst/>
              <a:defRPr/>
            </a:pPr>
            <a:endParaRPr kumimoji="0" lang="nl-NL" sz="14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a:ea typeface="+mn-ea"/>
              <a:cs typeface="Arial" charset="0"/>
            </a:endParaRPr>
          </a:p>
        </p:txBody>
      </p:sp>
      <p:sp>
        <p:nvSpPr>
          <p:cNvPr id="30" name="AutoShape 33">
            <a:hlinkClick r:id="" action="ppaction://noaction" highlightClick="1"/>
            <a:extLst>
              <a:ext uri="{FF2B5EF4-FFF2-40B4-BE49-F238E27FC236}">
                <a16:creationId xmlns:a16="http://schemas.microsoft.com/office/drawing/2014/main" id="{8453FAFD-317D-E9F3-4E36-38E869519EDD}"/>
              </a:ext>
            </a:extLst>
          </p:cNvPr>
          <p:cNvSpPr>
            <a:spLocks noChangeArrowheads="1"/>
          </p:cNvSpPr>
          <p:nvPr/>
        </p:nvSpPr>
        <p:spPr bwMode="blackWhite">
          <a:xfrm>
            <a:off x="8207762" y="2310716"/>
            <a:ext cx="514350" cy="260350"/>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marL="0" marR="0" lvl="0" indent="0" algn="ctr" defTabSz="914400" rtl="0" eaLnBrk="1" fontAlgn="auto" latinLnBrk="0" hangingPunct="1">
              <a:lnSpc>
                <a:spcPct val="80000"/>
              </a:lnSpc>
              <a:spcBef>
                <a:spcPts val="0"/>
              </a:spcBef>
              <a:spcAft>
                <a:spcPts val="0"/>
              </a:spcAft>
              <a:buClrTx/>
              <a:buSzTx/>
              <a:buFontTx/>
              <a:buNone/>
              <a:tabLst/>
              <a:defRPr/>
            </a:pPr>
            <a:endParaRPr kumimoji="0" lang="nl-NL" sz="14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a:ea typeface="+mn-ea"/>
              <a:cs typeface="Arial" charset="0"/>
            </a:endParaRPr>
          </a:p>
        </p:txBody>
      </p:sp>
      <p:sp>
        <p:nvSpPr>
          <p:cNvPr id="31" name="AutoShape 34">
            <a:hlinkClick r:id="" action="ppaction://noaction" highlightClick="1"/>
            <a:extLst>
              <a:ext uri="{FF2B5EF4-FFF2-40B4-BE49-F238E27FC236}">
                <a16:creationId xmlns:a16="http://schemas.microsoft.com/office/drawing/2014/main" id="{C05CE77E-778D-19B3-6B33-30113794C3FD}"/>
              </a:ext>
            </a:extLst>
          </p:cNvPr>
          <p:cNvSpPr>
            <a:spLocks noChangeArrowheads="1"/>
          </p:cNvSpPr>
          <p:nvPr/>
        </p:nvSpPr>
        <p:spPr bwMode="blackWhite">
          <a:xfrm>
            <a:off x="8271262" y="2375806"/>
            <a:ext cx="514350" cy="261937"/>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marL="0" marR="0" lvl="0" indent="0" algn="ctr" defTabSz="914400" rtl="0" eaLnBrk="1" fontAlgn="auto" latinLnBrk="0" hangingPunct="1">
              <a:lnSpc>
                <a:spcPct val="80000"/>
              </a:lnSpc>
              <a:spcBef>
                <a:spcPts val="0"/>
              </a:spcBef>
              <a:spcAft>
                <a:spcPts val="0"/>
              </a:spcAft>
              <a:buClrTx/>
              <a:buSzTx/>
              <a:buFontTx/>
              <a:buNone/>
              <a:tabLst/>
              <a:defRPr/>
            </a:pPr>
            <a:endParaRPr kumimoji="0" lang="nl-NL" sz="14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a:ea typeface="+mn-ea"/>
              <a:cs typeface="Arial" charset="0"/>
            </a:endParaRPr>
          </a:p>
        </p:txBody>
      </p:sp>
      <p:sp>
        <p:nvSpPr>
          <p:cNvPr id="32" name="AutoShape 35">
            <a:hlinkClick r:id="" action="ppaction://noaction" highlightClick="1"/>
            <a:extLst>
              <a:ext uri="{FF2B5EF4-FFF2-40B4-BE49-F238E27FC236}">
                <a16:creationId xmlns:a16="http://schemas.microsoft.com/office/drawing/2014/main" id="{5D760CD2-FC8F-56D1-4D07-0F0878C49E6C}"/>
              </a:ext>
            </a:extLst>
          </p:cNvPr>
          <p:cNvSpPr>
            <a:spLocks noChangeArrowheads="1"/>
          </p:cNvSpPr>
          <p:nvPr/>
        </p:nvSpPr>
        <p:spPr bwMode="blackWhite">
          <a:xfrm>
            <a:off x="8334762" y="2440891"/>
            <a:ext cx="514350" cy="261938"/>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fr-BE" sz="1600" b="1" i="1" u="none" strike="noStrike" cap="none" normalizeH="0" baseline="0" noProof="0">
                <a:ln>
                  <a:noFill/>
                </a:ln>
                <a:solidFill>
                  <a:srgbClr val="FFFFFF"/>
                </a:solidFill>
                <a:effectLst>
                  <a:outerShdw blurRad="38100" dist="38100" dir="2700000" algn="tl">
                    <a:srgbClr val="000000"/>
                  </a:outerShdw>
                </a:effectLst>
                <a:uLnTx/>
                <a:uFillTx/>
                <a:latin typeface="Calibri" panose="020F0502020204030204"/>
                <a:ea typeface="Calibri"/>
                <a:cs typeface="Arial" charset="0"/>
              </a:rPr>
              <a:t>SVA</a:t>
            </a:r>
          </a:p>
        </p:txBody>
      </p:sp>
      <p:sp>
        <p:nvSpPr>
          <p:cNvPr id="33" name="AutoShape 36">
            <a:hlinkClick r:id="" action="ppaction://noaction" highlightClick="1"/>
            <a:extLst>
              <a:ext uri="{FF2B5EF4-FFF2-40B4-BE49-F238E27FC236}">
                <a16:creationId xmlns:a16="http://schemas.microsoft.com/office/drawing/2014/main" id="{74BF8723-D914-457D-F3A2-C5A4362DC129}"/>
              </a:ext>
            </a:extLst>
          </p:cNvPr>
          <p:cNvSpPr>
            <a:spLocks noChangeArrowheads="1"/>
          </p:cNvSpPr>
          <p:nvPr/>
        </p:nvSpPr>
        <p:spPr bwMode="blackWhite">
          <a:xfrm>
            <a:off x="6428174" y="2224991"/>
            <a:ext cx="1219200" cy="914400"/>
          </a:xfrm>
          <a:prstGeom prst="actionButtonBlank">
            <a:avLst/>
          </a:prstGeom>
          <a:gradFill rotWithShape="0">
            <a:gsLst>
              <a:gs pos="0">
                <a:schemeClr val="hlink">
                  <a:gamma/>
                  <a:tint val="53725"/>
                  <a:invGamma/>
                </a:schemeClr>
              </a:gs>
              <a:gs pos="100000">
                <a:schemeClr val="hlink"/>
              </a:gs>
            </a:gsLst>
            <a:path path="rect">
              <a:fillToRect l="50000" t="50000" r="50000" b="50000"/>
            </a:path>
          </a:gradFill>
          <a:ln w="9525">
            <a:noFill/>
            <a:miter lim="800000"/>
            <a:headEnd type="none" w="sm" len="sm"/>
            <a:tailEnd type="none" w="sm" len="sm"/>
          </a:ln>
          <a:effectLst/>
        </p:spPr>
        <p:txBody>
          <a:bodyPr lIns="0" tIns="72000" rIns="0"/>
          <a:lstStyle/>
          <a:p>
            <a:pPr marL="0" marR="0" lvl="0" indent="0" algn="ctr" defTabSz="914400" rtl="0" eaLnBrk="0" fontAlgn="auto" latinLnBrk="0" hangingPunct="0">
              <a:lnSpc>
                <a:spcPct val="80000"/>
              </a:lnSpc>
              <a:spcBef>
                <a:spcPct val="50000"/>
              </a:spcBef>
              <a:spcAft>
                <a:spcPts val="0"/>
              </a:spcAft>
              <a:buClrTx/>
              <a:buSzTx/>
              <a:buFontTx/>
              <a:buNone/>
              <a:tabLst>
                <a:tab pos="4572000" algn="r"/>
              </a:tabLst>
              <a:defRPr/>
            </a:pPr>
            <a:r>
              <a:rPr kumimoji="0" lang="fr-BE" sz="1400" b="0" i="1" u="none" strike="noStrike" cap="none" normalizeH="0" baseline="0" noProof="0">
                <a:ln>
                  <a:noFill/>
                </a:ln>
                <a:solidFill>
                  <a:srgbClr val="FFFFFF"/>
                </a:solidFill>
                <a:effectLst>
                  <a:outerShdw blurRad="38100" dist="38100" dir="2700000" algn="tl">
                    <a:srgbClr val="000000"/>
                  </a:outerShdw>
                </a:effectLst>
                <a:uLnTx/>
                <a:uFillTx/>
                <a:latin typeface="Calibri" panose="020F0502020204030204"/>
                <a:ea typeface="Calibri"/>
                <a:cs typeface="Arial" charset="0"/>
              </a:rPr>
              <a:t>MyCareNet</a:t>
            </a:r>
          </a:p>
        </p:txBody>
      </p:sp>
      <p:sp>
        <p:nvSpPr>
          <p:cNvPr id="34" name="AutoShape 37">
            <a:hlinkClick r:id="" action="ppaction://noaction" highlightClick="1"/>
            <a:extLst>
              <a:ext uri="{FF2B5EF4-FFF2-40B4-BE49-F238E27FC236}">
                <a16:creationId xmlns:a16="http://schemas.microsoft.com/office/drawing/2014/main" id="{EA099518-CC92-ED91-C764-C691C2CCD1A8}"/>
              </a:ext>
            </a:extLst>
          </p:cNvPr>
          <p:cNvSpPr>
            <a:spLocks noChangeArrowheads="1"/>
          </p:cNvSpPr>
          <p:nvPr/>
        </p:nvSpPr>
        <p:spPr bwMode="blackWhite">
          <a:xfrm>
            <a:off x="6877437" y="2552016"/>
            <a:ext cx="514350" cy="260350"/>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marL="0" marR="0" lvl="0" indent="0" algn="ctr" defTabSz="914400" rtl="0" eaLnBrk="1" fontAlgn="auto" latinLnBrk="0" hangingPunct="1">
              <a:lnSpc>
                <a:spcPct val="80000"/>
              </a:lnSpc>
              <a:spcBef>
                <a:spcPts val="0"/>
              </a:spcBef>
              <a:spcAft>
                <a:spcPts val="0"/>
              </a:spcAft>
              <a:buClrTx/>
              <a:buSzTx/>
              <a:buFontTx/>
              <a:buNone/>
              <a:tabLst/>
              <a:defRPr/>
            </a:pPr>
            <a:endParaRPr kumimoji="0" lang="nl-NL" sz="14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a:ea typeface="+mn-ea"/>
              <a:cs typeface="Arial" charset="0"/>
            </a:endParaRPr>
          </a:p>
        </p:txBody>
      </p:sp>
      <p:sp>
        <p:nvSpPr>
          <p:cNvPr id="35" name="AutoShape 38">
            <a:hlinkClick r:id="" action="ppaction://noaction" highlightClick="1"/>
            <a:extLst>
              <a:ext uri="{FF2B5EF4-FFF2-40B4-BE49-F238E27FC236}">
                <a16:creationId xmlns:a16="http://schemas.microsoft.com/office/drawing/2014/main" id="{C8B3C4B3-FABD-10E6-C043-2A5E34F3F08C}"/>
              </a:ext>
            </a:extLst>
          </p:cNvPr>
          <p:cNvSpPr>
            <a:spLocks noChangeArrowheads="1"/>
          </p:cNvSpPr>
          <p:nvPr/>
        </p:nvSpPr>
        <p:spPr bwMode="blackWhite">
          <a:xfrm>
            <a:off x="6940937" y="2617104"/>
            <a:ext cx="514350" cy="260350"/>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marL="0" marR="0" lvl="0" indent="0" algn="ctr" defTabSz="914400" rtl="0" eaLnBrk="1" fontAlgn="auto" latinLnBrk="0" hangingPunct="1">
              <a:lnSpc>
                <a:spcPct val="80000"/>
              </a:lnSpc>
              <a:spcBef>
                <a:spcPts val="0"/>
              </a:spcBef>
              <a:spcAft>
                <a:spcPts val="0"/>
              </a:spcAft>
              <a:buClrTx/>
              <a:buSzTx/>
              <a:buFontTx/>
              <a:buNone/>
              <a:tabLst/>
              <a:defRPr/>
            </a:pPr>
            <a:endParaRPr kumimoji="0" lang="nl-NL" sz="14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a:ea typeface="+mn-ea"/>
              <a:cs typeface="Arial" charset="0"/>
            </a:endParaRPr>
          </a:p>
        </p:txBody>
      </p:sp>
      <p:sp>
        <p:nvSpPr>
          <p:cNvPr id="36" name="AutoShape 39">
            <a:hlinkClick r:id="" action="ppaction://noaction" highlightClick="1"/>
            <a:extLst>
              <a:ext uri="{FF2B5EF4-FFF2-40B4-BE49-F238E27FC236}">
                <a16:creationId xmlns:a16="http://schemas.microsoft.com/office/drawing/2014/main" id="{65EC7AB7-1A18-6D6D-78D1-C639FBCDA5FF}"/>
              </a:ext>
            </a:extLst>
          </p:cNvPr>
          <p:cNvSpPr>
            <a:spLocks noChangeArrowheads="1"/>
          </p:cNvSpPr>
          <p:nvPr/>
        </p:nvSpPr>
        <p:spPr bwMode="blackWhite">
          <a:xfrm>
            <a:off x="7006026" y="2682191"/>
            <a:ext cx="512763" cy="261938"/>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marL="0" marR="0" lvl="0" indent="0" algn="ctr" defTabSz="914400" rtl="0" eaLnBrk="1" fontAlgn="auto" latinLnBrk="0" hangingPunct="1">
              <a:lnSpc>
                <a:spcPct val="80000"/>
              </a:lnSpc>
              <a:spcBef>
                <a:spcPts val="0"/>
              </a:spcBef>
              <a:spcAft>
                <a:spcPts val="0"/>
              </a:spcAft>
              <a:buClrTx/>
              <a:buSzTx/>
              <a:buFontTx/>
              <a:buNone/>
              <a:tabLst/>
              <a:defRPr/>
            </a:pPr>
            <a:endParaRPr kumimoji="0" lang="nl-NL" sz="14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a:ea typeface="+mn-ea"/>
              <a:cs typeface="Arial" charset="0"/>
            </a:endParaRPr>
          </a:p>
        </p:txBody>
      </p:sp>
      <p:sp>
        <p:nvSpPr>
          <p:cNvPr id="37" name="AutoShape 40">
            <a:hlinkClick r:id="" action="ppaction://noaction" highlightClick="1"/>
            <a:extLst>
              <a:ext uri="{FF2B5EF4-FFF2-40B4-BE49-F238E27FC236}">
                <a16:creationId xmlns:a16="http://schemas.microsoft.com/office/drawing/2014/main" id="{4A31D23C-F4D3-0C81-205A-5B97A94BBE96}"/>
              </a:ext>
            </a:extLst>
          </p:cNvPr>
          <p:cNvSpPr>
            <a:spLocks noChangeArrowheads="1"/>
          </p:cNvSpPr>
          <p:nvPr/>
        </p:nvSpPr>
        <p:spPr bwMode="blackWhite">
          <a:xfrm>
            <a:off x="7069524" y="2747281"/>
            <a:ext cx="514350" cy="261937"/>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fr-BE" sz="1600" b="1" i="1" u="none" strike="noStrike" cap="none" normalizeH="0" baseline="0" noProof="0">
                <a:ln>
                  <a:noFill/>
                </a:ln>
                <a:solidFill>
                  <a:srgbClr val="FFFFFF"/>
                </a:solidFill>
                <a:effectLst>
                  <a:outerShdw blurRad="38100" dist="38100" dir="2700000" algn="tl">
                    <a:srgbClr val="000000"/>
                  </a:outerShdw>
                </a:effectLst>
                <a:uLnTx/>
                <a:uFillTx/>
                <a:latin typeface="Calibri" panose="020F0502020204030204"/>
                <a:ea typeface="Calibri"/>
                <a:cs typeface="Arial" charset="0"/>
              </a:rPr>
              <a:t>SVA</a:t>
            </a:r>
          </a:p>
        </p:txBody>
      </p:sp>
      <p:sp>
        <p:nvSpPr>
          <p:cNvPr id="38" name="AutoShape 41">
            <a:hlinkClick r:id="" action="ppaction://noaction" highlightClick="1"/>
            <a:extLst>
              <a:ext uri="{FF2B5EF4-FFF2-40B4-BE49-F238E27FC236}">
                <a16:creationId xmlns:a16="http://schemas.microsoft.com/office/drawing/2014/main" id="{135E05C0-F0E8-3D32-8357-5537BCE4A881}"/>
              </a:ext>
            </a:extLst>
          </p:cNvPr>
          <p:cNvSpPr>
            <a:spLocks noChangeArrowheads="1"/>
          </p:cNvSpPr>
          <p:nvPr/>
        </p:nvSpPr>
        <p:spPr bwMode="blackWhite">
          <a:xfrm>
            <a:off x="8922139" y="1307418"/>
            <a:ext cx="1189037" cy="1063625"/>
          </a:xfrm>
          <a:prstGeom prst="actionButtonBlank">
            <a:avLst/>
          </a:prstGeom>
          <a:gradFill rotWithShape="0">
            <a:gsLst>
              <a:gs pos="0">
                <a:schemeClr val="hlink">
                  <a:gamma/>
                  <a:tint val="53725"/>
                  <a:invGamma/>
                </a:schemeClr>
              </a:gs>
              <a:gs pos="100000">
                <a:schemeClr val="hlink"/>
              </a:gs>
            </a:gsLst>
            <a:path path="rect">
              <a:fillToRect l="50000" t="50000" r="50000" b="50000"/>
            </a:path>
          </a:gradFill>
          <a:ln w="9525">
            <a:noFill/>
            <a:miter lim="800000"/>
            <a:headEnd type="none" w="sm" len="sm"/>
            <a:tailEnd type="none" w="sm" len="sm"/>
          </a:ln>
          <a:effectLst/>
        </p:spPr>
        <p:txBody>
          <a:bodyPr lIns="0" tIns="72000" rIns="0"/>
          <a:lstStyle/>
          <a:p>
            <a:pPr lvl="0" algn="ctr" eaLnBrk="0" fontAlgn="auto" hangingPunct="0">
              <a:lnSpc>
                <a:spcPct val="80000"/>
              </a:lnSpc>
              <a:spcBef>
                <a:spcPct val="50000"/>
              </a:spcBef>
              <a:spcAft>
                <a:spcPts val="0"/>
              </a:spcAft>
              <a:tabLst>
                <a:tab pos="4572000" algn="r"/>
              </a:tabLst>
              <a:defRPr/>
            </a:pPr>
            <a:r>
              <a:rPr lang="fr-BE" sz="1200" i="1" noProof="0">
                <a:solidFill>
                  <a:srgbClr val="FFFFFF"/>
                </a:solidFill>
                <a:effectLst>
                  <a:outerShdw blurRad="38100" dist="38100" dir="2700000" algn="tl">
                    <a:srgbClr val="000000"/>
                  </a:outerShdw>
                </a:effectLst>
                <a:latin typeface="Calibri"/>
              </a:rPr>
              <a:t>Logiciel prestataire de soins</a:t>
            </a:r>
          </a:p>
        </p:txBody>
      </p:sp>
      <p:sp>
        <p:nvSpPr>
          <p:cNvPr id="39" name="AutoShape 46">
            <a:extLst>
              <a:ext uri="{FF2B5EF4-FFF2-40B4-BE49-F238E27FC236}">
                <a16:creationId xmlns:a16="http://schemas.microsoft.com/office/drawing/2014/main" id="{62D129DE-B73D-1329-BF51-D15CA8DF61B3}"/>
              </a:ext>
            </a:extLst>
          </p:cNvPr>
          <p:cNvSpPr>
            <a:spLocks noChangeArrowheads="1"/>
          </p:cNvSpPr>
          <p:nvPr/>
        </p:nvSpPr>
        <p:spPr bwMode="auto">
          <a:xfrm>
            <a:off x="3162687" y="2280556"/>
            <a:ext cx="381000" cy="1468437"/>
          </a:xfrm>
          <a:prstGeom prst="upDownArrow">
            <a:avLst>
              <a:gd name="adj1" fmla="val 60833"/>
              <a:gd name="adj2" fmla="val 64575"/>
            </a:avLst>
          </a:prstGeom>
          <a:gradFill rotWithShape="0">
            <a:gsLst>
              <a:gs pos="0">
                <a:schemeClr val="hlink"/>
              </a:gs>
              <a:gs pos="50000">
                <a:schemeClr val="hlink">
                  <a:gamma/>
                  <a:tint val="40000"/>
                  <a:invGamma/>
                </a:schemeClr>
              </a:gs>
              <a:gs pos="100000">
                <a:schemeClr val="hlink"/>
              </a:gs>
            </a:gsLst>
            <a:lin ang="0" scaled="1"/>
          </a:gradFill>
          <a:ln w="9525">
            <a:solidFill>
              <a:schemeClr val="tx1"/>
            </a:solidFill>
            <a:miter lim="800000"/>
            <a:headEnd/>
            <a:tailEnd/>
          </a:ln>
          <a:effectLst>
            <a:outerShdw dist="35921" dir="2700000" algn="ctr" rotWithShape="0">
              <a:schemeClr val="tx2"/>
            </a:outerShdw>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srgbClr val="000000"/>
              </a:solidFill>
              <a:effectLst/>
              <a:uLnTx/>
              <a:uFillTx/>
              <a:latin typeface="Calibri" panose="020F0502020204030204"/>
              <a:ea typeface="+mn-ea"/>
              <a:cs typeface="Arial" charset="0"/>
            </a:endParaRPr>
          </a:p>
        </p:txBody>
      </p:sp>
      <p:sp>
        <p:nvSpPr>
          <p:cNvPr id="40" name="AutoShape 47">
            <a:extLst>
              <a:ext uri="{FF2B5EF4-FFF2-40B4-BE49-F238E27FC236}">
                <a16:creationId xmlns:a16="http://schemas.microsoft.com/office/drawing/2014/main" id="{FDECB984-B4DD-3A59-332B-4C24C62C8A9E}"/>
              </a:ext>
            </a:extLst>
          </p:cNvPr>
          <p:cNvSpPr>
            <a:spLocks noChangeArrowheads="1"/>
          </p:cNvSpPr>
          <p:nvPr/>
        </p:nvSpPr>
        <p:spPr bwMode="auto">
          <a:xfrm>
            <a:off x="9499987" y="2280554"/>
            <a:ext cx="381000" cy="1503362"/>
          </a:xfrm>
          <a:prstGeom prst="upDownArrow">
            <a:avLst>
              <a:gd name="adj1" fmla="val 60833"/>
              <a:gd name="adj2" fmla="val 64575"/>
            </a:avLst>
          </a:prstGeom>
          <a:gradFill rotWithShape="0">
            <a:gsLst>
              <a:gs pos="0">
                <a:schemeClr val="hlink"/>
              </a:gs>
              <a:gs pos="50000">
                <a:schemeClr val="hlink">
                  <a:gamma/>
                  <a:tint val="40000"/>
                  <a:invGamma/>
                </a:schemeClr>
              </a:gs>
              <a:gs pos="100000">
                <a:schemeClr val="hlink"/>
              </a:gs>
            </a:gsLst>
            <a:lin ang="0" scaled="1"/>
          </a:gradFill>
          <a:ln w="9525">
            <a:solidFill>
              <a:schemeClr val="tx1"/>
            </a:solidFill>
            <a:miter lim="800000"/>
            <a:headEnd/>
            <a:tailEnd/>
          </a:ln>
          <a:effectLst>
            <a:outerShdw dist="35921" dir="2700000" algn="ctr" rotWithShape="0">
              <a:schemeClr val="tx2"/>
            </a:outerShdw>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srgbClr val="000000"/>
              </a:solidFill>
              <a:effectLst/>
              <a:uLnTx/>
              <a:uFillTx/>
              <a:latin typeface="Calibri" panose="020F0502020204030204"/>
              <a:ea typeface="+mn-ea"/>
              <a:cs typeface="Arial" charset="0"/>
            </a:endParaRPr>
          </a:p>
        </p:txBody>
      </p:sp>
      <p:sp>
        <p:nvSpPr>
          <p:cNvPr id="41" name="AutoShape 49">
            <a:extLst>
              <a:ext uri="{FF2B5EF4-FFF2-40B4-BE49-F238E27FC236}">
                <a16:creationId xmlns:a16="http://schemas.microsoft.com/office/drawing/2014/main" id="{736DEBF5-8CDF-E731-A208-C61EA7E3EA83}"/>
              </a:ext>
            </a:extLst>
          </p:cNvPr>
          <p:cNvSpPr>
            <a:spLocks noChangeArrowheads="1"/>
          </p:cNvSpPr>
          <p:nvPr/>
        </p:nvSpPr>
        <p:spPr bwMode="auto">
          <a:xfrm>
            <a:off x="8485574" y="2758391"/>
            <a:ext cx="381000" cy="990600"/>
          </a:xfrm>
          <a:prstGeom prst="upDownArrow">
            <a:avLst>
              <a:gd name="adj1" fmla="val 49167"/>
              <a:gd name="adj2" fmla="val 54588"/>
            </a:avLst>
          </a:prstGeom>
          <a:gradFill rotWithShape="0">
            <a:gsLst>
              <a:gs pos="0">
                <a:schemeClr val="hlink"/>
              </a:gs>
              <a:gs pos="50000">
                <a:schemeClr val="hlink">
                  <a:gamma/>
                  <a:tint val="40000"/>
                  <a:invGamma/>
                </a:schemeClr>
              </a:gs>
              <a:gs pos="100000">
                <a:schemeClr val="hlink"/>
              </a:gs>
            </a:gsLst>
            <a:lin ang="0" scaled="1"/>
          </a:gradFill>
          <a:ln w="9525">
            <a:solidFill>
              <a:schemeClr val="tx1"/>
            </a:solidFill>
            <a:miter lim="800000"/>
            <a:headEnd/>
            <a:tailEnd/>
          </a:ln>
          <a:effectLst>
            <a:outerShdw dist="35921" dir="2700000" algn="ctr" rotWithShape="0">
              <a:schemeClr val="tx2"/>
            </a:outerShdw>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srgbClr val="000000"/>
              </a:solidFill>
              <a:effectLst/>
              <a:uLnTx/>
              <a:uFillTx/>
              <a:latin typeface="Calibri" panose="020F0502020204030204"/>
              <a:ea typeface="+mn-ea"/>
              <a:cs typeface="Arial" charset="0"/>
            </a:endParaRPr>
          </a:p>
        </p:txBody>
      </p:sp>
      <p:sp>
        <p:nvSpPr>
          <p:cNvPr id="42" name="AutoShape 50">
            <a:extLst>
              <a:ext uri="{FF2B5EF4-FFF2-40B4-BE49-F238E27FC236}">
                <a16:creationId xmlns:a16="http://schemas.microsoft.com/office/drawing/2014/main" id="{18AA1180-2887-05D9-F71F-9B4E0D7849F2}"/>
              </a:ext>
            </a:extLst>
          </p:cNvPr>
          <p:cNvSpPr>
            <a:spLocks noChangeArrowheads="1"/>
          </p:cNvSpPr>
          <p:nvPr/>
        </p:nvSpPr>
        <p:spPr bwMode="auto">
          <a:xfrm>
            <a:off x="5513774" y="2986991"/>
            <a:ext cx="381000" cy="762000"/>
          </a:xfrm>
          <a:prstGeom prst="upDownArrow">
            <a:avLst>
              <a:gd name="adj1" fmla="val 38333"/>
              <a:gd name="adj2" fmla="val 50833"/>
            </a:avLst>
          </a:prstGeom>
          <a:gradFill rotWithShape="0">
            <a:gsLst>
              <a:gs pos="0">
                <a:schemeClr val="bg2"/>
              </a:gs>
              <a:gs pos="50000">
                <a:schemeClr val="bg2">
                  <a:gamma/>
                  <a:tint val="40000"/>
                  <a:invGamma/>
                </a:schemeClr>
              </a:gs>
              <a:gs pos="100000">
                <a:schemeClr val="bg2"/>
              </a:gs>
            </a:gsLst>
            <a:lin ang="0" scaled="1"/>
          </a:gradFill>
          <a:ln w="9525">
            <a:solidFill>
              <a:schemeClr val="tx1"/>
            </a:solidFill>
            <a:miter lim="800000"/>
            <a:headEnd/>
            <a:tailEnd/>
          </a:ln>
          <a:effectLst>
            <a:outerShdw dist="35921" dir="2700000" algn="ctr" rotWithShape="0">
              <a:schemeClr val="tx2"/>
            </a:outerShdw>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srgbClr val="000000"/>
              </a:solidFill>
              <a:effectLst/>
              <a:uLnTx/>
              <a:uFillTx/>
              <a:latin typeface="Calibri" panose="020F0502020204030204"/>
              <a:ea typeface="+mn-ea"/>
              <a:cs typeface="Arial" charset="0"/>
            </a:endParaRPr>
          </a:p>
        </p:txBody>
      </p:sp>
      <p:sp>
        <p:nvSpPr>
          <p:cNvPr id="43" name="AutoShape 51">
            <a:extLst>
              <a:ext uri="{FF2B5EF4-FFF2-40B4-BE49-F238E27FC236}">
                <a16:creationId xmlns:a16="http://schemas.microsoft.com/office/drawing/2014/main" id="{12483FB2-58B8-FF5D-3024-3DAA5BFC3AE4}"/>
              </a:ext>
            </a:extLst>
          </p:cNvPr>
          <p:cNvSpPr>
            <a:spLocks noChangeArrowheads="1"/>
          </p:cNvSpPr>
          <p:nvPr/>
        </p:nvSpPr>
        <p:spPr bwMode="auto">
          <a:xfrm>
            <a:off x="6847274" y="3001279"/>
            <a:ext cx="381000" cy="762000"/>
          </a:xfrm>
          <a:prstGeom prst="upDownArrow">
            <a:avLst>
              <a:gd name="adj1" fmla="val 38333"/>
              <a:gd name="adj2" fmla="val 50833"/>
            </a:avLst>
          </a:prstGeom>
          <a:gradFill rotWithShape="0">
            <a:gsLst>
              <a:gs pos="0">
                <a:schemeClr val="hlink"/>
              </a:gs>
              <a:gs pos="50000">
                <a:schemeClr val="hlink">
                  <a:gamma/>
                  <a:tint val="40000"/>
                  <a:invGamma/>
                </a:schemeClr>
              </a:gs>
              <a:gs pos="100000">
                <a:schemeClr val="hlink"/>
              </a:gs>
            </a:gsLst>
            <a:lin ang="0" scaled="1"/>
          </a:gradFill>
          <a:ln w="9525">
            <a:solidFill>
              <a:schemeClr val="tx1"/>
            </a:solidFill>
            <a:miter lim="800000"/>
            <a:headEnd/>
            <a:tailEnd/>
          </a:ln>
          <a:effectLst>
            <a:outerShdw dist="35921" dir="2700000" algn="ctr" rotWithShape="0">
              <a:schemeClr val="tx2"/>
            </a:outerShdw>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srgbClr val="000000"/>
              </a:solidFill>
              <a:effectLst/>
              <a:uLnTx/>
              <a:uFillTx/>
              <a:latin typeface="Calibri" panose="020F0502020204030204"/>
              <a:ea typeface="+mn-ea"/>
              <a:cs typeface="Arial" charset="0"/>
            </a:endParaRPr>
          </a:p>
        </p:txBody>
      </p:sp>
      <p:sp>
        <p:nvSpPr>
          <p:cNvPr id="44" name="AutoShape 52">
            <a:extLst>
              <a:ext uri="{FF2B5EF4-FFF2-40B4-BE49-F238E27FC236}">
                <a16:creationId xmlns:a16="http://schemas.microsoft.com/office/drawing/2014/main" id="{F9C87E30-A4BF-3EBA-3E53-FB220735ED26}"/>
              </a:ext>
            </a:extLst>
          </p:cNvPr>
          <p:cNvSpPr>
            <a:spLocks noChangeArrowheads="1"/>
          </p:cNvSpPr>
          <p:nvPr/>
        </p:nvSpPr>
        <p:spPr bwMode="auto">
          <a:xfrm rot="5400000">
            <a:off x="4181862" y="1151841"/>
            <a:ext cx="228600" cy="1219200"/>
          </a:xfrm>
          <a:prstGeom prst="upDownArrow">
            <a:avLst>
              <a:gd name="adj1" fmla="val 40843"/>
              <a:gd name="adj2" fmla="val 161481"/>
            </a:avLst>
          </a:prstGeom>
          <a:gradFill rotWithShape="0">
            <a:gsLst>
              <a:gs pos="0">
                <a:schemeClr val="hlink"/>
              </a:gs>
              <a:gs pos="50000">
                <a:srgbClr val="D69999"/>
              </a:gs>
              <a:gs pos="100000">
                <a:schemeClr val="hlink"/>
              </a:gs>
            </a:gsLst>
            <a:lin ang="0" scaled="1"/>
          </a:gradFill>
          <a:ln w="9525">
            <a:solidFill>
              <a:schemeClr val="tx1"/>
            </a:solidFill>
            <a:miter lim="800000"/>
            <a:headEnd/>
            <a:tailEnd/>
          </a:ln>
          <a:effectLst>
            <a:outerShdw dist="35921" dir="2700000" algn="ctr" rotWithShape="0">
              <a:schemeClr val="tx2"/>
            </a:outerShdw>
          </a:effectLst>
        </p:spPr>
        <p:txBody>
          <a:bodyPr rot="10800000" vert="eaVert"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srgbClr val="000000"/>
              </a:solidFill>
              <a:effectLst/>
              <a:uLnTx/>
              <a:uFillTx/>
              <a:latin typeface="Calibri" panose="020F0502020204030204"/>
              <a:ea typeface="+mn-ea"/>
              <a:cs typeface="Arial" charset="0"/>
            </a:endParaRPr>
          </a:p>
        </p:txBody>
      </p:sp>
      <p:sp>
        <p:nvSpPr>
          <p:cNvPr id="45" name="AutoShape 53">
            <a:extLst>
              <a:ext uri="{FF2B5EF4-FFF2-40B4-BE49-F238E27FC236}">
                <a16:creationId xmlns:a16="http://schemas.microsoft.com/office/drawing/2014/main" id="{1EA81D57-9198-72D4-C306-DB566B6D2C0F}"/>
              </a:ext>
            </a:extLst>
          </p:cNvPr>
          <p:cNvSpPr>
            <a:spLocks noChangeArrowheads="1"/>
          </p:cNvSpPr>
          <p:nvPr/>
        </p:nvSpPr>
        <p:spPr bwMode="auto">
          <a:xfrm rot="5400000">
            <a:off x="2803912" y="659716"/>
            <a:ext cx="228600" cy="1219200"/>
          </a:xfrm>
          <a:prstGeom prst="upDownArrow">
            <a:avLst>
              <a:gd name="adj1" fmla="val 40843"/>
              <a:gd name="adj2" fmla="val 161481"/>
            </a:avLst>
          </a:prstGeom>
          <a:gradFill rotWithShape="0">
            <a:gsLst>
              <a:gs pos="0">
                <a:schemeClr val="hlink"/>
              </a:gs>
              <a:gs pos="50000">
                <a:srgbClr val="D69999"/>
              </a:gs>
              <a:gs pos="100000">
                <a:schemeClr val="hlink"/>
              </a:gs>
            </a:gsLst>
            <a:lin ang="0" scaled="1"/>
          </a:gradFill>
          <a:ln w="9525">
            <a:solidFill>
              <a:schemeClr val="tx1"/>
            </a:solidFill>
            <a:miter lim="800000"/>
            <a:headEnd/>
            <a:tailEnd/>
          </a:ln>
          <a:effectLst>
            <a:outerShdw dist="35921" dir="2700000" algn="ctr" rotWithShape="0">
              <a:schemeClr val="tx2"/>
            </a:outerShdw>
          </a:effectLst>
        </p:spPr>
        <p:txBody>
          <a:bodyPr rot="10800000" vert="eaVert"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srgbClr val="000000"/>
              </a:solidFill>
              <a:effectLst/>
              <a:uLnTx/>
              <a:uFillTx/>
              <a:latin typeface="Calibri" panose="020F0502020204030204"/>
              <a:ea typeface="+mn-ea"/>
              <a:cs typeface="Arial" charset="0"/>
            </a:endParaRPr>
          </a:p>
        </p:txBody>
      </p:sp>
      <p:sp>
        <p:nvSpPr>
          <p:cNvPr id="46" name="AutoShape 54">
            <a:extLst>
              <a:ext uri="{FF2B5EF4-FFF2-40B4-BE49-F238E27FC236}">
                <a16:creationId xmlns:a16="http://schemas.microsoft.com/office/drawing/2014/main" id="{82153531-9DC6-C121-1F97-B44DA7234510}"/>
              </a:ext>
            </a:extLst>
          </p:cNvPr>
          <p:cNvSpPr>
            <a:spLocks noChangeArrowheads="1"/>
          </p:cNvSpPr>
          <p:nvPr/>
        </p:nvSpPr>
        <p:spPr bwMode="auto">
          <a:xfrm rot="5400000">
            <a:off x="6910774" y="1451879"/>
            <a:ext cx="228600" cy="1219200"/>
          </a:xfrm>
          <a:prstGeom prst="upDownArrow">
            <a:avLst>
              <a:gd name="adj1" fmla="val 40843"/>
              <a:gd name="adj2" fmla="val 161481"/>
            </a:avLst>
          </a:prstGeom>
          <a:gradFill rotWithShape="0">
            <a:gsLst>
              <a:gs pos="0">
                <a:schemeClr val="hlink"/>
              </a:gs>
              <a:gs pos="50000">
                <a:srgbClr val="D69999"/>
              </a:gs>
              <a:gs pos="100000">
                <a:schemeClr val="hlink"/>
              </a:gs>
            </a:gsLst>
            <a:lin ang="0" scaled="1"/>
          </a:gradFill>
          <a:ln w="9525">
            <a:solidFill>
              <a:schemeClr val="tx1"/>
            </a:solidFill>
            <a:miter lim="800000"/>
            <a:headEnd/>
            <a:tailEnd/>
          </a:ln>
          <a:effectLst>
            <a:outerShdw dist="35921" dir="2700000" algn="ctr" rotWithShape="0">
              <a:schemeClr val="tx2"/>
            </a:outerShdw>
          </a:effectLst>
        </p:spPr>
        <p:txBody>
          <a:bodyPr rot="10800000" vert="eaVert"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srgbClr val="000000"/>
              </a:solidFill>
              <a:effectLst/>
              <a:uLnTx/>
              <a:uFillTx/>
              <a:latin typeface="Calibri" panose="020F0502020204030204"/>
              <a:ea typeface="+mn-ea"/>
              <a:cs typeface="Arial" charset="0"/>
            </a:endParaRPr>
          </a:p>
        </p:txBody>
      </p:sp>
      <p:sp>
        <p:nvSpPr>
          <p:cNvPr id="47" name="AutoShape 55">
            <a:extLst>
              <a:ext uri="{FF2B5EF4-FFF2-40B4-BE49-F238E27FC236}">
                <a16:creationId xmlns:a16="http://schemas.microsoft.com/office/drawing/2014/main" id="{01FDA705-C432-1526-A70C-0DC797A71FD9}"/>
              </a:ext>
            </a:extLst>
          </p:cNvPr>
          <p:cNvSpPr>
            <a:spLocks noChangeArrowheads="1"/>
          </p:cNvSpPr>
          <p:nvPr/>
        </p:nvSpPr>
        <p:spPr bwMode="auto">
          <a:xfrm rot="5400000">
            <a:off x="9372193" y="452548"/>
            <a:ext cx="228600" cy="1344612"/>
          </a:xfrm>
          <a:prstGeom prst="upDownArrow">
            <a:avLst>
              <a:gd name="adj1" fmla="val 40843"/>
              <a:gd name="adj2" fmla="val 178092"/>
            </a:avLst>
          </a:prstGeom>
          <a:gradFill rotWithShape="0">
            <a:gsLst>
              <a:gs pos="0">
                <a:schemeClr val="hlink"/>
              </a:gs>
              <a:gs pos="50000">
                <a:srgbClr val="D69999"/>
              </a:gs>
              <a:gs pos="100000">
                <a:schemeClr val="hlink"/>
              </a:gs>
            </a:gsLst>
            <a:lin ang="0" scaled="1"/>
          </a:gradFill>
          <a:ln w="9525">
            <a:solidFill>
              <a:schemeClr val="tx1"/>
            </a:solidFill>
            <a:miter lim="800000"/>
            <a:headEnd/>
            <a:tailEnd/>
          </a:ln>
          <a:effectLst>
            <a:outerShdw dist="35921" dir="2700000" algn="ctr" rotWithShape="0">
              <a:schemeClr val="tx2"/>
            </a:outerShdw>
          </a:effectLst>
        </p:spPr>
        <p:txBody>
          <a:bodyPr rot="10800000" vert="eaVert"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srgbClr val="000000"/>
              </a:solidFill>
              <a:effectLst/>
              <a:uLnTx/>
              <a:uFillTx/>
              <a:latin typeface="Calibri" panose="020F0502020204030204"/>
              <a:ea typeface="+mn-ea"/>
              <a:cs typeface="Arial" charset="0"/>
            </a:endParaRPr>
          </a:p>
        </p:txBody>
      </p:sp>
      <p:sp>
        <p:nvSpPr>
          <p:cNvPr id="48" name="AutoShape 56">
            <a:extLst>
              <a:ext uri="{FF2B5EF4-FFF2-40B4-BE49-F238E27FC236}">
                <a16:creationId xmlns:a16="http://schemas.microsoft.com/office/drawing/2014/main" id="{CF346D1C-561F-6E5F-AA66-DFCF7CF1E483}"/>
              </a:ext>
            </a:extLst>
          </p:cNvPr>
          <p:cNvSpPr>
            <a:spLocks noChangeArrowheads="1"/>
          </p:cNvSpPr>
          <p:nvPr/>
        </p:nvSpPr>
        <p:spPr bwMode="auto">
          <a:xfrm rot="5400000">
            <a:off x="8186331" y="963724"/>
            <a:ext cx="228600" cy="1306513"/>
          </a:xfrm>
          <a:prstGeom prst="upDownArrow">
            <a:avLst>
              <a:gd name="adj1" fmla="val 40843"/>
              <a:gd name="adj2" fmla="val 173046"/>
            </a:avLst>
          </a:prstGeom>
          <a:gradFill rotWithShape="0">
            <a:gsLst>
              <a:gs pos="0">
                <a:schemeClr val="hlink"/>
              </a:gs>
              <a:gs pos="50000">
                <a:srgbClr val="D69999"/>
              </a:gs>
              <a:gs pos="100000">
                <a:schemeClr val="hlink"/>
              </a:gs>
            </a:gsLst>
            <a:lin ang="0" scaled="1"/>
          </a:gradFill>
          <a:ln w="9525">
            <a:solidFill>
              <a:schemeClr val="tx1"/>
            </a:solidFill>
            <a:miter lim="800000"/>
            <a:headEnd/>
            <a:tailEnd/>
          </a:ln>
          <a:effectLst>
            <a:outerShdw dist="35921" dir="2700000" algn="ctr" rotWithShape="0">
              <a:schemeClr val="tx2"/>
            </a:outerShdw>
          </a:effectLst>
        </p:spPr>
        <p:txBody>
          <a:bodyPr rot="10800000" vert="eaVert"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srgbClr val="000000"/>
              </a:solidFill>
              <a:effectLst/>
              <a:uLnTx/>
              <a:uFillTx/>
              <a:latin typeface="Calibri" panose="020F0502020204030204"/>
              <a:ea typeface="+mn-ea"/>
              <a:cs typeface="Arial" charset="0"/>
            </a:endParaRPr>
          </a:p>
        </p:txBody>
      </p:sp>
      <p:sp>
        <p:nvSpPr>
          <p:cNvPr id="49" name="AutoShape 59">
            <a:hlinkClick r:id="" action="ppaction://noaction" highlightClick="1"/>
            <a:extLst>
              <a:ext uri="{FF2B5EF4-FFF2-40B4-BE49-F238E27FC236}">
                <a16:creationId xmlns:a16="http://schemas.microsoft.com/office/drawing/2014/main" id="{F904AE4C-F790-F48B-6EBC-F2D68FCFE4FB}"/>
              </a:ext>
            </a:extLst>
          </p:cNvPr>
          <p:cNvSpPr>
            <a:spLocks noChangeArrowheads="1"/>
          </p:cNvSpPr>
          <p:nvPr/>
        </p:nvSpPr>
        <p:spPr bwMode="blackWhite">
          <a:xfrm>
            <a:off x="3684974" y="1920191"/>
            <a:ext cx="1219200" cy="914400"/>
          </a:xfrm>
          <a:prstGeom prst="actionButtonBlank">
            <a:avLst/>
          </a:prstGeom>
          <a:gradFill rotWithShape="0">
            <a:gsLst>
              <a:gs pos="0">
                <a:schemeClr val="hlink">
                  <a:gamma/>
                  <a:tint val="53725"/>
                  <a:invGamma/>
                </a:schemeClr>
              </a:gs>
              <a:gs pos="100000">
                <a:schemeClr val="hlink"/>
              </a:gs>
            </a:gsLst>
            <a:path path="rect">
              <a:fillToRect l="50000" t="50000" r="50000" b="50000"/>
            </a:path>
          </a:gradFill>
          <a:ln w="9525">
            <a:noFill/>
            <a:miter lim="800000"/>
            <a:headEnd type="none" w="sm" len="sm"/>
            <a:tailEnd type="none" w="sm" len="sm"/>
          </a:ln>
          <a:effectLst/>
        </p:spPr>
        <p:txBody>
          <a:bodyPr lIns="0" tIns="72000" rIns="0"/>
          <a:lstStyle/>
          <a:p>
            <a:pPr marL="0" marR="0" lvl="0" indent="0" algn="ctr" defTabSz="914400" rtl="0" eaLnBrk="0" fontAlgn="auto" latinLnBrk="0" hangingPunct="0">
              <a:lnSpc>
                <a:spcPct val="80000"/>
              </a:lnSpc>
              <a:spcBef>
                <a:spcPct val="50000"/>
              </a:spcBef>
              <a:spcAft>
                <a:spcPts val="0"/>
              </a:spcAft>
              <a:buClrTx/>
              <a:buSzTx/>
              <a:buFontTx/>
              <a:buNone/>
              <a:tabLst>
                <a:tab pos="4572000" algn="r"/>
              </a:tabLst>
              <a:defRPr/>
            </a:pPr>
            <a:r>
              <a:rPr kumimoji="0" lang="fr-BE" sz="1400" b="0" i="1" u="none" strike="noStrike" cap="none" normalizeH="0" baseline="0" noProof="0">
                <a:ln>
                  <a:noFill/>
                </a:ln>
                <a:solidFill>
                  <a:srgbClr val="FFFFFF"/>
                </a:solidFill>
                <a:effectLst>
                  <a:outerShdw blurRad="38100" dist="38100" dir="2700000" algn="tl">
                    <a:srgbClr val="000000"/>
                  </a:outerShdw>
                </a:effectLst>
                <a:uLnTx/>
                <a:uFillTx/>
                <a:latin typeface="Calibri" panose="020F0502020204030204"/>
                <a:ea typeface="Calibri"/>
                <a:cs typeface="Arial" charset="0"/>
              </a:rPr>
              <a:t>Site INAMI</a:t>
            </a:r>
          </a:p>
        </p:txBody>
      </p:sp>
      <p:sp>
        <p:nvSpPr>
          <p:cNvPr id="50" name="AutoShape 60">
            <a:hlinkClick r:id="" action="ppaction://noaction" highlightClick="1"/>
            <a:extLst>
              <a:ext uri="{FF2B5EF4-FFF2-40B4-BE49-F238E27FC236}">
                <a16:creationId xmlns:a16="http://schemas.microsoft.com/office/drawing/2014/main" id="{6AD826A7-CF98-51D7-EBE7-4DF2F4D51D89}"/>
              </a:ext>
            </a:extLst>
          </p:cNvPr>
          <p:cNvSpPr>
            <a:spLocks noChangeArrowheads="1"/>
          </p:cNvSpPr>
          <p:nvPr/>
        </p:nvSpPr>
        <p:spPr bwMode="blackWhite">
          <a:xfrm>
            <a:off x="4134237" y="2247216"/>
            <a:ext cx="514350" cy="260350"/>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marL="0" marR="0" lvl="0" indent="0" algn="ctr" defTabSz="914400" rtl="0" eaLnBrk="1" fontAlgn="auto" latinLnBrk="0" hangingPunct="1">
              <a:lnSpc>
                <a:spcPct val="80000"/>
              </a:lnSpc>
              <a:spcBef>
                <a:spcPts val="0"/>
              </a:spcBef>
              <a:spcAft>
                <a:spcPts val="0"/>
              </a:spcAft>
              <a:buClrTx/>
              <a:buSzTx/>
              <a:buFontTx/>
              <a:buNone/>
              <a:tabLst/>
              <a:defRPr/>
            </a:pPr>
            <a:endParaRPr kumimoji="0" lang="nl-NL" sz="14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a:ea typeface="+mn-ea"/>
              <a:cs typeface="Arial" charset="0"/>
            </a:endParaRPr>
          </a:p>
        </p:txBody>
      </p:sp>
      <p:sp>
        <p:nvSpPr>
          <p:cNvPr id="51" name="AutoShape 61">
            <a:hlinkClick r:id="" action="ppaction://noaction" highlightClick="1"/>
            <a:extLst>
              <a:ext uri="{FF2B5EF4-FFF2-40B4-BE49-F238E27FC236}">
                <a16:creationId xmlns:a16="http://schemas.microsoft.com/office/drawing/2014/main" id="{162B9982-808D-4960-1882-1D7BAD2AB1C0}"/>
              </a:ext>
            </a:extLst>
          </p:cNvPr>
          <p:cNvSpPr>
            <a:spLocks noChangeArrowheads="1"/>
          </p:cNvSpPr>
          <p:nvPr/>
        </p:nvSpPr>
        <p:spPr bwMode="blackWhite">
          <a:xfrm>
            <a:off x="4197737" y="2312304"/>
            <a:ext cx="514350" cy="260350"/>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marL="0" marR="0" lvl="0" indent="0" algn="ctr" defTabSz="914400" rtl="0" eaLnBrk="1" fontAlgn="auto" latinLnBrk="0" hangingPunct="1">
              <a:lnSpc>
                <a:spcPct val="80000"/>
              </a:lnSpc>
              <a:spcBef>
                <a:spcPts val="0"/>
              </a:spcBef>
              <a:spcAft>
                <a:spcPts val="0"/>
              </a:spcAft>
              <a:buClrTx/>
              <a:buSzTx/>
              <a:buFontTx/>
              <a:buNone/>
              <a:tabLst/>
              <a:defRPr/>
            </a:pPr>
            <a:endParaRPr kumimoji="0" lang="nl-NL" sz="14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a:ea typeface="+mn-ea"/>
              <a:cs typeface="Arial" charset="0"/>
            </a:endParaRPr>
          </a:p>
        </p:txBody>
      </p:sp>
      <p:sp>
        <p:nvSpPr>
          <p:cNvPr id="52" name="AutoShape 62">
            <a:hlinkClick r:id="" action="ppaction://noaction" highlightClick="1"/>
            <a:extLst>
              <a:ext uri="{FF2B5EF4-FFF2-40B4-BE49-F238E27FC236}">
                <a16:creationId xmlns:a16="http://schemas.microsoft.com/office/drawing/2014/main" id="{EF9512A9-3D31-684D-4E25-675569AE54DC}"/>
              </a:ext>
            </a:extLst>
          </p:cNvPr>
          <p:cNvSpPr>
            <a:spLocks noChangeArrowheads="1"/>
          </p:cNvSpPr>
          <p:nvPr/>
        </p:nvSpPr>
        <p:spPr bwMode="blackWhite">
          <a:xfrm>
            <a:off x="4262826" y="2377391"/>
            <a:ext cx="512763" cy="261938"/>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marL="0" marR="0" lvl="0" indent="0" algn="ctr" defTabSz="914400" rtl="0" eaLnBrk="1" fontAlgn="auto" latinLnBrk="0" hangingPunct="1">
              <a:lnSpc>
                <a:spcPct val="80000"/>
              </a:lnSpc>
              <a:spcBef>
                <a:spcPts val="0"/>
              </a:spcBef>
              <a:spcAft>
                <a:spcPts val="0"/>
              </a:spcAft>
              <a:buClrTx/>
              <a:buSzTx/>
              <a:buFontTx/>
              <a:buNone/>
              <a:tabLst/>
              <a:defRPr/>
            </a:pPr>
            <a:endParaRPr kumimoji="0" lang="nl-NL" sz="14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a:ea typeface="+mn-ea"/>
              <a:cs typeface="Arial" charset="0"/>
            </a:endParaRPr>
          </a:p>
        </p:txBody>
      </p:sp>
      <p:sp>
        <p:nvSpPr>
          <p:cNvPr id="53" name="AutoShape 63">
            <a:hlinkClick r:id="" action="ppaction://noaction" highlightClick="1"/>
            <a:extLst>
              <a:ext uri="{FF2B5EF4-FFF2-40B4-BE49-F238E27FC236}">
                <a16:creationId xmlns:a16="http://schemas.microsoft.com/office/drawing/2014/main" id="{213F340B-DA8B-DFC2-B205-A8F131739BD2}"/>
              </a:ext>
            </a:extLst>
          </p:cNvPr>
          <p:cNvSpPr>
            <a:spLocks noChangeArrowheads="1"/>
          </p:cNvSpPr>
          <p:nvPr/>
        </p:nvSpPr>
        <p:spPr bwMode="blackWhite">
          <a:xfrm>
            <a:off x="4326324" y="2442481"/>
            <a:ext cx="514350" cy="261937"/>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fr-BE" sz="1600" b="1" i="1" u="none" strike="noStrike" cap="none" normalizeH="0" baseline="0" noProof="0">
                <a:ln>
                  <a:noFill/>
                </a:ln>
                <a:solidFill>
                  <a:srgbClr val="FFFFFF"/>
                </a:solidFill>
                <a:effectLst>
                  <a:outerShdw blurRad="38100" dist="38100" dir="2700000" algn="tl">
                    <a:srgbClr val="000000"/>
                  </a:outerShdw>
                </a:effectLst>
                <a:uLnTx/>
                <a:uFillTx/>
                <a:latin typeface="Calibri" panose="020F0502020204030204"/>
                <a:ea typeface="Calibri"/>
                <a:cs typeface="Arial" charset="0"/>
              </a:rPr>
              <a:t>SVA</a:t>
            </a:r>
          </a:p>
        </p:txBody>
      </p:sp>
      <p:pic>
        <p:nvPicPr>
          <p:cNvPr id="54" name="Picture 65">
            <a:extLst>
              <a:ext uri="{FF2B5EF4-FFF2-40B4-BE49-F238E27FC236}">
                <a16:creationId xmlns:a16="http://schemas.microsoft.com/office/drawing/2014/main" id="{E9C75EEF-7A89-652E-9EA2-D755D9912DE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496437" y="2866343"/>
            <a:ext cx="431800"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 name="AutoShape 67">
            <a:extLst>
              <a:ext uri="{FF2B5EF4-FFF2-40B4-BE49-F238E27FC236}">
                <a16:creationId xmlns:a16="http://schemas.microsoft.com/office/drawing/2014/main" id="{92EE8C54-EF25-4321-B28F-FE98DF9652B8}"/>
              </a:ext>
            </a:extLst>
          </p:cNvPr>
          <p:cNvSpPr>
            <a:spLocks noChangeArrowheads="1"/>
          </p:cNvSpPr>
          <p:nvPr/>
        </p:nvSpPr>
        <p:spPr bwMode="blackWhite">
          <a:xfrm>
            <a:off x="5004187" y="5288866"/>
            <a:ext cx="762000" cy="609600"/>
          </a:xfrm>
          <a:prstGeom prst="can">
            <a:avLst>
              <a:gd name="adj" fmla="val 27866"/>
            </a:avLst>
          </a:prstGeom>
          <a:gradFill rotWithShape="0">
            <a:gsLst>
              <a:gs pos="0">
                <a:srgbClr val="CC0000">
                  <a:gamma/>
                  <a:shade val="86275"/>
                  <a:invGamma/>
                </a:srgbClr>
              </a:gs>
              <a:gs pos="50000">
                <a:srgbClr val="CC0000"/>
              </a:gs>
              <a:gs pos="100000">
                <a:srgbClr val="CC0000">
                  <a:gamma/>
                  <a:shade val="86275"/>
                  <a:invGamma/>
                </a:srgbClr>
              </a:gs>
            </a:gsLst>
            <a:lin ang="0" scaled="1"/>
          </a:gradFill>
          <a:ln w="9525">
            <a:noFill/>
            <a:round/>
            <a:headEnd type="none" w="sm" len="sm"/>
            <a:tailEnd type="none" w="sm" len="sm"/>
          </a:ln>
          <a:effectLst/>
        </p:spPr>
        <p:txBody>
          <a:bodyPr wrap="none" tIns="0" bIns="0" anchor="ctr" anchorCtr="1"/>
          <a:lstStyle/>
          <a:p>
            <a:pPr lvl="0" algn="ctr" eaLnBrk="0" fontAlgn="auto" hangingPunct="0">
              <a:lnSpc>
                <a:spcPct val="80000"/>
              </a:lnSpc>
              <a:spcBef>
                <a:spcPct val="50000"/>
              </a:spcBef>
              <a:spcAft>
                <a:spcPts val="0"/>
              </a:spcAft>
              <a:defRPr/>
            </a:pPr>
            <a:r>
              <a:rPr lang="fr-BE" sz="2000" b="1" i="1" noProof="0">
                <a:solidFill>
                  <a:srgbClr val="FFCC99"/>
                </a:solidFill>
                <a:effectLst>
                  <a:outerShdw blurRad="38100" dist="38100" dir="2700000" algn="tl">
                    <a:srgbClr val="000000"/>
                  </a:outerShdw>
                </a:effectLst>
                <a:latin typeface="Calibri" panose="020F0502020204030204"/>
              </a:rPr>
              <a:t>SAV</a:t>
            </a:r>
          </a:p>
        </p:txBody>
      </p:sp>
      <p:sp>
        <p:nvSpPr>
          <p:cNvPr id="56" name="AutoShape 69">
            <a:extLst>
              <a:ext uri="{FF2B5EF4-FFF2-40B4-BE49-F238E27FC236}">
                <a16:creationId xmlns:a16="http://schemas.microsoft.com/office/drawing/2014/main" id="{D3B5812F-8E95-DAEB-AAED-FBBEE1DFCB25}"/>
              </a:ext>
            </a:extLst>
          </p:cNvPr>
          <p:cNvSpPr>
            <a:spLocks noChangeArrowheads="1"/>
          </p:cNvSpPr>
          <p:nvPr/>
        </p:nvSpPr>
        <p:spPr bwMode="blackWhite">
          <a:xfrm>
            <a:off x="3640524" y="5288866"/>
            <a:ext cx="762000" cy="609600"/>
          </a:xfrm>
          <a:prstGeom prst="can">
            <a:avLst>
              <a:gd name="adj" fmla="val 27866"/>
            </a:avLst>
          </a:prstGeom>
          <a:gradFill rotWithShape="0">
            <a:gsLst>
              <a:gs pos="0">
                <a:srgbClr val="CC0000">
                  <a:gamma/>
                  <a:shade val="86275"/>
                  <a:invGamma/>
                </a:srgbClr>
              </a:gs>
              <a:gs pos="50000">
                <a:srgbClr val="CC0000"/>
              </a:gs>
              <a:gs pos="100000">
                <a:srgbClr val="CC0000">
                  <a:gamma/>
                  <a:shade val="86275"/>
                  <a:invGamma/>
                </a:srgbClr>
              </a:gs>
            </a:gsLst>
            <a:lin ang="0" scaled="1"/>
          </a:gradFill>
          <a:ln w="9525">
            <a:noFill/>
            <a:round/>
            <a:headEnd type="none" w="sm" len="sm"/>
            <a:tailEnd type="none" w="sm" len="sm"/>
          </a:ln>
          <a:effectLst/>
        </p:spPr>
        <p:txBody>
          <a:bodyPr wrap="none" tIns="0" bIns="0" anchor="ctr" anchorCtr="1"/>
          <a:lstStyle/>
          <a:p>
            <a:pPr lvl="0" algn="ctr" eaLnBrk="0" fontAlgn="auto" hangingPunct="0">
              <a:lnSpc>
                <a:spcPct val="80000"/>
              </a:lnSpc>
              <a:spcBef>
                <a:spcPct val="50000"/>
              </a:spcBef>
              <a:spcAft>
                <a:spcPts val="0"/>
              </a:spcAft>
              <a:defRPr/>
            </a:pPr>
            <a:r>
              <a:rPr lang="fr-BE" sz="2000" b="1" i="1" noProof="0">
                <a:solidFill>
                  <a:srgbClr val="FFCC99"/>
                </a:solidFill>
                <a:effectLst>
                  <a:outerShdw blurRad="38100" dist="38100" dir="2700000" algn="tl">
                    <a:srgbClr val="000000"/>
                  </a:outerShdw>
                </a:effectLst>
                <a:latin typeface="Calibri" panose="020F0502020204030204"/>
              </a:rPr>
              <a:t>SAV</a:t>
            </a:r>
          </a:p>
        </p:txBody>
      </p:sp>
      <p:sp>
        <p:nvSpPr>
          <p:cNvPr id="57" name="AutoShape 73">
            <a:extLst>
              <a:ext uri="{FF2B5EF4-FFF2-40B4-BE49-F238E27FC236}">
                <a16:creationId xmlns:a16="http://schemas.microsoft.com/office/drawing/2014/main" id="{FAE5F947-5A6E-4882-270C-71F4AF39DFF0}"/>
              </a:ext>
            </a:extLst>
          </p:cNvPr>
          <p:cNvSpPr>
            <a:spLocks noChangeArrowheads="1"/>
          </p:cNvSpPr>
          <p:nvPr/>
        </p:nvSpPr>
        <p:spPr bwMode="blackWhite">
          <a:xfrm>
            <a:off x="2319724" y="5288866"/>
            <a:ext cx="762000" cy="609600"/>
          </a:xfrm>
          <a:prstGeom prst="can">
            <a:avLst>
              <a:gd name="adj" fmla="val 27866"/>
            </a:avLst>
          </a:prstGeom>
          <a:gradFill rotWithShape="0">
            <a:gsLst>
              <a:gs pos="0">
                <a:srgbClr val="CC0000">
                  <a:gamma/>
                  <a:shade val="86275"/>
                  <a:invGamma/>
                </a:srgbClr>
              </a:gs>
              <a:gs pos="50000">
                <a:srgbClr val="CC0000"/>
              </a:gs>
              <a:gs pos="100000">
                <a:srgbClr val="CC0000">
                  <a:gamma/>
                  <a:shade val="86275"/>
                  <a:invGamma/>
                </a:srgbClr>
              </a:gs>
            </a:gsLst>
            <a:lin ang="0" scaled="1"/>
          </a:gradFill>
          <a:ln w="9525">
            <a:noFill/>
            <a:round/>
            <a:headEnd type="none" w="sm" len="sm"/>
            <a:tailEnd type="none" w="sm" len="sm"/>
          </a:ln>
          <a:effectLst/>
        </p:spPr>
        <p:txBody>
          <a:bodyPr wrap="none" tIns="0" bIns="0" anchor="ctr" anchorCtr="1"/>
          <a:lstStyle/>
          <a:p>
            <a:pPr lvl="0" algn="ctr" eaLnBrk="0" fontAlgn="auto" hangingPunct="0">
              <a:lnSpc>
                <a:spcPct val="80000"/>
              </a:lnSpc>
              <a:spcBef>
                <a:spcPct val="50000"/>
              </a:spcBef>
              <a:spcAft>
                <a:spcPts val="0"/>
              </a:spcAft>
              <a:defRPr/>
            </a:pPr>
            <a:r>
              <a:rPr lang="fr-BE" sz="2000" b="1" i="1" noProof="0">
                <a:solidFill>
                  <a:srgbClr val="FFCC99"/>
                </a:solidFill>
                <a:effectLst>
                  <a:outerShdw blurRad="38100" dist="38100" dir="2700000" algn="tl">
                    <a:srgbClr val="000000"/>
                  </a:outerShdw>
                </a:effectLst>
                <a:latin typeface="Calibri" panose="020F0502020204030204"/>
              </a:rPr>
              <a:t>SAV</a:t>
            </a:r>
          </a:p>
        </p:txBody>
      </p:sp>
      <p:sp>
        <p:nvSpPr>
          <p:cNvPr id="58" name="AutoShape 48">
            <a:extLst>
              <a:ext uri="{FF2B5EF4-FFF2-40B4-BE49-F238E27FC236}">
                <a16:creationId xmlns:a16="http://schemas.microsoft.com/office/drawing/2014/main" id="{2824184A-5585-27A5-A692-844ED75C5697}"/>
              </a:ext>
            </a:extLst>
          </p:cNvPr>
          <p:cNvSpPr>
            <a:spLocks noChangeArrowheads="1"/>
          </p:cNvSpPr>
          <p:nvPr/>
        </p:nvSpPr>
        <p:spPr bwMode="auto">
          <a:xfrm>
            <a:off x="4370774" y="2758391"/>
            <a:ext cx="381000" cy="990600"/>
          </a:xfrm>
          <a:prstGeom prst="upDownArrow">
            <a:avLst>
              <a:gd name="adj1" fmla="val 49167"/>
              <a:gd name="adj2" fmla="val 54588"/>
            </a:avLst>
          </a:prstGeom>
          <a:gradFill rotWithShape="0">
            <a:gsLst>
              <a:gs pos="0">
                <a:schemeClr val="hlink"/>
              </a:gs>
              <a:gs pos="50000">
                <a:schemeClr val="hlink">
                  <a:gamma/>
                  <a:tint val="40000"/>
                  <a:invGamma/>
                </a:schemeClr>
              </a:gs>
              <a:gs pos="100000">
                <a:schemeClr val="hlink"/>
              </a:gs>
            </a:gsLst>
            <a:lin ang="0" scaled="1"/>
          </a:gradFill>
          <a:ln w="9525">
            <a:solidFill>
              <a:schemeClr val="tx1"/>
            </a:solidFill>
            <a:miter lim="800000"/>
            <a:headEnd/>
            <a:tailEnd/>
          </a:ln>
          <a:effectLst>
            <a:outerShdw dist="35921" dir="2700000" algn="ctr" rotWithShape="0">
              <a:schemeClr val="tx2"/>
            </a:outerShdw>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srgbClr val="000000"/>
              </a:solidFill>
              <a:effectLst/>
              <a:uLnTx/>
              <a:uFillTx/>
              <a:latin typeface="Calibri" panose="020F0502020204030204"/>
              <a:ea typeface="+mn-ea"/>
              <a:cs typeface="Arial" charset="0"/>
            </a:endParaRPr>
          </a:p>
        </p:txBody>
      </p:sp>
      <p:sp>
        <p:nvSpPr>
          <p:cNvPr id="59" name="AutoShape 17">
            <a:extLst>
              <a:ext uri="{FF2B5EF4-FFF2-40B4-BE49-F238E27FC236}">
                <a16:creationId xmlns:a16="http://schemas.microsoft.com/office/drawing/2014/main" id="{F7898F53-9EF7-8BD7-0CF4-1CCC2118ABAA}"/>
              </a:ext>
            </a:extLst>
          </p:cNvPr>
          <p:cNvSpPr>
            <a:spLocks noChangeArrowheads="1"/>
          </p:cNvSpPr>
          <p:nvPr/>
        </p:nvSpPr>
        <p:spPr bwMode="auto">
          <a:xfrm>
            <a:off x="6534537" y="4845954"/>
            <a:ext cx="304800" cy="533400"/>
          </a:xfrm>
          <a:prstGeom prst="upDownArrow">
            <a:avLst>
              <a:gd name="adj1" fmla="val 57287"/>
              <a:gd name="adj2" fmla="val 32407"/>
            </a:avLst>
          </a:prstGeom>
          <a:gradFill rotWithShape="0">
            <a:gsLst>
              <a:gs pos="0">
                <a:srgbClr val="CC0000"/>
              </a:gs>
              <a:gs pos="50000">
                <a:srgbClr val="EB9999"/>
              </a:gs>
              <a:gs pos="100000">
                <a:srgbClr val="CC0000"/>
              </a:gs>
            </a:gsLst>
            <a:lin ang="0" scaled="1"/>
          </a:gradFill>
          <a:ln w="9525">
            <a:solidFill>
              <a:schemeClr val="tx1"/>
            </a:solidFill>
            <a:miter lim="800000"/>
            <a:headEnd/>
            <a:tailEnd/>
          </a:ln>
          <a:effectLst>
            <a:outerShdw dist="35921" dir="2700000" algn="ctr" rotWithShape="0">
              <a:schemeClr val="tx2"/>
            </a:outerShdw>
          </a:effec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srgbClr val="000000"/>
              </a:solidFill>
              <a:effectLst/>
              <a:uLnTx/>
              <a:uFillTx/>
              <a:latin typeface="Calibri" pitchFamily="34" charset="0"/>
              <a:ea typeface="+mn-ea"/>
              <a:cs typeface="Arial" pitchFamily="34" charset="0"/>
            </a:endParaRPr>
          </a:p>
        </p:txBody>
      </p:sp>
      <p:sp>
        <p:nvSpPr>
          <p:cNvPr id="60" name="AutoShape 18">
            <a:extLst>
              <a:ext uri="{FF2B5EF4-FFF2-40B4-BE49-F238E27FC236}">
                <a16:creationId xmlns:a16="http://schemas.microsoft.com/office/drawing/2014/main" id="{C30479C4-445C-5ED8-8262-2E6D4348F571}"/>
              </a:ext>
            </a:extLst>
          </p:cNvPr>
          <p:cNvSpPr>
            <a:spLocks noChangeArrowheads="1"/>
          </p:cNvSpPr>
          <p:nvPr/>
        </p:nvSpPr>
        <p:spPr bwMode="auto">
          <a:xfrm>
            <a:off x="7718812" y="4845954"/>
            <a:ext cx="304800" cy="533400"/>
          </a:xfrm>
          <a:prstGeom prst="upDownArrow">
            <a:avLst>
              <a:gd name="adj1" fmla="val 57287"/>
              <a:gd name="adj2" fmla="val 32407"/>
            </a:avLst>
          </a:prstGeom>
          <a:gradFill rotWithShape="0">
            <a:gsLst>
              <a:gs pos="0">
                <a:srgbClr val="CC0000"/>
              </a:gs>
              <a:gs pos="50000">
                <a:srgbClr val="EB9999"/>
              </a:gs>
              <a:gs pos="100000">
                <a:srgbClr val="CC0000"/>
              </a:gs>
            </a:gsLst>
            <a:lin ang="0" scaled="1"/>
          </a:gradFill>
          <a:ln w="9525">
            <a:solidFill>
              <a:schemeClr val="tx1"/>
            </a:solidFill>
            <a:miter lim="800000"/>
            <a:headEnd/>
            <a:tailEnd/>
          </a:ln>
          <a:effectLst>
            <a:outerShdw dist="35921" dir="2700000" algn="ctr" rotWithShape="0">
              <a:schemeClr val="tx2"/>
            </a:outerShdw>
          </a:effec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srgbClr val="000000"/>
              </a:solidFill>
              <a:effectLst/>
              <a:uLnTx/>
              <a:uFillTx/>
              <a:latin typeface="Calibri" pitchFamily="34" charset="0"/>
              <a:ea typeface="+mn-ea"/>
              <a:cs typeface="Arial" pitchFamily="34" charset="0"/>
            </a:endParaRPr>
          </a:p>
        </p:txBody>
      </p:sp>
      <p:sp>
        <p:nvSpPr>
          <p:cNvPr id="61" name="AutoShape 19">
            <a:extLst>
              <a:ext uri="{FF2B5EF4-FFF2-40B4-BE49-F238E27FC236}">
                <a16:creationId xmlns:a16="http://schemas.microsoft.com/office/drawing/2014/main" id="{1C83EC9F-BDF0-B6A4-4CEC-198D15E77EBB}"/>
              </a:ext>
            </a:extLst>
          </p:cNvPr>
          <p:cNvSpPr>
            <a:spLocks noChangeArrowheads="1"/>
          </p:cNvSpPr>
          <p:nvPr/>
        </p:nvSpPr>
        <p:spPr bwMode="auto">
          <a:xfrm>
            <a:off x="9017387" y="4845954"/>
            <a:ext cx="304800" cy="533400"/>
          </a:xfrm>
          <a:prstGeom prst="upDownArrow">
            <a:avLst>
              <a:gd name="adj1" fmla="val 57287"/>
              <a:gd name="adj2" fmla="val 32407"/>
            </a:avLst>
          </a:prstGeom>
          <a:gradFill rotWithShape="0">
            <a:gsLst>
              <a:gs pos="0">
                <a:srgbClr val="CC0000"/>
              </a:gs>
              <a:gs pos="50000">
                <a:srgbClr val="EB9999"/>
              </a:gs>
              <a:gs pos="100000">
                <a:srgbClr val="CC0000"/>
              </a:gs>
            </a:gsLst>
            <a:lin ang="0" scaled="1"/>
          </a:gradFill>
          <a:ln w="9525">
            <a:solidFill>
              <a:schemeClr val="tx1"/>
            </a:solidFill>
            <a:miter lim="800000"/>
            <a:headEnd/>
            <a:tailEnd/>
          </a:ln>
          <a:effectLst>
            <a:outerShdw dist="35921" dir="2700000" algn="ctr" rotWithShape="0">
              <a:schemeClr val="tx2"/>
            </a:outerShdw>
          </a:effec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srgbClr val="000000"/>
              </a:solidFill>
              <a:effectLst/>
              <a:uLnTx/>
              <a:uFillTx/>
              <a:latin typeface="Calibri" pitchFamily="34" charset="0"/>
              <a:ea typeface="+mn-ea"/>
              <a:cs typeface="Arial" pitchFamily="34" charset="0"/>
            </a:endParaRPr>
          </a:p>
        </p:txBody>
      </p:sp>
      <p:sp>
        <p:nvSpPr>
          <p:cNvPr id="62" name="AutoShape 68">
            <a:extLst>
              <a:ext uri="{FF2B5EF4-FFF2-40B4-BE49-F238E27FC236}">
                <a16:creationId xmlns:a16="http://schemas.microsoft.com/office/drawing/2014/main" id="{A2693304-0CC7-5C06-DB7C-E8980AF772C6}"/>
              </a:ext>
            </a:extLst>
          </p:cNvPr>
          <p:cNvSpPr>
            <a:spLocks noChangeArrowheads="1"/>
          </p:cNvSpPr>
          <p:nvPr/>
        </p:nvSpPr>
        <p:spPr bwMode="auto">
          <a:xfrm>
            <a:off x="5232787" y="4831666"/>
            <a:ext cx="304800" cy="533400"/>
          </a:xfrm>
          <a:prstGeom prst="upDownArrow">
            <a:avLst>
              <a:gd name="adj1" fmla="val 57287"/>
              <a:gd name="adj2" fmla="val 32407"/>
            </a:avLst>
          </a:prstGeom>
          <a:gradFill rotWithShape="0">
            <a:gsLst>
              <a:gs pos="0">
                <a:srgbClr val="CC0000"/>
              </a:gs>
              <a:gs pos="50000">
                <a:srgbClr val="EB9999"/>
              </a:gs>
              <a:gs pos="100000">
                <a:srgbClr val="CC0000"/>
              </a:gs>
            </a:gsLst>
            <a:lin ang="0" scaled="1"/>
          </a:gradFill>
          <a:ln w="9525">
            <a:solidFill>
              <a:schemeClr val="tx1"/>
            </a:solidFill>
            <a:miter lim="800000"/>
            <a:headEnd/>
            <a:tailEnd/>
          </a:ln>
          <a:effectLst>
            <a:outerShdw dist="35921" dir="2700000" algn="ctr" rotWithShape="0">
              <a:schemeClr val="tx2"/>
            </a:outerShdw>
          </a:effec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srgbClr val="000000"/>
              </a:solidFill>
              <a:effectLst/>
              <a:uLnTx/>
              <a:uFillTx/>
              <a:latin typeface="Calibri" pitchFamily="34" charset="0"/>
              <a:ea typeface="+mn-ea"/>
              <a:cs typeface="Arial" pitchFamily="34" charset="0"/>
            </a:endParaRPr>
          </a:p>
        </p:txBody>
      </p:sp>
      <p:sp>
        <p:nvSpPr>
          <p:cNvPr id="63" name="AutoShape 70">
            <a:extLst>
              <a:ext uri="{FF2B5EF4-FFF2-40B4-BE49-F238E27FC236}">
                <a16:creationId xmlns:a16="http://schemas.microsoft.com/office/drawing/2014/main" id="{E5AD214B-3766-18AA-A14E-EE99A195943B}"/>
              </a:ext>
            </a:extLst>
          </p:cNvPr>
          <p:cNvSpPr>
            <a:spLocks noChangeArrowheads="1"/>
          </p:cNvSpPr>
          <p:nvPr/>
        </p:nvSpPr>
        <p:spPr bwMode="auto">
          <a:xfrm>
            <a:off x="3869124" y="4831666"/>
            <a:ext cx="304800" cy="533400"/>
          </a:xfrm>
          <a:prstGeom prst="upDownArrow">
            <a:avLst>
              <a:gd name="adj1" fmla="val 57287"/>
              <a:gd name="adj2" fmla="val 32407"/>
            </a:avLst>
          </a:prstGeom>
          <a:gradFill rotWithShape="0">
            <a:gsLst>
              <a:gs pos="0">
                <a:srgbClr val="CC0000"/>
              </a:gs>
              <a:gs pos="50000">
                <a:srgbClr val="EB9999"/>
              </a:gs>
              <a:gs pos="100000">
                <a:srgbClr val="CC0000"/>
              </a:gs>
            </a:gsLst>
            <a:lin ang="0" scaled="1"/>
          </a:gradFill>
          <a:ln w="9525">
            <a:solidFill>
              <a:schemeClr val="tx1"/>
            </a:solidFill>
            <a:miter lim="800000"/>
            <a:headEnd/>
            <a:tailEnd/>
          </a:ln>
          <a:effectLst>
            <a:outerShdw dist="35921" dir="2700000" algn="ctr" rotWithShape="0">
              <a:schemeClr val="tx2"/>
            </a:outerShdw>
          </a:effec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srgbClr val="000000"/>
              </a:solidFill>
              <a:effectLst/>
              <a:uLnTx/>
              <a:uFillTx/>
              <a:latin typeface="Calibri" pitchFamily="34" charset="0"/>
              <a:ea typeface="+mn-ea"/>
              <a:cs typeface="Arial" pitchFamily="34" charset="0"/>
            </a:endParaRPr>
          </a:p>
        </p:txBody>
      </p:sp>
      <p:sp>
        <p:nvSpPr>
          <p:cNvPr id="64" name="AutoShape 74">
            <a:extLst>
              <a:ext uri="{FF2B5EF4-FFF2-40B4-BE49-F238E27FC236}">
                <a16:creationId xmlns:a16="http://schemas.microsoft.com/office/drawing/2014/main" id="{E8786544-D685-C80D-A987-1A7F016F5642}"/>
              </a:ext>
            </a:extLst>
          </p:cNvPr>
          <p:cNvSpPr>
            <a:spLocks noChangeArrowheads="1"/>
          </p:cNvSpPr>
          <p:nvPr/>
        </p:nvSpPr>
        <p:spPr bwMode="auto">
          <a:xfrm>
            <a:off x="2548324" y="4831666"/>
            <a:ext cx="304800" cy="533400"/>
          </a:xfrm>
          <a:prstGeom prst="upDownArrow">
            <a:avLst>
              <a:gd name="adj1" fmla="val 57287"/>
              <a:gd name="adj2" fmla="val 32407"/>
            </a:avLst>
          </a:prstGeom>
          <a:gradFill rotWithShape="0">
            <a:gsLst>
              <a:gs pos="0">
                <a:srgbClr val="CC0000"/>
              </a:gs>
              <a:gs pos="50000">
                <a:srgbClr val="EB9999"/>
              </a:gs>
              <a:gs pos="100000">
                <a:srgbClr val="CC0000"/>
              </a:gs>
            </a:gsLst>
            <a:lin ang="0" scaled="1"/>
          </a:gradFill>
          <a:ln w="9525">
            <a:solidFill>
              <a:schemeClr val="tx1"/>
            </a:solidFill>
            <a:miter lim="800000"/>
            <a:headEnd/>
            <a:tailEnd/>
          </a:ln>
          <a:effectLst>
            <a:outerShdw dist="35921" dir="2700000" algn="ctr" rotWithShape="0">
              <a:schemeClr val="tx2"/>
            </a:outerShdw>
          </a:effec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srgbClr val="000000"/>
              </a:solidFill>
              <a:effectLst/>
              <a:uLnTx/>
              <a:uFillTx/>
              <a:latin typeface="Calibri" pitchFamily="34" charset="0"/>
              <a:ea typeface="+mn-ea"/>
              <a:cs typeface="Arial" pitchFamily="34" charset="0"/>
            </a:endParaRPr>
          </a:p>
        </p:txBody>
      </p:sp>
      <p:pic>
        <p:nvPicPr>
          <p:cNvPr id="65" name="Picture 57">
            <a:extLst>
              <a:ext uri="{FF2B5EF4-FFF2-40B4-BE49-F238E27FC236}">
                <a16:creationId xmlns:a16="http://schemas.microsoft.com/office/drawing/2014/main" id="{32F00022-92EF-1017-AE97-CB24CB1B9846}"/>
              </a:ext>
            </a:extLst>
          </p:cNvPr>
          <p:cNvPicPr>
            <a:picLocks noChangeAspect="1" noChangeArrowheads="1"/>
          </p:cNvPicPr>
          <p:nvPr/>
        </p:nvPicPr>
        <p:blipFill>
          <a:blip r:embed="rId3" cstate="email">
            <a:clrChange>
              <a:clrFrom>
                <a:srgbClr val="FCFEFC"/>
              </a:clrFrom>
              <a:clrTo>
                <a:srgbClr val="FCFEFC">
                  <a:alpha val="0"/>
                </a:srgbClr>
              </a:clrTo>
            </a:clrChange>
            <a:extLst>
              <a:ext uri="{28A0092B-C50C-407E-A947-70E740481C1C}">
                <a14:useLocalDpi xmlns:a14="http://schemas.microsoft.com/office/drawing/2010/main"/>
              </a:ext>
            </a:extLst>
          </a:blip>
          <a:srcRect/>
          <a:stretch>
            <a:fillRect/>
          </a:stretch>
        </p:blipFill>
        <p:spPr bwMode="auto">
          <a:xfrm>
            <a:off x="3756414" y="2472641"/>
            <a:ext cx="358775" cy="2921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66" name="Picture 69" descr="logo_ziekenhuis_1083990b">
            <a:extLst>
              <a:ext uri="{FF2B5EF4-FFF2-40B4-BE49-F238E27FC236}">
                <a16:creationId xmlns:a16="http://schemas.microsoft.com/office/drawing/2014/main" id="{0B58FEDD-F18E-D1CE-2F70-E1E485A7962C}"/>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7766437" y="2312304"/>
            <a:ext cx="341312" cy="34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 name="Picture 70" descr="Logo huisarts">
            <a:extLst>
              <a:ext uri="{FF2B5EF4-FFF2-40B4-BE49-F238E27FC236}">
                <a16:creationId xmlns:a16="http://schemas.microsoft.com/office/drawing/2014/main" id="{8434897A-A562-BFB7-C309-503E2D8E7E41}"/>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4419987" y="5457141"/>
            <a:ext cx="419100"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 name="Picture 71" descr="logo_ziekenhuis_1083990b">
            <a:extLst>
              <a:ext uri="{FF2B5EF4-FFF2-40B4-BE49-F238E27FC236}">
                <a16:creationId xmlns:a16="http://schemas.microsoft.com/office/drawing/2014/main" id="{DB958347-949D-90DD-5B30-E08F188CA390}"/>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3089662" y="5465079"/>
            <a:ext cx="392112" cy="39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 name="Picture 72">
            <a:extLst>
              <a:ext uri="{FF2B5EF4-FFF2-40B4-BE49-F238E27FC236}">
                <a16:creationId xmlns:a16="http://schemas.microsoft.com/office/drawing/2014/main" id="{33F4AE85-220E-9222-F9BE-6B9A5B78FE9F}"/>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8985637" y="1856691"/>
            <a:ext cx="3683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 name="AutoShape 32">
            <a:hlinkClick r:id="" action="ppaction://noaction" highlightClick="1"/>
            <a:extLst>
              <a:ext uri="{FF2B5EF4-FFF2-40B4-BE49-F238E27FC236}">
                <a16:creationId xmlns:a16="http://schemas.microsoft.com/office/drawing/2014/main" id="{70A5075A-5F37-35D7-CEB3-0A5E9D14C751}"/>
              </a:ext>
            </a:extLst>
          </p:cNvPr>
          <p:cNvSpPr>
            <a:spLocks noChangeArrowheads="1"/>
          </p:cNvSpPr>
          <p:nvPr/>
        </p:nvSpPr>
        <p:spPr bwMode="blackWhite">
          <a:xfrm>
            <a:off x="9399974" y="1817004"/>
            <a:ext cx="514350" cy="260350"/>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marL="0" marR="0" lvl="0" indent="0" algn="ctr" defTabSz="914400" rtl="0" eaLnBrk="1" fontAlgn="auto" latinLnBrk="0" hangingPunct="1">
              <a:lnSpc>
                <a:spcPct val="80000"/>
              </a:lnSpc>
              <a:spcBef>
                <a:spcPts val="0"/>
              </a:spcBef>
              <a:spcAft>
                <a:spcPts val="0"/>
              </a:spcAft>
              <a:buClrTx/>
              <a:buSzTx/>
              <a:buFontTx/>
              <a:buNone/>
              <a:tabLst/>
              <a:defRPr/>
            </a:pPr>
            <a:endParaRPr kumimoji="0" lang="nl-NL" sz="14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a:ea typeface="+mn-ea"/>
              <a:cs typeface="Arial" charset="0"/>
            </a:endParaRPr>
          </a:p>
        </p:txBody>
      </p:sp>
      <p:sp>
        <p:nvSpPr>
          <p:cNvPr id="71" name="AutoShape 33">
            <a:hlinkClick r:id="" action="ppaction://noaction" highlightClick="1"/>
            <a:extLst>
              <a:ext uri="{FF2B5EF4-FFF2-40B4-BE49-F238E27FC236}">
                <a16:creationId xmlns:a16="http://schemas.microsoft.com/office/drawing/2014/main" id="{7C85496D-A979-95EE-44BA-51FC84D43121}"/>
              </a:ext>
            </a:extLst>
          </p:cNvPr>
          <p:cNvSpPr>
            <a:spLocks noChangeArrowheads="1"/>
          </p:cNvSpPr>
          <p:nvPr/>
        </p:nvSpPr>
        <p:spPr bwMode="blackWhite">
          <a:xfrm>
            <a:off x="9463474" y="1882091"/>
            <a:ext cx="514350" cy="260350"/>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marL="0" marR="0" lvl="0" indent="0" algn="ctr" defTabSz="914400" rtl="0" eaLnBrk="1" fontAlgn="auto" latinLnBrk="0" hangingPunct="1">
              <a:lnSpc>
                <a:spcPct val="80000"/>
              </a:lnSpc>
              <a:spcBef>
                <a:spcPts val="0"/>
              </a:spcBef>
              <a:spcAft>
                <a:spcPts val="0"/>
              </a:spcAft>
              <a:buClrTx/>
              <a:buSzTx/>
              <a:buFontTx/>
              <a:buNone/>
              <a:tabLst/>
              <a:defRPr/>
            </a:pPr>
            <a:endParaRPr kumimoji="0" lang="nl-NL" sz="14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a:ea typeface="+mn-ea"/>
              <a:cs typeface="Arial" charset="0"/>
            </a:endParaRPr>
          </a:p>
        </p:txBody>
      </p:sp>
      <p:sp>
        <p:nvSpPr>
          <p:cNvPr id="72" name="AutoShape 34">
            <a:hlinkClick r:id="" action="ppaction://noaction" highlightClick="1"/>
            <a:extLst>
              <a:ext uri="{FF2B5EF4-FFF2-40B4-BE49-F238E27FC236}">
                <a16:creationId xmlns:a16="http://schemas.microsoft.com/office/drawing/2014/main" id="{00A37C2A-F64D-787D-C398-57128BEDAF73}"/>
              </a:ext>
            </a:extLst>
          </p:cNvPr>
          <p:cNvSpPr>
            <a:spLocks noChangeArrowheads="1"/>
          </p:cNvSpPr>
          <p:nvPr/>
        </p:nvSpPr>
        <p:spPr bwMode="blackWhite">
          <a:xfrm>
            <a:off x="9526974" y="1947181"/>
            <a:ext cx="514350" cy="261937"/>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marL="0" marR="0" lvl="0" indent="0" algn="ctr" defTabSz="914400" rtl="0" eaLnBrk="1" fontAlgn="auto" latinLnBrk="0" hangingPunct="1">
              <a:lnSpc>
                <a:spcPct val="80000"/>
              </a:lnSpc>
              <a:spcBef>
                <a:spcPts val="0"/>
              </a:spcBef>
              <a:spcAft>
                <a:spcPts val="0"/>
              </a:spcAft>
              <a:buClrTx/>
              <a:buSzTx/>
              <a:buFontTx/>
              <a:buNone/>
              <a:tabLst/>
              <a:defRPr/>
            </a:pPr>
            <a:endParaRPr kumimoji="0" lang="nl-NL" sz="14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a:ea typeface="+mn-ea"/>
              <a:cs typeface="Arial" charset="0"/>
            </a:endParaRPr>
          </a:p>
        </p:txBody>
      </p:sp>
      <p:sp>
        <p:nvSpPr>
          <p:cNvPr id="73" name="AutoShape 35">
            <a:hlinkClick r:id="" action="ppaction://noaction" highlightClick="1"/>
            <a:extLst>
              <a:ext uri="{FF2B5EF4-FFF2-40B4-BE49-F238E27FC236}">
                <a16:creationId xmlns:a16="http://schemas.microsoft.com/office/drawing/2014/main" id="{0A1220EE-B68F-807E-DDF0-DD0B0374DA8E}"/>
              </a:ext>
            </a:extLst>
          </p:cNvPr>
          <p:cNvSpPr>
            <a:spLocks noChangeArrowheads="1"/>
          </p:cNvSpPr>
          <p:nvPr/>
        </p:nvSpPr>
        <p:spPr bwMode="blackWhite">
          <a:xfrm>
            <a:off x="9590474" y="2012266"/>
            <a:ext cx="514350" cy="261938"/>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fr-BE" sz="1600" b="1" i="1" u="none" strike="noStrike" cap="none" normalizeH="0" baseline="0" noProof="0">
                <a:ln>
                  <a:noFill/>
                </a:ln>
                <a:solidFill>
                  <a:srgbClr val="FFFFFF"/>
                </a:solidFill>
                <a:effectLst>
                  <a:outerShdw blurRad="38100" dist="38100" dir="2700000" algn="tl">
                    <a:srgbClr val="000000"/>
                  </a:outerShdw>
                </a:effectLst>
                <a:uLnTx/>
                <a:uFillTx/>
                <a:latin typeface="Calibri" panose="020F0502020204030204"/>
                <a:ea typeface="Calibri"/>
                <a:cs typeface="Arial" charset="0"/>
              </a:rPr>
              <a:t>SVA</a:t>
            </a:r>
          </a:p>
        </p:txBody>
      </p:sp>
    </p:spTree>
    <p:extLst>
      <p:ext uri="{BB962C8B-B14F-4D97-AF65-F5344CB8AC3E}">
        <p14:creationId xmlns:p14="http://schemas.microsoft.com/office/powerpoint/2010/main" val="3515513184"/>
      </p:ext>
    </p:extLst>
  </p:cSld>
  <p:clrMapOvr>
    <a:masterClrMapping/>
  </p:clrMapOvr>
</p:sld>
</file>

<file path=ppt/theme/theme1.xml><?xml version="1.0" encoding="utf-8"?>
<a:theme xmlns:a="http://schemas.openxmlformats.org/drawingml/2006/main" name="Office Theme">
  <a:themeElements>
    <a:clrScheme name="Custom 16">
      <a:dk1>
        <a:srgbClr val="262626"/>
      </a:dk1>
      <a:lt1>
        <a:sysClr val="window" lastClr="FFFFFF"/>
      </a:lt1>
      <a:dk2>
        <a:srgbClr val="087670"/>
      </a:dk2>
      <a:lt2>
        <a:srgbClr val="FFFFFF"/>
      </a:lt2>
      <a:accent1>
        <a:srgbClr val="3B3B3B"/>
      </a:accent1>
      <a:accent2>
        <a:srgbClr val="087670"/>
      </a:accent2>
      <a:accent3>
        <a:srgbClr val="B92500"/>
      </a:accent3>
      <a:accent4>
        <a:srgbClr val="E0EEED"/>
      </a:accent4>
      <a:accent5>
        <a:srgbClr val="FFCBBE"/>
      </a:accent5>
      <a:accent6>
        <a:srgbClr val="E9E9E9"/>
      </a:accent6>
      <a:hlink>
        <a:srgbClr val="087670"/>
      </a:hlink>
      <a:folHlink>
        <a:srgbClr val="B92500"/>
      </a:folHlink>
    </a:clrScheme>
    <a:fontScheme name="eHealth">
      <a:majorFont>
        <a:latin typeface="Kumbh Sans Bold"/>
        <a:ea typeface=""/>
        <a:cs typeface=""/>
      </a:majorFont>
      <a:minorFont>
        <a:latin typeface="Libre franklin regula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Health-ppt-template.potx" id="{5EB4DC43-EC23-4A91-8137-8E73C4834F92}" vid="{0AD1349E-CABE-47E1-9529-FE2A85EDF26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eHealth-ppt-template</Template>
  <TotalTime>1483</TotalTime>
  <Words>4237</Words>
  <Application>Microsoft Office PowerPoint</Application>
  <PresentationFormat>Breedbeeld</PresentationFormat>
  <Paragraphs>507</Paragraphs>
  <Slides>50</Slides>
  <Notes>4</Notes>
  <HiddenSlides>0</HiddenSlides>
  <MMClips>0</MMClips>
  <ScaleCrop>false</ScaleCrop>
  <HeadingPairs>
    <vt:vector size="6" baseType="variant">
      <vt:variant>
        <vt:lpstr>Gebruikte lettertypen</vt:lpstr>
      </vt:variant>
      <vt:variant>
        <vt:i4>8</vt:i4>
      </vt:variant>
      <vt:variant>
        <vt:lpstr>Thema</vt:lpstr>
      </vt:variant>
      <vt:variant>
        <vt:i4>1</vt:i4>
      </vt:variant>
      <vt:variant>
        <vt:lpstr>Diatitels</vt:lpstr>
      </vt:variant>
      <vt:variant>
        <vt:i4>50</vt:i4>
      </vt:variant>
    </vt:vector>
  </HeadingPairs>
  <TitlesOfParts>
    <vt:vector size="59" baseType="lpstr">
      <vt:lpstr>Open Sans</vt:lpstr>
      <vt:lpstr>Libre Franklin SemiBold</vt:lpstr>
      <vt:lpstr>Open Sans Semibold</vt:lpstr>
      <vt:lpstr>Libre franklin regular</vt:lpstr>
      <vt:lpstr>Calibri</vt:lpstr>
      <vt:lpstr>Arial</vt:lpstr>
      <vt:lpstr>Libre Franklin</vt:lpstr>
      <vt:lpstr>Libre Franklin Medium</vt:lpstr>
      <vt:lpstr>Office Theme</vt:lpstr>
      <vt:lpstr>eHealth: le digital pour améliorer la qualité et faciliter les soins   État de la situation et nouveautés  30 mai 2026</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SMALS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Donec nec justo eget felis facilisis re</dc:title>
  <dc:creator>Filip Coppens</dc:creator>
  <cp:lastModifiedBy>Auteur</cp:lastModifiedBy>
  <cp:revision>76</cp:revision>
  <dcterms:created xsi:type="dcterms:W3CDTF">2023-05-24T11:33:38Z</dcterms:created>
  <dcterms:modified xsi:type="dcterms:W3CDTF">2026-05-28T12:45:00Z</dcterms:modified>
</cp:coreProperties>
</file>