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8" r:id="rId5"/>
  </p:sldMasterIdLst>
  <p:notesMasterIdLst>
    <p:notesMasterId r:id="rId21"/>
  </p:notesMasterIdLst>
  <p:sldIdLst>
    <p:sldId id="261" r:id="rId6"/>
    <p:sldId id="1224" r:id="rId7"/>
    <p:sldId id="1227" r:id="rId8"/>
    <p:sldId id="1203" r:id="rId9"/>
    <p:sldId id="1228" r:id="rId10"/>
    <p:sldId id="1229" r:id="rId11"/>
    <p:sldId id="1230" r:id="rId12"/>
    <p:sldId id="1215" r:id="rId13"/>
    <p:sldId id="1231" r:id="rId14"/>
    <p:sldId id="1222" r:id="rId15"/>
    <p:sldId id="1220" r:id="rId16"/>
    <p:sldId id="1213" r:id="rId17"/>
    <p:sldId id="1221" r:id="rId18"/>
    <p:sldId id="1226" r:id="rId19"/>
    <p:sldId id="1214" r:id="rId20"/>
  </p:sldIdLst>
  <p:sldSz cx="12192000" cy="6858000"/>
  <p:notesSz cx="6797675" cy="9926638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D7"/>
    <a:srgbClr val="40E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29" autoAdjust="0"/>
  </p:normalViewPr>
  <p:slideViewPr>
    <p:cSldViewPr snapToGrid="0">
      <p:cViewPr varScale="1">
        <p:scale>
          <a:sx n="70" d="100"/>
          <a:sy n="70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05D9E-0DE6-4D75-8C93-FCBB43A989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A4AE7-FA91-449D-958C-C7ADDD46224E}">
      <dgm:prSet/>
      <dgm:spPr/>
      <dgm:t>
        <a:bodyPr/>
        <a:lstStyle/>
        <a:p>
          <a:r>
            <a:rPr lang="nl-BE"/>
            <a:t>Iedereen betrokken partij</a:t>
          </a:r>
          <a:endParaRPr lang="en-US"/>
        </a:p>
      </dgm:t>
    </dgm:pt>
    <dgm:pt modelId="{5C6F5A2D-43CB-4B46-A92B-99784350246F}" type="parTrans" cxnId="{A4802F48-3C07-412F-836D-3F093C209482}">
      <dgm:prSet/>
      <dgm:spPr/>
      <dgm:t>
        <a:bodyPr/>
        <a:lstStyle/>
        <a:p>
          <a:endParaRPr lang="en-US"/>
        </a:p>
      </dgm:t>
    </dgm:pt>
    <dgm:pt modelId="{FCA72A5E-25F3-43B7-8D0C-B9FB7497014B}" type="sibTrans" cxnId="{A4802F48-3C07-412F-836D-3F093C209482}">
      <dgm:prSet/>
      <dgm:spPr/>
      <dgm:t>
        <a:bodyPr/>
        <a:lstStyle/>
        <a:p>
          <a:endParaRPr lang="en-US"/>
        </a:p>
      </dgm:t>
    </dgm:pt>
    <dgm:pt modelId="{C2E0E0B7-0C7E-4A1A-B93A-05ACE6A38BC9}">
      <dgm:prSet/>
      <dgm:spPr/>
      <dgm:t>
        <a:bodyPr/>
        <a:lstStyle/>
        <a:p>
          <a:r>
            <a:rPr lang="nl-BE"/>
            <a:t>Patiënt, zorgverlener, (gezondheids)zorginstellingen, mutualiteiten, overheden…</a:t>
          </a:r>
          <a:endParaRPr lang="en-US"/>
        </a:p>
      </dgm:t>
    </dgm:pt>
    <dgm:pt modelId="{8E994BD5-97C1-4DCB-8CC0-2A79A86EF781}" type="parTrans" cxnId="{901DB164-59D6-4B6E-982E-7E51C64F6304}">
      <dgm:prSet/>
      <dgm:spPr/>
      <dgm:t>
        <a:bodyPr/>
        <a:lstStyle/>
        <a:p>
          <a:endParaRPr lang="en-US"/>
        </a:p>
      </dgm:t>
    </dgm:pt>
    <dgm:pt modelId="{E445D3B5-58C4-4FA7-A958-CC2DA5F69D7D}" type="sibTrans" cxnId="{901DB164-59D6-4B6E-982E-7E51C64F6304}">
      <dgm:prSet/>
      <dgm:spPr/>
      <dgm:t>
        <a:bodyPr/>
        <a:lstStyle/>
        <a:p>
          <a:endParaRPr lang="en-US"/>
        </a:p>
      </dgm:t>
    </dgm:pt>
    <dgm:pt modelId="{68FB8D44-59B0-436A-912B-3E24B1F9F33F}">
      <dgm:prSet/>
      <dgm:spPr/>
      <dgm:t>
        <a:bodyPr/>
        <a:lstStyle/>
        <a:p>
          <a:r>
            <a:rPr lang="nl-BE" dirty="0"/>
            <a:t>Informatie ontvangen </a:t>
          </a:r>
          <a:r>
            <a:rPr lang="nl-BE" dirty="0" err="1"/>
            <a:t>vs</a:t>
          </a:r>
          <a:r>
            <a:rPr lang="nl-BE" dirty="0"/>
            <a:t> informatie zoeken</a:t>
          </a:r>
          <a:endParaRPr lang="en-US" dirty="0"/>
        </a:p>
      </dgm:t>
    </dgm:pt>
    <dgm:pt modelId="{837C498B-8F7F-4E25-8D88-7FF5810B24D4}" type="parTrans" cxnId="{CED1992E-64B1-4834-B8DB-F88DB5F48830}">
      <dgm:prSet/>
      <dgm:spPr/>
      <dgm:t>
        <a:bodyPr/>
        <a:lstStyle/>
        <a:p>
          <a:endParaRPr lang="en-US"/>
        </a:p>
      </dgm:t>
    </dgm:pt>
    <dgm:pt modelId="{4A49B7A3-F634-4B55-B856-9210E9873BE1}" type="sibTrans" cxnId="{CED1992E-64B1-4834-B8DB-F88DB5F48830}">
      <dgm:prSet/>
      <dgm:spPr/>
      <dgm:t>
        <a:bodyPr/>
        <a:lstStyle/>
        <a:p>
          <a:endParaRPr lang="en-US"/>
        </a:p>
      </dgm:t>
    </dgm:pt>
    <dgm:pt modelId="{8AA4DAE5-E4DE-4363-ACD2-27129D2DE74C}">
      <dgm:prSet/>
      <dgm:spPr/>
      <dgm:t>
        <a:bodyPr/>
        <a:lstStyle/>
        <a:p>
          <a:r>
            <a:rPr lang="nl-BE"/>
            <a:t>PSS, antecedenten, structuur &amp; interoperabiliteit</a:t>
          </a:r>
          <a:endParaRPr lang="en-US"/>
        </a:p>
      </dgm:t>
    </dgm:pt>
    <dgm:pt modelId="{6302DC92-8018-4BC7-9142-DD0D153A1119}" type="parTrans" cxnId="{322E6090-D1E4-4F1C-A762-D16E49EE7D0C}">
      <dgm:prSet/>
      <dgm:spPr/>
      <dgm:t>
        <a:bodyPr/>
        <a:lstStyle/>
        <a:p>
          <a:endParaRPr lang="en-US"/>
        </a:p>
      </dgm:t>
    </dgm:pt>
    <dgm:pt modelId="{0FDD8B25-25C2-4C6E-A38A-EBB0FB517B3C}" type="sibTrans" cxnId="{322E6090-D1E4-4F1C-A762-D16E49EE7D0C}">
      <dgm:prSet/>
      <dgm:spPr/>
      <dgm:t>
        <a:bodyPr/>
        <a:lstStyle/>
        <a:p>
          <a:endParaRPr lang="en-US"/>
        </a:p>
      </dgm:t>
    </dgm:pt>
    <dgm:pt modelId="{48C32A5E-E6C1-4009-903B-EA10AD50663E}">
      <dgm:prSet/>
      <dgm:spPr/>
      <dgm:t>
        <a:bodyPr/>
        <a:lstStyle/>
        <a:p>
          <a:r>
            <a:rPr lang="nl-BE"/>
            <a:t>werklastverlaging</a:t>
          </a:r>
          <a:endParaRPr lang="en-US"/>
        </a:p>
      </dgm:t>
    </dgm:pt>
    <dgm:pt modelId="{BD15F7CB-FADF-4117-BBF4-44DFA98FE8D1}" type="parTrans" cxnId="{70D3460A-93AB-438D-A559-BFAA39A0C6DB}">
      <dgm:prSet/>
      <dgm:spPr/>
      <dgm:t>
        <a:bodyPr/>
        <a:lstStyle/>
        <a:p>
          <a:endParaRPr lang="en-US"/>
        </a:p>
      </dgm:t>
    </dgm:pt>
    <dgm:pt modelId="{7AB7B50B-56E4-4B0B-8850-3A15D9486D84}" type="sibTrans" cxnId="{70D3460A-93AB-438D-A559-BFAA39A0C6DB}">
      <dgm:prSet/>
      <dgm:spPr/>
      <dgm:t>
        <a:bodyPr/>
        <a:lstStyle/>
        <a:p>
          <a:endParaRPr lang="en-US"/>
        </a:p>
      </dgm:t>
    </dgm:pt>
    <dgm:pt modelId="{BD855ABC-835F-4A3A-9181-5A4CD8E875F6}">
      <dgm:prSet/>
      <dgm:spPr/>
      <dgm:t>
        <a:bodyPr/>
        <a:lstStyle/>
        <a:p>
          <a:r>
            <a:rPr lang="nl-BE"/>
            <a:t>Constructieve en participatieve dialoog tussen patiënt en zorgverlener</a:t>
          </a:r>
          <a:endParaRPr lang="en-US"/>
        </a:p>
      </dgm:t>
    </dgm:pt>
    <dgm:pt modelId="{C7EEEB8A-BE4E-4085-8EB5-F3ACBF14A556}" type="parTrans" cxnId="{22444025-4164-422B-8F6F-9C784ABD7FF6}">
      <dgm:prSet/>
      <dgm:spPr/>
      <dgm:t>
        <a:bodyPr/>
        <a:lstStyle/>
        <a:p>
          <a:endParaRPr lang="en-US"/>
        </a:p>
      </dgm:t>
    </dgm:pt>
    <dgm:pt modelId="{D26709F3-4107-4E13-8B3B-A9FB2CF7E62A}" type="sibTrans" cxnId="{22444025-4164-422B-8F6F-9C784ABD7FF6}">
      <dgm:prSet/>
      <dgm:spPr/>
      <dgm:t>
        <a:bodyPr/>
        <a:lstStyle/>
        <a:p>
          <a:endParaRPr lang="en-US"/>
        </a:p>
      </dgm:t>
    </dgm:pt>
    <dgm:pt modelId="{F759E01A-E3EC-43F5-A124-2F3B94A3265E}">
      <dgm:prSet/>
      <dgm:spPr/>
      <dgm:t>
        <a:bodyPr/>
        <a:lstStyle/>
        <a:p>
          <a:r>
            <a:rPr lang="nl-BE"/>
            <a:t>Health &amp; Digital Health Literacy</a:t>
          </a:r>
          <a:endParaRPr lang="en-US"/>
        </a:p>
      </dgm:t>
    </dgm:pt>
    <dgm:pt modelId="{4A206880-E074-4BE0-971D-94C8512B95D5}" type="parTrans" cxnId="{17E325F8-25E1-4820-922A-0D72704FF9CF}">
      <dgm:prSet/>
      <dgm:spPr/>
      <dgm:t>
        <a:bodyPr/>
        <a:lstStyle/>
        <a:p>
          <a:endParaRPr lang="en-US"/>
        </a:p>
      </dgm:t>
    </dgm:pt>
    <dgm:pt modelId="{835C20D2-C2B5-4462-B38D-64E546E5695D}" type="sibTrans" cxnId="{17E325F8-25E1-4820-922A-0D72704FF9CF}">
      <dgm:prSet/>
      <dgm:spPr/>
      <dgm:t>
        <a:bodyPr/>
        <a:lstStyle/>
        <a:p>
          <a:endParaRPr lang="en-US"/>
        </a:p>
      </dgm:t>
    </dgm:pt>
    <dgm:pt modelId="{6146D55E-2E02-4BF2-B7D3-90C8173E7844}">
      <dgm:prSet/>
      <dgm:spPr/>
      <dgm:t>
        <a:bodyPr/>
        <a:lstStyle/>
        <a:p>
          <a:r>
            <a:rPr lang="nl-BE"/>
            <a:t>eHealth opleiding voor zorgverleners</a:t>
          </a:r>
          <a:endParaRPr lang="en-US"/>
        </a:p>
      </dgm:t>
    </dgm:pt>
    <dgm:pt modelId="{E4BF19BA-8698-4489-8906-8BDA06465896}" type="parTrans" cxnId="{820EF25F-8BA1-49C6-AA5D-21A2CBD7F37B}">
      <dgm:prSet/>
      <dgm:spPr/>
      <dgm:t>
        <a:bodyPr/>
        <a:lstStyle/>
        <a:p>
          <a:endParaRPr lang="en-US"/>
        </a:p>
      </dgm:t>
    </dgm:pt>
    <dgm:pt modelId="{B817B0FB-58E8-4C73-A4A9-9170AECE1D66}" type="sibTrans" cxnId="{820EF25F-8BA1-49C6-AA5D-21A2CBD7F37B}">
      <dgm:prSet/>
      <dgm:spPr/>
      <dgm:t>
        <a:bodyPr/>
        <a:lstStyle/>
        <a:p>
          <a:endParaRPr lang="en-US"/>
        </a:p>
      </dgm:t>
    </dgm:pt>
    <dgm:pt modelId="{C9E9C560-FB7E-477F-BD86-AFEDB3AA83C9}" type="pres">
      <dgm:prSet presAssocID="{43905D9E-0DE6-4D75-8C93-FCBB43A98920}" presName="root" presStyleCnt="0">
        <dgm:presLayoutVars>
          <dgm:dir/>
          <dgm:resizeHandles val="exact"/>
        </dgm:presLayoutVars>
      </dgm:prSet>
      <dgm:spPr/>
    </dgm:pt>
    <dgm:pt modelId="{481D0AA1-6897-4D91-8D7C-789E19D3CF33}" type="pres">
      <dgm:prSet presAssocID="{CF8A4AE7-FA91-449D-958C-C7ADDD46224E}" presName="compNode" presStyleCnt="0"/>
      <dgm:spPr/>
    </dgm:pt>
    <dgm:pt modelId="{4453F661-D2C0-41B3-A437-816B598D7567}" type="pres">
      <dgm:prSet presAssocID="{CF8A4AE7-FA91-449D-958C-C7ADDD46224E}" presName="bgRect" presStyleLbl="bgShp" presStyleIdx="0" presStyleCnt="3"/>
      <dgm:spPr/>
    </dgm:pt>
    <dgm:pt modelId="{262E8A19-0769-48FB-A86F-3D3B18E96060}" type="pres">
      <dgm:prSet presAssocID="{CF8A4AE7-FA91-449D-958C-C7ADDD4622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ost"/>
        </a:ext>
      </dgm:extLst>
    </dgm:pt>
    <dgm:pt modelId="{50204AE0-ED04-4D76-917F-7C8EBF14F4AE}" type="pres">
      <dgm:prSet presAssocID="{CF8A4AE7-FA91-449D-958C-C7ADDD46224E}" presName="spaceRect" presStyleCnt="0"/>
      <dgm:spPr/>
    </dgm:pt>
    <dgm:pt modelId="{0D5312EF-4123-4685-B079-C36E62217983}" type="pres">
      <dgm:prSet presAssocID="{CF8A4AE7-FA91-449D-958C-C7ADDD46224E}" presName="parTx" presStyleLbl="revTx" presStyleIdx="0" presStyleCnt="6">
        <dgm:presLayoutVars>
          <dgm:chMax val="0"/>
          <dgm:chPref val="0"/>
        </dgm:presLayoutVars>
      </dgm:prSet>
      <dgm:spPr/>
    </dgm:pt>
    <dgm:pt modelId="{1676694A-7F99-4335-93A3-7ED485328D0A}" type="pres">
      <dgm:prSet presAssocID="{CF8A4AE7-FA91-449D-958C-C7ADDD46224E}" presName="desTx" presStyleLbl="revTx" presStyleIdx="1" presStyleCnt="6">
        <dgm:presLayoutVars/>
      </dgm:prSet>
      <dgm:spPr/>
    </dgm:pt>
    <dgm:pt modelId="{1DA4E66E-F67D-44B5-A6F7-7A3D7FEB799A}" type="pres">
      <dgm:prSet presAssocID="{FCA72A5E-25F3-43B7-8D0C-B9FB7497014B}" presName="sibTrans" presStyleCnt="0"/>
      <dgm:spPr/>
    </dgm:pt>
    <dgm:pt modelId="{D51BDD4C-C742-4140-AABA-D5D88935FC41}" type="pres">
      <dgm:prSet presAssocID="{68FB8D44-59B0-436A-912B-3E24B1F9F33F}" presName="compNode" presStyleCnt="0"/>
      <dgm:spPr/>
    </dgm:pt>
    <dgm:pt modelId="{AABDF08A-8882-4180-B0EE-248CB7242B46}" type="pres">
      <dgm:prSet presAssocID="{68FB8D44-59B0-436A-912B-3E24B1F9F33F}" presName="bgRect" presStyleLbl="bgShp" presStyleIdx="1" presStyleCnt="3"/>
      <dgm:spPr/>
    </dgm:pt>
    <dgm:pt modelId="{323F4B18-39DA-4118-8DFA-AFA12198EBC3}" type="pres">
      <dgm:prSet presAssocID="{68FB8D44-59B0-436A-912B-3E24B1F9F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66299E4-3C36-4EC7-9F1C-B39570CDD793}" type="pres">
      <dgm:prSet presAssocID="{68FB8D44-59B0-436A-912B-3E24B1F9F33F}" presName="spaceRect" presStyleCnt="0"/>
      <dgm:spPr/>
    </dgm:pt>
    <dgm:pt modelId="{8C40AE84-9E6B-4856-8F93-02EB182FEB2B}" type="pres">
      <dgm:prSet presAssocID="{68FB8D44-59B0-436A-912B-3E24B1F9F33F}" presName="parTx" presStyleLbl="revTx" presStyleIdx="2" presStyleCnt="6">
        <dgm:presLayoutVars>
          <dgm:chMax val="0"/>
          <dgm:chPref val="0"/>
        </dgm:presLayoutVars>
      </dgm:prSet>
      <dgm:spPr/>
    </dgm:pt>
    <dgm:pt modelId="{DE5FABA4-C080-4D81-81D2-E1780FA0FCE6}" type="pres">
      <dgm:prSet presAssocID="{68FB8D44-59B0-436A-912B-3E24B1F9F33F}" presName="desTx" presStyleLbl="revTx" presStyleIdx="3" presStyleCnt="6">
        <dgm:presLayoutVars/>
      </dgm:prSet>
      <dgm:spPr/>
    </dgm:pt>
    <dgm:pt modelId="{4B07B4D0-53DF-419B-945C-A06E2CC3DBF8}" type="pres">
      <dgm:prSet presAssocID="{4A49B7A3-F634-4B55-B856-9210E9873BE1}" presName="sibTrans" presStyleCnt="0"/>
      <dgm:spPr/>
    </dgm:pt>
    <dgm:pt modelId="{6E9A2F7F-5FF5-41BE-96ED-0B6161A7E513}" type="pres">
      <dgm:prSet presAssocID="{BD855ABC-835F-4A3A-9181-5A4CD8E875F6}" presName="compNode" presStyleCnt="0"/>
      <dgm:spPr/>
    </dgm:pt>
    <dgm:pt modelId="{A0C53FA7-0E82-4335-A422-F1887420585D}" type="pres">
      <dgm:prSet presAssocID="{BD855ABC-835F-4A3A-9181-5A4CD8E875F6}" presName="bgRect" presStyleLbl="bgShp" presStyleIdx="2" presStyleCnt="3"/>
      <dgm:spPr/>
    </dgm:pt>
    <dgm:pt modelId="{C44FA328-DA48-4135-911D-23DA68EDFA67}" type="pres">
      <dgm:prSet presAssocID="{BD855ABC-835F-4A3A-9181-5A4CD8E875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op"/>
        </a:ext>
      </dgm:extLst>
    </dgm:pt>
    <dgm:pt modelId="{7A7487B8-615D-41B8-8891-D09E486B6B68}" type="pres">
      <dgm:prSet presAssocID="{BD855ABC-835F-4A3A-9181-5A4CD8E875F6}" presName="spaceRect" presStyleCnt="0"/>
      <dgm:spPr/>
    </dgm:pt>
    <dgm:pt modelId="{E21334AD-CECB-4490-8403-60D5C324FDC3}" type="pres">
      <dgm:prSet presAssocID="{BD855ABC-835F-4A3A-9181-5A4CD8E875F6}" presName="parTx" presStyleLbl="revTx" presStyleIdx="4" presStyleCnt="6">
        <dgm:presLayoutVars>
          <dgm:chMax val="0"/>
          <dgm:chPref val="0"/>
        </dgm:presLayoutVars>
      </dgm:prSet>
      <dgm:spPr/>
    </dgm:pt>
    <dgm:pt modelId="{50A5DB76-0D57-48CC-A845-EB179D262782}" type="pres">
      <dgm:prSet presAssocID="{BD855ABC-835F-4A3A-9181-5A4CD8E875F6}" presName="desTx" presStyleLbl="revTx" presStyleIdx="5" presStyleCnt="6">
        <dgm:presLayoutVars/>
      </dgm:prSet>
      <dgm:spPr/>
    </dgm:pt>
  </dgm:ptLst>
  <dgm:cxnLst>
    <dgm:cxn modelId="{42ED0500-5AF7-480D-97B5-D5A6FB0C806B}" type="presOf" srcId="{8AA4DAE5-E4DE-4363-ACD2-27129D2DE74C}" destId="{DE5FABA4-C080-4D81-81D2-E1780FA0FCE6}" srcOrd="0" destOrd="0" presId="urn:microsoft.com/office/officeart/2018/2/layout/IconVerticalSolidList"/>
    <dgm:cxn modelId="{70D3460A-93AB-438D-A559-BFAA39A0C6DB}" srcId="{68FB8D44-59B0-436A-912B-3E24B1F9F33F}" destId="{48C32A5E-E6C1-4009-903B-EA10AD50663E}" srcOrd="1" destOrd="0" parTransId="{BD15F7CB-FADF-4117-BBF4-44DFA98FE8D1}" sibTransId="{7AB7B50B-56E4-4B0B-8850-3A15D9486D84}"/>
    <dgm:cxn modelId="{22444025-4164-422B-8F6F-9C784ABD7FF6}" srcId="{43905D9E-0DE6-4D75-8C93-FCBB43A98920}" destId="{BD855ABC-835F-4A3A-9181-5A4CD8E875F6}" srcOrd="2" destOrd="0" parTransId="{C7EEEB8A-BE4E-4085-8EB5-F3ACBF14A556}" sibTransId="{D26709F3-4107-4E13-8B3B-A9FB2CF7E62A}"/>
    <dgm:cxn modelId="{CED1992E-64B1-4834-B8DB-F88DB5F48830}" srcId="{43905D9E-0DE6-4D75-8C93-FCBB43A98920}" destId="{68FB8D44-59B0-436A-912B-3E24B1F9F33F}" srcOrd="1" destOrd="0" parTransId="{837C498B-8F7F-4E25-8D88-7FF5810B24D4}" sibTransId="{4A49B7A3-F634-4B55-B856-9210E9873BE1}"/>
    <dgm:cxn modelId="{9DB5C32F-4C1E-4B36-AECB-901CDA4102A6}" type="presOf" srcId="{BD855ABC-835F-4A3A-9181-5A4CD8E875F6}" destId="{E21334AD-CECB-4490-8403-60D5C324FDC3}" srcOrd="0" destOrd="0" presId="urn:microsoft.com/office/officeart/2018/2/layout/IconVerticalSolidList"/>
    <dgm:cxn modelId="{6DFE7532-2D79-4E6F-B5D0-1774C6815733}" type="presOf" srcId="{6146D55E-2E02-4BF2-B7D3-90C8173E7844}" destId="{50A5DB76-0D57-48CC-A845-EB179D262782}" srcOrd="0" destOrd="1" presId="urn:microsoft.com/office/officeart/2018/2/layout/IconVerticalSolidList"/>
    <dgm:cxn modelId="{82EA8335-1B70-44EA-B7AC-A6EF31FDDC1F}" type="presOf" srcId="{48C32A5E-E6C1-4009-903B-EA10AD50663E}" destId="{DE5FABA4-C080-4D81-81D2-E1780FA0FCE6}" srcOrd="0" destOrd="1" presId="urn:microsoft.com/office/officeart/2018/2/layout/IconVerticalSolidList"/>
    <dgm:cxn modelId="{5B489E3C-AFED-485F-B0E0-2062633328D2}" type="presOf" srcId="{CF8A4AE7-FA91-449D-958C-C7ADDD46224E}" destId="{0D5312EF-4123-4685-B079-C36E62217983}" srcOrd="0" destOrd="0" presId="urn:microsoft.com/office/officeart/2018/2/layout/IconVerticalSolidList"/>
    <dgm:cxn modelId="{820EF25F-8BA1-49C6-AA5D-21A2CBD7F37B}" srcId="{BD855ABC-835F-4A3A-9181-5A4CD8E875F6}" destId="{6146D55E-2E02-4BF2-B7D3-90C8173E7844}" srcOrd="1" destOrd="0" parTransId="{E4BF19BA-8698-4489-8906-8BDA06465896}" sibTransId="{B817B0FB-58E8-4C73-A4A9-9170AECE1D66}"/>
    <dgm:cxn modelId="{901DB164-59D6-4B6E-982E-7E51C64F6304}" srcId="{CF8A4AE7-FA91-449D-958C-C7ADDD46224E}" destId="{C2E0E0B7-0C7E-4A1A-B93A-05ACE6A38BC9}" srcOrd="0" destOrd="0" parTransId="{8E994BD5-97C1-4DCB-8CC0-2A79A86EF781}" sibTransId="{E445D3B5-58C4-4FA7-A958-CC2DA5F69D7D}"/>
    <dgm:cxn modelId="{A4802F48-3C07-412F-836D-3F093C209482}" srcId="{43905D9E-0DE6-4D75-8C93-FCBB43A98920}" destId="{CF8A4AE7-FA91-449D-958C-C7ADDD46224E}" srcOrd="0" destOrd="0" parTransId="{5C6F5A2D-43CB-4B46-A92B-99784350246F}" sibTransId="{FCA72A5E-25F3-43B7-8D0C-B9FB7497014B}"/>
    <dgm:cxn modelId="{47C67054-CB83-4BBF-83DF-FD44DF156CA7}" type="presOf" srcId="{F759E01A-E3EC-43F5-A124-2F3B94A3265E}" destId="{50A5DB76-0D57-48CC-A845-EB179D262782}" srcOrd="0" destOrd="0" presId="urn:microsoft.com/office/officeart/2018/2/layout/IconVerticalSolidList"/>
    <dgm:cxn modelId="{A232537D-8246-4584-972E-7DE5CF1F0449}" type="presOf" srcId="{C2E0E0B7-0C7E-4A1A-B93A-05ACE6A38BC9}" destId="{1676694A-7F99-4335-93A3-7ED485328D0A}" srcOrd="0" destOrd="0" presId="urn:microsoft.com/office/officeart/2018/2/layout/IconVerticalSolidList"/>
    <dgm:cxn modelId="{322E6090-D1E4-4F1C-A762-D16E49EE7D0C}" srcId="{68FB8D44-59B0-436A-912B-3E24B1F9F33F}" destId="{8AA4DAE5-E4DE-4363-ACD2-27129D2DE74C}" srcOrd="0" destOrd="0" parTransId="{6302DC92-8018-4BC7-9142-DD0D153A1119}" sibTransId="{0FDD8B25-25C2-4C6E-A38A-EBB0FB517B3C}"/>
    <dgm:cxn modelId="{328658B5-971E-4B39-8C98-CDE2FC1D8B52}" type="presOf" srcId="{68FB8D44-59B0-436A-912B-3E24B1F9F33F}" destId="{8C40AE84-9E6B-4856-8F93-02EB182FEB2B}" srcOrd="0" destOrd="0" presId="urn:microsoft.com/office/officeart/2018/2/layout/IconVerticalSolidList"/>
    <dgm:cxn modelId="{7AA923D2-0048-4E06-9780-1F44952D8E33}" type="presOf" srcId="{43905D9E-0DE6-4D75-8C93-FCBB43A98920}" destId="{C9E9C560-FB7E-477F-BD86-AFEDB3AA83C9}" srcOrd="0" destOrd="0" presId="urn:microsoft.com/office/officeart/2018/2/layout/IconVerticalSolidList"/>
    <dgm:cxn modelId="{17E325F8-25E1-4820-922A-0D72704FF9CF}" srcId="{BD855ABC-835F-4A3A-9181-5A4CD8E875F6}" destId="{F759E01A-E3EC-43F5-A124-2F3B94A3265E}" srcOrd="0" destOrd="0" parTransId="{4A206880-E074-4BE0-971D-94C8512B95D5}" sibTransId="{835C20D2-C2B5-4462-B38D-64E546E5695D}"/>
    <dgm:cxn modelId="{F35B74FA-698C-48B0-965D-9F4DF516382E}" type="presParOf" srcId="{C9E9C560-FB7E-477F-BD86-AFEDB3AA83C9}" destId="{481D0AA1-6897-4D91-8D7C-789E19D3CF33}" srcOrd="0" destOrd="0" presId="urn:microsoft.com/office/officeart/2018/2/layout/IconVerticalSolidList"/>
    <dgm:cxn modelId="{D075924A-68C8-4D79-8887-814905263BB2}" type="presParOf" srcId="{481D0AA1-6897-4D91-8D7C-789E19D3CF33}" destId="{4453F661-D2C0-41B3-A437-816B598D7567}" srcOrd="0" destOrd="0" presId="urn:microsoft.com/office/officeart/2018/2/layout/IconVerticalSolidList"/>
    <dgm:cxn modelId="{BE15008B-A641-41D1-9BA7-5D9D4B56DDBE}" type="presParOf" srcId="{481D0AA1-6897-4D91-8D7C-789E19D3CF33}" destId="{262E8A19-0769-48FB-A86F-3D3B18E96060}" srcOrd="1" destOrd="0" presId="urn:microsoft.com/office/officeart/2018/2/layout/IconVerticalSolidList"/>
    <dgm:cxn modelId="{DDA99722-9F2A-4D3F-AB41-D797A6100678}" type="presParOf" srcId="{481D0AA1-6897-4D91-8D7C-789E19D3CF33}" destId="{50204AE0-ED04-4D76-917F-7C8EBF14F4AE}" srcOrd="2" destOrd="0" presId="urn:microsoft.com/office/officeart/2018/2/layout/IconVerticalSolidList"/>
    <dgm:cxn modelId="{E5D4B125-6300-469A-86F5-73206B0C1E1C}" type="presParOf" srcId="{481D0AA1-6897-4D91-8D7C-789E19D3CF33}" destId="{0D5312EF-4123-4685-B079-C36E62217983}" srcOrd="3" destOrd="0" presId="urn:microsoft.com/office/officeart/2018/2/layout/IconVerticalSolidList"/>
    <dgm:cxn modelId="{B1432610-A7C7-4F92-AFD1-2D909471FA76}" type="presParOf" srcId="{481D0AA1-6897-4D91-8D7C-789E19D3CF33}" destId="{1676694A-7F99-4335-93A3-7ED485328D0A}" srcOrd="4" destOrd="0" presId="urn:microsoft.com/office/officeart/2018/2/layout/IconVerticalSolidList"/>
    <dgm:cxn modelId="{924D65C4-608F-4B30-861A-587C7B35D8FB}" type="presParOf" srcId="{C9E9C560-FB7E-477F-BD86-AFEDB3AA83C9}" destId="{1DA4E66E-F67D-44B5-A6F7-7A3D7FEB799A}" srcOrd="1" destOrd="0" presId="urn:microsoft.com/office/officeart/2018/2/layout/IconVerticalSolidList"/>
    <dgm:cxn modelId="{2D49762E-A312-4851-BFAF-DA33B3BABD63}" type="presParOf" srcId="{C9E9C560-FB7E-477F-BD86-AFEDB3AA83C9}" destId="{D51BDD4C-C742-4140-AABA-D5D88935FC41}" srcOrd="2" destOrd="0" presId="urn:microsoft.com/office/officeart/2018/2/layout/IconVerticalSolidList"/>
    <dgm:cxn modelId="{31BDA405-2AC3-4FFC-888D-E8E23B95D1CD}" type="presParOf" srcId="{D51BDD4C-C742-4140-AABA-D5D88935FC41}" destId="{AABDF08A-8882-4180-B0EE-248CB7242B46}" srcOrd="0" destOrd="0" presId="urn:microsoft.com/office/officeart/2018/2/layout/IconVerticalSolidList"/>
    <dgm:cxn modelId="{644C6F53-204C-41DC-8F69-E93AC1984091}" type="presParOf" srcId="{D51BDD4C-C742-4140-AABA-D5D88935FC41}" destId="{323F4B18-39DA-4118-8DFA-AFA12198EBC3}" srcOrd="1" destOrd="0" presId="urn:microsoft.com/office/officeart/2018/2/layout/IconVerticalSolidList"/>
    <dgm:cxn modelId="{7F82E348-9858-4E37-BB0D-897C0C622CDF}" type="presParOf" srcId="{D51BDD4C-C742-4140-AABA-D5D88935FC41}" destId="{F66299E4-3C36-4EC7-9F1C-B39570CDD793}" srcOrd="2" destOrd="0" presId="urn:microsoft.com/office/officeart/2018/2/layout/IconVerticalSolidList"/>
    <dgm:cxn modelId="{5600666E-0DCA-4FA9-98C1-2B2D27E5663D}" type="presParOf" srcId="{D51BDD4C-C742-4140-AABA-D5D88935FC41}" destId="{8C40AE84-9E6B-4856-8F93-02EB182FEB2B}" srcOrd="3" destOrd="0" presId="urn:microsoft.com/office/officeart/2018/2/layout/IconVerticalSolidList"/>
    <dgm:cxn modelId="{B56DCAD2-DCD0-4B89-B337-3901CF4426A1}" type="presParOf" srcId="{D51BDD4C-C742-4140-AABA-D5D88935FC41}" destId="{DE5FABA4-C080-4D81-81D2-E1780FA0FCE6}" srcOrd="4" destOrd="0" presId="urn:microsoft.com/office/officeart/2018/2/layout/IconVerticalSolidList"/>
    <dgm:cxn modelId="{146A2BD7-5A20-45B5-BD30-BE721A5C9002}" type="presParOf" srcId="{C9E9C560-FB7E-477F-BD86-AFEDB3AA83C9}" destId="{4B07B4D0-53DF-419B-945C-A06E2CC3DBF8}" srcOrd="3" destOrd="0" presId="urn:microsoft.com/office/officeart/2018/2/layout/IconVerticalSolidList"/>
    <dgm:cxn modelId="{99D02697-A4FD-4DDB-8212-EC86341D8A76}" type="presParOf" srcId="{C9E9C560-FB7E-477F-BD86-AFEDB3AA83C9}" destId="{6E9A2F7F-5FF5-41BE-96ED-0B6161A7E513}" srcOrd="4" destOrd="0" presId="urn:microsoft.com/office/officeart/2018/2/layout/IconVerticalSolidList"/>
    <dgm:cxn modelId="{DBA71F49-0C23-402D-B338-1E20A01CE7A2}" type="presParOf" srcId="{6E9A2F7F-5FF5-41BE-96ED-0B6161A7E513}" destId="{A0C53FA7-0E82-4335-A422-F1887420585D}" srcOrd="0" destOrd="0" presId="urn:microsoft.com/office/officeart/2018/2/layout/IconVerticalSolidList"/>
    <dgm:cxn modelId="{E7EF921E-E463-4F70-8DDE-BD885D519289}" type="presParOf" srcId="{6E9A2F7F-5FF5-41BE-96ED-0B6161A7E513}" destId="{C44FA328-DA48-4135-911D-23DA68EDFA67}" srcOrd="1" destOrd="0" presId="urn:microsoft.com/office/officeart/2018/2/layout/IconVerticalSolidList"/>
    <dgm:cxn modelId="{9EB3DC33-CC03-45B1-8E6D-2B23FBB49839}" type="presParOf" srcId="{6E9A2F7F-5FF5-41BE-96ED-0B6161A7E513}" destId="{7A7487B8-615D-41B8-8891-D09E486B6B68}" srcOrd="2" destOrd="0" presId="urn:microsoft.com/office/officeart/2018/2/layout/IconVerticalSolidList"/>
    <dgm:cxn modelId="{95581056-EA0B-4576-A128-7C272CE95CF3}" type="presParOf" srcId="{6E9A2F7F-5FF5-41BE-96ED-0B6161A7E513}" destId="{E21334AD-CECB-4490-8403-60D5C324FDC3}" srcOrd="3" destOrd="0" presId="urn:microsoft.com/office/officeart/2018/2/layout/IconVerticalSolidList"/>
    <dgm:cxn modelId="{8C016692-1488-43EC-9B39-BCD3FAA47F41}" type="presParOf" srcId="{6E9A2F7F-5FF5-41BE-96ED-0B6161A7E513}" destId="{50A5DB76-0D57-48CC-A845-EB179D26278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C6A6A4-7428-46FD-808E-911C29DC73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526378E-64C7-4C05-AB86-D28F4762F108}">
      <dgm:prSet/>
      <dgm:spPr/>
      <dgm:t>
        <a:bodyPr/>
        <a:lstStyle/>
        <a:p>
          <a:r>
            <a:rPr lang="nl-BE" b="1" dirty="0"/>
            <a:t>Mentaal welzijn in de zorg: meten is weten</a:t>
          </a:r>
          <a:endParaRPr lang="fr-BE" dirty="0"/>
        </a:p>
      </dgm:t>
    </dgm:pt>
    <dgm:pt modelId="{8741227A-F672-40F7-8CB8-784A9D72B2C9}" type="parTrans" cxnId="{199BD989-7707-4AD9-8585-B8B48B279BB8}">
      <dgm:prSet/>
      <dgm:spPr/>
      <dgm:t>
        <a:bodyPr/>
        <a:lstStyle/>
        <a:p>
          <a:endParaRPr lang="fr-BE"/>
        </a:p>
      </dgm:t>
    </dgm:pt>
    <dgm:pt modelId="{69DBED71-25F4-45D6-90BB-2EA75218EAD9}" type="sibTrans" cxnId="{199BD989-7707-4AD9-8585-B8B48B279BB8}">
      <dgm:prSet/>
      <dgm:spPr/>
      <dgm:t>
        <a:bodyPr/>
        <a:lstStyle/>
        <a:p>
          <a:endParaRPr lang="fr-BE"/>
        </a:p>
      </dgm:t>
    </dgm:pt>
    <dgm:pt modelId="{8147352A-4040-40B5-830C-88C6AC4C7A05}">
      <dgm:prSet/>
      <dgm:spPr/>
      <dgm:t>
        <a:bodyPr/>
        <a:lstStyle/>
        <a:p>
          <a:r>
            <a:rPr lang="nl-BE"/>
            <a:t>Grote nationale bevraging brengt het psychologisch welzijn van zorgprofessionals in kaart.</a:t>
          </a:r>
          <a:endParaRPr lang="fr-BE"/>
        </a:p>
      </dgm:t>
    </dgm:pt>
    <dgm:pt modelId="{DF0CB51A-23C0-41DC-B1F8-29C20914B853}" type="parTrans" cxnId="{07D159D0-02D8-4FD1-AA66-160136EB6B92}">
      <dgm:prSet/>
      <dgm:spPr/>
      <dgm:t>
        <a:bodyPr/>
        <a:lstStyle/>
        <a:p>
          <a:endParaRPr lang="fr-BE"/>
        </a:p>
      </dgm:t>
    </dgm:pt>
    <dgm:pt modelId="{A083FBD1-1E10-4418-9752-91ED8B48C751}" type="sibTrans" cxnId="{07D159D0-02D8-4FD1-AA66-160136EB6B92}">
      <dgm:prSet/>
      <dgm:spPr/>
      <dgm:t>
        <a:bodyPr/>
        <a:lstStyle/>
        <a:p>
          <a:endParaRPr lang="fr-BE"/>
        </a:p>
      </dgm:t>
    </dgm:pt>
    <dgm:pt modelId="{F94FBD86-F101-44C0-8203-359D32B3342D}">
      <dgm:prSet/>
      <dgm:spPr/>
      <dgm:t>
        <a:bodyPr/>
        <a:lstStyle/>
        <a:p>
          <a:r>
            <a:rPr lang="nl-BE" b="1"/>
            <a:t>Inzicht voor impact</a:t>
          </a:r>
          <a:endParaRPr lang="fr-BE"/>
        </a:p>
      </dgm:t>
    </dgm:pt>
    <dgm:pt modelId="{62A7BDF9-1AC0-468D-97D4-E1AF780B6C42}" type="parTrans" cxnId="{994CFF88-0D19-44FE-B032-501F2D1E88DD}">
      <dgm:prSet/>
      <dgm:spPr/>
      <dgm:t>
        <a:bodyPr/>
        <a:lstStyle/>
        <a:p>
          <a:endParaRPr lang="fr-BE"/>
        </a:p>
      </dgm:t>
    </dgm:pt>
    <dgm:pt modelId="{2E37BD8A-60D4-4AA0-874F-755F378ED2BC}" type="sibTrans" cxnId="{994CFF88-0D19-44FE-B032-501F2D1E88DD}">
      <dgm:prSet/>
      <dgm:spPr/>
      <dgm:t>
        <a:bodyPr/>
        <a:lstStyle/>
        <a:p>
          <a:endParaRPr lang="fr-BE"/>
        </a:p>
      </dgm:t>
    </dgm:pt>
    <dgm:pt modelId="{ED3551DC-BBFE-4DC9-BFF3-3EA203F9CF41}">
      <dgm:prSet/>
      <dgm:spPr/>
      <dgm:t>
        <a:bodyPr/>
        <a:lstStyle/>
        <a:p>
          <a:r>
            <a:rPr lang="nl-BE"/>
            <a:t>Met 25.000+ deelnemers werken we aan gerichte acties om het mentaal welzijn te versterken.</a:t>
          </a:r>
          <a:endParaRPr lang="fr-BE"/>
        </a:p>
      </dgm:t>
    </dgm:pt>
    <dgm:pt modelId="{726ED8FB-77C7-46EB-AA57-5BA32ADBE85C}" type="parTrans" cxnId="{4274E4BC-EB08-4D53-B932-8E423472BC25}">
      <dgm:prSet/>
      <dgm:spPr/>
      <dgm:t>
        <a:bodyPr/>
        <a:lstStyle/>
        <a:p>
          <a:endParaRPr lang="fr-BE"/>
        </a:p>
      </dgm:t>
    </dgm:pt>
    <dgm:pt modelId="{52746136-B74C-4EEF-A1A3-C2286F06D372}" type="sibTrans" cxnId="{4274E4BC-EB08-4D53-B932-8E423472BC25}">
      <dgm:prSet/>
      <dgm:spPr/>
      <dgm:t>
        <a:bodyPr/>
        <a:lstStyle/>
        <a:p>
          <a:endParaRPr lang="fr-BE"/>
        </a:p>
      </dgm:t>
    </dgm:pt>
    <dgm:pt modelId="{CED57B59-1359-44F8-89F2-50C34259AEC6}">
      <dgm:prSet/>
      <dgm:spPr/>
      <dgm:t>
        <a:bodyPr/>
        <a:lstStyle/>
        <a:p>
          <a:r>
            <a:rPr lang="nl-BE" b="1" dirty="0"/>
            <a:t>Doe mee, </a:t>
          </a:r>
        </a:p>
        <a:p>
          <a:r>
            <a:rPr lang="nl-BE" b="1" dirty="0"/>
            <a:t>maak het verschil</a:t>
          </a:r>
          <a:endParaRPr lang="fr-BE" dirty="0"/>
        </a:p>
      </dgm:t>
    </dgm:pt>
    <dgm:pt modelId="{264385DA-D9B8-4138-8A2F-7EC7628FFC71}" type="parTrans" cxnId="{2848E14F-8AF9-4C57-A9DF-3B4DF9A45ACE}">
      <dgm:prSet/>
      <dgm:spPr/>
      <dgm:t>
        <a:bodyPr/>
        <a:lstStyle/>
        <a:p>
          <a:endParaRPr lang="fr-BE"/>
        </a:p>
      </dgm:t>
    </dgm:pt>
    <dgm:pt modelId="{F6898059-C6C7-4009-96CD-24735F867993}" type="sibTrans" cxnId="{2848E14F-8AF9-4C57-A9DF-3B4DF9A45ACE}">
      <dgm:prSet/>
      <dgm:spPr/>
      <dgm:t>
        <a:bodyPr/>
        <a:lstStyle/>
        <a:p>
          <a:endParaRPr lang="fr-BE"/>
        </a:p>
      </dgm:t>
    </dgm:pt>
    <dgm:pt modelId="{7DEB17BC-669A-48DB-98A4-FCFC02C59D28}">
      <dgm:prSet/>
      <dgm:spPr/>
      <dgm:t>
        <a:bodyPr/>
        <a:lstStyle/>
        <a:p>
          <a:r>
            <a:rPr lang="nl-BE"/>
            <a:t>Bevraging loopt tot 23 maart – hoe meer input, hoe beter het ondersteuningsaanbod!</a:t>
          </a:r>
          <a:endParaRPr lang="fr-BE"/>
        </a:p>
      </dgm:t>
    </dgm:pt>
    <dgm:pt modelId="{8A0413C3-E0ED-4048-AB90-3FC19CC27C48}" type="parTrans" cxnId="{7D23C5D3-7CA9-4EA6-9A2F-9E13B8E36DCB}">
      <dgm:prSet/>
      <dgm:spPr/>
      <dgm:t>
        <a:bodyPr/>
        <a:lstStyle/>
        <a:p>
          <a:endParaRPr lang="fr-BE"/>
        </a:p>
      </dgm:t>
    </dgm:pt>
    <dgm:pt modelId="{62CC5786-89D4-498E-97AD-8B91685E1C34}" type="sibTrans" cxnId="{7D23C5D3-7CA9-4EA6-9A2F-9E13B8E36DCB}">
      <dgm:prSet/>
      <dgm:spPr/>
      <dgm:t>
        <a:bodyPr/>
        <a:lstStyle/>
        <a:p>
          <a:endParaRPr lang="fr-BE"/>
        </a:p>
      </dgm:t>
    </dgm:pt>
    <dgm:pt modelId="{D6A784BC-A8B8-4321-AFBE-516EF816ABEE}" type="pres">
      <dgm:prSet presAssocID="{13C6A6A4-7428-46FD-808E-911C29DC7380}" presName="Name0" presStyleCnt="0">
        <dgm:presLayoutVars>
          <dgm:dir/>
          <dgm:animLvl val="lvl"/>
          <dgm:resizeHandles val="exact"/>
        </dgm:presLayoutVars>
      </dgm:prSet>
      <dgm:spPr/>
    </dgm:pt>
    <dgm:pt modelId="{D3A3A6CC-DD18-4D18-B168-3AE3CF610BE5}" type="pres">
      <dgm:prSet presAssocID="{3526378E-64C7-4C05-AB86-D28F4762F108}" presName="composite" presStyleCnt="0"/>
      <dgm:spPr/>
    </dgm:pt>
    <dgm:pt modelId="{8AB1F5A3-E7C5-40F9-B8B7-3F8889409A7D}" type="pres">
      <dgm:prSet presAssocID="{3526378E-64C7-4C05-AB86-D28F4762F108}" presName="parTx" presStyleLbl="alignNode1" presStyleIdx="0" presStyleCnt="3" custLinFactNeighborX="103" custLinFactNeighborY="-61469">
        <dgm:presLayoutVars>
          <dgm:chMax val="0"/>
          <dgm:chPref val="0"/>
          <dgm:bulletEnabled val="1"/>
        </dgm:presLayoutVars>
      </dgm:prSet>
      <dgm:spPr/>
    </dgm:pt>
    <dgm:pt modelId="{348273BB-C623-4EB7-881B-1D0B8D5625FE}" type="pres">
      <dgm:prSet presAssocID="{3526378E-64C7-4C05-AB86-D28F4762F108}" presName="desTx" presStyleLbl="alignAccFollowNode1" presStyleIdx="0" presStyleCnt="3" custLinFactNeighborX="103" custLinFactNeighborY="-26552">
        <dgm:presLayoutVars>
          <dgm:bulletEnabled val="1"/>
        </dgm:presLayoutVars>
      </dgm:prSet>
      <dgm:spPr/>
    </dgm:pt>
    <dgm:pt modelId="{FF4CF3AF-C1E4-4078-930E-50AA05B406AF}" type="pres">
      <dgm:prSet presAssocID="{69DBED71-25F4-45D6-90BB-2EA75218EAD9}" presName="space" presStyleCnt="0"/>
      <dgm:spPr/>
    </dgm:pt>
    <dgm:pt modelId="{EA5B18D8-D606-4FCD-9045-79CB808AB512}" type="pres">
      <dgm:prSet presAssocID="{F94FBD86-F101-44C0-8203-359D32B3342D}" presName="composite" presStyleCnt="0"/>
      <dgm:spPr/>
    </dgm:pt>
    <dgm:pt modelId="{897C9FE5-B399-42D8-8B97-48AF52F75C77}" type="pres">
      <dgm:prSet presAssocID="{F94FBD86-F101-44C0-8203-359D32B3342D}" presName="parTx" presStyleLbl="alignNode1" presStyleIdx="1" presStyleCnt="3" custLinFactNeighborX="103" custLinFactNeighborY="-61469">
        <dgm:presLayoutVars>
          <dgm:chMax val="0"/>
          <dgm:chPref val="0"/>
          <dgm:bulletEnabled val="1"/>
        </dgm:presLayoutVars>
      </dgm:prSet>
      <dgm:spPr/>
    </dgm:pt>
    <dgm:pt modelId="{A7A4EFAD-ADEA-4F96-B1D7-83B6BE00E701}" type="pres">
      <dgm:prSet presAssocID="{F94FBD86-F101-44C0-8203-359D32B3342D}" presName="desTx" presStyleLbl="alignAccFollowNode1" presStyleIdx="1" presStyleCnt="3" custLinFactNeighborX="103" custLinFactNeighborY="-26552">
        <dgm:presLayoutVars>
          <dgm:bulletEnabled val="1"/>
        </dgm:presLayoutVars>
      </dgm:prSet>
      <dgm:spPr/>
    </dgm:pt>
    <dgm:pt modelId="{5A4EDC04-7E26-4999-8245-193054AC4EA5}" type="pres">
      <dgm:prSet presAssocID="{2E37BD8A-60D4-4AA0-874F-755F378ED2BC}" presName="space" presStyleCnt="0"/>
      <dgm:spPr/>
    </dgm:pt>
    <dgm:pt modelId="{F03B5D1A-94A2-409D-9EF4-330B91D14112}" type="pres">
      <dgm:prSet presAssocID="{CED57B59-1359-44F8-89F2-50C34259AEC6}" presName="composite" presStyleCnt="0"/>
      <dgm:spPr/>
    </dgm:pt>
    <dgm:pt modelId="{C7F1ED71-2AF3-4EF2-A85B-F1E1B551ECF5}" type="pres">
      <dgm:prSet presAssocID="{CED57B59-1359-44F8-89F2-50C34259AEC6}" presName="parTx" presStyleLbl="alignNode1" presStyleIdx="2" presStyleCnt="3" custLinFactNeighborX="103" custLinFactNeighborY="-59259">
        <dgm:presLayoutVars>
          <dgm:chMax val="0"/>
          <dgm:chPref val="0"/>
          <dgm:bulletEnabled val="1"/>
        </dgm:presLayoutVars>
      </dgm:prSet>
      <dgm:spPr/>
    </dgm:pt>
    <dgm:pt modelId="{E2AC3B1F-FEEA-4F6F-A4C8-2723AB598843}" type="pres">
      <dgm:prSet presAssocID="{CED57B59-1359-44F8-89F2-50C34259AEC6}" presName="desTx" presStyleLbl="alignAccFollowNode1" presStyleIdx="2" presStyleCnt="3" custLinFactNeighborX="103" custLinFactNeighborY="-25597">
        <dgm:presLayoutVars>
          <dgm:bulletEnabled val="1"/>
        </dgm:presLayoutVars>
      </dgm:prSet>
      <dgm:spPr/>
    </dgm:pt>
  </dgm:ptLst>
  <dgm:cxnLst>
    <dgm:cxn modelId="{1173260F-B725-4EFD-AFAA-856021898675}" type="presOf" srcId="{CED57B59-1359-44F8-89F2-50C34259AEC6}" destId="{C7F1ED71-2AF3-4EF2-A85B-F1E1B551ECF5}" srcOrd="0" destOrd="0" presId="urn:microsoft.com/office/officeart/2005/8/layout/hList1"/>
    <dgm:cxn modelId="{E366A741-0E84-4E04-B913-6F9D27E46BE4}" type="presOf" srcId="{ED3551DC-BBFE-4DC9-BFF3-3EA203F9CF41}" destId="{A7A4EFAD-ADEA-4F96-B1D7-83B6BE00E701}" srcOrd="0" destOrd="0" presId="urn:microsoft.com/office/officeart/2005/8/layout/hList1"/>
    <dgm:cxn modelId="{2848E14F-8AF9-4C57-A9DF-3B4DF9A45ACE}" srcId="{13C6A6A4-7428-46FD-808E-911C29DC7380}" destId="{CED57B59-1359-44F8-89F2-50C34259AEC6}" srcOrd="2" destOrd="0" parTransId="{264385DA-D9B8-4138-8A2F-7EC7628FFC71}" sibTransId="{F6898059-C6C7-4009-96CD-24735F867993}"/>
    <dgm:cxn modelId="{994CFF88-0D19-44FE-B032-501F2D1E88DD}" srcId="{13C6A6A4-7428-46FD-808E-911C29DC7380}" destId="{F94FBD86-F101-44C0-8203-359D32B3342D}" srcOrd="1" destOrd="0" parTransId="{62A7BDF9-1AC0-468D-97D4-E1AF780B6C42}" sibTransId="{2E37BD8A-60D4-4AA0-874F-755F378ED2BC}"/>
    <dgm:cxn modelId="{199BD989-7707-4AD9-8585-B8B48B279BB8}" srcId="{13C6A6A4-7428-46FD-808E-911C29DC7380}" destId="{3526378E-64C7-4C05-AB86-D28F4762F108}" srcOrd="0" destOrd="0" parTransId="{8741227A-F672-40F7-8CB8-784A9D72B2C9}" sibTransId="{69DBED71-25F4-45D6-90BB-2EA75218EAD9}"/>
    <dgm:cxn modelId="{05649CA3-52C3-4C62-BC6E-7E68BDEF612E}" type="presOf" srcId="{13C6A6A4-7428-46FD-808E-911C29DC7380}" destId="{D6A784BC-A8B8-4321-AFBE-516EF816ABEE}" srcOrd="0" destOrd="0" presId="urn:microsoft.com/office/officeart/2005/8/layout/hList1"/>
    <dgm:cxn modelId="{C410D0AF-6E5D-4EB4-9A5C-87A953C205F7}" type="presOf" srcId="{8147352A-4040-40B5-830C-88C6AC4C7A05}" destId="{348273BB-C623-4EB7-881B-1D0B8D5625FE}" srcOrd="0" destOrd="0" presId="urn:microsoft.com/office/officeart/2005/8/layout/hList1"/>
    <dgm:cxn modelId="{4274E4BC-EB08-4D53-B932-8E423472BC25}" srcId="{F94FBD86-F101-44C0-8203-359D32B3342D}" destId="{ED3551DC-BBFE-4DC9-BFF3-3EA203F9CF41}" srcOrd="0" destOrd="0" parTransId="{726ED8FB-77C7-46EB-AA57-5BA32ADBE85C}" sibTransId="{52746136-B74C-4EEF-A1A3-C2286F06D372}"/>
    <dgm:cxn modelId="{732128C6-EF52-4400-ABA6-CC02FC57CE5C}" type="presOf" srcId="{7DEB17BC-669A-48DB-98A4-FCFC02C59D28}" destId="{E2AC3B1F-FEEA-4F6F-A4C8-2723AB598843}" srcOrd="0" destOrd="0" presId="urn:microsoft.com/office/officeart/2005/8/layout/hList1"/>
    <dgm:cxn modelId="{07D159D0-02D8-4FD1-AA66-160136EB6B92}" srcId="{3526378E-64C7-4C05-AB86-D28F4762F108}" destId="{8147352A-4040-40B5-830C-88C6AC4C7A05}" srcOrd="0" destOrd="0" parTransId="{DF0CB51A-23C0-41DC-B1F8-29C20914B853}" sibTransId="{A083FBD1-1E10-4418-9752-91ED8B48C751}"/>
    <dgm:cxn modelId="{FD1E23D3-7803-408C-A14D-6C068611B19C}" type="presOf" srcId="{3526378E-64C7-4C05-AB86-D28F4762F108}" destId="{8AB1F5A3-E7C5-40F9-B8B7-3F8889409A7D}" srcOrd="0" destOrd="0" presId="urn:microsoft.com/office/officeart/2005/8/layout/hList1"/>
    <dgm:cxn modelId="{7D23C5D3-7CA9-4EA6-9A2F-9E13B8E36DCB}" srcId="{CED57B59-1359-44F8-89F2-50C34259AEC6}" destId="{7DEB17BC-669A-48DB-98A4-FCFC02C59D28}" srcOrd="0" destOrd="0" parTransId="{8A0413C3-E0ED-4048-AB90-3FC19CC27C48}" sibTransId="{62CC5786-89D4-498E-97AD-8B91685E1C34}"/>
    <dgm:cxn modelId="{65B2CDEE-69A5-4617-8719-77A540B8FA56}" type="presOf" srcId="{F94FBD86-F101-44C0-8203-359D32B3342D}" destId="{897C9FE5-B399-42D8-8B97-48AF52F75C77}" srcOrd="0" destOrd="0" presId="urn:microsoft.com/office/officeart/2005/8/layout/hList1"/>
    <dgm:cxn modelId="{75815520-66FC-4DFF-B15C-16BA21562652}" type="presParOf" srcId="{D6A784BC-A8B8-4321-AFBE-516EF816ABEE}" destId="{D3A3A6CC-DD18-4D18-B168-3AE3CF610BE5}" srcOrd="0" destOrd="0" presId="urn:microsoft.com/office/officeart/2005/8/layout/hList1"/>
    <dgm:cxn modelId="{25729564-BEC8-4081-9F2F-AB30DD6D9460}" type="presParOf" srcId="{D3A3A6CC-DD18-4D18-B168-3AE3CF610BE5}" destId="{8AB1F5A3-E7C5-40F9-B8B7-3F8889409A7D}" srcOrd="0" destOrd="0" presId="urn:microsoft.com/office/officeart/2005/8/layout/hList1"/>
    <dgm:cxn modelId="{7BF5F1B9-6E98-46B5-8C75-F43CADCF78F2}" type="presParOf" srcId="{D3A3A6CC-DD18-4D18-B168-3AE3CF610BE5}" destId="{348273BB-C623-4EB7-881B-1D0B8D5625FE}" srcOrd="1" destOrd="0" presId="urn:microsoft.com/office/officeart/2005/8/layout/hList1"/>
    <dgm:cxn modelId="{672F238C-1BFF-4995-B4B7-FFA543C0E906}" type="presParOf" srcId="{D6A784BC-A8B8-4321-AFBE-516EF816ABEE}" destId="{FF4CF3AF-C1E4-4078-930E-50AA05B406AF}" srcOrd="1" destOrd="0" presId="urn:microsoft.com/office/officeart/2005/8/layout/hList1"/>
    <dgm:cxn modelId="{CB262B16-B86E-4412-9F26-B05815A2DDC5}" type="presParOf" srcId="{D6A784BC-A8B8-4321-AFBE-516EF816ABEE}" destId="{EA5B18D8-D606-4FCD-9045-79CB808AB512}" srcOrd="2" destOrd="0" presId="urn:microsoft.com/office/officeart/2005/8/layout/hList1"/>
    <dgm:cxn modelId="{35F8930D-C346-4E2F-96B6-DEBD8999D770}" type="presParOf" srcId="{EA5B18D8-D606-4FCD-9045-79CB808AB512}" destId="{897C9FE5-B399-42D8-8B97-48AF52F75C77}" srcOrd="0" destOrd="0" presId="urn:microsoft.com/office/officeart/2005/8/layout/hList1"/>
    <dgm:cxn modelId="{C4543102-EF92-4A78-96D1-86F1CF9C7418}" type="presParOf" srcId="{EA5B18D8-D606-4FCD-9045-79CB808AB512}" destId="{A7A4EFAD-ADEA-4F96-B1D7-83B6BE00E701}" srcOrd="1" destOrd="0" presId="urn:microsoft.com/office/officeart/2005/8/layout/hList1"/>
    <dgm:cxn modelId="{4026DDAA-332D-4870-BD22-DF0D1494B808}" type="presParOf" srcId="{D6A784BC-A8B8-4321-AFBE-516EF816ABEE}" destId="{5A4EDC04-7E26-4999-8245-193054AC4EA5}" srcOrd="3" destOrd="0" presId="urn:microsoft.com/office/officeart/2005/8/layout/hList1"/>
    <dgm:cxn modelId="{DABA6E2B-573A-488C-BEEA-5C50F58B797A}" type="presParOf" srcId="{D6A784BC-A8B8-4321-AFBE-516EF816ABEE}" destId="{F03B5D1A-94A2-409D-9EF4-330B91D14112}" srcOrd="4" destOrd="0" presId="urn:microsoft.com/office/officeart/2005/8/layout/hList1"/>
    <dgm:cxn modelId="{4BBDB880-E8FA-4AB1-9E9B-1F640E38BC32}" type="presParOf" srcId="{F03B5D1A-94A2-409D-9EF4-330B91D14112}" destId="{C7F1ED71-2AF3-4EF2-A85B-F1E1B551ECF5}" srcOrd="0" destOrd="0" presId="urn:microsoft.com/office/officeart/2005/8/layout/hList1"/>
    <dgm:cxn modelId="{1B13E66F-7315-4240-93A6-2373A8B7D227}" type="presParOf" srcId="{F03B5D1A-94A2-409D-9EF4-330B91D14112}" destId="{E2AC3B1F-FEEA-4F6F-A4C8-2723AB5988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53D7A7-0D4B-4943-9F0D-973A41A7E94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1A6AB3-84A5-4AC2-A404-45CE52CD196E}">
      <dgm:prSet/>
      <dgm:spPr/>
      <dgm:t>
        <a:bodyPr/>
        <a:lstStyle/>
        <a:p>
          <a:r>
            <a:rPr lang="nl-BE" b="1" dirty="0"/>
            <a:t>Zorg op maat, samen met de patiënt</a:t>
          </a:r>
          <a:endParaRPr lang="en-US" dirty="0"/>
        </a:p>
      </dgm:t>
    </dgm:pt>
    <dgm:pt modelId="{A5A10677-9F32-454F-97AD-687EB1CA76C7}" type="parTrans" cxnId="{693E73DA-E18A-4A0A-9F4A-40ABFC297516}">
      <dgm:prSet/>
      <dgm:spPr/>
      <dgm:t>
        <a:bodyPr/>
        <a:lstStyle/>
        <a:p>
          <a:endParaRPr lang="en-US"/>
        </a:p>
      </dgm:t>
    </dgm:pt>
    <dgm:pt modelId="{DED0850E-51A8-4D2F-ABEB-829A22BF8F07}" type="sibTrans" cxnId="{693E73DA-E18A-4A0A-9F4A-40ABFC297516}">
      <dgm:prSet/>
      <dgm:spPr/>
      <dgm:t>
        <a:bodyPr/>
        <a:lstStyle/>
        <a:p>
          <a:endParaRPr lang="en-US"/>
        </a:p>
      </dgm:t>
    </dgm:pt>
    <dgm:pt modelId="{9B59D38A-E2D3-4CCE-9343-DCFE797CAFEE}">
      <dgm:prSet/>
      <dgm:spPr/>
      <dgm:t>
        <a:bodyPr/>
        <a:lstStyle/>
        <a:p>
          <a:r>
            <a:rPr lang="nl-BE"/>
            <a:t>Afstemmen op de persoonlijke situatie en doelstellingen van de patiënt voor betere, doelgerichte zorg.</a:t>
          </a:r>
          <a:endParaRPr lang="en-US"/>
        </a:p>
      </dgm:t>
    </dgm:pt>
    <dgm:pt modelId="{8881EE49-FF19-430A-B426-EE9228A91193}" type="parTrans" cxnId="{A5321580-FCB1-49CA-8B2B-9333ADDD0D2B}">
      <dgm:prSet/>
      <dgm:spPr/>
      <dgm:t>
        <a:bodyPr/>
        <a:lstStyle/>
        <a:p>
          <a:endParaRPr lang="en-US"/>
        </a:p>
      </dgm:t>
    </dgm:pt>
    <dgm:pt modelId="{3607B2AE-CEA0-44DC-B540-E1F2FE7DF611}" type="sibTrans" cxnId="{A5321580-FCB1-49CA-8B2B-9333ADDD0D2B}">
      <dgm:prSet/>
      <dgm:spPr/>
      <dgm:t>
        <a:bodyPr/>
        <a:lstStyle/>
        <a:p>
          <a:endParaRPr lang="en-US"/>
        </a:p>
      </dgm:t>
    </dgm:pt>
    <dgm:pt modelId="{AFAA4E7A-8D17-4F05-885A-FD93FB94AC59}">
      <dgm:prSet/>
      <dgm:spPr/>
      <dgm:t>
        <a:bodyPr/>
        <a:lstStyle/>
        <a:p>
          <a:r>
            <a:rPr lang="nl-BE" b="1"/>
            <a:t>Betere communicatie, gedeelde beslissingen</a:t>
          </a:r>
          <a:endParaRPr lang="en-US"/>
        </a:p>
      </dgm:t>
    </dgm:pt>
    <dgm:pt modelId="{1B7467AA-E1CC-4A53-A907-8C938CC20565}" type="parTrans" cxnId="{0FFA1E24-8CE6-4CA2-AE53-D008C3D52DD6}">
      <dgm:prSet/>
      <dgm:spPr/>
      <dgm:t>
        <a:bodyPr/>
        <a:lstStyle/>
        <a:p>
          <a:endParaRPr lang="en-US"/>
        </a:p>
      </dgm:t>
    </dgm:pt>
    <dgm:pt modelId="{58E08128-5DBE-43DD-9FC4-61E532A5D9B9}" type="sibTrans" cxnId="{0FFA1E24-8CE6-4CA2-AE53-D008C3D52DD6}">
      <dgm:prSet/>
      <dgm:spPr/>
      <dgm:t>
        <a:bodyPr/>
        <a:lstStyle/>
        <a:p>
          <a:endParaRPr lang="en-US"/>
        </a:p>
      </dgm:t>
    </dgm:pt>
    <dgm:pt modelId="{4E3A227E-FA1A-4284-9FF2-78FFBAA372AC}">
      <dgm:prSet/>
      <dgm:spPr/>
      <dgm:t>
        <a:bodyPr/>
        <a:lstStyle/>
        <a:p>
          <a:r>
            <a:rPr lang="nl-BE"/>
            <a:t>Meer dialoog tussen patiënt en zorgverlener voor actieve betrokkenheid en inspraak.</a:t>
          </a:r>
          <a:endParaRPr lang="en-US"/>
        </a:p>
      </dgm:t>
    </dgm:pt>
    <dgm:pt modelId="{CC957A0D-581E-4DDD-9904-95382AF8CA77}" type="parTrans" cxnId="{187653C4-D32D-47E3-ACD6-63112C379ECE}">
      <dgm:prSet/>
      <dgm:spPr/>
      <dgm:t>
        <a:bodyPr/>
        <a:lstStyle/>
        <a:p>
          <a:endParaRPr lang="en-US"/>
        </a:p>
      </dgm:t>
    </dgm:pt>
    <dgm:pt modelId="{996D100E-1C77-4740-9AF4-F02D05A41C4D}" type="sibTrans" cxnId="{187653C4-D32D-47E3-ACD6-63112C379ECE}">
      <dgm:prSet/>
      <dgm:spPr/>
      <dgm:t>
        <a:bodyPr/>
        <a:lstStyle/>
        <a:p>
          <a:endParaRPr lang="en-US"/>
        </a:p>
      </dgm:t>
    </dgm:pt>
    <dgm:pt modelId="{0B83DDB5-3170-4122-A00B-4B922148320F}">
      <dgm:prSet/>
      <dgm:spPr/>
      <dgm:t>
        <a:bodyPr/>
        <a:lstStyle/>
        <a:p>
          <a:r>
            <a:rPr lang="nl-BE" b="1"/>
            <a:t>Van individuele zorg naar bredere inzichten</a:t>
          </a:r>
          <a:endParaRPr lang="en-US"/>
        </a:p>
      </dgm:t>
    </dgm:pt>
    <dgm:pt modelId="{5E7A437B-6391-4A07-961F-E845A0D3AAC8}" type="parTrans" cxnId="{CD5E2C82-CC21-4FF3-BB88-5BA053730DAC}">
      <dgm:prSet/>
      <dgm:spPr/>
      <dgm:t>
        <a:bodyPr/>
        <a:lstStyle/>
        <a:p>
          <a:endParaRPr lang="en-US"/>
        </a:p>
      </dgm:t>
    </dgm:pt>
    <dgm:pt modelId="{19FA3090-3B1C-4688-A762-2CD52DA61181}" type="sibTrans" cxnId="{CD5E2C82-CC21-4FF3-BB88-5BA053730DAC}">
      <dgm:prSet/>
      <dgm:spPr/>
      <dgm:t>
        <a:bodyPr/>
        <a:lstStyle/>
        <a:p>
          <a:endParaRPr lang="en-US"/>
        </a:p>
      </dgm:t>
    </dgm:pt>
    <dgm:pt modelId="{ED2FEAE6-F563-472E-85C1-834B610B6239}">
      <dgm:prSet/>
      <dgm:spPr/>
      <dgm:t>
        <a:bodyPr/>
        <a:lstStyle/>
        <a:p>
          <a:r>
            <a:rPr lang="nl-BE"/>
            <a:t>Gestructureerde patiëntinformatie helpt bij kwaliteitsverbetering, benchmarking en beleidsbeslissingen.</a:t>
          </a:r>
          <a:endParaRPr lang="en-US"/>
        </a:p>
      </dgm:t>
    </dgm:pt>
    <dgm:pt modelId="{9B3CBEB4-5772-4927-BFBE-0EBEB2434B40}" type="parTrans" cxnId="{3EA97870-7843-46A4-8864-EB303936E86E}">
      <dgm:prSet/>
      <dgm:spPr/>
      <dgm:t>
        <a:bodyPr/>
        <a:lstStyle/>
        <a:p>
          <a:endParaRPr lang="en-US"/>
        </a:p>
      </dgm:t>
    </dgm:pt>
    <dgm:pt modelId="{1FF5AFFA-6752-41E7-A34A-AB0244CCE298}" type="sibTrans" cxnId="{3EA97870-7843-46A4-8864-EB303936E86E}">
      <dgm:prSet/>
      <dgm:spPr/>
      <dgm:t>
        <a:bodyPr/>
        <a:lstStyle/>
        <a:p>
          <a:endParaRPr lang="en-US"/>
        </a:p>
      </dgm:t>
    </dgm:pt>
    <dgm:pt modelId="{A7E659AD-049F-4CF7-AC2A-A28D3CF94147}" type="pres">
      <dgm:prSet presAssocID="{C553D7A7-0D4B-4943-9F0D-973A41A7E94C}" presName="Name0" presStyleCnt="0">
        <dgm:presLayoutVars>
          <dgm:dir/>
          <dgm:animLvl val="lvl"/>
          <dgm:resizeHandles val="exact"/>
        </dgm:presLayoutVars>
      </dgm:prSet>
      <dgm:spPr/>
    </dgm:pt>
    <dgm:pt modelId="{86A80EDC-C479-42BD-9678-1E9A659BB601}" type="pres">
      <dgm:prSet presAssocID="{651A6AB3-84A5-4AC2-A404-45CE52CD196E}" presName="composite" presStyleCnt="0"/>
      <dgm:spPr/>
    </dgm:pt>
    <dgm:pt modelId="{318AD82D-B1E1-461A-B9CD-7BED5728A7D8}" type="pres">
      <dgm:prSet presAssocID="{651A6AB3-84A5-4AC2-A404-45CE52CD196E}" presName="parTx" presStyleLbl="alignNode1" presStyleIdx="0" presStyleCnt="3" custLinFactNeighborX="-103" custLinFactNeighborY="-74230">
        <dgm:presLayoutVars>
          <dgm:chMax val="0"/>
          <dgm:chPref val="0"/>
          <dgm:bulletEnabled val="1"/>
        </dgm:presLayoutVars>
      </dgm:prSet>
      <dgm:spPr/>
    </dgm:pt>
    <dgm:pt modelId="{8214C327-03AD-42C5-96DB-2E6DF5C13BBD}" type="pres">
      <dgm:prSet presAssocID="{651A6AB3-84A5-4AC2-A404-45CE52CD196E}" presName="desTx" presStyleLbl="alignAccFollowNode1" presStyleIdx="0" presStyleCnt="3" custLinFactNeighborX="-103" custLinFactNeighborY="-27321">
        <dgm:presLayoutVars>
          <dgm:bulletEnabled val="1"/>
        </dgm:presLayoutVars>
      </dgm:prSet>
      <dgm:spPr/>
    </dgm:pt>
    <dgm:pt modelId="{CD3BEF83-35C8-4397-970A-BF4B4296017A}" type="pres">
      <dgm:prSet presAssocID="{DED0850E-51A8-4D2F-ABEB-829A22BF8F07}" presName="space" presStyleCnt="0"/>
      <dgm:spPr/>
    </dgm:pt>
    <dgm:pt modelId="{B6AE3F45-07F7-401B-99BB-CE0872D0425B}" type="pres">
      <dgm:prSet presAssocID="{AFAA4E7A-8D17-4F05-885A-FD93FB94AC59}" presName="composite" presStyleCnt="0"/>
      <dgm:spPr/>
    </dgm:pt>
    <dgm:pt modelId="{E2BFE15F-7B39-4A7D-830D-E374E8B78C06}" type="pres">
      <dgm:prSet presAssocID="{AFAA4E7A-8D17-4F05-885A-FD93FB94AC59}" presName="parTx" presStyleLbl="alignNode1" presStyleIdx="1" presStyleCnt="3" custLinFactNeighborX="-103" custLinFactNeighborY="-70026">
        <dgm:presLayoutVars>
          <dgm:chMax val="0"/>
          <dgm:chPref val="0"/>
          <dgm:bulletEnabled val="1"/>
        </dgm:presLayoutVars>
      </dgm:prSet>
      <dgm:spPr/>
    </dgm:pt>
    <dgm:pt modelId="{46BE29EC-BB26-4E4A-860C-613A93A1C89A}" type="pres">
      <dgm:prSet presAssocID="{AFAA4E7A-8D17-4F05-885A-FD93FB94AC59}" presName="desTx" presStyleLbl="alignAccFollowNode1" presStyleIdx="1" presStyleCnt="3" custLinFactNeighborX="-103" custLinFactNeighborY="-25774">
        <dgm:presLayoutVars>
          <dgm:bulletEnabled val="1"/>
        </dgm:presLayoutVars>
      </dgm:prSet>
      <dgm:spPr/>
    </dgm:pt>
    <dgm:pt modelId="{F930E6E6-E918-4B6E-AF03-CDBFDCB6C4B3}" type="pres">
      <dgm:prSet presAssocID="{58E08128-5DBE-43DD-9FC4-61E532A5D9B9}" presName="space" presStyleCnt="0"/>
      <dgm:spPr/>
    </dgm:pt>
    <dgm:pt modelId="{3BD629A7-163C-43E7-88C8-0540067E06A9}" type="pres">
      <dgm:prSet presAssocID="{0B83DDB5-3170-4122-A00B-4B922148320F}" presName="composite" presStyleCnt="0"/>
      <dgm:spPr/>
    </dgm:pt>
    <dgm:pt modelId="{AE87F960-D983-45E7-8B7A-45909469E5C4}" type="pres">
      <dgm:prSet presAssocID="{0B83DDB5-3170-4122-A00B-4B922148320F}" presName="parTx" presStyleLbl="alignNode1" presStyleIdx="2" presStyleCnt="3" custLinFactNeighborX="-103" custLinFactNeighborY="-70026">
        <dgm:presLayoutVars>
          <dgm:chMax val="0"/>
          <dgm:chPref val="0"/>
          <dgm:bulletEnabled val="1"/>
        </dgm:presLayoutVars>
      </dgm:prSet>
      <dgm:spPr/>
    </dgm:pt>
    <dgm:pt modelId="{A9A8C12C-BEF7-4F53-8299-6AD451C6D2F8}" type="pres">
      <dgm:prSet presAssocID="{0B83DDB5-3170-4122-A00B-4B922148320F}" presName="desTx" presStyleLbl="alignAccFollowNode1" presStyleIdx="2" presStyleCnt="3" custLinFactNeighborX="-103" custLinFactNeighborY="-25774">
        <dgm:presLayoutVars>
          <dgm:bulletEnabled val="1"/>
        </dgm:presLayoutVars>
      </dgm:prSet>
      <dgm:spPr/>
    </dgm:pt>
  </dgm:ptLst>
  <dgm:cxnLst>
    <dgm:cxn modelId="{A7654A13-EAAD-4800-9BD5-0C5C022C0FF0}" type="presOf" srcId="{AFAA4E7A-8D17-4F05-885A-FD93FB94AC59}" destId="{E2BFE15F-7B39-4A7D-830D-E374E8B78C06}" srcOrd="0" destOrd="0" presId="urn:microsoft.com/office/officeart/2005/8/layout/hList1"/>
    <dgm:cxn modelId="{0FFA1E24-8CE6-4CA2-AE53-D008C3D52DD6}" srcId="{C553D7A7-0D4B-4943-9F0D-973A41A7E94C}" destId="{AFAA4E7A-8D17-4F05-885A-FD93FB94AC59}" srcOrd="1" destOrd="0" parTransId="{1B7467AA-E1CC-4A53-A907-8C938CC20565}" sibTransId="{58E08128-5DBE-43DD-9FC4-61E532A5D9B9}"/>
    <dgm:cxn modelId="{8577B33E-841A-40AA-9F90-4A59F2655779}" type="presOf" srcId="{9B59D38A-E2D3-4CCE-9343-DCFE797CAFEE}" destId="{8214C327-03AD-42C5-96DB-2E6DF5C13BBD}" srcOrd="0" destOrd="0" presId="urn:microsoft.com/office/officeart/2005/8/layout/hList1"/>
    <dgm:cxn modelId="{3EA97870-7843-46A4-8864-EB303936E86E}" srcId="{0B83DDB5-3170-4122-A00B-4B922148320F}" destId="{ED2FEAE6-F563-472E-85C1-834B610B6239}" srcOrd="0" destOrd="0" parTransId="{9B3CBEB4-5772-4927-BFBE-0EBEB2434B40}" sibTransId="{1FF5AFFA-6752-41E7-A34A-AB0244CCE298}"/>
    <dgm:cxn modelId="{738C4451-1021-4109-B679-4CA0D4F685C7}" type="presOf" srcId="{651A6AB3-84A5-4AC2-A404-45CE52CD196E}" destId="{318AD82D-B1E1-461A-B9CD-7BED5728A7D8}" srcOrd="0" destOrd="0" presId="urn:microsoft.com/office/officeart/2005/8/layout/hList1"/>
    <dgm:cxn modelId="{A5321580-FCB1-49CA-8B2B-9333ADDD0D2B}" srcId="{651A6AB3-84A5-4AC2-A404-45CE52CD196E}" destId="{9B59D38A-E2D3-4CCE-9343-DCFE797CAFEE}" srcOrd="0" destOrd="0" parTransId="{8881EE49-FF19-430A-B426-EE9228A91193}" sibTransId="{3607B2AE-CEA0-44DC-B540-E1F2FE7DF611}"/>
    <dgm:cxn modelId="{CD5E2C82-CC21-4FF3-BB88-5BA053730DAC}" srcId="{C553D7A7-0D4B-4943-9F0D-973A41A7E94C}" destId="{0B83DDB5-3170-4122-A00B-4B922148320F}" srcOrd="2" destOrd="0" parTransId="{5E7A437B-6391-4A07-961F-E845A0D3AAC8}" sibTransId="{19FA3090-3B1C-4688-A762-2CD52DA61181}"/>
    <dgm:cxn modelId="{1AFC1D97-2755-439F-B9E0-4EF77B593D35}" type="presOf" srcId="{C553D7A7-0D4B-4943-9F0D-973A41A7E94C}" destId="{A7E659AD-049F-4CF7-AC2A-A28D3CF94147}" srcOrd="0" destOrd="0" presId="urn:microsoft.com/office/officeart/2005/8/layout/hList1"/>
    <dgm:cxn modelId="{11A03898-E95B-455B-B7C9-62C4D6F2A0F0}" type="presOf" srcId="{0B83DDB5-3170-4122-A00B-4B922148320F}" destId="{AE87F960-D983-45E7-8B7A-45909469E5C4}" srcOrd="0" destOrd="0" presId="urn:microsoft.com/office/officeart/2005/8/layout/hList1"/>
    <dgm:cxn modelId="{187653C4-D32D-47E3-ACD6-63112C379ECE}" srcId="{AFAA4E7A-8D17-4F05-885A-FD93FB94AC59}" destId="{4E3A227E-FA1A-4284-9FF2-78FFBAA372AC}" srcOrd="0" destOrd="0" parTransId="{CC957A0D-581E-4DDD-9904-95382AF8CA77}" sibTransId="{996D100E-1C77-4740-9AF4-F02D05A41C4D}"/>
    <dgm:cxn modelId="{693E73DA-E18A-4A0A-9F4A-40ABFC297516}" srcId="{C553D7A7-0D4B-4943-9F0D-973A41A7E94C}" destId="{651A6AB3-84A5-4AC2-A404-45CE52CD196E}" srcOrd="0" destOrd="0" parTransId="{A5A10677-9F32-454F-97AD-687EB1CA76C7}" sibTransId="{DED0850E-51A8-4D2F-ABEB-829A22BF8F07}"/>
    <dgm:cxn modelId="{49534DE7-1402-45E6-A3EE-F0763956C567}" type="presOf" srcId="{ED2FEAE6-F563-472E-85C1-834B610B6239}" destId="{A9A8C12C-BEF7-4F53-8299-6AD451C6D2F8}" srcOrd="0" destOrd="0" presId="urn:microsoft.com/office/officeart/2005/8/layout/hList1"/>
    <dgm:cxn modelId="{45ED57FA-5E50-4DBF-B623-0F967E4BDB0A}" type="presOf" srcId="{4E3A227E-FA1A-4284-9FF2-78FFBAA372AC}" destId="{46BE29EC-BB26-4E4A-860C-613A93A1C89A}" srcOrd="0" destOrd="0" presId="urn:microsoft.com/office/officeart/2005/8/layout/hList1"/>
    <dgm:cxn modelId="{39E1D061-81E1-40B0-98BE-FA9EA371DE24}" type="presParOf" srcId="{A7E659AD-049F-4CF7-AC2A-A28D3CF94147}" destId="{86A80EDC-C479-42BD-9678-1E9A659BB601}" srcOrd="0" destOrd="0" presId="urn:microsoft.com/office/officeart/2005/8/layout/hList1"/>
    <dgm:cxn modelId="{640CA16F-7FC8-4609-9B78-411B0DF107E6}" type="presParOf" srcId="{86A80EDC-C479-42BD-9678-1E9A659BB601}" destId="{318AD82D-B1E1-461A-B9CD-7BED5728A7D8}" srcOrd="0" destOrd="0" presId="urn:microsoft.com/office/officeart/2005/8/layout/hList1"/>
    <dgm:cxn modelId="{B9B14C71-97A5-4784-A1A0-CD227A28DE77}" type="presParOf" srcId="{86A80EDC-C479-42BD-9678-1E9A659BB601}" destId="{8214C327-03AD-42C5-96DB-2E6DF5C13BBD}" srcOrd="1" destOrd="0" presId="urn:microsoft.com/office/officeart/2005/8/layout/hList1"/>
    <dgm:cxn modelId="{EC2B33DA-5C3A-4B0B-A067-746E97B344C2}" type="presParOf" srcId="{A7E659AD-049F-4CF7-AC2A-A28D3CF94147}" destId="{CD3BEF83-35C8-4397-970A-BF4B4296017A}" srcOrd="1" destOrd="0" presId="urn:microsoft.com/office/officeart/2005/8/layout/hList1"/>
    <dgm:cxn modelId="{2B6264C8-0A07-42F2-B971-481BD07BB245}" type="presParOf" srcId="{A7E659AD-049F-4CF7-AC2A-A28D3CF94147}" destId="{B6AE3F45-07F7-401B-99BB-CE0872D0425B}" srcOrd="2" destOrd="0" presId="urn:microsoft.com/office/officeart/2005/8/layout/hList1"/>
    <dgm:cxn modelId="{8D1EDC30-61C2-4D70-A035-0B11B1F4D1A2}" type="presParOf" srcId="{B6AE3F45-07F7-401B-99BB-CE0872D0425B}" destId="{E2BFE15F-7B39-4A7D-830D-E374E8B78C06}" srcOrd="0" destOrd="0" presId="urn:microsoft.com/office/officeart/2005/8/layout/hList1"/>
    <dgm:cxn modelId="{E042FCA3-C928-49E5-B209-65C69C412EAF}" type="presParOf" srcId="{B6AE3F45-07F7-401B-99BB-CE0872D0425B}" destId="{46BE29EC-BB26-4E4A-860C-613A93A1C89A}" srcOrd="1" destOrd="0" presId="urn:microsoft.com/office/officeart/2005/8/layout/hList1"/>
    <dgm:cxn modelId="{4C0B4CBE-0927-487A-82E8-C9BCFCB5E891}" type="presParOf" srcId="{A7E659AD-049F-4CF7-AC2A-A28D3CF94147}" destId="{F930E6E6-E918-4B6E-AF03-CDBFDCB6C4B3}" srcOrd="3" destOrd="0" presId="urn:microsoft.com/office/officeart/2005/8/layout/hList1"/>
    <dgm:cxn modelId="{2AC799B5-0FBA-4C97-8328-3EAC3F87F153}" type="presParOf" srcId="{A7E659AD-049F-4CF7-AC2A-A28D3CF94147}" destId="{3BD629A7-163C-43E7-88C8-0540067E06A9}" srcOrd="4" destOrd="0" presId="urn:microsoft.com/office/officeart/2005/8/layout/hList1"/>
    <dgm:cxn modelId="{6B16E53C-7C57-4169-8A11-354C53E86EE8}" type="presParOf" srcId="{3BD629A7-163C-43E7-88C8-0540067E06A9}" destId="{AE87F960-D983-45E7-8B7A-45909469E5C4}" srcOrd="0" destOrd="0" presId="urn:microsoft.com/office/officeart/2005/8/layout/hList1"/>
    <dgm:cxn modelId="{8D053DDF-3694-4FF3-8045-B8DE6B14BD75}" type="presParOf" srcId="{3BD629A7-163C-43E7-88C8-0540067E06A9}" destId="{A9A8C12C-BEF7-4F53-8299-6AD451C6D2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59E635-014E-4B36-8D81-71FEB966401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EDBB7D-7FF3-4427-BEAC-0B66A92D5A2D}">
      <dgm:prSet/>
      <dgm:spPr/>
      <dgm:t>
        <a:bodyPr/>
        <a:lstStyle/>
        <a:p>
          <a:r>
            <a:rPr lang="nl-BE" b="1"/>
            <a:t>BelRAI: Een instrument voor betere zorg</a:t>
          </a:r>
          <a:endParaRPr lang="en-US"/>
        </a:p>
      </dgm:t>
    </dgm:pt>
    <dgm:pt modelId="{4BACED4E-4B18-4CD3-95F0-3AF79C038D45}" type="parTrans" cxnId="{231CC1C7-59BA-41BD-8FF0-4B01C5A042F5}">
      <dgm:prSet/>
      <dgm:spPr/>
      <dgm:t>
        <a:bodyPr/>
        <a:lstStyle/>
        <a:p>
          <a:endParaRPr lang="en-US"/>
        </a:p>
      </dgm:t>
    </dgm:pt>
    <dgm:pt modelId="{70C487FC-5AD2-4B0C-B412-D253229D875B}" type="sibTrans" cxnId="{231CC1C7-59BA-41BD-8FF0-4B01C5A042F5}">
      <dgm:prSet/>
      <dgm:spPr/>
      <dgm:t>
        <a:bodyPr/>
        <a:lstStyle/>
        <a:p>
          <a:endParaRPr lang="en-US"/>
        </a:p>
      </dgm:t>
    </dgm:pt>
    <dgm:pt modelId="{3C666343-3857-4625-9D95-7E447373F3E5}">
      <dgm:prSet/>
      <dgm:spPr/>
      <dgm:t>
        <a:bodyPr/>
        <a:lstStyle/>
        <a:p>
          <a:r>
            <a:rPr lang="nl-BE"/>
            <a:t>Een gestandaardiseerde tool die zorgverleners helpt om samen te werken over verschillende zorgsettings heen.</a:t>
          </a:r>
          <a:endParaRPr lang="en-US"/>
        </a:p>
      </dgm:t>
    </dgm:pt>
    <dgm:pt modelId="{57689602-100B-4E9F-9671-2A69016C2A7F}" type="parTrans" cxnId="{5212427A-1CEB-4569-BC2C-1C1B83FA02A6}">
      <dgm:prSet/>
      <dgm:spPr/>
      <dgm:t>
        <a:bodyPr/>
        <a:lstStyle/>
        <a:p>
          <a:endParaRPr lang="en-US"/>
        </a:p>
      </dgm:t>
    </dgm:pt>
    <dgm:pt modelId="{F52A4875-C8AF-4198-A44B-D480F2EE1EC9}" type="sibTrans" cxnId="{5212427A-1CEB-4569-BC2C-1C1B83FA02A6}">
      <dgm:prSet/>
      <dgm:spPr/>
      <dgm:t>
        <a:bodyPr/>
        <a:lstStyle/>
        <a:p>
          <a:endParaRPr lang="en-US"/>
        </a:p>
      </dgm:t>
    </dgm:pt>
    <dgm:pt modelId="{D2290825-6325-4208-82D3-A60ACDAE271A}">
      <dgm:prSet/>
      <dgm:spPr/>
      <dgm:t>
        <a:bodyPr/>
        <a:lstStyle/>
        <a:p>
          <a:r>
            <a:rPr lang="nl-BE" b="1"/>
            <a:t>Kwaliteitsvolle zorg voor kwetsbare patiënten</a:t>
          </a:r>
          <a:endParaRPr lang="en-US"/>
        </a:p>
      </dgm:t>
    </dgm:pt>
    <dgm:pt modelId="{ECF387F0-7881-4097-B2BA-8799FA577982}" type="parTrans" cxnId="{510E8A6A-27EF-4939-9EC9-30477BF111EC}">
      <dgm:prSet/>
      <dgm:spPr/>
      <dgm:t>
        <a:bodyPr/>
        <a:lstStyle/>
        <a:p>
          <a:endParaRPr lang="en-US"/>
        </a:p>
      </dgm:t>
    </dgm:pt>
    <dgm:pt modelId="{FD731D19-527B-43A8-9BC3-930C199354E0}" type="sibTrans" cxnId="{510E8A6A-27EF-4939-9EC9-30477BF111EC}">
      <dgm:prSet/>
      <dgm:spPr/>
      <dgm:t>
        <a:bodyPr/>
        <a:lstStyle/>
        <a:p>
          <a:endParaRPr lang="en-US"/>
        </a:p>
      </dgm:t>
    </dgm:pt>
    <dgm:pt modelId="{BDF11DBB-16C1-4F52-9986-6E8A92F3F065}">
      <dgm:prSet/>
      <dgm:spPr/>
      <dgm:t>
        <a:bodyPr/>
        <a:lstStyle/>
        <a:p>
          <a:r>
            <a:rPr lang="nl-BE"/>
            <a:t>Ondersteunt multidisciplinaire coördinatie en continuïteit van zorg bij complexe zorgtrajecten.</a:t>
          </a:r>
          <a:endParaRPr lang="en-US"/>
        </a:p>
      </dgm:t>
    </dgm:pt>
    <dgm:pt modelId="{22E7208E-B87D-438B-8212-4D2B092876A1}" type="parTrans" cxnId="{36EDB9B6-245B-4E69-843D-3866121EFE56}">
      <dgm:prSet/>
      <dgm:spPr/>
      <dgm:t>
        <a:bodyPr/>
        <a:lstStyle/>
        <a:p>
          <a:endParaRPr lang="en-US"/>
        </a:p>
      </dgm:t>
    </dgm:pt>
    <dgm:pt modelId="{FE45C9EB-E38B-46CF-937E-E8B8290A1957}" type="sibTrans" cxnId="{36EDB9B6-245B-4E69-843D-3866121EFE56}">
      <dgm:prSet/>
      <dgm:spPr/>
      <dgm:t>
        <a:bodyPr/>
        <a:lstStyle/>
        <a:p>
          <a:endParaRPr lang="en-US"/>
        </a:p>
      </dgm:t>
    </dgm:pt>
    <dgm:pt modelId="{8C5E8539-19B5-4E04-AF3B-52A545E95148}">
      <dgm:prSet/>
      <dgm:spPr/>
      <dgm:t>
        <a:bodyPr/>
        <a:lstStyle/>
        <a:p>
          <a:r>
            <a:rPr lang="nl-BE" b="1"/>
            <a:t>Inzicht leidt tot maatwerk</a:t>
          </a:r>
          <a:endParaRPr lang="en-US"/>
        </a:p>
      </dgm:t>
    </dgm:pt>
    <dgm:pt modelId="{A0E555DF-B83A-4183-B4D8-97A0CEBC7E2B}" type="parTrans" cxnId="{8953EDB2-16B1-4105-AC87-04345756DF1B}">
      <dgm:prSet/>
      <dgm:spPr/>
      <dgm:t>
        <a:bodyPr/>
        <a:lstStyle/>
        <a:p>
          <a:endParaRPr lang="en-US"/>
        </a:p>
      </dgm:t>
    </dgm:pt>
    <dgm:pt modelId="{B1977A13-C9E3-4E0E-95BC-C9844361B794}" type="sibTrans" cxnId="{8953EDB2-16B1-4105-AC87-04345756DF1B}">
      <dgm:prSet/>
      <dgm:spPr/>
      <dgm:t>
        <a:bodyPr/>
        <a:lstStyle/>
        <a:p>
          <a:endParaRPr lang="en-US"/>
        </a:p>
      </dgm:t>
    </dgm:pt>
    <dgm:pt modelId="{C3B0C7A9-37F8-4BA7-AC25-093081A38E60}">
      <dgm:prSet/>
      <dgm:spPr/>
      <dgm:t>
        <a:bodyPr/>
        <a:lstStyle/>
        <a:p>
          <a:r>
            <a:rPr lang="nl-BE"/>
            <a:t>Helpt bij het opstellen van een zorgplan dat écht aansluit bij de behoeften van de patiënt.</a:t>
          </a:r>
          <a:endParaRPr lang="en-US"/>
        </a:p>
      </dgm:t>
    </dgm:pt>
    <dgm:pt modelId="{C65674F9-E241-46F0-9DC2-91864E89E0F1}" type="parTrans" cxnId="{42B7F5BB-6D96-4FAA-9A0F-3482BDC21B95}">
      <dgm:prSet/>
      <dgm:spPr/>
      <dgm:t>
        <a:bodyPr/>
        <a:lstStyle/>
        <a:p>
          <a:endParaRPr lang="en-US"/>
        </a:p>
      </dgm:t>
    </dgm:pt>
    <dgm:pt modelId="{671BB8F3-E35C-42B7-A105-D2C325FE8372}" type="sibTrans" cxnId="{42B7F5BB-6D96-4FAA-9A0F-3482BDC21B95}">
      <dgm:prSet/>
      <dgm:spPr/>
      <dgm:t>
        <a:bodyPr/>
        <a:lstStyle/>
        <a:p>
          <a:endParaRPr lang="en-US"/>
        </a:p>
      </dgm:t>
    </dgm:pt>
    <dgm:pt modelId="{F0C4B191-6A65-4EDA-AE3E-85749C0F084E}" type="pres">
      <dgm:prSet presAssocID="{DC59E635-014E-4B36-8D81-71FEB9664011}" presName="Name0" presStyleCnt="0">
        <dgm:presLayoutVars>
          <dgm:dir/>
          <dgm:animLvl val="lvl"/>
          <dgm:resizeHandles val="exact"/>
        </dgm:presLayoutVars>
      </dgm:prSet>
      <dgm:spPr/>
    </dgm:pt>
    <dgm:pt modelId="{1FBAA86D-7E5F-49AC-958F-41D4FBDBFD6D}" type="pres">
      <dgm:prSet presAssocID="{2BEDBB7D-7FF3-4427-BEAC-0B66A92D5A2D}" presName="linNode" presStyleCnt="0"/>
      <dgm:spPr/>
    </dgm:pt>
    <dgm:pt modelId="{FB5ED38D-BB7A-43B1-8A17-F85C03F0EB34}" type="pres">
      <dgm:prSet presAssocID="{2BEDBB7D-7FF3-4427-BEAC-0B66A92D5A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ED459A7-FDA3-4EFC-9918-2B81B3343EE3}" type="pres">
      <dgm:prSet presAssocID="{2BEDBB7D-7FF3-4427-BEAC-0B66A92D5A2D}" presName="descendantText" presStyleLbl="alignAccFollowNode1" presStyleIdx="0" presStyleCnt="3">
        <dgm:presLayoutVars>
          <dgm:bulletEnabled val="1"/>
        </dgm:presLayoutVars>
      </dgm:prSet>
      <dgm:spPr/>
    </dgm:pt>
    <dgm:pt modelId="{F29F65EF-02B3-4891-B2C0-EA754BC57EF1}" type="pres">
      <dgm:prSet presAssocID="{70C487FC-5AD2-4B0C-B412-D253229D875B}" presName="sp" presStyleCnt="0"/>
      <dgm:spPr/>
    </dgm:pt>
    <dgm:pt modelId="{85227946-6ACB-467D-93D5-06EB49370D28}" type="pres">
      <dgm:prSet presAssocID="{D2290825-6325-4208-82D3-A60ACDAE271A}" presName="linNode" presStyleCnt="0"/>
      <dgm:spPr/>
    </dgm:pt>
    <dgm:pt modelId="{A8056B81-09C7-4CBA-87A7-C8E5550603B7}" type="pres">
      <dgm:prSet presAssocID="{D2290825-6325-4208-82D3-A60ACDAE27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EDD2D6E-D395-48BC-B989-7151CDA7374F}" type="pres">
      <dgm:prSet presAssocID="{D2290825-6325-4208-82D3-A60ACDAE271A}" presName="descendantText" presStyleLbl="alignAccFollowNode1" presStyleIdx="1" presStyleCnt="3">
        <dgm:presLayoutVars>
          <dgm:bulletEnabled val="1"/>
        </dgm:presLayoutVars>
      </dgm:prSet>
      <dgm:spPr/>
    </dgm:pt>
    <dgm:pt modelId="{268D025F-69DC-433D-8541-F57CDF115F35}" type="pres">
      <dgm:prSet presAssocID="{FD731D19-527B-43A8-9BC3-930C199354E0}" presName="sp" presStyleCnt="0"/>
      <dgm:spPr/>
    </dgm:pt>
    <dgm:pt modelId="{37245115-60D1-49E1-96DE-100C55C630C3}" type="pres">
      <dgm:prSet presAssocID="{8C5E8539-19B5-4E04-AF3B-52A545E95148}" presName="linNode" presStyleCnt="0"/>
      <dgm:spPr/>
    </dgm:pt>
    <dgm:pt modelId="{1DCFE329-4621-400B-8276-98DC08CC3D5D}" type="pres">
      <dgm:prSet presAssocID="{8C5E8539-19B5-4E04-AF3B-52A545E9514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3B9F36F-8694-49AF-9202-CE353A956FB7}" type="pres">
      <dgm:prSet presAssocID="{8C5E8539-19B5-4E04-AF3B-52A545E951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A47DE13-F3BA-4D63-9AA0-3E6252AA77FD}" type="presOf" srcId="{C3B0C7A9-37F8-4BA7-AC25-093081A38E60}" destId="{D3B9F36F-8694-49AF-9202-CE353A956FB7}" srcOrd="0" destOrd="0" presId="urn:microsoft.com/office/officeart/2005/8/layout/vList5"/>
    <dgm:cxn modelId="{BE94F228-2687-4356-AC8C-3FB31A63A4D4}" type="presOf" srcId="{BDF11DBB-16C1-4F52-9986-6E8A92F3F065}" destId="{5EDD2D6E-D395-48BC-B989-7151CDA7374F}" srcOrd="0" destOrd="0" presId="urn:microsoft.com/office/officeart/2005/8/layout/vList5"/>
    <dgm:cxn modelId="{F398103E-5118-404B-AE45-2BFE4566673C}" type="presOf" srcId="{D2290825-6325-4208-82D3-A60ACDAE271A}" destId="{A8056B81-09C7-4CBA-87A7-C8E5550603B7}" srcOrd="0" destOrd="0" presId="urn:microsoft.com/office/officeart/2005/8/layout/vList5"/>
    <dgm:cxn modelId="{9F0F3566-8954-4DA0-994A-37946429D664}" type="presOf" srcId="{3C666343-3857-4625-9D95-7E447373F3E5}" destId="{1ED459A7-FDA3-4EFC-9918-2B81B3343EE3}" srcOrd="0" destOrd="0" presId="urn:microsoft.com/office/officeart/2005/8/layout/vList5"/>
    <dgm:cxn modelId="{510E8A6A-27EF-4939-9EC9-30477BF111EC}" srcId="{DC59E635-014E-4B36-8D81-71FEB9664011}" destId="{D2290825-6325-4208-82D3-A60ACDAE271A}" srcOrd="1" destOrd="0" parTransId="{ECF387F0-7881-4097-B2BA-8799FA577982}" sibTransId="{FD731D19-527B-43A8-9BC3-930C199354E0}"/>
    <dgm:cxn modelId="{5212427A-1CEB-4569-BC2C-1C1B83FA02A6}" srcId="{2BEDBB7D-7FF3-4427-BEAC-0B66A92D5A2D}" destId="{3C666343-3857-4625-9D95-7E447373F3E5}" srcOrd="0" destOrd="0" parTransId="{57689602-100B-4E9F-9671-2A69016C2A7F}" sibTransId="{F52A4875-C8AF-4198-A44B-D480F2EE1EC9}"/>
    <dgm:cxn modelId="{8F76B286-84A5-433F-88F5-69D558409120}" type="presOf" srcId="{8C5E8539-19B5-4E04-AF3B-52A545E95148}" destId="{1DCFE329-4621-400B-8276-98DC08CC3D5D}" srcOrd="0" destOrd="0" presId="urn:microsoft.com/office/officeart/2005/8/layout/vList5"/>
    <dgm:cxn modelId="{309DC39F-4643-4D36-92D5-E37AF6F2DD54}" type="presOf" srcId="{DC59E635-014E-4B36-8D81-71FEB9664011}" destId="{F0C4B191-6A65-4EDA-AE3E-85749C0F084E}" srcOrd="0" destOrd="0" presId="urn:microsoft.com/office/officeart/2005/8/layout/vList5"/>
    <dgm:cxn modelId="{8953EDB2-16B1-4105-AC87-04345756DF1B}" srcId="{DC59E635-014E-4B36-8D81-71FEB9664011}" destId="{8C5E8539-19B5-4E04-AF3B-52A545E95148}" srcOrd="2" destOrd="0" parTransId="{A0E555DF-B83A-4183-B4D8-97A0CEBC7E2B}" sibTransId="{B1977A13-C9E3-4E0E-95BC-C9844361B794}"/>
    <dgm:cxn modelId="{36EDB9B6-245B-4E69-843D-3866121EFE56}" srcId="{D2290825-6325-4208-82D3-A60ACDAE271A}" destId="{BDF11DBB-16C1-4F52-9986-6E8A92F3F065}" srcOrd="0" destOrd="0" parTransId="{22E7208E-B87D-438B-8212-4D2B092876A1}" sibTransId="{FE45C9EB-E38B-46CF-937E-E8B8290A1957}"/>
    <dgm:cxn modelId="{42B7F5BB-6D96-4FAA-9A0F-3482BDC21B95}" srcId="{8C5E8539-19B5-4E04-AF3B-52A545E95148}" destId="{C3B0C7A9-37F8-4BA7-AC25-093081A38E60}" srcOrd="0" destOrd="0" parTransId="{C65674F9-E241-46F0-9DC2-91864E89E0F1}" sibTransId="{671BB8F3-E35C-42B7-A105-D2C325FE8372}"/>
    <dgm:cxn modelId="{92DC3FC3-46C2-42A0-870F-E83216639F6D}" type="presOf" srcId="{2BEDBB7D-7FF3-4427-BEAC-0B66A92D5A2D}" destId="{FB5ED38D-BB7A-43B1-8A17-F85C03F0EB34}" srcOrd="0" destOrd="0" presId="urn:microsoft.com/office/officeart/2005/8/layout/vList5"/>
    <dgm:cxn modelId="{231CC1C7-59BA-41BD-8FF0-4B01C5A042F5}" srcId="{DC59E635-014E-4B36-8D81-71FEB9664011}" destId="{2BEDBB7D-7FF3-4427-BEAC-0B66A92D5A2D}" srcOrd="0" destOrd="0" parTransId="{4BACED4E-4B18-4CD3-95F0-3AF79C038D45}" sibTransId="{70C487FC-5AD2-4B0C-B412-D253229D875B}"/>
    <dgm:cxn modelId="{22E8DC31-276C-414E-BDB5-342B022FCC71}" type="presParOf" srcId="{F0C4B191-6A65-4EDA-AE3E-85749C0F084E}" destId="{1FBAA86D-7E5F-49AC-958F-41D4FBDBFD6D}" srcOrd="0" destOrd="0" presId="urn:microsoft.com/office/officeart/2005/8/layout/vList5"/>
    <dgm:cxn modelId="{AF79A5F8-F02D-48D1-948E-72FCFDE780F3}" type="presParOf" srcId="{1FBAA86D-7E5F-49AC-958F-41D4FBDBFD6D}" destId="{FB5ED38D-BB7A-43B1-8A17-F85C03F0EB34}" srcOrd="0" destOrd="0" presId="urn:microsoft.com/office/officeart/2005/8/layout/vList5"/>
    <dgm:cxn modelId="{60075660-719B-4EC4-A4F7-573553253044}" type="presParOf" srcId="{1FBAA86D-7E5F-49AC-958F-41D4FBDBFD6D}" destId="{1ED459A7-FDA3-4EFC-9918-2B81B3343EE3}" srcOrd="1" destOrd="0" presId="urn:microsoft.com/office/officeart/2005/8/layout/vList5"/>
    <dgm:cxn modelId="{42D3A8CA-20D1-4A94-A684-7A420DDC6B77}" type="presParOf" srcId="{F0C4B191-6A65-4EDA-AE3E-85749C0F084E}" destId="{F29F65EF-02B3-4891-B2C0-EA754BC57EF1}" srcOrd="1" destOrd="0" presId="urn:microsoft.com/office/officeart/2005/8/layout/vList5"/>
    <dgm:cxn modelId="{2885A0A5-C430-48E6-BAA2-892BA0473BA7}" type="presParOf" srcId="{F0C4B191-6A65-4EDA-AE3E-85749C0F084E}" destId="{85227946-6ACB-467D-93D5-06EB49370D28}" srcOrd="2" destOrd="0" presId="urn:microsoft.com/office/officeart/2005/8/layout/vList5"/>
    <dgm:cxn modelId="{406BE7B0-BEF6-4AB7-B8D2-E459E8400496}" type="presParOf" srcId="{85227946-6ACB-467D-93D5-06EB49370D28}" destId="{A8056B81-09C7-4CBA-87A7-C8E5550603B7}" srcOrd="0" destOrd="0" presId="urn:microsoft.com/office/officeart/2005/8/layout/vList5"/>
    <dgm:cxn modelId="{05035237-6CC5-4728-9EF2-ADA49DBDE2C2}" type="presParOf" srcId="{85227946-6ACB-467D-93D5-06EB49370D28}" destId="{5EDD2D6E-D395-48BC-B989-7151CDA7374F}" srcOrd="1" destOrd="0" presId="urn:microsoft.com/office/officeart/2005/8/layout/vList5"/>
    <dgm:cxn modelId="{8BCFC4BC-B33A-426D-8FC2-73E01500FA50}" type="presParOf" srcId="{F0C4B191-6A65-4EDA-AE3E-85749C0F084E}" destId="{268D025F-69DC-433D-8541-F57CDF115F35}" srcOrd="3" destOrd="0" presId="urn:microsoft.com/office/officeart/2005/8/layout/vList5"/>
    <dgm:cxn modelId="{083BFA99-51BF-4F22-B046-40EBA3731489}" type="presParOf" srcId="{F0C4B191-6A65-4EDA-AE3E-85749C0F084E}" destId="{37245115-60D1-49E1-96DE-100C55C630C3}" srcOrd="4" destOrd="0" presId="urn:microsoft.com/office/officeart/2005/8/layout/vList5"/>
    <dgm:cxn modelId="{DCA29956-B421-4AE8-9C95-66013F6C8AEE}" type="presParOf" srcId="{37245115-60D1-49E1-96DE-100C55C630C3}" destId="{1DCFE329-4621-400B-8276-98DC08CC3D5D}" srcOrd="0" destOrd="0" presId="urn:microsoft.com/office/officeart/2005/8/layout/vList5"/>
    <dgm:cxn modelId="{2E8363F9-4909-4714-BECF-B71B88F6BAF7}" type="presParOf" srcId="{37245115-60D1-49E1-96DE-100C55C630C3}" destId="{D3B9F36F-8694-49AF-9202-CE353A956F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E60F10-3377-4E70-AD61-B07F0F6C3E9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23A5907B-0C21-4494-A8A4-C510963B4641}">
      <dgm:prSet/>
      <dgm:spPr/>
      <dgm:t>
        <a:bodyPr/>
        <a:lstStyle/>
        <a:p>
          <a:pPr algn="ctr"/>
          <a:r>
            <a:rPr lang="nl-BE" b="1" dirty="0"/>
            <a:t>De toekomst van zorg is digitaal, slim en efficiënt</a:t>
          </a:r>
          <a:endParaRPr lang="fr-BE" b="1" dirty="0"/>
        </a:p>
      </dgm:t>
    </dgm:pt>
    <dgm:pt modelId="{C7A10F29-9B91-484E-8D85-B19A471D9A04}" type="parTrans" cxnId="{6D5D0A5F-452D-45B9-8A34-C16C60E94B12}">
      <dgm:prSet/>
      <dgm:spPr/>
      <dgm:t>
        <a:bodyPr/>
        <a:lstStyle/>
        <a:p>
          <a:endParaRPr lang="fr-BE"/>
        </a:p>
      </dgm:t>
    </dgm:pt>
    <dgm:pt modelId="{4A10554F-67D2-4E8A-ADBB-386B686C63E6}" type="sibTrans" cxnId="{6D5D0A5F-452D-45B9-8A34-C16C60E94B12}">
      <dgm:prSet/>
      <dgm:spPr/>
      <dgm:t>
        <a:bodyPr/>
        <a:lstStyle/>
        <a:p>
          <a:endParaRPr lang="fr-BE"/>
        </a:p>
      </dgm:t>
    </dgm:pt>
    <dgm:pt modelId="{B1E46C69-8487-4339-A798-44F6F6DA6D86}">
      <dgm:prSet/>
      <dgm:spPr/>
      <dgm:t>
        <a:bodyPr/>
        <a:lstStyle/>
        <a:p>
          <a:pPr algn="l"/>
          <a:r>
            <a:rPr lang="nl-BE" dirty="0"/>
            <a:t>Door hergebruik van gezondheidsgegevens en interoperabiliteit bevorderen.</a:t>
          </a:r>
          <a:endParaRPr lang="fr-BE" dirty="0"/>
        </a:p>
      </dgm:t>
    </dgm:pt>
    <dgm:pt modelId="{A3764A3F-106A-4A27-9571-135546BFE55D}" type="parTrans" cxnId="{9EFBC123-6C2F-422C-9F15-73708ADB2CE5}">
      <dgm:prSet/>
      <dgm:spPr/>
      <dgm:t>
        <a:bodyPr/>
        <a:lstStyle/>
        <a:p>
          <a:endParaRPr lang="fr-BE"/>
        </a:p>
      </dgm:t>
    </dgm:pt>
    <dgm:pt modelId="{37410675-2842-45C9-9462-A2AC27092D94}" type="sibTrans" cxnId="{9EFBC123-6C2F-422C-9F15-73708ADB2CE5}">
      <dgm:prSet/>
      <dgm:spPr/>
      <dgm:t>
        <a:bodyPr/>
        <a:lstStyle/>
        <a:p>
          <a:endParaRPr lang="fr-BE"/>
        </a:p>
      </dgm:t>
    </dgm:pt>
    <dgm:pt modelId="{E8838B02-18B0-45E0-8BAD-BF10F037BC8D}">
      <dgm:prSet/>
      <dgm:spPr/>
      <dgm:t>
        <a:bodyPr/>
        <a:lstStyle/>
        <a:p>
          <a:pPr algn="ctr"/>
          <a:r>
            <a:rPr lang="nl-BE" b="1" dirty="0"/>
            <a:t>Innovatie als            drijvende kracht</a:t>
          </a:r>
          <a:endParaRPr lang="fr-BE" b="1" dirty="0"/>
        </a:p>
      </dgm:t>
    </dgm:pt>
    <dgm:pt modelId="{63472A88-794E-42B0-8764-774581421104}" type="parTrans" cxnId="{E5C28282-F2A5-4FA8-ACA5-0D798E0BA2BF}">
      <dgm:prSet/>
      <dgm:spPr/>
      <dgm:t>
        <a:bodyPr/>
        <a:lstStyle/>
        <a:p>
          <a:endParaRPr lang="fr-BE"/>
        </a:p>
      </dgm:t>
    </dgm:pt>
    <dgm:pt modelId="{CB1104D6-2EE6-449C-8C4B-30206A654C95}" type="sibTrans" cxnId="{E5C28282-F2A5-4FA8-ACA5-0D798E0BA2BF}">
      <dgm:prSet/>
      <dgm:spPr/>
      <dgm:t>
        <a:bodyPr/>
        <a:lstStyle/>
        <a:p>
          <a:endParaRPr lang="fr-BE"/>
        </a:p>
      </dgm:t>
    </dgm:pt>
    <dgm:pt modelId="{F1AE1C5B-7105-4B2D-894E-7EC93BBADE63}">
      <dgm:prSet/>
      <dgm:spPr/>
      <dgm:t>
        <a:bodyPr/>
        <a:lstStyle/>
        <a:p>
          <a:pPr algn="l"/>
          <a:r>
            <a:rPr lang="nl-BE"/>
            <a:t>Technologie transformeert de zorg. </a:t>
          </a:r>
          <a:endParaRPr lang="fr-BE"/>
        </a:p>
      </dgm:t>
    </dgm:pt>
    <dgm:pt modelId="{D42BDAB7-95F0-4158-95AB-836BD09E7755}" type="parTrans" cxnId="{D83E0921-D06E-4E3C-ACEC-08A596F03551}">
      <dgm:prSet/>
      <dgm:spPr/>
      <dgm:t>
        <a:bodyPr/>
        <a:lstStyle/>
        <a:p>
          <a:endParaRPr lang="fr-BE"/>
        </a:p>
      </dgm:t>
    </dgm:pt>
    <dgm:pt modelId="{CA008443-8074-4A7D-AF3D-9B909484A840}" type="sibTrans" cxnId="{D83E0921-D06E-4E3C-ACEC-08A596F03551}">
      <dgm:prSet/>
      <dgm:spPr/>
      <dgm:t>
        <a:bodyPr/>
        <a:lstStyle/>
        <a:p>
          <a:endParaRPr lang="fr-BE"/>
        </a:p>
      </dgm:t>
    </dgm:pt>
    <dgm:pt modelId="{6CCB78E4-F74A-4FD8-A4CD-D5CA7D0A8346}">
      <dgm:prSet/>
      <dgm:spPr/>
      <dgm:t>
        <a:bodyPr/>
        <a:lstStyle/>
        <a:p>
          <a:pPr algn="l"/>
          <a:r>
            <a:rPr lang="nl-BE"/>
            <a:t>Slimme digitale oplossingen maken zorg efficiënter, toegankelijker en patiëntgerichter.</a:t>
          </a:r>
          <a:endParaRPr lang="fr-BE"/>
        </a:p>
      </dgm:t>
    </dgm:pt>
    <dgm:pt modelId="{935B1326-7DC9-4128-8C8B-EA190E30B18F}" type="parTrans" cxnId="{C0BB696B-912D-4214-880B-D10BA96B161B}">
      <dgm:prSet/>
      <dgm:spPr/>
      <dgm:t>
        <a:bodyPr/>
        <a:lstStyle/>
        <a:p>
          <a:endParaRPr lang="fr-BE"/>
        </a:p>
      </dgm:t>
    </dgm:pt>
    <dgm:pt modelId="{0F6986A0-96D9-4137-A8FB-949279104DE8}" type="sibTrans" cxnId="{C0BB696B-912D-4214-880B-D10BA96B161B}">
      <dgm:prSet/>
      <dgm:spPr/>
      <dgm:t>
        <a:bodyPr/>
        <a:lstStyle/>
        <a:p>
          <a:endParaRPr lang="fr-BE"/>
        </a:p>
      </dgm:t>
    </dgm:pt>
    <dgm:pt modelId="{9AEEAAAF-E387-4A84-A644-E5C9F15E31DC}">
      <dgm:prSet/>
      <dgm:spPr/>
      <dgm:t>
        <a:bodyPr/>
        <a:lstStyle/>
        <a:p>
          <a:pPr algn="ctr"/>
          <a:r>
            <a:rPr lang="nl-BE" b="1" dirty="0" err="1"/>
            <a:t>Telemonitoring</a:t>
          </a:r>
          <a:r>
            <a:rPr lang="nl-BE" b="1" dirty="0"/>
            <a:t>                  Zorg zonder grenzen</a:t>
          </a:r>
          <a:endParaRPr lang="fr-BE" b="1" dirty="0"/>
        </a:p>
      </dgm:t>
    </dgm:pt>
    <dgm:pt modelId="{368898D7-3D83-4E54-8103-471B7C1C6F25}" type="parTrans" cxnId="{D9DF3FB6-9A8E-4394-B05C-B48B9891C9F8}">
      <dgm:prSet/>
      <dgm:spPr/>
      <dgm:t>
        <a:bodyPr/>
        <a:lstStyle/>
        <a:p>
          <a:endParaRPr lang="fr-BE"/>
        </a:p>
      </dgm:t>
    </dgm:pt>
    <dgm:pt modelId="{5B5AAE81-1FCA-4D8A-9B31-C6E4008F6800}" type="sibTrans" cxnId="{D9DF3FB6-9A8E-4394-B05C-B48B9891C9F8}">
      <dgm:prSet/>
      <dgm:spPr/>
      <dgm:t>
        <a:bodyPr/>
        <a:lstStyle/>
        <a:p>
          <a:endParaRPr lang="fr-BE"/>
        </a:p>
      </dgm:t>
    </dgm:pt>
    <dgm:pt modelId="{1105C7A0-30DC-41BE-AE73-B79CCC65DCCA}">
      <dgm:prSet/>
      <dgm:spPr/>
      <dgm:t>
        <a:bodyPr/>
        <a:lstStyle/>
        <a:p>
          <a:pPr algn="l"/>
          <a:r>
            <a:rPr lang="nl-BE"/>
            <a:t>Vroegtijdige opsporing, minder fysieke consultaties en meer comfort voor patiënt en zorgverlener.</a:t>
          </a:r>
          <a:endParaRPr lang="fr-BE"/>
        </a:p>
      </dgm:t>
    </dgm:pt>
    <dgm:pt modelId="{5B93C31D-8827-4CE4-BB13-C51564706FF0}" type="parTrans" cxnId="{07B0C3E8-48F9-44E6-A523-2EAE6D6C5E02}">
      <dgm:prSet/>
      <dgm:spPr/>
      <dgm:t>
        <a:bodyPr/>
        <a:lstStyle/>
        <a:p>
          <a:endParaRPr lang="fr-BE"/>
        </a:p>
      </dgm:t>
    </dgm:pt>
    <dgm:pt modelId="{8A9C99E0-2AAF-4F3F-827B-EA801CB79F87}" type="sibTrans" cxnId="{07B0C3E8-48F9-44E6-A523-2EAE6D6C5E02}">
      <dgm:prSet/>
      <dgm:spPr/>
      <dgm:t>
        <a:bodyPr/>
        <a:lstStyle/>
        <a:p>
          <a:endParaRPr lang="fr-BE"/>
        </a:p>
      </dgm:t>
    </dgm:pt>
    <dgm:pt modelId="{80844D62-8DC1-49CE-9DE7-9E2D074F5AA8}">
      <dgm:prSet/>
      <dgm:spPr/>
      <dgm:t>
        <a:bodyPr/>
        <a:lstStyle/>
        <a:p>
          <a:pPr algn="ctr"/>
          <a:r>
            <a:rPr lang="nl-BE" b="1" dirty="0"/>
            <a:t>Data als gamechanger</a:t>
          </a:r>
          <a:endParaRPr lang="fr-BE" b="1" dirty="0"/>
        </a:p>
      </dgm:t>
    </dgm:pt>
    <dgm:pt modelId="{3D511095-F03A-419E-82C4-E544AAAC623D}" type="parTrans" cxnId="{49596708-8A60-431F-82B7-54FE3ADFD4BE}">
      <dgm:prSet/>
      <dgm:spPr/>
      <dgm:t>
        <a:bodyPr/>
        <a:lstStyle/>
        <a:p>
          <a:endParaRPr lang="fr-BE"/>
        </a:p>
      </dgm:t>
    </dgm:pt>
    <dgm:pt modelId="{EDF619DC-3E67-4F3E-A467-374722D521B9}" type="sibTrans" cxnId="{49596708-8A60-431F-82B7-54FE3ADFD4BE}">
      <dgm:prSet/>
      <dgm:spPr/>
      <dgm:t>
        <a:bodyPr/>
        <a:lstStyle/>
        <a:p>
          <a:endParaRPr lang="fr-BE"/>
        </a:p>
      </dgm:t>
    </dgm:pt>
    <dgm:pt modelId="{CADC15CD-CF8A-4BAC-9E9A-5859DE28A3B8}">
      <dgm:prSet/>
      <dgm:spPr/>
      <dgm:t>
        <a:bodyPr/>
        <a:lstStyle/>
        <a:p>
          <a:pPr algn="l"/>
          <a:r>
            <a:rPr lang="nl-BE" dirty="0"/>
            <a:t>Hergebruik van gezondheidsgegevens en interoperabiliteit verbeteren de zorgkwaliteit en continuïteit.</a:t>
          </a:r>
          <a:endParaRPr lang="fr-BE" dirty="0"/>
        </a:p>
      </dgm:t>
    </dgm:pt>
    <dgm:pt modelId="{27C2F305-86DB-4317-B0E5-2F65E2C70349}" type="parTrans" cxnId="{3494D1F8-E8BD-47B0-B337-3A933CB928F6}">
      <dgm:prSet/>
      <dgm:spPr/>
      <dgm:t>
        <a:bodyPr/>
        <a:lstStyle/>
        <a:p>
          <a:endParaRPr lang="fr-BE"/>
        </a:p>
      </dgm:t>
    </dgm:pt>
    <dgm:pt modelId="{4BCD1586-BF28-4649-9F45-BE7C951778AE}" type="sibTrans" cxnId="{3494D1F8-E8BD-47B0-B337-3A933CB928F6}">
      <dgm:prSet/>
      <dgm:spPr/>
      <dgm:t>
        <a:bodyPr/>
        <a:lstStyle/>
        <a:p>
          <a:endParaRPr lang="fr-BE"/>
        </a:p>
      </dgm:t>
    </dgm:pt>
    <dgm:pt modelId="{4C2F610E-459B-48FD-9F31-F28E0A41CD18}">
      <dgm:prSet custT="1"/>
      <dgm:spPr/>
      <dgm:t>
        <a:bodyPr/>
        <a:lstStyle/>
        <a:p>
          <a:pPr algn="ctr"/>
          <a:r>
            <a:rPr lang="nl-BE" sz="2100" b="1" dirty="0"/>
            <a:t>Thuishospitalisatie     </a:t>
          </a:r>
          <a:r>
            <a:rPr lang="nl-BE" sz="2000" b="1" dirty="0"/>
            <a:t>Patiënt in regie, zorg op maat</a:t>
          </a:r>
          <a:endParaRPr lang="fr-BE" sz="2100" b="1" dirty="0"/>
        </a:p>
      </dgm:t>
    </dgm:pt>
    <dgm:pt modelId="{3B3E3027-1EB3-4E47-91C8-4B417F8FA859}" type="parTrans" cxnId="{CC13896C-C95A-4E73-8F6A-E4D4056DC7F6}">
      <dgm:prSet/>
      <dgm:spPr/>
      <dgm:t>
        <a:bodyPr/>
        <a:lstStyle/>
        <a:p>
          <a:endParaRPr lang="fr-BE"/>
        </a:p>
      </dgm:t>
    </dgm:pt>
    <dgm:pt modelId="{C06B2223-2600-4D34-B1AA-6E525A1C59E3}" type="sibTrans" cxnId="{CC13896C-C95A-4E73-8F6A-E4D4056DC7F6}">
      <dgm:prSet/>
      <dgm:spPr/>
      <dgm:t>
        <a:bodyPr/>
        <a:lstStyle/>
        <a:p>
          <a:endParaRPr lang="fr-BE"/>
        </a:p>
      </dgm:t>
    </dgm:pt>
    <dgm:pt modelId="{4EF1DB0E-CCEE-48A1-B3F5-F8F2AA91ADE1}">
      <dgm:prSet/>
      <dgm:spPr/>
      <dgm:t>
        <a:bodyPr/>
        <a:lstStyle/>
        <a:p>
          <a:pPr algn="l"/>
          <a:r>
            <a:rPr lang="nl-BE" sz="1600"/>
            <a:t>Sneller naar huis met kwaliteitsvolle digitale opvolging.</a:t>
          </a:r>
          <a:endParaRPr lang="fr-BE" sz="1600"/>
        </a:p>
      </dgm:t>
    </dgm:pt>
    <dgm:pt modelId="{C2713CFC-E653-4F33-B0AD-6BE90BDD38FA}" type="parTrans" cxnId="{132C58AC-D2AE-4AD9-AFCD-446C89C21AEA}">
      <dgm:prSet/>
      <dgm:spPr/>
      <dgm:t>
        <a:bodyPr/>
        <a:lstStyle/>
        <a:p>
          <a:endParaRPr lang="fr-BE"/>
        </a:p>
      </dgm:t>
    </dgm:pt>
    <dgm:pt modelId="{A5BD7774-6EDC-4879-AA89-CCBA3DC2466E}" type="sibTrans" cxnId="{132C58AC-D2AE-4AD9-AFCD-446C89C21AEA}">
      <dgm:prSet/>
      <dgm:spPr/>
      <dgm:t>
        <a:bodyPr/>
        <a:lstStyle/>
        <a:p>
          <a:endParaRPr lang="fr-BE"/>
        </a:p>
      </dgm:t>
    </dgm:pt>
    <dgm:pt modelId="{AF06431E-3D02-4A54-943C-2078DA67E675}">
      <dgm:prSet/>
      <dgm:spPr/>
      <dgm:t>
        <a:bodyPr/>
        <a:lstStyle/>
        <a:p>
          <a:pPr algn="ctr"/>
          <a:r>
            <a:rPr lang="nl-BE" b="1" dirty="0"/>
            <a:t>AI als medisch kompas</a:t>
          </a:r>
          <a:endParaRPr lang="fr-BE" b="1" dirty="0"/>
        </a:p>
      </dgm:t>
    </dgm:pt>
    <dgm:pt modelId="{8B192E59-D258-4DAA-8D26-2DC43D99982D}" type="parTrans" cxnId="{3E83B75F-AF94-4709-8C77-D460D9CCB54F}">
      <dgm:prSet/>
      <dgm:spPr/>
      <dgm:t>
        <a:bodyPr/>
        <a:lstStyle/>
        <a:p>
          <a:endParaRPr lang="fr-BE"/>
        </a:p>
      </dgm:t>
    </dgm:pt>
    <dgm:pt modelId="{51C43A77-2A15-4624-9F1A-F9F1F86E9CF9}" type="sibTrans" cxnId="{3E83B75F-AF94-4709-8C77-D460D9CCB54F}">
      <dgm:prSet/>
      <dgm:spPr/>
      <dgm:t>
        <a:bodyPr/>
        <a:lstStyle/>
        <a:p>
          <a:endParaRPr lang="fr-BE"/>
        </a:p>
      </dgm:t>
    </dgm:pt>
    <dgm:pt modelId="{C276F22B-807E-4D38-B92B-7CE50C962772}">
      <dgm:prSet/>
      <dgm:spPr/>
      <dgm:t>
        <a:bodyPr/>
        <a:lstStyle/>
        <a:p>
          <a:pPr algn="l"/>
          <a:r>
            <a:rPr lang="nl-BE" dirty="0"/>
            <a:t>Van triage in woonzorgcentra tot geïntegreerde zorg – AI brengt slimme oplossingen voor complexe uitdagingen.</a:t>
          </a:r>
          <a:endParaRPr lang="fr-BE" dirty="0"/>
        </a:p>
      </dgm:t>
    </dgm:pt>
    <dgm:pt modelId="{8656C3A1-03EE-4C3E-8EFA-C6E5FA2C8165}" type="parTrans" cxnId="{7914C0D2-5577-45A3-986D-3D9E91FCDAA4}">
      <dgm:prSet/>
      <dgm:spPr/>
      <dgm:t>
        <a:bodyPr/>
        <a:lstStyle/>
        <a:p>
          <a:endParaRPr lang="fr-BE"/>
        </a:p>
      </dgm:t>
    </dgm:pt>
    <dgm:pt modelId="{2393E55B-C39F-41E0-B0DA-39A8E39442C6}" type="sibTrans" cxnId="{7914C0D2-5577-45A3-986D-3D9E91FCDAA4}">
      <dgm:prSet/>
      <dgm:spPr/>
      <dgm:t>
        <a:bodyPr/>
        <a:lstStyle/>
        <a:p>
          <a:endParaRPr lang="fr-BE"/>
        </a:p>
      </dgm:t>
    </dgm:pt>
    <dgm:pt modelId="{9D4D8277-1A22-4761-AEC7-E4AC992770F8}">
      <dgm:prSet/>
      <dgm:spPr/>
      <dgm:t>
        <a:bodyPr/>
        <a:lstStyle/>
        <a:p>
          <a:pPr algn="l"/>
          <a:endParaRPr lang="fr-BE" dirty="0"/>
        </a:p>
      </dgm:t>
    </dgm:pt>
    <dgm:pt modelId="{5201E1B9-BE94-40EB-8094-501AA40572AA}" type="parTrans" cxnId="{C01AC11A-4193-452B-ABCD-213211B9505B}">
      <dgm:prSet/>
      <dgm:spPr/>
      <dgm:t>
        <a:bodyPr/>
        <a:lstStyle/>
        <a:p>
          <a:endParaRPr lang="fr-BE"/>
        </a:p>
      </dgm:t>
    </dgm:pt>
    <dgm:pt modelId="{FA03C4AF-05D9-46B9-8C30-6315D7CC9133}" type="sibTrans" cxnId="{C01AC11A-4193-452B-ABCD-213211B9505B}">
      <dgm:prSet/>
      <dgm:spPr/>
      <dgm:t>
        <a:bodyPr/>
        <a:lstStyle/>
        <a:p>
          <a:endParaRPr lang="fr-BE"/>
        </a:p>
      </dgm:t>
    </dgm:pt>
    <dgm:pt modelId="{AE591445-39EC-4798-9575-8F44855835DB}">
      <dgm:prSet/>
      <dgm:spPr/>
      <dgm:t>
        <a:bodyPr/>
        <a:lstStyle/>
        <a:p>
          <a:pPr algn="l"/>
          <a:endParaRPr lang="fr-BE" dirty="0"/>
        </a:p>
      </dgm:t>
    </dgm:pt>
    <dgm:pt modelId="{C639BD7A-B956-46DA-AC6C-53654EF2D278}" type="parTrans" cxnId="{FE79CCCC-5BC3-432D-AF3C-01D041030E1E}">
      <dgm:prSet/>
      <dgm:spPr/>
      <dgm:t>
        <a:bodyPr/>
        <a:lstStyle/>
        <a:p>
          <a:endParaRPr lang="fr-BE"/>
        </a:p>
      </dgm:t>
    </dgm:pt>
    <dgm:pt modelId="{CDE65476-BD8F-490E-9948-0C019C4D5D2C}" type="sibTrans" cxnId="{FE79CCCC-5BC3-432D-AF3C-01D041030E1E}">
      <dgm:prSet/>
      <dgm:spPr/>
      <dgm:t>
        <a:bodyPr/>
        <a:lstStyle/>
        <a:p>
          <a:endParaRPr lang="fr-BE"/>
        </a:p>
      </dgm:t>
    </dgm:pt>
    <dgm:pt modelId="{9E844D62-A61B-44E6-B6D8-0141561246BB}" type="pres">
      <dgm:prSet presAssocID="{A6E60F10-3377-4E70-AD61-B07F0F6C3E92}" presName="diagram" presStyleCnt="0">
        <dgm:presLayoutVars>
          <dgm:dir/>
          <dgm:resizeHandles val="exact"/>
        </dgm:presLayoutVars>
      </dgm:prSet>
      <dgm:spPr/>
    </dgm:pt>
    <dgm:pt modelId="{17E59E2C-EF21-4775-9C76-5E0C0994C8A4}" type="pres">
      <dgm:prSet presAssocID="{23A5907B-0C21-4494-A8A4-C510963B4641}" presName="node" presStyleLbl="node1" presStyleIdx="0" presStyleCnt="6">
        <dgm:presLayoutVars>
          <dgm:bulletEnabled val="1"/>
        </dgm:presLayoutVars>
      </dgm:prSet>
      <dgm:spPr/>
    </dgm:pt>
    <dgm:pt modelId="{07AA66DD-8942-4E5F-B1D9-FA79882BB894}" type="pres">
      <dgm:prSet presAssocID="{4A10554F-67D2-4E8A-ADBB-386B686C63E6}" presName="sibTrans" presStyleCnt="0"/>
      <dgm:spPr/>
    </dgm:pt>
    <dgm:pt modelId="{FE78DF33-F495-4FF9-B1E5-EAFBCC1FACF5}" type="pres">
      <dgm:prSet presAssocID="{E8838B02-18B0-45E0-8BAD-BF10F037BC8D}" presName="node" presStyleLbl="node1" presStyleIdx="1" presStyleCnt="6">
        <dgm:presLayoutVars>
          <dgm:bulletEnabled val="1"/>
        </dgm:presLayoutVars>
      </dgm:prSet>
      <dgm:spPr/>
    </dgm:pt>
    <dgm:pt modelId="{D5885F27-D4C9-4490-92B7-9FF397836E89}" type="pres">
      <dgm:prSet presAssocID="{CB1104D6-2EE6-449C-8C4B-30206A654C95}" presName="sibTrans" presStyleCnt="0"/>
      <dgm:spPr/>
    </dgm:pt>
    <dgm:pt modelId="{8EA26BF1-1588-4269-A850-CD6C3E5F6960}" type="pres">
      <dgm:prSet presAssocID="{9AEEAAAF-E387-4A84-A644-E5C9F15E31DC}" presName="node" presStyleLbl="node1" presStyleIdx="2" presStyleCnt="6">
        <dgm:presLayoutVars>
          <dgm:bulletEnabled val="1"/>
        </dgm:presLayoutVars>
      </dgm:prSet>
      <dgm:spPr/>
    </dgm:pt>
    <dgm:pt modelId="{606B0F31-91C1-4098-81A5-75FDB3CB46F3}" type="pres">
      <dgm:prSet presAssocID="{5B5AAE81-1FCA-4D8A-9B31-C6E4008F6800}" presName="sibTrans" presStyleCnt="0"/>
      <dgm:spPr/>
    </dgm:pt>
    <dgm:pt modelId="{7599F9D6-C22F-40D4-9854-7DCA06CF98B2}" type="pres">
      <dgm:prSet presAssocID="{80844D62-8DC1-49CE-9DE7-9E2D074F5AA8}" presName="node" presStyleLbl="node1" presStyleIdx="3" presStyleCnt="6">
        <dgm:presLayoutVars>
          <dgm:bulletEnabled val="1"/>
        </dgm:presLayoutVars>
      </dgm:prSet>
      <dgm:spPr/>
    </dgm:pt>
    <dgm:pt modelId="{51C62378-DAF1-4C08-980B-318EC202C510}" type="pres">
      <dgm:prSet presAssocID="{EDF619DC-3E67-4F3E-A467-374722D521B9}" presName="sibTrans" presStyleCnt="0"/>
      <dgm:spPr/>
    </dgm:pt>
    <dgm:pt modelId="{BD47A67E-49AA-4240-8989-E9F8869A78A8}" type="pres">
      <dgm:prSet presAssocID="{4C2F610E-459B-48FD-9F31-F28E0A41CD18}" presName="node" presStyleLbl="node1" presStyleIdx="4" presStyleCnt="6">
        <dgm:presLayoutVars>
          <dgm:bulletEnabled val="1"/>
        </dgm:presLayoutVars>
      </dgm:prSet>
      <dgm:spPr/>
    </dgm:pt>
    <dgm:pt modelId="{589E3ACC-2466-42B4-A768-7D030F889431}" type="pres">
      <dgm:prSet presAssocID="{C06B2223-2600-4D34-B1AA-6E525A1C59E3}" presName="sibTrans" presStyleCnt="0"/>
      <dgm:spPr/>
    </dgm:pt>
    <dgm:pt modelId="{6FE0AA6A-574B-4985-9EF8-CB0C892EBAF9}" type="pres">
      <dgm:prSet presAssocID="{AF06431E-3D02-4A54-943C-2078DA67E675}" presName="node" presStyleLbl="node1" presStyleIdx="5" presStyleCnt="6">
        <dgm:presLayoutVars>
          <dgm:bulletEnabled val="1"/>
        </dgm:presLayoutVars>
      </dgm:prSet>
      <dgm:spPr/>
    </dgm:pt>
  </dgm:ptLst>
  <dgm:cxnLst>
    <dgm:cxn modelId="{58642408-54FB-4CD5-8AE4-B958175058BB}" type="presOf" srcId="{23A5907B-0C21-4494-A8A4-C510963B4641}" destId="{17E59E2C-EF21-4775-9C76-5E0C0994C8A4}" srcOrd="0" destOrd="0" presId="urn:microsoft.com/office/officeart/2005/8/layout/default"/>
    <dgm:cxn modelId="{49596708-8A60-431F-82B7-54FE3ADFD4BE}" srcId="{A6E60F10-3377-4E70-AD61-B07F0F6C3E92}" destId="{80844D62-8DC1-49CE-9DE7-9E2D074F5AA8}" srcOrd="3" destOrd="0" parTransId="{3D511095-F03A-419E-82C4-E544AAAC623D}" sibTransId="{EDF619DC-3E67-4F3E-A467-374722D521B9}"/>
    <dgm:cxn modelId="{EE66830D-C798-4242-AFAC-B6FCA6141C8C}" type="presOf" srcId="{9AEEAAAF-E387-4A84-A644-E5C9F15E31DC}" destId="{8EA26BF1-1588-4269-A850-CD6C3E5F6960}" srcOrd="0" destOrd="0" presId="urn:microsoft.com/office/officeart/2005/8/layout/default"/>
    <dgm:cxn modelId="{C01AC11A-4193-452B-ABCD-213211B9505B}" srcId="{80844D62-8DC1-49CE-9DE7-9E2D074F5AA8}" destId="{9D4D8277-1A22-4761-AEC7-E4AC992770F8}" srcOrd="0" destOrd="0" parTransId="{5201E1B9-BE94-40EB-8094-501AA40572AA}" sibTransId="{FA03C4AF-05D9-46B9-8C30-6315D7CC9133}"/>
    <dgm:cxn modelId="{D83E0921-D06E-4E3C-ACEC-08A596F03551}" srcId="{E8838B02-18B0-45E0-8BAD-BF10F037BC8D}" destId="{F1AE1C5B-7105-4B2D-894E-7EC93BBADE63}" srcOrd="0" destOrd="0" parTransId="{D42BDAB7-95F0-4158-95AB-836BD09E7755}" sibTransId="{CA008443-8074-4A7D-AF3D-9B909484A840}"/>
    <dgm:cxn modelId="{9EFBC123-6C2F-422C-9F15-73708ADB2CE5}" srcId="{23A5907B-0C21-4494-A8A4-C510963B4641}" destId="{B1E46C69-8487-4339-A798-44F6F6DA6D86}" srcOrd="0" destOrd="0" parTransId="{A3764A3F-106A-4A27-9571-135546BFE55D}" sibTransId="{37410675-2842-45C9-9462-A2AC27092D94}"/>
    <dgm:cxn modelId="{8A756A2D-F2E3-4D42-932D-3B27ADBE81AE}" type="presOf" srcId="{A6E60F10-3377-4E70-AD61-B07F0F6C3E92}" destId="{9E844D62-A61B-44E6-B6D8-0141561246BB}" srcOrd="0" destOrd="0" presId="urn:microsoft.com/office/officeart/2005/8/layout/default"/>
    <dgm:cxn modelId="{6D5D0A5F-452D-45B9-8A34-C16C60E94B12}" srcId="{A6E60F10-3377-4E70-AD61-B07F0F6C3E92}" destId="{23A5907B-0C21-4494-A8A4-C510963B4641}" srcOrd="0" destOrd="0" parTransId="{C7A10F29-9B91-484E-8D85-B19A471D9A04}" sibTransId="{4A10554F-67D2-4E8A-ADBB-386B686C63E6}"/>
    <dgm:cxn modelId="{3E83B75F-AF94-4709-8C77-D460D9CCB54F}" srcId="{A6E60F10-3377-4E70-AD61-B07F0F6C3E92}" destId="{AF06431E-3D02-4A54-943C-2078DA67E675}" srcOrd="5" destOrd="0" parTransId="{8B192E59-D258-4DAA-8D26-2DC43D99982D}" sibTransId="{51C43A77-2A15-4624-9F1A-F9F1F86E9CF9}"/>
    <dgm:cxn modelId="{C0BB696B-912D-4214-880B-D10BA96B161B}" srcId="{E8838B02-18B0-45E0-8BAD-BF10F037BC8D}" destId="{6CCB78E4-F74A-4FD8-A4CD-D5CA7D0A8346}" srcOrd="1" destOrd="0" parTransId="{935B1326-7DC9-4128-8C8B-EA190E30B18F}" sibTransId="{0F6986A0-96D9-4137-A8FB-949279104DE8}"/>
    <dgm:cxn modelId="{CC13896C-C95A-4E73-8F6A-E4D4056DC7F6}" srcId="{A6E60F10-3377-4E70-AD61-B07F0F6C3E92}" destId="{4C2F610E-459B-48FD-9F31-F28E0A41CD18}" srcOrd="4" destOrd="0" parTransId="{3B3E3027-1EB3-4E47-91C8-4B417F8FA859}" sibTransId="{C06B2223-2600-4D34-B1AA-6E525A1C59E3}"/>
    <dgm:cxn modelId="{CD4F4D6F-7B3A-4172-8AE6-1BEE3F02D6CB}" type="presOf" srcId="{E8838B02-18B0-45E0-8BAD-BF10F037BC8D}" destId="{FE78DF33-F495-4FF9-B1E5-EAFBCC1FACF5}" srcOrd="0" destOrd="0" presId="urn:microsoft.com/office/officeart/2005/8/layout/default"/>
    <dgm:cxn modelId="{E5C28282-F2A5-4FA8-ACA5-0D798E0BA2BF}" srcId="{A6E60F10-3377-4E70-AD61-B07F0F6C3E92}" destId="{E8838B02-18B0-45E0-8BAD-BF10F037BC8D}" srcOrd="1" destOrd="0" parTransId="{63472A88-794E-42B0-8764-774581421104}" sibTransId="{CB1104D6-2EE6-449C-8C4B-30206A654C95}"/>
    <dgm:cxn modelId="{9AD39B9F-3A1A-441D-9357-0ABB655860DE}" type="presOf" srcId="{C276F22B-807E-4D38-B92B-7CE50C962772}" destId="{6FE0AA6A-574B-4985-9EF8-CB0C892EBAF9}" srcOrd="0" destOrd="2" presId="urn:microsoft.com/office/officeart/2005/8/layout/default"/>
    <dgm:cxn modelId="{F07FA6A1-0055-4C56-9ED6-49B7DAD10234}" type="presOf" srcId="{4C2F610E-459B-48FD-9F31-F28E0A41CD18}" destId="{BD47A67E-49AA-4240-8989-E9F8869A78A8}" srcOrd="0" destOrd="0" presId="urn:microsoft.com/office/officeart/2005/8/layout/default"/>
    <dgm:cxn modelId="{58EFBBA4-79AE-4948-ABBF-98676A0569C0}" type="presOf" srcId="{1105C7A0-30DC-41BE-AE73-B79CCC65DCCA}" destId="{8EA26BF1-1588-4269-A850-CD6C3E5F6960}" srcOrd="0" destOrd="1" presId="urn:microsoft.com/office/officeart/2005/8/layout/default"/>
    <dgm:cxn modelId="{A54211A5-7928-4DEC-8580-E0C9102ECB5B}" type="presOf" srcId="{9D4D8277-1A22-4761-AEC7-E4AC992770F8}" destId="{7599F9D6-C22F-40D4-9854-7DCA06CF98B2}" srcOrd="0" destOrd="1" presId="urn:microsoft.com/office/officeart/2005/8/layout/default"/>
    <dgm:cxn modelId="{D9A9DEA6-9A17-4716-AF54-E90168D1B2D8}" type="presOf" srcId="{CADC15CD-CF8A-4BAC-9E9A-5859DE28A3B8}" destId="{7599F9D6-C22F-40D4-9854-7DCA06CF98B2}" srcOrd="0" destOrd="2" presId="urn:microsoft.com/office/officeart/2005/8/layout/default"/>
    <dgm:cxn modelId="{0BB866A7-0585-453F-A7E5-199D07904809}" type="presOf" srcId="{F1AE1C5B-7105-4B2D-894E-7EC93BBADE63}" destId="{FE78DF33-F495-4FF9-B1E5-EAFBCC1FACF5}" srcOrd="0" destOrd="1" presId="urn:microsoft.com/office/officeart/2005/8/layout/default"/>
    <dgm:cxn modelId="{132C58AC-D2AE-4AD9-AFCD-446C89C21AEA}" srcId="{4C2F610E-459B-48FD-9F31-F28E0A41CD18}" destId="{4EF1DB0E-CCEE-48A1-B3F5-F8F2AA91ADE1}" srcOrd="0" destOrd="0" parTransId="{C2713CFC-E653-4F33-B0AD-6BE90BDD38FA}" sibTransId="{A5BD7774-6EDC-4879-AA89-CCBA3DC2466E}"/>
    <dgm:cxn modelId="{D9DF3FB6-9A8E-4394-B05C-B48B9891C9F8}" srcId="{A6E60F10-3377-4E70-AD61-B07F0F6C3E92}" destId="{9AEEAAAF-E387-4A84-A644-E5C9F15E31DC}" srcOrd="2" destOrd="0" parTransId="{368898D7-3D83-4E54-8103-471B7C1C6F25}" sibTransId="{5B5AAE81-1FCA-4D8A-9B31-C6E4008F6800}"/>
    <dgm:cxn modelId="{F36C33B9-57DE-4A0D-8BA7-D73654A40A2C}" type="presOf" srcId="{B1E46C69-8487-4339-A798-44F6F6DA6D86}" destId="{17E59E2C-EF21-4775-9C76-5E0C0994C8A4}" srcOrd="0" destOrd="1" presId="urn:microsoft.com/office/officeart/2005/8/layout/default"/>
    <dgm:cxn modelId="{236BDCC0-EB11-4922-8DD8-E235BFDF613C}" type="presOf" srcId="{AE591445-39EC-4798-9575-8F44855835DB}" destId="{6FE0AA6A-574B-4985-9EF8-CB0C892EBAF9}" srcOrd="0" destOrd="1" presId="urn:microsoft.com/office/officeart/2005/8/layout/default"/>
    <dgm:cxn modelId="{FE79CCCC-5BC3-432D-AF3C-01D041030E1E}" srcId="{AF06431E-3D02-4A54-943C-2078DA67E675}" destId="{AE591445-39EC-4798-9575-8F44855835DB}" srcOrd="0" destOrd="0" parTransId="{C639BD7A-B956-46DA-AC6C-53654EF2D278}" sibTransId="{CDE65476-BD8F-490E-9948-0C019C4D5D2C}"/>
    <dgm:cxn modelId="{2F16E2CC-3CAE-49D9-867E-73BBFEC19C1F}" type="presOf" srcId="{80844D62-8DC1-49CE-9DE7-9E2D074F5AA8}" destId="{7599F9D6-C22F-40D4-9854-7DCA06CF98B2}" srcOrd="0" destOrd="0" presId="urn:microsoft.com/office/officeart/2005/8/layout/default"/>
    <dgm:cxn modelId="{7914C0D2-5577-45A3-986D-3D9E91FCDAA4}" srcId="{AF06431E-3D02-4A54-943C-2078DA67E675}" destId="{C276F22B-807E-4D38-B92B-7CE50C962772}" srcOrd="1" destOrd="0" parTransId="{8656C3A1-03EE-4C3E-8EFA-C6E5FA2C8165}" sibTransId="{2393E55B-C39F-41E0-B0DA-39A8E39442C6}"/>
    <dgm:cxn modelId="{07B0C3E8-48F9-44E6-A523-2EAE6D6C5E02}" srcId="{9AEEAAAF-E387-4A84-A644-E5C9F15E31DC}" destId="{1105C7A0-30DC-41BE-AE73-B79CCC65DCCA}" srcOrd="0" destOrd="0" parTransId="{5B93C31D-8827-4CE4-BB13-C51564706FF0}" sibTransId="{8A9C99E0-2AAF-4F3F-827B-EA801CB79F87}"/>
    <dgm:cxn modelId="{A462A5F6-D3D4-4F58-870B-9D3307444496}" type="presOf" srcId="{4EF1DB0E-CCEE-48A1-B3F5-F8F2AA91ADE1}" destId="{BD47A67E-49AA-4240-8989-E9F8869A78A8}" srcOrd="0" destOrd="1" presId="urn:microsoft.com/office/officeart/2005/8/layout/default"/>
    <dgm:cxn modelId="{3494D1F8-E8BD-47B0-B337-3A933CB928F6}" srcId="{80844D62-8DC1-49CE-9DE7-9E2D074F5AA8}" destId="{CADC15CD-CF8A-4BAC-9E9A-5859DE28A3B8}" srcOrd="1" destOrd="0" parTransId="{27C2F305-86DB-4317-B0E5-2F65E2C70349}" sibTransId="{4BCD1586-BF28-4649-9F45-BE7C951778AE}"/>
    <dgm:cxn modelId="{215021F9-103C-400A-8A6C-A3443B59DC61}" type="presOf" srcId="{AF06431E-3D02-4A54-943C-2078DA67E675}" destId="{6FE0AA6A-574B-4985-9EF8-CB0C892EBAF9}" srcOrd="0" destOrd="0" presId="urn:microsoft.com/office/officeart/2005/8/layout/default"/>
    <dgm:cxn modelId="{06BAACFC-08FF-4AB1-A246-F8DEB02D2679}" type="presOf" srcId="{6CCB78E4-F74A-4FD8-A4CD-D5CA7D0A8346}" destId="{FE78DF33-F495-4FF9-B1E5-EAFBCC1FACF5}" srcOrd="0" destOrd="2" presId="urn:microsoft.com/office/officeart/2005/8/layout/default"/>
    <dgm:cxn modelId="{C734A15D-E263-485B-B863-2978DFDBE2B6}" type="presParOf" srcId="{9E844D62-A61B-44E6-B6D8-0141561246BB}" destId="{17E59E2C-EF21-4775-9C76-5E0C0994C8A4}" srcOrd="0" destOrd="0" presId="urn:microsoft.com/office/officeart/2005/8/layout/default"/>
    <dgm:cxn modelId="{82BAE54B-9DEC-4961-872C-4CF404C6EF4C}" type="presParOf" srcId="{9E844D62-A61B-44E6-B6D8-0141561246BB}" destId="{07AA66DD-8942-4E5F-B1D9-FA79882BB894}" srcOrd="1" destOrd="0" presId="urn:microsoft.com/office/officeart/2005/8/layout/default"/>
    <dgm:cxn modelId="{E91A7520-16E6-4A24-9C6F-75764D4C397D}" type="presParOf" srcId="{9E844D62-A61B-44E6-B6D8-0141561246BB}" destId="{FE78DF33-F495-4FF9-B1E5-EAFBCC1FACF5}" srcOrd="2" destOrd="0" presId="urn:microsoft.com/office/officeart/2005/8/layout/default"/>
    <dgm:cxn modelId="{196B180E-32D0-4689-A89F-2FEAE55F3E19}" type="presParOf" srcId="{9E844D62-A61B-44E6-B6D8-0141561246BB}" destId="{D5885F27-D4C9-4490-92B7-9FF397836E89}" srcOrd="3" destOrd="0" presId="urn:microsoft.com/office/officeart/2005/8/layout/default"/>
    <dgm:cxn modelId="{28F86A7D-760A-487F-8019-D250C7FEADC6}" type="presParOf" srcId="{9E844D62-A61B-44E6-B6D8-0141561246BB}" destId="{8EA26BF1-1588-4269-A850-CD6C3E5F6960}" srcOrd="4" destOrd="0" presId="urn:microsoft.com/office/officeart/2005/8/layout/default"/>
    <dgm:cxn modelId="{39917BBE-A8DA-44EF-9F5F-591FB06086D6}" type="presParOf" srcId="{9E844D62-A61B-44E6-B6D8-0141561246BB}" destId="{606B0F31-91C1-4098-81A5-75FDB3CB46F3}" srcOrd="5" destOrd="0" presId="urn:microsoft.com/office/officeart/2005/8/layout/default"/>
    <dgm:cxn modelId="{5D795AB4-37EB-4E03-92D6-91FA0D582E37}" type="presParOf" srcId="{9E844D62-A61B-44E6-B6D8-0141561246BB}" destId="{7599F9D6-C22F-40D4-9854-7DCA06CF98B2}" srcOrd="6" destOrd="0" presId="urn:microsoft.com/office/officeart/2005/8/layout/default"/>
    <dgm:cxn modelId="{DD510014-4ECE-49B8-9189-8780625864FA}" type="presParOf" srcId="{9E844D62-A61B-44E6-B6D8-0141561246BB}" destId="{51C62378-DAF1-4C08-980B-318EC202C510}" srcOrd="7" destOrd="0" presId="urn:microsoft.com/office/officeart/2005/8/layout/default"/>
    <dgm:cxn modelId="{975DAF73-25A0-4114-8DEC-109874FC9871}" type="presParOf" srcId="{9E844D62-A61B-44E6-B6D8-0141561246BB}" destId="{BD47A67E-49AA-4240-8989-E9F8869A78A8}" srcOrd="8" destOrd="0" presId="urn:microsoft.com/office/officeart/2005/8/layout/default"/>
    <dgm:cxn modelId="{EC160545-08BB-4493-A1DF-14ECB9C963DC}" type="presParOf" srcId="{9E844D62-A61B-44E6-B6D8-0141561246BB}" destId="{589E3ACC-2466-42B4-A768-7D030F889431}" srcOrd="9" destOrd="0" presId="urn:microsoft.com/office/officeart/2005/8/layout/default"/>
    <dgm:cxn modelId="{992B8F1E-8377-4282-846A-BB855DFD7AED}" type="presParOf" srcId="{9E844D62-A61B-44E6-B6D8-0141561246BB}" destId="{6FE0AA6A-574B-4985-9EF8-CB0C892EBA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4CC55C-1CF9-4C79-8EE8-CC14EE91E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C7035CB-921F-46F0-96E4-6934735A2853}">
      <dgm:prSet/>
      <dgm:spPr/>
      <dgm:t>
        <a:bodyPr/>
        <a:lstStyle/>
        <a:p>
          <a:r>
            <a:rPr lang="nl-BE" b="1" dirty="0"/>
            <a:t>Samen de zorg van morgen bouwen!</a:t>
          </a:r>
          <a:endParaRPr lang="fr-BE" dirty="0"/>
        </a:p>
      </dgm:t>
    </dgm:pt>
    <dgm:pt modelId="{BD5CC7C6-5426-4AAB-BB90-072D24C520E0}" type="parTrans" cxnId="{E23990A9-F1BF-46D8-855F-586B870F128E}">
      <dgm:prSet/>
      <dgm:spPr/>
      <dgm:t>
        <a:bodyPr/>
        <a:lstStyle/>
        <a:p>
          <a:endParaRPr lang="fr-BE"/>
        </a:p>
      </dgm:t>
    </dgm:pt>
    <dgm:pt modelId="{8DA7F39F-EA32-43CA-89A1-9B0670420622}" type="sibTrans" cxnId="{E23990A9-F1BF-46D8-855F-586B870F128E}">
      <dgm:prSet/>
      <dgm:spPr/>
      <dgm:t>
        <a:bodyPr/>
        <a:lstStyle/>
        <a:p>
          <a:endParaRPr lang="fr-BE"/>
        </a:p>
      </dgm:t>
    </dgm:pt>
    <dgm:pt modelId="{A8D64799-C668-4233-97FA-6E52B92819EE}">
      <dgm:prSet/>
      <dgm:spPr/>
      <dgm:t>
        <a:bodyPr/>
        <a:lstStyle/>
        <a:p>
          <a:r>
            <a:rPr lang="nl-BE" dirty="0" err="1"/>
            <a:t>eGezondheid</a:t>
          </a:r>
          <a:r>
            <a:rPr lang="nl-BE" dirty="0"/>
            <a:t> is geen doel op zich, maar een middel. Een middel om de patiënt te ondersteunen, de zorgverlener te ontlasten en de zorgkwaliteit te verbeteren</a:t>
          </a:r>
          <a:endParaRPr lang="fr-BE" dirty="0"/>
        </a:p>
      </dgm:t>
    </dgm:pt>
    <dgm:pt modelId="{3C01AC7D-378D-4CFE-A770-68962ADF9793}" type="parTrans" cxnId="{FD90164B-D5A8-442C-A554-322DF57F67A1}">
      <dgm:prSet/>
      <dgm:spPr/>
      <dgm:t>
        <a:bodyPr/>
        <a:lstStyle/>
        <a:p>
          <a:endParaRPr lang="fr-BE"/>
        </a:p>
      </dgm:t>
    </dgm:pt>
    <dgm:pt modelId="{410D345C-018B-44DB-B978-02B1D9AB5199}" type="sibTrans" cxnId="{FD90164B-D5A8-442C-A554-322DF57F67A1}">
      <dgm:prSet/>
      <dgm:spPr/>
      <dgm:t>
        <a:bodyPr/>
        <a:lstStyle/>
        <a:p>
          <a:endParaRPr lang="fr-BE"/>
        </a:p>
      </dgm:t>
    </dgm:pt>
    <dgm:pt modelId="{C156CFDF-381F-4B95-B43F-5629B5FFA850}">
      <dgm:prSet/>
      <dgm:spPr/>
      <dgm:t>
        <a:bodyPr/>
        <a:lstStyle/>
        <a:p>
          <a:r>
            <a:rPr lang="nl-BE" b="1"/>
            <a:t>Van visie naar actie</a:t>
          </a:r>
          <a:endParaRPr lang="fr-BE"/>
        </a:p>
      </dgm:t>
    </dgm:pt>
    <dgm:pt modelId="{79CC8E83-E549-4572-9F77-6236253D2D57}" type="parTrans" cxnId="{43117FF3-CFC0-40D5-9494-8E9E76BA9031}">
      <dgm:prSet/>
      <dgm:spPr/>
      <dgm:t>
        <a:bodyPr/>
        <a:lstStyle/>
        <a:p>
          <a:endParaRPr lang="fr-BE"/>
        </a:p>
      </dgm:t>
    </dgm:pt>
    <dgm:pt modelId="{84FE5829-69CA-4141-BC25-D2B9E90A0136}" type="sibTrans" cxnId="{43117FF3-CFC0-40D5-9494-8E9E76BA9031}">
      <dgm:prSet/>
      <dgm:spPr/>
      <dgm:t>
        <a:bodyPr/>
        <a:lstStyle/>
        <a:p>
          <a:endParaRPr lang="fr-BE"/>
        </a:p>
      </dgm:t>
    </dgm:pt>
    <dgm:pt modelId="{35A35815-E1EB-4798-B286-8CD09599F65A}">
      <dgm:prSet/>
      <dgm:spPr/>
      <dgm:t>
        <a:bodyPr/>
        <a:lstStyle/>
        <a:p>
          <a:r>
            <a:rPr lang="nl-BE" dirty="0"/>
            <a:t>We finaliseren het </a:t>
          </a:r>
          <a:r>
            <a:rPr lang="nl-BE" dirty="0" err="1"/>
            <a:t>eGezondheidsactieplan</a:t>
          </a:r>
          <a:r>
            <a:rPr lang="nl-BE" dirty="0"/>
            <a:t> met de deelstaten en operationaliseren geïntegreerde zorgprogramma’s</a:t>
          </a:r>
          <a:endParaRPr lang="fr-BE" dirty="0"/>
        </a:p>
      </dgm:t>
    </dgm:pt>
    <dgm:pt modelId="{3F1C4E07-9C83-47C0-9C2B-A72E84C0242F}" type="parTrans" cxnId="{5E4BC4E8-E578-44D8-BCCD-B2DA5879D7B1}">
      <dgm:prSet/>
      <dgm:spPr/>
      <dgm:t>
        <a:bodyPr/>
        <a:lstStyle/>
        <a:p>
          <a:endParaRPr lang="fr-BE"/>
        </a:p>
      </dgm:t>
    </dgm:pt>
    <dgm:pt modelId="{C9FE6944-8FEA-4A6B-B526-C3EA350F2187}" type="sibTrans" cxnId="{5E4BC4E8-E578-44D8-BCCD-B2DA5879D7B1}">
      <dgm:prSet/>
      <dgm:spPr/>
      <dgm:t>
        <a:bodyPr/>
        <a:lstStyle/>
        <a:p>
          <a:endParaRPr lang="fr-BE"/>
        </a:p>
      </dgm:t>
    </dgm:pt>
    <dgm:pt modelId="{F95685F0-B88E-4152-9649-BF26D4BE5299}">
      <dgm:prSet/>
      <dgm:spPr/>
      <dgm:t>
        <a:bodyPr/>
        <a:lstStyle/>
        <a:p>
          <a:r>
            <a:rPr lang="nl-BE" b="1"/>
            <a:t>Patient Journeys met Zorg voor de patiënt zonder barrières</a:t>
          </a:r>
          <a:endParaRPr lang="fr-BE"/>
        </a:p>
      </dgm:t>
    </dgm:pt>
    <dgm:pt modelId="{7E76550D-DD24-4A5B-9275-DA92FD6F4049}" type="parTrans" cxnId="{BF1920A5-C463-48FE-9C35-94A5409BE2F6}">
      <dgm:prSet/>
      <dgm:spPr/>
      <dgm:t>
        <a:bodyPr/>
        <a:lstStyle/>
        <a:p>
          <a:endParaRPr lang="fr-BE"/>
        </a:p>
      </dgm:t>
    </dgm:pt>
    <dgm:pt modelId="{72D28709-E922-4108-A9A6-14C96A75819D}" type="sibTrans" cxnId="{BF1920A5-C463-48FE-9C35-94A5409BE2F6}">
      <dgm:prSet/>
      <dgm:spPr/>
      <dgm:t>
        <a:bodyPr/>
        <a:lstStyle/>
        <a:p>
          <a:endParaRPr lang="fr-BE"/>
        </a:p>
      </dgm:t>
    </dgm:pt>
    <dgm:pt modelId="{1F1A43B5-584F-4C0C-A254-3877BD4C1370}">
      <dgm:prSet/>
      <dgm:spPr/>
      <dgm:t>
        <a:bodyPr/>
        <a:lstStyle/>
        <a:p>
          <a:r>
            <a:rPr lang="nl-BE" dirty="0"/>
            <a:t>EPD voor elke zorgverlener, digitale </a:t>
          </a:r>
          <a:r>
            <a:rPr lang="nl-BE" dirty="0" err="1"/>
            <a:t>interoperabele</a:t>
          </a:r>
          <a:r>
            <a:rPr lang="nl-BE" dirty="0"/>
            <a:t> tools en een naadloze patiëntreis</a:t>
          </a:r>
          <a:endParaRPr lang="fr-BE" dirty="0"/>
        </a:p>
      </dgm:t>
    </dgm:pt>
    <dgm:pt modelId="{CCFEEDD0-8245-43BE-9875-D0BE72DCF0D1}" type="parTrans" cxnId="{DB4A996E-1540-44FC-A1B0-780540B81303}">
      <dgm:prSet/>
      <dgm:spPr/>
      <dgm:t>
        <a:bodyPr/>
        <a:lstStyle/>
        <a:p>
          <a:endParaRPr lang="fr-BE"/>
        </a:p>
      </dgm:t>
    </dgm:pt>
    <dgm:pt modelId="{9295425D-47E9-415B-87FC-6A0F3FD48636}" type="sibTrans" cxnId="{DB4A996E-1540-44FC-A1B0-780540B81303}">
      <dgm:prSet/>
      <dgm:spPr/>
      <dgm:t>
        <a:bodyPr/>
        <a:lstStyle/>
        <a:p>
          <a:endParaRPr lang="fr-BE"/>
        </a:p>
      </dgm:t>
    </dgm:pt>
    <dgm:pt modelId="{FCA4E9B0-8740-4E71-9371-EBCBEEDF1589}">
      <dgm:prSet/>
      <dgm:spPr/>
      <dgm:t>
        <a:bodyPr/>
        <a:lstStyle/>
        <a:p>
          <a:r>
            <a:rPr lang="nl-BE" b="1"/>
            <a:t>Maar ook Empowerment als basis</a:t>
          </a:r>
          <a:endParaRPr lang="fr-BE"/>
        </a:p>
      </dgm:t>
    </dgm:pt>
    <dgm:pt modelId="{4E1503F7-CB6D-45E9-A257-BF41392850A7}" type="parTrans" cxnId="{712572DD-5C34-4B4F-A0F7-3A069449A46E}">
      <dgm:prSet/>
      <dgm:spPr/>
      <dgm:t>
        <a:bodyPr/>
        <a:lstStyle/>
        <a:p>
          <a:endParaRPr lang="fr-BE"/>
        </a:p>
      </dgm:t>
    </dgm:pt>
    <dgm:pt modelId="{A452C9DE-4FDE-416F-AE8E-ADD864ACB5CA}" type="sibTrans" cxnId="{712572DD-5C34-4B4F-A0F7-3A069449A46E}">
      <dgm:prSet/>
      <dgm:spPr/>
      <dgm:t>
        <a:bodyPr/>
        <a:lstStyle/>
        <a:p>
          <a:endParaRPr lang="fr-BE"/>
        </a:p>
      </dgm:t>
    </dgm:pt>
    <dgm:pt modelId="{8B751763-7222-4506-B570-5D42FE665DA7}">
      <dgm:prSet/>
      <dgm:spPr/>
      <dgm:t>
        <a:bodyPr/>
        <a:lstStyle/>
        <a:p>
          <a:r>
            <a:rPr lang="nl-BE" dirty="0"/>
            <a:t>Health &amp; Digital Health </a:t>
          </a:r>
          <a:r>
            <a:rPr lang="nl-BE" dirty="0" err="1"/>
            <a:t>Literacy</a:t>
          </a:r>
          <a:r>
            <a:rPr lang="nl-BE" dirty="0"/>
            <a:t> versterken de burger en verhogen (therapie)trouwheid</a:t>
          </a:r>
          <a:endParaRPr lang="fr-BE" dirty="0"/>
        </a:p>
      </dgm:t>
    </dgm:pt>
    <dgm:pt modelId="{2A67B7D9-B474-403E-887F-B725E10626DA}" type="parTrans" cxnId="{AD442A8A-E23F-410C-B8E2-5C2188ECF662}">
      <dgm:prSet/>
      <dgm:spPr/>
      <dgm:t>
        <a:bodyPr/>
        <a:lstStyle/>
        <a:p>
          <a:endParaRPr lang="fr-BE"/>
        </a:p>
      </dgm:t>
    </dgm:pt>
    <dgm:pt modelId="{AC2F63AA-C6A8-452E-AACD-5C7E27473A94}" type="sibTrans" cxnId="{AD442A8A-E23F-410C-B8E2-5C2188ECF662}">
      <dgm:prSet/>
      <dgm:spPr/>
      <dgm:t>
        <a:bodyPr/>
        <a:lstStyle/>
        <a:p>
          <a:endParaRPr lang="fr-BE"/>
        </a:p>
      </dgm:t>
    </dgm:pt>
    <dgm:pt modelId="{20EBD71F-FD78-4B12-BEB4-805E21D64180}">
      <dgm:prSet/>
      <dgm:spPr/>
      <dgm:t>
        <a:bodyPr/>
        <a:lstStyle/>
        <a:p>
          <a:r>
            <a:rPr lang="nl-BE" b="1"/>
            <a:t>Uitdaging? </a:t>
          </a:r>
          <a:endParaRPr lang="fr-BE"/>
        </a:p>
      </dgm:t>
    </dgm:pt>
    <dgm:pt modelId="{9AF1C57E-D940-43FD-AAF7-A6321CF25EE8}" type="parTrans" cxnId="{21528E75-A83C-4BB5-BD4A-1ADAB2181B00}">
      <dgm:prSet/>
      <dgm:spPr/>
      <dgm:t>
        <a:bodyPr/>
        <a:lstStyle/>
        <a:p>
          <a:endParaRPr lang="fr-BE"/>
        </a:p>
      </dgm:t>
    </dgm:pt>
    <dgm:pt modelId="{ACE73688-A143-44CD-98F5-4658B6846339}" type="sibTrans" cxnId="{21528E75-A83C-4BB5-BD4A-1ADAB2181B00}">
      <dgm:prSet/>
      <dgm:spPr/>
      <dgm:t>
        <a:bodyPr/>
        <a:lstStyle/>
        <a:p>
          <a:endParaRPr lang="fr-BE"/>
        </a:p>
      </dgm:t>
    </dgm:pt>
    <dgm:pt modelId="{61041CBE-9131-4AE5-B7C2-046E728BF4A7}">
      <dgm:prSet/>
      <dgm:spPr/>
      <dgm:t>
        <a:bodyPr/>
        <a:lstStyle/>
        <a:p>
          <a:r>
            <a:rPr lang="nl-BE" dirty="0"/>
            <a:t>De vraag is niet </a:t>
          </a:r>
          <a:r>
            <a:rPr lang="nl-BE" b="1" dirty="0"/>
            <a:t>of</a:t>
          </a:r>
          <a:r>
            <a:rPr lang="nl-BE" dirty="0"/>
            <a:t> we deze digitale evolutie nodig hebben, maar </a:t>
          </a:r>
          <a:r>
            <a:rPr lang="nl-BE" b="1" dirty="0"/>
            <a:t>hoe snel</a:t>
          </a:r>
          <a:r>
            <a:rPr lang="nl-BE" dirty="0"/>
            <a:t> we ze kunnen waarmaken. En dat kunnen we alleen samen</a:t>
          </a:r>
          <a:endParaRPr lang="fr-BE" dirty="0"/>
        </a:p>
      </dgm:t>
    </dgm:pt>
    <dgm:pt modelId="{FA27A322-FAAB-4739-8B11-5DD5DB897308}" type="parTrans" cxnId="{A1650A5F-02E9-4012-9D03-B0E0FCD1BA06}">
      <dgm:prSet/>
      <dgm:spPr/>
      <dgm:t>
        <a:bodyPr/>
        <a:lstStyle/>
        <a:p>
          <a:endParaRPr lang="fr-BE"/>
        </a:p>
      </dgm:t>
    </dgm:pt>
    <dgm:pt modelId="{E91AC0F5-1B1D-48C0-A63E-642F992DAE9B}" type="sibTrans" cxnId="{A1650A5F-02E9-4012-9D03-B0E0FCD1BA06}">
      <dgm:prSet/>
      <dgm:spPr/>
      <dgm:t>
        <a:bodyPr/>
        <a:lstStyle/>
        <a:p>
          <a:endParaRPr lang="fr-BE"/>
        </a:p>
      </dgm:t>
    </dgm:pt>
    <dgm:pt modelId="{0A3CEBBB-4197-48E7-B92E-11A8030D86F2}">
      <dgm:prSet/>
      <dgm:spPr>
        <a:solidFill>
          <a:srgbClr val="00B050"/>
        </a:solidFill>
      </dgm:spPr>
      <dgm:t>
        <a:bodyPr/>
        <a:lstStyle/>
        <a:p>
          <a:r>
            <a:rPr lang="nl-BE" b="1" dirty="0"/>
            <a:t>Laten we daarom bouwen aan een zorgsysteem waarin technologie </a:t>
          </a:r>
        </a:p>
        <a:p>
          <a:r>
            <a:rPr lang="nl-BE" b="1" dirty="0"/>
            <a:t>ten dienste staat van de mens, en niet andersom!</a:t>
          </a:r>
          <a:endParaRPr lang="fr-BE" dirty="0"/>
        </a:p>
      </dgm:t>
    </dgm:pt>
    <dgm:pt modelId="{EA6B6B2C-7009-4C3C-A88F-653D5BF86286}" type="parTrans" cxnId="{C94E5795-EB7A-452D-B10F-A57D6E2CFFF5}">
      <dgm:prSet/>
      <dgm:spPr/>
      <dgm:t>
        <a:bodyPr/>
        <a:lstStyle/>
        <a:p>
          <a:endParaRPr lang="fr-BE"/>
        </a:p>
      </dgm:t>
    </dgm:pt>
    <dgm:pt modelId="{DFD664AB-F7E8-4061-B968-1115F9A36513}" type="sibTrans" cxnId="{C94E5795-EB7A-452D-B10F-A57D6E2CFFF5}">
      <dgm:prSet/>
      <dgm:spPr/>
      <dgm:t>
        <a:bodyPr/>
        <a:lstStyle/>
        <a:p>
          <a:endParaRPr lang="fr-BE"/>
        </a:p>
      </dgm:t>
    </dgm:pt>
    <dgm:pt modelId="{28E8A4A2-0555-4474-A3E2-CAC7EEC6DC2D}" type="pres">
      <dgm:prSet presAssocID="{0A4CC55C-1CF9-4C79-8EE8-CC14EE91EB9E}" presName="Name0" presStyleCnt="0">
        <dgm:presLayoutVars>
          <dgm:dir/>
          <dgm:animLvl val="lvl"/>
          <dgm:resizeHandles val="exact"/>
        </dgm:presLayoutVars>
      </dgm:prSet>
      <dgm:spPr/>
    </dgm:pt>
    <dgm:pt modelId="{2FC66732-5FE7-466E-9760-AB718D1F2150}" type="pres">
      <dgm:prSet presAssocID="{6C7035CB-921F-46F0-96E4-6934735A2853}" presName="linNode" presStyleCnt="0"/>
      <dgm:spPr/>
    </dgm:pt>
    <dgm:pt modelId="{3FD51ABC-CAC9-48BC-94BB-3E15EBEDD1AC}" type="pres">
      <dgm:prSet presAssocID="{6C7035CB-921F-46F0-96E4-6934735A285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22AB98E-2548-4159-8D84-AAA726E74A88}" type="pres">
      <dgm:prSet presAssocID="{6C7035CB-921F-46F0-96E4-6934735A2853}" presName="descendantText" presStyleLbl="alignAccFollowNode1" presStyleIdx="0" presStyleCnt="5">
        <dgm:presLayoutVars>
          <dgm:bulletEnabled val="1"/>
        </dgm:presLayoutVars>
      </dgm:prSet>
      <dgm:spPr/>
    </dgm:pt>
    <dgm:pt modelId="{44A91BB4-B7DD-4306-9D65-38B91B8D8CE2}" type="pres">
      <dgm:prSet presAssocID="{8DA7F39F-EA32-43CA-89A1-9B0670420622}" presName="sp" presStyleCnt="0"/>
      <dgm:spPr/>
    </dgm:pt>
    <dgm:pt modelId="{4A5000B7-B030-4419-87D8-31B1A0C6A5F6}" type="pres">
      <dgm:prSet presAssocID="{C156CFDF-381F-4B95-B43F-5629B5FFA850}" presName="linNode" presStyleCnt="0"/>
      <dgm:spPr/>
    </dgm:pt>
    <dgm:pt modelId="{D8A4DFBD-4C0D-4276-95EB-0E7870D12E82}" type="pres">
      <dgm:prSet presAssocID="{C156CFDF-381F-4B95-B43F-5629B5FFA850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14AA0350-D0F9-43C3-910D-B8FA11D609BB}" type="pres">
      <dgm:prSet presAssocID="{C156CFDF-381F-4B95-B43F-5629B5FFA850}" presName="descendantText" presStyleLbl="alignAccFollowNode1" presStyleIdx="1" presStyleCnt="5">
        <dgm:presLayoutVars>
          <dgm:bulletEnabled val="1"/>
        </dgm:presLayoutVars>
      </dgm:prSet>
      <dgm:spPr/>
    </dgm:pt>
    <dgm:pt modelId="{4A7BEC6E-068B-4DB4-AEEF-08AC7FC0E02A}" type="pres">
      <dgm:prSet presAssocID="{84FE5829-69CA-4141-BC25-D2B9E90A0136}" presName="sp" presStyleCnt="0"/>
      <dgm:spPr/>
    </dgm:pt>
    <dgm:pt modelId="{1FF2F680-1DB4-447C-A99F-603558CACE23}" type="pres">
      <dgm:prSet presAssocID="{F95685F0-B88E-4152-9649-BF26D4BE5299}" presName="linNode" presStyleCnt="0"/>
      <dgm:spPr/>
    </dgm:pt>
    <dgm:pt modelId="{0C7CA225-294D-40D3-BDEF-4D9DEFA608CA}" type="pres">
      <dgm:prSet presAssocID="{F95685F0-B88E-4152-9649-BF26D4BE529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432B39F-F94E-41A0-A8BE-D827B9ACEC3B}" type="pres">
      <dgm:prSet presAssocID="{F95685F0-B88E-4152-9649-BF26D4BE5299}" presName="descendantText" presStyleLbl="alignAccFollowNode1" presStyleIdx="2" presStyleCnt="5">
        <dgm:presLayoutVars>
          <dgm:bulletEnabled val="1"/>
        </dgm:presLayoutVars>
      </dgm:prSet>
      <dgm:spPr/>
    </dgm:pt>
    <dgm:pt modelId="{61CC5014-7492-4369-96F0-8FF710107535}" type="pres">
      <dgm:prSet presAssocID="{72D28709-E922-4108-A9A6-14C96A75819D}" presName="sp" presStyleCnt="0"/>
      <dgm:spPr/>
    </dgm:pt>
    <dgm:pt modelId="{9A5995B3-873B-4127-A9BD-8454538A207A}" type="pres">
      <dgm:prSet presAssocID="{FCA4E9B0-8740-4E71-9371-EBCBEEDF1589}" presName="linNode" presStyleCnt="0"/>
      <dgm:spPr/>
    </dgm:pt>
    <dgm:pt modelId="{3CBA56CE-D278-4194-AD12-ED2C50A13C46}" type="pres">
      <dgm:prSet presAssocID="{FCA4E9B0-8740-4E71-9371-EBCBEEDF158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EAB4B72-4578-47F8-AD5D-DDD57399ED32}" type="pres">
      <dgm:prSet presAssocID="{FCA4E9B0-8740-4E71-9371-EBCBEEDF1589}" presName="descendantText" presStyleLbl="alignAccFollowNode1" presStyleIdx="3" presStyleCnt="5">
        <dgm:presLayoutVars>
          <dgm:bulletEnabled val="1"/>
        </dgm:presLayoutVars>
      </dgm:prSet>
      <dgm:spPr/>
    </dgm:pt>
    <dgm:pt modelId="{4A7D8A67-95A4-496A-96D2-AF4019C587EF}" type="pres">
      <dgm:prSet presAssocID="{A452C9DE-4FDE-416F-AE8E-ADD864ACB5CA}" presName="sp" presStyleCnt="0"/>
      <dgm:spPr/>
    </dgm:pt>
    <dgm:pt modelId="{D4D9A190-19E2-4DC0-94B9-41E5249506D3}" type="pres">
      <dgm:prSet presAssocID="{20EBD71F-FD78-4B12-BEB4-805E21D64180}" presName="linNode" presStyleCnt="0"/>
      <dgm:spPr/>
    </dgm:pt>
    <dgm:pt modelId="{AFCD5A58-B418-4C95-A615-D8D85E66F962}" type="pres">
      <dgm:prSet presAssocID="{20EBD71F-FD78-4B12-BEB4-805E21D6418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1A8326F-630C-4051-B33A-B2D264BD2D8F}" type="pres">
      <dgm:prSet presAssocID="{20EBD71F-FD78-4B12-BEB4-805E21D64180}" presName="descendantText" presStyleLbl="alignAccFollowNode1" presStyleIdx="4" presStyleCnt="5">
        <dgm:presLayoutVars>
          <dgm:bulletEnabled val="1"/>
        </dgm:presLayoutVars>
      </dgm:prSet>
      <dgm:spPr/>
    </dgm:pt>
    <dgm:pt modelId="{AA809F26-68EB-4E4C-A63E-FEFB7F64EF35}" type="pres">
      <dgm:prSet presAssocID="{ACE73688-A143-44CD-98F5-4658B6846339}" presName="sp" presStyleCnt="0"/>
      <dgm:spPr/>
    </dgm:pt>
    <dgm:pt modelId="{BFA638D7-ECA1-4CE8-8DBD-D181CD7FCFCB}" type="pres">
      <dgm:prSet presAssocID="{0A3CEBBB-4197-48E7-B92E-11A8030D86F2}" presName="linNode" presStyleCnt="0"/>
      <dgm:spPr/>
    </dgm:pt>
    <dgm:pt modelId="{F0CB07ED-F2A7-4AD5-B79F-EB54EE4C13C0}" type="pres">
      <dgm:prSet presAssocID="{0A3CEBBB-4197-48E7-B92E-11A8030D86F2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D9F18603-FDBB-4649-9F3A-B41C3C5E24D9}" type="presOf" srcId="{20EBD71F-FD78-4B12-BEB4-805E21D64180}" destId="{AFCD5A58-B418-4C95-A615-D8D85E66F962}" srcOrd="0" destOrd="0" presId="urn:microsoft.com/office/officeart/2005/8/layout/vList5"/>
    <dgm:cxn modelId="{D8872C0D-09B5-4749-BC59-EDBC31024E91}" type="presOf" srcId="{FCA4E9B0-8740-4E71-9371-EBCBEEDF1589}" destId="{3CBA56CE-D278-4194-AD12-ED2C50A13C46}" srcOrd="0" destOrd="0" presId="urn:microsoft.com/office/officeart/2005/8/layout/vList5"/>
    <dgm:cxn modelId="{7BD4C621-863F-479B-8090-E3CD6668F82F}" type="presOf" srcId="{C156CFDF-381F-4B95-B43F-5629B5FFA850}" destId="{D8A4DFBD-4C0D-4276-95EB-0E7870D12E82}" srcOrd="0" destOrd="0" presId="urn:microsoft.com/office/officeart/2005/8/layout/vList5"/>
    <dgm:cxn modelId="{82085825-BB63-435E-8606-CC4E782B9FCB}" type="presOf" srcId="{0A4CC55C-1CF9-4C79-8EE8-CC14EE91EB9E}" destId="{28E8A4A2-0555-4474-A3E2-CAC7EEC6DC2D}" srcOrd="0" destOrd="0" presId="urn:microsoft.com/office/officeart/2005/8/layout/vList5"/>
    <dgm:cxn modelId="{0A49BB38-0D2C-4338-9234-A02B80860DBA}" type="presOf" srcId="{8B751763-7222-4506-B570-5D42FE665DA7}" destId="{1EAB4B72-4578-47F8-AD5D-DDD57399ED32}" srcOrd="0" destOrd="0" presId="urn:microsoft.com/office/officeart/2005/8/layout/vList5"/>
    <dgm:cxn modelId="{A1650A5F-02E9-4012-9D03-B0E0FCD1BA06}" srcId="{20EBD71F-FD78-4B12-BEB4-805E21D64180}" destId="{61041CBE-9131-4AE5-B7C2-046E728BF4A7}" srcOrd="0" destOrd="0" parTransId="{FA27A322-FAAB-4739-8B11-5DD5DB897308}" sibTransId="{E91AC0F5-1B1D-48C0-A63E-642F992DAE9B}"/>
    <dgm:cxn modelId="{EDAC8168-4EC8-426C-B78F-725092F13E46}" type="presOf" srcId="{A8D64799-C668-4233-97FA-6E52B92819EE}" destId="{D22AB98E-2548-4159-8D84-AAA726E74A88}" srcOrd="0" destOrd="0" presId="urn:microsoft.com/office/officeart/2005/8/layout/vList5"/>
    <dgm:cxn modelId="{DFD8D549-3BCC-4D52-B5ED-7DB0D657A218}" type="presOf" srcId="{F95685F0-B88E-4152-9649-BF26D4BE5299}" destId="{0C7CA225-294D-40D3-BDEF-4D9DEFA608CA}" srcOrd="0" destOrd="0" presId="urn:microsoft.com/office/officeart/2005/8/layout/vList5"/>
    <dgm:cxn modelId="{FD90164B-D5A8-442C-A554-322DF57F67A1}" srcId="{6C7035CB-921F-46F0-96E4-6934735A2853}" destId="{A8D64799-C668-4233-97FA-6E52B92819EE}" srcOrd="0" destOrd="0" parTransId="{3C01AC7D-378D-4CFE-A770-68962ADF9793}" sibTransId="{410D345C-018B-44DB-B978-02B1D9AB5199}"/>
    <dgm:cxn modelId="{B086234C-9870-4F12-A148-5B790870AF2F}" type="presOf" srcId="{1F1A43B5-584F-4C0C-A254-3877BD4C1370}" destId="{D432B39F-F94E-41A0-A8BE-D827B9ACEC3B}" srcOrd="0" destOrd="0" presId="urn:microsoft.com/office/officeart/2005/8/layout/vList5"/>
    <dgm:cxn modelId="{DB4A996E-1540-44FC-A1B0-780540B81303}" srcId="{F95685F0-B88E-4152-9649-BF26D4BE5299}" destId="{1F1A43B5-584F-4C0C-A254-3877BD4C1370}" srcOrd="0" destOrd="0" parTransId="{CCFEEDD0-8245-43BE-9875-D0BE72DCF0D1}" sibTransId="{9295425D-47E9-415B-87FC-6A0F3FD48636}"/>
    <dgm:cxn modelId="{21528E75-A83C-4BB5-BD4A-1ADAB2181B00}" srcId="{0A4CC55C-1CF9-4C79-8EE8-CC14EE91EB9E}" destId="{20EBD71F-FD78-4B12-BEB4-805E21D64180}" srcOrd="4" destOrd="0" parTransId="{9AF1C57E-D940-43FD-AAF7-A6321CF25EE8}" sibTransId="{ACE73688-A143-44CD-98F5-4658B6846339}"/>
    <dgm:cxn modelId="{AD442A8A-E23F-410C-B8E2-5C2188ECF662}" srcId="{FCA4E9B0-8740-4E71-9371-EBCBEEDF1589}" destId="{8B751763-7222-4506-B570-5D42FE665DA7}" srcOrd="0" destOrd="0" parTransId="{2A67B7D9-B474-403E-887F-B725E10626DA}" sibTransId="{AC2F63AA-C6A8-452E-AACD-5C7E27473A94}"/>
    <dgm:cxn modelId="{C94E5795-EB7A-452D-B10F-A57D6E2CFFF5}" srcId="{0A4CC55C-1CF9-4C79-8EE8-CC14EE91EB9E}" destId="{0A3CEBBB-4197-48E7-B92E-11A8030D86F2}" srcOrd="5" destOrd="0" parTransId="{EA6B6B2C-7009-4C3C-A88F-653D5BF86286}" sibTransId="{DFD664AB-F7E8-4061-B968-1115F9A36513}"/>
    <dgm:cxn modelId="{1D4AB2A3-9BBC-47CC-8051-580F045E0CB2}" type="presOf" srcId="{0A3CEBBB-4197-48E7-B92E-11A8030D86F2}" destId="{F0CB07ED-F2A7-4AD5-B79F-EB54EE4C13C0}" srcOrd="0" destOrd="0" presId="urn:microsoft.com/office/officeart/2005/8/layout/vList5"/>
    <dgm:cxn modelId="{BF1920A5-C463-48FE-9C35-94A5409BE2F6}" srcId="{0A4CC55C-1CF9-4C79-8EE8-CC14EE91EB9E}" destId="{F95685F0-B88E-4152-9649-BF26D4BE5299}" srcOrd="2" destOrd="0" parTransId="{7E76550D-DD24-4A5B-9275-DA92FD6F4049}" sibTransId="{72D28709-E922-4108-A9A6-14C96A75819D}"/>
    <dgm:cxn modelId="{E23990A9-F1BF-46D8-855F-586B870F128E}" srcId="{0A4CC55C-1CF9-4C79-8EE8-CC14EE91EB9E}" destId="{6C7035CB-921F-46F0-96E4-6934735A2853}" srcOrd="0" destOrd="0" parTransId="{BD5CC7C6-5426-4AAB-BB90-072D24C520E0}" sibTransId="{8DA7F39F-EA32-43CA-89A1-9B0670420622}"/>
    <dgm:cxn modelId="{1DBABDB9-6B98-4181-B8E7-87083FC049CC}" type="presOf" srcId="{61041CBE-9131-4AE5-B7C2-046E728BF4A7}" destId="{81A8326F-630C-4051-B33A-B2D264BD2D8F}" srcOrd="0" destOrd="0" presId="urn:microsoft.com/office/officeart/2005/8/layout/vList5"/>
    <dgm:cxn modelId="{C2944ACA-CBFD-492F-9F45-8A7C760EB994}" type="presOf" srcId="{6C7035CB-921F-46F0-96E4-6934735A2853}" destId="{3FD51ABC-CAC9-48BC-94BB-3E15EBEDD1AC}" srcOrd="0" destOrd="0" presId="urn:microsoft.com/office/officeart/2005/8/layout/vList5"/>
    <dgm:cxn modelId="{96929DD6-4DF6-4EB9-AA8E-2083F9358DA1}" type="presOf" srcId="{35A35815-E1EB-4798-B286-8CD09599F65A}" destId="{14AA0350-D0F9-43C3-910D-B8FA11D609BB}" srcOrd="0" destOrd="0" presId="urn:microsoft.com/office/officeart/2005/8/layout/vList5"/>
    <dgm:cxn modelId="{712572DD-5C34-4B4F-A0F7-3A069449A46E}" srcId="{0A4CC55C-1CF9-4C79-8EE8-CC14EE91EB9E}" destId="{FCA4E9B0-8740-4E71-9371-EBCBEEDF1589}" srcOrd="3" destOrd="0" parTransId="{4E1503F7-CB6D-45E9-A257-BF41392850A7}" sibTransId="{A452C9DE-4FDE-416F-AE8E-ADD864ACB5CA}"/>
    <dgm:cxn modelId="{5E4BC4E8-E578-44D8-BCCD-B2DA5879D7B1}" srcId="{C156CFDF-381F-4B95-B43F-5629B5FFA850}" destId="{35A35815-E1EB-4798-B286-8CD09599F65A}" srcOrd="0" destOrd="0" parTransId="{3F1C4E07-9C83-47C0-9C2B-A72E84C0242F}" sibTransId="{C9FE6944-8FEA-4A6B-B526-C3EA350F2187}"/>
    <dgm:cxn modelId="{43117FF3-CFC0-40D5-9494-8E9E76BA9031}" srcId="{0A4CC55C-1CF9-4C79-8EE8-CC14EE91EB9E}" destId="{C156CFDF-381F-4B95-B43F-5629B5FFA850}" srcOrd="1" destOrd="0" parTransId="{79CC8E83-E549-4572-9F77-6236253D2D57}" sibTransId="{84FE5829-69CA-4141-BC25-D2B9E90A0136}"/>
    <dgm:cxn modelId="{913F59EB-968F-47A8-97F4-D587E3316B3E}" type="presParOf" srcId="{28E8A4A2-0555-4474-A3E2-CAC7EEC6DC2D}" destId="{2FC66732-5FE7-466E-9760-AB718D1F2150}" srcOrd="0" destOrd="0" presId="urn:microsoft.com/office/officeart/2005/8/layout/vList5"/>
    <dgm:cxn modelId="{EFCDE5DD-3606-40A5-A27A-F079953F0B38}" type="presParOf" srcId="{2FC66732-5FE7-466E-9760-AB718D1F2150}" destId="{3FD51ABC-CAC9-48BC-94BB-3E15EBEDD1AC}" srcOrd="0" destOrd="0" presId="urn:microsoft.com/office/officeart/2005/8/layout/vList5"/>
    <dgm:cxn modelId="{6C0102DD-B471-4587-A9A1-8AB7928AA9B6}" type="presParOf" srcId="{2FC66732-5FE7-466E-9760-AB718D1F2150}" destId="{D22AB98E-2548-4159-8D84-AAA726E74A88}" srcOrd="1" destOrd="0" presId="urn:microsoft.com/office/officeart/2005/8/layout/vList5"/>
    <dgm:cxn modelId="{10260263-A0B1-48F9-B3EF-B188F0450C05}" type="presParOf" srcId="{28E8A4A2-0555-4474-A3E2-CAC7EEC6DC2D}" destId="{44A91BB4-B7DD-4306-9D65-38B91B8D8CE2}" srcOrd="1" destOrd="0" presId="urn:microsoft.com/office/officeart/2005/8/layout/vList5"/>
    <dgm:cxn modelId="{41354E63-F059-4C34-9F75-C91BF514F22B}" type="presParOf" srcId="{28E8A4A2-0555-4474-A3E2-CAC7EEC6DC2D}" destId="{4A5000B7-B030-4419-87D8-31B1A0C6A5F6}" srcOrd="2" destOrd="0" presId="urn:microsoft.com/office/officeart/2005/8/layout/vList5"/>
    <dgm:cxn modelId="{FC9786B0-8016-4A93-AE87-53C003C70309}" type="presParOf" srcId="{4A5000B7-B030-4419-87D8-31B1A0C6A5F6}" destId="{D8A4DFBD-4C0D-4276-95EB-0E7870D12E82}" srcOrd="0" destOrd="0" presId="urn:microsoft.com/office/officeart/2005/8/layout/vList5"/>
    <dgm:cxn modelId="{3BFBE0AB-B71F-4067-8B5C-DD601AC64A1B}" type="presParOf" srcId="{4A5000B7-B030-4419-87D8-31B1A0C6A5F6}" destId="{14AA0350-D0F9-43C3-910D-B8FA11D609BB}" srcOrd="1" destOrd="0" presId="urn:microsoft.com/office/officeart/2005/8/layout/vList5"/>
    <dgm:cxn modelId="{89D6BAE4-F3F1-4F58-8C2B-9EF1AA8D70A9}" type="presParOf" srcId="{28E8A4A2-0555-4474-A3E2-CAC7EEC6DC2D}" destId="{4A7BEC6E-068B-4DB4-AEEF-08AC7FC0E02A}" srcOrd="3" destOrd="0" presId="urn:microsoft.com/office/officeart/2005/8/layout/vList5"/>
    <dgm:cxn modelId="{EAD0B7BB-D301-46B8-99CB-19D47BEECC2E}" type="presParOf" srcId="{28E8A4A2-0555-4474-A3E2-CAC7EEC6DC2D}" destId="{1FF2F680-1DB4-447C-A99F-603558CACE23}" srcOrd="4" destOrd="0" presId="urn:microsoft.com/office/officeart/2005/8/layout/vList5"/>
    <dgm:cxn modelId="{144B48C0-6A34-413B-83AC-CA5096930049}" type="presParOf" srcId="{1FF2F680-1DB4-447C-A99F-603558CACE23}" destId="{0C7CA225-294D-40D3-BDEF-4D9DEFA608CA}" srcOrd="0" destOrd="0" presId="urn:microsoft.com/office/officeart/2005/8/layout/vList5"/>
    <dgm:cxn modelId="{EE78B475-2860-4B89-92DB-E8BDBE860EDA}" type="presParOf" srcId="{1FF2F680-1DB4-447C-A99F-603558CACE23}" destId="{D432B39F-F94E-41A0-A8BE-D827B9ACEC3B}" srcOrd="1" destOrd="0" presId="urn:microsoft.com/office/officeart/2005/8/layout/vList5"/>
    <dgm:cxn modelId="{295390C9-C91D-474E-94A3-B5B821205F65}" type="presParOf" srcId="{28E8A4A2-0555-4474-A3E2-CAC7EEC6DC2D}" destId="{61CC5014-7492-4369-96F0-8FF710107535}" srcOrd="5" destOrd="0" presId="urn:microsoft.com/office/officeart/2005/8/layout/vList5"/>
    <dgm:cxn modelId="{4E923A82-6F0C-4574-93B0-CF7E3B01157C}" type="presParOf" srcId="{28E8A4A2-0555-4474-A3E2-CAC7EEC6DC2D}" destId="{9A5995B3-873B-4127-A9BD-8454538A207A}" srcOrd="6" destOrd="0" presId="urn:microsoft.com/office/officeart/2005/8/layout/vList5"/>
    <dgm:cxn modelId="{87BD0108-41E4-495A-AEA3-508EFE345233}" type="presParOf" srcId="{9A5995B3-873B-4127-A9BD-8454538A207A}" destId="{3CBA56CE-D278-4194-AD12-ED2C50A13C46}" srcOrd="0" destOrd="0" presId="urn:microsoft.com/office/officeart/2005/8/layout/vList5"/>
    <dgm:cxn modelId="{DD16069D-9C5F-4D9D-8E2B-7859B631085E}" type="presParOf" srcId="{9A5995B3-873B-4127-A9BD-8454538A207A}" destId="{1EAB4B72-4578-47F8-AD5D-DDD57399ED32}" srcOrd="1" destOrd="0" presId="urn:microsoft.com/office/officeart/2005/8/layout/vList5"/>
    <dgm:cxn modelId="{921AEAAF-A081-441B-81DF-2A24420CD390}" type="presParOf" srcId="{28E8A4A2-0555-4474-A3E2-CAC7EEC6DC2D}" destId="{4A7D8A67-95A4-496A-96D2-AF4019C587EF}" srcOrd="7" destOrd="0" presId="urn:microsoft.com/office/officeart/2005/8/layout/vList5"/>
    <dgm:cxn modelId="{A41F4926-4792-4C81-B416-0A6FB8D411BD}" type="presParOf" srcId="{28E8A4A2-0555-4474-A3E2-CAC7EEC6DC2D}" destId="{D4D9A190-19E2-4DC0-94B9-41E5249506D3}" srcOrd="8" destOrd="0" presId="urn:microsoft.com/office/officeart/2005/8/layout/vList5"/>
    <dgm:cxn modelId="{4BDCD9CD-D060-424F-9512-6F69685EC2FA}" type="presParOf" srcId="{D4D9A190-19E2-4DC0-94B9-41E5249506D3}" destId="{AFCD5A58-B418-4C95-A615-D8D85E66F962}" srcOrd="0" destOrd="0" presId="urn:microsoft.com/office/officeart/2005/8/layout/vList5"/>
    <dgm:cxn modelId="{E5E07215-5F10-4C6D-8655-358821292BB2}" type="presParOf" srcId="{D4D9A190-19E2-4DC0-94B9-41E5249506D3}" destId="{81A8326F-630C-4051-B33A-B2D264BD2D8F}" srcOrd="1" destOrd="0" presId="urn:microsoft.com/office/officeart/2005/8/layout/vList5"/>
    <dgm:cxn modelId="{8F4B6FBB-67A3-486C-B9F0-602D41C6B61C}" type="presParOf" srcId="{28E8A4A2-0555-4474-A3E2-CAC7EEC6DC2D}" destId="{AA809F26-68EB-4E4C-A63E-FEFB7F64EF35}" srcOrd="9" destOrd="0" presId="urn:microsoft.com/office/officeart/2005/8/layout/vList5"/>
    <dgm:cxn modelId="{7EE94229-5015-4350-99E9-10A7DD93E29B}" type="presParOf" srcId="{28E8A4A2-0555-4474-A3E2-CAC7EEC6DC2D}" destId="{BFA638D7-ECA1-4CE8-8DBD-D181CD7FCFCB}" srcOrd="10" destOrd="0" presId="urn:microsoft.com/office/officeart/2005/8/layout/vList5"/>
    <dgm:cxn modelId="{AF773ACE-6611-407E-9B11-DD5801E4E3F8}" type="presParOf" srcId="{BFA638D7-ECA1-4CE8-8DBD-D181CD7FCFCB}" destId="{F0CB07ED-F2A7-4AD5-B79F-EB54EE4C13C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B8AA0-81CC-4A2F-9986-82E98F452484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AEC8D7-BE78-416B-A0CE-085686670F0B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Schaarste aan personeel en budget</a:t>
          </a:r>
          <a:endParaRPr lang="en-US" dirty="0"/>
        </a:p>
      </dgm:t>
    </dgm:pt>
    <dgm:pt modelId="{89224B4F-553F-4EC3-A135-F82D0B1EE715}" type="parTrans" cxnId="{74E1B683-1BA3-4AB1-A073-53C82046F96D}">
      <dgm:prSet/>
      <dgm:spPr/>
      <dgm:t>
        <a:bodyPr/>
        <a:lstStyle/>
        <a:p>
          <a:endParaRPr lang="en-US"/>
        </a:p>
      </dgm:t>
    </dgm:pt>
    <dgm:pt modelId="{30EE7018-2256-40BF-9B6A-1B9BBBF05B83}" type="sibTrans" cxnId="{74E1B683-1BA3-4AB1-A073-53C82046F96D}">
      <dgm:prSet/>
      <dgm:spPr/>
      <dgm:t>
        <a:bodyPr/>
        <a:lstStyle/>
        <a:p>
          <a:endParaRPr lang="en-US"/>
        </a:p>
      </dgm:t>
    </dgm:pt>
    <dgm:pt modelId="{79B2D503-78AE-4F17-BCE5-8DBD695ADE04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Meer aandacht voor zorg in de thuisomgeving</a:t>
          </a:r>
          <a:endParaRPr lang="en-US" dirty="0"/>
        </a:p>
      </dgm:t>
    </dgm:pt>
    <dgm:pt modelId="{1C7B47AB-CAE6-4E1C-81F7-72DF684F16DE}" type="parTrans" cxnId="{F411BA2E-C869-432F-A2EB-AE4D5527B666}">
      <dgm:prSet/>
      <dgm:spPr/>
      <dgm:t>
        <a:bodyPr/>
        <a:lstStyle/>
        <a:p>
          <a:endParaRPr lang="en-US"/>
        </a:p>
      </dgm:t>
    </dgm:pt>
    <dgm:pt modelId="{0D2BDC2E-DDC5-4E72-AD27-06E994BF2BC6}" type="sibTrans" cxnId="{F411BA2E-C869-432F-A2EB-AE4D5527B666}">
      <dgm:prSet/>
      <dgm:spPr/>
      <dgm:t>
        <a:bodyPr/>
        <a:lstStyle/>
        <a:p>
          <a:endParaRPr lang="en-US"/>
        </a:p>
      </dgm:t>
    </dgm:pt>
    <dgm:pt modelId="{320B31E7-1089-4AA6-956F-6B9DB96E6595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Veranderende zorgvragen (chronische, psychische en complexe aandoeningen)</a:t>
          </a:r>
          <a:endParaRPr lang="en-US" dirty="0"/>
        </a:p>
      </dgm:t>
    </dgm:pt>
    <dgm:pt modelId="{20D3DAA6-B6D4-4CFE-B516-D5092DD6C6C1}" type="parTrans" cxnId="{7F085F40-AE40-4351-B131-275C8CDAF8E9}">
      <dgm:prSet/>
      <dgm:spPr/>
      <dgm:t>
        <a:bodyPr/>
        <a:lstStyle/>
        <a:p>
          <a:endParaRPr lang="nl-BE"/>
        </a:p>
      </dgm:t>
    </dgm:pt>
    <dgm:pt modelId="{0B6082D2-E318-42A6-9EF0-6401B185CB28}" type="sibTrans" cxnId="{7F085F40-AE40-4351-B131-275C8CDAF8E9}">
      <dgm:prSet/>
      <dgm:spPr/>
      <dgm:t>
        <a:bodyPr/>
        <a:lstStyle/>
        <a:p>
          <a:endParaRPr lang="nl-BE"/>
        </a:p>
      </dgm:t>
    </dgm:pt>
    <dgm:pt modelId="{D4F45601-6DE5-48C9-95CB-90FDDEE8A256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Fragmentatie van zorg</a:t>
          </a:r>
          <a:endParaRPr lang="en-US" dirty="0"/>
        </a:p>
      </dgm:t>
    </dgm:pt>
    <dgm:pt modelId="{48572611-813C-47E7-AEF1-2538C002C199}" type="parTrans" cxnId="{D777D6D7-B826-4229-B2B7-FD3017EF18D1}">
      <dgm:prSet/>
      <dgm:spPr/>
      <dgm:t>
        <a:bodyPr/>
        <a:lstStyle/>
        <a:p>
          <a:endParaRPr lang="nl-BE"/>
        </a:p>
      </dgm:t>
    </dgm:pt>
    <dgm:pt modelId="{75FB477C-293F-437F-A599-F20C9A755AAD}" type="sibTrans" cxnId="{D777D6D7-B826-4229-B2B7-FD3017EF18D1}">
      <dgm:prSet/>
      <dgm:spPr/>
      <dgm:t>
        <a:bodyPr/>
        <a:lstStyle/>
        <a:p>
          <a:endParaRPr lang="nl-BE"/>
        </a:p>
      </dgm:t>
    </dgm:pt>
    <dgm:pt modelId="{1FE10162-CD81-49AE-BC0C-D92A642326F5}">
      <dgm:prSet/>
      <dgm:spPr>
        <a:solidFill>
          <a:schemeClr val="accent1"/>
        </a:solidFill>
      </dgm:spPr>
      <dgm:t>
        <a:bodyPr/>
        <a:lstStyle/>
        <a:p>
          <a:r>
            <a:rPr lang="nl-BE" dirty="0"/>
            <a:t>Digitalisering en gegevensuitwisseling</a:t>
          </a:r>
          <a:endParaRPr lang="en-US" dirty="0"/>
        </a:p>
      </dgm:t>
    </dgm:pt>
    <dgm:pt modelId="{C99EFF4F-F6ED-4B28-AF07-3D9931FCDF0D}" type="parTrans" cxnId="{68DCC08E-EBD4-462F-9E9C-12D3ADA61A16}">
      <dgm:prSet/>
      <dgm:spPr/>
      <dgm:t>
        <a:bodyPr/>
        <a:lstStyle/>
        <a:p>
          <a:endParaRPr lang="nl-BE"/>
        </a:p>
      </dgm:t>
    </dgm:pt>
    <dgm:pt modelId="{5202C5E1-4011-46CA-BED6-8706D85F9DC8}" type="sibTrans" cxnId="{68DCC08E-EBD4-462F-9E9C-12D3ADA61A16}">
      <dgm:prSet/>
      <dgm:spPr/>
      <dgm:t>
        <a:bodyPr/>
        <a:lstStyle/>
        <a:p>
          <a:endParaRPr lang="nl-BE"/>
        </a:p>
      </dgm:t>
    </dgm:pt>
    <dgm:pt modelId="{7B2E326C-38C5-495B-98E2-7936A007FD86}" type="pres">
      <dgm:prSet presAssocID="{A66B8AA0-81CC-4A2F-9986-82E98F452484}" presName="Name0" presStyleCnt="0">
        <dgm:presLayoutVars>
          <dgm:dir/>
          <dgm:animLvl val="lvl"/>
          <dgm:resizeHandles val="exact"/>
        </dgm:presLayoutVars>
      </dgm:prSet>
      <dgm:spPr/>
    </dgm:pt>
    <dgm:pt modelId="{8B327C75-AB2A-4998-9C80-8C122D4E1181}" type="pres">
      <dgm:prSet presAssocID="{320B31E7-1089-4AA6-956F-6B9DB96E6595}" presName="linNode" presStyleCnt="0"/>
      <dgm:spPr/>
    </dgm:pt>
    <dgm:pt modelId="{73D888F3-DBE2-4D95-872B-FD99B8DC9489}" type="pres">
      <dgm:prSet presAssocID="{320B31E7-1089-4AA6-956F-6B9DB96E6595}" presName="parentText" presStyleLbl="node1" presStyleIdx="0" presStyleCnt="5" custScaleX="147133">
        <dgm:presLayoutVars>
          <dgm:chMax val="1"/>
          <dgm:bulletEnabled val="1"/>
        </dgm:presLayoutVars>
      </dgm:prSet>
      <dgm:spPr/>
    </dgm:pt>
    <dgm:pt modelId="{6AED2E1F-1432-406A-8336-16167C6ED3DF}" type="pres">
      <dgm:prSet presAssocID="{0B6082D2-E318-42A6-9EF0-6401B185CB28}" presName="sp" presStyleCnt="0"/>
      <dgm:spPr/>
    </dgm:pt>
    <dgm:pt modelId="{6568540C-E643-4110-B08C-281C3B3DE149}" type="pres">
      <dgm:prSet presAssocID="{D4F45601-6DE5-48C9-95CB-90FDDEE8A256}" presName="linNode" presStyleCnt="0"/>
      <dgm:spPr/>
    </dgm:pt>
    <dgm:pt modelId="{07F6518C-08F3-470D-B4C8-989A31C5DA5A}" type="pres">
      <dgm:prSet presAssocID="{D4F45601-6DE5-48C9-95CB-90FDDEE8A256}" presName="parentText" presStyleLbl="node1" presStyleIdx="1" presStyleCnt="5" custScaleX="147133">
        <dgm:presLayoutVars>
          <dgm:chMax val="1"/>
          <dgm:bulletEnabled val="1"/>
        </dgm:presLayoutVars>
      </dgm:prSet>
      <dgm:spPr/>
    </dgm:pt>
    <dgm:pt modelId="{FCF191FB-6E8B-488A-BCF9-EC4B64F7E235}" type="pres">
      <dgm:prSet presAssocID="{75FB477C-293F-437F-A599-F20C9A755AAD}" presName="sp" presStyleCnt="0"/>
      <dgm:spPr/>
    </dgm:pt>
    <dgm:pt modelId="{E73A8D81-8B4B-4962-81D5-2380AFA9C85D}" type="pres">
      <dgm:prSet presAssocID="{B2AEC8D7-BE78-416B-A0CE-085686670F0B}" presName="linNode" presStyleCnt="0"/>
      <dgm:spPr/>
    </dgm:pt>
    <dgm:pt modelId="{3C877EEA-D014-4BEE-B4F7-FC82121C9210}" type="pres">
      <dgm:prSet presAssocID="{B2AEC8D7-BE78-416B-A0CE-085686670F0B}" presName="parentText" presStyleLbl="node1" presStyleIdx="2" presStyleCnt="5" custScaleX="147133">
        <dgm:presLayoutVars>
          <dgm:chMax val="1"/>
          <dgm:bulletEnabled val="1"/>
        </dgm:presLayoutVars>
      </dgm:prSet>
      <dgm:spPr/>
    </dgm:pt>
    <dgm:pt modelId="{FB1BC341-A4E6-4482-8CA6-2AC19379500A}" type="pres">
      <dgm:prSet presAssocID="{30EE7018-2256-40BF-9B6A-1B9BBBF05B83}" presName="sp" presStyleCnt="0"/>
      <dgm:spPr/>
    </dgm:pt>
    <dgm:pt modelId="{ABF79A8E-996F-406F-9D97-164EE1D9EFC8}" type="pres">
      <dgm:prSet presAssocID="{79B2D503-78AE-4F17-BCE5-8DBD695ADE04}" presName="linNode" presStyleCnt="0"/>
      <dgm:spPr/>
    </dgm:pt>
    <dgm:pt modelId="{DC40F9FE-F63F-42F2-8383-D53AB94C5080}" type="pres">
      <dgm:prSet presAssocID="{79B2D503-78AE-4F17-BCE5-8DBD695ADE04}" presName="parentText" presStyleLbl="node1" presStyleIdx="3" presStyleCnt="5" custScaleX="147133">
        <dgm:presLayoutVars>
          <dgm:chMax val="1"/>
          <dgm:bulletEnabled val="1"/>
        </dgm:presLayoutVars>
      </dgm:prSet>
      <dgm:spPr/>
    </dgm:pt>
    <dgm:pt modelId="{270D73BF-3D8C-4084-A7B6-5860AC90B6FB}" type="pres">
      <dgm:prSet presAssocID="{0D2BDC2E-DDC5-4E72-AD27-06E994BF2BC6}" presName="sp" presStyleCnt="0"/>
      <dgm:spPr/>
    </dgm:pt>
    <dgm:pt modelId="{134C7155-5C4C-4FEE-A0CF-198573441656}" type="pres">
      <dgm:prSet presAssocID="{1FE10162-CD81-49AE-BC0C-D92A642326F5}" presName="linNode" presStyleCnt="0"/>
      <dgm:spPr/>
    </dgm:pt>
    <dgm:pt modelId="{F3140E2D-2639-4DC9-9A38-C755A2591BDE}" type="pres">
      <dgm:prSet presAssocID="{1FE10162-CD81-49AE-BC0C-D92A642326F5}" presName="parentText" presStyleLbl="node1" presStyleIdx="4" presStyleCnt="5" custScaleX="147795">
        <dgm:presLayoutVars>
          <dgm:chMax val="1"/>
          <dgm:bulletEnabled val="1"/>
        </dgm:presLayoutVars>
      </dgm:prSet>
      <dgm:spPr/>
    </dgm:pt>
  </dgm:ptLst>
  <dgm:cxnLst>
    <dgm:cxn modelId="{5A10A216-618B-48FE-A4FA-9608D940DB95}" type="presOf" srcId="{A66B8AA0-81CC-4A2F-9986-82E98F452484}" destId="{7B2E326C-38C5-495B-98E2-7936A007FD86}" srcOrd="0" destOrd="0" presId="urn:microsoft.com/office/officeart/2005/8/layout/vList5"/>
    <dgm:cxn modelId="{F411BA2E-C869-432F-A2EB-AE4D5527B666}" srcId="{A66B8AA0-81CC-4A2F-9986-82E98F452484}" destId="{79B2D503-78AE-4F17-BCE5-8DBD695ADE04}" srcOrd="3" destOrd="0" parTransId="{1C7B47AB-CAE6-4E1C-81F7-72DF684F16DE}" sibTransId="{0D2BDC2E-DDC5-4E72-AD27-06E994BF2BC6}"/>
    <dgm:cxn modelId="{7F085F40-AE40-4351-B131-275C8CDAF8E9}" srcId="{A66B8AA0-81CC-4A2F-9986-82E98F452484}" destId="{320B31E7-1089-4AA6-956F-6B9DB96E6595}" srcOrd="0" destOrd="0" parTransId="{20D3DAA6-B6D4-4CFE-B516-D5092DD6C6C1}" sibTransId="{0B6082D2-E318-42A6-9EF0-6401B185CB28}"/>
    <dgm:cxn modelId="{373C4467-A8E9-464F-B4BD-B3345EA8A113}" type="presOf" srcId="{B2AEC8D7-BE78-416B-A0CE-085686670F0B}" destId="{3C877EEA-D014-4BEE-B4F7-FC82121C9210}" srcOrd="0" destOrd="0" presId="urn:microsoft.com/office/officeart/2005/8/layout/vList5"/>
    <dgm:cxn modelId="{DE71437E-4809-4C62-B0E0-A1C643A560A7}" type="presOf" srcId="{79B2D503-78AE-4F17-BCE5-8DBD695ADE04}" destId="{DC40F9FE-F63F-42F2-8383-D53AB94C5080}" srcOrd="0" destOrd="0" presId="urn:microsoft.com/office/officeart/2005/8/layout/vList5"/>
    <dgm:cxn modelId="{74E1B683-1BA3-4AB1-A073-53C82046F96D}" srcId="{A66B8AA0-81CC-4A2F-9986-82E98F452484}" destId="{B2AEC8D7-BE78-416B-A0CE-085686670F0B}" srcOrd="2" destOrd="0" parTransId="{89224B4F-553F-4EC3-A135-F82D0B1EE715}" sibTransId="{30EE7018-2256-40BF-9B6A-1B9BBBF05B83}"/>
    <dgm:cxn modelId="{68DCC08E-EBD4-462F-9E9C-12D3ADA61A16}" srcId="{A66B8AA0-81CC-4A2F-9986-82E98F452484}" destId="{1FE10162-CD81-49AE-BC0C-D92A642326F5}" srcOrd="4" destOrd="0" parTransId="{C99EFF4F-F6ED-4B28-AF07-3D9931FCDF0D}" sibTransId="{5202C5E1-4011-46CA-BED6-8706D85F9DC8}"/>
    <dgm:cxn modelId="{62813899-C881-4433-B8C3-3A9227403B2C}" type="presOf" srcId="{1FE10162-CD81-49AE-BC0C-D92A642326F5}" destId="{F3140E2D-2639-4DC9-9A38-C755A2591BDE}" srcOrd="0" destOrd="0" presId="urn:microsoft.com/office/officeart/2005/8/layout/vList5"/>
    <dgm:cxn modelId="{C00BB49C-5375-4CA3-9EF2-5D9D7754EA60}" type="presOf" srcId="{D4F45601-6DE5-48C9-95CB-90FDDEE8A256}" destId="{07F6518C-08F3-470D-B4C8-989A31C5DA5A}" srcOrd="0" destOrd="0" presId="urn:microsoft.com/office/officeart/2005/8/layout/vList5"/>
    <dgm:cxn modelId="{8FB43CCF-B2D4-4DD9-99E4-409D99A4BC4A}" type="presOf" srcId="{320B31E7-1089-4AA6-956F-6B9DB96E6595}" destId="{73D888F3-DBE2-4D95-872B-FD99B8DC9489}" srcOrd="0" destOrd="0" presId="urn:microsoft.com/office/officeart/2005/8/layout/vList5"/>
    <dgm:cxn modelId="{D777D6D7-B826-4229-B2B7-FD3017EF18D1}" srcId="{A66B8AA0-81CC-4A2F-9986-82E98F452484}" destId="{D4F45601-6DE5-48C9-95CB-90FDDEE8A256}" srcOrd="1" destOrd="0" parTransId="{48572611-813C-47E7-AEF1-2538C002C199}" sibTransId="{75FB477C-293F-437F-A599-F20C9A755AAD}"/>
    <dgm:cxn modelId="{4A0CA5D6-F8E5-4465-985F-6392043BD257}" type="presParOf" srcId="{7B2E326C-38C5-495B-98E2-7936A007FD86}" destId="{8B327C75-AB2A-4998-9C80-8C122D4E1181}" srcOrd="0" destOrd="0" presId="urn:microsoft.com/office/officeart/2005/8/layout/vList5"/>
    <dgm:cxn modelId="{07981DE7-05C3-4231-8135-62B7AF0F2C94}" type="presParOf" srcId="{8B327C75-AB2A-4998-9C80-8C122D4E1181}" destId="{73D888F3-DBE2-4D95-872B-FD99B8DC9489}" srcOrd="0" destOrd="0" presId="urn:microsoft.com/office/officeart/2005/8/layout/vList5"/>
    <dgm:cxn modelId="{A3B86197-B963-491C-BF65-CA1E0C3EA5FA}" type="presParOf" srcId="{7B2E326C-38C5-495B-98E2-7936A007FD86}" destId="{6AED2E1F-1432-406A-8336-16167C6ED3DF}" srcOrd="1" destOrd="0" presId="urn:microsoft.com/office/officeart/2005/8/layout/vList5"/>
    <dgm:cxn modelId="{2FFE7CE1-BEA7-44FF-A4F5-96ED0C300409}" type="presParOf" srcId="{7B2E326C-38C5-495B-98E2-7936A007FD86}" destId="{6568540C-E643-4110-B08C-281C3B3DE149}" srcOrd="2" destOrd="0" presId="urn:microsoft.com/office/officeart/2005/8/layout/vList5"/>
    <dgm:cxn modelId="{5530B814-4193-4CE9-8C0D-8CD3375E2C89}" type="presParOf" srcId="{6568540C-E643-4110-B08C-281C3B3DE149}" destId="{07F6518C-08F3-470D-B4C8-989A31C5DA5A}" srcOrd="0" destOrd="0" presId="urn:microsoft.com/office/officeart/2005/8/layout/vList5"/>
    <dgm:cxn modelId="{06C86CC7-BED1-46AB-AA72-61D96F7756A7}" type="presParOf" srcId="{7B2E326C-38C5-495B-98E2-7936A007FD86}" destId="{FCF191FB-6E8B-488A-BCF9-EC4B64F7E235}" srcOrd="3" destOrd="0" presId="urn:microsoft.com/office/officeart/2005/8/layout/vList5"/>
    <dgm:cxn modelId="{8B8B421E-4A75-4BD4-A76E-DC300A6A42F3}" type="presParOf" srcId="{7B2E326C-38C5-495B-98E2-7936A007FD86}" destId="{E73A8D81-8B4B-4962-81D5-2380AFA9C85D}" srcOrd="4" destOrd="0" presId="urn:microsoft.com/office/officeart/2005/8/layout/vList5"/>
    <dgm:cxn modelId="{A1447013-F8DC-4196-856A-27D70241346A}" type="presParOf" srcId="{E73A8D81-8B4B-4962-81D5-2380AFA9C85D}" destId="{3C877EEA-D014-4BEE-B4F7-FC82121C9210}" srcOrd="0" destOrd="0" presId="urn:microsoft.com/office/officeart/2005/8/layout/vList5"/>
    <dgm:cxn modelId="{9C48C74F-33F0-4C74-A7E0-42D418EFD3F9}" type="presParOf" srcId="{7B2E326C-38C5-495B-98E2-7936A007FD86}" destId="{FB1BC341-A4E6-4482-8CA6-2AC19379500A}" srcOrd="5" destOrd="0" presId="urn:microsoft.com/office/officeart/2005/8/layout/vList5"/>
    <dgm:cxn modelId="{5FABDF47-AA70-4D1D-A88E-3EAEF8A677AF}" type="presParOf" srcId="{7B2E326C-38C5-495B-98E2-7936A007FD86}" destId="{ABF79A8E-996F-406F-9D97-164EE1D9EFC8}" srcOrd="6" destOrd="0" presId="urn:microsoft.com/office/officeart/2005/8/layout/vList5"/>
    <dgm:cxn modelId="{154EF7BB-94BC-4D9D-AF1F-F83F1BF3CE82}" type="presParOf" srcId="{ABF79A8E-996F-406F-9D97-164EE1D9EFC8}" destId="{DC40F9FE-F63F-42F2-8383-D53AB94C5080}" srcOrd="0" destOrd="0" presId="urn:microsoft.com/office/officeart/2005/8/layout/vList5"/>
    <dgm:cxn modelId="{7CB7016C-0FF0-454E-A7C1-E2006214AFF3}" type="presParOf" srcId="{7B2E326C-38C5-495B-98E2-7936A007FD86}" destId="{270D73BF-3D8C-4084-A7B6-5860AC90B6FB}" srcOrd="7" destOrd="0" presId="urn:microsoft.com/office/officeart/2005/8/layout/vList5"/>
    <dgm:cxn modelId="{2086A2F2-FAEE-4EF0-8973-077A72BC35CD}" type="presParOf" srcId="{7B2E326C-38C5-495B-98E2-7936A007FD86}" destId="{134C7155-5C4C-4FEE-A0CF-198573441656}" srcOrd="8" destOrd="0" presId="urn:microsoft.com/office/officeart/2005/8/layout/vList5"/>
    <dgm:cxn modelId="{FE3F278D-5689-4FA5-9AB8-DEF8B4BD02B5}" type="presParOf" srcId="{134C7155-5C4C-4FEE-A0CF-198573441656}" destId="{F3140E2D-2639-4DC9-9A38-C755A2591B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27C1A-A32F-4C26-A962-B7B36A642A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041ED7-1DDF-47EB-9509-D23321A417ED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baseline="0" dirty="0"/>
            <a:t>Betere gegevensuitwisseling</a:t>
          </a:r>
          <a:endParaRPr lang="en-US" dirty="0"/>
        </a:p>
      </dgm:t>
    </dgm:pt>
    <dgm:pt modelId="{97F05429-083F-46AA-B2DC-A35109B67ED9}" type="parTrans" cxnId="{1D2C8F6F-AE41-49E6-8E13-5FB15DD3DB8D}">
      <dgm:prSet/>
      <dgm:spPr/>
      <dgm:t>
        <a:bodyPr/>
        <a:lstStyle/>
        <a:p>
          <a:endParaRPr lang="en-US"/>
        </a:p>
      </dgm:t>
    </dgm:pt>
    <dgm:pt modelId="{0B4B33D0-2C6A-4164-8369-9D019763C2DF}" type="sibTrans" cxnId="{1D2C8F6F-AE41-49E6-8E13-5FB15DD3DB8D}">
      <dgm:prSet/>
      <dgm:spPr/>
      <dgm:t>
        <a:bodyPr/>
        <a:lstStyle/>
        <a:p>
          <a:endParaRPr lang="en-US"/>
        </a:p>
      </dgm:t>
    </dgm:pt>
    <dgm:pt modelId="{E93BCF20-1FE8-4233-82A9-3D22D1CF34AE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baseline="0"/>
            <a:t>Multidisciplinaire samenwerking</a:t>
          </a:r>
          <a:endParaRPr lang="en-US"/>
        </a:p>
      </dgm:t>
    </dgm:pt>
    <dgm:pt modelId="{F6AD2DD3-E71B-4F45-A4E5-1185EBD37A9D}" type="parTrans" cxnId="{290E2054-52B7-4E8E-B9DE-BB5344E3AA38}">
      <dgm:prSet/>
      <dgm:spPr/>
      <dgm:t>
        <a:bodyPr/>
        <a:lstStyle/>
        <a:p>
          <a:endParaRPr lang="en-US"/>
        </a:p>
      </dgm:t>
    </dgm:pt>
    <dgm:pt modelId="{7CFB5749-8E3C-476D-BEA4-697F9E29AA93}" type="sibTrans" cxnId="{290E2054-52B7-4E8E-B9DE-BB5344E3AA38}">
      <dgm:prSet/>
      <dgm:spPr/>
      <dgm:t>
        <a:bodyPr/>
        <a:lstStyle/>
        <a:p>
          <a:endParaRPr lang="en-US"/>
        </a:p>
      </dgm:t>
    </dgm:pt>
    <dgm:pt modelId="{B4106CD2-EB7A-4C8E-966A-605BEE2D8EA9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baseline="0"/>
            <a:t>Samenwerking met welzijnsorganisaties.</a:t>
          </a:r>
          <a:endParaRPr lang="en-US"/>
        </a:p>
      </dgm:t>
    </dgm:pt>
    <dgm:pt modelId="{0E2E11B5-9112-494B-B1EE-1FB0A814967B}" type="parTrans" cxnId="{5531151C-8840-420B-86B4-D7A517D2FF49}">
      <dgm:prSet/>
      <dgm:spPr/>
      <dgm:t>
        <a:bodyPr/>
        <a:lstStyle/>
        <a:p>
          <a:endParaRPr lang="en-US"/>
        </a:p>
      </dgm:t>
    </dgm:pt>
    <dgm:pt modelId="{097F3E35-A50B-40DC-9D75-4B8041764836}" type="sibTrans" cxnId="{5531151C-8840-420B-86B4-D7A517D2FF49}">
      <dgm:prSet/>
      <dgm:spPr/>
      <dgm:t>
        <a:bodyPr/>
        <a:lstStyle/>
        <a:p>
          <a:endParaRPr lang="en-US"/>
        </a:p>
      </dgm:t>
    </dgm:pt>
    <dgm:pt modelId="{A8166302-3544-416D-A5AC-9612379FF3F3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baseline="0"/>
            <a:t>Regionale en landelijke netwerken</a:t>
          </a:r>
          <a:endParaRPr lang="en-US"/>
        </a:p>
      </dgm:t>
    </dgm:pt>
    <dgm:pt modelId="{3DCAB6CC-8202-48C6-9103-AE371258530D}" type="parTrans" cxnId="{30554269-12E8-423A-B745-E4129CBD653C}">
      <dgm:prSet/>
      <dgm:spPr/>
      <dgm:t>
        <a:bodyPr/>
        <a:lstStyle/>
        <a:p>
          <a:endParaRPr lang="en-US"/>
        </a:p>
      </dgm:t>
    </dgm:pt>
    <dgm:pt modelId="{94B815AA-3779-4C5A-92F6-73823C1780EA}" type="sibTrans" cxnId="{30554269-12E8-423A-B745-E4129CBD653C}">
      <dgm:prSet/>
      <dgm:spPr/>
      <dgm:t>
        <a:bodyPr/>
        <a:lstStyle/>
        <a:p>
          <a:endParaRPr lang="en-US"/>
        </a:p>
      </dgm:t>
    </dgm:pt>
    <dgm:pt modelId="{05C05AA4-CDC1-4825-88E2-C9AB83EAB86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baseline="0" dirty="0"/>
            <a:t>Betere communicatie met patiënten </a:t>
          </a:r>
          <a:endParaRPr lang="en-US" dirty="0"/>
        </a:p>
      </dgm:t>
    </dgm:pt>
    <dgm:pt modelId="{B48E2E21-E72B-4DD0-B54F-8A5F0B8CCE16}" type="parTrans" cxnId="{96DEB4B2-8981-42F1-BF38-E20A9200E2E6}">
      <dgm:prSet/>
      <dgm:spPr/>
      <dgm:t>
        <a:bodyPr/>
        <a:lstStyle/>
        <a:p>
          <a:endParaRPr lang="en-US"/>
        </a:p>
      </dgm:t>
    </dgm:pt>
    <dgm:pt modelId="{3B55C0D1-BE46-4CBC-8534-4D2B2C00A149}" type="sibTrans" cxnId="{96DEB4B2-8981-42F1-BF38-E20A9200E2E6}">
      <dgm:prSet/>
      <dgm:spPr/>
      <dgm:t>
        <a:bodyPr/>
        <a:lstStyle/>
        <a:p>
          <a:endParaRPr lang="en-US"/>
        </a:p>
      </dgm:t>
    </dgm:pt>
    <dgm:pt modelId="{202BCAC7-3F82-412F-8095-A049FAE329D7}" type="pres">
      <dgm:prSet presAssocID="{23A27C1A-A32F-4C26-A962-B7B36A642A62}" presName="root" presStyleCnt="0">
        <dgm:presLayoutVars>
          <dgm:dir/>
          <dgm:resizeHandles val="exact"/>
        </dgm:presLayoutVars>
      </dgm:prSet>
      <dgm:spPr/>
    </dgm:pt>
    <dgm:pt modelId="{E3A61927-6743-4FF5-B362-702D3F22A135}" type="pres">
      <dgm:prSet presAssocID="{9A041ED7-1DDF-47EB-9509-D23321A417ED}" presName="compNode" presStyleCnt="0"/>
      <dgm:spPr/>
    </dgm:pt>
    <dgm:pt modelId="{B2A94345-E2B6-4DCB-B861-F2ED66FB0781}" type="pres">
      <dgm:prSet presAssocID="{9A041ED7-1DDF-47EB-9509-D23321A417ED}" presName="bgRect" presStyleLbl="bgShp" presStyleIdx="0" presStyleCnt="5"/>
      <dgm:spPr/>
    </dgm:pt>
    <dgm:pt modelId="{0F301ACC-7B9C-4EFD-A2BC-44CF2D65F25B}" type="pres">
      <dgm:prSet presAssocID="{9A041ED7-1DDF-47EB-9509-D23321A417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58A2045A-1897-40BE-8ABB-283FD79A0A01}" type="pres">
      <dgm:prSet presAssocID="{9A041ED7-1DDF-47EB-9509-D23321A417ED}" presName="spaceRect" presStyleCnt="0"/>
      <dgm:spPr/>
    </dgm:pt>
    <dgm:pt modelId="{F6DC98E1-6BDD-475C-A703-BBD12D47B696}" type="pres">
      <dgm:prSet presAssocID="{9A041ED7-1DDF-47EB-9509-D23321A417ED}" presName="parTx" presStyleLbl="revTx" presStyleIdx="0" presStyleCnt="5">
        <dgm:presLayoutVars>
          <dgm:chMax val="0"/>
          <dgm:chPref val="0"/>
        </dgm:presLayoutVars>
      </dgm:prSet>
      <dgm:spPr/>
    </dgm:pt>
    <dgm:pt modelId="{AD14889D-7900-4C87-A779-1B30E56C2F6C}" type="pres">
      <dgm:prSet presAssocID="{0B4B33D0-2C6A-4164-8369-9D019763C2DF}" presName="sibTrans" presStyleCnt="0"/>
      <dgm:spPr/>
    </dgm:pt>
    <dgm:pt modelId="{80DAF0E9-83D4-4CD8-855B-1ED047E8B530}" type="pres">
      <dgm:prSet presAssocID="{E93BCF20-1FE8-4233-82A9-3D22D1CF34AE}" presName="compNode" presStyleCnt="0"/>
      <dgm:spPr/>
    </dgm:pt>
    <dgm:pt modelId="{821B8566-F0BD-41A0-A6B9-8E1DE6F8FC79}" type="pres">
      <dgm:prSet presAssocID="{E93BCF20-1FE8-4233-82A9-3D22D1CF34AE}" presName="bgRect" presStyleLbl="bgShp" presStyleIdx="1" presStyleCnt="5"/>
      <dgm:spPr/>
    </dgm:pt>
    <dgm:pt modelId="{0A2E6031-E01D-488C-A3A8-A0D9A747E37A}" type="pres">
      <dgm:prSet presAssocID="{E93BCF20-1FE8-4233-82A9-3D22D1CF34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9126F575-B24A-4A94-B136-D96DC8348ED1}" type="pres">
      <dgm:prSet presAssocID="{E93BCF20-1FE8-4233-82A9-3D22D1CF34AE}" presName="spaceRect" presStyleCnt="0"/>
      <dgm:spPr/>
    </dgm:pt>
    <dgm:pt modelId="{A9195194-F41D-4C22-9DEE-FFD0EBA9B24C}" type="pres">
      <dgm:prSet presAssocID="{E93BCF20-1FE8-4233-82A9-3D22D1CF34AE}" presName="parTx" presStyleLbl="revTx" presStyleIdx="1" presStyleCnt="5">
        <dgm:presLayoutVars>
          <dgm:chMax val="0"/>
          <dgm:chPref val="0"/>
        </dgm:presLayoutVars>
      </dgm:prSet>
      <dgm:spPr/>
    </dgm:pt>
    <dgm:pt modelId="{ACC073AC-E15F-415B-80BB-05609045883C}" type="pres">
      <dgm:prSet presAssocID="{7CFB5749-8E3C-476D-BEA4-697F9E29AA93}" presName="sibTrans" presStyleCnt="0"/>
      <dgm:spPr/>
    </dgm:pt>
    <dgm:pt modelId="{7D9A8A44-6D72-4BC2-847A-669284429AB8}" type="pres">
      <dgm:prSet presAssocID="{B4106CD2-EB7A-4C8E-966A-605BEE2D8EA9}" presName="compNode" presStyleCnt="0"/>
      <dgm:spPr/>
    </dgm:pt>
    <dgm:pt modelId="{75CA722C-A6DC-4A54-9B8C-0F768959202A}" type="pres">
      <dgm:prSet presAssocID="{B4106CD2-EB7A-4C8E-966A-605BEE2D8EA9}" presName="bgRect" presStyleLbl="bgShp" presStyleIdx="2" presStyleCnt="5"/>
      <dgm:spPr/>
    </dgm:pt>
    <dgm:pt modelId="{B1717FA9-DADD-4A88-B180-96F8E2E90DEF}" type="pres">
      <dgm:prSet presAssocID="{B4106CD2-EB7A-4C8E-966A-605BEE2D8E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 mannen"/>
        </a:ext>
      </dgm:extLst>
    </dgm:pt>
    <dgm:pt modelId="{E6F797E4-92E6-40A0-92A3-5A28B540974C}" type="pres">
      <dgm:prSet presAssocID="{B4106CD2-EB7A-4C8E-966A-605BEE2D8EA9}" presName="spaceRect" presStyleCnt="0"/>
      <dgm:spPr/>
    </dgm:pt>
    <dgm:pt modelId="{4FCC1560-6F20-40F5-83E5-5FDB297D486A}" type="pres">
      <dgm:prSet presAssocID="{B4106CD2-EB7A-4C8E-966A-605BEE2D8EA9}" presName="parTx" presStyleLbl="revTx" presStyleIdx="2" presStyleCnt="5">
        <dgm:presLayoutVars>
          <dgm:chMax val="0"/>
          <dgm:chPref val="0"/>
        </dgm:presLayoutVars>
      </dgm:prSet>
      <dgm:spPr/>
    </dgm:pt>
    <dgm:pt modelId="{49BF95D5-6FE6-4C11-80C5-48E5962ED54C}" type="pres">
      <dgm:prSet presAssocID="{097F3E35-A50B-40DC-9D75-4B8041764836}" presName="sibTrans" presStyleCnt="0"/>
      <dgm:spPr/>
    </dgm:pt>
    <dgm:pt modelId="{7F99082D-F399-4F6A-A0F9-AB0FD50D9BDB}" type="pres">
      <dgm:prSet presAssocID="{A8166302-3544-416D-A5AC-9612379FF3F3}" presName="compNode" presStyleCnt="0"/>
      <dgm:spPr/>
    </dgm:pt>
    <dgm:pt modelId="{2517DE11-72A8-4473-B914-B53EA51446F4}" type="pres">
      <dgm:prSet presAssocID="{A8166302-3544-416D-A5AC-9612379FF3F3}" presName="bgRect" presStyleLbl="bgShp" presStyleIdx="3" presStyleCnt="5"/>
      <dgm:spPr/>
    </dgm:pt>
    <dgm:pt modelId="{F4E1B204-E85C-4DE1-87CB-238753FAE774}" type="pres">
      <dgm:prSet presAssocID="{A8166302-3544-416D-A5AC-9612379FF3F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erk"/>
        </a:ext>
      </dgm:extLst>
    </dgm:pt>
    <dgm:pt modelId="{F57BCD36-502B-4516-A61D-E0A77C3FDF06}" type="pres">
      <dgm:prSet presAssocID="{A8166302-3544-416D-A5AC-9612379FF3F3}" presName="spaceRect" presStyleCnt="0"/>
      <dgm:spPr/>
    </dgm:pt>
    <dgm:pt modelId="{EF88F411-0DCD-44A2-B37E-950D0843E0F3}" type="pres">
      <dgm:prSet presAssocID="{A8166302-3544-416D-A5AC-9612379FF3F3}" presName="parTx" presStyleLbl="revTx" presStyleIdx="3" presStyleCnt="5">
        <dgm:presLayoutVars>
          <dgm:chMax val="0"/>
          <dgm:chPref val="0"/>
        </dgm:presLayoutVars>
      </dgm:prSet>
      <dgm:spPr/>
    </dgm:pt>
    <dgm:pt modelId="{26137FCE-8314-4113-A3E9-9975A7734F37}" type="pres">
      <dgm:prSet presAssocID="{94B815AA-3779-4C5A-92F6-73823C1780EA}" presName="sibTrans" presStyleCnt="0"/>
      <dgm:spPr/>
    </dgm:pt>
    <dgm:pt modelId="{339BEEEC-726C-4B4E-9B41-BCCA0EA2855B}" type="pres">
      <dgm:prSet presAssocID="{05C05AA4-CDC1-4825-88E2-C9AB83EAB861}" presName="compNode" presStyleCnt="0"/>
      <dgm:spPr/>
    </dgm:pt>
    <dgm:pt modelId="{2126D794-18E8-4A57-B243-C2ADD0ABE3A6}" type="pres">
      <dgm:prSet presAssocID="{05C05AA4-CDC1-4825-88E2-C9AB83EAB861}" presName="bgRect" presStyleLbl="bgShp" presStyleIdx="4" presStyleCnt="5"/>
      <dgm:spPr/>
    </dgm:pt>
    <dgm:pt modelId="{3B7BED21-0BBC-4FB8-BA14-0B8333091271}" type="pres">
      <dgm:prSet presAssocID="{05C05AA4-CDC1-4825-88E2-C9AB83EAB86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84922A3D-3042-4A7C-8A0B-C511B350BF43}" type="pres">
      <dgm:prSet presAssocID="{05C05AA4-CDC1-4825-88E2-C9AB83EAB861}" presName="spaceRect" presStyleCnt="0"/>
      <dgm:spPr/>
    </dgm:pt>
    <dgm:pt modelId="{044CD379-44F1-4ACA-A659-487BF06CD105}" type="pres">
      <dgm:prSet presAssocID="{05C05AA4-CDC1-4825-88E2-C9AB83EAB86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531151C-8840-420B-86B4-D7A517D2FF49}" srcId="{23A27C1A-A32F-4C26-A962-B7B36A642A62}" destId="{B4106CD2-EB7A-4C8E-966A-605BEE2D8EA9}" srcOrd="2" destOrd="0" parTransId="{0E2E11B5-9112-494B-B1EE-1FB0A814967B}" sibTransId="{097F3E35-A50B-40DC-9D75-4B8041764836}"/>
    <dgm:cxn modelId="{30554269-12E8-423A-B745-E4129CBD653C}" srcId="{23A27C1A-A32F-4C26-A962-B7B36A642A62}" destId="{A8166302-3544-416D-A5AC-9612379FF3F3}" srcOrd="3" destOrd="0" parTransId="{3DCAB6CC-8202-48C6-9103-AE371258530D}" sibTransId="{94B815AA-3779-4C5A-92F6-73823C1780EA}"/>
    <dgm:cxn modelId="{1D2C8F6F-AE41-49E6-8E13-5FB15DD3DB8D}" srcId="{23A27C1A-A32F-4C26-A962-B7B36A642A62}" destId="{9A041ED7-1DDF-47EB-9509-D23321A417ED}" srcOrd="0" destOrd="0" parTransId="{97F05429-083F-46AA-B2DC-A35109B67ED9}" sibTransId="{0B4B33D0-2C6A-4164-8369-9D019763C2DF}"/>
    <dgm:cxn modelId="{290E2054-52B7-4E8E-B9DE-BB5344E3AA38}" srcId="{23A27C1A-A32F-4C26-A962-B7B36A642A62}" destId="{E93BCF20-1FE8-4233-82A9-3D22D1CF34AE}" srcOrd="1" destOrd="0" parTransId="{F6AD2DD3-E71B-4F45-A4E5-1185EBD37A9D}" sibTransId="{7CFB5749-8E3C-476D-BEA4-697F9E29AA93}"/>
    <dgm:cxn modelId="{68B02383-1A50-4AB8-8F05-6AC910CD7C51}" type="presOf" srcId="{E93BCF20-1FE8-4233-82A9-3D22D1CF34AE}" destId="{A9195194-F41D-4C22-9DEE-FFD0EBA9B24C}" srcOrd="0" destOrd="0" presId="urn:microsoft.com/office/officeart/2018/2/layout/IconVerticalSolidList"/>
    <dgm:cxn modelId="{A981FDA0-DDC7-484C-8528-3088D50D704B}" type="presOf" srcId="{B4106CD2-EB7A-4C8E-966A-605BEE2D8EA9}" destId="{4FCC1560-6F20-40F5-83E5-5FDB297D486A}" srcOrd="0" destOrd="0" presId="urn:microsoft.com/office/officeart/2018/2/layout/IconVerticalSolidList"/>
    <dgm:cxn modelId="{0E2C6EAC-38C6-42BB-A2DC-94842C69F847}" type="presOf" srcId="{A8166302-3544-416D-A5AC-9612379FF3F3}" destId="{EF88F411-0DCD-44A2-B37E-950D0843E0F3}" srcOrd="0" destOrd="0" presId="urn:microsoft.com/office/officeart/2018/2/layout/IconVerticalSolidList"/>
    <dgm:cxn modelId="{96DEB4B2-8981-42F1-BF38-E20A9200E2E6}" srcId="{23A27C1A-A32F-4C26-A962-B7B36A642A62}" destId="{05C05AA4-CDC1-4825-88E2-C9AB83EAB861}" srcOrd="4" destOrd="0" parTransId="{B48E2E21-E72B-4DD0-B54F-8A5F0B8CCE16}" sibTransId="{3B55C0D1-BE46-4CBC-8534-4D2B2C00A149}"/>
    <dgm:cxn modelId="{D26AC8C1-0797-455A-B83D-FB38D444905A}" type="presOf" srcId="{9A041ED7-1DDF-47EB-9509-D23321A417ED}" destId="{F6DC98E1-6BDD-475C-A703-BBD12D47B696}" srcOrd="0" destOrd="0" presId="urn:microsoft.com/office/officeart/2018/2/layout/IconVerticalSolidList"/>
    <dgm:cxn modelId="{D313E8CC-C787-408E-84FC-EEBEAF35A9A7}" type="presOf" srcId="{23A27C1A-A32F-4C26-A962-B7B36A642A62}" destId="{202BCAC7-3F82-412F-8095-A049FAE329D7}" srcOrd="0" destOrd="0" presId="urn:microsoft.com/office/officeart/2018/2/layout/IconVerticalSolidList"/>
    <dgm:cxn modelId="{E534C5E4-F148-44AA-9213-72D1CADD4187}" type="presOf" srcId="{05C05AA4-CDC1-4825-88E2-C9AB83EAB861}" destId="{044CD379-44F1-4ACA-A659-487BF06CD105}" srcOrd="0" destOrd="0" presId="urn:microsoft.com/office/officeart/2018/2/layout/IconVerticalSolidList"/>
    <dgm:cxn modelId="{E52564B4-0F9B-4850-87E0-1A6AC30A567D}" type="presParOf" srcId="{202BCAC7-3F82-412F-8095-A049FAE329D7}" destId="{E3A61927-6743-4FF5-B362-702D3F22A135}" srcOrd="0" destOrd="0" presId="urn:microsoft.com/office/officeart/2018/2/layout/IconVerticalSolidList"/>
    <dgm:cxn modelId="{D841FABE-44CC-410C-9D14-060BE4DD5674}" type="presParOf" srcId="{E3A61927-6743-4FF5-B362-702D3F22A135}" destId="{B2A94345-E2B6-4DCB-B861-F2ED66FB0781}" srcOrd="0" destOrd="0" presId="urn:microsoft.com/office/officeart/2018/2/layout/IconVerticalSolidList"/>
    <dgm:cxn modelId="{2CD2E907-4175-46A4-A121-748B80EFC025}" type="presParOf" srcId="{E3A61927-6743-4FF5-B362-702D3F22A135}" destId="{0F301ACC-7B9C-4EFD-A2BC-44CF2D65F25B}" srcOrd="1" destOrd="0" presId="urn:microsoft.com/office/officeart/2018/2/layout/IconVerticalSolidList"/>
    <dgm:cxn modelId="{8EC71371-8DE1-479E-B1FB-B494D3E5AF93}" type="presParOf" srcId="{E3A61927-6743-4FF5-B362-702D3F22A135}" destId="{58A2045A-1897-40BE-8ABB-283FD79A0A01}" srcOrd="2" destOrd="0" presId="urn:microsoft.com/office/officeart/2018/2/layout/IconVerticalSolidList"/>
    <dgm:cxn modelId="{96BE1CA1-2279-4255-B282-8FC977A7EF45}" type="presParOf" srcId="{E3A61927-6743-4FF5-B362-702D3F22A135}" destId="{F6DC98E1-6BDD-475C-A703-BBD12D47B696}" srcOrd="3" destOrd="0" presId="urn:microsoft.com/office/officeart/2018/2/layout/IconVerticalSolidList"/>
    <dgm:cxn modelId="{502F2134-48D4-4F18-9DA0-21A5C9607BFC}" type="presParOf" srcId="{202BCAC7-3F82-412F-8095-A049FAE329D7}" destId="{AD14889D-7900-4C87-A779-1B30E56C2F6C}" srcOrd="1" destOrd="0" presId="urn:microsoft.com/office/officeart/2018/2/layout/IconVerticalSolidList"/>
    <dgm:cxn modelId="{9CEF8B11-7612-4EEA-B85E-A945FA91DB01}" type="presParOf" srcId="{202BCAC7-3F82-412F-8095-A049FAE329D7}" destId="{80DAF0E9-83D4-4CD8-855B-1ED047E8B530}" srcOrd="2" destOrd="0" presId="urn:microsoft.com/office/officeart/2018/2/layout/IconVerticalSolidList"/>
    <dgm:cxn modelId="{126F62E3-0EAC-40F8-8DF7-C00003263B56}" type="presParOf" srcId="{80DAF0E9-83D4-4CD8-855B-1ED047E8B530}" destId="{821B8566-F0BD-41A0-A6B9-8E1DE6F8FC79}" srcOrd="0" destOrd="0" presId="urn:microsoft.com/office/officeart/2018/2/layout/IconVerticalSolidList"/>
    <dgm:cxn modelId="{43725A32-3792-4C87-9F00-E4C6A60DF6A6}" type="presParOf" srcId="{80DAF0E9-83D4-4CD8-855B-1ED047E8B530}" destId="{0A2E6031-E01D-488C-A3A8-A0D9A747E37A}" srcOrd="1" destOrd="0" presId="urn:microsoft.com/office/officeart/2018/2/layout/IconVerticalSolidList"/>
    <dgm:cxn modelId="{2D075575-EF6D-48D2-83FF-630952DB54CA}" type="presParOf" srcId="{80DAF0E9-83D4-4CD8-855B-1ED047E8B530}" destId="{9126F575-B24A-4A94-B136-D96DC8348ED1}" srcOrd="2" destOrd="0" presId="urn:microsoft.com/office/officeart/2018/2/layout/IconVerticalSolidList"/>
    <dgm:cxn modelId="{BE3F2CFD-0974-4037-A5DC-E41E8FC3B2C0}" type="presParOf" srcId="{80DAF0E9-83D4-4CD8-855B-1ED047E8B530}" destId="{A9195194-F41D-4C22-9DEE-FFD0EBA9B24C}" srcOrd="3" destOrd="0" presId="urn:microsoft.com/office/officeart/2018/2/layout/IconVerticalSolidList"/>
    <dgm:cxn modelId="{E4597494-B041-447A-BDC0-CCDA601090D8}" type="presParOf" srcId="{202BCAC7-3F82-412F-8095-A049FAE329D7}" destId="{ACC073AC-E15F-415B-80BB-05609045883C}" srcOrd="3" destOrd="0" presId="urn:microsoft.com/office/officeart/2018/2/layout/IconVerticalSolidList"/>
    <dgm:cxn modelId="{D1E34C29-2480-40E9-AD8E-4581CCB19ECD}" type="presParOf" srcId="{202BCAC7-3F82-412F-8095-A049FAE329D7}" destId="{7D9A8A44-6D72-4BC2-847A-669284429AB8}" srcOrd="4" destOrd="0" presId="urn:microsoft.com/office/officeart/2018/2/layout/IconVerticalSolidList"/>
    <dgm:cxn modelId="{B28E5D87-7873-4CB1-B82C-17C76923E3D8}" type="presParOf" srcId="{7D9A8A44-6D72-4BC2-847A-669284429AB8}" destId="{75CA722C-A6DC-4A54-9B8C-0F768959202A}" srcOrd="0" destOrd="0" presId="urn:microsoft.com/office/officeart/2018/2/layout/IconVerticalSolidList"/>
    <dgm:cxn modelId="{574694AD-7C86-4645-83D9-5BE21CE08649}" type="presParOf" srcId="{7D9A8A44-6D72-4BC2-847A-669284429AB8}" destId="{B1717FA9-DADD-4A88-B180-96F8E2E90DEF}" srcOrd="1" destOrd="0" presId="urn:microsoft.com/office/officeart/2018/2/layout/IconVerticalSolidList"/>
    <dgm:cxn modelId="{2FA28C72-3481-47C9-9424-1A5386210C0D}" type="presParOf" srcId="{7D9A8A44-6D72-4BC2-847A-669284429AB8}" destId="{E6F797E4-92E6-40A0-92A3-5A28B540974C}" srcOrd="2" destOrd="0" presId="urn:microsoft.com/office/officeart/2018/2/layout/IconVerticalSolidList"/>
    <dgm:cxn modelId="{BDDFA4C7-16DE-4F06-B76C-F44101071456}" type="presParOf" srcId="{7D9A8A44-6D72-4BC2-847A-669284429AB8}" destId="{4FCC1560-6F20-40F5-83E5-5FDB297D486A}" srcOrd="3" destOrd="0" presId="urn:microsoft.com/office/officeart/2018/2/layout/IconVerticalSolidList"/>
    <dgm:cxn modelId="{80AED205-3709-4B80-AE91-D849AE9A3C79}" type="presParOf" srcId="{202BCAC7-3F82-412F-8095-A049FAE329D7}" destId="{49BF95D5-6FE6-4C11-80C5-48E5962ED54C}" srcOrd="5" destOrd="0" presId="urn:microsoft.com/office/officeart/2018/2/layout/IconVerticalSolidList"/>
    <dgm:cxn modelId="{643FCD8E-397D-4E78-A5C9-B7DAF5CB7633}" type="presParOf" srcId="{202BCAC7-3F82-412F-8095-A049FAE329D7}" destId="{7F99082D-F399-4F6A-A0F9-AB0FD50D9BDB}" srcOrd="6" destOrd="0" presId="urn:microsoft.com/office/officeart/2018/2/layout/IconVerticalSolidList"/>
    <dgm:cxn modelId="{69E20CA1-5113-40F8-B70F-A134B91C9C1D}" type="presParOf" srcId="{7F99082D-F399-4F6A-A0F9-AB0FD50D9BDB}" destId="{2517DE11-72A8-4473-B914-B53EA51446F4}" srcOrd="0" destOrd="0" presId="urn:microsoft.com/office/officeart/2018/2/layout/IconVerticalSolidList"/>
    <dgm:cxn modelId="{C7817E02-BB89-4C01-A673-C41B8FED8681}" type="presParOf" srcId="{7F99082D-F399-4F6A-A0F9-AB0FD50D9BDB}" destId="{F4E1B204-E85C-4DE1-87CB-238753FAE774}" srcOrd="1" destOrd="0" presId="urn:microsoft.com/office/officeart/2018/2/layout/IconVerticalSolidList"/>
    <dgm:cxn modelId="{4E3756FE-06DB-41CB-AF9E-4DC4E4A974F1}" type="presParOf" srcId="{7F99082D-F399-4F6A-A0F9-AB0FD50D9BDB}" destId="{F57BCD36-502B-4516-A61D-E0A77C3FDF06}" srcOrd="2" destOrd="0" presId="urn:microsoft.com/office/officeart/2018/2/layout/IconVerticalSolidList"/>
    <dgm:cxn modelId="{375FBD0E-3B35-4CC6-9CB4-F400D4CB88F4}" type="presParOf" srcId="{7F99082D-F399-4F6A-A0F9-AB0FD50D9BDB}" destId="{EF88F411-0DCD-44A2-B37E-950D0843E0F3}" srcOrd="3" destOrd="0" presId="urn:microsoft.com/office/officeart/2018/2/layout/IconVerticalSolidList"/>
    <dgm:cxn modelId="{3B5B2917-929A-4A45-8388-451B672BCFE5}" type="presParOf" srcId="{202BCAC7-3F82-412F-8095-A049FAE329D7}" destId="{26137FCE-8314-4113-A3E9-9975A7734F37}" srcOrd="7" destOrd="0" presId="urn:microsoft.com/office/officeart/2018/2/layout/IconVerticalSolidList"/>
    <dgm:cxn modelId="{3B13DB60-8AE6-4F43-979F-D51695B15150}" type="presParOf" srcId="{202BCAC7-3F82-412F-8095-A049FAE329D7}" destId="{339BEEEC-726C-4B4E-9B41-BCCA0EA2855B}" srcOrd="8" destOrd="0" presId="urn:microsoft.com/office/officeart/2018/2/layout/IconVerticalSolidList"/>
    <dgm:cxn modelId="{7F8961F4-AB8E-42AB-9674-083FCD8AA0EE}" type="presParOf" srcId="{339BEEEC-726C-4B4E-9B41-BCCA0EA2855B}" destId="{2126D794-18E8-4A57-B243-C2ADD0ABE3A6}" srcOrd="0" destOrd="0" presId="urn:microsoft.com/office/officeart/2018/2/layout/IconVerticalSolidList"/>
    <dgm:cxn modelId="{A62D2545-DBC9-4117-BF90-6A354350E246}" type="presParOf" srcId="{339BEEEC-726C-4B4E-9B41-BCCA0EA2855B}" destId="{3B7BED21-0BBC-4FB8-BA14-0B8333091271}" srcOrd="1" destOrd="0" presId="urn:microsoft.com/office/officeart/2018/2/layout/IconVerticalSolidList"/>
    <dgm:cxn modelId="{0C5054B1-2C8B-46FD-8A02-37FAA2304853}" type="presParOf" srcId="{339BEEEC-726C-4B4E-9B41-BCCA0EA2855B}" destId="{84922A3D-3042-4A7C-8A0B-C511B350BF43}" srcOrd="2" destOrd="0" presId="urn:microsoft.com/office/officeart/2018/2/layout/IconVerticalSolidList"/>
    <dgm:cxn modelId="{6D0681A6-B5C2-462E-BA6F-6D06B81BDD91}" type="presParOf" srcId="{339BEEEC-726C-4B4E-9B41-BCCA0EA2855B}" destId="{044CD379-44F1-4ACA-A659-487BF06CD1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A181BB-C0E1-4197-88B8-A4C1B778E84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19AB5-7F83-41B9-8B6F-F387D0E014D8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Administratieve vereenvoudiging</a:t>
          </a:r>
          <a:r>
            <a:rPr lang="nl-BE" dirty="0">
              <a:solidFill>
                <a:srgbClr val="FFFF00"/>
              </a:solidFill>
            </a:rPr>
            <a:t> </a:t>
          </a:r>
        </a:p>
        <a:p>
          <a:r>
            <a:rPr lang="nl-BE" dirty="0"/>
            <a:t>Digitalisering en gegevensdeling om zorgverleners te ontlasten inclusief respect </a:t>
          </a:r>
          <a:r>
            <a:rPr lang="nl-BE" dirty="0" err="1"/>
            <a:t>only</a:t>
          </a:r>
          <a:r>
            <a:rPr lang="nl-BE" dirty="0"/>
            <a:t> </a:t>
          </a:r>
          <a:r>
            <a:rPr lang="nl-BE" dirty="0" err="1"/>
            <a:t>once</a:t>
          </a:r>
          <a:r>
            <a:rPr lang="nl-BE" dirty="0"/>
            <a:t> principe.</a:t>
          </a:r>
          <a:endParaRPr lang="en-US" dirty="0"/>
        </a:p>
      </dgm:t>
    </dgm:pt>
    <dgm:pt modelId="{5EE30C95-B7CD-4BDD-81DF-6C05D3C67F21}" type="parTrans" cxnId="{DF4873AE-E25B-484B-9F10-7E7362ECBFE7}">
      <dgm:prSet/>
      <dgm:spPr/>
      <dgm:t>
        <a:bodyPr/>
        <a:lstStyle/>
        <a:p>
          <a:endParaRPr lang="en-US"/>
        </a:p>
      </dgm:t>
    </dgm:pt>
    <dgm:pt modelId="{EA43E0CA-102E-4428-BCFB-C4749907D71A}" type="sibTrans" cxnId="{DF4873AE-E25B-484B-9F10-7E7362ECBFE7}">
      <dgm:prSet/>
      <dgm:spPr/>
      <dgm:t>
        <a:bodyPr/>
        <a:lstStyle/>
        <a:p>
          <a:endParaRPr lang="en-US"/>
        </a:p>
      </dgm:t>
    </dgm:pt>
    <dgm:pt modelId="{1957A4A5-5504-4342-92C7-BDA8FA1097B6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Technologie en digitalisering</a:t>
          </a:r>
          <a:r>
            <a:rPr lang="nl-BE" b="0" i="0" baseline="0" dirty="0">
              <a:solidFill>
                <a:srgbClr val="FFFF00"/>
              </a:solidFill>
            </a:rPr>
            <a:t> </a:t>
          </a:r>
        </a:p>
        <a:p>
          <a:r>
            <a:rPr lang="nl-BE" b="0" i="0" baseline="0" dirty="0"/>
            <a:t>Digitalisering als aanvulling op zorg, met behoud van fysiek patiëntencontact.</a:t>
          </a:r>
        </a:p>
        <a:p>
          <a:endParaRPr lang="en-US" dirty="0"/>
        </a:p>
      </dgm:t>
    </dgm:pt>
    <dgm:pt modelId="{E7476F82-FD1A-439F-9564-452808A1CEF2}" type="parTrans" cxnId="{35FADA98-4C27-4D66-8774-17D8BC9136D1}">
      <dgm:prSet/>
      <dgm:spPr/>
      <dgm:t>
        <a:bodyPr/>
        <a:lstStyle/>
        <a:p>
          <a:endParaRPr lang="en-US"/>
        </a:p>
      </dgm:t>
    </dgm:pt>
    <dgm:pt modelId="{D9AE42E5-4D14-44F8-ACED-BEBB83300FB6}" type="sibTrans" cxnId="{35FADA98-4C27-4D66-8774-17D8BC9136D1}">
      <dgm:prSet/>
      <dgm:spPr/>
      <dgm:t>
        <a:bodyPr/>
        <a:lstStyle/>
        <a:p>
          <a:endParaRPr lang="en-US"/>
        </a:p>
      </dgm:t>
    </dgm:pt>
    <dgm:pt modelId="{CBA9DFC6-D76F-45C2-B840-8345EB584BCC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Patiëntgerichte zorg via technologie</a:t>
          </a:r>
          <a:endParaRPr lang="nl-BE" b="0" i="0" baseline="0" dirty="0">
            <a:solidFill>
              <a:srgbClr val="FFFF00"/>
            </a:solidFill>
          </a:endParaRPr>
        </a:p>
        <a:p>
          <a:r>
            <a:rPr lang="nl-BE" b="0" i="0" baseline="0" dirty="0"/>
            <a:t>Beperking van onnodige ziekenhuisbezoeken door betere monitoring en digitale zorg.</a:t>
          </a:r>
          <a:endParaRPr lang="en-US" dirty="0"/>
        </a:p>
      </dgm:t>
    </dgm:pt>
    <dgm:pt modelId="{96711D23-A55B-4447-8470-F7B7978B4F13}" type="parTrans" cxnId="{E26C2DDA-BB20-4306-9965-1B8FD2DF8F1E}">
      <dgm:prSet/>
      <dgm:spPr/>
      <dgm:t>
        <a:bodyPr/>
        <a:lstStyle/>
        <a:p>
          <a:endParaRPr lang="en-US"/>
        </a:p>
      </dgm:t>
    </dgm:pt>
    <dgm:pt modelId="{AFA13F6A-E59D-4C1F-89E9-4B01535CF7E1}" type="sibTrans" cxnId="{E26C2DDA-BB20-4306-9965-1B8FD2DF8F1E}">
      <dgm:prSet/>
      <dgm:spPr/>
      <dgm:t>
        <a:bodyPr/>
        <a:lstStyle/>
        <a:p>
          <a:endParaRPr lang="en-US"/>
        </a:p>
      </dgm:t>
    </dgm:pt>
    <dgm:pt modelId="{9C48D185-E711-49A5-A276-FCAA54BEC290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Digitale applicaties en AI</a:t>
          </a:r>
          <a:r>
            <a:rPr lang="nl-BE" b="0" i="0" baseline="0" dirty="0">
              <a:solidFill>
                <a:srgbClr val="FFFF00"/>
              </a:solidFill>
            </a:rPr>
            <a:t> </a:t>
          </a:r>
        </a:p>
        <a:p>
          <a:r>
            <a:rPr lang="nl-BE" b="0" i="0" baseline="0" dirty="0"/>
            <a:t>Ontwikkeling van digitale zorgoplossingen en onderzoek naar nationale regelgeving voor AI in zorg.</a:t>
          </a:r>
          <a:endParaRPr lang="en-US" dirty="0"/>
        </a:p>
      </dgm:t>
    </dgm:pt>
    <dgm:pt modelId="{FA9C6095-94EF-4AF5-AC2E-39747BD46817}" type="parTrans" cxnId="{C78BCEFC-9D40-4400-A0EA-613C501470D2}">
      <dgm:prSet/>
      <dgm:spPr/>
      <dgm:t>
        <a:bodyPr/>
        <a:lstStyle/>
        <a:p>
          <a:endParaRPr lang="en-US"/>
        </a:p>
      </dgm:t>
    </dgm:pt>
    <dgm:pt modelId="{CBA10924-B603-4737-9231-BC70C0E04601}" type="sibTrans" cxnId="{C78BCEFC-9D40-4400-A0EA-613C501470D2}">
      <dgm:prSet/>
      <dgm:spPr/>
      <dgm:t>
        <a:bodyPr/>
        <a:lstStyle/>
        <a:p>
          <a:endParaRPr lang="en-US"/>
        </a:p>
      </dgm:t>
    </dgm:pt>
    <dgm:pt modelId="{B3EE95AA-88EA-426B-BD1D-5B697EC6A6C5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Gegevensdeling en interoperabiliteit</a:t>
          </a:r>
          <a:r>
            <a:rPr lang="nl-BE" b="0" i="0" baseline="0" dirty="0">
              <a:solidFill>
                <a:srgbClr val="FFFF00"/>
              </a:solidFill>
            </a:rPr>
            <a:t> </a:t>
          </a:r>
        </a:p>
        <a:p>
          <a:r>
            <a:rPr lang="nl-BE" b="0" i="0" baseline="0" dirty="0"/>
            <a:t>Verbeterde samenwerking en veilige gegevensuitwisseling binnen de zorg.</a:t>
          </a:r>
          <a:endParaRPr lang="en-US" dirty="0"/>
        </a:p>
      </dgm:t>
    </dgm:pt>
    <dgm:pt modelId="{47DC2A25-F18E-4308-B4E0-B587FBB83E02}" type="parTrans" cxnId="{2BEF8A4E-56DE-4D3A-943E-FAC9B7DD46ED}">
      <dgm:prSet/>
      <dgm:spPr/>
      <dgm:t>
        <a:bodyPr/>
        <a:lstStyle/>
        <a:p>
          <a:endParaRPr lang="en-US"/>
        </a:p>
      </dgm:t>
    </dgm:pt>
    <dgm:pt modelId="{EA9D6452-3685-4907-9C21-A9121DCA2817}" type="sibTrans" cxnId="{2BEF8A4E-56DE-4D3A-943E-FAC9B7DD46ED}">
      <dgm:prSet/>
      <dgm:spPr/>
      <dgm:t>
        <a:bodyPr/>
        <a:lstStyle/>
        <a:p>
          <a:endParaRPr lang="en-US"/>
        </a:p>
      </dgm:t>
    </dgm:pt>
    <dgm:pt modelId="{FCC007D0-299F-4C47-9690-9EA179BEB70B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Elektronisch patiëntendossier (EPD)</a:t>
          </a:r>
          <a:endParaRPr lang="nl-BE" b="0" i="0" baseline="0" dirty="0">
            <a:solidFill>
              <a:srgbClr val="FFFF00"/>
            </a:solidFill>
          </a:endParaRPr>
        </a:p>
        <a:p>
          <a:r>
            <a:rPr lang="nl-BE" b="0" i="0" baseline="0" dirty="0"/>
            <a:t>Toegankelijkheid voor zorgverleners en integratie van medicatie- en mentale gezondheidsgegevens.</a:t>
          </a:r>
          <a:endParaRPr lang="en-US" dirty="0"/>
        </a:p>
      </dgm:t>
    </dgm:pt>
    <dgm:pt modelId="{3A830D55-486D-4B58-964D-737C72BA10E0}" type="parTrans" cxnId="{4A09BE59-A9E3-4907-9316-C54B841B0CCC}">
      <dgm:prSet/>
      <dgm:spPr/>
      <dgm:t>
        <a:bodyPr/>
        <a:lstStyle/>
        <a:p>
          <a:endParaRPr lang="en-US"/>
        </a:p>
      </dgm:t>
    </dgm:pt>
    <dgm:pt modelId="{05397BD2-2995-4BB9-B4B1-BDF535804F4A}" type="sibTrans" cxnId="{4A09BE59-A9E3-4907-9316-C54B841B0CCC}">
      <dgm:prSet/>
      <dgm:spPr/>
      <dgm:t>
        <a:bodyPr/>
        <a:lstStyle/>
        <a:p>
          <a:endParaRPr lang="en-US"/>
        </a:p>
      </dgm:t>
    </dgm:pt>
    <dgm:pt modelId="{E64F82B1-2DC1-40FC-A91F-06797B50B356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Uitbreiding gegevensdeling</a:t>
          </a:r>
          <a:r>
            <a:rPr lang="nl-BE" b="0" i="0" baseline="0" dirty="0">
              <a:solidFill>
                <a:srgbClr val="FFFF00"/>
              </a:solidFill>
            </a:rPr>
            <a:t> </a:t>
          </a:r>
        </a:p>
        <a:p>
          <a:r>
            <a:rPr lang="nl-BE" b="0" i="0" baseline="0" dirty="0"/>
            <a:t>In lijn met GDPR en EHDS voor veilige en gecoördineerde zorg.</a:t>
          </a:r>
        </a:p>
        <a:p>
          <a:endParaRPr lang="en-US" dirty="0"/>
        </a:p>
      </dgm:t>
    </dgm:pt>
    <dgm:pt modelId="{AE9B6ACD-0669-42EE-B1D8-B76AEE1228A5}" type="parTrans" cxnId="{EC0783FD-D87D-46E8-9A6C-EFC30ED55F2C}">
      <dgm:prSet/>
      <dgm:spPr/>
      <dgm:t>
        <a:bodyPr/>
        <a:lstStyle/>
        <a:p>
          <a:endParaRPr lang="en-US"/>
        </a:p>
      </dgm:t>
    </dgm:pt>
    <dgm:pt modelId="{77360A28-FB4A-4DD1-9199-AD7959575F0A}" type="sibTrans" cxnId="{EC0783FD-D87D-46E8-9A6C-EFC30ED55F2C}">
      <dgm:prSet/>
      <dgm:spPr/>
      <dgm:t>
        <a:bodyPr/>
        <a:lstStyle/>
        <a:p>
          <a:endParaRPr lang="en-US"/>
        </a:p>
      </dgm:t>
    </dgm:pt>
    <dgm:pt modelId="{0D11C9C5-8584-4656-8515-C21572633C88}">
      <dgm:prSet/>
      <dgm:spPr/>
      <dgm:t>
        <a:bodyPr/>
        <a:lstStyle/>
        <a:p>
          <a:r>
            <a:rPr lang="nl-BE" b="1" i="0" baseline="0" dirty="0">
              <a:solidFill>
                <a:srgbClr val="FFFF00"/>
              </a:solidFill>
            </a:rPr>
            <a:t>Data voor wetenschap</a:t>
          </a:r>
          <a:r>
            <a:rPr lang="nl-BE" b="0" i="0" baseline="0" dirty="0">
              <a:solidFill>
                <a:srgbClr val="FFFF00"/>
              </a:solidFill>
            </a:rPr>
            <a:t> </a:t>
          </a:r>
        </a:p>
        <a:p>
          <a:r>
            <a:rPr lang="nl-BE" b="0" i="0" baseline="0" dirty="0"/>
            <a:t>Mogelijkheid voor burgers om gezondheidsdata te doneren voor onderzoek. </a:t>
          </a:r>
          <a:endParaRPr lang="en-US" dirty="0"/>
        </a:p>
      </dgm:t>
    </dgm:pt>
    <dgm:pt modelId="{0DB0EC6C-72EB-4E47-9965-9EAAA373AB9F}" type="parTrans" cxnId="{8FAD2F4B-E01E-4BE7-AA8C-3D611EC994EB}">
      <dgm:prSet/>
      <dgm:spPr/>
      <dgm:t>
        <a:bodyPr/>
        <a:lstStyle/>
        <a:p>
          <a:endParaRPr lang="en-US"/>
        </a:p>
      </dgm:t>
    </dgm:pt>
    <dgm:pt modelId="{1708896C-473E-41C4-A27C-0FDF04C6365F}" type="sibTrans" cxnId="{8FAD2F4B-E01E-4BE7-AA8C-3D611EC994EB}">
      <dgm:prSet/>
      <dgm:spPr/>
      <dgm:t>
        <a:bodyPr/>
        <a:lstStyle/>
        <a:p>
          <a:endParaRPr lang="en-US"/>
        </a:p>
      </dgm:t>
    </dgm:pt>
    <dgm:pt modelId="{B568D599-2BC5-45A2-9381-97AAAD9C4019}" type="pres">
      <dgm:prSet presAssocID="{B2A181BB-C0E1-4197-88B8-A4C1B778E841}" presName="diagram" presStyleCnt="0">
        <dgm:presLayoutVars>
          <dgm:dir/>
          <dgm:resizeHandles val="exact"/>
        </dgm:presLayoutVars>
      </dgm:prSet>
      <dgm:spPr/>
    </dgm:pt>
    <dgm:pt modelId="{D46117D4-DED3-4C3E-8908-7B9EB2150835}" type="pres">
      <dgm:prSet presAssocID="{7CA19AB5-7F83-41B9-8B6F-F387D0E014D8}" presName="node" presStyleLbl="node1" presStyleIdx="0" presStyleCnt="8">
        <dgm:presLayoutVars>
          <dgm:bulletEnabled val="1"/>
        </dgm:presLayoutVars>
      </dgm:prSet>
      <dgm:spPr/>
    </dgm:pt>
    <dgm:pt modelId="{3454D92B-5567-407A-8EFD-A8DD4701A532}" type="pres">
      <dgm:prSet presAssocID="{EA43E0CA-102E-4428-BCFB-C4749907D71A}" presName="sibTrans" presStyleCnt="0"/>
      <dgm:spPr/>
    </dgm:pt>
    <dgm:pt modelId="{649770FD-AC8D-42EB-B1B8-789A9DCED18D}" type="pres">
      <dgm:prSet presAssocID="{1957A4A5-5504-4342-92C7-BDA8FA1097B6}" presName="node" presStyleLbl="node1" presStyleIdx="1" presStyleCnt="8">
        <dgm:presLayoutVars>
          <dgm:bulletEnabled val="1"/>
        </dgm:presLayoutVars>
      </dgm:prSet>
      <dgm:spPr/>
    </dgm:pt>
    <dgm:pt modelId="{9B91180F-7079-4603-A5E2-21C8509C7294}" type="pres">
      <dgm:prSet presAssocID="{D9AE42E5-4D14-44F8-ACED-BEBB83300FB6}" presName="sibTrans" presStyleCnt="0"/>
      <dgm:spPr/>
    </dgm:pt>
    <dgm:pt modelId="{66839108-52D6-4BDF-853C-80594B3BCB3F}" type="pres">
      <dgm:prSet presAssocID="{CBA9DFC6-D76F-45C2-B840-8345EB584BCC}" presName="node" presStyleLbl="node1" presStyleIdx="2" presStyleCnt="8">
        <dgm:presLayoutVars>
          <dgm:bulletEnabled val="1"/>
        </dgm:presLayoutVars>
      </dgm:prSet>
      <dgm:spPr/>
    </dgm:pt>
    <dgm:pt modelId="{9FEB62E0-17A8-43BA-BB55-7BA7E07F342C}" type="pres">
      <dgm:prSet presAssocID="{AFA13F6A-E59D-4C1F-89E9-4B01535CF7E1}" presName="sibTrans" presStyleCnt="0"/>
      <dgm:spPr/>
    </dgm:pt>
    <dgm:pt modelId="{93CC0EB7-F6EB-4B82-B531-4C1A2AB21FEC}" type="pres">
      <dgm:prSet presAssocID="{9C48D185-E711-49A5-A276-FCAA54BEC290}" presName="node" presStyleLbl="node1" presStyleIdx="3" presStyleCnt="8">
        <dgm:presLayoutVars>
          <dgm:bulletEnabled val="1"/>
        </dgm:presLayoutVars>
      </dgm:prSet>
      <dgm:spPr/>
    </dgm:pt>
    <dgm:pt modelId="{851113E7-0961-40FE-A126-78216C5726EC}" type="pres">
      <dgm:prSet presAssocID="{CBA10924-B603-4737-9231-BC70C0E04601}" presName="sibTrans" presStyleCnt="0"/>
      <dgm:spPr/>
    </dgm:pt>
    <dgm:pt modelId="{C1C36D4B-1237-444E-A179-7900C78E1319}" type="pres">
      <dgm:prSet presAssocID="{B3EE95AA-88EA-426B-BD1D-5B697EC6A6C5}" presName="node" presStyleLbl="node1" presStyleIdx="4" presStyleCnt="8">
        <dgm:presLayoutVars>
          <dgm:bulletEnabled val="1"/>
        </dgm:presLayoutVars>
      </dgm:prSet>
      <dgm:spPr/>
    </dgm:pt>
    <dgm:pt modelId="{95F2615C-C12C-48B2-9EDE-604C1C5B4121}" type="pres">
      <dgm:prSet presAssocID="{EA9D6452-3685-4907-9C21-A9121DCA2817}" presName="sibTrans" presStyleCnt="0"/>
      <dgm:spPr/>
    </dgm:pt>
    <dgm:pt modelId="{22EEAE49-BDD5-4425-BB61-00D2F629C46E}" type="pres">
      <dgm:prSet presAssocID="{FCC007D0-299F-4C47-9690-9EA179BEB70B}" presName="node" presStyleLbl="node1" presStyleIdx="5" presStyleCnt="8">
        <dgm:presLayoutVars>
          <dgm:bulletEnabled val="1"/>
        </dgm:presLayoutVars>
      </dgm:prSet>
      <dgm:spPr/>
    </dgm:pt>
    <dgm:pt modelId="{90873B02-CC1C-4C46-9334-A417721282FC}" type="pres">
      <dgm:prSet presAssocID="{05397BD2-2995-4BB9-B4B1-BDF535804F4A}" presName="sibTrans" presStyleCnt="0"/>
      <dgm:spPr/>
    </dgm:pt>
    <dgm:pt modelId="{086D2C36-8FCC-4BB7-A360-35B1B3C08A1B}" type="pres">
      <dgm:prSet presAssocID="{E64F82B1-2DC1-40FC-A91F-06797B50B356}" presName="node" presStyleLbl="node1" presStyleIdx="6" presStyleCnt="8">
        <dgm:presLayoutVars>
          <dgm:bulletEnabled val="1"/>
        </dgm:presLayoutVars>
      </dgm:prSet>
      <dgm:spPr/>
    </dgm:pt>
    <dgm:pt modelId="{3D488B27-6F10-4844-A5B4-3A05F2925467}" type="pres">
      <dgm:prSet presAssocID="{77360A28-FB4A-4DD1-9199-AD7959575F0A}" presName="sibTrans" presStyleCnt="0"/>
      <dgm:spPr/>
    </dgm:pt>
    <dgm:pt modelId="{2C0ADCBA-B0FF-418A-886C-EABCAB14BF3C}" type="pres">
      <dgm:prSet presAssocID="{0D11C9C5-8584-4656-8515-C21572633C88}" presName="node" presStyleLbl="node1" presStyleIdx="7" presStyleCnt="8">
        <dgm:presLayoutVars>
          <dgm:bulletEnabled val="1"/>
        </dgm:presLayoutVars>
      </dgm:prSet>
      <dgm:spPr/>
    </dgm:pt>
  </dgm:ptLst>
  <dgm:cxnLst>
    <dgm:cxn modelId="{A201A73B-F0BA-4A67-8634-35ADC02F6E52}" type="presOf" srcId="{B3EE95AA-88EA-426B-BD1D-5B697EC6A6C5}" destId="{C1C36D4B-1237-444E-A179-7900C78E1319}" srcOrd="0" destOrd="0" presId="urn:microsoft.com/office/officeart/2005/8/layout/default"/>
    <dgm:cxn modelId="{38F72340-FA6B-48A7-8E6C-57B1F06E5FCE}" type="presOf" srcId="{B2A181BB-C0E1-4197-88B8-A4C1B778E841}" destId="{B568D599-2BC5-45A2-9381-97AAAD9C4019}" srcOrd="0" destOrd="0" presId="urn:microsoft.com/office/officeart/2005/8/layout/default"/>
    <dgm:cxn modelId="{8FAD2F4B-E01E-4BE7-AA8C-3D611EC994EB}" srcId="{B2A181BB-C0E1-4197-88B8-A4C1B778E841}" destId="{0D11C9C5-8584-4656-8515-C21572633C88}" srcOrd="7" destOrd="0" parTransId="{0DB0EC6C-72EB-4E47-9965-9EAAA373AB9F}" sibTransId="{1708896C-473E-41C4-A27C-0FDF04C6365F}"/>
    <dgm:cxn modelId="{2BEF8A4E-56DE-4D3A-943E-FAC9B7DD46ED}" srcId="{B2A181BB-C0E1-4197-88B8-A4C1B778E841}" destId="{B3EE95AA-88EA-426B-BD1D-5B697EC6A6C5}" srcOrd="4" destOrd="0" parTransId="{47DC2A25-F18E-4308-B4E0-B587FBB83E02}" sibTransId="{EA9D6452-3685-4907-9C21-A9121DCA2817}"/>
    <dgm:cxn modelId="{4A09BE59-A9E3-4907-9316-C54B841B0CCC}" srcId="{B2A181BB-C0E1-4197-88B8-A4C1B778E841}" destId="{FCC007D0-299F-4C47-9690-9EA179BEB70B}" srcOrd="5" destOrd="0" parTransId="{3A830D55-486D-4B58-964D-737C72BA10E0}" sibTransId="{05397BD2-2995-4BB9-B4B1-BDF535804F4A}"/>
    <dgm:cxn modelId="{8C8B0288-5E36-4F78-A2C1-B9C9ABE07F61}" type="presOf" srcId="{FCC007D0-299F-4C47-9690-9EA179BEB70B}" destId="{22EEAE49-BDD5-4425-BB61-00D2F629C46E}" srcOrd="0" destOrd="0" presId="urn:microsoft.com/office/officeart/2005/8/layout/default"/>
    <dgm:cxn modelId="{C55B8C8D-8A38-4D72-9047-E0ECEB823794}" type="presOf" srcId="{1957A4A5-5504-4342-92C7-BDA8FA1097B6}" destId="{649770FD-AC8D-42EB-B1B8-789A9DCED18D}" srcOrd="0" destOrd="0" presId="urn:microsoft.com/office/officeart/2005/8/layout/default"/>
    <dgm:cxn modelId="{AB8B9E98-144D-4B44-BF4C-8A111E6FE017}" type="presOf" srcId="{0D11C9C5-8584-4656-8515-C21572633C88}" destId="{2C0ADCBA-B0FF-418A-886C-EABCAB14BF3C}" srcOrd="0" destOrd="0" presId="urn:microsoft.com/office/officeart/2005/8/layout/default"/>
    <dgm:cxn modelId="{35FADA98-4C27-4D66-8774-17D8BC9136D1}" srcId="{B2A181BB-C0E1-4197-88B8-A4C1B778E841}" destId="{1957A4A5-5504-4342-92C7-BDA8FA1097B6}" srcOrd="1" destOrd="0" parTransId="{E7476F82-FD1A-439F-9564-452808A1CEF2}" sibTransId="{D9AE42E5-4D14-44F8-ACED-BEBB83300FB6}"/>
    <dgm:cxn modelId="{3E6CFEA2-1856-4981-BE45-A138F0FD49A8}" type="presOf" srcId="{E64F82B1-2DC1-40FC-A91F-06797B50B356}" destId="{086D2C36-8FCC-4BB7-A360-35B1B3C08A1B}" srcOrd="0" destOrd="0" presId="urn:microsoft.com/office/officeart/2005/8/layout/default"/>
    <dgm:cxn modelId="{DF4873AE-E25B-484B-9F10-7E7362ECBFE7}" srcId="{B2A181BB-C0E1-4197-88B8-A4C1B778E841}" destId="{7CA19AB5-7F83-41B9-8B6F-F387D0E014D8}" srcOrd="0" destOrd="0" parTransId="{5EE30C95-B7CD-4BDD-81DF-6C05D3C67F21}" sibTransId="{EA43E0CA-102E-4428-BCFB-C4749907D71A}"/>
    <dgm:cxn modelId="{8CF41FC4-1C03-4026-AE97-01FBDDA2B68A}" type="presOf" srcId="{9C48D185-E711-49A5-A276-FCAA54BEC290}" destId="{93CC0EB7-F6EB-4B82-B531-4C1A2AB21FEC}" srcOrd="0" destOrd="0" presId="urn:microsoft.com/office/officeart/2005/8/layout/default"/>
    <dgm:cxn modelId="{2B0C68CF-910F-46E8-B2BD-B29A9D197AFD}" type="presOf" srcId="{7CA19AB5-7F83-41B9-8B6F-F387D0E014D8}" destId="{D46117D4-DED3-4C3E-8908-7B9EB2150835}" srcOrd="0" destOrd="0" presId="urn:microsoft.com/office/officeart/2005/8/layout/default"/>
    <dgm:cxn modelId="{E26C2DDA-BB20-4306-9965-1B8FD2DF8F1E}" srcId="{B2A181BB-C0E1-4197-88B8-A4C1B778E841}" destId="{CBA9DFC6-D76F-45C2-B840-8345EB584BCC}" srcOrd="2" destOrd="0" parTransId="{96711D23-A55B-4447-8470-F7B7978B4F13}" sibTransId="{AFA13F6A-E59D-4C1F-89E9-4B01535CF7E1}"/>
    <dgm:cxn modelId="{A88D17EA-2AF5-45F9-B099-9A586E2C1702}" type="presOf" srcId="{CBA9DFC6-D76F-45C2-B840-8345EB584BCC}" destId="{66839108-52D6-4BDF-853C-80594B3BCB3F}" srcOrd="0" destOrd="0" presId="urn:microsoft.com/office/officeart/2005/8/layout/default"/>
    <dgm:cxn modelId="{C78BCEFC-9D40-4400-A0EA-613C501470D2}" srcId="{B2A181BB-C0E1-4197-88B8-A4C1B778E841}" destId="{9C48D185-E711-49A5-A276-FCAA54BEC290}" srcOrd="3" destOrd="0" parTransId="{FA9C6095-94EF-4AF5-AC2E-39747BD46817}" sibTransId="{CBA10924-B603-4737-9231-BC70C0E04601}"/>
    <dgm:cxn modelId="{EC0783FD-D87D-46E8-9A6C-EFC30ED55F2C}" srcId="{B2A181BB-C0E1-4197-88B8-A4C1B778E841}" destId="{E64F82B1-2DC1-40FC-A91F-06797B50B356}" srcOrd="6" destOrd="0" parTransId="{AE9B6ACD-0669-42EE-B1D8-B76AEE1228A5}" sibTransId="{77360A28-FB4A-4DD1-9199-AD7959575F0A}"/>
    <dgm:cxn modelId="{9041E555-45A7-46BB-B44C-BC7642FA5A03}" type="presParOf" srcId="{B568D599-2BC5-45A2-9381-97AAAD9C4019}" destId="{D46117D4-DED3-4C3E-8908-7B9EB2150835}" srcOrd="0" destOrd="0" presId="urn:microsoft.com/office/officeart/2005/8/layout/default"/>
    <dgm:cxn modelId="{FC0DCCCF-E931-4A22-A6BB-9B60D10494B4}" type="presParOf" srcId="{B568D599-2BC5-45A2-9381-97AAAD9C4019}" destId="{3454D92B-5567-407A-8EFD-A8DD4701A532}" srcOrd="1" destOrd="0" presId="urn:microsoft.com/office/officeart/2005/8/layout/default"/>
    <dgm:cxn modelId="{4F3C09A2-CB61-4F31-B482-368D15C5139F}" type="presParOf" srcId="{B568D599-2BC5-45A2-9381-97AAAD9C4019}" destId="{649770FD-AC8D-42EB-B1B8-789A9DCED18D}" srcOrd="2" destOrd="0" presId="urn:microsoft.com/office/officeart/2005/8/layout/default"/>
    <dgm:cxn modelId="{E6CCAF28-6174-4709-BEBD-ABAD7A6C25E9}" type="presParOf" srcId="{B568D599-2BC5-45A2-9381-97AAAD9C4019}" destId="{9B91180F-7079-4603-A5E2-21C8509C7294}" srcOrd="3" destOrd="0" presId="urn:microsoft.com/office/officeart/2005/8/layout/default"/>
    <dgm:cxn modelId="{158ABBD6-C41B-4ACC-93E5-F2A7A8746D40}" type="presParOf" srcId="{B568D599-2BC5-45A2-9381-97AAAD9C4019}" destId="{66839108-52D6-4BDF-853C-80594B3BCB3F}" srcOrd="4" destOrd="0" presId="urn:microsoft.com/office/officeart/2005/8/layout/default"/>
    <dgm:cxn modelId="{80A2E4DC-9D12-45B5-B40B-BA06B831A4CA}" type="presParOf" srcId="{B568D599-2BC5-45A2-9381-97AAAD9C4019}" destId="{9FEB62E0-17A8-43BA-BB55-7BA7E07F342C}" srcOrd="5" destOrd="0" presId="urn:microsoft.com/office/officeart/2005/8/layout/default"/>
    <dgm:cxn modelId="{CC8A6C5C-2862-4246-90F5-AAB1F85CA36D}" type="presParOf" srcId="{B568D599-2BC5-45A2-9381-97AAAD9C4019}" destId="{93CC0EB7-F6EB-4B82-B531-4C1A2AB21FEC}" srcOrd="6" destOrd="0" presId="urn:microsoft.com/office/officeart/2005/8/layout/default"/>
    <dgm:cxn modelId="{B22D2087-E589-4A0D-B8F8-DC462464A1C7}" type="presParOf" srcId="{B568D599-2BC5-45A2-9381-97AAAD9C4019}" destId="{851113E7-0961-40FE-A126-78216C5726EC}" srcOrd="7" destOrd="0" presId="urn:microsoft.com/office/officeart/2005/8/layout/default"/>
    <dgm:cxn modelId="{28D1D49F-7FA3-4C4A-AD1F-B32BBCBECAA0}" type="presParOf" srcId="{B568D599-2BC5-45A2-9381-97AAAD9C4019}" destId="{C1C36D4B-1237-444E-A179-7900C78E1319}" srcOrd="8" destOrd="0" presId="urn:microsoft.com/office/officeart/2005/8/layout/default"/>
    <dgm:cxn modelId="{C92E8965-B5C8-4994-B58F-FC4A2D5DE097}" type="presParOf" srcId="{B568D599-2BC5-45A2-9381-97AAAD9C4019}" destId="{95F2615C-C12C-48B2-9EDE-604C1C5B4121}" srcOrd="9" destOrd="0" presId="urn:microsoft.com/office/officeart/2005/8/layout/default"/>
    <dgm:cxn modelId="{88B5C9E8-33BF-46F3-A95A-B6F4CB7447C0}" type="presParOf" srcId="{B568D599-2BC5-45A2-9381-97AAAD9C4019}" destId="{22EEAE49-BDD5-4425-BB61-00D2F629C46E}" srcOrd="10" destOrd="0" presId="urn:microsoft.com/office/officeart/2005/8/layout/default"/>
    <dgm:cxn modelId="{83F245E2-DEA8-4FEC-A142-7FA69A5714B3}" type="presParOf" srcId="{B568D599-2BC5-45A2-9381-97AAAD9C4019}" destId="{90873B02-CC1C-4C46-9334-A417721282FC}" srcOrd="11" destOrd="0" presId="urn:microsoft.com/office/officeart/2005/8/layout/default"/>
    <dgm:cxn modelId="{FB0D9E23-9D0E-4D54-8FA7-9D0709B91417}" type="presParOf" srcId="{B568D599-2BC5-45A2-9381-97AAAD9C4019}" destId="{086D2C36-8FCC-4BB7-A360-35B1B3C08A1B}" srcOrd="12" destOrd="0" presId="urn:microsoft.com/office/officeart/2005/8/layout/default"/>
    <dgm:cxn modelId="{5B4471F0-3E8E-4A3E-A800-DECCA71FBAF1}" type="presParOf" srcId="{B568D599-2BC5-45A2-9381-97AAAD9C4019}" destId="{3D488B27-6F10-4844-A5B4-3A05F2925467}" srcOrd="13" destOrd="0" presId="urn:microsoft.com/office/officeart/2005/8/layout/default"/>
    <dgm:cxn modelId="{7FA08E2F-B1FD-4DAD-83E6-1D35CFFC9F14}" type="presParOf" srcId="{B568D599-2BC5-45A2-9381-97AAAD9C4019}" destId="{2C0ADCBA-B0FF-418A-886C-EABCAB14BF3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CBF1F1-07E8-48B7-BFA1-7A9F22FBAF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BE"/>
        </a:p>
      </dgm:t>
    </dgm:pt>
    <dgm:pt modelId="{54CF505D-86B8-4205-995E-C66D3AD86C23}">
      <dgm:prSet/>
      <dgm:spPr/>
      <dgm:t>
        <a:bodyPr/>
        <a:lstStyle/>
        <a:p>
          <a:r>
            <a:rPr lang="nl-BE" b="1"/>
            <a:t>Geïntegreerde zorg </a:t>
          </a:r>
          <a:r>
            <a:rPr lang="nl-BE"/>
            <a:t>is een samenwerkingsmodel waarbij </a:t>
          </a:r>
          <a:endParaRPr lang="fr-BE"/>
        </a:p>
      </dgm:t>
    </dgm:pt>
    <dgm:pt modelId="{FFF4D369-7CDE-433E-8221-99A058709B35}" type="parTrans" cxnId="{A804F01E-F9CC-444E-A7CF-2559D5D64181}">
      <dgm:prSet/>
      <dgm:spPr/>
      <dgm:t>
        <a:bodyPr/>
        <a:lstStyle/>
        <a:p>
          <a:endParaRPr lang="fr-BE"/>
        </a:p>
      </dgm:t>
    </dgm:pt>
    <dgm:pt modelId="{C8A46DE4-CDE7-407B-9C8B-D754257A862E}" type="sibTrans" cxnId="{A804F01E-F9CC-444E-A7CF-2559D5D64181}">
      <dgm:prSet/>
      <dgm:spPr/>
      <dgm:t>
        <a:bodyPr/>
        <a:lstStyle/>
        <a:p>
          <a:endParaRPr lang="fr-BE"/>
        </a:p>
      </dgm:t>
    </dgm:pt>
    <dgm:pt modelId="{EC46774C-7163-47C2-A577-F9274908E78E}">
      <dgm:prSet/>
      <dgm:spPr/>
      <dgm:t>
        <a:bodyPr/>
        <a:lstStyle/>
        <a:p>
          <a:r>
            <a:rPr lang="nl-BE"/>
            <a:t>verschillende zorgverleners en -instellingen naadloos op elkaar afgestemde zorg bieden.</a:t>
          </a:r>
          <a:endParaRPr lang="fr-BE"/>
        </a:p>
      </dgm:t>
    </dgm:pt>
    <dgm:pt modelId="{D8B5B2E9-9E3E-4659-8173-2FBCFF1B2997}" type="parTrans" cxnId="{5C204880-FB4A-472A-847F-9C5ABDEC36F3}">
      <dgm:prSet/>
      <dgm:spPr/>
      <dgm:t>
        <a:bodyPr/>
        <a:lstStyle/>
        <a:p>
          <a:endParaRPr lang="fr-BE"/>
        </a:p>
      </dgm:t>
    </dgm:pt>
    <dgm:pt modelId="{5ACC6625-824F-4B16-969B-3ECB0349675D}" type="sibTrans" cxnId="{5C204880-FB4A-472A-847F-9C5ABDEC36F3}">
      <dgm:prSet/>
      <dgm:spPr/>
      <dgm:t>
        <a:bodyPr/>
        <a:lstStyle/>
        <a:p>
          <a:endParaRPr lang="fr-BE"/>
        </a:p>
      </dgm:t>
    </dgm:pt>
    <dgm:pt modelId="{42738003-AA15-4167-9580-D1BB30BAF331}">
      <dgm:prSet/>
      <dgm:spPr/>
      <dgm:t>
        <a:bodyPr/>
        <a:lstStyle/>
        <a:p>
          <a:r>
            <a:rPr lang="nl-BE"/>
            <a:t>zorg wordt multidisciplinair gecoördineerd om continuïteit en efficiëntie te garanderen.</a:t>
          </a:r>
          <a:endParaRPr lang="fr-BE"/>
        </a:p>
      </dgm:t>
    </dgm:pt>
    <dgm:pt modelId="{0CC204E0-E4C8-494F-84F6-6FA712769C69}" type="parTrans" cxnId="{BB65910F-635E-4D36-9C89-71168F3C6F40}">
      <dgm:prSet/>
      <dgm:spPr/>
      <dgm:t>
        <a:bodyPr/>
        <a:lstStyle/>
        <a:p>
          <a:endParaRPr lang="fr-BE"/>
        </a:p>
      </dgm:t>
    </dgm:pt>
    <dgm:pt modelId="{4ED21CE2-81F7-44BA-A090-EC9022C7B770}" type="sibTrans" cxnId="{BB65910F-635E-4D36-9C89-71168F3C6F40}">
      <dgm:prSet/>
      <dgm:spPr/>
      <dgm:t>
        <a:bodyPr/>
        <a:lstStyle/>
        <a:p>
          <a:endParaRPr lang="fr-BE"/>
        </a:p>
      </dgm:t>
    </dgm:pt>
    <dgm:pt modelId="{1595ECE1-4AFE-43B3-8BC5-779B59617737}">
      <dgm:prSet/>
      <dgm:spPr/>
      <dgm:t>
        <a:bodyPr/>
        <a:lstStyle/>
        <a:p>
          <a:r>
            <a:rPr lang="nl-BE"/>
            <a:t>zorg wordt afgestemd op individuele behoeften, i.s.w. met de patiënt en zijn/haar naasten</a:t>
          </a:r>
          <a:endParaRPr lang="fr-BE"/>
        </a:p>
      </dgm:t>
    </dgm:pt>
    <dgm:pt modelId="{10169A45-C910-4C11-A11D-98CF1349A8EE}" type="parTrans" cxnId="{6F752A56-C80D-4109-8BA0-FD1353483C62}">
      <dgm:prSet/>
      <dgm:spPr/>
      <dgm:t>
        <a:bodyPr/>
        <a:lstStyle/>
        <a:p>
          <a:endParaRPr lang="fr-BE"/>
        </a:p>
      </dgm:t>
    </dgm:pt>
    <dgm:pt modelId="{DD7304E6-BA3A-4F9F-BA6B-49DD8BC0CE2C}" type="sibTrans" cxnId="{6F752A56-C80D-4109-8BA0-FD1353483C62}">
      <dgm:prSet/>
      <dgm:spPr/>
      <dgm:t>
        <a:bodyPr/>
        <a:lstStyle/>
        <a:p>
          <a:endParaRPr lang="fr-BE"/>
        </a:p>
      </dgm:t>
    </dgm:pt>
    <dgm:pt modelId="{A8818570-A60C-4881-A847-A107AA32B12E}">
      <dgm:prSet/>
      <dgm:spPr/>
      <dgm:t>
        <a:bodyPr/>
        <a:lstStyle/>
        <a:p>
          <a:r>
            <a:rPr lang="nl-BE"/>
            <a:t>Doelstelling = Quintuple Aim</a:t>
          </a:r>
          <a:endParaRPr lang="fr-BE"/>
        </a:p>
      </dgm:t>
    </dgm:pt>
    <dgm:pt modelId="{8E1BDE59-B7A1-4017-AC39-D0EC2B573CB4}" type="parTrans" cxnId="{204139CE-DCA6-4FC3-8748-A242A166C8B5}">
      <dgm:prSet/>
      <dgm:spPr/>
      <dgm:t>
        <a:bodyPr/>
        <a:lstStyle/>
        <a:p>
          <a:endParaRPr lang="fr-BE"/>
        </a:p>
      </dgm:t>
    </dgm:pt>
    <dgm:pt modelId="{1970D5D4-5766-45AB-961F-C75B834B5D5D}" type="sibTrans" cxnId="{204139CE-DCA6-4FC3-8748-A242A166C8B5}">
      <dgm:prSet/>
      <dgm:spPr/>
      <dgm:t>
        <a:bodyPr/>
        <a:lstStyle/>
        <a:p>
          <a:endParaRPr lang="fr-BE"/>
        </a:p>
      </dgm:t>
    </dgm:pt>
    <dgm:pt modelId="{76EF6E3E-874A-4AC2-9AA3-E94F94D23322}">
      <dgm:prSet/>
      <dgm:spPr/>
      <dgm:t>
        <a:bodyPr/>
        <a:lstStyle/>
        <a:p>
          <a:r>
            <a:rPr lang="nl-BE"/>
            <a:t>Verbetering van patiëntenzorg</a:t>
          </a:r>
          <a:endParaRPr lang="fr-BE"/>
        </a:p>
      </dgm:t>
    </dgm:pt>
    <dgm:pt modelId="{AF0F5BB9-4E3E-4F6E-A42C-DF8DF7887478}" type="parTrans" cxnId="{D9D5E92C-AD8F-468F-A617-1212959EB1A7}">
      <dgm:prSet/>
      <dgm:spPr/>
      <dgm:t>
        <a:bodyPr/>
        <a:lstStyle/>
        <a:p>
          <a:endParaRPr lang="fr-BE"/>
        </a:p>
      </dgm:t>
    </dgm:pt>
    <dgm:pt modelId="{813CFFEC-1BBF-4A3F-A83A-2F4AC0632A50}" type="sibTrans" cxnId="{D9D5E92C-AD8F-468F-A617-1212959EB1A7}">
      <dgm:prSet/>
      <dgm:spPr/>
      <dgm:t>
        <a:bodyPr/>
        <a:lstStyle/>
        <a:p>
          <a:endParaRPr lang="fr-BE"/>
        </a:p>
      </dgm:t>
    </dgm:pt>
    <dgm:pt modelId="{5B981C0A-1F50-4F3C-B0BE-482C3F1608F5}">
      <dgm:prSet/>
      <dgm:spPr/>
      <dgm:t>
        <a:bodyPr/>
        <a:lstStyle/>
        <a:p>
          <a:r>
            <a:rPr lang="nl-BE"/>
            <a:t>Kostenbeheersing</a:t>
          </a:r>
          <a:endParaRPr lang="fr-BE"/>
        </a:p>
      </dgm:t>
    </dgm:pt>
    <dgm:pt modelId="{83E39C6C-4910-4B96-8361-67DD2086BE23}" type="parTrans" cxnId="{AF4E4991-7E00-4917-A59B-8A7ACC54E182}">
      <dgm:prSet/>
      <dgm:spPr/>
      <dgm:t>
        <a:bodyPr/>
        <a:lstStyle/>
        <a:p>
          <a:endParaRPr lang="fr-BE"/>
        </a:p>
      </dgm:t>
    </dgm:pt>
    <dgm:pt modelId="{1B879A8E-12D1-4707-A3AB-945AE188077A}" type="sibTrans" cxnId="{AF4E4991-7E00-4917-A59B-8A7ACC54E182}">
      <dgm:prSet/>
      <dgm:spPr/>
      <dgm:t>
        <a:bodyPr/>
        <a:lstStyle/>
        <a:p>
          <a:endParaRPr lang="fr-BE"/>
        </a:p>
      </dgm:t>
    </dgm:pt>
    <dgm:pt modelId="{05BBA5F4-E4A2-40A3-8698-2B71BC5E777B}">
      <dgm:prSet/>
      <dgm:spPr/>
      <dgm:t>
        <a:bodyPr/>
        <a:lstStyle/>
        <a:p>
          <a:r>
            <a:rPr lang="nl-BE"/>
            <a:t>Betere patiëntenervaring</a:t>
          </a:r>
          <a:endParaRPr lang="fr-BE"/>
        </a:p>
      </dgm:t>
    </dgm:pt>
    <dgm:pt modelId="{C1ABEBF9-AF52-4DB8-BC2F-7C4958D637C2}" type="parTrans" cxnId="{8F8B8A61-C580-42F8-BB42-3F62DB9D198D}">
      <dgm:prSet/>
      <dgm:spPr/>
      <dgm:t>
        <a:bodyPr/>
        <a:lstStyle/>
        <a:p>
          <a:endParaRPr lang="fr-BE"/>
        </a:p>
      </dgm:t>
    </dgm:pt>
    <dgm:pt modelId="{4A1ABE72-8F7A-48AE-88C0-1EA8B315E494}" type="sibTrans" cxnId="{8F8B8A61-C580-42F8-BB42-3F62DB9D198D}">
      <dgm:prSet/>
      <dgm:spPr/>
      <dgm:t>
        <a:bodyPr/>
        <a:lstStyle/>
        <a:p>
          <a:endParaRPr lang="fr-BE"/>
        </a:p>
      </dgm:t>
    </dgm:pt>
    <dgm:pt modelId="{472E5D8B-16CF-4802-85A2-DF26BD133CDC}">
      <dgm:prSet/>
      <dgm:spPr/>
      <dgm:t>
        <a:bodyPr/>
        <a:lstStyle/>
        <a:p>
          <a:r>
            <a:rPr lang="nl-BE"/>
            <a:t>Betere ervaring voor zorgverleners</a:t>
          </a:r>
          <a:endParaRPr lang="fr-BE"/>
        </a:p>
      </dgm:t>
    </dgm:pt>
    <dgm:pt modelId="{7E7E7CD7-AF17-4D9A-89C5-99E7B5756E33}" type="parTrans" cxnId="{B39F81B7-013A-4CB9-99A9-5DB0BDB8F552}">
      <dgm:prSet/>
      <dgm:spPr/>
      <dgm:t>
        <a:bodyPr/>
        <a:lstStyle/>
        <a:p>
          <a:endParaRPr lang="fr-BE"/>
        </a:p>
      </dgm:t>
    </dgm:pt>
    <dgm:pt modelId="{45759DA5-0EBF-49D1-A75E-59E51EFF6A02}" type="sibTrans" cxnId="{B39F81B7-013A-4CB9-99A9-5DB0BDB8F552}">
      <dgm:prSet/>
      <dgm:spPr/>
      <dgm:t>
        <a:bodyPr/>
        <a:lstStyle/>
        <a:p>
          <a:endParaRPr lang="fr-BE"/>
        </a:p>
      </dgm:t>
    </dgm:pt>
    <dgm:pt modelId="{E508C90C-7978-4745-A26D-B716D59A4A71}">
      <dgm:prSet/>
      <dgm:spPr/>
      <dgm:t>
        <a:bodyPr/>
        <a:lstStyle/>
        <a:p>
          <a:r>
            <a:rPr lang="nl-BE"/>
            <a:t>Gezondheidsgelijkheid</a:t>
          </a:r>
          <a:endParaRPr lang="fr-BE"/>
        </a:p>
      </dgm:t>
    </dgm:pt>
    <dgm:pt modelId="{81887F07-AEA4-4C47-B5F8-228E3B4D7D15}" type="parTrans" cxnId="{FEE2BCAB-7611-40D9-9926-4563074FB045}">
      <dgm:prSet/>
      <dgm:spPr/>
      <dgm:t>
        <a:bodyPr/>
        <a:lstStyle/>
        <a:p>
          <a:endParaRPr lang="fr-BE"/>
        </a:p>
      </dgm:t>
    </dgm:pt>
    <dgm:pt modelId="{91C62603-388F-4113-AB9F-8E6C532D3151}" type="sibTrans" cxnId="{FEE2BCAB-7611-40D9-9926-4563074FB045}">
      <dgm:prSet/>
      <dgm:spPr/>
      <dgm:t>
        <a:bodyPr/>
        <a:lstStyle/>
        <a:p>
          <a:endParaRPr lang="fr-BE"/>
        </a:p>
      </dgm:t>
    </dgm:pt>
    <dgm:pt modelId="{9BB7F184-385D-4AA6-9CD2-4B459A3C0CE8}">
      <dgm:prSet/>
      <dgm:spPr/>
      <dgm:t>
        <a:bodyPr/>
        <a:lstStyle/>
        <a:p>
          <a:r>
            <a:rPr lang="nl-BE"/>
            <a:t>Gegevensdeling en digitalisering spelen een sleutelrol in het verbeteren van de samenwerking en het verhogen van de kwaliteit van de zorg</a:t>
          </a:r>
          <a:endParaRPr lang="fr-BE"/>
        </a:p>
      </dgm:t>
    </dgm:pt>
    <dgm:pt modelId="{36042766-693E-4A8F-8D03-D27F4EC506AB}" type="parTrans" cxnId="{28A3B848-6F34-4E3B-B7DA-94C003F29042}">
      <dgm:prSet/>
      <dgm:spPr/>
      <dgm:t>
        <a:bodyPr/>
        <a:lstStyle/>
        <a:p>
          <a:endParaRPr lang="fr-BE"/>
        </a:p>
      </dgm:t>
    </dgm:pt>
    <dgm:pt modelId="{A8D5F7EA-BA59-407B-871A-FE3C1B12EBC9}" type="sibTrans" cxnId="{28A3B848-6F34-4E3B-B7DA-94C003F29042}">
      <dgm:prSet/>
      <dgm:spPr/>
      <dgm:t>
        <a:bodyPr/>
        <a:lstStyle/>
        <a:p>
          <a:endParaRPr lang="fr-BE"/>
        </a:p>
      </dgm:t>
    </dgm:pt>
    <dgm:pt modelId="{6F596D74-328B-4C2A-B891-1CE5949BDCE0}" type="pres">
      <dgm:prSet presAssocID="{A4CBF1F1-07E8-48B7-BFA1-7A9F22FBAFA7}" presName="linear" presStyleCnt="0">
        <dgm:presLayoutVars>
          <dgm:animLvl val="lvl"/>
          <dgm:resizeHandles val="exact"/>
        </dgm:presLayoutVars>
      </dgm:prSet>
      <dgm:spPr/>
    </dgm:pt>
    <dgm:pt modelId="{6DE3429E-A82D-4079-B622-790A6E8283B3}" type="pres">
      <dgm:prSet presAssocID="{54CF505D-86B8-4205-995E-C66D3AD86C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EC109D-A293-4D53-8C4D-DCA4F7D849F0}" type="pres">
      <dgm:prSet presAssocID="{54CF505D-86B8-4205-995E-C66D3AD86C23}" presName="childText" presStyleLbl="revTx" presStyleIdx="0" presStyleCnt="2">
        <dgm:presLayoutVars>
          <dgm:bulletEnabled val="1"/>
        </dgm:presLayoutVars>
      </dgm:prSet>
      <dgm:spPr/>
    </dgm:pt>
    <dgm:pt modelId="{CD33CB44-8719-403C-A21C-CC6D50FC5CB3}" type="pres">
      <dgm:prSet presAssocID="{A8818570-A60C-4881-A847-A107AA32B1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C35183-376D-4834-9447-CE5B4E99F0CC}" type="pres">
      <dgm:prSet presAssocID="{A8818570-A60C-4881-A847-A107AA32B12E}" presName="childText" presStyleLbl="revTx" presStyleIdx="1" presStyleCnt="2">
        <dgm:presLayoutVars>
          <dgm:bulletEnabled val="1"/>
        </dgm:presLayoutVars>
      </dgm:prSet>
      <dgm:spPr/>
    </dgm:pt>
    <dgm:pt modelId="{A0F3B367-D4D1-49BA-8523-16A5F3156EA2}" type="pres">
      <dgm:prSet presAssocID="{9BB7F184-385D-4AA6-9CD2-4B459A3C0C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65910F-635E-4D36-9C89-71168F3C6F40}" srcId="{54CF505D-86B8-4205-995E-C66D3AD86C23}" destId="{42738003-AA15-4167-9580-D1BB30BAF331}" srcOrd="1" destOrd="0" parTransId="{0CC204E0-E4C8-494F-84F6-6FA712769C69}" sibTransId="{4ED21CE2-81F7-44BA-A090-EC9022C7B770}"/>
    <dgm:cxn modelId="{A804F01E-F9CC-444E-A7CF-2559D5D64181}" srcId="{A4CBF1F1-07E8-48B7-BFA1-7A9F22FBAFA7}" destId="{54CF505D-86B8-4205-995E-C66D3AD86C23}" srcOrd="0" destOrd="0" parTransId="{FFF4D369-7CDE-433E-8221-99A058709B35}" sibTransId="{C8A46DE4-CDE7-407B-9C8B-D754257A862E}"/>
    <dgm:cxn modelId="{D9D5E92C-AD8F-468F-A617-1212959EB1A7}" srcId="{A8818570-A60C-4881-A847-A107AA32B12E}" destId="{76EF6E3E-874A-4AC2-9AA3-E94F94D23322}" srcOrd="0" destOrd="0" parTransId="{AF0F5BB9-4E3E-4F6E-A42C-DF8DF7887478}" sibTransId="{813CFFEC-1BBF-4A3F-A83A-2F4AC0632A50}"/>
    <dgm:cxn modelId="{888FCF35-8E92-4405-B435-0B3586E06E48}" type="presOf" srcId="{76EF6E3E-874A-4AC2-9AA3-E94F94D23322}" destId="{07C35183-376D-4834-9447-CE5B4E99F0CC}" srcOrd="0" destOrd="0" presId="urn:microsoft.com/office/officeart/2005/8/layout/vList2"/>
    <dgm:cxn modelId="{8F8B8A61-C580-42F8-BB42-3F62DB9D198D}" srcId="{A8818570-A60C-4881-A847-A107AA32B12E}" destId="{05BBA5F4-E4A2-40A3-8698-2B71BC5E777B}" srcOrd="2" destOrd="0" parTransId="{C1ABEBF9-AF52-4DB8-BC2F-7C4958D637C2}" sibTransId="{4A1ABE72-8F7A-48AE-88C0-1EA8B315E494}"/>
    <dgm:cxn modelId="{73EFC261-D7BA-4E6E-AE19-F0572B32001F}" type="presOf" srcId="{9BB7F184-385D-4AA6-9CD2-4B459A3C0CE8}" destId="{A0F3B367-D4D1-49BA-8523-16A5F3156EA2}" srcOrd="0" destOrd="0" presId="urn:microsoft.com/office/officeart/2005/8/layout/vList2"/>
    <dgm:cxn modelId="{28A3B848-6F34-4E3B-B7DA-94C003F29042}" srcId="{A4CBF1F1-07E8-48B7-BFA1-7A9F22FBAFA7}" destId="{9BB7F184-385D-4AA6-9CD2-4B459A3C0CE8}" srcOrd="2" destOrd="0" parTransId="{36042766-693E-4A8F-8D03-D27F4EC506AB}" sibTransId="{A8D5F7EA-BA59-407B-871A-FE3C1B12EBC9}"/>
    <dgm:cxn modelId="{F16B664D-CFB1-4AA9-87C3-9E6D08F791A0}" type="presOf" srcId="{54CF505D-86B8-4205-995E-C66D3AD86C23}" destId="{6DE3429E-A82D-4079-B622-790A6E8283B3}" srcOrd="0" destOrd="0" presId="urn:microsoft.com/office/officeart/2005/8/layout/vList2"/>
    <dgm:cxn modelId="{1AEA6A4D-0A55-4490-A0E6-FC26C41B1D8B}" type="presOf" srcId="{1595ECE1-4AFE-43B3-8BC5-779B59617737}" destId="{0BEC109D-A293-4D53-8C4D-DCA4F7D849F0}" srcOrd="0" destOrd="2" presId="urn:microsoft.com/office/officeart/2005/8/layout/vList2"/>
    <dgm:cxn modelId="{2F40BB4E-B062-4577-A0F4-B25151B435CA}" type="presOf" srcId="{472E5D8B-16CF-4802-85A2-DF26BD133CDC}" destId="{07C35183-376D-4834-9447-CE5B4E99F0CC}" srcOrd="0" destOrd="3" presId="urn:microsoft.com/office/officeart/2005/8/layout/vList2"/>
    <dgm:cxn modelId="{6F752A56-C80D-4109-8BA0-FD1353483C62}" srcId="{54CF505D-86B8-4205-995E-C66D3AD86C23}" destId="{1595ECE1-4AFE-43B3-8BC5-779B59617737}" srcOrd="2" destOrd="0" parTransId="{10169A45-C910-4C11-A11D-98CF1349A8EE}" sibTransId="{DD7304E6-BA3A-4F9F-BA6B-49DD8BC0CE2C}"/>
    <dgm:cxn modelId="{5C204880-FB4A-472A-847F-9C5ABDEC36F3}" srcId="{54CF505D-86B8-4205-995E-C66D3AD86C23}" destId="{EC46774C-7163-47C2-A577-F9274908E78E}" srcOrd="0" destOrd="0" parTransId="{D8B5B2E9-9E3E-4659-8173-2FBCFF1B2997}" sibTransId="{5ACC6625-824F-4B16-969B-3ECB0349675D}"/>
    <dgm:cxn modelId="{D3C88282-F7AC-4F13-BA04-40E90DA5A058}" type="presOf" srcId="{A4CBF1F1-07E8-48B7-BFA1-7A9F22FBAFA7}" destId="{6F596D74-328B-4C2A-B891-1CE5949BDCE0}" srcOrd="0" destOrd="0" presId="urn:microsoft.com/office/officeart/2005/8/layout/vList2"/>
    <dgm:cxn modelId="{959CE68F-38D7-49FE-8A08-478D845AEFF2}" type="presOf" srcId="{E508C90C-7978-4745-A26D-B716D59A4A71}" destId="{07C35183-376D-4834-9447-CE5B4E99F0CC}" srcOrd="0" destOrd="4" presId="urn:microsoft.com/office/officeart/2005/8/layout/vList2"/>
    <dgm:cxn modelId="{AF4E4991-7E00-4917-A59B-8A7ACC54E182}" srcId="{A8818570-A60C-4881-A847-A107AA32B12E}" destId="{5B981C0A-1F50-4F3C-B0BE-482C3F1608F5}" srcOrd="1" destOrd="0" parTransId="{83E39C6C-4910-4B96-8361-67DD2086BE23}" sibTransId="{1B879A8E-12D1-4707-A3AB-945AE188077A}"/>
    <dgm:cxn modelId="{CB98B699-DA90-4843-9E15-8F9236141518}" type="presOf" srcId="{5B981C0A-1F50-4F3C-B0BE-482C3F1608F5}" destId="{07C35183-376D-4834-9447-CE5B4E99F0CC}" srcOrd="0" destOrd="1" presId="urn:microsoft.com/office/officeart/2005/8/layout/vList2"/>
    <dgm:cxn modelId="{27268BA5-458D-4632-8109-D290F4071EAE}" type="presOf" srcId="{42738003-AA15-4167-9580-D1BB30BAF331}" destId="{0BEC109D-A293-4D53-8C4D-DCA4F7D849F0}" srcOrd="0" destOrd="1" presId="urn:microsoft.com/office/officeart/2005/8/layout/vList2"/>
    <dgm:cxn modelId="{FEE2BCAB-7611-40D9-9926-4563074FB045}" srcId="{A8818570-A60C-4881-A847-A107AA32B12E}" destId="{E508C90C-7978-4745-A26D-B716D59A4A71}" srcOrd="4" destOrd="0" parTransId="{81887F07-AEA4-4C47-B5F8-228E3B4D7D15}" sibTransId="{91C62603-388F-4113-AB9F-8E6C532D3151}"/>
    <dgm:cxn modelId="{B39F81B7-013A-4CB9-99A9-5DB0BDB8F552}" srcId="{A8818570-A60C-4881-A847-A107AA32B12E}" destId="{472E5D8B-16CF-4802-85A2-DF26BD133CDC}" srcOrd="3" destOrd="0" parTransId="{7E7E7CD7-AF17-4D9A-89C5-99E7B5756E33}" sibTransId="{45759DA5-0EBF-49D1-A75E-59E51EFF6A02}"/>
    <dgm:cxn modelId="{10F814B8-9F44-425A-B083-39918860A7DF}" type="presOf" srcId="{EC46774C-7163-47C2-A577-F9274908E78E}" destId="{0BEC109D-A293-4D53-8C4D-DCA4F7D849F0}" srcOrd="0" destOrd="0" presId="urn:microsoft.com/office/officeart/2005/8/layout/vList2"/>
    <dgm:cxn modelId="{C549B4C8-C617-4C57-A575-30E72C24A6F0}" type="presOf" srcId="{05BBA5F4-E4A2-40A3-8698-2B71BC5E777B}" destId="{07C35183-376D-4834-9447-CE5B4E99F0CC}" srcOrd="0" destOrd="2" presId="urn:microsoft.com/office/officeart/2005/8/layout/vList2"/>
    <dgm:cxn modelId="{204139CE-DCA6-4FC3-8748-A242A166C8B5}" srcId="{A4CBF1F1-07E8-48B7-BFA1-7A9F22FBAFA7}" destId="{A8818570-A60C-4881-A847-A107AA32B12E}" srcOrd="1" destOrd="0" parTransId="{8E1BDE59-B7A1-4017-AC39-D0EC2B573CB4}" sibTransId="{1970D5D4-5766-45AB-961F-C75B834B5D5D}"/>
    <dgm:cxn modelId="{2052F5D8-BFA6-42A2-B5F2-37C1E5CCA541}" type="presOf" srcId="{A8818570-A60C-4881-A847-A107AA32B12E}" destId="{CD33CB44-8719-403C-A21C-CC6D50FC5CB3}" srcOrd="0" destOrd="0" presId="urn:microsoft.com/office/officeart/2005/8/layout/vList2"/>
    <dgm:cxn modelId="{176E0800-7F16-4A8F-B31E-AE2D56CC6FEE}" type="presParOf" srcId="{6F596D74-328B-4C2A-B891-1CE5949BDCE0}" destId="{6DE3429E-A82D-4079-B622-790A6E8283B3}" srcOrd="0" destOrd="0" presId="urn:microsoft.com/office/officeart/2005/8/layout/vList2"/>
    <dgm:cxn modelId="{2ACED32A-E019-4A8F-810E-D70554FB9307}" type="presParOf" srcId="{6F596D74-328B-4C2A-B891-1CE5949BDCE0}" destId="{0BEC109D-A293-4D53-8C4D-DCA4F7D849F0}" srcOrd="1" destOrd="0" presId="urn:microsoft.com/office/officeart/2005/8/layout/vList2"/>
    <dgm:cxn modelId="{70BC58DF-D335-4620-9584-BF8B491F2FE4}" type="presParOf" srcId="{6F596D74-328B-4C2A-B891-1CE5949BDCE0}" destId="{CD33CB44-8719-403C-A21C-CC6D50FC5CB3}" srcOrd="2" destOrd="0" presId="urn:microsoft.com/office/officeart/2005/8/layout/vList2"/>
    <dgm:cxn modelId="{372DE334-CE78-4A37-A265-78399C2F1862}" type="presParOf" srcId="{6F596D74-328B-4C2A-B891-1CE5949BDCE0}" destId="{07C35183-376D-4834-9447-CE5B4E99F0CC}" srcOrd="3" destOrd="0" presId="urn:microsoft.com/office/officeart/2005/8/layout/vList2"/>
    <dgm:cxn modelId="{2D89B171-DF35-4905-AE63-9E0F50BF2F67}" type="presParOf" srcId="{6F596D74-328B-4C2A-B891-1CE5949BDCE0}" destId="{A0F3B367-D4D1-49BA-8523-16A5F3156E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BAFB1-A1A2-4619-8286-0B2E807AA2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BE"/>
        </a:p>
      </dgm:t>
    </dgm:pt>
    <dgm:pt modelId="{C8F3C8BB-0126-452F-8551-1EC5C56D456D}">
      <dgm:prSet/>
      <dgm:spPr/>
      <dgm:t>
        <a:bodyPr/>
        <a:lstStyle/>
        <a:p>
          <a:r>
            <a:rPr lang="nl-BE"/>
            <a:t>Basis voor structurele samenwerking tussen federale overheid en deelstaten</a:t>
          </a:r>
          <a:endParaRPr lang="fr-BE"/>
        </a:p>
      </dgm:t>
    </dgm:pt>
    <dgm:pt modelId="{5DBAAEA5-6D57-454E-B85C-B2B00DE5905F}" type="parTrans" cxnId="{69DF38BA-3AFB-4CB0-B27A-EFD57EAE6378}">
      <dgm:prSet/>
      <dgm:spPr/>
      <dgm:t>
        <a:bodyPr/>
        <a:lstStyle/>
        <a:p>
          <a:endParaRPr lang="fr-BE"/>
        </a:p>
      </dgm:t>
    </dgm:pt>
    <dgm:pt modelId="{CFF3297E-802C-4872-8DB3-10A8C3A105C1}" type="sibTrans" cxnId="{69DF38BA-3AFB-4CB0-B27A-EFD57EAE6378}">
      <dgm:prSet/>
      <dgm:spPr/>
      <dgm:t>
        <a:bodyPr/>
        <a:lstStyle/>
        <a:p>
          <a:endParaRPr lang="fr-BE"/>
        </a:p>
      </dgm:t>
    </dgm:pt>
    <dgm:pt modelId="{13010FE9-A853-42A5-8FF5-118B3BD50170}">
      <dgm:prSet/>
      <dgm:spPr/>
      <dgm:t>
        <a:bodyPr/>
        <a:lstStyle/>
        <a:p>
          <a:r>
            <a:rPr lang="nl-BE"/>
            <a:t>Aangezien preventie grotendeels een bevoegdheid van de deelstaten is, is nauwe samenwerking en afstemming tussen alle overheden en actoren noodzakelijk.</a:t>
          </a:r>
          <a:endParaRPr lang="fr-BE"/>
        </a:p>
      </dgm:t>
    </dgm:pt>
    <dgm:pt modelId="{E62BFD7B-7252-4F5C-8ADE-31C9C6EAB563}" type="parTrans" cxnId="{AEDC2B21-9A21-47A2-85D9-686E6ECA1556}">
      <dgm:prSet/>
      <dgm:spPr/>
      <dgm:t>
        <a:bodyPr/>
        <a:lstStyle/>
        <a:p>
          <a:endParaRPr lang="fr-BE"/>
        </a:p>
      </dgm:t>
    </dgm:pt>
    <dgm:pt modelId="{5522C843-1941-4C61-ABE3-CB14175AB46E}" type="sibTrans" cxnId="{AEDC2B21-9A21-47A2-85D9-686E6ECA1556}">
      <dgm:prSet/>
      <dgm:spPr/>
      <dgm:t>
        <a:bodyPr/>
        <a:lstStyle/>
        <a:p>
          <a:endParaRPr lang="fr-BE"/>
        </a:p>
      </dgm:t>
    </dgm:pt>
    <dgm:pt modelId="{7609FCED-A9BB-42B8-97C2-18E6FBAE3D6B}">
      <dgm:prSet/>
      <dgm:spPr/>
      <dgm:t>
        <a:bodyPr/>
        <a:lstStyle/>
        <a:p>
          <a:r>
            <a:rPr lang="nl-BE"/>
            <a:t>Specifieke uitvoering van dit plan afgestemd op de noden van elke deelstaat.</a:t>
          </a:r>
          <a:endParaRPr lang="fr-BE"/>
        </a:p>
      </dgm:t>
    </dgm:pt>
    <dgm:pt modelId="{34BB4421-05E6-4340-AA99-01886D942131}" type="parTrans" cxnId="{4BCEA43B-F375-4FB4-8C83-0A53600F4461}">
      <dgm:prSet/>
      <dgm:spPr/>
      <dgm:t>
        <a:bodyPr/>
        <a:lstStyle/>
        <a:p>
          <a:endParaRPr lang="fr-BE"/>
        </a:p>
      </dgm:t>
    </dgm:pt>
    <dgm:pt modelId="{75DDF452-5E0F-461D-AA58-6F7928C11301}" type="sibTrans" cxnId="{4BCEA43B-F375-4FB4-8C83-0A53600F4461}">
      <dgm:prSet/>
      <dgm:spPr/>
      <dgm:t>
        <a:bodyPr/>
        <a:lstStyle/>
        <a:p>
          <a:endParaRPr lang="fr-BE"/>
        </a:p>
      </dgm:t>
    </dgm:pt>
    <dgm:pt modelId="{4F6D496D-BD3A-43A3-8B12-A62FE3B5AB73}">
      <dgm:prSet/>
      <dgm:spPr/>
      <dgm:t>
        <a:bodyPr/>
        <a:lstStyle/>
        <a:p>
          <a:r>
            <a:rPr lang="nl-BE"/>
            <a:t>Doelstelling van het protocolakkoord</a:t>
          </a:r>
          <a:endParaRPr lang="fr-BE"/>
        </a:p>
      </dgm:t>
    </dgm:pt>
    <dgm:pt modelId="{A2B048AB-DAC1-4CAE-A5C4-981089B7FB69}" type="parTrans" cxnId="{295B480D-2BF6-4DD2-9A6B-D4F218EABB07}">
      <dgm:prSet/>
      <dgm:spPr/>
      <dgm:t>
        <a:bodyPr/>
        <a:lstStyle/>
        <a:p>
          <a:endParaRPr lang="fr-BE"/>
        </a:p>
      </dgm:t>
    </dgm:pt>
    <dgm:pt modelId="{FEDDF856-2775-4900-8FEA-D0D71F8E623C}" type="sibTrans" cxnId="{295B480D-2BF6-4DD2-9A6B-D4F218EABB07}">
      <dgm:prSet/>
      <dgm:spPr/>
      <dgm:t>
        <a:bodyPr/>
        <a:lstStyle/>
        <a:p>
          <a:endParaRPr lang="fr-BE"/>
        </a:p>
      </dgm:t>
    </dgm:pt>
    <dgm:pt modelId="{B74447ED-1FF9-4765-A833-4465424CE27A}">
      <dgm:prSet/>
      <dgm:spPr/>
      <dgm:t>
        <a:bodyPr/>
        <a:lstStyle/>
        <a:p>
          <a:r>
            <a:rPr lang="nl-BE"/>
            <a:t>De gezondheidszorg moet inspelen op de behoeften van patiënten, met extra aandacht voor chronische patiënten en kwetsbare groepen.</a:t>
          </a:r>
          <a:endParaRPr lang="fr-BE"/>
        </a:p>
      </dgm:t>
    </dgm:pt>
    <dgm:pt modelId="{2A0181F1-9A90-4AAB-9671-EA5CEC4B79C5}" type="parTrans" cxnId="{C48C0203-3E03-4A16-AECE-3FDD8266C56E}">
      <dgm:prSet/>
      <dgm:spPr/>
      <dgm:t>
        <a:bodyPr/>
        <a:lstStyle/>
        <a:p>
          <a:endParaRPr lang="fr-BE"/>
        </a:p>
      </dgm:t>
    </dgm:pt>
    <dgm:pt modelId="{02BC3D8F-31F1-43CD-8D67-4C70FF494030}" type="sibTrans" cxnId="{C48C0203-3E03-4A16-AECE-3FDD8266C56E}">
      <dgm:prSet/>
      <dgm:spPr/>
      <dgm:t>
        <a:bodyPr/>
        <a:lstStyle/>
        <a:p>
          <a:endParaRPr lang="fr-BE"/>
        </a:p>
      </dgm:t>
    </dgm:pt>
    <dgm:pt modelId="{8CABE5EA-A1D6-438D-ABC7-0F85A9ACCC0A}">
      <dgm:prSet/>
      <dgm:spPr/>
      <dgm:t>
        <a:bodyPr/>
        <a:lstStyle/>
        <a:p>
          <a:r>
            <a:rPr lang="nl-BE"/>
            <a:t>Preventie, vroegdetectie en het promoten van een gezonde levensstijl zijn cruciaal om chronische ziekten te voorkomen of af te remmen.</a:t>
          </a:r>
          <a:endParaRPr lang="fr-BE"/>
        </a:p>
      </dgm:t>
    </dgm:pt>
    <dgm:pt modelId="{D1DF4A31-87E3-4BC4-988D-560C05F7C26A}" type="parTrans" cxnId="{084D345F-A846-4179-9A37-2BD25AA347B5}">
      <dgm:prSet/>
      <dgm:spPr/>
      <dgm:t>
        <a:bodyPr/>
        <a:lstStyle/>
        <a:p>
          <a:endParaRPr lang="fr-BE"/>
        </a:p>
      </dgm:t>
    </dgm:pt>
    <dgm:pt modelId="{5E8FCE83-8A6E-426A-97FF-C2493A9EB52A}" type="sibTrans" cxnId="{084D345F-A846-4179-9A37-2BD25AA347B5}">
      <dgm:prSet/>
      <dgm:spPr/>
      <dgm:t>
        <a:bodyPr/>
        <a:lstStyle/>
        <a:p>
          <a:endParaRPr lang="fr-BE"/>
        </a:p>
      </dgm:t>
    </dgm:pt>
    <dgm:pt modelId="{D05C5448-1D05-48B1-8076-B6E622ABE69E}">
      <dgm:prSet/>
      <dgm:spPr/>
      <dgm:t>
        <a:bodyPr/>
        <a:lstStyle/>
        <a:p>
          <a:r>
            <a:rPr lang="nl-BE"/>
            <a:t>Relatie met het actieplan eGezondheid</a:t>
          </a:r>
          <a:endParaRPr lang="fr-BE"/>
        </a:p>
      </dgm:t>
    </dgm:pt>
    <dgm:pt modelId="{A9826A58-7AFE-40A2-8588-184CAE5AE393}" type="parTrans" cxnId="{4D9F2EB2-E025-49BB-B584-F5E78618A47A}">
      <dgm:prSet/>
      <dgm:spPr/>
      <dgm:t>
        <a:bodyPr/>
        <a:lstStyle/>
        <a:p>
          <a:endParaRPr lang="fr-BE"/>
        </a:p>
      </dgm:t>
    </dgm:pt>
    <dgm:pt modelId="{77DF4402-B75E-41EF-852F-B5CDE3C31648}" type="sibTrans" cxnId="{4D9F2EB2-E025-49BB-B584-F5E78618A47A}">
      <dgm:prSet/>
      <dgm:spPr/>
      <dgm:t>
        <a:bodyPr/>
        <a:lstStyle/>
        <a:p>
          <a:endParaRPr lang="fr-BE"/>
        </a:p>
      </dgm:t>
    </dgm:pt>
    <dgm:pt modelId="{51DB7429-28B7-4B35-91D8-BA3D6997363B}">
      <dgm:prSet/>
      <dgm:spPr/>
      <dgm:t>
        <a:bodyPr/>
        <a:lstStyle/>
        <a:p>
          <a:r>
            <a:rPr lang="nl-BE"/>
            <a:t>Drie eerste toepassingsgebieden</a:t>
          </a:r>
          <a:endParaRPr lang="fr-BE"/>
        </a:p>
      </dgm:t>
    </dgm:pt>
    <dgm:pt modelId="{BC647308-EF3D-4B92-822A-D5F85A58469A}" type="parTrans" cxnId="{516BC6E8-DC04-4BC3-907D-214FBBDD5000}">
      <dgm:prSet/>
      <dgm:spPr/>
      <dgm:t>
        <a:bodyPr/>
        <a:lstStyle/>
        <a:p>
          <a:endParaRPr lang="fr-BE"/>
        </a:p>
      </dgm:t>
    </dgm:pt>
    <dgm:pt modelId="{53950939-D557-4A2D-8F1C-77FC50E4296D}" type="sibTrans" cxnId="{516BC6E8-DC04-4BC3-907D-214FBBDD5000}">
      <dgm:prSet/>
      <dgm:spPr/>
      <dgm:t>
        <a:bodyPr/>
        <a:lstStyle/>
        <a:p>
          <a:endParaRPr lang="fr-BE"/>
        </a:p>
      </dgm:t>
    </dgm:pt>
    <dgm:pt modelId="{4E9FCCFE-1BC3-4C36-9C8D-8757EED10456}">
      <dgm:prSet/>
      <dgm:spPr/>
      <dgm:t>
        <a:bodyPr/>
        <a:lstStyle/>
        <a:p>
          <a:r>
            <a:rPr lang="nl-BE"/>
            <a:t>Perinatale zorg</a:t>
          </a:r>
          <a:endParaRPr lang="fr-BE"/>
        </a:p>
      </dgm:t>
    </dgm:pt>
    <dgm:pt modelId="{CE9CA72C-326C-4997-BA57-48F086B6714F}" type="parTrans" cxnId="{D4DC987B-BA15-4AF9-8B0F-DE4EBC2C228D}">
      <dgm:prSet/>
      <dgm:spPr/>
      <dgm:t>
        <a:bodyPr/>
        <a:lstStyle/>
        <a:p>
          <a:endParaRPr lang="fr-BE"/>
        </a:p>
      </dgm:t>
    </dgm:pt>
    <dgm:pt modelId="{5F3C8548-EFCD-4877-A171-18CFC3523E61}" type="sibTrans" cxnId="{D4DC987B-BA15-4AF9-8B0F-DE4EBC2C228D}">
      <dgm:prSet/>
      <dgm:spPr/>
      <dgm:t>
        <a:bodyPr/>
        <a:lstStyle/>
        <a:p>
          <a:endParaRPr lang="fr-BE"/>
        </a:p>
      </dgm:t>
    </dgm:pt>
    <dgm:pt modelId="{30DAE5F7-CD78-4185-BF99-C0C8157D2857}">
      <dgm:prSet/>
      <dgm:spPr/>
      <dgm:t>
        <a:bodyPr/>
        <a:lstStyle/>
        <a:p>
          <a:r>
            <a:rPr lang="nl-BE"/>
            <a:t>Kwetsbare personen</a:t>
          </a:r>
          <a:endParaRPr lang="fr-BE"/>
        </a:p>
      </dgm:t>
    </dgm:pt>
    <dgm:pt modelId="{12040498-FE72-408D-BD3F-ACB9CF70650D}" type="parTrans" cxnId="{16872FA1-BEF1-4857-9BA6-7D5BB79EFE79}">
      <dgm:prSet/>
      <dgm:spPr/>
      <dgm:t>
        <a:bodyPr/>
        <a:lstStyle/>
        <a:p>
          <a:endParaRPr lang="fr-BE"/>
        </a:p>
      </dgm:t>
    </dgm:pt>
    <dgm:pt modelId="{494A0E13-0115-4AC5-94EE-1D37FDA8C85D}" type="sibTrans" cxnId="{16872FA1-BEF1-4857-9BA6-7D5BB79EFE79}">
      <dgm:prSet/>
      <dgm:spPr/>
      <dgm:t>
        <a:bodyPr/>
        <a:lstStyle/>
        <a:p>
          <a:endParaRPr lang="fr-BE"/>
        </a:p>
      </dgm:t>
    </dgm:pt>
    <dgm:pt modelId="{F59558B7-527D-49B7-BC32-8306FF74E9C7}">
      <dgm:prSet/>
      <dgm:spPr/>
      <dgm:t>
        <a:bodyPr/>
        <a:lstStyle/>
        <a:p>
          <a:r>
            <a:rPr lang="nl-BE"/>
            <a:t>Obesitas bij kinderen en jongeren</a:t>
          </a:r>
          <a:endParaRPr lang="fr-BE"/>
        </a:p>
      </dgm:t>
    </dgm:pt>
    <dgm:pt modelId="{03DF90A0-E857-4A51-86A0-E15BD79A073D}" type="parTrans" cxnId="{87F5642F-0E73-4255-B4BE-93807EFAA32A}">
      <dgm:prSet/>
      <dgm:spPr/>
      <dgm:t>
        <a:bodyPr/>
        <a:lstStyle/>
        <a:p>
          <a:endParaRPr lang="fr-BE"/>
        </a:p>
      </dgm:t>
    </dgm:pt>
    <dgm:pt modelId="{09DB9956-8A07-4799-89D6-9D58BC7B598E}" type="sibTrans" cxnId="{87F5642F-0E73-4255-B4BE-93807EFAA32A}">
      <dgm:prSet/>
      <dgm:spPr/>
      <dgm:t>
        <a:bodyPr/>
        <a:lstStyle/>
        <a:p>
          <a:endParaRPr lang="fr-BE"/>
        </a:p>
      </dgm:t>
    </dgm:pt>
    <dgm:pt modelId="{EFC64F8C-CA90-44DD-A163-587C8C104BB7}" type="pres">
      <dgm:prSet presAssocID="{349BAFB1-A1A2-4619-8286-0B2E807AA22E}" presName="linear" presStyleCnt="0">
        <dgm:presLayoutVars>
          <dgm:animLvl val="lvl"/>
          <dgm:resizeHandles val="exact"/>
        </dgm:presLayoutVars>
      </dgm:prSet>
      <dgm:spPr/>
    </dgm:pt>
    <dgm:pt modelId="{3330E30A-4CE3-43AE-9CBF-9F550067F83D}" type="pres">
      <dgm:prSet presAssocID="{C8F3C8BB-0126-452F-8551-1EC5C56D45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E0ECE7-07A3-46BD-89BE-0DBB374E978E}" type="pres">
      <dgm:prSet presAssocID="{C8F3C8BB-0126-452F-8551-1EC5C56D456D}" presName="childText" presStyleLbl="revTx" presStyleIdx="0" presStyleCnt="3">
        <dgm:presLayoutVars>
          <dgm:bulletEnabled val="1"/>
        </dgm:presLayoutVars>
      </dgm:prSet>
      <dgm:spPr/>
    </dgm:pt>
    <dgm:pt modelId="{E9E5AAD6-45C5-4752-A71F-2D7159635CFA}" type="pres">
      <dgm:prSet presAssocID="{4F6D496D-BD3A-43A3-8B12-A62FE3B5AB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B41152-6A2F-4C11-ADE9-6C6C96C3D160}" type="pres">
      <dgm:prSet presAssocID="{4F6D496D-BD3A-43A3-8B12-A62FE3B5AB73}" presName="childText" presStyleLbl="revTx" presStyleIdx="1" presStyleCnt="3">
        <dgm:presLayoutVars>
          <dgm:bulletEnabled val="1"/>
        </dgm:presLayoutVars>
      </dgm:prSet>
      <dgm:spPr/>
    </dgm:pt>
    <dgm:pt modelId="{094CF595-398A-48BD-A6C6-A98ECC6F48C0}" type="pres">
      <dgm:prSet presAssocID="{D05C5448-1D05-48B1-8076-B6E622ABE6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EF30AA-39DB-47EA-8C78-5A77206D0FCC}" type="pres">
      <dgm:prSet presAssocID="{D05C5448-1D05-48B1-8076-B6E622ABE69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48C0203-3E03-4A16-AECE-3FDD8266C56E}" srcId="{4F6D496D-BD3A-43A3-8B12-A62FE3B5AB73}" destId="{B74447ED-1FF9-4765-A833-4465424CE27A}" srcOrd="0" destOrd="0" parTransId="{2A0181F1-9A90-4AAB-9671-EA5CEC4B79C5}" sibTransId="{02BC3D8F-31F1-43CD-8D67-4C70FF494030}"/>
    <dgm:cxn modelId="{BFC95407-D4F0-4186-821F-8B416B6F35A4}" type="presOf" srcId="{30DAE5F7-CD78-4185-BF99-C0C8157D2857}" destId="{B2EF30AA-39DB-47EA-8C78-5A77206D0FCC}" srcOrd="0" destOrd="2" presId="urn:microsoft.com/office/officeart/2005/8/layout/vList2"/>
    <dgm:cxn modelId="{295B480D-2BF6-4DD2-9A6B-D4F218EABB07}" srcId="{349BAFB1-A1A2-4619-8286-0B2E807AA22E}" destId="{4F6D496D-BD3A-43A3-8B12-A62FE3B5AB73}" srcOrd="1" destOrd="0" parTransId="{A2B048AB-DAC1-4CAE-A5C4-981089B7FB69}" sibTransId="{FEDDF856-2775-4900-8FEA-D0D71F8E623C}"/>
    <dgm:cxn modelId="{6F02A313-6D2A-41E9-9ACD-BE68F66CDBCF}" type="presOf" srcId="{13010FE9-A853-42A5-8FF5-118B3BD50170}" destId="{31E0ECE7-07A3-46BD-89BE-0DBB374E978E}" srcOrd="0" destOrd="0" presId="urn:microsoft.com/office/officeart/2005/8/layout/vList2"/>
    <dgm:cxn modelId="{6C796D18-B306-4997-815E-DDE3AAF80867}" type="presOf" srcId="{4E9FCCFE-1BC3-4C36-9C8D-8757EED10456}" destId="{B2EF30AA-39DB-47EA-8C78-5A77206D0FCC}" srcOrd="0" destOrd="1" presId="urn:microsoft.com/office/officeart/2005/8/layout/vList2"/>
    <dgm:cxn modelId="{2C20D51D-E489-4C9C-A337-6C861F5BD320}" type="presOf" srcId="{B74447ED-1FF9-4765-A833-4465424CE27A}" destId="{2CB41152-6A2F-4C11-ADE9-6C6C96C3D160}" srcOrd="0" destOrd="0" presId="urn:microsoft.com/office/officeart/2005/8/layout/vList2"/>
    <dgm:cxn modelId="{AEDC2B21-9A21-47A2-85D9-686E6ECA1556}" srcId="{C8F3C8BB-0126-452F-8551-1EC5C56D456D}" destId="{13010FE9-A853-42A5-8FF5-118B3BD50170}" srcOrd="0" destOrd="0" parTransId="{E62BFD7B-7252-4F5C-8ADE-31C9C6EAB563}" sibTransId="{5522C843-1941-4C61-ABE3-CB14175AB46E}"/>
    <dgm:cxn modelId="{87F5642F-0E73-4255-B4BE-93807EFAA32A}" srcId="{51DB7429-28B7-4B35-91D8-BA3D6997363B}" destId="{F59558B7-527D-49B7-BC32-8306FF74E9C7}" srcOrd="2" destOrd="0" parTransId="{03DF90A0-E857-4A51-86A0-E15BD79A073D}" sibTransId="{09DB9956-8A07-4799-89D6-9D58BC7B598E}"/>
    <dgm:cxn modelId="{4BCEA43B-F375-4FB4-8C83-0A53600F4461}" srcId="{C8F3C8BB-0126-452F-8551-1EC5C56D456D}" destId="{7609FCED-A9BB-42B8-97C2-18E6FBAE3D6B}" srcOrd="1" destOrd="0" parTransId="{34BB4421-05E6-4340-AA99-01886D942131}" sibTransId="{75DDF452-5E0F-461D-AA58-6F7928C11301}"/>
    <dgm:cxn modelId="{084D345F-A846-4179-9A37-2BD25AA347B5}" srcId="{4F6D496D-BD3A-43A3-8B12-A62FE3B5AB73}" destId="{8CABE5EA-A1D6-438D-ABC7-0F85A9ACCC0A}" srcOrd="1" destOrd="0" parTransId="{D1DF4A31-87E3-4BC4-988D-560C05F7C26A}" sibTransId="{5E8FCE83-8A6E-426A-97FF-C2493A9EB52A}"/>
    <dgm:cxn modelId="{7261F264-A3DD-41D3-B3E4-3BA5BCB6F69E}" type="presOf" srcId="{D05C5448-1D05-48B1-8076-B6E622ABE69E}" destId="{094CF595-398A-48BD-A6C6-A98ECC6F48C0}" srcOrd="0" destOrd="0" presId="urn:microsoft.com/office/officeart/2005/8/layout/vList2"/>
    <dgm:cxn modelId="{D4DC987B-BA15-4AF9-8B0F-DE4EBC2C228D}" srcId="{51DB7429-28B7-4B35-91D8-BA3D6997363B}" destId="{4E9FCCFE-1BC3-4C36-9C8D-8757EED10456}" srcOrd="0" destOrd="0" parTransId="{CE9CA72C-326C-4997-BA57-48F086B6714F}" sibTransId="{5F3C8548-EFCD-4877-A171-18CFC3523E61}"/>
    <dgm:cxn modelId="{F6C6AB90-2649-4599-AE57-B779AB6BDEF5}" type="presOf" srcId="{8CABE5EA-A1D6-438D-ABC7-0F85A9ACCC0A}" destId="{2CB41152-6A2F-4C11-ADE9-6C6C96C3D160}" srcOrd="0" destOrd="1" presId="urn:microsoft.com/office/officeart/2005/8/layout/vList2"/>
    <dgm:cxn modelId="{6B353199-87F5-4644-A9E3-78C7AE9AA50F}" type="presOf" srcId="{7609FCED-A9BB-42B8-97C2-18E6FBAE3D6B}" destId="{31E0ECE7-07A3-46BD-89BE-0DBB374E978E}" srcOrd="0" destOrd="1" presId="urn:microsoft.com/office/officeart/2005/8/layout/vList2"/>
    <dgm:cxn modelId="{16872FA1-BEF1-4857-9BA6-7D5BB79EFE79}" srcId="{51DB7429-28B7-4B35-91D8-BA3D6997363B}" destId="{30DAE5F7-CD78-4185-BF99-C0C8157D2857}" srcOrd="1" destOrd="0" parTransId="{12040498-FE72-408D-BD3F-ACB9CF70650D}" sibTransId="{494A0E13-0115-4AC5-94EE-1D37FDA8C85D}"/>
    <dgm:cxn modelId="{0C2012A4-B472-448F-AEF9-1FB40CE9ED01}" type="presOf" srcId="{51DB7429-28B7-4B35-91D8-BA3D6997363B}" destId="{B2EF30AA-39DB-47EA-8C78-5A77206D0FCC}" srcOrd="0" destOrd="0" presId="urn:microsoft.com/office/officeart/2005/8/layout/vList2"/>
    <dgm:cxn modelId="{9524BDA7-F1E5-4BBE-9AE2-34AB35EB26E2}" type="presOf" srcId="{C8F3C8BB-0126-452F-8551-1EC5C56D456D}" destId="{3330E30A-4CE3-43AE-9CBF-9F550067F83D}" srcOrd="0" destOrd="0" presId="urn:microsoft.com/office/officeart/2005/8/layout/vList2"/>
    <dgm:cxn modelId="{4D9F2EB2-E025-49BB-B584-F5E78618A47A}" srcId="{349BAFB1-A1A2-4619-8286-0B2E807AA22E}" destId="{D05C5448-1D05-48B1-8076-B6E622ABE69E}" srcOrd="2" destOrd="0" parTransId="{A9826A58-7AFE-40A2-8588-184CAE5AE393}" sibTransId="{77DF4402-B75E-41EF-852F-B5CDE3C31648}"/>
    <dgm:cxn modelId="{D7EEC6B5-A20B-4DFE-8E3D-F260FE1139EB}" type="presOf" srcId="{4F6D496D-BD3A-43A3-8B12-A62FE3B5AB73}" destId="{E9E5AAD6-45C5-4752-A71F-2D7159635CFA}" srcOrd="0" destOrd="0" presId="urn:microsoft.com/office/officeart/2005/8/layout/vList2"/>
    <dgm:cxn modelId="{69DF38BA-3AFB-4CB0-B27A-EFD57EAE6378}" srcId="{349BAFB1-A1A2-4619-8286-0B2E807AA22E}" destId="{C8F3C8BB-0126-452F-8551-1EC5C56D456D}" srcOrd="0" destOrd="0" parTransId="{5DBAAEA5-6D57-454E-B85C-B2B00DE5905F}" sibTransId="{CFF3297E-802C-4872-8DB3-10A8C3A105C1}"/>
    <dgm:cxn modelId="{68D59CBC-B6FF-47DC-A62A-26449F806077}" type="presOf" srcId="{349BAFB1-A1A2-4619-8286-0B2E807AA22E}" destId="{EFC64F8C-CA90-44DD-A163-587C8C104BB7}" srcOrd="0" destOrd="0" presId="urn:microsoft.com/office/officeart/2005/8/layout/vList2"/>
    <dgm:cxn modelId="{7B1955D8-6DDD-4F93-964A-BF5168E26E39}" type="presOf" srcId="{F59558B7-527D-49B7-BC32-8306FF74E9C7}" destId="{B2EF30AA-39DB-47EA-8C78-5A77206D0FCC}" srcOrd="0" destOrd="3" presId="urn:microsoft.com/office/officeart/2005/8/layout/vList2"/>
    <dgm:cxn modelId="{516BC6E8-DC04-4BC3-907D-214FBBDD5000}" srcId="{D05C5448-1D05-48B1-8076-B6E622ABE69E}" destId="{51DB7429-28B7-4B35-91D8-BA3D6997363B}" srcOrd="0" destOrd="0" parTransId="{BC647308-EF3D-4B92-822A-D5F85A58469A}" sibTransId="{53950939-D557-4A2D-8F1C-77FC50E4296D}"/>
    <dgm:cxn modelId="{9E20956E-F8EC-478F-96C6-BE95EF62EF89}" type="presParOf" srcId="{EFC64F8C-CA90-44DD-A163-587C8C104BB7}" destId="{3330E30A-4CE3-43AE-9CBF-9F550067F83D}" srcOrd="0" destOrd="0" presId="urn:microsoft.com/office/officeart/2005/8/layout/vList2"/>
    <dgm:cxn modelId="{6C46D1D9-3830-4531-AA9D-8D64FC2B20A1}" type="presParOf" srcId="{EFC64F8C-CA90-44DD-A163-587C8C104BB7}" destId="{31E0ECE7-07A3-46BD-89BE-0DBB374E978E}" srcOrd="1" destOrd="0" presId="urn:microsoft.com/office/officeart/2005/8/layout/vList2"/>
    <dgm:cxn modelId="{8999CAF9-8C65-492C-8D39-52DA09F191FF}" type="presParOf" srcId="{EFC64F8C-CA90-44DD-A163-587C8C104BB7}" destId="{E9E5AAD6-45C5-4752-A71F-2D7159635CFA}" srcOrd="2" destOrd="0" presId="urn:microsoft.com/office/officeart/2005/8/layout/vList2"/>
    <dgm:cxn modelId="{11EDF67C-19BA-42ED-9CE1-5D226065DD07}" type="presParOf" srcId="{EFC64F8C-CA90-44DD-A163-587C8C104BB7}" destId="{2CB41152-6A2F-4C11-ADE9-6C6C96C3D160}" srcOrd="3" destOrd="0" presId="urn:microsoft.com/office/officeart/2005/8/layout/vList2"/>
    <dgm:cxn modelId="{90348268-3F9E-41A2-8696-DB6716BD4A76}" type="presParOf" srcId="{EFC64F8C-CA90-44DD-A163-587C8C104BB7}" destId="{094CF595-398A-48BD-A6C6-A98ECC6F48C0}" srcOrd="4" destOrd="0" presId="urn:microsoft.com/office/officeart/2005/8/layout/vList2"/>
    <dgm:cxn modelId="{90D15EF5-A530-4104-B021-C3828815F575}" type="presParOf" srcId="{EFC64F8C-CA90-44DD-A163-587C8C104BB7}" destId="{B2EF30AA-39DB-47EA-8C78-5A77206D0FC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781226-7595-4A76-B555-D94C51D8492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B412BD-2A9E-4DDC-871B-1D4F468C5743}">
      <dgm:prSet/>
      <dgm:spPr/>
      <dgm:t>
        <a:bodyPr/>
        <a:lstStyle/>
        <a:p>
          <a:r>
            <a:rPr lang="nl-BE"/>
            <a:t>Voorbeelden Succesverhalen</a:t>
          </a:r>
          <a:endParaRPr lang="en-US"/>
        </a:p>
      </dgm:t>
    </dgm:pt>
    <dgm:pt modelId="{A47FE6E2-1EA3-40AA-A9C6-341A27BAC19B}" type="parTrans" cxnId="{ABB99637-6466-46DD-81D1-6225E50F46E5}">
      <dgm:prSet/>
      <dgm:spPr/>
      <dgm:t>
        <a:bodyPr/>
        <a:lstStyle/>
        <a:p>
          <a:endParaRPr lang="en-US"/>
        </a:p>
      </dgm:t>
    </dgm:pt>
    <dgm:pt modelId="{D84A0258-3E9B-43B4-8B5B-F0192F46806C}" type="sibTrans" cxnId="{ABB99637-6466-46DD-81D1-6225E50F46E5}">
      <dgm:prSet/>
      <dgm:spPr/>
      <dgm:t>
        <a:bodyPr/>
        <a:lstStyle/>
        <a:p>
          <a:endParaRPr lang="en-US"/>
        </a:p>
      </dgm:t>
    </dgm:pt>
    <dgm:pt modelId="{624BDB9B-3625-45BC-9F12-A84D867A2A24}">
      <dgm:prSet/>
      <dgm:spPr/>
      <dgm:t>
        <a:bodyPr/>
        <a:lstStyle/>
        <a:p>
          <a:r>
            <a:rPr lang="nl-BE"/>
            <a:t>Het portaal Mijngezondheid</a:t>
          </a:r>
          <a:endParaRPr lang="en-US"/>
        </a:p>
      </dgm:t>
    </dgm:pt>
    <dgm:pt modelId="{FEEC1BAD-796B-4AB0-9B88-4D66F679F9B1}" type="parTrans" cxnId="{CF3CB072-0896-4653-8641-CEB41C525B72}">
      <dgm:prSet/>
      <dgm:spPr/>
      <dgm:t>
        <a:bodyPr/>
        <a:lstStyle/>
        <a:p>
          <a:endParaRPr lang="en-US"/>
        </a:p>
      </dgm:t>
    </dgm:pt>
    <dgm:pt modelId="{B9EA76E8-1731-464B-8DB8-4DFB99F2D11D}" type="sibTrans" cxnId="{CF3CB072-0896-4653-8641-CEB41C525B72}">
      <dgm:prSet/>
      <dgm:spPr/>
      <dgm:t>
        <a:bodyPr/>
        <a:lstStyle/>
        <a:p>
          <a:endParaRPr lang="en-US"/>
        </a:p>
      </dgm:t>
    </dgm:pt>
    <dgm:pt modelId="{4E99B1A5-D624-4362-B08D-4B240C3B5960}">
      <dgm:prSet/>
      <dgm:spPr/>
      <dgm:t>
        <a:bodyPr/>
        <a:lstStyle/>
        <a:p>
          <a:r>
            <a:rPr lang="nl-BE"/>
            <a:t>ePrescription</a:t>
          </a:r>
          <a:endParaRPr lang="en-US"/>
        </a:p>
      </dgm:t>
    </dgm:pt>
    <dgm:pt modelId="{D62E4F3A-2B3D-41A5-B997-3A47FFC99009}" type="parTrans" cxnId="{DD709E2C-7912-47C0-AE4D-72026C172154}">
      <dgm:prSet/>
      <dgm:spPr/>
      <dgm:t>
        <a:bodyPr/>
        <a:lstStyle/>
        <a:p>
          <a:endParaRPr lang="en-US"/>
        </a:p>
      </dgm:t>
    </dgm:pt>
    <dgm:pt modelId="{63C73228-3253-42F7-B98F-8DD13ADD7E7D}" type="sibTrans" cxnId="{DD709E2C-7912-47C0-AE4D-72026C172154}">
      <dgm:prSet/>
      <dgm:spPr/>
      <dgm:t>
        <a:bodyPr/>
        <a:lstStyle/>
        <a:p>
          <a:endParaRPr lang="en-US"/>
        </a:p>
      </dgm:t>
    </dgm:pt>
    <dgm:pt modelId="{84738525-2FB7-491C-AABC-DD749481ECBA}">
      <dgm:prSet/>
      <dgm:spPr/>
      <dgm:t>
        <a:bodyPr/>
        <a:lstStyle/>
        <a:p>
          <a:r>
            <a:rPr lang="nl-BE"/>
            <a:t>Facturatie via derdebetaler en digitalisering medische attesten</a:t>
          </a:r>
          <a:endParaRPr lang="en-US"/>
        </a:p>
      </dgm:t>
    </dgm:pt>
    <dgm:pt modelId="{E88B4C06-49C3-488D-A067-CD8D5DC0D6BD}" type="parTrans" cxnId="{DF14E570-F062-4278-9F5E-C6DD03F6C79C}">
      <dgm:prSet/>
      <dgm:spPr/>
      <dgm:t>
        <a:bodyPr/>
        <a:lstStyle/>
        <a:p>
          <a:endParaRPr lang="en-US"/>
        </a:p>
      </dgm:t>
    </dgm:pt>
    <dgm:pt modelId="{8979A4DA-64B8-42E4-B40D-B2D31AE434DD}" type="sibTrans" cxnId="{DF14E570-F062-4278-9F5E-C6DD03F6C79C}">
      <dgm:prSet/>
      <dgm:spPr/>
      <dgm:t>
        <a:bodyPr/>
        <a:lstStyle/>
        <a:p>
          <a:endParaRPr lang="en-US"/>
        </a:p>
      </dgm:t>
    </dgm:pt>
    <dgm:pt modelId="{6E6B3E40-70C7-422B-BF83-6688E5913E7C}">
      <dgm:prSet/>
      <dgm:spPr/>
      <dgm:t>
        <a:bodyPr/>
        <a:lstStyle/>
        <a:p>
          <a:r>
            <a:rPr lang="nl-BE"/>
            <a:t>Andere lopende projecten </a:t>
          </a:r>
          <a:endParaRPr lang="en-US"/>
        </a:p>
      </dgm:t>
    </dgm:pt>
    <dgm:pt modelId="{56F5CB7D-C030-4D0A-AFB4-AF469893E313}" type="parTrans" cxnId="{777BC053-217F-492A-A3E8-76390F3AAC2E}">
      <dgm:prSet/>
      <dgm:spPr/>
      <dgm:t>
        <a:bodyPr/>
        <a:lstStyle/>
        <a:p>
          <a:endParaRPr lang="en-US"/>
        </a:p>
      </dgm:t>
    </dgm:pt>
    <dgm:pt modelId="{7B67F00E-6062-4E71-B453-12A0E3A5684D}" type="sibTrans" cxnId="{777BC053-217F-492A-A3E8-76390F3AAC2E}">
      <dgm:prSet/>
      <dgm:spPr/>
      <dgm:t>
        <a:bodyPr/>
        <a:lstStyle/>
        <a:p>
          <a:endParaRPr lang="en-US"/>
        </a:p>
      </dgm:t>
    </dgm:pt>
    <dgm:pt modelId="{1CBB16E3-08E4-43B5-BB06-AE5A31EA0AC9}">
      <dgm:prSet/>
      <dgm:spPr/>
      <dgm:t>
        <a:bodyPr/>
        <a:lstStyle/>
        <a:p>
          <a:r>
            <a:rPr lang="nl-BE"/>
            <a:t>EPD voor elke zorgverlener</a:t>
          </a:r>
          <a:endParaRPr lang="en-US"/>
        </a:p>
      </dgm:t>
    </dgm:pt>
    <dgm:pt modelId="{813259A0-E3FC-4AAA-811B-354F573ACDE3}" type="parTrans" cxnId="{1D59B8A4-99B9-4074-9814-82B966D281FD}">
      <dgm:prSet/>
      <dgm:spPr/>
      <dgm:t>
        <a:bodyPr/>
        <a:lstStyle/>
        <a:p>
          <a:endParaRPr lang="en-US"/>
        </a:p>
      </dgm:t>
    </dgm:pt>
    <dgm:pt modelId="{8BAFFAF6-1C0B-49A0-8F47-E35BF5DBB66C}" type="sibTrans" cxnId="{1D59B8A4-99B9-4074-9814-82B966D281FD}">
      <dgm:prSet/>
      <dgm:spPr/>
      <dgm:t>
        <a:bodyPr/>
        <a:lstStyle/>
        <a:p>
          <a:endParaRPr lang="en-US"/>
        </a:p>
      </dgm:t>
    </dgm:pt>
    <dgm:pt modelId="{8AE8744B-AC52-4021-8DB5-533DF98F97E4}">
      <dgm:prSet/>
      <dgm:spPr/>
      <dgm:t>
        <a:bodyPr/>
        <a:lstStyle/>
        <a:p>
          <a:r>
            <a:rPr lang="nl-BE"/>
            <a:t>Health Literacy</a:t>
          </a:r>
          <a:endParaRPr lang="en-US"/>
        </a:p>
      </dgm:t>
    </dgm:pt>
    <dgm:pt modelId="{E920454F-200A-40DF-AF4E-845ECC9505F0}" type="parTrans" cxnId="{4F0E4B09-3416-419D-B963-8948116CFDE8}">
      <dgm:prSet/>
      <dgm:spPr/>
      <dgm:t>
        <a:bodyPr/>
        <a:lstStyle/>
        <a:p>
          <a:endParaRPr lang="en-US"/>
        </a:p>
      </dgm:t>
    </dgm:pt>
    <dgm:pt modelId="{AE29905B-7BE8-41F3-9615-13C52C6795CD}" type="sibTrans" cxnId="{4F0E4B09-3416-419D-B963-8948116CFDE8}">
      <dgm:prSet/>
      <dgm:spPr/>
      <dgm:t>
        <a:bodyPr/>
        <a:lstStyle/>
        <a:p>
          <a:endParaRPr lang="en-US"/>
        </a:p>
      </dgm:t>
    </dgm:pt>
    <dgm:pt modelId="{9D7DDED9-F5A6-4D4E-95F5-92311EB59878}">
      <dgm:prSet/>
      <dgm:spPr/>
      <dgm:t>
        <a:bodyPr/>
        <a:lstStyle/>
        <a:p>
          <a:r>
            <a:rPr lang="nl-BE"/>
            <a:t>Be.Well.Pro</a:t>
          </a:r>
          <a:endParaRPr lang="en-US"/>
        </a:p>
      </dgm:t>
    </dgm:pt>
    <dgm:pt modelId="{3D12FF4A-AFF8-4EBA-B80C-781A88024E75}" type="parTrans" cxnId="{386DBC71-5F22-4442-BAFA-EA92F1B44268}">
      <dgm:prSet/>
      <dgm:spPr/>
      <dgm:t>
        <a:bodyPr/>
        <a:lstStyle/>
        <a:p>
          <a:endParaRPr lang="en-US"/>
        </a:p>
      </dgm:t>
    </dgm:pt>
    <dgm:pt modelId="{331DAF52-343D-4F45-876B-B1F5777A285D}" type="sibTrans" cxnId="{386DBC71-5F22-4442-BAFA-EA92F1B44268}">
      <dgm:prSet/>
      <dgm:spPr/>
      <dgm:t>
        <a:bodyPr/>
        <a:lstStyle/>
        <a:p>
          <a:endParaRPr lang="en-US"/>
        </a:p>
      </dgm:t>
    </dgm:pt>
    <dgm:pt modelId="{FFE558C4-F471-484F-AF95-5939787E6DAD}">
      <dgm:prSet/>
      <dgm:spPr/>
      <dgm:t>
        <a:bodyPr/>
        <a:lstStyle/>
        <a:p>
          <a:r>
            <a:rPr lang="nl-BE"/>
            <a:t>Prom &amp; Prem</a:t>
          </a:r>
          <a:endParaRPr lang="en-US"/>
        </a:p>
      </dgm:t>
    </dgm:pt>
    <dgm:pt modelId="{A11AD7B0-6E9E-49BD-9A10-42D30E03546A}" type="parTrans" cxnId="{7F1943AE-B151-48FD-AEC2-1290B22DB448}">
      <dgm:prSet/>
      <dgm:spPr/>
      <dgm:t>
        <a:bodyPr/>
        <a:lstStyle/>
        <a:p>
          <a:endParaRPr lang="en-US"/>
        </a:p>
      </dgm:t>
    </dgm:pt>
    <dgm:pt modelId="{F9C9F1E2-235E-4C4F-8EAD-DC4A881869CD}" type="sibTrans" cxnId="{7F1943AE-B151-48FD-AEC2-1290B22DB448}">
      <dgm:prSet/>
      <dgm:spPr/>
      <dgm:t>
        <a:bodyPr/>
        <a:lstStyle/>
        <a:p>
          <a:endParaRPr lang="en-US"/>
        </a:p>
      </dgm:t>
    </dgm:pt>
    <dgm:pt modelId="{E2CBB856-CF59-4972-9C1D-B2ED05F725BE}">
      <dgm:prSet/>
      <dgm:spPr/>
      <dgm:t>
        <a:bodyPr/>
        <a:lstStyle/>
        <a:p>
          <a:r>
            <a:rPr lang="nl-BE"/>
            <a:t>BelRAI</a:t>
          </a:r>
          <a:endParaRPr lang="en-US"/>
        </a:p>
      </dgm:t>
    </dgm:pt>
    <dgm:pt modelId="{6518CB80-8706-4445-AB88-898B4BBC4E59}" type="parTrans" cxnId="{A71516E9-0468-4340-A83E-AA532A3FA483}">
      <dgm:prSet/>
      <dgm:spPr/>
      <dgm:t>
        <a:bodyPr/>
        <a:lstStyle/>
        <a:p>
          <a:endParaRPr lang="en-US"/>
        </a:p>
      </dgm:t>
    </dgm:pt>
    <dgm:pt modelId="{E69E5258-9D9E-4924-A910-6E169161F21D}" type="sibTrans" cxnId="{A71516E9-0468-4340-A83E-AA532A3FA483}">
      <dgm:prSet/>
      <dgm:spPr/>
      <dgm:t>
        <a:bodyPr/>
        <a:lstStyle/>
        <a:p>
          <a:endParaRPr lang="en-US"/>
        </a:p>
      </dgm:t>
    </dgm:pt>
    <dgm:pt modelId="{1AFB97BF-20A0-4211-8FC6-F15AB402D38B}">
      <dgm:prSet/>
      <dgm:spPr/>
      <dgm:t>
        <a:bodyPr/>
        <a:lstStyle/>
        <a:p>
          <a:r>
            <a:rPr lang="nl-BE"/>
            <a:t>Data capabilities &amp; innovatie</a:t>
          </a:r>
          <a:endParaRPr lang="en-US"/>
        </a:p>
      </dgm:t>
    </dgm:pt>
    <dgm:pt modelId="{3E967CBF-951A-4384-898F-CA6AF2CD1646}" type="parTrans" cxnId="{118FF647-724E-4222-B11E-FD7197E8C2F4}">
      <dgm:prSet/>
      <dgm:spPr/>
      <dgm:t>
        <a:bodyPr/>
        <a:lstStyle/>
        <a:p>
          <a:endParaRPr lang="en-US"/>
        </a:p>
      </dgm:t>
    </dgm:pt>
    <dgm:pt modelId="{769E3A35-519D-4FF9-BC5F-1017B4DE8102}" type="sibTrans" cxnId="{118FF647-724E-4222-B11E-FD7197E8C2F4}">
      <dgm:prSet/>
      <dgm:spPr/>
      <dgm:t>
        <a:bodyPr/>
        <a:lstStyle/>
        <a:p>
          <a:endParaRPr lang="en-US"/>
        </a:p>
      </dgm:t>
    </dgm:pt>
    <dgm:pt modelId="{3819ED4A-CF9C-4F0B-A48E-5B16E1146D0B}" type="pres">
      <dgm:prSet presAssocID="{36781226-7595-4A76-B555-D94C51D8492A}" presName="linear" presStyleCnt="0">
        <dgm:presLayoutVars>
          <dgm:dir/>
          <dgm:animLvl val="lvl"/>
          <dgm:resizeHandles val="exact"/>
        </dgm:presLayoutVars>
      </dgm:prSet>
      <dgm:spPr/>
    </dgm:pt>
    <dgm:pt modelId="{DD2B84EC-5ABE-42C6-A6B1-35AF886BB2A1}" type="pres">
      <dgm:prSet presAssocID="{FBB412BD-2A9E-4DDC-871B-1D4F468C5743}" presName="parentLin" presStyleCnt="0"/>
      <dgm:spPr/>
    </dgm:pt>
    <dgm:pt modelId="{97371E3C-CB72-4945-BAE6-88D0CF51DB3A}" type="pres">
      <dgm:prSet presAssocID="{FBB412BD-2A9E-4DDC-871B-1D4F468C5743}" presName="parentLeftMargin" presStyleLbl="node1" presStyleIdx="0" presStyleCnt="2"/>
      <dgm:spPr/>
    </dgm:pt>
    <dgm:pt modelId="{860C37AC-C11D-4926-91E4-090D61082792}" type="pres">
      <dgm:prSet presAssocID="{FBB412BD-2A9E-4DDC-871B-1D4F468C57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965973-351B-4D2E-9A15-04B8646B7FCE}" type="pres">
      <dgm:prSet presAssocID="{FBB412BD-2A9E-4DDC-871B-1D4F468C5743}" presName="negativeSpace" presStyleCnt="0"/>
      <dgm:spPr/>
    </dgm:pt>
    <dgm:pt modelId="{60499D7B-6BD4-4C53-A3D2-3404C34992E7}" type="pres">
      <dgm:prSet presAssocID="{FBB412BD-2A9E-4DDC-871B-1D4F468C5743}" presName="childText" presStyleLbl="conFgAcc1" presStyleIdx="0" presStyleCnt="2">
        <dgm:presLayoutVars>
          <dgm:bulletEnabled val="1"/>
        </dgm:presLayoutVars>
      </dgm:prSet>
      <dgm:spPr/>
    </dgm:pt>
    <dgm:pt modelId="{AF1BAFCA-EC4F-4F0E-A444-8631F5B818C1}" type="pres">
      <dgm:prSet presAssocID="{D84A0258-3E9B-43B4-8B5B-F0192F46806C}" presName="spaceBetweenRectangles" presStyleCnt="0"/>
      <dgm:spPr/>
    </dgm:pt>
    <dgm:pt modelId="{5BA21BBA-C366-42EB-9DAB-44B0EB111A24}" type="pres">
      <dgm:prSet presAssocID="{6E6B3E40-70C7-422B-BF83-6688E5913E7C}" presName="parentLin" presStyleCnt="0"/>
      <dgm:spPr/>
    </dgm:pt>
    <dgm:pt modelId="{97BE73BC-6A59-4391-83F3-570C69112B6A}" type="pres">
      <dgm:prSet presAssocID="{6E6B3E40-70C7-422B-BF83-6688E5913E7C}" presName="parentLeftMargin" presStyleLbl="node1" presStyleIdx="0" presStyleCnt="2"/>
      <dgm:spPr/>
    </dgm:pt>
    <dgm:pt modelId="{1996FFAA-A125-451B-A4B8-A764365CC789}" type="pres">
      <dgm:prSet presAssocID="{6E6B3E40-70C7-422B-BF83-6688E5913E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F2FC05-F367-48B7-BE86-B92B9BCD1575}" type="pres">
      <dgm:prSet presAssocID="{6E6B3E40-70C7-422B-BF83-6688E5913E7C}" presName="negativeSpace" presStyleCnt="0"/>
      <dgm:spPr/>
    </dgm:pt>
    <dgm:pt modelId="{4E8B72FD-3C13-4FCE-BAD4-23576BBC8AF1}" type="pres">
      <dgm:prSet presAssocID="{6E6B3E40-70C7-422B-BF83-6688E5913E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0E4B09-3416-419D-B963-8948116CFDE8}" srcId="{6E6B3E40-70C7-422B-BF83-6688E5913E7C}" destId="{8AE8744B-AC52-4021-8DB5-533DF98F97E4}" srcOrd="1" destOrd="0" parTransId="{E920454F-200A-40DF-AF4E-845ECC9505F0}" sibTransId="{AE29905B-7BE8-41F3-9615-13C52C6795CD}"/>
    <dgm:cxn modelId="{CFDA7E0F-F936-4249-BA6E-D1ADCF4C6ABF}" type="presOf" srcId="{8AE8744B-AC52-4021-8DB5-533DF98F97E4}" destId="{4E8B72FD-3C13-4FCE-BAD4-23576BBC8AF1}" srcOrd="0" destOrd="1" presId="urn:microsoft.com/office/officeart/2005/8/layout/list1"/>
    <dgm:cxn modelId="{DC190913-84BE-4D65-A904-341AD06F8038}" type="presOf" srcId="{36781226-7595-4A76-B555-D94C51D8492A}" destId="{3819ED4A-CF9C-4F0B-A48E-5B16E1146D0B}" srcOrd="0" destOrd="0" presId="urn:microsoft.com/office/officeart/2005/8/layout/list1"/>
    <dgm:cxn modelId="{21D6F91F-3A45-41E4-9671-3B0C3D079709}" type="presOf" srcId="{FFE558C4-F471-484F-AF95-5939787E6DAD}" destId="{4E8B72FD-3C13-4FCE-BAD4-23576BBC8AF1}" srcOrd="0" destOrd="3" presId="urn:microsoft.com/office/officeart/2005/8/layout/list1"/>
    <dgm:cxn modelId="{27550623-C050-4106-A508-5C28CD2E657C}" type="presOf" srcId="{1CBB16E3-08E4-43B5-BB06-AE5A31EA0AC9}" destId="{4E8B72FD-3C13-4FCE-BAD4-23576BBC8AF1}" srcOrd="0" destOrd="0" presId="urn:microsoft.com/office/officeart/2005/8/layout/list1"/>
    <dgm:cxn modelId="{DD709E2C-7912-47C0-AE4D-72026C172154}" srcId="{FBB412BD-2A9E-4DDC-871B-1D4F468C5743}" destId="{4E99B1A5-D624-4362-B08D-4B240C3B5960}" srcOrd="1" destOrd="0" parTransId="{D62E4F3A-2B3D-41A5-B997-3A47FFC99009}" sibTransId="{63C73228-3253-42F7-B98F-8DD13ADD7E7D}"/>
    <dgm:cxn modelId="{ABB99637-6466-46DD-81D1-6225E50F46E5}" srcId="{36781226-7595-4A76-B555-D94C51D8492A}" destId="{FBB412BD-2A9E-4DDC-871B-1D4F468C5743}" srcOrd="0" destOrd="0" parTransId="{A47FE6E2-1EA3-40AA-A9C6-341A27BAC19B}" sibTransId="{D84A0258-3E9B-43B4-8B5B-F0192F46806C}"/>
    <dgm:cxn modelId="{D2FB9243-8400-4F45-BCEB-3ECAA4952DD8}" type="presOf" srcId="{1AFB97BF-20A0-4211-8FC6-F15AB402D38B}" destId="{4E8B72FD-3C13-4FCE-BAD4-23576BBC8AF1}" srcOrd="0" destOrd="5" presId="urn:microsoft.com/office/officeart/2005/8/layout/list1"/>
    <dgm:cxn modelId="{9023AE67-9509-454C-920B-6BD31EBF6BA7}" type="presOf" srcId="{6E6B3E40-70C7-422B-BF83-6688E5913E7C}" destId="{1996FFAA-A125-451B-A4B8-A764365CC789}" srcOrd="1" destOrd="0" presId="urn:microsoft.com/office/officeart/2005/8/layout/list1"/>
    <dgm:cxn modelId="{118FF647-724E-4222-B11E-FD7197E8C2F4}" srcId="{6E6B3E40-70C7-422B-BF83-6688E5913E7C}" destId="{1AFB97BF-20A0-4211-8FC6-F15AB402D38B}" srcOrd="5" destOrd="0" parTransId="{3E967CBF-951A-4384-898F-CA6AF2CD1646}" sibTransId="{769E3A35-519D-4FF9-BC5F-1017B4DE8102}"/>
    <dgm:cxn modelId="{8DB2E548-7C22-467D-A9EF-CA27CC69535E}" type="presOf" srcId="{FBB412BD-2A9E-4DDC-871B-1D4F468C5743}" destId="{860C37AC-C11D-4926-91E4-090D61082792}" srcOrd="1" destOrd="0" presId="urn:microsoft.com/office/officeart/2005/8/layout/list1"/>
    <dgm:cxn modelId="{E18A6C69-1592-4176-8E39-FEEF450C1E83}" type="presOf" srcId="{4E99B1A5-D624-4362-B08D-4B240C3B5960}" destId="{60499D7B-6BD4-4C53-A3D2-3404C34992E7}" srcOrd="0" destOrd="1" presId="urn:microsoft.com/office/officeart/2005/8/layout/list1"/>
    <dgm:cxn modelId="{DF14E570-F062-4278-9F5E-C6DD03F6C79C}" srcId="{FBB412BD-2A9E-4DDC-871B-1D4F468C5743}" destId="{84738525-2FB7-491C-AABC-DD749481ECBA}" srcOrd="2" destOrd="0" parTransId="{E88B4C06-49C3-488D-A067-CD8D5DC0D6BD}" sibTransId="{8979A4DA-64B8-42E4-B40D-B2D31AE434DD}"/>
    <dgm:cxn modelId="{386DBC71-5F22-4442-BAFA-EA92F1B44268}" srcId="{6E6B3E40-70C7-422B-BF83-6688E5913E7C}" destId="{9D7DDED9-F5A6-4D4E-95F5-92311EB59878}" srcOrd="2" destOrd="0" parTransId="{3D12FF4A-AFF8-4EBA-B80C-781A88024E75}" sibTransId="{331DAF52-343D-4F45-876B-B1F5777A285D}"/>
    <dgm:cxn modelId="{CF3CB072-0896-4653-8641-CEB41C525B72}" srcId="{FBB412BD-2A9E-4DDC-871B-1D4F468C5743}" destId="{624BDB9B-3625-45BC-9F12-A84D867A2A24}" srcOrd="0" destOrd="0" parTransId="{FEEC1BAD-796B-4AB0-9B88-4D66F679F9B1}" sibTransId="{B9EA76E8-1731-464B-8DB8-4DFB99F2D11D}"/>
    <dgm:cxn modelId="{777BC053-217F-492A-A3E8-76390F3AAC2E}" srcId="{36781226-7595-4A76-B555-D94C51D8492A}" destId="{6E6B3E40-70C7-422B-BF83-6688E5913E7C}" srcOrd="1" destOrd="0" parTransId="{56F5CB7D-C030-4D0A-AFB4-AF469893E313}" sibTransId="{7B67F00E-6062-4E71-B453-12A0E3A5684D}"/>
    <dgm:cxn modelId="{7E4FB48A-D25B-4BA5-94BC-64E86693B002}" type="presOf" srcId="{84738525-2FB7-491C-AABC-DD749481ECBA}" destId="{60499D7B-6BD4-4C53-A3D2-3404C34992E7}" srcOrd="0" destOrd="2" presId="urn:microsoft.com/office/officeart/2005/8/layout/list1"/>
    <dgm:cxn modelId="{130E338E-74C9-4C4D-8DCB-16C69D979EFA}" type="presOf" srcId="{E2CBB856-CF59-4972-9C1D-B2ED05F725BE}" destId="{4E8B72FD-3C13-4FCE-BAD4-23576BBC8AF1}" srcOrd="0" destOrd="4" presId="urn:microsoft.com/office/officeart/2005/8/layout/list1"/>
    <dgm:cxn modelId="{EE3C2DA2-2B8E-4EA5-ACE4-946C98CBA5E2}" type="presOf" srcId="{624BDB9B-3625-45BC-9F12-A84D867A2A24}" destId="{60499D7B-6BD4-4C53-A3D2-3404C34992E7}" srcOrd="0" destOrd="0" presId="urn:microsoft.com/office/officeart/2005/8/layout/list1"/>
    <dgm:cxn modelId="{1D59B8A4-99B9-4074-9814-82B966D281FD}" srcId="{6E6B3E40-70C7-422B-BF83-6688E5913E7C}" destId="{1CBB16E3-08E4-43B5-BB06-AE5A31EA0AC9}" srcOrd="0" destOrd="0" parTransId="{813259A0-E3FC-4AAA-811B-354F573ACDE3}" sibTransId="{8BAFFAF6-1C0B-49A0-8F47-E35BF5DBB66C}"/>
    <dgm:cxn modelId="{1EE8FBA4-B5CF-4963-A8C2-18920D09A996}" type="presOf" srcId="{9D7DDED9-F5A6-4D4E-95F5-92311EB59878}" destId="{4E8B72FD-3C13-4FCE-BAD4-23576BBC8AF1}" srcOrd="0" destOrd="2" presId="urn:microsoft.com/office/officeart/2005/8/layout/list1"/>
    <dgm:cxn modelId="{7F1943AE-B151-48FD-AEC2-1290B22DB448}" srcId="{6E6B3E40-70C7-422B-BF83-6688E5913E7C}" destId="{FFE558C4-F471-484F-AF95-5939787E6DAD}" srcOrd="3" destOrd="0" parTransId="{A11AD7B0-6E9E-49BD-9A10-42D30E03546A}" sibTransId="{F9C9F1E2-235E-4C4F-8EAD-DC4A881869CD}"/>
    <dgm:cxn modelId="{6E298EB0-4453-4E43-AAF4-33B74FAFE6B7}" type="presOf" srcId="{6E6B3E40-70C7-422B-BF83-6688E5913E7C}" destId="{97BE73BC-6A59-4391-83F3-570C69112B6A}" srcOrd="0" destOrd="0" presId="urn:microsoft.com/office/officeart/2005/8/layout/list1"/>
    <dgm:cxn modelId="{39821FB7-C6C8-41AD-A8A8-C2D591291E50}" type="presOf" srcId="{FBB412BD-2A9E-4DDC-871B-1D4F468C5743}" destId="{97371E3C-CB72-4945-BAE6-88D0CF51DB3A}" srcOrd="0" destOrd="0" presId="urn:microsoft.com/office/officeart/2005/8/layout/list1"/>
    <dgm:cxn modelId="{A71516E9-0468-4340-A83E-AA532A3FA483}" srcId="{6E6B3E40-70C7-422B-BF83-6688E5913E7C}" destId="{E2CBB856-CF59-4972-9C1D-B2ED05F725BE}" srcOrd="4" destOrd="0" parTransId="{6518CB80-8706-4445-AB88-898B4BBC4E59}" sibTransId="{E69E5258-9D9E-4924-A910-6E169161F21D}"/>
    <dgm:cxn modelId="{3A0D9C12-BAF7-4748-B0D9-A7A47302BDD1}" type="presParOf" srcId="{3819ED4A-CF9C-4F0B-A48E-5B16E1146D0B}" destId="{DD2B84EC-5ABE-42C6-A6B1-35AF886BB2A1}" srcOrd="0" destOrd="0" presId="urn:microsoft.com/office/officeart/2005/8/layout/list1"/>
    <dgm:cxn modelId="{381D8E54-A5FF-4144-BFBC-36A99EEECF92}" type="presParOf" srcId="{DD2B84EC-5ABE-42C6-A6B1-35AF886BB2A1}" destId="{97371E3C-CB72-4945-BAE6-88D0CF51DB3A}" srcOrd="0" destOrd="0" presId="urn:microsoft.com/office/officeart/2005/8/layout/list1"/>
    <dgm:cxn modelId="{ED547759-8E21-44B7-A685-F4D82F439383}" type="presParOf" srcId="{DD2B84EC-5ABE-42C6-A6B1-35AF886BB2A1}" destId="{860C37AC-C11D-4926-91E4-090D61082792}" srcOrd="1" destOrd="0" presId="urn:microsoft.com/office/officeart/2005/8/layout/list1"/>
    <dgm:cxn modelId="{2B1C01D2-B8DE-4A04-9D7C-4D602275136F}" type="presParOf" srcId="{3819ED4A-CF9C-4F0B-A48E-5B16E1146D0B}" destId="{86965973-351B-4D2E-9A15-04B8646B7FCE}" srcOrd="1" destOrd="0" presId="urn:microsoft.com/office/officeart/2005/8/layout/list1"/>
    <dgm:cxn modelId="{B023D1A9-2458-40F1-BEC2-E290F8C4DCD5}" type="presParOf" srcId="{3819ED4A-CF9C-4F0B-A48E-5B16E1146D0B}" destId="{60499D7B-6BD4-4C53-A3D2-3404C34992E7}" srcOrd="2" destOrd="0" presId="urn:microsoft.com/office/officeart/2005/8/layout/list1"/>
    <dgm:cxn modelId="{FB26D3A5-CDF7-4A78-BE09-CFBCCDF55E43}" type="presParOf" srcId="{3819ED4A-CF9C-4F0B-A48E-5B16E1146D0B}" destId="{AF1BAFCA-EC4F-4F0E-A444-8631F5B818C1}" srcOrd="3" destOrd="0" presId="urn:microsoft.com/office/officeart/2005/8/layout/list1"/>
    <dgm:cxn modelId="{188F168D-BF03-4569-B398-331B2CAB8133}" type="presParOf" srcId="{3819ED4A-CF9C-4F0B-A48E-5B16E1146D0B}" destId="{5BA21BBA-C366-42EB-9DAB-44B0EB111A24}" srcOrd="4" destOrd="0" presId="urn:microsoft.com/office/officeart/2005/8/layout/list1"/>
    <dgm:cxn modelId="{A9E1F02D-1BEF-4DA3-B7FD-CA4E231146AD}" type="presParOf" srcId="{5BA21BBA-C366-42EB-9DAB-44B0EB111A24}" destId="{97BE73BC-6A59-4391-83F3-570C69112B6A}" srcOrd="0" destOrd="0" presId="urn:microsoft.com/office/officeart/2005/8/layout/list1"/>
    <dgm:cxn modelId="{EF4106A5-99F3-4BB2-9881-9BDA3DC61310}" type="presParOf" srcId="{5BA21BBA-C366-42EB-9DAB-44B0EB111A24}" destId="{1996FFAA-A125-451B-A4B8-A764365CC789}" srcOrd="1" destOrd="0" presId="urn:microsoft.com/office/officeart/2005/8/layout/list1"/>
    <dgm:cxn modelId="{327E85B9-47FD-4B3E-990A-BF13D25E0D8A}" type="presParOf" srcId="{3819ED4A-CF9C-4F0B-A48E-5B16E1146D0B}" destId="{06F2FC05-F367-48B7-BE86-B92B9BCD1575}" srcOrd="5" destOrd="0" presId="urn:microsoft.com/office/officeart/2005/8/layout/list1"/>
    <dgm:cxn modelId="{4CAE76AC-43DF-4161-A96E-56C58151B91B}" type="presParOf" srcId="{3819ED4A-CF9C-4F0B-A48E-5B16E1146D0B}" destId="{4E8B72FD-3C13-4FCE-BAD4-23576BBC8A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5AB642-9A9B-4518-BA1F-E1EB2FC80A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1DB8A33-BB40-4366-8A67-ED54C06A51EB}">
      <dgm:prSet/>
      <dgm:spPr/>
      <dgm:t>
        <a:bodyPr/>
        <a:lstStyle/>
        <a:p>
          <a:r>
            <a:rPr lang="nl-BE"/>
            <a:t>BIHR-concept (Belgian Integrated Health Record) als basis voor de digitalisering</a:t>
          </a:r>
          <a:endParaRPr lang="fr-BE"/>
        </a:p>
      </dgm:t>
    </dgm:pt>
    <dgm:pt modelId="{99D30043-E34F-4DE7-B37F-307B95180415}" type="parTrans" cxnId="{33B89C39-D8A1-445A-A0CA-72D89F120FF0}">
      <dgm:prSet/>
      <dgm:spPr/>
      <dgm:t>
        <a:bodyPr/>
        <a:lstStyle/>
        <a:p>
          <a:endParaRPr lang="fr-BE"/>
        </a:p>
      </dgm:t>
    </dgm:pt>
    <dgm:pt modelId="{1B54C625-D82F-43F2-8BB7-05181902D55C}" type="sibTrans" cxnId="{33B89C39-D8A1-445A-A0CA-72D89F120FF0}">
      <dgm:prSet/>
      <dgm:spPr/>
      <dgm:t>
        <a:bodyPr/>
        <a:lstStyle/>
        <a:p>
          <a:endParaRPr lang="fr-BE"/>
        </a:p>
      </dgm:t>
    </dgm:pt>
    <dgm:pt modelId="{2EFBC24D-CF31-4250-9960-26A5FE6BED06}">
      <dgm:prSet/>
      <dgm:spPr/>
      <dgm:t>
        <a:bodyPr/>
        <a:lstStyle/>
        <a:p>
          <a:r>
            <a:rPr lang="nl-BE" dirty="0"/>
            <a:t>Interoperabiliteitscriteria: systemen moeten met elkaar kunnen “praten”</a:t>
          </a:r>
          <a:endParaRPr lang="fr-BE" dirty="0"/>
        </a:p>
      </dgm:t>
    </dgm:pt>
    <dgm:pt modelId="{B10C39EA-00AD-4A0E-A475-0C7B74842A75}" type="parTrans" cxnId="{D3E13D71-A018-4FA7-B43A-FFD6BC924D95}">
      <dgm:prSet/>
      <dgm:spPr/>
      <dgm:t>
        <a:bodyPr/>
        <a:lstStyle/>
        <a:p>
          <a:endParaRPr lang="fr-BE"/>
        </a:p>
      </dgm:t>
    </dgm:pt>
    <dgm:pt modelId="{E6455821-30DD-4856-85B5-C0CC0054951E}" type="sibTrans" cxnId="{D3E13D71-A018-4FA7-B43A-FFD6BC924D95}">
      <dgm:prSet/>
      <dgm:spPr/>
      <dgm:t>
        <a:bodyPr/>
        <a:lstStyle/>
        <a:p>
          <a:endParaRPr lang="fr-BE"/>
        </a:p>
      </dgm:t>
    </dgm:pt>
    <dgm:pt modelId="{152F5FEE-7D43-48BF-AE04-765FE997579C}">
      <dgm:prSet/>
      <dgm:spPr/>
      <dgm:t>
        <a:bodyPr/>
        <a:lstStyle/>
        <a:p>
          <a:r>
            <a:rPr lang="nl-BE"/>
            <a:t>gebruik van semantische standaarden SNOMED CT en LOINC</a:t>
          </a:r>
          <a:endParaRPr lang="fr-BE"/>
        </a:p>
      </dgm:t>
    </dgm:pt>
    <dgm:pt modelId="{92BF9B4A-9F7E-4074-9346-D35EF8520CFA}" type="parTrans" cxnId="{E5C4CEE8-8F93-40A8-A1EF-9604C7DB79FE}">
      <dgm:prSet/>
      <dgm:spPr/>
      <dgm:t>
        <a:bodyPr/>
        <a:lstStyle/>
        <a:p>
          <a:endParaRPr lang="fr-BE"/>
        </a:p>
      </dgm:t>
    </dgm:pt>
    <dgm:pt modelId="{29DA0569-8804-45EA-9894-4C8E9CDF608C}" type="sibTrans" cxnId="{E5C4CEE8-8F93-40A8-A1EF-9604C7DB79FE}">
      <dgm:prSet/>
      <dgm:spPr/>
      <dgm:t>
        <a:bodyPr/>
        <a:lstStyle/>
        <a:p>
          <a:endParaRPr lang="fr-BE"/>
        </a:p>
      </dgm:t>
    </dgm:pt>
    <dgm:pt modelId="{90B7334D-4008-45E3-B369-C43F857ABDA3}">
      <dgm:prSet/>
      <dgm:spPr/>
      <dgm:t>
        <a:bodyPr/>
        <a:lstStyle/>
        <a:p>
          <a:r>
            <a:rPr lang="nl-BE"/>
            <a:t>Structurering van zorgdata met FHIR-profielen: een gestandaardiseerd formaat waarbij de gezochte informatie makkelijker te vinden is</a:t>
          </a:r>
          <a:endParaRPr lang="fr-BE"/>
        </a:p>
      </dgm:t>
    </dgm:pt>
    <dgm:pt modelId="{7EF13843-2A08-48D9-97C6-ABFF3335DF3C}" type="parTrans" cxnId="{C5B46B09-E2F2-41C5-B2E2-ABD2FA6A7629}">
      <dgm:prSet/>
      <dgm:spPr/>
      <dgm:t>
        <a:bodyPr/>
        <a:lstStyle/>
        <a:p>
          <a:endParaRPr lang="fr-BE"/>
        </a:p>
      </dgm:t>
    </dgm:pt>
    <dgm:pt modelId="{54E13A7C-B9C4-412E-B48E-50B25E0CE557}" type="sibTrans" cxnId="{C5B46B09-E2F2-41C5-B2E2-ABD2FA6A7629}">
      <dgm:prSet/>
      <dgm:spPr/>
      <dgm:t>
        <a:bodyPr/>
        <a:lstStyle/>
        <a:p>
          <a:endParaRPr lang="fr-BE"/>
        </a:p>
      </dgm:t>
    </dgm:pt>
    <dgm:pt modelId="{FBC844E1-7FCD-4574-B4CF-DEC4A01A7F0C}">
      <dgm:prSet/>
      <dgm:spPr/>
      <dgm:t>
        <a:bodyPr/>
        <a:lstStyle/>
        <a:p>
          <a:r>
            <a:rPr lang="nl-BE" dirty="0"/>
            <a:t>groeperen van informatie per “</a:t>
          </a:r>
          <a:r>
            <a:rPr lang="nl-BE" dirty="0" err="1"/>
            <a:t>careset</a:t>
          </a:r>
          <a:r>
            <a:rPr lang="nl-BE" dirty="0"/>
            <a:t>” (vaccinatie, allergie/intolerantie, antecedenten, …)</a:t>
          </a:r>
          <a:endParaRPr lang="fr-BE" dirty="0"/>
        </a:p>
      </dgm:t>
    </dgm:pt>
    <dgm:pt modelId="{4BBF1378-99A9-4C7D-9947-B490152E6A9C}" type="parTrans" cxnId="{D494E33A-6C10-446C-AFDE-E00B129F9937}">
      <dgm:prSet/>
      <dgm:spPr/>
      <dgm:t>
        <a:bodyPr/>
        <a:lstStyle/>
        <a:p>
          <a:endParaRPr lang="fr-BE"/>
        </a:p>
      </dgm:t>
    </dgm:pt>
    <dgm:pt modelId="{CD481E3B-DBC7-4335-AB48-D80F6A096CFB}" type="sibTrans" cxnId="{D494E33A-6C10-446C-AFDE-E00B129F9937}">
      <dgm:prSet/>
      <dgm:spPr/>
      <dgm:t>
        <a:bodyPr/>
        <a:lstStyle/>
        <a:p>
          <a:endParaRPr lang="fr-BE"/>
        </a:p>
      </dgm:t>
    </dgm:pt>
    <dgm:pt modelId="{BFC77954-9D00-4BE5-8311-E2B7A30F090C}" type="pres">
      <dgm:prSet presAssocID="{1E5AB642-9A9B-4518-BA1F-E1EB2FC80A3A}" presName="linear" presStyleCnt="0">
        <dgm:presLayoutVars>
          <dgm:animLvl val="lvl"/>
          <dgm:resizeHandles val="exact"/>
        </dgm:presLayoutVars>
      </dgm:prSet>
      <dgm:spPr/>
    </dgm:pt>
    <dgm:pt modelId="{50B7A087-3CD6-4535-B67A-3C6EED691C40}" type="pres">
      <dgm:prSet presAssocID="{01DB8A33-BB40-4366-8A67-ED54C06A51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5682A9-ECB9-482F-B6F5-D592C31E488C}" type="pres">
      <dgm:prSet presAssocID="{1B54C625-D82F-43F2-8BB7-05181902D55C}" presName="spacer" presStyleCnt="0"/>
      <dgm:spPr/>
    </dgm:pt>
    <dgm:pt modelId="{AA48877C-0B2C-45FE-8FAD-F67D7BAF842A}" type="pres">
      <dgm:prSet presAssocID="{2EFBC24D-CF31-4250-9960-26A5FE6BED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17D687-A516-42E4-B815-F44DC1789E01}" type="pres">
      <dgm:prSet presAssocID="{2EFBC24D-CF31-4250-9960-26A5FE6BED06}" presName="childText" presStyleLbl="revTx" presStyleIdx="0" presStyleCnt="2">
        <dgm:presLayoutVars>
          <dgm:bulletEnabled val="1"/>
        </dgm:presLayoutVars>
      </dgm:prSet>
      <dgm:spPr/>
    </dgm:pt>
    <dgm:pt modelId="{60172D7D-A81B-4BF9-A8CB-C7B0FA3F219D}" type="pres">
      <dgm:prSet presAssocID="{90B7334D-4008-45E3-B369-C43F857ABD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EEFD59-66AD-4975-9F83-C39B5D9C719F}" type="pres">
      <dgm:prSet presAssocID="{90B7334D-4008-45E3-B369-C43F857ABD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B46B09-E2F2-41C5-B2E2-ABD2FA6A7629}" srcId="{1E5AB642-9A9B-4518-BA1F-E1EB2FC80A3A}" destId="{90B7334D-4008-45E3-B369-C43F857ABDA3}" srcOrd="2" destOrd="0" parTransId="{7EF13843-2A08-48D9-97C6-ABFF3335DF3C}" sibTransId="{54E13A7C-B9C4-412E-B48E-50B25E0CE557}"/>
    <dgm:cxn modelId="{33B89C39-D8A1-445A-A0CA-72D89F120FF0}" srcId="{1E5AB642-9A9B-4518-BA1F-E1EB2FC80A3A}" destId="{01DB8A33-BB40-4366-8A67-ED54C06A51EB}" srcOrd="0" destOrd="0" parTransId="{99D30043-E34F-4DE7-B37F-307B95180415}" sibTransId="{1B54C625-D82F-43F2-8BB7-05181902D55C}"/>
    <dgm:cxn modelId="{D494E33A-6C10-446C-AFDE-E00B129F9937}" srcId="{90B7334D-4008-45E3-B369-C43F857ABDA3}" destId="{FBC844E1-7FCD-4574-B4CF-DEC4A01A7F0C}" srcOrd="0" destOrd="0" parTransId="{4BBF1378-99A9-4C7D-9947-B490152E6A9C}" sibTransId="{CD481E3B-DBC7-4335-AB48-D80F6A096CFB}"/>
    <dgm:cxn modelId="{BE9A8342-22EA-47C1-8FC7-4EB58119253C}" type="presOf" srcId="{01DB8A33-BB40-4366-8A67-ED54C06A51EB}" destId="{50B7A087-3CD6-4535-B67A-3C6EED691C40}" srcOrd="0" destOrd="0" presId="urn:microsoft.com/office/officeart/2005/8/layout/vList2"/>
    <dgm:cxn modelId="{81FBB463-A5A1-476B-BC47-D67E3F62F165}" type="presOf" srcId="{1E5AB642-9A9B-4518-BA1F-E1EB2FC80A3A}" destId="{BFC77954-9D00-4BE5-8311-E2B7A30F090C}" srcOrd="0" destOrd="0" presId="urn:microsoft.com/office/officeart/2005/8/layout/vList2"/>
    <dgm:cxn modelId="{6161A966-A2D4-4E78-8EC9-6A99E9AAB012}" type="presOf" srcId="{90B7334D-4008-45E3-B369-C43F857ABDA3}" destId="{60172D7D-A81B-4BF9-A8CB-C7B0FA3F219D}" srcOrd="0" destOrd="0" presId="urn:microsoft.com/office/officeart/2005/8/layout/vList2"/>
    <dgm:cxn modelId="{E954C068-4D19-4D64-A9BC-89F7EE58BD12}" type="presOf" srcId="{2EFBC24D-CF31-4250-9960-26A5FE6BED06}" destId="{AA48877C-0B2C-45FE-8FAD-F67D7BAF842A}" srcOrd="0" destOrd="0" presId="urn:microsoft.com/office/officeart/2005/8/layout/vList2"/>
    <dgm:cxn modelId="{D3E13D71-A018-4FA7-B43A-FFD6BC924D95}" srcId="{1E5AB642-9A9B-4518-BA1F-E1EB2FC80A3A}" destId="{2EFBC24D-CF31-4250-9960-26A5FE6BED06}" srcOrd="1" destOrd="0" parTransId="{B10C39EA-00AD-4A0E-A475-0C7B74842A75}" sibTransId="{E6455821-30DD-4856-85B5-C0CC0054951E}"/>
    <dgm:cxn modelId="{F4410088-F507-42ED-AB41-9ABE8E6FD7F2}" type="presOf" srcId="{FBC844E1-7FCD-4574-B4CF-DEC4A01A7F0C}" destId="{F6EEFD59-66AD-4975-9F83-C39B5D9C719F}" srcOrd="0" destOrd="0" presId="urn:microsoft.com/office/officeart/2005/8/layout/vList2"/>
    <dgm:cxn modelId="{02CF24CE-AD87-4D3D-A76C-A355104BAFA8}" type="presOf" srcId="{152F5FEE-7D43-48BF-AE04-765FE997579C}" destId="{F717D687-A516-42E4-B815-F44DC1789E01}" srcOrd="0" destOrd="0" presId="urn:microsoft.com/office/officeart/2005/8/layout/vList2"/>
    <dgm:cxn modelId="{E5C4CEE8-8F93-40A8-A1EF-9604C7DB79FE}" srcId="{2EFBC24D-CF31-4250-9960-26A5FE6BED06}" destId="{152F5FEE-7D43-48BF-AE04-765FE997579C}" srcOrd="0" destOrd="0" parTransId="{92BF9B4A-9F7E-4074-9346-D35EF8520CFA}" sibTransId="{29DA0569-8804-45EA-9894-4C8E9CDF608C}"/>
    <dgm:cxn modelId="{9E362AB1-CBA7-4B68-8205-0E7987C5F223}" type="presParOf" srcId="{BFC77954-9D00-4BE5-8311-E2B7A30F090C}" destId="{50B7A087-3CD6-4535-B67A-3C6EED691C40}" srcOrd="0" destOrd="0" presId="urn:microsoft.com/office/officeart/2005/8/layout/vList2"/>
    <dgm:cxn modelId="{CD2C24B5-F877-459F-A0D7-3EEC981000B0}" type="presParOf" srcId="{BFC77954-9D00-4BE5-8311-E2B7A30F090C}" destId="{7A5682A9-ECB9-482F-B6F5-D592C31E488C}" srcOrd="1" destOrd="0" presId="urn:microsoft.com/office/officeart/2005/8/layout/vList2"/>
    <dgm:cxn modelId="{E38EA3BF-82E6-44AA-B6BC-D32F038EAD84}" type="presParOf" srcId="{BFC77954-9D00-4BE5-8311-E2B7A30F090C}" destId="{AA48877C-0B2C-45FE-8FAD-F67D7BAF842A}" srcOrd="2" destOrd="0" presId="urn:microsoft.com/office/officeart/2005/8/layout/vList2"/>
    <dgm:cxn modelId="{ABCED7F2-E386-4284-A0C0-6CB142E84668}" type="presParOf" srcId="{BFC77954-9D00-4BE5-8311-E2B7A30F090C}" destId="{F717D687-A516-42E4-B815-F44DC1789E01}" srcOrd="3" destOrd="0" presId="urn:microsoft.com/office/officeart/2005/8/layout/vList2"/>
    <dgm:cxn modelId="{973D3814-CDBC-47CC-83B4-E5DCDD4BAB99}" type="presParOf" srcId="{BFC77954-9D00-4BE5-8311-E2B7A30F090C}" destId="{60172D7D-A81B-4BF9-A8CB-C7B0FA3F219D}" srcOrd="4" destOrd="0" presId="urn:microsoft.com/office/officeart/2005/8/layout/vList2"/>
    <dgm:cxn modelId="{F7264F68-4D20-4664-BCD5-7DF2F7A09D3E}" type="presParOf" srcId="{BFC77954-9D00-4BE5-8311-E2B7A30F090C}" destId="{F6EEFD59-66AD-4975-9F83-C39B5D9C719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5D1DFD-2A94-4672-9652-2FA37A41113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fr-BE"/>
        </a:p>
      </dgm:t>
    </dgm:pt>
    <dgm:pt modelId="{134AC83C-6A0D-41E4-9EFD-2DFCB9557D2F}">
      <dgm:prSet/>
      <dgm:spPr/>
      <dgm:t>
        <a:bodyPr/>
        <a:lstStyle/>
        <a:p>
          <a:r>
            <a:rPr lang="nl-BE" b="1"/>
            <a:t>Campagne « Durf vragen te stellen »</a:t>
          </a:r>
          <a:endParaRPr lang="fr-BE"/>
        </a:p>
      </dgm:t>
    </dgm:pt>
    <dgm:pt modelId="{92DF0445-E4A7-4EE8-A3A9-3A5319AE0C0B}" type="parTrans" cxnId="{51F79410-009F-4241-BA86-CFB7FCE4FFEF}">
      <dgm:prSet/>
      <dgm:spPr/>
      <dgm:t>
        <a:bodyPr/>
        <a:lstStyle/>
        <a:p>
          <a:endParaRPr lang="fr-BE"/>
        </a:p>
      </dgm:t>
    </dgm:pt>
    <dgm:pt modelId="{2C68BDBB-CD7B-46F2-B55D-CA2DD3DEB195}" type="sibTrans" cxnId="{51F79410-009F-4241-BA86-CFB7FCE4FFEF}">
      <dgm:prSet/>
      <dgm:spPr/>
      <dgm:t>
        <a:bodyPr/>
        <a:lstStyle/>
        <a:p>
          <a:endParaRPr lang="fr-BE"/>
        </a:p>
      </dgm:t>
    </dgm:pt>
    <dgm:pt modelId="{801B8BB2-1FD7-4C28-820E-CD4D11A17F12}">
      <dgm:prSet/>
      <dgm:spPr/>
      <dgm:t>
        <a:bodyPr/>
        <a:lstStyle/>
        <a:p>
          <a:r>
            <a:rPr lang="nl-BE"/>
            <a:t>Bewustmaking van het belang van goede gezondheidsvaardigheden</a:t>
          </a:r>
          <a:endParaRPr lang="fr-BE"/>
        </a:p>
      </dgm:t>
    </dgm:pt>
    <dgm:pt modelId="{8E4A701F-84D7-496C-98DA-6FB825EC304D}" type="parTrans" cxnId="{E6CE9B84-EE21-4B48-BB90-8D208A63ACF3}">
      <dgm:prSet/>
      <dgm:spPr/>
      <dgm:t>
        <a:bodyPr/>
        <a:lstStyle/>
        <a:p>
          <a:endParaRPr lang="fr-BE"/>
        </a:p>
      </dgm:t>
    </dgm:pt>
    <dgm:pt modelId="{172110D0-6226-458E-BB3B-8ADD572A625F}" type="sibTrans" cxnId="{E6CE9B84-EE21-4B48-BB90-8D208A63ACF3}">
      <dgm:prSet/>
      <dgm:spPr/>
      <dgm:t>
        <a:bodyPr/>
        <a:lstStyle/>
        <a:p>
          <a:endParaRPr lang="fr-BE"/>
        </a:p>
      </dgm:t>
    </dgm:pt>
    <dgm:pt modelId="{987E9C8C-23F1-4923-BCED-004FDE949078}">
      <dgm:prSet/>
      <dgm:spPr/>
      <dgm:t>
        <a:bodyPr/>
        <a:lstStyle/>
        <a:p>
          <a:r>
            <a:rPr lang="nl-BE"/>
            <a:t>Dialoog tussen patiënt en zorgverlener aan te moedigen</a:t>
          </a:r>
          <a:endParaRPr lang="fr-BE"/>
        </a:p>
      </dgm:t>
    </dgm:pt>
    <dgm:pt modelId="{0DBBC8A4-5A33-43C7-ACFC-484A56BAFB07}" type="parTrans" cxnId="{AC392CA9-F88F-4E3E-9331-BF54E1650302}">
      <dgm:prSet/>
      <dgm:spPr/>
      <dgm:t>
        <a:bodyPr/>
        <a:lstStyle/>
        <a:p>
          <a:endParaRPr lang="fr-BE"/>
        </a:p>
      </dgm:t>
    </dgm:pt>
    <dgm:pt modelId="{2E9753B7-E308-4779-8B0F-A6B6975D9922}" type="sibTrans" cxnId="{AC392CA9-F88F-4E3E-9331-BF54E1650302}">
      <dgm:prSet/>
      <dgm:spPr/>
      <dgm:t>
        <a:bodyPr/>
        <a:lstStyle/>
        <a:p>
          <a:endParaRPr lang="fr-BE"/>
        </a:p>
      </dgm:t>
    </dgm:pt>
    <dgm:pt modelId="{C765CB51-0526-42AD-9644-756A020ED920}">
      <dgm:prSet/>
      <dgm:spPr/>
      <dgm:t>
        <a:bodyPr/>
        <a:lstStyle/>
        <a:p>
          <a:r>
            <a:rPr lang="nl-BE" b="1"/>
            <a:t>Een duurzaam en structureel verankerd plan</a:t>
          </a:r>
          <a:endParaRPr lang="fr-BE"/>
        </a:p>
      </dgm:t>
    </dgm:pt>
    <dgm:pt modelId="{9F8E0BA9-D174-44DE-A030-AB72AAF9BC41}" type="parTrans" cxnId="{FCD1A7C4-E50A-41A2-9C60-AA6164FC4FDA}">
      <dgm:prSet/>
      <dgm:spPr/>
      <dgm:t>
        <a:bodyPr/>
        <a:lstStyle/>
        <a:p>
          <a:endParaRPr lang="fr-BE"/>
        </a:p>
      </dgm:t>
    </dgm:pt>
    <dgm:pt modelId="{670A4403-F7AF-4737-88A7-748D3C4271C0}" type="sibTrans" cxnId="{FCD1A7C4-E50A-41A2-9C60-AA6164FC4FDA}">
      <dgm:prSet/>
      <dgm:spPr/>
      <dgm:t>
        <a:bodyPr/>
        <a:lstStyle/>
        <a:p>
          <a:endParaRPr lang="fr-BE"/>
        </a:p>
      </dgm:t>
    </dgm:pt>
    <dgm:pt modelId="{1342BBA5-7062-41A2-8425-CC30F86B536B}">
      <dgm:prSet/>
      <dgm:spPr/>
      <dgm:t>
        <a:bodyPr/>
        <a:lstStyle/>
        <a:p>
          <a:r>
            <a:rPr lang="nl-BE"/>
            <a:t>Digitale gezondheidsvaardigheden integreren in beleid, praktijk en opleiding.</a:t>
          </a:r>
          <a:endParaRPr lang="fr-BE"/>
        </a:p>
      </dgm:t>
    </dgm:pt>
    <dgm:pt modelId="{1EA284C9-39C9-4D6E-804A-A8F6D56D9D2D}" type="parTrans" cxnId="{7284C9FF-8EA5-4572-A4C3-380402E598B4}">
      <dgm:prSet/>
      <dgm:spPr/>
      <dgm:t>
        <a:bodyPr/>
        <a:lstStyle/>
        <a:p>
          <a:endParaRPr lang="fr-BE"/>
        </a:p>
      </dgm:t>
    </dgm:pt>
    <dgm:pt modelId="{751AFF34-66ED-4D3C-A8B7-3364060DB442}" type="sibTrans" cxnId="{7284C9FF-8EA5-4572-A4C3-380402E598B4}">
      <dgm:prSet/>
      <dgm:spPr/>
      <dgm:t>
        <a:bodyPr/>
        <a:lstStyle/>
        <a:p>
          <a:endParaRPr lang="fr-BE"/>
        </a:p>
      </dgm:t>
    </dgm:pt>
    <dgm:pt modelId="{44ECC505-4299-4404-8891-66E67C574026}">
      <dgm:prSet/>
      <dgm:spPr/>
      <dgm:t>
        <a:bodyPr/>
        <a:lstStyle/>
        <a:p>
          <a:r>
            <a:rPr lang="nl-BE" b="1"/>
            <a:t>Van bewustmaking naar actie</a:t>
          </a:r>
          <a:endParaRPr lang="fr-BE"/>
        </a:p>
      </dgm:t>
    </dgm:pt>
    <dgm:pt modelId="{9F41C346-5882-4F36-AC48-7EA8BD8B43C2}" type="parTrans" cxnId="{A9495425-10FB-41E4-8094-D3E780A870E6}">
      <dgm:prSet/>
      <dgm:spPr/>
      <dgm:t>
        <a:bodyPr/>
        <a:lstStyle/>
        <a:p>
          <a:endParaRPr lang="fr-BE"/>
        </a:p>
      </dgm:t>
    </dgm:pt>
    <dgm:pt modelId="{680A05FF-600B-412F-90DE-5EC261BAF858}" type="sibTrans" cxnId="{A9495425-10FB-41E4-8094-D3E780A870E6}">
      <dgm:prSet/>
      <dgm:spPr/>
      <dgm:t>
        <a:bodyPr/>
        <a:lstStyle/>
        <a:p>
          <a:endParaRPr lang="fr-BE"/>
        </a:p>
      </dgm:t>
    </dgm:pt>
    <dgm:pt modelId="{D1FB9FC4-4357-438B-B39D-A676AEDCA5F2}">
      <dgm:prSet/>
      <dgm:spPr/>
      <dgm:t>
        <a:bodyPr/>
        <a:lstStyle/>
        <a:p>
          <a:r>
            <a:rPr lang="nl-BE"/>
            <a:t>eGezondheidsambassadeurs begeleiden burgers in de digitale gezondheidswereld.</a:t>
          </a:r>
          <a:endParaRPr lang="fr-BE"/>
        </a:p>
      </dgm:t>
    </dgm:pt>
    <dgm:pt modelId="{EF4F721B-2BC8-43E1-B207-2FD39FF30382}" type="parTrans" cxnId="{D9ADAB8F-1F5C-4705-8352-62A10D8F7A26}">
      <dgm:prSet/>
      <dgm:spPr/>
      <dgm:t>
        <a:bodyPr/>
        <a:lstStyle/>
        <a:p>
          <a:endParaRPr lang="fr-BE"/>
        </a:p>
      </dgm:t>
    </dgm:pt>
    <dgm:pt modelId="{6EDDCADE-93FF-4BCC-ADAE-40DA2C191BC7}" type="sibTrans" cxnId="{D9ADAB8F-1F5C-4705-8352-62A10D8F7A26}">
      <dgm:prSet/>
      <dgm:spPr/>
      <dgm:t>
        <a:bodyPr/>
        <a:lstStyle/>
        <a:p>
          <a:endParaRPr lang="fr-BE"/>
        </a:p>
      </dgm:t>
    </dgm:pt>
    <dgm:pt modelId="{59E8C29E-775E-45A6-A9AA-E3107A2759D3}">
      <dgm:prSet/>
      <dgm:spPr/>
      <dgm:t>
        <a:bodyPr/>
        <a:lstStyle/>
        <a:p>
          <a:r>
            <a:rPr lang="nl-BE" b="1"/>
            <a:t>Gezondheidszorg begrijpelijk en toegankelijk voor iedereen</a:t>
          </a:r>
          <a:endParaRPr lang="fr-BE"/>
        </a:p>
      </dgm:t>
    </dgm:pt>
    <dgm:pt modelId="{46D69442-9C3A-4C77-A275-2C62AC94ABD0}" type="parTrans" cxnId="{5B548033-6339-4EFD-AD83-E6C0262A13AB}">
      <dgm:prSet/>
      <dgm:spPr/>
      <dgm:t>
        <a:bodyPr/>
        <a:lstStyle/>
        <a:p>
          <a:endParaRPr lang="fr-BE"/>
        </a:p>
      </dgm:t>
    </dgm:pt>
    <dgm:pt modelId="{552CD381-5285-43AE-B5EC-0BE6BFC22AE1}" type="sibTrans" cxnId="{5B548033-6339-4EFD-AD83-E6C0262A13AB}">
      <dgm:prSet/>
      <dgm:spPr/>
      <dgm:t>
        <a:bodyPr/>
        <a:lstStyle/>
        <a:p>
          <a:endParaRPr lang="fr-BE"/>
        </a:p>
      </dgm:t>
    </dgm:pt>
    <dgm:pt modelId="{6FED403E-6C79-480A-94B4-2BE20514A083}">
      <dgm:prSet/>
      <dgm:spPr/>
      <dgm:t>
        <a:bodyPr/>
        <a:lstStyle/>
        <a:p>
          <a:r>
            <a:rPr lang="nl-BE"/>
            <a:t>Een gedeeld referentiekader voor toegankelijke digitale zorginstrumenten en inclusieve zorginstellingen.</a:t>
          </a:r>
          <a:endParaRPr lang="fr-BE"/>
        </a:p>
      </dgm:t>
    </dgm:pt>
    <dgm:pt modelId="{73904FA2-C90B-4A19-A03C-3BE33F67F625}" type="parTrans" cxnId="{D422AEA0-548F-48FD-A6A2-45B63BE08D9D}">
      <dgm:prSet/>
      <dgm:spPr/>
      <dgm:t>
        <a:bodyPr/>
        <a:lstStyle/>
        <a:p>
          <a:endParaRPr lang="fr-BE"/>
        </a:p>
      </dgm:t>
    </dgm:pt>
    <dgm:pt modelId="{EF679984-80E4-4870-A717-256249FCBEBE}" type="sibTrans" cxnId="{D422AEA0-548F-48FD-A6A2-45B63BE08D9D}">
      <dgm:prSet/>
      <dgm:spPr/>
      <dgm:t>
        <a:bodyPr/>
        <a:lstStyle/>
        <a:p>
          <a:endParaRPr lang="fr-BE"/>
        </a:p>
      </dgm:t>
    </dgm:pt>
    <dgm:pt modelId="{FC4A4568-09D3-45A5-BD73-E6B3F9D4AA7C}">
      <dgm:prSet/>
      <dgm:spPr/>
      <dgm:t>
        <a:bodyPr/>
        <a:lstStyle/>
        <a:p>
          <a:r>
            <a:rPr lang="nl-BE" b="1"/>
            <a:t>Gezondheidsvaardigheden verankeren in organisatie</a:t>
          </a:r>
          <a:endParaRPr lang="fr-BE"/>
        </a:p>
      </dgm:t>
    </dgm:pt>
    <dgm:pt modelId="{2A6B0533-9C07-4FFE-909B-74069FACAF1F}" type="parTrans" cxnId="{4C1EC68E-DD62-4CA2-AEE9-0F73DD25AFD9}">
      <dgm:prSet/>
      <dgm:spPr/>
      <dgm:t>
        <a:bodyPr/>
        <a:lstStyle/>
        <a:p>
          <a:endParaRPr lang="fr-BE"/>
        </a:p>
      </dgm:t>
    </dgm:pt>
    <dgm:pt modelId="{FF097EB4-5855-479C-84CB-5130FA54697A}" type="sibTrans" cxnId="{4C1EC68E-DD62-4CA2-AEE9-0F73DD25AFD9}">
      <dgm:prSet/>
      <dgm:spPr/>
      <dgm:t>
        <a:bodyPr/>
        <a:lstStyle/>
        <a:p>
          <a:endParaRPr lang="fr-BE"/>
        </a:p>
      </dgm:t>
    </dgm:pt>
    <dgm:pt modelId="{68C5C251-7998-4B0F-AC1E-D36A07C0A1C5}">
      <dgm:prSet/>
      <dgm:spPr/>
      <dgm:t>
        <a:bodyPr/>
        <a:lstStyle/>
        <a:p>
          <a:r>
            <a:rPr lang="nl-BE"/>
            <a:t>Zorginstellingen en administraties maken begrijpelijke en toegankelijke communicatie de norm.</a:t>
          </a:r>
          <a:endParaRPr lang="fr-BE"/>
        </a:p>
      </dgm:t>
    </dgm:pt>
    <dgm:pt modelId="{71DAC143-6040-47ED-9C72-E04D4EE1ADD5}" type="parTrans" cxnId="{B5A3ABB0-4DA3-4E34-9A6D-9850CE745E03}">
      <dgm:prSet/>
      <dgm:spPr/>
      <dgm:t>
        <a:bodyPr/>
        <a:lstStyle/>
        <a:p>
          <a:endParaRPr lang="fr-BE"/>
        </a:p>
      </dgm:t>
    </dgm:pt>
    <dgm:pt modelId="{3A5A42CE-898C-4C54-8374-1F69813948C3}" type="sibTrans" cxnId="{B5A3ABB0-4DA3-4E34-9A6D-9850CE745E03}">
      <dgm:prSet/>
      <dgm:spPr/>
      <dgm:t>
        <a:bodyPr/>
        <a:lstStyle/>
        <a:p>
          <a:endParaRPr lang="fr-BE"/>
        </a:p>
      </dgm:t>
    </dgm:pt>
    <dgm:pt modelId="{40414FE0-C909-43D1-AB5E-692D656875D7}" type="pres">
      <dgm:prSet presAssocID="{D15D1DFD-2A94-4672-9652-2FA37A411137}" presName="Name0" presStyleCnt="0">
        <dgm:presLayoutVars>
          <dgm:dir/>
          <dgm:animLvl val="lvl"/>
          <dgm:resizeHandles val="exact"/>
        </dgm:presLayoutVars>
      </dgm:prSet>
      <dgm:spPr/>
    </dgm:pt>
    <dgm:pt modelId="{2C1A9E7D-E7D2-49A3-8AF9-4F5CC809A06F}" type="pres">
      <dgm:prSet presAssocID="{134AC83C-6A0D-41E4-9EFD-2DFCB9557D2F}" presName="linNode" presStyleCnt="0"/>
      <dgm:spPr/>
    </dgm:pt>
    <dgm:pt modelId="{D53C38DF-57EB-48E0-AE47-549176CF895F}" type="pres">
      <dgm:prSet presAssocID="{134AC83C-6A0D-41E4-9EFD-2DFCB9557D2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656C1B5-EACB-466B-89BA-23C3406FA1D9}" type="pres">
      <dgm:prSet presAssocID="{134AC83C-6A0D-41E4-9EFD-2DFCB9557D2F}" presName="descendantText" presStyleLbl="alignAccFollowNode1" presStyleIdx="0" presStyleCnt="5">
        <dgm:presLayoutVars>
          <dgm:bulletEnabled val="1"/>
        </dgm:presLayoutVars>
      </dgm:prSet>
      <dgm:spPr/>
    </dgm:pt>
    <dgm:pt modelId="{97EA4ED5-AADA-41CF-B8C3-ACF88F1A611C}" type="pres">
      <dgm:prSet presAssocID="{2C68BDBB-CD7B-46F2-B55D-CA2DD3DEB195}" presName="sp" presStyleCnt="0"/>
      <dgm:spPr/>
    </dgm:pt>
    <dgm:pt modelId="{0CF34F2D-77B9-4F82-8D32-7186C6583FF7}" type="pres">
      <dgm:prSet presAssocID="{C765CB51-0526-42AD-9644-756A020ED920}" presName="linNode" presStyleCnt="0"/>
      <dgm:spPr/>
    </dgm:pt>
    <dgm:pt modelId="{7012F15E-F738-4ED7-A03E-FE604E759EC6}" type="pres">
      <dgm:prSet presAssocID="{C765CB51-0526-42AD-9644-756A020ED92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7A30DF4-F120-48FB-A163-2E99CA57A651}" type="pres">
      <dgm:prSet presAssocID="{C765CB51-0526-42AD-9644-756A020ED920}" presName="descendantText" presStyleLbl="alignAccFollowNode1" presStyleIdx="1" presStyleCnt="5">
        <dgm:presLayoutVars>
          <dgm:bulletEnabled val="1"/>
        </dgm:presLayoutVars>
      </dgm:prSet>
      <dgm:spPr/>
    </dgm:pt>
    <dgm:pt modelId="{F0D71204-884E-4E80-B4E6-B6196C60AB91}" type="pres">
      <dgm:prSet presAssocID="{670A4403-F7AF-4737-88A7-748D3C4271C0}" presName="sp" presStyleCnt="0"/>
      <dgm:spPr/>
    </dgm:pt>
    <dgm:pt modelId="{63EB8BE0-0FDB-4BBC-908D-05A79C9DD410}" type="pres">
      <dgm:prSet presAssocID="{44ECC505-4299-4404-8891-66E67C574026}" presName="linNode" presStyleCnt="0"/>
      <dgm:spPr/>
    </dgm:pt>
    <dgm:pt modelId="{8E81A1C5-CAF5-48CB-A7FB-A8656E710DA0}" type="pres">
      <dgm:prSet presAssocID="{44ECC505-4299-4404-8891-66E67C57402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116DEEC-30F3-4F30-88B1-3ABAB301BE8E}" type="pres">
      <dgm:prSet presAssocID="{44ECC505-4299-4404-8891-66E67C574026}" presName="descendantText" presStyleLbl="alignAccFollowNode1" presStyleIdx="2" presStyleCnt="5">
        <dgm:presLayoutVars>
          <dgm:bulletEnabled val="1"/>
        </dgm:presLayoutVars>
      </dgm:prSet>
      <dgm:spPr/>
    </dgm:pt>
    <dgm:pt modelId="{90C4323B-E06C-407A-90AE-11B239E08BC2}" type="pres">
      <dgm:prSet presAssocID="{680A05FF-600B-412F-90DE-5EC261BAF858}" presName="sp" presStyleCnt="0"/>
      <dgm:spPr/>
    </dgm:pt>
    <dgm:pt modelId="{91B368A1-244E-4871-865E-D43A10F6ECE0}" type="pres">
      <dgm:prSet presAssocID="{59E8C29E-775E-45A6-A9AA-E3107A2759D3}" presName="linNode" presStyleCnt="0"/>
      <dgm:spPr/>
    </dgm:pt>
    <dgm:pt modelId="{1468AA48-D1D5-42AF-B21E-E330BE21960C}" type="pres">
      <dgm:prSet presAssocID="{59E8C29E-775E-45A6-A9AA-E3107A2759D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2B7A999-1DD0-43C7-8D7B-42402B60B2C8}" type="pres">
      <dgm:prSet presAssocID="{59E8C29E-775E-45A6-A9AA-E3107A2759D3}" presName="descendantText" presStyleLbl="alignAccFollowNode1" presStyleIdx="3" presStyleCnt="5">
        <dgm:presLayoutVars>
          <dgm:bulletEnabled val="1"/>
        </dgm:presLayoutVars>
      </dgm:prSet>
      <dgm:spPr/>
    </dgm:pt>
    <dgm:pt modelId="{67D9B426-1734-4FB3-9805-F110DA83283E}" type="pres">
      <dgm:prSet presAssocID="{552CD381-5285-43AE-B5EC-0BE6BFC22AE1}" presName="sp" presStyleCnt="0"/>
      <dgm:spPr/>
    </dgm:pt>
    <dgm:pt modelId="{E7B5CFF5-AFC7-4466-B207-BCDE69B0DDD3}" type="pres">
      <dgm:prSet presAssocID="{FC4A4568-09D3-45A5-BD73-E6B3F9D4AA7C}" presName="linNode" presStyleCnt="0"/>
      <dgm:spPr/>
    </dgm:pt>
    <dgm:pt modelId="{996ACADA-A53B-49A5-A4BA-B0FFD8D9CC98}" type="pres">
      <dgm:prSet presAssocID="{FC4A4568-09D3-45A5-BD73-E6B3F9D4AA7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AD3821D-E0CD-4572-B05A-D8086D5226E7}" type="pres">
      <dgm:prSet presAssocID="{FC4A4568-09D3-45A5-BD73-E6B3F9D4AA7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EEF330E-11FF-49F2-8D86-44CF02DD2A4B}" type="presOf" srcId="{D15D1DFD-2A94-4672-9652-2FA37A411137}" destId="{40414FE0-C909-43D1-AB5E-692D656875D7}" srcOrd="0" destOrd="0" presId="urn:microsoft.com/office/officeart/2005/8/layout/vList5"/>
    <dgm:cxn modelId="{1BB65010-D482-4A70-836F-FA6CEA465049}" type="presOf" srcId="{68C5C251-7998-4B0F-AC1E-D36A07C0A1C5}" destId="{5AD3821D-E0CD-4572-B05A-D8086D5226E7}" srcOrd="0" destOrd="0" presId="urn:microsoft.com/office/officeart/2005/8/layout/vList5"/>
    <dgm:cxn modelId="{51F79410-009F-4241-BA86-CFB7FCE4FFEF}" srcId="{D15D1DFD-2A94-4672-9652-2FA37A411137}" destId="{134AC83C-6A0D-41E4-9EFD-2DFCB9557D2F}" srcOrd="0" destOrd="0" parTransId="{92DF0445-E4A7-4EE8-A3A9-3A5319AE0C0B}" sibTransId="{2C68BDBB-CD7B-46F2-B55D-CA2DD3DEB195}"/>
    <dgm:cxn modelId="{88BBDC17-7133-479C-9544-4E71582EA857}" type="presOf" srcId="{FC4A4568-09D3-45A5-BD73-E6B3F9D4AA7C}" destId="{996ACADA-A53B-49A5-A4BA-B0FFD8D9CC98}" srcOrd="0" destOrd="0" presId="urn:microsoft.com/office/officeart/2005/8/layout/vList5"/>
    <dgm:cxn modelId="{A9495425-10FB-41E4-8094-D3E780A870E6}" srcId="{D15D1DFD-2A94-4672-9652-2FA37A411137}" destId="{44ECC505-4299-4404-8891-66E67C574026}" srcOrd="2" destOrd="0" parTransId="{9F41C346-5882-4F36-AC48-7EA8BD8B43C2}" sibTransId="{680A05FF-600B-412F-90DE-5EC261BAF858}"/>
    <dgm:cxn modelId="{5B548033-6339-4EFD-AD83-E6C0262A13AB}" srcId="{D15D1DFD-2A94-4672-9652-2FA37A411137}" destId="{59E8C29E-775E-45A6-A9AA-E3107A2759D3}" srcOrd="3" destOrd="0" parTransId="{46D69442-9C3A-4C77-A275-2C62AC94ABD0}" sibTransId="{552CD381-5285-43AE-B5EC-0BE6BFC22AE1}"/>
    <dgm:cxn modelId="{D8F72764-5D58-4235-808A-D0BA46274275}" type="presOf" srcId="{44ECC505-4299-4404-8891-66E67C574026}" destId="{8E81A1C5-CAF5-48CB-A7FB-A8656E710DA0}" srcOrd="0" destOrd="0" presId="urn:microsoft.com/office/officeart/2005/8/layout/vList5"/>
    <dgm:cxn modelId="{E6CE9B84-EE21-4B48-BB90-8D208A63ACF3}" srcId="{134AC83C-6A0D-41E4-9EFD-2DFCB9557D2F}" destId="{801B8BB2-1FD7-4C28-820E-CD4D11A17F12}" srcOrd="0" destOrd="0" parTransId="{8E4A701F-84D7-496C-98DA-6FB825EC304D}" sibTransId="{172110D0-6226-458E-BB3B-8ADD572A625F}"/>
    <dgm:cxn modelId="{4C1EC68E-DD62-4CA2-AEE9-0F73DD25AFD9}" srcId="{D15D1DFD-2A94-4672-9652-2FA37A411137}" destId="{FC4A4568-09D3-45A5-BD73-E6B3F9D4AA7C}" srcOrd="4" destOrd="0" parTransId="{2A6B0533-9C07-4FFE-909B-74069FACAF1F}" sibTransId="{FF097EB4-5855-479C-84CB-5130FA54697A}"/>
    <dgm:cxn modelId="{D9ADAB8F-1F5C-4705-8352-62A10D8F7A26}" srcId="{44ECC505-4299-4404-8891-66E67C574026}" destId="{D1FB9FC4-4357-438B-B39D-A676AEDCA5F2}" srcOrd="0" destOrd="0" parTransId="{EF4F721B-2BC8-43E1-B207-2FD39FF30382}" sibTransId="{6EDDCADE-93FF-4BCC-ADAE-40DA2C191BC7}"/>
    <dgm:cxn modelId="{8A4F2192-6FC5-44A7-ABDE-F7823CC9A551}" type="presOf" srcId="{134AC83C-6A0D-41E4-9EFD-2DFCB9557D2F}" destId="{D53C38DF-57EB-48E0-AE47-549176CF895F}" srcOrd="0" destOrd="0" presId="urn:microsoft.com/office/officeart/2005/8/layout/vList5"/>
    <dgm:cxn modelId="{127F939C-76D1-412D-BF80-B7A27DA7ABF7}" type="presOf" srcId="{1342BBA5-7062-41A2-8425-CC30F86B536B}" destId="{57A30DF4-F120-48FB-A163-2E99CA57A651}" srcOrd="0" destOrd="0" presId="urn:microsoft.com/office/officeart/2005/8/layout/vList5"/>
    <dgm:cxn modelId="{D422AEA0-548F-48FD-A6A2-45B63BE08D9D}" srcId="{59E8C29E-775E-45A6-A9AA-E3107A2759D3}" destId="{6FED403E-6C79-480A-94B4-2BE20514A083}" srcOrd="0" destOrd="0" parTransId="{73904FA2-C90B-4A19-A03C-3BE33F67F625}" sibTransId="{EF679984-80E4-4870-A717-256249FCBEBE}"/>
    <dgm:cxn modelId="{004441A4-8C67-4AE2-9774-42A72496A89A}" type="presOf" srcId="{D1FB9FC4-4357-438B-B39D-A676AEDCA5F2}" destId="{4116DEEC-30F3-4F30-88B1-3ABAB301BE8E}" srcOrd="0" destOrd="0" presId="urn:microsoft.com/office/officeart/2005/8/layout/vList5"/>
    <dgm:cxn modelId="{AC392CA9-F88F-4E3E-9331-BF54E1650302}" srcId="{134AC83C-6A0D-41E4-9EFD-2DFCB9557D2F}" destId="{987E9C8C-23F1-4923-BCED-004FDE949078}" srcOrd="1" destOrd="0" parTransId="{0DBBC8A4-5A33-43C7-ACFC-484A56BAFB07}" sibTransId="{2E9753B7-E308-4779-8B0F-A6B6975D9922}"/>
    <dgm:cxn modelId="{17156DAF-4FA6-4727-829D-A5148263B641}" type="presOf" srcId="{6FED403E-6C79-480A-94B4-2BE20514A083}" destId="{22B7A999-1DD0-43C7-8D7B-42402B60B2C8}" srcOrd="0" destOrd="0" presId="urn:microsoft.com/office/officeart/2005/8/layout/vList5"/>
    <dgm:cxn modelId="{B5A3ABB0-4DA3-4E34-9A6D-9850CE745E03}" srcId="{FC4A4568-09D3-45A5-BD73-E6B3F9D4AA7C}" destId="{68C5C251-7998-4B0F-AC1E-D36A07C0A1C5}" srcOrd="0" destOrd="0" parTransId="{71DAC143-6040-47ED-9C72-E04D4EE1ADD5}" sibTransId="{3A5A42CE-898C-4C54-8374-1F69813948C3}"/>
    <dgm:cxn modelId="{FCD1A7C4-E50A-41A2-9C60-AA6164FC4FDA}" srcId="{D15D1DFD-2A94-4672-9652-2FA37A411137}" destId="{C765CB51-0526-42AD-9644-756A020ED920}" srcOrd="1" destOrd="0" parTransId="{9F8E0BA9-D174-44DE-A030-AB72AAF9BC41}" sibTransId="{670A4403-F7AF-4737-88A7-748D3C4271C0}"/>
    <dgm:cxn modelId="{BC11E9CB-F821-4C09-884B-AEC369DDCBAF}" type="presOf" srcId="{C765CB51-0526-42AD-9644-756A020ED920}" destId="{7012F15E-F738-4ED7-A03E-FE604E759EC6}" srcOrd="0" destOrd="0" presId="urn:microsoft.com/office/officeart/2005/8/layout/vList5"/>
    <dgm:cxn modelId="{B4862BCE-FAD1-40BA-987B-7656CE8FA70B}" type="presOf" srcId="{987E9C8C-23F1-4923-BCED-004FDE949078}" destId="{4656C1B5-EACB-466B-89BA-23C3406FA1D9}" srcOrd="0" destOrd="1" presId="urn:microsoft.com/office/officeart/2005/8/layout/vList5"/>
    <dgm:cxn modelId="{C666E7D9-142E-498D-90AD-770DA8A0C448}" type="presOf" srcId="{59E8C29E-775E-45A6-A9AA-E3107A2759D3}" destId="{1468AA48-D1D5-42AF-B21E-E330BE21960C}" srcOrd="0" destOrd="0" presId="urn:microsoft.com/office/officeart/2005/8/layout/vList5"/>
    <dgm:cxn modelId="{0B8246FD-32F0-4017-9DE3-8355541971DE}" type="presOf" srcId="{801B8BB2-1FD7-4C28-820E-CD4D11A17F12}" destId="{4656C1B5-EACB-466B-89BA-23C3406FA1D9}" srcOrd="0" destOrd="0" presId="urn:microsoft.com/office/officeart/2005/8/layout/vList5"/>
    <dgm:cxn modelId="{7284C9FF-8EA5-4572-A4C3-380402E598B4}" srcId="{C765CB51-0526-42AD-9644-756A020ED920}" destId="{1342BBA5-7062-41A2-8425-CC30F86B536B}" srcOrd="0" destOrd="0" parTransId="{1EA284C9-39C9-4D6E-804A-A8F6D56D9D2D}" sibTransId="{751AFF34-66ED-4D3C-A8B7-3364060DB442}"/>
    <dgm:cxn modelId="{CD852BF2-D93E-4C71-970C-B47754757C7E}" type="presParOf" srcId="{40414FE0-C909-43D1-AB5E-692D656875D7}" destId="{2C1A9E7D-E7D2-49A3-8AF9-4F5CC809A06F}" srcOrd="0" destOrd="0" presId="urn:microsoft.com/office/officeart/2005/8/layout/vList5"/>
    <dgm:cxn modelId="{AD0B2C0E-4413-4CAA-AF13-0087E4744CB7}" type="presParOf" srcId="{2C1A9E7D-E7D2-49A3-8AF9-4F5CC809A06F}" destId="{D53C38DF-57EB-48E0-AE47-549176CF895F}" srcOrd="0" destOrd="0" presId="urn:microsoft.com/office/officeart/2005/8/layout/vList5"/>
    <dgm:cxn modelId="{BDA2AF59-CBF7-4A1F-91C2-77A43B2AD8CA}" type="presParOf" srcId="{2C1A9E7D-E7D2-49A3-8AF9-4F5CC809A06F}" destId="{4656C1B5-EACB-466B-89BA-23C3406FA1D9}" srcOrd="1" destOrd="0" presId="urn:microsoft.com/office/officeart/2005/8/layout/vList5"/>
    <dgm:cxn modelId="{59DDD3DB-0B92-437D-A24D-5D56BB119E8D}" type="presParOf" srcId="{40414FE0-C909-43D1-AB5E-692D656875D7}" destId="{97EA4ED5-AADA-41CF-B8C3-ACF88F1A611C}" srcOrd="1" destOrd="0" presId="urn:microsoft.com/office/officeart/2005/8/layout/vList5"/>
    <dgm:cxn modelId="{09C66A41-750D-41B3-B972-F82239937749}" type="presParOf" srcId="{40414FE0-C909-43D1-AB5E-692D656875D7}" destId="{0CF34F2D-77B9-4F82-8D32-7186C6583FF7}" srcOrd="2" destOrd="0" presId="urn:microsoft.com/office/officeart/2005/8/layout/vList5"/>
    <dgm:cxn modelId="{E7E70A4B-268C-4E50-8981-61A4CA183D04}" type="presParOf" srcId="{0CF34F2D-77B9-4F82-8D32-7186C6583FF7}" destId="{7012F15E-F738-4ED7-A03E-FE604E759EC6}" srcOrd="0" destOrd="0" presId="urn:microsoft.com/office/officeart/2005/8/layout/vList5"/>
    <dgm:cxn modelId="{5E1CC172-56A3-4A5D-BDA0-7C22792B6C11}" type="presParOf" srcId="{0CF34F2D-77B9-4F82-8D32-7186C6583FF7}" destId="{57A30DF4-F120-48FB-A163-2E99CA57A651}" srcOrd="1" destOrd="0" presId="urn:microsoft.com/office/officeart/2005/8/layout/vList5"/>
    <dgm:cxn modelId="{1BD6A1FD-56E4-4D00-AD79-4016855B04F2}" type="presParOf" srcId="{40414FE0-C909-43D1-AB5E-692D656875D7}" destId="{F0D71204-884E-4E80-B4E6-B6196C60AB91}" srcOrd="3" destOrd="0" presId="urn:microsoft.com/office/officeart/2005/8/layout/vList5"/>
    <dgm:cxn modelId="{573078AC-6D21-4095-A8C8-6095A433C147}" type="presParOf" srcId="{40414FE0-C909-43D1-AB5E-692D656875D7}" destId="{63EB8BE0-0FDB-4BBC-908D-05A79C9DD410}" srcOrd="4" destOrd="0" presId="urn:microsoft.com/office/officeart/2005/8/layout/vList5"/>
    <dgm:cxn modelId="{DC476FED-4C38-410D-98F0-8163385E1CD7}" type="presParOf" srcId="{63EB8BE0-0FDB-4BBC-908D-05A79C9DD410}" destId="{8E81A1C5-CAF5-48CB-A7FB-A8656E710DA0}" srcOrd="0" destOrd="0" presId="urn:microsoft.com/office/officeart/2005/8/layout/vList5"/>
    <dgm:cxn modelId="{C68E0F6F-951B-4652-8E9A-53C04B114D2D}" type="presParOf" srcId="{63EB8BE0-0FDB-4BBC-908D-05A79C9DD410}" destId="{4116DEEC-30F3-4F30-88B1-3ABAB301BE8E}" srcOrd="1" destOrd="0" presId="urn:microsoft.com/office/officeart/2005/8/layout/vList5"/>
    <dgm:cxn modelId="{872C780D-5A20-408D-B842-A93481D60330}" type="presParOf" srcId="{40414FE0-C909-43D1-AB5E-692D656875D7}" destId="{90C4323B-E06C-407A-90AE-11B239E08BC2}" srcOrd="5" destOrd="0" presId="urn:microsoft.com/office/officeart/2005/8/layout/vList5"/>
    <dgm:cxn modelId="{1D869E88-2BDE-4EB2-8A6B-DF0A71683764}" type="presParOf" srcId="{40414FE0-C909-43D1-AB5E-692D656875D7}" destId="{91B368A1-244E-4871-865E-D43A10F6ECE0}" srcOrd="6" destOrd="0" presId="urn:microsoft.com/office/officeart/2005/8/layout/vList5"/>
    <dgm:cxn modelId="{B3EC6AB0-A322-490C-80DB-AC666BE2058C}" type="presParOf" srcId="{91B368A1-244E-4871-865E-D43A10F6ECE0}" destId="{1468AA48-D1D5-42AF-B21E-E330BE21960C}" srcOrd="0" destOrd="0" presId="urn:microsoft.com/office/officeart/2005/8/layout/vList5"/>
    <dgm:cxn modelId="{7CB5A672-7000-44CE-9588-5644728586AB}" type="presParOf" srcId="{91B368A1-244E-4871-865E-D43A10F6ECE0}" destId="{22B7A999-1DD0-43C7-8D7B-42402B60B2C8}" srcOrd="1" destOrd="0" presId="urn:microsoft.com/office/officeart/2005/8/layout/vList5"/>
    <dgm:cxn modelId="{7F8BD662-BC67-41F8-AD03-39BE2612F7A0}" type="presParOf" srcId="{40414FE0-C909-43D1-AB5E-692D656875D7}" destId="{67D9B426-1734-4FB3-9805-F110DA83283E}" srcOrd="7" destOrd="0" presId="urn:microsoft.com/office/officeart/2005/8/layout/vList5"/>
    <dgm:cxn modelId="{24AFFC12-5CF5-46BB-B342-C9D4E8F4DF32}" type="presParOf" srcId="{40414FE0-C909-43D1-AB5E-692D656875D7}" destId="{E7B5CFF5-AFC7-4466-B207-BCDE69B0DDD3}" srcOrd="8" destOrd="0" presId="urn:microsoft.com/office/officeart/2005/8/layout/vList5"/>
    <dgm:cxn modelId="{8AEC003D-CC0B-45B6-AEC0-8816D50772B6}" type="presParOf" srcId="{E7B5CFF5-AFC7-4466-B207-BCDE69B0DDD3}" destId="{996ACADA-A53B-49A5-A4BA-B0FFD8D9CC98}" srcOrd="0" destOrd="0" presId="urn:microsoft.com/office/officeart/2005/8/layout/vList5"/>
    <dgm:cxn modelId="{EF6B12D6-7512-43CF-9933-B218DBB0D50D}" type="presParOf" srcId="{E7B5CFF5-AFC7-4466-B207-BCDE69B0DDD3}" destId="{5AD3821D-E0CD-4572-B05A-D8086D5226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F661-D2C0-41B3-A437-816B598D756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8A19-0769-48FB-A86F-3D3B18E9606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12EF-4123-4685-B079-C36E62217983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Iedereen betrokken partij</a:t>
          </a:r>
          <a:endParaRPr lang="en-US" sz="2300" kern="1200"/>
        </a:p>
      </dsp:txBody>
      <dsp:txXfrm>
        <a:off x="1435590" y="531"/>
        <a:ext cx="4732020" cy="1242935"/>
      </dsp:txXfrm>
    </dsp:sp>
    <dsp:sp modelId="{1676694A-7F99-4335-93A3-7ED485328D0A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Patiënt, zorgverlener, (gezondheids)zorginstellingen, mutualiteiten, overheden…</a:t>
          </a:r>
          <a:endParaRPr lang="en-US" sz="1700" kern="1200"/>
        </a:p>
      </dsp:txBody>
      <dsp:txXfrm>
        <a:off x="6167610" y="531"/>
        <a:ext cx="4347989" cy="1242935"/>
      </dsp:txXfrm>
    </dsp:sp>
    <dsp:sp modelId="{AABDF08A-8882-4180-B0EE-248CB7242B4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4B18-39DA-4118-8DFA-AFA12198EBC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0AE84-9E6B-4856-8F93-02EB182FEB2B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Informatie ontvangen </a:t>
          </a:r>
          <a:r>
            <a:rPr lang="nl-BE" sz="2300" kern="1200" dirty="0" err="1"/>
            <a:t>vs</a:t>
          </a:r>
          <a:r>
            <a:rPr lang="nl-BE" sz="2300" kern="1200" dirty="0"/>
            <a:t> informatie zoeken</a:t>
          </a:r>
          <a:endParaRPr lang="en-US" sz="2300" kern="1200" dirty="0"/>
        </a:p>
      </dsp:txBody>
      <dsp:txXfrm>
        <a:off x="1435590" y="1554201"/>
        <a:ext cx="4732020" cy="1242935"/>
      </dsp:txXfrm>
    </dsp:sp>
    <dsp:sp modelId="{DE5FABA4-C080-4D81-81D2-E1780FA0FCE6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PSS, antecedenten, structuur &amp; interoperabiliteit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werklastverlaging</a:t>
          </a:r>
          <a:endParaRPr lang="en-US" sz="1700" kern="1200"/>
        </a:p>
      </dsp:txBody>
      <dsp:txXfrm>
        <a:off x="6167610" y="1554201"/>
        <a:ext cx="4347989" cy="1242935"/>
      </dsp:txXfrm>
    </dsp:sp>
    <dsp:sp modelId="{A0C53FA7-0E82-4335-A422-F1887420585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A328-DA48-4135-911D-23DA68EDFA6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334AD-CECB-4490-8403-60D5C324FDC3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Constructieve en participatieve dialoog tussen patiënt en zorgverlener</a:t>
          </a:r>
          <a:endParaRPr lang="en-US" sz="2300" kern="1200"/>
        </a:p>
      </dsp:txBody>
      <dsp:txXfrm>
        <a:off x="1435590" y="3107870"/>
        <a:ext cx="4732020" cy="1242935"/>
      </dsp:txXfrm>
    </dsp:sp>
    <dsp:sp modelId="{50A5DB76-0D57-48CC-A845-EB179D262782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Health &amp; Digital Health Literacy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eHealth opleiding voor zorgverleners</a:t>
          </a:r>
          <a:endParaRPr lang="en-US" sz="1700" kern="1200"/>
        </a:p>
      </dsp:txBody>
      <dsp:txXfrm>
        <a:off x="6167610" y="3107870"/>
        <a:ext cx="4347989" cy="12429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1F5A3-E7C5-40F9-B8B7-3F8889409A7D}">
      <dsp:nvSpPr>
        <dsp:cNvPr id="0" name=""/>
        <dsp:cNvSpPr/>
      </dsp:nvSpPr>
      <dsp:spPr>
        <a:xfrm>
          <a:off x="6586" y="1068751"/>
          <a:ext cx="3203971" cy="91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/>
            <a:t>Mentaal welzijn in de zorg: meten is weten</a:t>
          </a:r>
          <a:endParaRPr lang="fr-BE" sz="2200" kern="1200" dirty="0"/>
        </a:p>
      </dsp:txBody>
      <dsp:txXfrm>
        <a:off x="6586" y="1068751"/>
        <a:ext cx="3203971" cy="917095"/>
      </dsp:txXfrm>
    </dsp:sp>
    <dsp:sp modelId="{348273BB-C623-4EB7-881B-1D0B8D5625FE}">
      <dsp:nvSpPr>
        <dsp:cNvPr id="0" name=""/>
        <dsp:cNvSpPr/>
      </dsp:nvSpPr>
      <dsp:spPr>
        <a:xfrm>
          <a:off x="6586" y="2060515"/>
          <a:ext cx="3203971" cy="1841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Grote nationale bevraging brengt het psychologisch welzijn van zorgprofessionals in kaart.</a:t>
          </a:r>
          <a:endParaRPr lang="fr-BE" sz="2200" kern="1200"/>
        </a:p>
      </dsp:txBody>
      <dsp:txXfrm>
        <a:off x="6586" y="2060515"/>
        <a:ext cx="3203971" cy="1841895"/>
      </dsp:txXfrm>
    </dsp:sp>
    <dsp:sp modelId="{897C9FE5-B399-42D8-8B97-48AF52F75C77}">
      <dsp:nvSpPr>
        <dsp:cNvPr id="0" name=""/>
        <dsp:cNvSpPr/>
      </dsp:nvSpPr>
      <dsp:spPr>
        <a:xfrm>
          <a:off x="3659114" y="1068751"/>
          <a:ext cx="3203971" cy="91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Inzicht voor impact</a:t>
          </a:r>
          <a:endParaRPr lang="fr-BE" sz="2200" kern="1200"/>
        </a:p>
      </dsp:txBody>
      <dsp:txXfrm>
        <a:off x="3659114" y="1068751"/>
        <a:ext cx="3203971" cy="917095"/>
      </dsp:txXfrm>
    </dsp:sp>
    <dsp:sp modelId="{A7A4EFAD-ADEA-4F96-B1D7-83B6BE00E701}">
      <dsp:nvSpPr>
        <dsp:cNvPr id="0" name=""/>
        <dsp:cNvSpPr/>
      </dsp:nvSpPr>
      <dsp:spPr>
        <a:xfrm>
          <a:off x="3659114" y="2060515"/>
          <a:ext cx="3203971" cy="1841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Met 25.000+ deelnemers werken we aan gerichte acties om het mentaal welzijn te versterken.</a:t>
          </a:r>
          <a:endParaRPr lang="fr-BE" sz="2200" kern="1200"/>
        </a:p>
      </dsp:txBody>
      <dsp:txXfrm>
        <a:off x="3659114" y="2060515"/>
        <a:ext cx="3203971" cy="1841895"/>
      </dsp:txXfrm>
    </dsp:sp>
    <dsp:sp modelId="{C7F1ED71-2AF3-4EF2-A85B-F1E1B551ECF5}">
      <dsp:nvSpPr>
        <dsp:cNvPr id="0" name=""/>
        <dsp:cNvSpPr/>
      </dsp:nvSpPr>
      <dsp:spPr>
        <a:xfrm>
          <a:off x="7311628" y="1089019"/>
          <a:ext cx="3203971" cy="91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/>
            <a:t>Doe mee,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/>
            <a:t>maak het verschil</a:t>
          </a:r>
          <a:endParaRPr lang="fr-BE" sz="2200" kern="1200" dirty="0"/>
        </a:p>
      </dsp:txBody>
      <dsp:txXfrm>
        <a:off x="7311628" y="1089019"/>
        <a:ext cx="3203971" cy="917095"/>
      </dsp:txXfrm>
    </dsp:sp>
    <dsp:sp modelId="{E2AC3B1F-FEEA-4F6F-A4C8-2723AB598843}">
      <dsp:nvSpPr>
        <dsp:cNvPr id="0" name=""/>
        <dsp:cNvSpPr/>
      </dsp:nvSpPr>
      <dsp:spPr>
        <a:xfrm>
          <a:off x="7311628" y="2078105"/>
          <a:ext cx="3203971" cy="1841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Bevraging loopt tot 23 maart – hoe meer input, hoe beter het ondersteuningsaanbod!</a:t>
          </a:r>
          <a:endParaRPr lang="fr-BE" sz="2200" kern="1200"/>
        </a:p>
      </dsp:txBody>
      <dsp:txXfrm>
        <a:off x="7311628" y="2078105"/>
        <a:ext cx="3203971" cy="18418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D82D-B1E1-461A-B9CD-7BED5728A7D8}">
      <dsp:nvSpPr>
        <dsp:cNvPr id="0" name=""/>
        <dsp:cNvSpPr/>
      </dsp:nvSpPr>
      <dsp:spPr>
        <a:xfrm>
          <a:off x="0" y="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 dirty="0"/>
            <a:t>Zorg op maat, samen met de patiënt</a:t>
          </a:r>
          <a:endParaRPr lang="en-US" sz="2300" kern="1200" dirty="0"/>
        </a:p>
      </dsp:txBody>
      <dsp:txXfrm>
        <a:off x="0" y="0"/>
        <a:ext cx="3203971" cy="836546"/>
      </dsp:txXfrm>
    </dsp:sp>
    <dsp:sp modelId="{8214C327-03AD-42C5-96DB-2E6DF5C13BBD}">
      <dsp:nvSpPr>
        <dsp:cNvPr id="0" name=""/>
        <dsp:cNvSpPr/>
      </dsp:nvSpPr>
      <dsp:spPr>
        <a:xfrm>
          <a:off x="0" y="836544"/>
          <a:ext cx="3203971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/>
            <a:t>Afstemmen op de persoonlijke situatie en doelstellingen van de patiënt voor betere, doelgerichte zorg.</a:t>
          </a:r>
          <a:endParaRPr lang="en-US" sz="2300" kern="1200"/>
        </a:p>
      </dsp:txBody>
      <dsp:txXfrm>
        <a:off x="0" y="836544"/>
        <a:ext cx="3203971" cy="2272859"/>
      </dsp:txXfrm>
    </dsp:sp>
    <dsp:sp modelId="{E2BFE15F-7B39-4A7D-830D-E374E8B78C06}">
      <dsp:nvSpPr>
        <dsp:cNvPr id="0" name=""/>
        <dsp:cNvSpPr/>
      </dsp:nvSpPr>
      <dsp:spPr>
        <a:xfrm>
          <a:off x="3652513" y="35165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/>
            <a:t>Betere communicatie, gedeelde beslissingen</a:t>
          </a:r>
          <a:endParaRPr lang="en-US" sz="2300" kern="1200"/>
        </a:p>
      </dsp:txBody>
      <dsp:txXfrm>
        <a:off x="3652513" y="35165"/>
        <a:ext cx="3203971" cy="836546"/>
      </dsp:txXfrm>
    </dsp:sp>
    <dsp:sp modelId="{46BE29EC-BB26-4E4A-860C-613A93A1C89A}">
      <dsp:nvSpPr>
        <dsp:cNvPr id="0" name=""/>
        <dsp:cNvSpPr/>
      </dsp:nvSpPr>
      <dsp:spPr>
        <a:xfrm>
          <a:off x="3652513" y="871705"/>
          <a:ext cx="3203971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/>
            <a:t>Meer dialoog tussen patiënt en zorgverlener voor actieve betrokkenheid en inspraak.</a:t>
          </a:r>
          <a:endParaRPr lang="en-US" sz="2300" kern="1200"/>
        </a:p>
      </dsp:txBody>
      <dsp:txXfrm>
        <a:off x="3652513" y="871705"/>
        <a:ext cx="3203971" cy="2272859"/>
      </dsp:txXfrm>
    </dsp:sp>
    <dsp:sp modelId="{AE87F960-D983-45E7-8B7A-45909469E5C4}">
      <dsp:nvSpPr>
        <dsp:cNvPr id="0" name=""/>
        <dsp:cNvSpPr/>
      </dsp:nvSpPr>
      <dsp:spPr>
        <a:xfrm>
          <a:off x="7305041" y="35165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/>
            <a:t>Van individuele zorg naar bredere inzichten</a:t>
          </a:r>
          <a:endParaRPr lang="en-US" sz="2300" kern="1200"/>
        </a:p>
      </dsp:txBody>
      <dsp:txXfrm>
        <a:off x="7305041" y="35165"/>
        <a:ext cx="3203971" cy="836546"/>
      </dsp:txXfrm>
    </dsp:sp>
    <dsp:sp modelId="{A9A8C12C-BEF7-4F53-8299-6AD451C6D2F8}">
      <dsp:nvSpPr>
        <dsp:cNvPr id="0" name=""/>
        <dsp:cNvSpPr/>
      </dsp:nvSpPr>
      <dsp:spPr>
        <a:xfrm>
          <a:off x="7305041" y="871705"/>
          <a:ext cx="3203971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300" kern="1200"/>
            <a:t>Gestructureerde patiëntinformatie helpt bij kwaliteitsverbetering, benchmarking en beleidsbeslissingen.</a:t>
          </a:r>
          <a:endParaRPr lang="en-US" sz="2300" kern="1200"/>
        </a:p>
      </dsp:txBody>
      <dsp:txXfrm>
        <a:off x="7305041" y="871705"/>
        <a:ext cx="3203971" cy="22728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459A7-FDA3-4EFC-9918-2B81B3343EE3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Een gestandaardiseerde tool die zorgverleners helpt om samen te werken over verschillende zorgsettings heen.</a:t>
          </a:r>
          <a:endParaRPr lang="en-US" sz="2200" kern="1200"/>
        </a:p>
      </dsp:txBody>
      <dsp:txXfrm rot="-5400000">
        <a:off x="3785616" y="197117"/>
        <a:ext cx="6675221" cy="1012303"/>
      </dsp:txXfrm>
    </dsp:sp>
    <dsp:sp modelId="{FB5ED38D-BB7A-43B1-8A17-F85C03F0EB34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kern="1200"/>
            <a:t>BelRAI: Een instrument voor betere zorg</a:t>
          </a:r>
          <a:endParaRPr lang="en-US" sz="2700" kern="1200"/>
        </a:p>
      </dsp:txBody>
      <dsp:txXfrm>
        <a:off x="68454" y="70578"/>
        <a:ext cx="3648708" cy="1265378"/>
      </dsp:txXfrm>
    </dsp:sp>
    <dsp:sp modelId="{5EDD2D6E-D395-48BC-B989-7151CDA7374F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Ondersteunt multidisciplinaire coördinatie en continuïteit van zorg bij complexe zorgtrajecten.</a:t>
          </a:r>
          <a:endParaRPr lang="en-US" sz="2200" kern="1200"/>
        </a:p>
      </dsp:txBody>
      <dsp:txXfrm rot="-5400000">
        <a:off x="3785616" y="1669517"/>
        <a:ext cx="6675221" cy="1012303"/>
      </dsp:txXfrm>
    </dsp:sp>
    <dsp:sp modelId="{A8056B81-09C7-4CBA-87A7-C8E5550603B7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kern="1200"/>
            <a:t>Kwaliteitsvolle zorg voor kwetsbare patiënten</a:t>
          </a:r>
          <a:endParaRPr lang="en-US" sz="2700" kern="1200"/>
        </a:p>
      </dsp:txBody>
      <dsp:txXfrm>
        <a:off x="68454" y="1542979"/>
        <a:ext cx="3648708" cy="1265378"/>
      </dsp:txXfrm>
    </dsp:sp>
    <dsp:sp modelId="{D3B9F36F-8694-49AF-9202-CE353A956FB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Helpt bij het opstellen van een zorgplan dat écht aansluit bij de behoeften van de patiënt.</a:t>
          </a:r>
          <a:endParaRPr lang="en-US" sz="2200" kern="1200"/>
        </a:p>
      </dsp:txBody>
      <dsp:txXfrm rot="-5400000">
        <a:off x="3785616" y="3141918"/>
        <a:ext cx="6675221" cy="1012303"/>
      </dsp:txXfrm>
    </dsp:sp>
    <dsp:sp modelId="{1DCFE329-4621-400B-8276-98DC08CC3D5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kern="1200"/>
            <a:t>Inzicht leidt tot maatwerk</a:t>
          </a:r>
          <a:endParaRPr lang="en-US" sz="2700" kern="1200"/>
        </a:p>
      </dsp:txBody>
      <dsp:txXfrm>
        <a:off x="68454" y="3015380"/>
        <a:ext cx="3648708" cy="1265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59E2C-EF21-4775-9C76-5E0C0994C8A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De toekomst van zorg is digitaal, slim en efficiënt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Door hergebruik van gezondheidsgegevens en interoperabiliteit bevorderen.</a:t>
          </a:r>
          <a:endParaRPr lang="fr-BE" sz="1600" kern="1200" dirty="0"/>
        </a:p>
      </dsp:txBody>
      <dsp:txXfrm>
        <a:off x="0" y="39687"/>
        <a:ext cx="3286125" cy="1971675"/>
      </dsp:txXfrm>
    </dsp:sp>
    <dsp:sp modelId="{FE78DF33-F495-4FF9-B1E5-EAFBCC1FACF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Innovatie als            drijvende kracht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Technologie transformeert de zorg. 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Slimme digitale oplossingen maken zorg efficiënter, toegankelijker en patiëntgerichter.</a:t>
          </a:r>
          <a:endParaRPr lang="fr-BE" sz="1600" kern="1200"/>
        </a:p>
      </dsp:txBody>
      <dsp:txXfrm>
        <a:off x="3614737" y="39687"/>
        <a:ext cx="3286125" cy="1971675"/>
      </dsp:txXfrm>
    </dsp:sp>
    <dsp:sp modelId="{8EA26BF1-1588-4269-A850-CD6C3E5F696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 err="1"/>
            <a:t>Telemonitoring</a:t>
          </a:r>
          <a:r>
            <a:rPr lang="nl-BE" sz="2100" b="1" kern="1200" dirty="0"/>
            <a:t>                  Zorg zonder grenzen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Vroegtijdige opsporing, minder fysieke consultaties en meer comfort voor patiënt en zorgverlener.</a:t>
          </a:r>
          <a:endParaRPr lang="fr-BE" sz="1600" kern="1200"/>
        </a:p>
      </dsp:txBody>
      <dsp:txXfrm>
        <a:off x="7229475" y="39687"/>
        <a:ext cx="3286125" cy="1971675"/>
      </dsp:txXfrm>
    </dsp:sp>
    <dsp:sp modelId="{7599F9D6-C22F-40D4-9854-7DCA06CF98B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Data als gamechanger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Hergebruik van gezondheidsgegevens en interoperabiliteit verbeteren de zorgkwaliteit en continuïteit.</a:t>
          </a:r>
          <a:endParaRPr lang="fr-BE" sz="1600" kern="1200" dirty="0"/>
        </a:p>
      </dsp:txBody>
      <dsp:txXfrm>
        <a:off x="0" y="2339975"/>
        <a:ext cx="3286125" cy="1971675"/>
      </dsp:txXfrm>
    </dsp:sp>
    <dsp:sp modelId="{BD47A67E-49AA-4240-8989-E9F8869A78A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Thuishospitalisatie     </a:t>
          </a:r>
          <a:r>
            <a:rPr lang="nl-BE" sz="2000" b="1" kern="1200" dirty="0"/>
            <a:t>Patiënt in regie, zorg op maat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Sneller naar huis met kwaliteitsvolle digitale opvolging.</a:t>
          </a:r>
          <a:endParaRPr lang="fr-BE" sz="1600" kern="1200"/>
        </a:p>
      </dsp:txBody>
      <dsp:txXfrm>
        <a:off x="3614737" y="2339975"/>
        <a:ext cx="3286125" cy="1971675"/>
      </dsp:txXfrm>
    </dsp:sp>
    <dsp:sp modelId="{6FE0AA6A-574B-4985-9EF8-CB0C892EBAF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AI als medisch kompas</a:t>
          </a:r>
          <a:endParaRPr lang="fr-BE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Van triage in woonzorgcentra tot geïntegreerde zorg – AI brengt slimme oplossingen voor complexe uitdagingen.</a:t>
          </a:r>
          <a:endParaRPr lang="fr-BE" sz="1600" kern="1200" dirty="0"/>
        </a:p>
      </dsp:txBody>
      <dsp:txXfrm>
        <a:off x="7229475" y="2339975"/>
        <a:ext cx="3286125" cy="1971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B98E-2548-4159-8D84-AAA726E74A88}">
      <dsp:nvSpPr>
        <dsp:cNvPr id="0" name=""/>
        <dsp:cNvSpPr/>
      </dsp:nvSpPr>
      <dsp:spPr>
        <a:xfrm rot="5400000">
          <a:off x="6846162" y="-2983128"/>
          <a:ext cx="60889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 err="1"/>
            <a:t>eGezondheid</a:t>
          </a:r>
          <a:r>
            <a:rPr lang="nl-BE" sz="1500" kern="1200" dirty="0"/>
            <a:t> is geen doel op zich, maar een middel. Een middel om de patiënt te ondersteunen, de zorgverlener te ontlasten en de zorgkwaliteit te verbeteren</a:t>
          </a:r>
          <a:endParaRPr lang="fr-BE" sz="1500" kern="1200" dirty="0"/>
        </a:p>
      </dsp:txBody>
      <dsp:txXfrm rot="-5400000">
        <a:off x="3785615" y="107143"/>
        <a:ext cx="6700260" cy="549442"/>
      </dsp:txXfrm>
    </dsp:sp>
    <dsp:sp modelId="{3FD51ABC-CAC9-48BC-94BB-3E15EBEDD1AC}">
      <dsp:nvSpPr>
        <dsp:cNvPr id="0" name=""/>
        <dsp:cNvSpPr/>
      </dsp:nvSpPr>
      <dsp:spPr>
        <a:xfrm>
          <a:off x="0" y="1307"/>
          <a:ext cx="3785616" cy="76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Samen de zorg van morgen bouwen!</a:t>
          </a:r>
          <a:endParaRPr lang="fr-BE" sz="1800" kern="1200" dirty="0"/>
        </a:p>
      </dsp:txBody>
      <dsp:txXfrm>
        <a:off x="37154" y="38461"/>
        <a:ext cx="3711308" cy="686804"/>
      </dsp:txXfrm>
    </dsp:sp>
    <dsp:sp modelId="{14AA0350-D0F9-43C3-910D-B8FA11D609BB}">
      <dsp:nvSpPr>
        <dsp:cNvPr id="0" name=""/>
        <dsp:cNvSpPr/>
      </dsp:nvSpPr>
      <dsp:spPr>
        <a:xfrm rot="5400000">
          <a:off x="6846162" y="-2183960"/>
          <a:ext cx="60889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We finaliseren het </a:t>
          </a:r>
          <a:r>
            <a:rPr lang="nl-BE" sz="1500" kern="1200" dirty="0" err="1"/>
            <a:t>eGezondheidsactieplan</a:t>
          </a:r>
          <a:r>
            <a:rPr lang="nl-BE" sz="1500" kern="1200" dirty="0"/>
            <a:t> met de deelstaten en operationaliseren geïntegreerde zorgprogramma’s</a:t>
          </a:r>
          <a:endParaRPr lang="fr-BE" sz="1500" kern="1200" dirty="0"/>
        </a:p>
      </dsp:txBody>
      <dsp:txXfrm rot="-5400000">
        <a:off x="3785615" y="906311"/>
        <a:ext cx="6700260" cy="549442"/>
      </dsp:txXfrm>
    </dsp:sp>
    <dsp:sp modelId="{D8A4DFBD-4C0D-4276-95EB-0E7870D12E82}">
      <dsp:nvSpPr>
        <dsp:cNvPr id="0" name=""/>
        <dsp:cNvSpPr/>
      </dsp:nvSpPr>
      <dsp:spPr>
        <a:xfrm>
          <a:off x="0" y="800475"/>
          <a:ext cx="3785616" cy="76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Van visie naar actie</a:t>
          </a:r>
          <a:endParaRPr lang="fr-BE" sz="1800" kern="1200"/>
        </a:p>
      </dsp:txBody>
      <dsp:txXfrm>
        <a:off x="37154" y="837629"/>
        <a:ext cx="3711308" cy="686804"/>
      </dsp:txXfrm>
    </dsp:sp>
    <dsp:sp modelId="{D432B39F-F94E-41A0-A8BE-D827B9ACEC3B}">
      <dsp:nvSpPr>
        <dsp:cNvPr id="0" name=""/>
        <dsp:cNvSpPr/>
      </dsp:nvSpPr>
      <dsp:spPr>
        <a:xfrm rot="5400000">
          <a:off x="6846162" y="-1384792"/>
          <a:ext cx="60889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EPD voor elke zorgverlener, digitale </a:t>
          </a:r>
          <a:r>
            <a:rPr lang="nl-BE" sz="1500" kern="1200" dirty="0" err="1"/>
            <a:t>interoperabele</a:t>
          </a:r>
          <a:r>
            <a:rPr lang="nl-BE" sz="1500" kern="1200" dirty="0"/>
            <a:t> tools en een naadloze patiëntreis</a:t>
          </a:r>
          <a:endParaRPr lang="fr-BE" sz="1500" kern="1200" dirty="0"/>
        </a:p>
      </dsp:txBody>
      <dsp:txXfrm rot="-5400000">
        <a:off x="3785615" y="1705479"/>
        <a:ext cx="6700260" cy="549442"/>
      </dsp:txXfrm>
    </dsp:sp>
    <dsp:sp modelId="{0C7CA225-294D-40D3-BDEF-4D9DEFA608CA}">
      <dsp:nvSpPr>
        <dsp:cNvPr id="0" name=""/>
        <dsp:cNvSpPr/>
      </dsp:nvSpPr>
      <dsp:spPr>
        <a:xfrm>
          <a:off x="0" y="1599643"/>
          <a:ext cx="3785616" cy="76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Patient Journeys met Zorg voor de patiënt zonder barrières</a:t>
          </a:r>
          <a:endParaRPr lang="fr-BE" sz="1800" kern="1200"/>
        </a:p>
      </dsp:txBody>
      <dsp:txXfrm>
        <a:off x="37154" y="1636797"/>
        <a:ext cx="3711308" cy="686804"/>
      </dsp:txXfrm>
    </dsp:sp>
    <dsp:sp modelId="{1EAB4B72-4578-47F8-AD5D-DDD57399ED32}">
      <dsp:nvSpPr>
        <dsp:cNvPr id="0" name=""/>
        <dsp:cNvSpPr/>
      </dsp:nvSpPr>
      <dsp:spPr>
        <a:xfrm rot="5400000">
          <a:off x="6846162" y="-585623"/>
          <a:ext cx="60889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Health &amp; Digital Health </a:t>
          </a:r>
          <a:r>
            <a:rPr lang="nl-BE" sz="1500" kern="1200" dirty="0" err="1"/>
            <a:t>Literacy</a:t>
          </a:r>
          <a:r>
            <a:rPr lang="nl-BE" sz="1500" kern="1200" dirty="0"/>
            <a:t> versterken de burger en verhogen (therapie)trouwheid</a:t>
          </a:r>
          <a:endParaRPr lang="fr-BE" sz="1500" kern="1200" dirty="0"/>
        </a:p>
      </dsp:txBody>
      <dsp:txXfrm rot="-5400000">
        <a:off x="3785615" y="2504648"/>
        <a:ext cx="6700260" cy="549442"/>
      </dsp:txXfrm>
    </dsp:sp>
    <dsp:sp modelId="{3CBA56CE-D278-4194-AD12-ED2C50A13C46}">
      <dsp:nvSpPr>
        <dsp:cNvPr id="0" name=""/>
        <dsp:cNvSpPr/>
      </dsp:nvSpPr>
      <dsp:spPr>
        <a:xfrm>
          <a:off x="0" y="2398811"/>
          <a:ext cx="3785616" cy="76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Maar ook Empowerment als basis</a:t>
          </a:r>
          <a:endParaRPr lang="fr-BE" sz="1800" kern="1200"/>
        </a:p>
      </dsp:txBody>
      <dsp:txXfrm>
        <a:off x="37154" y="2435965"/>
        <a:ext cx="3711308" cy="686804"/>
      </dsp:txXfrm>
    </dsp:sp>
    <dsp:sp modelId="{81A8326F-630C-4051-B33A-B2D264BD2D8F}">
      <dsp:nvSpPr>
        <dsp:cNvPr id="0" name=""/>
        <dsp:cNvSpPr/>
      </dsp:nvSpPr>
      <dsp:spPr>
        <a:xfrm rot="5400000">
          <a:off x="6846162" y="213544"/>
          <a:ext cx="60889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De vraag is niet </a:t>
          </a:r>
          <a:r>
            <a:rPr lang="nl-BE" sz="1500" b="1" kern="1200" dirty="0"/>
            <a:t>of</a:t>
          </a:r>
          <a:r>
            <a:rPr lang="nl-BE" sz="1500" kern="1200" dirty="0"/>
            <a:t> we deze digitale evolutie nodig hebben, maar </a:t>
          </a:r>
          <a:r>
            <a:rPr lang="nl-BE" sz="1500" b="1" kern="1200" dirty="0"/>
            <a:t>hoe snel</a:t>
          </a:r>
          <a:r>
            <a:rPr lang="nl-BE" sz="1500" kern="1200" dirty="0"/>
            <a:t> we ze kunnen waarmaken. En dat kunnen we alleen samen</a:t>
          </a:r>
          <a:endParaRPr lang="fr-BE" sz="1500" kern="1200" dirty="0"/>
        </a:p>
      </dsp:txBody>
      <dsp:txXfrm rot="-5400000">
        <a:off x="3785615" y="3303815"/>
        <a:ext cx="6700260" cy="549442"/>
      </dsp:txXfrm>
    </dsp:sp>
    <dsp:sp modelId="{AFCD5A58-B418-4C95-A615-D8D85E66F962}">
      <dsp:nvSpPr>
        <dsp:cNvPr id="0" name=""/>
        <dsp:cNvSpPr/>
      </dsp:nvSpPr>
      <dsp:spPr>
        <a:xfrm>
          <a:off x="0" y="3197980"/>
          <a:ext cx="3785616" cy="76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Uitdaging? </a:t>
          </a:r>
          <a:endParaRPr lang="fr-BE" sz="1800" kern="1200"/>
        </a:p>
      </dsp:txBody>
      <dsp:txXfrm>
        <a:off x="37154" y="3235134"/>
        <a:ext cx="3711308" cy="686804"/>
      </dsp:txXfrm>
    </dsp:sp>
    <dsp:sp modelId="{F0CB07ED-F2A7-4AD5-B79F-EB54EE4C13C0}">
      <dsp:nvSpPr>
        <dsp:cNvPr id="0" name=""/>
        <dsp:cNvSpPr/>
      </dsp:nvSpPr>
      <dsp:spPr>
        <a:xfrm>
          <a:off x="0" y="3997148"/>
          <a:ext cx="10505339" cy="76111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Laten we daarom bouwen aan een zorgsysteem waarin technologie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ten dienste staat van de mens, en niet andersom!</a:t>
          </a:r>
          <a:endParaRPr lang="fr-BE" sz="1800" kern="1200" dirty="0"/>
        </a:p>
      </dsp:txBody>
      <dsp:txXfrm>
        <a:off x="37154" y="4034302"/>
        <a:ext cx="10431031" cy="686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888F3-DBE2-4D95-872B-FD99B8DC9489}">
      <dsp:nvSpPr>
        <dsp:cNvPr id="0" name=""/>
        <dsp:cNvSpPr/>
      </dsp:nvSpPr>
      <dsp:spPr>
        <a:xfrm>
          <a:off x="2460324" y="1912"/>
          <a:ext cx="5569890" cy="8360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Veranderende zorgvragen (chronische, psychische en complexe aandoeningen)</a:t>
          </a:r>
          <a:endParaRPr lang="en-US" sz="2300" kern="1200" dirty="0"/>
        </a:p>
      </dsp:txBody>
      <dsp:txXfrm>
        <a:off x="2501137" y="42725"/>
        <a:ext cx="5488264" cy="754434"/>
      </dsp:txXfrm>
    </dsp:sp>
    <dsp:sp modelId="{07F6518C-08F3-470D-B4C8-989A31C5DA5A}">
      <dsp:nvSpPr>
        <dsp:cNvPr id="0" name=""/>
        <dsp:cNvSpPr/>
      </dsp:nvSpPr>
      <dsp:spPr>
        <a:xfrm>
          <a:off x="2460324" y="879775"/>
          <a:ext cx="5569890" cy="8360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Fragmentatie van zorg</a:t>
          </a:r>
          <a:endParaRPr lang="en-US" sz="2300" kern="1200" dirty="0"/>
        </a:p>
      </dsp:txBody>
      <dsp:txXfrm>
        <a:off x="2501137" y="920588"/>
        <a:ext cx="5488264" cy="754434"/>
      </dsp:txXfrm>
    </dsp:sp>
    <dsp:sp modelId="{3C877EEA-D014-4BEE-B4F7-FC82121C9210}">
      <dsp:nvSpPr>
        <dsp:cNvPr id="0" name=""/>
        <dsp:cNvSpPr/>
      </dsp:nvSpPr>
      <dsp:spPr>
        <a:xfrm>
          <a:off x="2460324" y="1757638"/>
          <a:ext cx="5569890" cy="8360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Schaarste aan personeel en budget</a:t>
          </a:r>
          <a:endParaRPr lang="en-US" sz="2300" kern="1200" dirty="0"/>
        </a:p>
      </dsp:txBody>
      <dsp:txXfrm>
        <a:off x="2501137" y="1798451"/>
        <a:ext cx="5488264" cy="754434"/>
      </dsp:txXfrm>
    </dsp:sp>
    <dsp:sp modelId="{DC40F9FE-F63F-42F2-8383-D53AB94C5080}">
      <dsp:nvSpPr>
        <dsp:cNvPr id="0" name=""/>
        <dsp:cNvSpPr/>
      </dsp:nvSpPr>
      <dsp:spPr>
        <a:xfrm>
          <a:off x="2460324" y="2635502"/>
          <a:ext cx="5569890" cy="8360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Meer aandacht voor zorg in de thuisomgeving</a:t>
          </a:r>
          <a:endParaRPr lang="en-US" sz="2300" kern="1200" dirty="0"/>
        </a:p>
      </dsp:txBody>
      <dsp:txXfrm>
        <a:off x="2501137" y="2676315"/>
        <a:ext cx="5488264" cy="754434"/>
      </dsp:txXfrm>
    </dsp:sp>
    <dsp:sp modelId="{F3140E2D-2639-4DC9-9A38-C755A2591BDE}">
      <dsp:nvSpPr>
        <dsp:cNvPr id="0" name=""/>
        <dsp:cNvSpPr/>
      </dsp:nvSpPr>
      <dsp:spPr>
        <a:xfrm>
          <a:off x="2460324" y="3513365"/>
          <a:ext cx="5594951" cy="8360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Digitalisering en gegevensuitwisseling</a:t>
          </a:r>
          <a:endParaRPr lang="en-US" sz="2300" kern="1200" dirty="0"/>
        </a:p>
      </dsp:txBody>
      <dsp:txXfrm>
        <a:off x="2501137" y="3554178"/>
        <a:ext cx="5513325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94345-E2B6-4DCB-B861-F2ED66FB0781}">
      <dsp:nvSpPr>
        <dsp:cNvPr id="0" name=""/>
        <dsp:cNvSpPr/>
      </dsp:nvSpPr>
      <dsp:spPr>
        <a:xfrm>
          <a:off x="0" y="3538"/>
          <a:ext cx="10515600" cy="7537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01ACC-7B9C-4EFD-A2BC-44CF2D65F25B}">
      <dsp:nvSpPr>
        <dsp:cNvPr id="0" name=""/>
        <dsp:cNvSpPr/>
      </dsp:nvSpPr>
      <dsp:spPr>
        <a:xfrm>
          <a:off x="228018" y="173139"/>
          <a:ext cx="414578" cy="414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C98E1-6BDD-475C-A703-BBD12D47B696}">
      <dsp:nvSpPr>
        <dsp:cNvPr id="0" name=""/>
        <dsp:cNvSpPr/>
      </dsp:nvSpPr>
      <dsp:spPr>
        <a:xfrm>
          <a:off x="870614" y="3538"/>
          <a:ext cx="9644985" cy="75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75" tIns="79775" rIns="79775" bIns="797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baseline="0" dirty="0"/>
            <a:t>Betere gegevensuitwisseling</a:t>
          </a:r>
          <a:endParaRPr lang="en-US" sz="1900" kern="1200" dirty="0"/>
        </a:p>
      </dsp:txBody>
      <dsp:txXfrm>
        <a:off x="870614" y="3538"/>
        <a:ext cx="9644985" cy="753778"/>
      </dsp:txXfrm>
    </dsp:sp>
    <dsp:sp modelId="{821B8566-F0BD-41A0-A6B9-8E1DE6F8FC79}">
      <dsp:nvSpPr>
        <dsp:cNvPr id="0" name=""/>
        <dsp:cNvSpPr/>
      </dsp:nvSpPr>
      <dsp:spPr>
        <a:xfrm>
          <a:off x="0" y="945762"/>
          <a:ext cx="10515600" cy="7537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E6031-E01D-488C-A3A8-A0D9A747E37A}">
      <dsp:nvSpPr>
        <dsp:cNvPr id="0" name=""/>
        <dsp:cNvSpPr/>
      </dsp:nvSpPr>
      <dsp:spPr>
        <a:xfrm>
          <a:off x="228018" y="1115362"/>
          <a:ext cx="414578" cy="414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95194-F41D-4C22-9DEE-FFD0EBA9B24C}">
      <dsp:nvSpPr>
        <dsp:cNvPr id="0" name=""/>
        <dsp:cNvSpPr/>
      </dsp:nvSpPr>
      <dsp:spPr>
        <a:xfrm>
          <a:off x="870614" y="945762"/>
          <a:ext cx="9644985" cy="75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75" tIns="79775" rIns="79775" bIns="797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baseline="0"/>
            <a:t>Multidisciplinaire samenwerking</a:t>
          </a:r>
          <a:endParaRPr lang="en-US" sz="1900" kern="1200"/>
        </a:p>
      </dsp:txBody>
      <dsp:txXfrm>
        <a:off x="870614" y="945762"/>
        <a:ext cx="9644985" cy="753778"/>
      </dsp:txXfrm>
    </dsp:sp>
    <dsp:sp modelId="{75CA722C-A6DC-4A54-9B8C-0F768959202A}">
      <dsp:nvSpPr>
        <dsp:cNvPr id="0" name=""/>
        <dsp:cNvSpPr/>
      </dsp:nvSpPr>
      <dsp:spPr>
        <a:xfrm>
          <a:off x="0" y="1887985"/>
          <a:ext cx="10515600" cy="7537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17FA9-DADD-4A88-B180-96F8E2E90DEF}">
      <dsp:nvSpPr>
        <dsp:cNvPr id="0" name=""/>
        <dsp:cNvSpPr/>
      </dsp:nvSpPr>
      <dsp:spPr>
        <a:xfrm>
          <a:off x="228018" y="2057585"/>
          <a:ext cx="414578" cy="414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C1560-6F20-40F5-83E5-5FDB297D486A}">
      <dsp:nvSpPr>
        <dsp:cNvPr id="0" name=""/>
        <dsp:cNvSpPr/>
      </dsp:nvSpPr>
      <dsp:spPr>
        <a:xfrm>
          <a:off x="870614" y="1887985"/>
          <a:ext cx="9644985" cy="75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75" tIns="79775" rIns="79775" bIns="797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baseline="0"/>
            <a:t>Samenwerking met welzijnsorganisaties.</a:t>
          </a:r>
          <a:endParaRPr lang="en-US" sz="1900" kern="1200"/>
        </a:p>
      </dsp:txBody>
      <dsp:txXfrm>
        <a:off x="870614" y="1887985"/>
        <a:ext cx="9644985" cy="753778"/>
      </dsp:txXfrm>
    </dsp:sp>
    <dsp:sp modelId="{2517DE11-72A8-4473-B914-B53EA51446F4}">
      <dsp:nvSpPr>
        <dsp:cNvPr id="0" name=""/>
        <dsp:cNvSpPr/>
      </dsp:nvSpPr>
      <dsp:spPr>
        <a:xfrm>
          <a:off x="0" y="2830208"/>
          <a:ext cx="10515600" cy="7537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1B204-E85C-4DE1-87CB-238753FAE774}">
      <dsp:nvSpPr>
        <dsp:cNvPr id="0" name=""/>
        <dsp:cNvSpPr/>
      </dsp:nvSpPr>
      <dsp:spPr>
        <a:xfrm>
          <a:off x="228018" y="2999808"/>
          <a:ext cx="414578" cy="4145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8F411-0DCD-44A2-B37E-950D0843E0F3}">
      <dsp:nvSpPr>
        <dsp:cNvPr id="0" name=""/>
        <dsp:cNvSpPr/>
      </dsp:nvSpPr>
      <dsp:spPr>
        <a:xfrm>
          <a:off x="870614" y="2830208"/>
          <a:ext cx="9644985" cy="75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75" tIns="79775" rIns="79775" bIns="797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baseline="0"/>
            <a:t>Regionale en landelijke netwerken</a:t>
          </a:r>
          <a:endParaRPr lang="en-US" sz="1900" kern="1200"/>
        </a:p>
      </dsp:txBody>
      <dsp:txXfrm>
        <a:off x="870614" y="2830208"/>
        <a:ext cx="9644985" cy="753778"/>
      </dsp:txXfrm>
    </dsp:sp>
    <dsp:sp modelId="{2126D794-18E8-4A57-B243-C2ADD0ABE3A6}">
      <dsp:nvSpPr>
        <dsp:cNvPr id="0" name=""/>
        <dsp:cNvSpPr/>
      </dsp:nvSpPr>
      <dsp:spPr>
        <a:xfrm>
          <a:off x="0" y="3772431"/>
          <a:ext cx="10515600" cy="7537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BED21-0BBC-4FB8-BA14-0B8333091271}">
      <dsp:nvSpPr>
        <dsp:cNvPr id="0" name=""/>
        <dsp:cNvSpPr/>
      </dsp:nvSpPr>
      <dsp:spPr>
        <a:xfrm>
          <a:off x="228018" y="3942031"/>
          <a:ext cx="414578" cy="4145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CD379-44F1-4ACA-A659-487BF06CD105}">
      <dsp:nvSpPr>
        <dsp:cNvPr id="0" name=""/>
        <dsp:cNvSpPr/>
      </dsp:nvSpPr>
      <dsp:spPr>
        <a:xfrm>
          <a:off x="870614" y="3772431"/>
          <a:ext cx="9644985" cy="75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75" tIns="79775" rIns="79775" bIns="797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baseline="0" dirty="0"/>
            <a:t>Betere communicatie met patiënten </a:t>
          </a:r>
          <a:endParaRPr lang="en-US" sz="1900" kern="1200" dirty="0"/>
        </a:p>
      </dsp:txBody>
      <dsp:txXfrm>
        <a:off x="870614" y="3772431"/>
        <a:ext cx="9644985" cy="753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117D4-DED3-4C3E-8908-7B9EB215083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rgbClr val="FFFF00"/>
              </a:solidFill>
            </a:rPr>
            <a:t>Administratieve vereenvoudiging</a:t>
          </a:r>
          <a:r>
            <a:rPr lang="nl-BE" sz="1400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Digitalisering en gegevensdeling om zorgverleners te ontlasten inclusief respect </a:t>
          </a:r>
          <a:r>
            <a:rPr lang="nl-BE" sz="1400" kern="1200" dirty="0" err="1"/>
            <a:t>only</a:t>
          </a:r>
          <a:r>
            <a:rPr lang="nl-BE" sz="1400" kern="1200" dirty="0"/>
            <a:t> </a:t>
          </a:r>
          <a:r>
            <a:rPr lang="nl-BE" sz="1400" kern="1200" dirty="0" err="1"/>
            <a:t>once</a:t>
          </a:r>
          <a:r>
            <a:rPr lang="nl-BE" sz="1400" kern="1200" dirty="0"/>
            <a:t> principe.</a:t>
          </a:r>
          <a:endParaRPr lang="en-US" sz="1400" kern="1200" dirty="0"/>
        </a:p>
      </dsp:txBody>
      <dsp:txXfrm>
        <a:off x="3080" y="587032"/>
        <a:ext cx="2444055" cy="1466433"/>
      </dsp:txXfrm>
    </dsp:sp>
    <dsp:sp modelId="{649770FD-AC8D-42EB-B1B8-789A9DCED18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Technologie en digitalisering</a:t>
          </a:r>
          <a:r>
            <a:rPr lang="nl-BE" sz="1400" b="0" i="0" kern="1200" baseline="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Digitalisering als aanvulling op zorg, met behoud van fysiek patiëntencontact.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91541" y="587032"/>
        <a:ext cx="2444055" cy="1466433"/>
      </dsp:txXfrm>
    </dsp:sp>
    <dsp:sp modelId="{66839108-52D6-4BDF-853C-80594B3BCB3F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Patiëntgerichte zorg via technologie</a:t>
          </a:r>
          <a:endParaRPr lang="nl-BE" sz="1400" b="0" i="0" kern="1200" baseline="0" dirty="0">
            <a:solidFill>
              <a:srgbClr val="FFFF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Beperking van onnodige ziekenhuisbezoeken door betere monitoring en digitale zorg.</a:t>
          </a:r>
          <a:endParaRPr lang="en-US" sz="1400" kern="1200" dirty="0"/>
        </a:p>
      </dsp:txBody>
      <dsp:txXfrm>
        <a:off x="5380002" y="587032"/>
        <a:ext cx="2444055" cy="1466433"/>
      </dsp:txXfrm>
    </dsp:sp>
    <dsp:sp modelId="{93CC0EB7-F6EB-4B82-B531-4C1A2AB21FE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Digitale applicaties en AI</a:t>
          </a:r>
          <a:r>
            <a:rPr lang="nl-BE" sz="1400" b="0" i="0" kern="1200" baseline="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Ontwikkeling van digitale zorgoplossingen en onderzoek naar nationale regelgeving voor AI in zorg.</a:t>
          </a:r>
          <a:endParaRPr lang="en-US" sz="1400" kern="1200" dirty="0"/>
        </a:p>
      </dsp:txBody>
      <dsp:txXfrm>
        <a:off x="8068463" y="587032"/>
        <a:ext cx="2444055" cy="1466433"/>
      </dsp:txXfrm>
    </dsp:sp>
    <dsp:sp modelId="{C1C36D4B-1237-444E-A179-7900C78E131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Gegevensdeling en interoperabiliteit</a:t>
          </a:r>
          <a:r>
            <a:rPr lang="nl-BE" sz="1400" b="0" i="0" kern="1200" baseline="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Verbeterde samenwerking en veilige gegevensuitwisseling binnen de zorg.</a:t>
          </a:r>
          <a:endParaRPr lang="en-US" sz="1400" kern="1200" dirty="0"/>
        </a:p>
      </dsp:txBody>
      <dsp:txXfrm>
        <a:off x="3080" y="2297871"/>
        <a:ext cx="2444055" cy="1466433"/>
      </dsp:txXfrm>
    </dsp:sp>
    <dsp:sp modelId="{22EEAE49-BDD5-4425-BB61-00D2F629C46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Elektronisch patiëntendossier (EPD)</a:t>
          </a:r>
          <a:endParaRPr lang="nl-BE" sz="1400" b="0" i="0" kern="1200" baseline="0" dirty="0">
            <a:solidFill>
              <a:srgbClr val="FFFF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Toegankelijkheid voor zorgverleners en integratie van medicatie- en mentale gezondheidsgegevens.</a:t>
          </a:r>
          <a:endParaRPr lang="en-US" sz="1400" kern="1200" dirty="0"/>
        </a:p>
      </dsp:txBody>
      <dsp:txXfrm>
        <a:off x="2691541" y="2297871"/>
        <a:ext cx="2444055" cy="1466433"/>
      </dsp:txXfrm>
    </dsp:sp>
    <dsp:sp modelId="{086D2C36-8FCC-4BB7-A360-35B1B3C08A1B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Uitbreiding gegevensdeling</a:t>
          </a:r>
          <a:r>
            <a:rPr lang="nl-BE" sz="1400" b="0" i="0" kern="1200" baseline="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In lijn met GDPR en EHDS voor veilige en gecoördineerde zorg.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380002" y="2297871"/>
        <a:ext cx="2444055" cy="1466433"/>
      </dsp:txXfrm>
    </dsp:sp>
    <dsp:sp modelId="{2C0ADCBA-B0FF-418A-886C-EABCAB14BF3C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i="0" kern="1200" baseline="0" dirty="0">
              <a:solidFill>
                <a:srgbClr val="FFFF00"/>
              </a:solidFill>
            </a:rPr>
            <a:t>Data voor wetenschap</a:t>
          </a:r>
          <a:r>
            <a:rPr lang="nl-BE" sz="1400" b="0" i="0" kern="1200" baseline="0" dirty="0">
              <a:solidFill>
                <a:srgbClr val="FFFF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0" i="0" kern="1200" baseline="0" dirty="0"/>
            <a:t>Mogelijkheid voor burgers om gezondheidsdata te doneren voor onderzoek. </a:t>
          </a:r>
          <a:endParaRPr lang="en-US" sz="1400" kern="1200" dirty="0"/>
        </a:p>
      </dsp:txBody>
      <dsp:txXfrm>
        <a:off x="806846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3429E-A82D-4079-B622-790A6E8283B3}">
      <dsp:nvSpPr>
        <dsp:cNvPr id="0" name=""/>
        <dsp:cNvSpPr/>
      </dsp:nvSpPr>
      <dsp:spPr>
        <a:xfrm>
          <a:off x="0" y="52133"/>
          <a:ext cx="10515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/>
            <a:t>Geïntegreerde zorg </a:t>
          </a:r>
          <a:r>
            <a:rPr lang="nl-BE" sz="2100" kern="1200"/>
            <a:t>is een samenwerkingsmodel waarbij </a:t>
          </a:r>
          <a:endParaRPr lang="fr-BE" sz="2100" kern="1200"/>
        </a:p>
      </dsp:txBody>
      <dsp:txXfrm>
        <a:off x="40724" y="92857"/>
        <a:ext cx="10434152" cy="752780"/>
      </dsp:txXfrm>
    </dsp:sp>
    <dsp:sp modelId="{0BEC109D-A293-4D53-8C4D-DCA4F7D849F0}">
      <dsp:nvSpPr>
        <dsp:cNvPr id="0" name=""/>
        <dsp:cNvSpPr/>
      </dsp:nvSpPr>
      <dsp:spPr>
        <a:xfrm>
          <a:off x="0" y="886361"/>
          <a:ext cx="10515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verschillende zorgverleners en -instellingen naadloos op elkaar afgestemde zorg bieden.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zorg wordt multidisciplinair gecoördineerd om continuïteit en efficiëntie te garanderen.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zorg wordt afgestemd op individuele behoeften, i.s.w. met de patiënt en zijn/haar naasten</a:t>
          </a:r>
          <a:endParaRPr lang="fr-BE" sz="1600" kern="1200"/>
        </a:p>
      </dsp:txBody>
      <dsp:txXfrm>
        <a:off x="0" y="886361"/>
        <a:ext cx="10515600" cy="825930"/>
      </dsp:txXfrm>
    </dsp:sp>
    <dsp:sp modelId="{CD33CB44-8719-403C-A21C-CC6D50FC5CB3}">
      <dsp:nvSpPr>
        <dsp:cNvPr id="0" name=""/>
        <dsp:cNvSpPr/>
      </dsp:nvSpPr>
      <dsp:spPr>
        <a:xfrm>
          <a:off x="0" y="1712291"/>
          <a:ext cx="10515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Doelstelling = Quintuple Aim</a:t>
          </a:r>
          <a:endParaRPr lang="fr-BE" sz="2100" kern="1200"/>
        </a:p>
      </dsp:txBody>
      <dsp:txXfrm>
        <a:off x="40724" y="1753015"/>
        <a:ext cx="10434152" cy="752780"/>
      </dsp:txXfrm>
    </dsp:sp>
    <dsp:sp modelId="{07C35183-376D-4834-9447-CE5B4E99F0CC}">
      <dsp:nvSpPr>
        <dsp:cNvPr id="0" name=""/>
        <dsp:cNvSpPr/>
      </dsp:nvSpPr>
      <dsp:spPr>
        <a:xfrm>
          <a:off x="0" y="2546520"/>
          <a:ext cx="105156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Verbetering van patiëntenzorg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Kostenbeheersing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Betere patiëntenervaring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Betere ervaring voor zorgverleners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Gezondheidsgelijkheid</a:t>
          </a:r>
          <a:endParaRPr lang="fr-BE" sz="1600" kern="1200"/>
        </a:p>
      </dsp:txBody>
      <dsp:txXfrm>
        <a:off x="0" y="2546520"/>
        <a:ext cx="10515600" cy="1369305"/>
      </dsp:txXfrm>
    </dsp:sp>
    <dsp:sp modelId="{A0F3B367-D4D1-49BA-8523-16A5F3156EA2}">
      <dsp:nvSpPr>
        <dsp:cNvPr id="0" name=""/>
        <dsp:cNvSpPr/>
      </dsp:nvSpPr>
      <dsp:spPr>
        <a:xfrm>
          <a:off x="0" y="3915825"/>
          <a:ext cx="105156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Gegevensdeling en digitalisering spelen een sleutelrol in het verbeteren van de samenwerking en het verhogen van de kwaliteit van de zorg</a:t>
          </a:r>
          <a:endParaRPr lang="fr-BE" sz="2100" kern="1200"/>
        </a:p>
      </dsp:txBody>
      <dsp:txXfrm>
        <a:off x="40724" y="3956549"/>
        <a:ext cx="10434152" cy="752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0E30A-4CE3-43AE-9CBF-9F550067F83D}">
      <dsp:nvSpPr>
        <dsp:cNvPr id="0" name=""/>
        <dsp:cNvSpPr/>
      </dsp:nvSpPr>
      <dsp:spPr>
        <a:xfrm>
          <a:off x="0" y="116051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Basis voor structurele samenwerking tussen federale overheid en deelstaten</a:t>
          </a:r>
          <a:endParaRPr lang="fr-BE" sz="2100" kern="1200"/>
        </a:p>
      </dsp:txBody>
      <dsp:txXfrm>
        <a:off x="24588" y="140639"/>
        <a:ext cx="10466424" cy="454509"/>
      </dsp:txXfrm>
    </dsp:sp>
    <dsp:sp modelId="{31E0ECE7-07A3-46BD-89BE-0DBB374E978E}">
      <dsp:nvSpPr>
        <dsp:cNvPr id="0" name=""/>
        <dsp:cNvSpPr/>
      </dsp:nvSpPr>
      <dsp:spPr>
        <a:xfrm>
          <a:off x="0" y="619736"/>
          <a:ext cx="105156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Aangezien preventie grotendeels een bevoegdheid van de deelstaten is, is nauwe samenwerking en afstemming tussen alle overheden en actoren noodzakelijk.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Specifieke uitvoering van dit plan afgestemd op de noden van elke deelstaat.</a:t>
          </a:r>
          <a:endParaRPr lang="fr-BE" sz="1600" kern="1200"/>
        </a:p>
      </dsp:txBody>
      <dsp:txXfrm>
        <a:off x="0" y="619736"/>
        <a:ext cx="10515600" cy="782460"/>
      </dsp:txXfrm>
    </dsp:sp>
    <dsp:sp modelId="{E9E5AAD6-45C5-4752-A71F-2D7159635CFA}">
      <dsp:nvSpPr>
        <dsp:cNvPr id="0" name=""/>
        <dsp:cNvSpPr/>
      </dsp:nvSpPr>
      <dsp:spPr>
        <a:xfrm>
          <a:off x="0" y="1402196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Doelstelling van het protocolakkoord</a:t>
          </a:r>
          <a:endParaRPr lang="fr-BE" sz="2100" kern="1200"/>
        </a:p>
      </dsp:txBody>
      <dsp:txXfrm>
        <a:off x="24588" y="1426784"/>
        <a:ext cx="10466424" cy="454509"/>
      </dsp:txXfrm>
    </dsp:sp>
    <dsp:sp modelId="{2CB41152-6A2F-4C11-ADE9-6C6C96C3D160}">
      <dsp:nvSpPr>
        <dsp:cNvPr id="0" name=""/>
        <dsp:cNvSpPr/>
      </dsp:nvSpPr>
      <dsp:spPr>
        <a:xfrm>
          <a:off x="0" y="1905881"/>
          <a:ext cx="105156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De gezondheidszorg moet inspelen op de behoeften van patiënten, met extra aandacht voor chronische patiënten en kwetsbare groepen.</a:t>
          </a:r>
          <a:endParaRPr lang="fr-BE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Preventie, vroegdetectie en het promoten van een gezonde levensstijl zijn cruciaal om chronische ziekten te voorkomen of af te remmen.</a:t>
          </a:r>
          <a:endParaRPr lang="fr-BE" sz="1600" kern="1200"/>
        </a:p>
      </dsp:txBody>
      <dsp:txXfrm>
        <a:off x="0" y="1905881"/>
        <a:ext cx="10515600" cy="999809"/>
      </dsp:txXfrm>
    </dsp:sp>
    <dsp:sp modelId="{094CF595-398A-48BD-A6C6-A98ECC6F48C0}">
      <dsp:nvSpPr>
        <dsp:cNvPr id="0" name=""/>
        <dsp:cNvSpPr/>
      </dsp:nvSpPr>
      <dsp:spPr>
        <a:xfrm>
          <a:off x="0" y="2905690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Relatie met het actieplan eGezondheid</a:t>
          </a:r>
          <a:endParaRPr lang="fr-BE" sz="2100" kern="1200"/>
        </a:p>
      </dsp:txBody>
      <dsp:txXfrm>
        <a:off x="24588" y="2930278"/>
        <a:ext cx="10466424" cy="454509"/>
      </dsp:txXfrm>
    </dsp:sp>
    <dsp:sp modelId="{B2EF30AA-39DB-47EA-8C78-5A77206D0FCC}">
      <dsp:nvSpPr>
        <dsp:cNvPr id="0" name=""/>
        <dsp:cNvSpPr/>
      </dsp:nvSpPr>
      <dsp:spPr>
        <a:xfrm>
          <a:off x="0" y="3409376"/>
          <a:ext cx="1051560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Drie eerste toepassingsgebieden</a:t>
          </a:r>
          <a:endParaRPr lang="fr-BE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Perinatale zorg</a:t>
          </a:r>
          <a:endParaRPr lang="fr-BE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Kwetsbare personen</a:t>
          </a:r>
          <a:endParaRPr lang="fr-BE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Obesitas bij kinderen en jongeren</a:t>
          </a:r>
          <a:endParaRPr lang="fr-BE" sz="1600" kern="1200"/>
        </a:p>
      </dsp:txBody>
      <dsp:txXfrm>
        <a:off x="0" y="3409376"/>
        <a:ext cx="10515600" cy="1108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99D7B-6BD4-4C53-A3D2-3404C34992E7}">
      <dsp:nvSpPr>
        <dsp:cNvPr id="0" name=""/>
        <dsp:cNvSpPr/>
      </dsp:nvSpPr>
      <dsp:spPr>
        <a:xfrm>
          <a:off x="0" y="312668"/>
          <a:ext cx="10515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Het portaal Mijngezondheid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ePrescription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Facturatie via derdebetaler en digitalisering medische attesten</a:t>
          </a:r>
          <a:endParaRPr lang="en-US" sz="1800" kern="1200"/>
        </a:p>
      </dsp:txBody>
      <dsp:txXfrm>
        <a:off x="0" y="312668"/>
        <a:ext cx="10515600" cy="1360800"/>
      </dsp:txXfrm>
    </dsp:sp>
    <dsp:sp modelId="{860C37AC-C11D-4926-91E4-090D61082792}">
      <dsp:nvSpPr>
        <dsp:cNvPr id="0" name=""/>
        <dsp:cNvSpPr/>
      </dsp:nvSpPr>
      <dsp:spPr>
        <a:xfrm>
          <a:off x="525780" y="46988"/>
          <a:ext cx="73609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Voorbeelden Succesverhalen</a:t>
          </a:r>
          <a:endParaRPr lang="en-US" sz="1800" kern="1200"/>
        </a:p>
      </dsp:txBody>
      <dsp:txXfrm>
        <a:off x="551719" y="72927"/>
        <a:ext cx="7309042" cy="479482"/>
      </dsp:txXfrm>
    </dsp:sp>
    <dsp:sp modelId="{4E8B72FD-3C13-4FCE-BAD4-23576BBC8AF1}">
      <dsp:nvSpPr>
        <dsp:cNvPr id="0" name=""/>
        <dsp:cNvSpPr/>
      </dsp:nvSpPr>
      <dsp:spPr>
        <a:xfrm>
          <a:off x="0" y="2036349"/>
          <a:ext cx="10515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EPD voor elke zorgverlener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Health Literacy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Be.Well.Pro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Prom &amp; Prem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BelRAI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Data capabilities &amp; innovatie</a:t>
          </a:r>
          <a:endParaRPr lang="en-US" sz="1800" kern="1200"/>
        </a:p>
      </dsp:txBody>
      <dsp:txXfrm>
        <a:off x="0" y="2036349"/>
        <a:ext cx="10515600" cy="2268000"/>
      </dsp:txXfrm>
    </dsp:sp>
    <dsp:sp modelId="{1996FFAA-A125-451B-A4B8-A764365CC789}">
      <dsp:nvSpPr>
        <dsp:cNvPr id="0" name=""/>
        <dsp:cNvSpPr/>
      </dsp:nvSpPr>
      <dsp:spPr>
        <a:xfrm>
          <a:off x="525780" y="1770669"/>
          <a:ext cx="73609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Andere lopende projecten </a:t>
          </a:r>
          <a:endParaRPr lang="en-US" sz="1800" kern="1200"/>
        </a:p>
      </dsp:txBody>
      <dsp:txXfrm>
        <a:off x="551719" y="1796608"/>
        <a:ext cx="7309042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7A087-3CD6-4535-B67A-3C6EED691C40}">
      <dsp:nvSpPr>
        <dsp:cNvPr id="0" name=""/>
        <dsp:cNvSpPr/>
      </dsp:nvSpPr>
      <dsp:spPr>
        <a:xfrm>
          <a:off x="0" y="181765"/>
          <a:ext cx="1091692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BIHR-concept (Belgian Integrated Health Record) als basis voor de digitalisering</a:t>
          </a:r>
          <a:endParaRPr lang="fr-BE" sz="2700" kern="1200"/>
        </a:p>
      </dsp:txBody>
      <dsp:txXfrm>
        <a:off x="52431" y="234196"/>
        <a:ext cx="10812058" cy="969198"/>
      </dsp:txXfrm>
    </dsp:sp>
    <dsp:sp modelId="{AA48877C-0B2C-45FE-8FAD-F67D7BAF842A}">
      <dsp:nvSpPr>
        <dsp:cNvPr id="0" name=""/>
        <dsp:cNvSpPr/>
      </dsp:nvSpPr>
      <dsp:spPr>
        <a:xfrm>
          <a:off x="0" y="1333585"/>
          <a:ext cx="1091692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Interoperabiliteitscriteria: systemen moeten met elkaar kunnen “praten”</a:t>
          </a:r>
          <a:endParaRPr lang="fr-BE" sz="2700" kern="1200" dirty="0"/>
        </a:p>
      </dsp:txBody>
      <dsp:txXfrm>
        <a:off x="52431" y="1386016"/>
        <a:ext cx="10812058" cy="969198"/>
      </dsp:txXfrm>
    </dsp:sp>
    <dsp:sp modelId="{F717D687-A516-42E4-B815-F44DC1789E01}">
      <dsp:nvSpPr>
        <dsp:cNvPr id="0" name=""/>
        <dsp:cNvSpPr/>
      </dsp:nvSpPr>
      <dsp:spPr>
        <a:xfrm>
          <a:off x="0" y="2407645"/>
          <a:ext cx="1091692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1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100" kern="1200"/>
            <a:t>gebruik van semantische standaarden SNOMED CT en LOINC</a:t>
          </a:r>
          <a:endParaRPr lang="fr-BE" sz="2100" kern="1200"/>
        </a:p>
      </dsp:txBody>
      <dsp:txXfrm>
        <a:off x="0" y="2407645"/>
        <a:ext cx="10916920" cy="447120"/>
      </dsp:txXfrm>
    </dsp:sp>
    <dsp:sp modelId="{60172D7D-A81B-4BF9-A8CB-C7B0FA3F219D}">
      <dsp:nvSpPr>
        <dsp:cNvPr id="0" name=""/>
        <dsp:cNvSpPr/>
      </dsp:nvSpPr>
      <dsp:spPr>
        <a:xfrm>
          <a:off x="0" y="2854766"/>
          <a:ext cx="1091692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Structurering van zorgdata met FHIR-profielen: een gestandaardiseerd formaat waarbij de gezochte informatie makkelijker te vinden is</a:t>
          </a:r>
          <a:endParaRPr lang="fr-BE" sz="2700" kern="1200"/>
        </a:p>
      </dsp:txBody>
      <dsp:txXfrm>
        <a:off x="52431" y="2907197"/>
        <a:ext cx="10812058" cy="969198"/>
      </dsp:txXfrm>
    </dsp:sp>
    <dsp:sp modelId="{F6EEFD59-66AD-4975-9F83-C39B5D9C719F}">
      <dsp:nvSpPr>
        <dsp:cNvPr id="0" name=""/>
        <dsp:cNvSpPr/>
      </dsp:nvSpPr>
      <dsp:spPr>
        <a:xfrm>
          <a:off x="0" y="3928826"/>
          <a:ext cx="1091692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1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100" kern="1200" dirty="0"/>
            <a:t>groeperen van informatie per “</a:t>
          </a:r>
          <a:r>
            <a:rPr lang="nl-BE" sz="2100" kern="1200" dirty="0" err="1"/>
            <a:t>careset</a:t>
          </a:r>
          <a:r>
            <a:rPr lang="nl-BE" sz="2100" kern="1200" dirty="0"/>
            <a:t>” (vaccinatie, allergie/intolerantie, antecedenten, …)</a:t>
          </a:r>
          <a:endParaRPr lang="fr-BE" sz="2100" kern="1200" dirty="0"/>
        </a:p>
      </dsp:txBody>
      <dsp:txXfrm>
        <a:off x="0" y="3928826"/>
        <a:ext cx="10916920" cy="447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6C1B5-EACB-466B-89BA-23C3406FA1D9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Bewustmaking van het belang van goede gezondheidsvaardigheden</a:t>
          </a:r>
          <a:endParaRPr lang="fr-B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Dialoog tussen patiënt en zorgverlener aan te moedigen</a:t>
          </a:r>
          <a:endParaRPr lang="fr-BE" sz="1700" kern="1200"/>
        </a:p>
      </dsp:txBody>
      <dsp:txXfrm rot="-5400000">
        <a:off x="3785615" y="118169"/>
        <a:ext cx="6697334" cy="603548"/>
      </dsp:txXfrm>
    </dsp:sp>
    <dsp:sp modelId="{D53C38DF-57EB-48E0-AE47-549176CF895F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Campagne « Durf vragen te stellen »</a:t>
          </a:r>
          <a:endParaRPr lang="fr-BE" sz="2200" kern="1200"/>
        </a:p>
      </dsp:txBody>
      <dsp:txXfrm>
        <a:off x="40813" y="42725"/>
        <a:ext cx="3703990" cy="754434"/>
      </dsp:txXfrm>
    </dsp:sp>
    <dsp:sp modelId="{57A30DF4-F120-48FB-A163-2E99CA57A651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Digitale gezondheidsvaardigheden integreren in beleid, praktijk en opleiding.</a:t>
          </a:r>
          <a:endParaRPr lang="fr-BE" sz="1700" kern="1200"/>
        </a:p>
      </dsp:txBody>
      <dsp:txXfrm rot="-5400000">
        <a:off x="3785615" y="996032"/>
        <a:ext cx="6697334" cy="603548"/>
      </dsp:txXfrm>
    </dsp:sp>
    <dsp:sp modelId="{7012F15E-F738-4ED7-A03E-FE604E759EC6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Een duurzaam en structureel verankerd plan</a:t>
          </a:r>
          <a:endParaRPr lang="fr-BE" sz="2200" kern="1200"/>
        </a:p>
      </dsp:txBody>
      <dsp:txXfrm>
        <a:off x="40813" y="920588"/>
        <a:ext cx="3703990" cy="754434"/>
      </dsp:txXfrm>
    </dsp:sp>
    <dsp:sp modelId="{4116DEEC-30F3-4F30-88B1-3ABAB301BE8E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eGezondheidsambassadeurs begeleiden burgers in de digitale gezondheidswereld.</a:t>
          </a:r>
          <a:endParaRPr lang="fr-BE" sz="1700" kern="1200"/>
        </a:p>
      </dsp:txBody>
      <dsp:txXfrm rot="-5400000">
        <a:off x="3785615" y="1873895"/>
        <a:ext cx="6697334" cy="603548"/>
      </dsp:txXfrm>
    </dsp:sp>
    <dsp:sp modelId="{8E81A1C5-CAF5-48CB-A7FB-A8656E710DA0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Van bewustmaking naar actie</a:t>
          </a:r>
          <a:endParaRPr lang="fr-BE" sz="2200" kern="1200"/>
        </a:p>
      </dsp:txBody>
      <dsp:txXfrm>
        <a:off x="40813" y="1798451"/>
        <a:ext cx="3703990" cy="754434"/>
      </dsp:txXfrm>
    </dsp:sp>
    <dsp:sp modelId="{22B7A999-1DD0-43C7-8D7B-42402B60B2C8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Een gedeeld referentiekader voor toegankelijke digitale zorginstrumenten en inclusieve zorginstellingen.</a:t>
          </a:r>
          <a:endParaRPr lang="fr-BE" sz="1700" kern="1200"/>
        </a:p>
      </dsp:txBody>
      <dsp:txXfrm rot="-5400000">
        <a:off x="3785615" y="2751759"/>
        <a:ext cx="6697334" cy="603548"/>
      </dsp:txXfrm>
    </dsp:sp>
    <dsp:sp modelId="{1468AA48-D1D5-42AF-B21E-E330BE21960C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Gezondheidszorg begrijpelijk en toegankelijk voor iedereen</a:t>
          </a:r>
          <a:endParaRPr lang="fr-BE" sz="2200" kern="1200"/>
        </a:p>
      </dsp:txBody>
      <dsp:txXfrm>
        <a:off x="40813" y="2676315"/>
        <a:ext cx="3703990" cy="754434"/>
      </dsp:txXfrm>
    </dsp:sp>
    <dsp:sp modelId="{5AD3821D-E0CD-4572-B05A-D8086D5226E7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700" kern="1200"/>
            <a:t>Zorginstellingen en administraties maken begrijpelijke en toegankelijke communicatie de norm.</a:t>
          </a:r>
          <a:endParaRPr lang="fr-BE" sz="1700" kern="1200"/>
        </a:p>
      </dsp:txBody>
      <dsp:txXfrm rot="-5400000">
        <a:off x="3785615" y="3629621"/>
        <a:ext cx="6697334" cy="603548"/>
      </dsp:txXfrm>
    </dsp:sp>
    <dsp:sp modelId="{996ACADA-A53B-49A5-A4BA-B0FFD8D9CC98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/>
            <a:t>Gezondheidsvaardigheden verankeren in organisatie</a:t>
          </a:r>
          <a:endParaRPr lang="fr-BE" sz="2200" kern="1200"/>
        </a:p>
      </dsp:txBody>
      <dsp:txXfrm>
        <a:off x="40813" y="3554178"/>
        <a:ext cx="3703990" cy="75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84536C-3762-AE5A-5999-9C01481E19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3253-78FC-4C95-591E-38C3B8959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4C18E1-4974-4A54-8C40-47944C8BF0C0}" type="datetimeFigureOut">
              <a:rPr lang="nl-BE"/>
              <a:pPr>
                <a:defRPr/>
              </a:pPr>
              <a:t>05/03/2025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7149B7-8E6F-C217-5EEE-BE285B1AD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EB8079-8038-7C5B-F6F4-0A3798EB6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9096A-7B76-C3CA-422C-5B0933C103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BE0CB-942D-AF09-3969-2E3CCA9C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1AF387-3A7A-4CB0-9323-922D65AD091A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07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2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0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46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81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125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2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44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88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88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984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33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Tekst uit beleidsverklaring hieronder: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38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56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AF387-3A7A-4CB0-9323-922D65AD091A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260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CB0C59EC-24C8-E51B-0A81-C6B94345228F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"/>
            <a:ext cx="9001125" cy="3965575"/>
            <a:chOff x="0" y="457199"/>
            <a:chExt cx="9000490" cy="396621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5CEA14C5-70E1-0B6E-31B4-6B30267C2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199"/>
              <a:ext cx="9000008" cy="27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3CFD5DD-C534-5594-0E29-2ABFE368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99061"/>
              <a:ext cx="9000490" cy="1224280"/>
            </a:xfrm>
            <a:custGeom>
              <a:avLst/>
              <a:gdLst>
                <a:gd name="T0" fmla="*/ 8999994 w 9000490"/>
                <a:gd name="T1" fmla="*/ 0 h 1224279"/>
                <a:gd name="T2" fmla="*/ 0 w 9000490"/>
                <a:gd name="T3" fmla="*/ 0 h 1224279"/>
                <a:gd name="T4" fmla="*/ 0 w 9000490"/>
                <a:gd name="T5" fmla="*/ 1224000 h 1224279"/>
                <a:gd name="T6" fmla="*/ 8748001 w 9000490"/>
                <a:gd name="T7" fmla="*/ 1224000 h 1224279"/>
                <a:gd name="T8" fmla="*/ 8793299 w 9000490"/>
                <a:gd name="T9" fmla="*/ 1219940 h 1224279"/>
                <a:gd name="T10" fmla="*/ 8835932 w 9000490"/>
                <a:gd name="T11" fmla="*/ 1208234 h 1224279"/>
                <a:gd name="T12" fmla="*/ 8875190 w 9000490"/>
                <a:gd name="T13" fmla="*/ 1189594 h 1224279"/>
                <a:gd name="T14" fmla="*/ 8910360 w 9000490"/>
                <a:gd name="T15" fmla="*/ 1164731 h 1224279"/>
                <a:gd name="T16" fmla="*/ 8940731 w 9000490"/>
                <a:gd name="T17" fmla="*/ 1134358 h 1224279"/>
                <a:gd name="T18" fmla="*/ 8965591 w 9000490"/>
                <a:gd name="T19" fmla="*/ 1099186 h 1224279"/>
                <a:gd name="T20" fmla="*/ 8984230 w 9000490"/>
                <a:gd name="T21" fmla="*/ 1059927 h 1224279"/>
                <a:gd name="T22" fmla="*/ 8995934 w 9000490"/>
                <a:gd name="T23" fmla="*/ 1017292 h 1224279"/>
                <a:gd name="T24" fmla="*/ 8999994 w 9000490"/>
                <a:gd name="T25" fmla="*/ 971994 h 1224279"/>
                <a:gd name="T26" fmla="*/ 8999994 w 9000490"/>
                <a:gd name="T27" fmla="*/ 0 h 1224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00490" h="1224279">
                  <a:moveTo>
                    <a:pt x="8999994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8748001" y="1224000"/>
                  </a:lnTo>
                  <a:lnTo>
                    <a:pt x="8793299" y="1219940"/>
                  </a:lnTo>
                  <a:lnTo>
                    <a:pt x="8835932" y="1208234"/>
                  </a:lnTo>
                  <a:lnTo>
                    <a:pt x="8875190" y="1189594"/>
                  </a:lnTo>
                  <a:lnTo>
                    <a:pt x="8910360" y="1164731"/>
                  </a:lnTo>
                  <a:lnTo>
                    <a:pt x="8940731" y="1134358"/>
                  </a:lnTo>
                  <a:lnTo>
                    <a:pt x="8965591" y="1099186"/>
                  </a:lnTo>
                  <a:lnTo>
                    <a:pt x="8984230" y="1059927"/>
                  </a:lnTo>
                  <a:lnTo>
                    <a:pt x="8995934" y="1017292"/>
                  </a:lnTo>
                  <a:lnTo>
                    <a:pt x="8999994" y="971994"/>
                  </a:lnTo>
                  <a:lnTo>
                    <a:pt x="8999994" y="0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918171F-A524-47CB-8CAE-7D1434173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87" y="3661838"/>
              <a:ext cx="284480" cy="284480"/>
            </a:xfrm>
            <a:custGeom>
              <a:avLst/>
              <a:gdLst>
                <a:gd name="T0" fmla="*/ 153822 w 284480"/>
                <a:gd name="T1" fmla="*/ 0 h 284479"/>
                <a:gd name="T2" fmla="*/ 110254 w 284480"/>
                <a:gd name="T3" fmla="*/ 3161 h 284479"/>
                <a:gd name="T4" fmla="*/ 69308 w 284480"/>
                <a:gd name="T5" fmla="*/ 19541 h 284479"/>
                <a:gd name="T6" fmla="*/ 34297 w 284480"/>
                <a:gd name="T7" fmla="*/ 48895 h 284479"/>
                <a:gd name="T8" fmla="*/ 10298 w 284480"/>
                <a:gd name="T9" fmla="*/ 87764 h 284479"/>
                <a:gd name="T10" fmla="*/ 0 w 284480"/>
                <a:gd name="T11" fmla="*/ 130640 h 284479"/>
                <a:gd name="T12" fmla="*/ 3159 w 284480"/>
                <a:gd name="T13" fmla="*/ 174208 h 284479"/>
                <a:gd name="T14" fmla="*/ 19537 w 284480"/>
                <a:gd name="T15" fmla="*/ 215155 h 284479"/>
                <a:gd name="T16" fmla="*/ 48890 w 284480"/>
                <a:gd name="T17" fmla="*/ 250165 h 284479"/>
                <a:gd name="T18" fmla="*/ 87760 w 284480"/>
                <a:gd name="T19" fmla="*/ 274170 h 284479"/>
                <a:gd name="T20" fmla="*/ 130638 w 284480"/>
                <a:gd name="T21" fmla="*/ 284472 h 284479"/>
                <a:gd name="T22" fmla="*/ 174208 w 284480"/>
                <a:gd name="T23" fmla="*/ 281312 h 284479"/>
                <a:gd name="T24" fmla="*/ 215154 w 284480"/>
                <a:gd name="T25" fmla="*/ 264932 h 284479"/>
                <a:gd name="T26" fmla="*/ 250159 w 284480"/>
                <a:gd name="T27" fmla="*/ 235573 h 284479"/>
                <a:gd name="T28" fmla="*/ 274166 w 284480"/>
                <a:gd name="T29" fmla="*/ 196702 h 284479"/>
                <a:gd name="T30" fmla="*/ 284470 w 284480"/>
                <a:gd name="T31" fmla="*/ 153824 h 284479"/>
                <a:gd name="T32" fmla="*/ 281312 w 284480"/>
                <a:gd name="T33" fmla="*/ 110254 h 284479"/>
                <a:gd name="T34" fmla="*/ 264931 w 284480"/>
                <a:gd name="T35" fmla="*/ 69308 h 284479"/>
                <a:gd name="T36" fmla="*/ 235567 w 284480"/>
                <a:gd name="T37" fmla="*/ 34303 h 284479"/>
                <a:gd name="T38" fmla="*/ 196698 w 284480"/>
                <a:gd name="T39" fmla="*/ 10299 h 284479"/>
                <a:gd name="T40" fmla="*/ 153822 w 284480"/>
                <a:gd name="T41" fmla="*/ 0 h 284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480" h="284479">
                  <a:moveTo>
                    <a:pt x="153822" y="0"/>
                  </a:moveTo>
                  <a:lnTo>
                    <a:pt x="110254" y="3161"/>
                  </a:lnTo>
                  <a:lnTo>
                    <a:pt x="69308" y="19541"/>
                  </a:lnTo>
                  <a:lnTo>
                    <a:pt x="34297" y="48895"/>
                  </a:lnTo>
                  <a:lnTo>
                    <a:pt x="10298" y="87764"/>
                  </a:lnTo>
                  <a:lnTo>
                    <a:pt x="0" y="130640"/>
                  </a:lnTo>
                  <a:lnTo>
                    <a:pt x="3159" y="174208"/>
                  </a:lnTo>
                  <a:lnTo>
                    <a:pt x="19537" y="215155"/>
                  </a:lnTo>
                  <a:lnTo>
                    <a:pt x="48890" y="250165"/>
                  </a:lnTo>
                  <a:lnTo>
                    <a:pt x="87760" y="274170"/>
                  </a:lnTo>
                  <a:lnTo>
                    <a:pt x="130638" y="284472"/>
                  </a:lnTo>
                  <a:lnTo>
                    <a:pt x="174208" y="281312"/>
                  </a:lnTo>
                  <a:lnTo>
                    <a:pt x="215154" y="264932"/>
                  </a:lnTo>
                  <a:lnTo>
                    <a:pt x="250159" y="235573"/>
                  </a:lnTo>
                  <a:lnTo>
                    <a:pt x="274166" y="196702"/>
                  </a:lnTo>
                  <a:lnTo>
                    <a:pt x="284470" y="153824"/>
                  </a:lnTo>
                  <a:lnTo>
                    <a:pt x="281312" y="110254"/>
                  </a:lnTo>
                  <a:lnTo>
                    <a:pt x="264931" y="69308"/>
                  </a:lnTo>
                  <a:lnTo>
                    <a:pt x="235567" y="34303"/>
                  </a:lnTo>
                  <a:lnTo>
                    <a:pt x="196698" y="10299"/>
                  </a:lnTo>
                  <a:lnTo>
                    <a:pt x="153822" y="0"/>
                  </a:lnTo>
                  <a:close/>
                </a:path>
              </a:pathLst>
            </a:custGeom>
            <a:solidFill>
              <a:srgbClr val="31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A4C637E-EBA9-219B-C04F-06423346B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47" y="3353942"/>
              <a:ext cx="929005" cy="899160"/>
            </a:xfrm>
            <a:custGeom>
              <a:avLst/>
              <a:gdLst>
                <a:gd name="T0" fmla="*/ 411518 w 929005"/>
                <a:gd name="T1" fmla="*/ 777455 h 899160"/>
                <a:gd name="T2" fmla="*/ 372351 w 929005"/>
                <a:gd name="T3" fmla="*/ 699820 h 899160"/>
                <a:gd name="T4" fmla="*/ 344284 w 929005"/>
                <a:gd name="T5" fmla="*/ 661593 h 899160"/>
                <a:gd name="T6" fmla="*/ 342061 w 929005"/>
                <a:gd name="T7" fmla="*/ 658672 h 899160"/>
                <a:gd name="T8" fmla="*/ 158026 w 929005"/>
                <a:gd name="T9" fmla="*/ 430923 h 899160"/>
                <a:gd name="T10" fmla="*/ 122542 w 929005"/>
                <a:gd name="T11" fmla="*/ 341274 h 899160"/>
                <a:gd name="T12" fmla="*/ 112141 w 929005"/>
                <a:gd name="T13" fmla="*/ 244246 h 899160"/>
                <a:gd name="T14" fmla="*/ 130746 w 929005"/>
                <a:gd name="T15" fmla="*/ 153365 h 899160"/>
                <a:gd name="T16" fmla="*/ 182283 w 929005"/>
                <a:gd name="T17" fmla="*/ 82169 h 899160"/>
                <a:gd name="T18" fmla="*/ 190855 w 929005"/>
                <a:gd name="T19" fmla="*/ 74790 h 899160"/>
                <a:gd name="T20" fmla="*/ 113055 w 929005"/>
                <a:gd name="T21" fmla="*/ 146304 h 899160"/>
                <a:gd name="T22" fmla="*/ 58953 w 929005"/>
                <a:gd name="T23" fmla="*/ 223278 h 899160"/>
                <a:gd name="T24" fmla="*/ 22377 w 929005"/>
                <a:gd name="T25" fmla="*/ 306920 h 899160"/>
                <a:gd name="T26" fmla="*/ 3162 w 929005"/>
                <a:gd name="T27" fmla="*/ 394614 h 899160"/>
                <a:gd name="T28" fmla="*/ 1092 w 929005"/>
                <a:gd name="T29" fmla="*/ 483704 h 899160"/>
                <a:gd name="T30" fmla="*/ 15989 w 929005"/>
                <a:gd name="T31" fmla="*/ 571576 h 899160"/>
                <a:gd name="T32" fmla="*/ 46304 w 929005"/>
                <a:gd name="T33" fmla="*/ 652475 h 899160"/>
                <a:gd name="T34" fmla="*/ 88988 w 929005"/>
                <a:gd name="T35" fmla="*/ 723125 h 899160"/>
                <a:gd name="T36" fmla="*/ 94856 w 929005"/>
                <a:gd name="T37" fmla="*/ 730961 h 899160"/>
                <a:gd name="T38" fmla="*/ 164693 w 929005"/>
                <a:gd name="T39" fmla="*/ 804710 h 899160"/>
                <a:gd name="T40" fmla="*/ 237502 w 929005"/>
                <a:gd name="T41" fmla="*/ 855560 h 899160"/>
                <a:gd name="T42" fmla="*/ 333006 w 929005"/>
                <a:gd name="T43" fmla="*/ 894626 h 899160"/>
                <a:gd name="T44" fmla="*/ 400570 w 929005"/>
                <a:gd name="T45" fmla="*/ 891247 h 899160"/>
                <a:gd name="T46" fmla="*/ 423837 w 929005"/>
                <a:gd name="T47" fmla="*/ 846721 h 899160"/>
                <a:gd name="T48" fmla="*/ 927658 w 929005"/>
                <a:gd name="T49" fmla="*/ 417423 h 899160"/>
                <a:gd name="T50" fmla="*/ 912812 w 929005"/>
                <a:gd name="T51" fmla="*/ 329044 h 899160"/>
                <a:gd name="T52" fmla="*/ 882370 w 929005"/>
                <a:gd name="T53" fmla="*/ 247662 h 899160"/>
                <a:gd name="T54" fmla="*/ 835723 w 929005"/>
                <a:gd name="T55" fmla="*/ 171335 h 899160"/>
                <a:gd name="T56" fmla="*/ 833310 w 929005"/>
                <a:gd name="T57" fmla="*/ 168135 h 899160"/>
                <a:gd name="T58" fmla="*/ 768210 w 929005"/>
                <a:gd name="T59" fmla="*/ 98818 h 899160"/>
                <a:gd name="T60" fmla="*/ 688428 w 929005"/>
                <a:gd name="T61" fmla="*/ 43154 h 899160"/>
                <a:gd name="T62" fmla="*/ 605878 w 929005"/>
                <a:gd name="T63" fmla="*/ 7823 h 899160"/>
                <a:gd name="T64" fmla="*/ 527608 w 929005"/>
                <a:gd name="T65" fmla="*/ 7848 h 899160"/>
                <a:gd name="T66" fmla="*/ 504355 w 929005"/>
                <a:gd name="T67" fmla="*/ 52374 h 899160"/>
                <a:gd name="T68" fmla="*/ 533438 w 929005"/>
                <a:gd name="T69" fmla="*/ 160439 h 899160"/>
                <a:gd name="T70" fmla="*/ 582739 w 929005"/>
                <a:gd name="T71" fmla="*/ 236093 h 899160"/>
                <a:gd name="T72" fmla="*/ 584936 w 929005"/>
                <a:gd name="T73" fmla="*/ 238988 h 899160"/>
                <a:gd name="T74" fmla="*/ 744207 w 929005"/>
                <a:gd name="T75" fmla="*/ 430326 h 899160"/>
                <a:gd name="T76" fmla="*/ 790790 w 929005"/>
                <a:gd name="T77" fmla="*/ 511238 h 899160"/>
                <a:gd name="T78" fmla="*/ 814222 w 929005"/>
                <a:gd name="T79" fmla="*/ 606259 h 899160"/>
                <a:gd name="T80" fmla="*/ 810602 w 929005"/>
                <a:gd name="T81" fmla="*/ 701916 h 899160"/>
                <a:gd name="T82" fmla="*/ 776020 w 929005"/>
                <a:gd name="T83" fmla="*/ 784644 h 899160"/>
                <a:gd name="T84" fmla="*/ 736955 w 929005"/>
                <a:gd name="T85" fmla="*/ 823874 h 899160"/>
                <a:gd name="T86" fmla="*/ 792467 w 929005"/>
                <a:gd name="T87" fmla="*/ 778243 h 899160"/>
                <a:gd name="T88" fmla="*/ 857377 w 929005"/>
                <a:gd name="T89" fmla="*/ 696722 h 899160"/>
                <a:gd name="T90" fmla="*/ 907402 w 929005"/>
                <a:gd name="T91" fmla="*/ 589445 h 899160"/>
                <a:gd name="T92" fmla="*/ 917397 w 929005"/>
                <a:gd name="T93" fmla="*/ 552145 h 899160"/>
                <a:gd name="T94" fmla="*/ 918781 w 929005"/>
                <a:gd name="T95" fmla="*/ 545922 h 899160"/>
                <a:gd name="T96" fmla="*/ 925842 w 929005"/>
                <a:gd name="T97" fmla="*/ 501802 h 899160"/>
                <a:gd name="T98" fmla="*/ 928674 w 929005"/>
                <a:gd name="T99" fmla="*/ 458558 h 899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9005" h="899160">
                  <a:moveTo>
                    <a:pt x="423837" y="846721"/>
                  </a:moveTo>
                  <a:lnTo>
                    <a:pt x="411518" y="777455"/>
                  </a:lnTo>
                  <a:lnTo>
                    <a:pt x="394741" y="738657"/>
                  </a:lnTo>
                  <a:lnTo>
                    <a:pt x="372351" y="699820"/>
                  </a:lnTo>
                  <a:lnTo>
                    <a:pt x="345440" y="663003"/>
                  </a:lnTo>
                  <a:lnTo>
                    <a:pt x="344284" y="661593"/>
                  </a:lnTo>
                  <a:lnTo>
                    <a:pt x="343230" y="660107"/>
                  </a:lnTo>
                  <a:lnTo>
                    <a:pt x="342061" y="658672"/>
                  </a:lnTo>
                  <a:lnTo>
                    <a:pt x="183959" y="468769"/>
                  </a:lnTo>
                  <a:lnTo>
                    <a:pt x="158026" y="430923"/>
                  </a:lnTo>
                  <a:lnTo>
                    <a:pt x="137388" y="387870"/>
                  </a:lnTo>
                  <a:lnTo>
                    <a:pt x="122542" y="341274"/>
                  </a:lnTo>
                  <a:lnTo>
                    <a:pt x="113957" y="292836"/>
                  </a:lnTo>
                  <a:lnTo>
                    <a:pt x="112141" y="244246"/>
                  </a:lnTo>
                  <a:lnTo>
                    <a:pt x="117576" y="197192"/>
                  </a:lnTo>
                  <a:lnTo>
                    <a:pt x="130746" y="153365"/>
                  </a:lnTo>
                  <a:lnTo>
                    <a:pt x="152158" y="114465"/>
                  </a:lnTo>
                  <a:lnTo>
                    <a:pt x="182283" y="82169"/>
                  </a:lnTo>
                  <a:lnTo>
                    <a:pt x="191211" y="75222"/>
                  </a:lnTo>
                  <a:lnTo>
                    <a:pt x="190855" y="74790"/>
                  </a:lnTo>
                  <a:lnTo>
                    <a:pt x="149186" y="108915"/>
                  </a:lnTo>
                  <a:lnTo>
                    <a:pt x="113055" y="146304"/>
                  </a:lnTo>
                  <a:lnTo>
                    <a:pt x="83794" y="183794"/>
                  </a:lnTo>
                  <a:lnTo>
                    <a:pt x="58953" y="223278"/>
                  </a:lnTo>
                  <a:lnTo>
                    <a:pt x="38481" y="264426"/>
                  </a:lnTo>
                  <a:lnTo>
                    <a:pt x="22377" y="306920"/>
                  </a:lnTo>
                  <a:lnTo>
                    <a:pt x="10617" y="350431"/>
                  </a:lnTo>
                  <a:lnTo>
                    <a:pt x="3162" y="394614"/>
                  </a:lnTo>
                  <a:lnTo>
                    <a:pt x="0" y="439153"/>
                  </a:lnTo>
                  <a:lnTo>
                    <a:pt x="1092" y="483704"/>
                  </a:lnTo>
                  <a:lnTo>
                    <a:pt x="6426" y="527964"/>
                  </a:lnTo>
                  <a:lnTo>
                    <a:pt x="15989" y="571576"/>
                  </a:lnTo>
                  <a:lnTo>
                    <a:pt x="29730" y="614222"/>
                  </a:lnTo>
                  <a:lnTo>
                    <a:pt x="46304" y="652475"/>
                  </a:lnTo>
                  <a:lnTo>
                    <a:pt x="65963" y="688568"/>
                  </a:lnTo>
                  <a:lnTo>
                    <a:pt x="88988" y="723125"/>
                  </a:lnTo>
                  <a:lnTo>
                    <a:pt x="94030" y="729830"/>
                  </a:lnTo>
                  <a:lnTo>
                    <a:pt x="94856" y="730961"/>
                  </a:lnTo>
                  <a:lnTo>
                    <a:pt x="134696" y="776732"/>
                  </a:lnTo>
                  <a:lnTo>
                    <a:pt x="164693" y="804710"/>
                  </a:lnTo>
                  <a:lnTo>
                    <a:pt x="198018" y="830719"/>
                  </a:lnTo>
                  <a:lnTo>
                    <a:pt x="237502" y="855560"/>
                  </a:lnTo>
                  <a:lnTo>
                    <a:pt x="278663" y="876033"/>
                  </a:lnTo>
                  <a:lnTo>
                    <a:pt x="333006" y="894626"/>
                  </a:lnTo>
                  <a:lnTo>
                    <a:pt x="372872" y="899109"/>
                  </a:lnTo>
                  <a:lnTo>
                    <a:pt x="400570" y="891247"/>
                  </a:lnTo>
                  <a:lnTo>
                    <a:pt x="417195" y="873099"/>
                  </a:lnTo>
                  <a:lnTo>
                    <a:pt x="423837" y="846721"/>
                  </a:lnTo>
                  <a:close/>
                </a:path>
                <a:path w="929005" h="899160">
                  <a:moveTo>
                    <a:pt x="928674" y="458558"/>
                  </a:moveTo>
                  <a:lnTo>
                    <a:pt x="927658" y="417423"/>
                  </a:lnTo>
                  <a:lnTo>
                    <a:pt x="922439" y="373468"/>
                  </a:lnTo>
                  <a:lnTo>
                    <a:pt x="912812" y="329044"/>
                  </a:lnTo>
                  <a:lnTo>
                    <a:pt x="899566" y="287820"/>
                  </a:lnTo>
                  <a:lnTo>
                    <a:pt x="882370" y="247662"/>
                  </a:lnTo>
                  <a:lnTo>
                    <a:pt x="861225" y="208915"/>
                  </a:lnTo>
                  <a:lnTo>
                    <a:pt x="835723" y="171335"/>
                  </a:lnTo>
                  <a:lnTo>
                    <a:pt x="834136" y="169265"/>
                  </a:lnTo>
                  <a:lnTo>
                    <a:pt x="833310" y="168135"/>
                  </a:lnTo>
                  <a:lnTo>
                    <a:pt x="797534" y="126873"/>
                  </a:lnTo>
                  <a:lnTo>
                    <a:pt x="768210" y="98818"/>
                  </a:lnTo>
                  <a:lnTo>
                    <a:pt x="729386" y="68630"/>
                  </a:lnTo>
                  <a:lnTo>
                    <a:pt x="688428" y="43154"/>
                  </a:lnTo>
                  <a:lnTo>
                    <a:pt x="645718" y="22377"/>
                  </a:lnTo>
                  <a:lnTo>
                    <a:pt x="605878" y="7823"/>
                  </a:lnTo>
                  <a:lnTo>
                    <a:pt x="555294" y="0"/>
                  </a:lnTo>
                  <a:lnTo>
                    <a:pt x="527608" y="7848"/>
                  </a:lnTo>
                  <a:lnTo>
                    <a:pt x="510984" y="25996"/>
                  </a:lnTo>
                  <a:lnTo>
                    <a:pt x="504355" y="52374"/>
                  </a:lnTo>
                  <a:lnTo>
                    <a:pt x="506603" y="84950"/>
                  </a:lnTo>
                  <a:lnTo>
                    <a:pt x="533438" y="160439"/>
                  </a:lnTo>
                  <a:lnTo>
                    <a:pt x="555828" y="199275"/>
                  </a:lnTo>
                  <a:lnTo>
                    <a:pt x="582739" y="236093"/>
                  </a:lnTo>
                  <a:lnTo>
                    <a:pt x="583882" y="237502"/>
                  </a:lnTo>
                  <a:lnTo>
                    <a:pt x="584936" y="238988"/>
                  </a:lnTo>
                  <a:lnTo>
                    <a:pt x="586105" y="240423"/>
                  </a:lnTo>
                  <a:lnTo>
                    <a:pt x="744207" y="430326"/>
                  </a:lnTo>
                  <a:lnTo>
                    <a:pt x="770153" y="468172"/>
                  </a:lnTo>
                  <a:lnTo>
                    <a:pt x="790790" y="511238"/>
                  </a:lnTo>
                  <a:lnTo>
                    <a:pt x="805649" y="557822"/>
                  </a:lnTo>
                  <a:lnTo>
                    <a:pt x="814222" y="606259"/>
                  </a:lnTo>
                  <a:lnTo>
                    <a:pt x="816038" y="654862"/>
                  </a:lnTo>
                  <a:lnTo>
                    <a:pt x="810602" y="701916"/>
                  </a:lnTo>
                  <a:lnTo>
                    <a:pt x="797433" y="745731"/>
                  </a:lnTo>
                  <a:lnTo>
                    <a:pt x="776020" y="784644"/>
                  </a:lnTo>
                  <a:lnTo>
                    <a:pt x="745883" y="816927"/>
                  </a:lnTo>
                  <a:lnTo>
                    <a:pt x="736955" y="823874"/>
                  </a:lnTo>
                  <a:lnTo>
                    <a:pt x="737958" y="825093"/>
                  </a:lnTo>
                  <a:lnTo>
                    <a:pt x="792467" y="778243"/>
                  </a:lnTo>
                  <a:lnTo>
                    <a:pt x="826262" y="740435"/>
                  </a:lnTo>
                  <a:lnTo>
                    <a:pt x="857377" y="696722"/>
                  </a:lnTo>
                  <a:lnTo>
                    <a:pt x="887806" y="640765"/>
                  </a:lnTo>
                  <a:lnTo>
                    <a:pt x="907402" y="589445"/>
                  </a:lnTo>
                  <a:lnTo>
                    <a:pt x="917397" y="552500"/>
                  </a:lnTo>
                  <a:lnTo>
                    <a:pt x="917397" y="552145"/>
                  </a:lnTo>
                  <a:lnTo>
                    <a:pt x="918222" y="548551"/>
                  </a:lnTo>
                  <a:lnTo>
                    <a:pt x="918781" y="545922"/>
                  </a:lnTo>
                  <a:lnTo>
                    <a:pt x="924826" y="510019"/>
                  </a:lnTo>
                  <a:lnTo>
                    <a:pt x="925842" y="501802"/>
                  </a:lnTo>
                  <a:lnTo>
                    <a:pt x="928585" y="463143"/>
                  </a:lnTo>
                  <a:lnTo>
                    <a:pt x="928674" y="458558"/>
                  </a:lnTo>
                  <a:close/>
                </a:path>
              </a:pathLst>
            </a:custGeom>
            <a:solidFill>
              <a:srgbClr val="6BB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5C5275A-690D-DEC9-B230-4750D90E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47" y="3353358"/>
              <a:ext cx="929005" cy="900430"/>
            </a:xfrm>
            <a:custGeom>
              <a:avLst/>
              <a:gdLst>
                <a:gd name="T0" fmla="*/ 419900 w 929005"/>
                <a:gd name="T1" fmla="*/ 26289 h 900429"/>
                <a:gd name="T2" fmla="*/ 375742 w 929005"/>
                <a:gd name="T3" fmla="*/ 0 h 900429"/>
                <a:gd name="T4" fmla="*/ 274421 w 929005"/>
                <a:gd name="T5" fmla="*/ 26733 h 900429"/>
                <a:gd name="T6" fmla="*/ 188417 w 929005"/>
                <a:gd name="T7" fmla="*/ 76974 h 900429"/>
                <a:gd name="T8" fmla="*/ 113017 w 929005"/>
                <a:gd name="T9" fmla="*/ 146926 h 900429"/>
                <a:gd name="T10" fmla="*/ 58953 w 929005"/>
                <a:gd name="T11" fmla="*/ 223862 h 900429"/>
                <a:gd name="T12" fmla="*/ 22377 w 929005"/>
                <a:gd name="T13" fmla="*/ 307505 h 900429"/>
                <a:gd name="T14" fmla="*/ 3162 w 929005"/>
                <a:gd name="T15" fmla="*/ 395198 h 900429"/>
                <a:gd name="T16" fmla="*/ 1092 w 929005"/>
                <a:gd name="T17" fmla="*/ 484289 h 900429"/>
                <a:gd name="T18" fmla="*/ 15989 w 929005"/>
                <a:gd name="T19" fmla="*/ 572160 h 900429"/>
                <a:gd name="T20" fmla="*/ 51701 w 929005"/>
                <a:gd name="T21" fmla="*/ 663448 h 900429"/>
                <a:gd name="T22" fmla="*/ 126174 w 929005"/>
                <a:gd name="T23" fmla="*/ 769162 h 900429"/>
                <a:gd name="T24" fmla="*/ 188099 w 929005"/>
                <a:gd name="T25" fmla="*/ 823569 h 900429"/>
                <a:gd name="T26" fmla="*/ 185826 w 929005"/>
                <a:gd name="T27" fmla="*/ 820445 h 900429"/>
                <a:gd name="T28" fmla="*/ 150037 w 929005"/>
                <a:gd name="T29" fmla="*/ 783234 h 900429"/>
                <a:gd name="T30" fmla="*/ 115976 w 929005"/>
                <a:gd name="T31" fmla="*/ 700278 h 900429"/>
                <a:gd name="T32" fmla="*/ 112966 w 929005"/>
                <a:gd name="T33" fmla="*/ 604608 h 900429"/>
                <a:gd name="T34" fmla="*/ 137007 w 929005"/>
                <a:gd name="T35" fmla="*/ 509727 h 900429"/>
                <a:gd name="T36" fmla="*/ 184086 w 929005"/>
                <a:gd name="T37" fmla="*/ 429120 h 900429"/>
                <a:gd name="T38" fmla="*/ 345630 w 929005"/>
                <a:gd name="T39" fmla="*/ 237324 h 900429"/>
                <a:gd name="T40" fmla="*/ 396582 w 929005"/>
                <a:gd name="T41" fmla="*/ 160591 h 900429"/>
                <a:gd name="T42" fmla="*/ 423900 w 929005"/>
                <a:gd name="T43" fmla="*/ 85267 h 900429"/>
                <a:gd name="T44" fmla="*/ 928649 w 929005"/>
                <a:gd name="T45" fmla="*/ 458292 h 900429"/>
                <a:gd name="T46" fmla="*/ 922299 w 929005"/>
                <a:gd name="T47" fmla="*/ 372897 h 900429"/>
                <a:gd name="T48" fmla="*/ 895794 w 929005"/>
                <a:gd name="T49" fmla="*/ 279234 h 900429"/>
                <a:gd name="T50" fmla="*/ 858253 w 929005"/>
                <a:gd name="T51" fmla="*/ 204431 h 900429"/>
                <a:gd name="T52" fmla="*/ 802563 w 929005"/>
                <a:gd name="T53" fmla="*/ 132270 h 900429"/>
                <a:gd name="T54" fmla="*/ 739660 w 929005"/>
                <a:gd name="T55" fmla="*/ 77190 h 900429"/>
                <a:gd name="T56" fmla="*/ 742340 w 929005"/>
                <a:gd name="T57" fmla="*/ 79819 h 900429"/>
                <a:gd name="T58" fmla="*/ 778141 w 929005"/>
                <a:gd name="T59" fmla="*/ 117030 h 900429"/>
                <a:gd name="T60" fmla="*/ 812203 w 929005"/>
                <a:gd name="T61" fmla="*/ 199986 h 900429"/>
                <a:gd name="T62" fmla="*/ 815213 w 929005"/>
                <a:gd name="T63" fmla="*/ 295656 h 900429"/>
                <a:gd name="T64" fmla="*/ 791171 w 929005"/>
                <a:gd name="T65" fmla="*/ 390550 h 900429"/>
                <a:gd name="T66" fmla="*/ 744080 w 929005"/>
                <a:gd name="T67" fmla="*/ 471144 h 900429"/>
                <a:gd name="T68" fmla="*/ 582536 w 929005"/>
                <a:gd name="T69" fmla="*/ 662940 h 900429"/>
                <a:gd name="T70" fmla="*/ 531583 w 929005"/>
                <a:gd name="T71" fmla="*/ 739673 h 900429"/>
                <a:gd name="T72" fmla="*/ 501815 w 929005"/>
                <a:gd name="T73" fmla="*/ 847559 h 900429"/>
                <a:gd name="T74" fmla="*/ 524776 w 929005"/>
                <a:gd name="T75" fmla="*/ 892225 h 900429"/>
                <a:gd name="T76" fmla="*/ 592315 w 929005"/>
                <a:gd name="T77" fmla="*/ 896035 h 900429"/>
                <a:gd name="T78" fmla="*/ 669810 w 929005"/>
                <a:gd name="T79" fmla="*/ 867435 h 900429"/>
                <a:gd name="T80" fmla="*/ 751992 w 929005"/>
                <a:gd name="T81" fmla="*/ 815213 h 900429"/>
                <a:gd name="T82" fmla="*/ 821524 w 929005"/>
                <a:gd name="T83" fmla="*/ 746340 h 900429"/>
                <a:gd name="T84" fmla="*/ 835418 w 929005"/>
                <a:gd name="T85" fmla="*/ 728776 h 900429"/>
                <a:gd name="T86" fmla="*/ 866444 w 929005"/>
                <a:gd name="T87" fmla="*/ 681977 h 900429"/>
                <a:gd name="T88" fmla="*/ 869975 w 929005"/>
                <a:gd name="T89" fmla="*/ 675843 h 900429"/>
                <a:gd name="T90" fmla="*/ 874826 w 929005"/>
                <a:gd name="T91" fmla="*/ 666940 h 900429"/>
                <a:gd name="T92" fmla="*/ 877366 w 929005"/>
                <a:gd name="T93" fmla="*/ 662063 h 900429"/>
                <a:gd name="T94" fmla="*/ 880922 w 929005"/>
                <a:gd name="T95" fmla="*/ 654964 h 900429"/>
                <a:gd name="T96" fmla="*/ 882091 w 929005"/>
                <a:gd name="T97" fmla="*/ 652576 h 900429"/>
                <a:gd name="T98" fmla="*/ 885939 w 929005"/>
                <a:gd name="T99" fmla="*/ 644550 h 900429"/>
                <a:gd name="T100" fmla="*/ 904671 w 929005"/>
                <a:gd name="T101" fmla="*/ 597420 h 900429"/>
                <a:gd name="T102" fmla="*/ 915644 w 929005"/>
                <a:gd name="T103" fmla="*/ 559587 h 900429"/>
                <a:gd name="T104" fmla="*/ 928471 w 929005"/>
                <a:gd name="T105" fmla="*/ 465416 h 900429"/>
                <a:gd name="T106" fmla="*/ 928649 w 929005"/>
                <a:gd name="T107" fmla="*/ 458292 h 90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005" h="900429">
                  <a:moveTo>
                    <a:pt x="426364" y="52705"/>
                  </a:moveTo>
                  <a:lnTo>
                    <a:pt x="419900" y="26289"/>
                  </a:lnTo>
                  <a:lnTo>
                    <a:pt x="403390" y="8039"/>
                  </a:lnTo>
                  <a:lnTo>
                    <a:pt x="375742" y="0"/>
                  </a:lnTo>
                  <a:lnTo>
                    <a:pt x="340017" y="3784"/>
                  </a:lnTo>
                  <a:lnTo>
                    <a:pt x="274421" y="26733"/>
                  </a:lnTo>
                  <a:lnTo>
                    <a:pt x="230301" y="49377"/>
                  </a:lnTo>
                  <a:lnTo>
                    <a:pt x="188417" y="76974"/>
                  </a:lnTo>
                  <a:lnTo>
                    <a:pt x="149186" y="109499"/>
                  </a:lnTo>
                  <a:lnTo>
                    <a:pt x="113017" y="146926"/>
                  </a:lnTo>
                  <a:lnTo>
                    <a:pt x="83794" y="184378"/>
                  </a:lnTo>
                  <a:lnTo>
                    <a:pt x="58953" y="223862"/>
                  </a:lnTo>
                  <a:lnTo>
                    <a:pt x="38481" y="265010"/>
                  </a:lnTo>
                  <a:lnTo>
                    <a:pt x="22377" y="307505"/>
                  </a:lnTo>
                  <a:lnTo>
                    <a:pt x="10617" y="351015"/>
                  </a:lnTo>
                  <a:lnTo>
                    <a:pt x="3162" y="395198"/>
                  </a:lnTo>
                  <a:lnTo>
                    <a:pt x="0" y="439737"/>
                  </a:lnTo>
                  <a:lnTo>
                    <a:pt x="1092" y="484289"/>
                  </a:lnTo>
                  <a:lnTo>
                    <a:pt x="6426" y="528548"/>
                  </a:lnTo>
                  <a:lnTo>
                    <a:pt x="15989" y="572160"/>
                  </a:lnTo>
                  <a:lnTo>
                    <a:pt x="32067" y="620179"/>
                  </a:lnTo>
                  <a:lnTo>
                    <a:pt x="51701" y="663448"/>
                  </a:lnTo>
                  <a:lnTo>
                    <a:pt x="74777" y="703199"/>
                  </a:lnTo>
                  <a:lnTo>
                    <a:pt x="126174" y="769162"/>
                  </a:lnTo>
                  <a:lnTo>
                    <a:pt x="154762" y="796518"/>
                  </a:lnTo>
                  <a:lnTo>
                    <a:pt x="188099" y="823569"/>
                  </a:lnTo>
                  <a:lnTo>
                    <a:pt x="188823" y="822706"/>
                  </a:lnTo>
                  <a:lnTo>
                    <a:pt x="185826" y="820445"/>
                  </a:lnTo>
                  <a:lnTo>
                    <a:pt x="182854" y="818121"/>
                  </a:lnTo>
                  <a:lnTo>
                    <a:pt x="150037" y="783234"/>
                  </a:lnTo>
                  <a:lnTo>
                    <a:pt x="128866" y="744194"/>
                  </a:lnTo>
                  <a:lnTo>
                    <a:pt x="115976" y="700278"/>
                  </a:lnTo>
                  <a:lnTo>
                    <a:pt x="110832" y="653186"/>
                  </a:lnTo>
                  <a:lnTo>
                    <a:pt x="112966" y="604608"/>
                  </a:lnTo>
                  <a:lnTo>
                    <a:pt x="121856" y="556221"/>
                  </a:lnTo>
                  <a:lnTo>
                    <a:pt x="137007" y="509727"/>
                  </a:lnTo>
                  <a:lnTo>
                    <a:pt x="157911" y="466801"/>
                  </a:lnTo>
                  <a:lnTo>
                    <a:pt x="184086" y="429120"/>
                  </a:lnTo>
                  <a:lnTo>
                    <a:pt x="344576" y="238823"/>
                  </a:lnTo>
                  <a:lnTo>
                    <a:pt x="345630" y="237324"/>
                  </a:lnTo>
                  <a:lnTo>
                    <a:pt x="373951" y="199275"/>
                  </a:lnTo>
                  <a:lnTo>
                    <a:pt x="396582" y="160591"/>
                  </a:lnTo>
                  <a:lnTo>
                    <a:pt x="413600" y="121907"/>
                  </a:lnTo>
                  <a:lnTo>
                    <a:pt x="423900" y="85267"/>
                  </a:lnTo>
                  <a:lnTo>
                    <a:pt x="426364" y="52705"/>
                  </a:lnTo>
                  <a:close/>
                </a:path>
                <a:path w="929005" h="900429">
                  <a:moveTo>
                    <a:pt x="928649" y="458292"/>
                  </a:moveTo>
                  <a:lnTo>
                    <a:pt x="927658" y="417931"/>
                  </a:lnTo>
                  <a:lnTo>
                    <a:pt x="922299" y="372897"/>
                  </a:lnTo>
                  <a:lnTo>
                    <a:pt x="912749" y="329272"/>
                  </a:lnTo>
                  <a:lnTo>
                    <a:pt x="895794" y="279234"/>
                  </a:lnTo>
                  <a:lnTo>
                    <a:pt x="877341" y="238544"/>
                  </a:lnTo>
                  <a:lnTo>
                    <a:pt x="858253" y="204431"/>
                  </a:lnTo>
                  <a:lnTo>
                    <a:pt x="832840" y="167767"/>
                  </a:lnTo>
                  <a:lnTo>
                    <a:pt x="802563" y="132270"/>
                  </a:lnTo>
                  <a:lnTo>
                    <a:pt x="768223" y="99390"/>
                  </a:lnTo>
                  <a:lnTo>
                    <a:pt x="739660" y="77190"/>
                  </a:lnTo>
                  <a:lnTo>
                    <a:pt x="739343" y="77558"/>
                  </a:lnTo>
                  <a:lnTo>
                    <a:pt x="742340" y="79819"/>
                  </a:lnTo>
                  <a:lnTo>
                    <a:pt x="745312" y="82143"/>
                  </a:lnTo>
                  <a:lnTo>
                    <a:pt x="778141" y="117030"/>
                  </a:lnTo>
                  <a:lnTo>
                    <a:pt x="799299" y="156083"/>
                  </a:lnTo>
                  <a:lnTo>
                    <a:pt x="812203" y="199986"/>
                  </a:lnTo>
                  <a:lnTo>
                    <a:pt x="817333" y="247078"/>
                  </a:lnTo>
                  <a:lnTo>
                    <a:pt x="815213" y="295656"/>
                  </a:lnTo>
                  <a:lnTo>
                    <a:pt x="806323" y="344043"/>
                  </a:lnTo>
                  <a:lnTo>
                    <a:pt x="791171" y="390550"/>
                  </a:lnTo>
                  <a:lnTo>
                    <a:pt x="770255" y="433476"/>
                  </a:lnTo>
                  <a:lnTo>
                    <a:pt x="744080" y="471144"/>
                  </a:lnTo>
                  <a:lnTo>
                    <a:pt x="583590" y="661441"/>
                  </a:lnTo>
                  <a:lnTo>
                    <a:pt x="582536" y="662940"/>
                  </a:lnTo>
                  <a:lnTo>
                    <a:pt x="554228" y="700989"/>
                  </a:lnTo>
                  <a:lnTo>
                    <a:pt x="531583" y="739673"/>
                  </a:lnTo>
                  <a:lnTo>
                    <a:pt x="514578" y="778357"/>
                  </a:lnTo>
                  <a:lnTo>
                    <a:pt x="501815" y="847559"/>
                  </a:lnTo>
                  <a:lnTo>
                    <a:pt x="508279" y="873975"/>
                  </a:lnTo>
                  <a:lnTo>
                    <a:pt x="524776" y="892225"/>
                  </a:lnTo>
                  <a:lnTo>
                    <a:pt x="552424" y="900264"/>
                  </a:lnTo>
                  <a:lnTo>
                    <a:pt x="592315" y="896035"/>
                  </a:lnTo>
                  <a:lnTo>
                    <a:pt x="631088" y="884224"/>
                  </a:lnTo>
                  <a:lnTo>
                    <a:pt x="669810" y="867435"/>
                  </a:lnTo>
                  <a:lnTo>
                    <a:pt x="709536" y="845375"/>
                  </a:lnTo>
                  <a:lnTo>
                    <a:pt x="751992" y="815213"/>
                  </a:lnTo>
                  <a:lnTo>
                    <a:pt x="789114" y="781900"/>
                  </a:lnTo>
                  <a:lnTo>
                    <a:pt x="821524" y="746340"/>
                  </a:lnTo>
                  <a:lnTo>
                    <a:pt x="833196" y="731647"/>
                  </a:lnTo>
                  <a:lnTo>
                    <a:pt x="835418" y="728776"/>
                  </a:lnTo>
                  <a:lnTo>
                    <a:pt x="858774" y="694766"/>
                  </a:lnTo>
                  <a:lnTo>
                    <a:pt x="866444" y="681977"/>
                  </a:lnTo>
                  <a:lnTo>
                    <a:pt x="867054" y="680974"/>
                  </a:lnTo>
                  <a:lnTo>
                    <a:pt x="869975" y="675843"/>
                  </a:lnTo>
                  <a:lnTo>
                    <a:pt x="872248" y="671741"/>
                  </a:lnTo>
                  <a:lnTo>
                    <a:pt x="874826" y="666940"/>
                  </a:lnTo>
                  <a:lnTo>
                    <a:pt x="875157" y="666267"/>
                  </a:lnTo>
                  <a:lnTo>
                    <a:pt x="877366" y="662063"/>
                  </a:lnTo>
                  <a:lnTo>
                    <a:pt x="879170" y="658520"/>
                  </a:lnTo>
                  <a:lnTo>
                    <a:pt x="880922" y="654964"/>
                  </a:lnTo>
                  <a:lnTo>
                    <a:pt x="881532" y="653770"/>
                  </a:lnTo>
                  <a:lnTo>
                    <a:pt x="882091" y="652576"/>
                  </a:lnTo>
                  <a:lnTo>
                    <a:pt x="884326" y="647979"/>
                  </a:lnTo>
                  <a:lnTo>
                    <a:pt x="885939" y="644550"/>
                  </a:lnTo>
                  <a:lnTo>
                    <a:pt x="902030" y="605142"/>
                  </a:lnTo>
                  <a:lnTo>
                    <a:pt x="904671" y="597420"/>
                  </a:lnTo>
                  <a:lnTo>
                    <a:pt x="905065" y="596328"/>
                  </a:lnTo>
                  <a:lnTo>
                    <a:pt x="915644" y="559587"/>
                  </a:lnTo>
                  <a:lnTo>
                    <a:pt x="924471" y="512737"/>
                  </a:lnTo>
                  <a:lnTo>
                    <a:pt x="928471" y="465416"/>
                  </a:lnTo>
                  <a:lnTo>
                    <a:pt x="928585" y="462102"/>
                  </a:lnTo>
                  <a:lnTo>
                    <a:pt x="928649" y="458292"/>
                  </a:lnTo>
                  <a:close/>
                </a:path>
              </a:pathLst>
            </a:custGeom>
            <a:solidFill>
              <a:srgbClr val="31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26DD5653-A5A1-8B73-D69C-7B841CE7F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301" y="3528675"/>
              <a:ext cx="2732709" cy="57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2B9B4EBE-1C24-60AF-719C-D6189BC2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13" y="5999163"/>
            <a:ext cx="825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28" y="768350"/>
            <a:ext cx="8656092" cy="743340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250" y="1755311"/>
            <a:ext cx="8660070" cy="1223294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843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FDC1CD14-E509-81A6-3D9B-7A0F03C8AB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8853"/>
            <a:ext cx="12192113" cy="6164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897A47-F02A-A83F-50C1-60381F008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166" y="1886547"/>
            <a:ext cx="9144000" cy="1655762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BA5CD-072F-50AF-D911-8D244D5E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66" y="668852"/>
            <a:ext cx="10515600" cy="1129468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5ADBAF25-17B5-35B6-8825-CC1F39EBE85B}"/>
              </a:ext>
            </a:extLst>
          </p:cNvPr>
          <p:cNvGrpSpPr/>
          <p:nvPr userDrawn="1"/>
        </p:nvGrpSpPr>
        <p:grpSpPr>
          <a:xfrm>
            <a:off x="232043" y="6311872"/>
            <a:ext cx="367030" cy="353060"/>
            <a:chOff x="232043" y="6311872"/>
            <a:chExt cx="367030" cy="35306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23E84108-543B-7FF8-907A-AD845A71D48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165" y="6432114"/>
              <a:ext cx="112745" cy="112741"/>
            </a:xfrm>
            <a:prstGeom prst="rect">
              <a:avLst/>
            </a:prstGeom>
          </p:spPr>
        </p:pic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4383AD5-3B75-8A4E-2E8D-17BE28E65DCF}"/>
                </a:ext>
              </a:extLst>
            </p:cNvPr>
            <p:cNvSpPr/>
            <p:nvPr/>
          </p:nvSpPr>
          <p:spPr>
            <a:xfrm>
              <a:off x="232041" y="6312128"/>
              <a:ext cx="367030" cy="352425"/>
            </a:xfrm>
            <a:custGeom>
              <a:avLst/>
              <a:gdLst/>
              <a:ahLst/>
              <a:cxnLst/>
              <a:rect l="l" t="t" r="r" b="b"/>
              <a:pathLst>
                <a:path w="367030" h="352425">
                  <a:moveTo>
                    <a:pt x="167398" y="327253"/>
                  </a:moveTo>
                  <a:lnTo>
                    <a:pt x="157797" y="294513"/>
                  </a:lnTo>
                  <a:lnTo>
                    <a:pt x="136385" y="260680"/>
                  </a:lnTo>
                  <a:lnTo>
                    <a:pt x="135928" y="260121"/>
                  </a:lnTo>
                  <a:lnTo>
                    <a:pt x="135509" y="259537"/>
                  </a:lnTo>
                  <a:lnTo>
                    <a:pt x="135051" y="258965"/>
                  </a:lnTo>
                  <a:lnTo>
                    <a:pt x="72428" y="183743"/>
                  </a:lnTo>
                  <a:lnTo>
                    <a:pt x="52285" y="147193"/>
                  </a:lnTo>
                  <a:lnTo>
                    <a:pt x="43992" y="104394"/>
                  </a:lnTo>
                  <a:lnTo>
                    <a:pt x="49745" y="62992"/>
                  </a:lnTo>
                  <a:lnTo>
                    <a:pt x="71755" y="30619"/>
                  </a:lnTo>
                  <a:lnTo>
                    <a:pt x="72923" y="29667"/>
                  </a:lnTo>
                  <a:lnTo>
                    <a:pt x="74104" y="28752"/>
                  </a:lnTo>
                  <a:lnTo>
                    <a:pt x="75298" y="27863"/>
                  </a:lnTo>
                  <a:lnTo>
                    <a:pt x="75196" y="27736"/>
                  </a:lnTo>
                  <a:lnTo>
                    <a:pt x="44335" y="56032"/>
                  </a:lnTo>
                  <a:lnTo>
                    <a:pt x="17322" y="97307"/>
                  </a:lnTo>
                  <a:lnTo>
                    <a:pt x="2590" y="142684"/>
                  </a:lnTo>
                  <a:lnTo>
                    <a:pt x="0" y="189661"/>
                  </a:lnTo>
                  <a:lnTo>
                    <a:pt x="9334" y="235775"/>
                  </a:lnTo>
                  <a:lnTo>
                    <a:pt x="29946" y="277533"/>
                  </a:lnTo>
                  <a:lnTo>
                    <a:pt x="62407" y="314680"/>
                  </a:lnTo>
                  <a:lnTo>
                    <a:pt x="104432" y="342531"/>
                  </a:lnTo>
                  <a:lnTo>
                    <a:pt x="134112" y="352171"/>
                  </a:lnTo>
                  <a:lnTo>
                    <a:pt x="160261" y="349631"/>
                  </a:lnTo>
                  <a:lnTo>
                    <a:pt x="167398" y="327253"/>
                  </a:lnTo>
                  <a:close/>
                </a:path>
                <a:path w="367030" h="352425">
                  <a:moveTo>
                    <a:pt x="366979" y="163182"/>
                  </a:moveTo>
                  <a:lnTo>
                    <a:pt x="357682" y="117106"/>
                  </a:lnTo>
                  <a:lnTo>
                    <a:pt x="336791" y="74676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78" y="0"/>
                  </a:lnTo>
                  <a:lnTo>
                    <a:pt x="206502" y="2628"/>
                  </a:lnTo>
                  <a:lnTo>
                    <a:pt x="199364" y="25006"/>
                  </a:lnTo>
                  <a:lnTo>
                    <a:pt x="208965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77" y="205066"/>
                  </a:lnTo>
                  <a:lnTo>
                    <a:pt x="322770" y="247853"/>
                  </a:lnTo>
                  <a:lnTo>
                    <a:pt x="317017" y="289255"/>
                  </a:lnTo>
                  <a:lnTo>
                    <a:pt x="295808" y="320459"/>
                  </a:lnTo>
                  <a:lnTo>
                    <a:pt x="321652" y="297599"/>
                  </a:lnTo>
                  <a:lnTo>
                    <a:pt x="349453" y="255752"/>
                  </a:lnTo>
                  <a:lnTo>
                    <a:pt x="364286" y="210362"/>
                  </a:lnTo>
                  <a:lnTo>
                    <a:pt x="364401" y="209804"/>
                  </a:lnTo>
                  <a:lnTo>
                    <a:pt x="366979" y="163182"/>
                  </a:lnTo>
                  <a:close/>
                </a:path>
              </a:pathLst>
            </a:custGeom>
            <a:solidFill>
              <a:srgbClr val="6BB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5795769-0F1E-C75E-9D76-EE334BF60B8B}"/>
                </a:ext>
              </a:extLst>
            </p:cNvPr>
            <p:cNvSpPr/>
            <p:nvPr/>
          </p:nvSpPr>
          <p:spPr>
            <a:xfrm>
              <a:off x="232041" y="6311874"/>
              <a:ext cx="367030" cy="353060"/>
            </a:xfrm>
            <a:custGeom>
              <a:avLst/>
              <a:gdLst/>
              <a:ahLst/>
              <a:cxnLst/>
              <a:rect l="l" t="t" r="r" b="b"/>
              <a:pathLst>
                <a:path w="367030" h="353059">
                  <a:moveTo>
                    <a:pt x="168363" y="25158"/>
                  </a:moveTo>
                  <a:lnTo>
                    <a:pt x="161378" y="2730"/>
                  </a:lnTo>
                  <a:lnTo>
                    <a:pt x="134886" y="0"/>
                  </a:lnTo>
                  <a:lnTo>
                    <a:pt x="108254" y="8674"/>
                  </a:lnTo>
                  <a:lnTo>
                    <a:pt x="74193" y="28587"/>
                  </a:lnTo>
                  <a:lnTo>
                    <a:pt x="45262" y="55422"/>
                  </a:lnTo>
                  <a:lnTo>
                    <a:pt x="17322" y="97561"/>
                  </a:lnTo>
                  <a:lnTo>
                    <a:pt x="2590" y="142938"/>
                  </a:lnTo>
                  <a:lnTo>
                    <a:pt x="0" y="189915"/>
                  </a:lnTo>
                  <a:lnTo>
                    <a:pt x="9169" y="235178"/>
                  </a:lnTo>
                  <a:lnTo>
                    <a:pt x="30441" y="278803"/>
                  </a:lnTo>
                  <a:lnTo>
                    <a:pt x="62420" y="314960"/>
                  </a:lnTo>
                  <a:lnTo>
                    <a:pt x="70383" y="320509"/>
                  </a:lnTo>
                  <a:lnTo>
                    <a:pt x="49034" y="288658"/>
                  </a:lnTo>
                  <a:lnTo>
                    <a:pt x="43535" y="247218"/>
                  </a:lnTo>
                  <a:lnTo>
                    <a:pt x="52095" y="204482"/>
                  </a:lnTo>
                  <a:lnTo>
                    <a:pt x="72466" y="168059"/>
                  </a:lnTo>
                  <a:lnTo>
                    <a:pt x="136042" y="92684"/>
                  </a:lnTo>
                  <a:lnTo>
                    <a:pt x="136461" y="92100"/>
                  </a:lnTo>
                  <a:lnTo>
                    <a:pt x="136918" y="91541"/>
                  </a:lnTo>
                  <a:lnTo>
                    <a:pt x="158559" y="57835"/>
                  </a:lnTo>
                  <a:lnTo>
                    <a:pt x="168363" y="25158"/>
                  </a:lnTo>
                  <a:close/>
                </a:path>
                <a:path w="367030" h="353059">
                  <a:moveTo>
                    <a:pt x="366991" y="163309"/>
                  </a:moveTo>
                  <a:lnTo>
                    <a:pt x="357860" y="118287"/>
                  </a:lnTo>
                  <a:lnTo>
                    <a:pt x="336537" y="74422"/>
                  </a:lnTo>
                  <a:lnTo>
                    <a:pt x="303834" y="37465"/>
                  </a:lnTo>
                  <a:lnTo>
                    <a:pt x="296176" y="31965"/>
                  </a:lnTo>
                  <a:lnTo>
                    <a:pt x="317728" y="64109"/>
                  </a:lnTo>
                  <a:lnTo>
                    <a:pt x="323227" y="105549"/>
                  </a:lnTo>
                  <a:lnTo>
                    <a:pt x="314655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03" y="294932"/>
                  </a:lnTo>
                  <a:lnTo>
                    <a:pt x="198399" y="327596"/>
                  </a:lnTo>
                  <a:lnTo>
                    <a:pt x="205384" y="350024"/>
                  </a:lnTo>
                  <a:lnTo>
                    <a:pt x="232676" y="352844"/>
                  </a:lnTo>
                  <a:lnTo>
                    <a:pt x="237540" y="351853"/>
                  </a:lnTo>
                  <a:lnTo>
                    <a:pt x="285305" y="329844"/>
                  </a:lnTo>
                  <a:lnTo>
                    <a:pt x="317474" y="301548"/>
                  </a:lnTo>
                  <a:lnTo>
                    <a:pt x="348564" y="257365"/>
                  </a:lnTo>
                  <a:lnTo>
                    <a:pt x="364083" y="211264"/>
                  </a:lnTo>
                  <a:lnTo>
                    <a:pt x="364451" y="209257"/>
                  </a:lnTo>
                  <a:lnTo>
                    <a:pt x="366991" y="163309"/>
                  </a:lnTo>
                  <a:close/>
                </a:path>
              </a:pathLst>
            </a:custGeom>
            <a:solidFill>
              <a:srgbClr val="3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7">
            <a:extLst>
              <a:ext uri="{FF2B5EF4-FFF2-40B4-BE49-F238E27FC236}">
                <a16:creationId xmlns:a16="http://schemas.microsoft.com/office/drawing/2014/main" id="{A7C6B04F-6842-548E-5F15-B717E4F0CD6F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9905" y="6377113"/>
            <a:ext cx="1160680" cy="230969"/>
          </a:xfrm>
          <a:prstGeom prst="rect">
            <a:avLst/>
          </a:prstGeom>
        </p:spPr>
      </p:pic>
      <p:pic>
        <p:nvPicPr>
          <p:cNvPr id="14" name="object 8">
            <a:extLst>
              <a:ext uri="{FF2B5EF4-FFF2-40B4-BE49-F238E27FC236}">
                <a16:creationId xmlns:a16="http://schemas.microsoft.com/office/drawing/2014/main" id="{56382CFE-B1E4-425D-79A9-5EABF2C4F49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599976" y="6338934"/>
            <a:ext cx="412140" cy="304625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E82A36C7-79D3-B2D9-C72D-C13BC7981F71}"/>
              </a:ext>
            </a:extLst>
          </p:cNvPr>
          <p:cNvSpPr/>
          <p:nvPr userDrawn="1"/>
        </p:nvSpPr>
        <p:spPr>
          <a:xfrm>
            <a:off x="1300245" y="15849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27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1B5E-E302-B988-DD5F-F0CB7E26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9465-4E1D-4DFF-9E13-9F5732C38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EB563-A831-8A84-973C-88C6987B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29BCFE-BD02-1B55-D59C-46DB4E6D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635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B2B6-DF7C-FF03-59FC-EAF799D7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34D9E-B2CC-42A0-0F44-A1943C5B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E4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B8615-B898-10A7-9DBE-F3ADF8F8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FEAFC-A829-E94F-0E85-69C3BAEC8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E4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DA103-6D8C-E774-6EA6-F46F9DC13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37D8A5-A365-ECB6-7F19-4621C50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488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EFD4-1AE3-B955-B08F-F93DB454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A2EC-B401-ACF5-252B-FA6A967B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E4D99-07E4-454B-E466-29D83467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4A79B-16D6-66DD-C126-66E5E8B3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09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0CB3-0DD7-73D8-A250-25FAB28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721B4-5505-B2B9-B1A5-6178F7EE8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D7333-DFD3-4560-AEC4-7D217C6F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7E74F8-3E91-BE44-D969-25C21F4D8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6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63269C01-483E-E023-E131-5EC3D616CF5C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6311900"/>
            <a:ext cx="366713" cy="352425"/>
            <a:chOff x="235008" y="6311872"/>
            <a:chExt cx="367030" cy="35306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2D8F93A-5D36-C050-ADDC-85FD4B42E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36" y="6432114"/>
              <a:ext cx="112745" cy="11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379D4BC-4B22-E955-F627-FD558CA2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00" y="6312128"/>
              <a:ext cx="367030" cy="352425"/>
            </a:xfrm>
            <a:custGeom>
              <a:avLst/>
              <a:gdLst>
                <a:gd name="T0" fmla="*/ 167411 w 367030"/>
                <a:gd name="T1" fmla="*/ 327253 h 352425"/>
                <a:gd name="T2" fmla="*/ 157810 w 367030"/>
                <a:gd name="T3" fmla="*/ 294513 h 352425"/>
                <a:gd name="T4" fmla="*/ 136398 w 367030"/>
                <a:gd name="T5" fmla="*/ 260680 h 352425"/>
                <a:gd name="T6" fmla="*/ 135940 w 367030"/>
                <a:gd name="T7" fmla="*/ 260121 h 352425"/>
                <a:gd name="T8" fmla="*/ 135521 w 367030"/>
                <a:gd name="T9" fmla="*/ 259537 h 352425"/>
                <a:gd name="T10" fmla="*/ 135064 w 367030"/>
                <a:gd name="T11" fmla="*/ 258965 h 352425"/>
                <a:gd name="T12" fmla="*/ 72440 w 367030"/>
                <a:gd name="T13" fmla="*/ 183743 h 352425"/>
                <a:gd name="T14" fmla="*/ 52298 w 367030"/>
                <a:gd name="T15" fmla="*/ 147193 h 352425"/>
                <a:gd name="T16" fmla="*/ 43992 w 367030"/>
                <a:gd name="T17" fmla="*/ 104394 h 352425"/>
                <a:gd name="T18" fmla="*/ 49758 w 367030"/>
                <a:gd name="T19" fmla="*/ 62992 h 352425"/>
                <a:gd name="T20" fmla="*/ 71767 w 367030"/>
                <a:gd name="T21" fmla="*/ 30619 h 352425"/>
                <a:gd name="T22" fmla="*/ 72936 w 367030"/>
                <a:gd name="T23" fmla="*/ 29667 h 352425"/>
                <a:gd name="T24" fmla="*/ 74117 w 367030"/>
                <a:gd name="T25" fmla="*/ 28752 h 352425"/>
                <a:gd name="T26" fmla="*/ 75311 w 367030"/>
                <a:gd name="T27" fmla="*/ 27863 h 352425"/>
                <a:gd name="T28" fmla="*/ 75209 w 367030"/>
                <a:gd name="T29" fmla="*/ 27736 h 352425"/>
                <a:gd name="T30" fmla="*/ 44348 w 367030"/>
                <a:gd name="T31" fmla="*/ 56032 h 352425"/>
                <a:gd name="T32" fmla="*/ 17322 w 367030"/>
                <a:gd name="T33" fmla="*/ 97307 h 352425"/>
                <a:gd name="T34" fmla="*/ 2603 w 367030"/>
                <a:gd name="T35" fmla="*/ 142684 h 352425"/>
                <a:gd name="T36" fmla="*/ 0 w 367030"/>
                <a:gd name="T37" fmla="*/ 189661 h 352425"/>
                <a:gd name="T38" fmla="*/ 9347 w 367030"/>
                <a:gd name="T39" fmla="*/ 235775 h 352425"/>
                <a:gd name="T40" fmla="*/ 29959 w 367030"/>
                <a:gd name="T41" fmla="*/ 277533 h 352425"/>
                <a:gd name="T42" fmla="*/ 62420 w 367030"/>
                <a:gd name="T43" fmla="*/ 314680 h 352425"/>
                <a:gd name="T44" fmla="*/ 104444 w 367030"/>
                <a:gd name="T45" fmla="*/ 342531 h 352425"/>
                <a:gd name="T46" fmla="*/ 134112 w 367030"/>
                <a:gd name="T47" fmla="*/ 352171 h 352425"/>
                <a:gd name="T48" fmla="*/ 160274 w 367030"/>
                <a:gd name="T49" fmla="*/ 349631 h 352425"/>
                <a:gd name="T50" fmla="*/ 167411 w 367030"/>
                <a:gd name="T51" fmla="*/ 327253 h 352425"/>
                <a:gd name="T52" fmla="*/ 366991 w 367030"/>
                <a:gd name="T53" fmla="*/ 163195 h 352425"/>
                <a:gd name="T54" fmla="*/ 357695 w 367030"/>
                <a:gd name="T55" fmla="*/ 117119 h 352425"/>
                <a:gd name="T56" fmla="*/ 336804 w 367030"/>
                <a:gd name="T57" fmla="*/ 74688 h 352425"/>
                <a:gd name="T58" fmla="*/ 303847 w 367030"/>
                <a:gd name="T59" fmla="*/ 37198 h 352425"/>
                <a:gd name="T60" fmla="*/ 248678 w 367030"/>
                <a:gd name="T61" fmla="*/ 4457 h 352425"/>
                <a:gd name="T62" fmla="*/ 233591 w 367030"/>
                <a:gd name="T63" fmla="*/ 0 h 352425"/>
                <a:gd name="T64" fmla="*/ 206514 w 367030"/>
                <a:gd name="T65" fmla="*/ 2616 h 352425"/>
                <a:gd name="T66" fmla="*/ 199377 w 367030"/>
                <a:gd name="T67" fmla="*/ 25006 h 352425"/>
                <a:gd name="T68" fmla="*/ 208978 w 367030"/>
                <a:gd name="T69" fmla="*/ 57734 h 352425"/>
                <a:gd name="T70" fmla="*/ 230390 w 367030"/>
                <a:gd name="T71" fmla="*/ 91579 h 352425"/>
                <a:gd name="T72" fmla="*/ 230835 w 367030"/>
                <a:gd name="T73" fmla="*/ 92138 h 352425"/>
                <a:gd name="T74" fmla="*/ 231254 w 367030"/>
                <a:gd name="T75" fmla="*/ 92722 h 352425"/>
                <a:gd name="T76" fmla="*/ 231711 w 367030"/>
                <a:gd name="T77" fmla="*/ 93294 h 352425"/>
                <a:gd name="T78" fmla="*/ 294335 w 367030"/>
                <a:gd name="T79" fmla="*/ 168516 h 352425"/>
                <a:gd name="T80" fmla="*/ 314490 w 367030"/>
                <a:gd name="T81" fmla="*/ 205066 h 352425"/>
                <a:gd name="T82" fmla="*/ 322783 w 367030"/>
                <a:gd name="T83" fmla="*/ 247853 h 352425"/>
                <a:gd name="T84" fmla="*/ 317030 w 367030"/>
                <a:gd name="T85" fmla="*/ 289255 h 352425"/>
                <a:gd name="T86" fmla="*/ 295821 w 367030"/>
                <a:gd name="T87" fmla="*/ 320459 h 352425"/>
                <a:gd name="T88" fmla="*/ 321665 w 367030"/>
                <a:gd name="T89" fmla="*/ 297599 h 352425"/>
                <a:gd name="T90" fmla="*/ 349465 w 367030"/>
                <a:gd name="T91" fmla="*/ 255765 h 352425"/>
                <a:gd name="T92" fmla="*/ 364299 w 367030"/>
                <a:gd name="T93" fmla="*/ 210362 h 352425"/>
                <a:gd name="T94" fmla="*/ 364413 w 367030"/>
                <a:gd name="T95" fmla="*/ 209804 h 352425"/>
                <a:gd name="T96" fmla="*/ 366991 w 367030"/>
                <a:gd name="T97" fmla="*/ 163195 h 35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7030" h="352425">
                  <a:moveTo>
                    <a:pt x="167411" y="327253"/>
                  </a:moveTo>
                  <a:lnTo>
                    <a:pt x="157810" y="294513"/>
                  </a:lnTo>
                  <a:lnTo>
                    <a:pt x="136398" y="260680"/>
                  </a:lnTo>
                  <a:lnTo>
                    <a:pt x="135940" y="260121"/>
                  </a:lnTo>
                  <a:lnTo>
                    <a:pt x="135521" y="259537"/>
                  </a:lnTo>
                  <a:lnTo>
                    <a:pt x="135064" y="258965"/>
                  </a:lnTo>
                  <a:lnTo>
                    <a:pt x="72440" y="183743"/>
                  </a:lnTo>
                  <a:lnTo>
                    <a:pt x="52298" y="147193"/>
                  </a:lnTo>
                  <a:lnTo>
                    <a:pt x="43992" y="104394"/>
                  </a:lnTo>
                  <a:lnTo>
                    <a:pt x="49758" y="62992"/>
                  </a:lnTo>
                  <a:lnTo>
                    <a:pt x="71767" y="30619"/>
                  </a:lnTo>
                  <a:lnTo>
                    <a:pt x="72936" y="29667"/>
                  </a:lnTo>
                  <a:lnTo>
                    <a:pt x="74117" y="28752"/>
                  </a:lnTo>
                  <a:lnTo>
                    <a:pt x="75311" y="27863"/>
                  </a:lnTo>
                  <a:lnTo>
                    <a:pt x="75209" y="27736"/>
                  </a:lnTo>
                  <a:lnTo>
                    <a:pt x="44348" y="56032"/>
                  </a:lnTo>
                  <a:lnTo>
                    <a:pt x="17322" y="97307"/>
                  </a:lnTo>
                  <a:lnTo>
                    <a:pt x="2603" y="142684"/>
                  </a:lnTo>
                  <a:lnTo>
                    <a:pt x="0" y="189661"/>
                  </a:lnTo>
                  <a:lnTo>
                    <a:pt x="9347" y="235775"/>
                  </a:lnTo>
                  <a:lnTo>
                    <a:pt x="29959" y="277533"/>
                  </a:lnTo>
                  <a:lnTo>
                    <a:pt x="62420" y="314680"/>
                  </a:lnTo>
                  <a:lnTo>
                    <a:pt x="104444" y="342531"/>
                  </a:lnTo>
                  <a:lnTo>
                    <a:pt x="134112" y="352171"/>
                  </a:lnTo>
                  <a:lnTo>
                    <a:pt x="160274" y="349631"/>
                  </a:lnTo>
                  <a:lnTo>
                    <a:pt x="167411" y="327253"/>
                  </a:lnTo>
                  <a:close/>
                </a:path>
                <a:path w="367030" h="352425">
                  <a:moveTo>
                    <a:pt x="366991" y="163195"/>
                  </a:moveTo>
                  <a:lnTo>
                    <a:pt x="357695" y="117119"/>
                  </a:lnTo>
                  <a:lnTo>
                    <a:pt x="336804" y="74688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91" y="0"/>
                  </a:lnTo>
                  <a:lnTo>
                    <a:pt x="206514" y="2616"/>
                  </a:lnTo>
                  <a:lnTo>
                    <a:pt x="199377" y="25006"/>
                  </a:lnTo>
                  <a:lnTo>
                    <a:pt x="208978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90" y="205066"/>
                  </a:lnTo>
                  <a:lnTo>
                    <a:pt x="322783" y="247853"/>
                  </a:lnTo>
                  <a:lnTo>
                    <a:pt x="317030" y="289255"/>
                  </a:lnTo>
                  <a:lnTo>
                    <a:pt x="295821" y="320459"/>
                  </a:lnTo>
                  <a:lnTo>
                    <a:pt x="321665" y="297599"/>
                  </a:lnTo>
                  <a:lnTo>
                    <a:pt x="349465" y="255765"/>
                  </a:lnTo>
                  <a:lnTo>
                    <a:pt x="364299" y="210362"/>
                  </a:lnTo>
                  <a:lnTo>
                    <a:pt x="364413" y="209804"/>
                  </a:lnTo>
                  <a:lnTo>
                    <a:pt x="366991" y="163195"/>
                  </a:lnTo>
                  <a:close/>
                </a:path>
              </a:pathLst>
            </a:custGeom>
            <a:solidFill>
              <a:srgbClr val="6BB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4121392-47A6-7B58-3FFF-635CB981B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00" y="6311874"/>
              <a:ext cx="367030" cy="353060"/>
            </a:xfrm>
            <a:custGeom>
              <a:avLst/>
              <a:gdLst>
                <a:gd name="T0" fmla="*/ 168376 w 367030"/>
                <a:gd name="T1" fmla="*/ 25158 h 353059"/>
                <a:gd name="T2" fmla="*/ 161378 w 367030"/>
                <a:gd name="T3" fmla="*/ 2730 h 353059"/>
                <a:gd name="T4" fmla="*/ 134899 w 367030"/>
                <a:gd name="T5" fmla="*/ 0 h 353059"/>
                <a:gd name="T6" fmla="*/ 108267 w 367030"/>
                <a:gd name="T7" fmla="*/ 8674 h 353059"/>
                <a:gd name="T8" fmla="*/ 74193 w 367030"/>
                <a:gd name="T9" fmla="*/ 28587 h 353059"/>
                <a:gd name="T10" fmla="*/ 45364 w 367030"/>
                <a:gd name="T11" fmla="*/ 55333 h 353059"/>
                <a:gd name="T12" fmla="*/ 17322 w 367030"/>
                <a:gd name="T13" fmla="*/ 97561 h 353059"/>
                <a:gd name="T14" fmla="*/ 2603 w 367030"/>
                <a:gd name="T15" fmla="*/ 142938 h 353059"/>
                <a:gd name="T16" fmla="*/ 0 w 367030"/>
                <a:gd name="T17" fmla="*/ 189915 h 353059"/>
                <a:gd name="T18" fmla="*/ 9169 w 367030"/>
                <a:gd name="T19" fmla="*/ 235165 h 353059"/>
                <a:gd name="T20" fmla="*/ 30454 w 367030"/>
                <a:gd name="T21" fmla="*/ 278803 h 353059"/>
                <a:gd name="T22" fmla="*/ 62445 w 367030"/>
                <a:gd name="T23" fmla="*/ 314960 h 353059"/>
                <a:gd name="T24" fmla="*/ 70396 w 367030"/>
                <a:gd name="T25" fmla="*/ 320509 h 353059"/>
                <a:gd name="T26" fmla="*/ 49034 w 367030"/>
                <a:gd name="T27" fmla="*/ 288658 h 353059"/>
                <a:gd name="T28" fmla="*/ 43548 w 367030"/>
                <a:gd name="T29" fmla="*/ 247218 h 353059"/>
                <a:gd name="T30" fmla="*/ 52108 w 367030"/>
                <a:gd name="T31" fmla="*/ 204482 h 353059"/>
                <a:gd name="T32" fmla="*/ 72478 w 367030"/>
                <a:gd name="T33" fmla="*/ 168059 h 353059"/>
                <a:gd name="T34" fmla="*/ 136055 w 367030"/>
                <a:gd name="T35" fmla="*/ 92684 h 353059"/>
                <a:gd name="T36" fmla="*/ 136474 w 367030"/>
                <a:gd name="T37" fmla="*/ 92100 h 353059"/>
                <a:gd name="T38" fmla="*/ 136931 w 367030"/>
                <a:gd name="T39" fmla="*/ 91541 h 353059"/>
                <a:gd name="T40" fmla="*/ 158559 w 367030"/>
                <a:gd name="T41" fmla="*/ 57835 h 353059"/>
                <a:gd name="T42" fmla="*/ 168376 w 367030"/>
                <a:gd name="T43" fmla="*/ 25158 h 353059"/>
                <a:gd name="T44" fmla="*/ 367004 w 367030"/>
                <a:gd name="T45" fmla="*/ 163309 h 353059"/>
                <a:gd name="T46" fmla="*/ 357873 w 367030"/>
                <a:gd name="T47" fmla="*/ 118300 h 353059"/>
                <a:gd name="T48" fmla="*/ 336550 w 367030"/>
                <a:gd name="T49" fmla="*/ 74422 h 353059"/>
                <a:gd name="T50" fmla="*/ 303860 w 367030"/>
                <a:gd name="T51" fmla="*/ 37465 h 353059"/>
                <a:gd name="T52" fmla="*/ 296189 w 367030"/>
                <a:gd name="T53" fmla="*/ 31965 h 353059"/>
                <a:gd name="T54" fmla="*/ 317741 w 367030"/>
                <a:gd name="T55" fmla="*/ 64109 h 353059"/>
                <a:gd name="T56" fmla="*/ 323240 w 367030"/>
                <a:gd name="T57" fmla="*/ 105549 h 353059"/>
                <a:gd name="T58" fmla="*/ 314667 w 367030"/>
                <a:gd name="T59" fmla="*/ 148285 h 353059"/>
                <a:gd name="T60" fmla="*/ 294297 w 367030"/>
                <a:gd name="T61" fmla="*/ 184708 h 353059"/>
                <a:gd name="T62" fmla="*/ 230720 w 367030"/>
                <a:gd name="T63" fmla="*/ 260083 h 353059"/>
                <a:gd name="T64" fmla="*/ 230301 w 367030"/>
                <a:gd name="T65" fmla="*/ 260667 h 353059"/>
                <a:gd name="T66" fmla="*/ 229844 w 367030"/>
                <a:gd name="T67" fmla="*/ 261226 h 353059"/>
                <a:gd name="T68" fmla="*/ 208216 w 367030"/>
                <a:gd name="T69" fmla="*/ 294932 h 353059"/>
                <a:gd name="T70" fmla="*/ 198412 w 367030"/>
                <a:gd name="T71" fmla="*/ 327596 h 353059"/>
                <a:gd name="T72" fmla="*/ 205397 w 367030"/>
                <a:gd name="T73" fmla="*/ 350024 h 353059"/>
                <a:gd name="T74" fmla="*/ 232676 w 367030"/>
                <a:gd name="T75" fmla="*/ 352844 h 353059"/>
                <a:gd name="T76" fmla="*/ 237553 w 367030"/>
                <a:gd name="T77" fmla="*/ 351853 h 353059"/>
                <a:gd name="T78" fmla="*/ 285318 w 367030"/>
                <a:gd name="T79" fmla="*/ 329844 h 353059"/>
                <a:gd name="T80" fmla="*/ 317474 w 367030"/>
                <a:gd name="T81" fmla="*/ 301548 h 353059"/>
                <a:gd name="T82" fmla="*/ 348576 w 367030"/>
                <a:gd name="T83" fmla="*/ 257378 h 353059"/>
                <a:gd name="T84" fmla="*/ 364083 w 367030"/>
                <a:gd name="T85" fmla="*/ 211277 h 353059"/>
                <a:gd name="T86" fmla="*/ 364464 w 367030"/>
                <a:gd name="T87" fmla="*/ 209245 h 353059"/>
                <a:gd name="T88" fmla="*/ 367004 w 367030"/>
                <a:gd name="T89" fmla="*/ 163309 h 35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030" h="353059">
                  <a:moveTo>
                    <a:pt x="168376" y="25158"/>
                  </a:moveTo>
                  <a:lnTo>
                    <a:pt x="161378" y="2730"/>
                  </a:lnTo>
                  <a:lnTo>
                    <a:pt x="134899" y="0"/>
                  </a:lnTo>
                  <a:lnTo>
                    <a:pt x="108267" y="8674"/>
                  </a:lnTo>
                  <a:lnTo>
                    <a:pt x="74193" y="28587"/>
                  </a:lnTo>
                  <a:lnTo>
                    <a:pt x="45364" y="55333"/>
                  </a:lnTo>
                  <a:lnTo>
                    <a:pt x="17322" y="97561"/>
                  </a:lnTo>
                  <a:lnTo>
                    <a:pt x="2603" y="142938"/>
                  </a:lnTo>
                  <a:lnTo>
                    <a:pt x="0" y="189915"/>
                  </a:lnTo>
                  <a:lnTo>
                    <a:pt x="9169" y="235165"/>
                  </a:lnTo>
                  <a:lnTo>
                    <a:pt x="30454" y="278803"/>
                  </a:lnTo>
                  <a:lnTo>
                    <a:pt x="62445" y="314960"/>
                  </a:lnTo>
                  <a:lnTo>
                    <a:pt x="70396" y="320509"/>
                  </a:lnTo>
                  <a:lnTo>
                    <a:pt x="49034" y="288658"/>
                  </a:lnTo>
                  <a:lnTo>
                    <a:pt x="43548" y="247218"/>
                  </a:lnTo>
                  <a:lnTo>
                    <a:pt x="52108" y="204482"/>
                  </a:lnTo>
                  <a:lnTo>
                    <a:pt x="72478" y="168059"/>
                  </a:lnTo>
                  <a:lnTo>
                    <a:pt x="136055" y="92684"/>
                  </a:lnTo>
                  <a:lnTo>
                    <a:pt x="136474" y="92100"/>
                  </a:lnTo>
                  <a:lnTo>
                    <a:pt x="136931" y="91541"/>
                  </a:lnTo>
                  <a:lnTo>
                    <a:pt x="158559" y="57835"/>
                  </a:lnTo>
                  <a:lnTo>
                    <a:pt x="168376" y="25158"/>
                  </a:lnTo>
                  <a:close/>
                </a:path>
                <a:path w="367030" h="353059">
                  <a:moveTo>
                    <a:pt x="367004" y="163309"/>
                  </a:moveTo>
                  <a:lnTo>
                    <a:pt x="357873" y="118300"/>
                  </a:lnTo>
                  <a:lnTo>
                    <a:pt x="336550" y="74422"/>
                  </a:lnTo>
                  <a:lnTo>
                    <a:pt x="303860" y="37465"/>
                  </a:lnTo>
                  <a:lnTo>
                    <a:pt x="296189" y="31965"/>
                  </a:lnTo>
                  <a:lnTo>
                    <a:pt x="317741" y="64109"/>
                  </a:lnTo>
                  <a:lnTo>
                    <a:pt x="323240" y="105549"/>
                  </a:lnTo>
                  <a:lnTo>
                    <a:pt x="314667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16" y="294932"/>
                  </a:lnTo>
                  <a:lnTo>
                    <a:pt x="198412" y="327596"/>
                  </a:lnTo>
                  <a:lnTo>
                    <a:pt x="205397" y="350024"/>
                  </a:lnTo>
                  <a:lnTo>
                    <a:pt x="232676" y="352844"/>
                  </a:lnTo>
                  <a:lnTo>
                    <a:pt x="237553" y="351853"/>
                  </a:lnTo>
                  <a:lnTo>
                    <a:pt x="285318" y="329844"/>
                  </a:lnTo>
                  <a:lnTo>
                    <a:pt x="317474" y="301548"/>
                  </a:lnTo>
                  <a:lnTo>
                    <a:pt x="348576" y="257378"/>
                  </a:lnTo>
                  <a:lnTo>
                    <a:pt x="364083" y="211277"/>
                  </a:lnTo>
                  <a:lnTo>
                    <a:pt x="364464" y="209245"/>
                  </a:lnTo>
                  <a:lnTo>
                    <a:pt x="367004" y="163309"/>
                  </a:lnTo>
                  <a:close/>
                </a:path>
              </a:pathLst>
            </a:custGeom>
            <a:solidFill>
              <a:srgbClr val="31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  <p:pic>
        <p:nvPicPr>
          <p:cNvPr id="8" name="object 7">
            <a:extLst>
              <a:ext uri="{FF2B5EF4-FFF2-40B4-BE49-F238E27FC236}">
                <a16:creationId xmlns:a16="http://schemas.microsoft.com/office/drawing/2014/main" id="{BB0F09E2-300F-3D7B-45C0-2C4D5A0D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038" y="6338888"/>
            <a:ext cx="41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0B9781-FCCF-FA64-3F63-1F3F312B2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58970697-AD87-4807-B496-E55323FB97B2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74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2E204FD-454A-1CDF-5E2F-6CC0F2BF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09BC69BB-8176-DC75-C03D-4E5A6772B247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6311900"/>
            <a:ext cx="366713" cy="352425"/>
            <a:chOff x="232043" y="6311872"/>
            <a:chExt cx="367030" cy="35306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CD2656E4-01BE-E49A-F896-E780F7715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65" y="6432114"/>
              <a:ext cx="112745" cy="11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31546EF-E1E0-0CA4-1786-FD611138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41" y="6312128"/>
              <a:ext cx="367030" cy="352425"/>
            </a:xfrm>
            <a:custGeom>
              <a:avLst/>
              <a:gdLst>
                <a:gd name="T0" fmla="*/ 167398 w 367030"/>
                <a:gd name="T1" fmla="*/ 327253 h 352425"/>
                <a:gd name="T2" fmla="*/ 157797 w 367030"/>
                <a:gd name="T3" fmla="*/ 294513 h 352425"/>
                <a:gd name="T4" fmla="*/ 136385 w 367030"/>
                <a:gd name="T5" fmla="*/ 260680 h 352425"/>
                <a:gd name="T6" fmla="*/ 135928 w 367030"/>
                <a:gd name="T7" fmla="*/ 260121 h 352425"/>
                <a:gd name="T8" fmla="*/ 135509 w 367030"/>
                <a:gd name="T9" fmla="*/ 259537 h 352425"/>
                <a:gd name="T10" fmla="*/ 135051 w 367030"/>
                <a:gd name="T11" fmla="*/ 258965 h 352425"/>
                <a:gd name="T12" fmla="*/ 72428 w 367030"/>
                <a:gd name="T13" fmla="*/ 183743 h 352425"/>
                <a:gd name="T14" fmla="*/ 52285 w 367030"/>
                <a:gd name="T15" fmla="*/ 147193 h 352425"/>
                <a:gd name="T16" fmla="*/ 43992 w 367030"/>
                <a:gd name="T17" fmla="*/ 104394 h 352425"/>
                <a:gd name="T18" fmla="*/ 49745 w 367030"/>
                <a:gd name="T19" fmla="*/ 62992 h 352425"/>
                <a:gd name="T20" fmla="*/ 71755 w 367030"/>
                <a:gd name="T21" fmla="*/ 30619 h 352425"/>
                <a:gd name="T22" fmla="*/ 72923 w 367030"/>
                <a:gd name="T23" fmla="*/ 29667 h 352425"/>
                <a:gd name="T24" fmla="*/ 74104 w 367030"/>
                <a:gd name="T25" fmla="*/ 28752 h 352425"/>
                <a:gd name="T26" fmla="*/ 75298 w 367030"/>
                <a:gd name="T27" fmla="*/ 27863 h 352425"/>
                <a:gd name="T28" fmla="*/ 75196 w 367030"/>
                <a:gd name="T29" fmla="*/ 27736 h 352425"/>
                <a:gd name="T30" fmla="*/ 44335 w 367030"/>
                <a:gd name="T31" fmla="*/ 56032 h 352425"/>
                <a:gd name="T32" fmla="*/ 17322 w 367030"/>
                <a:gd name="T33" fmla="*/ 97307 h 352425"/>
                <a:gd name="T34" fmla="*/ 2590 w 367030"/>
                <a:gd name="T35" fmla="*/ 142684 h 352425"/>
                <a:gd name="T36" fmla="*/ 0 w 367030"/>
                <a:gd name="T37" fmla="*/ 189661 h 352425"/>
                <a:gd name="T38" fmla="*/ 9334 w 367030"/>
                <a:gd name="T39" fmla="*/ 235775 h 352425"/>
                <a:gd name="T40" fmla="*/ 29946 w 367030"/>
                <a:gd name="T41" fmla="*/ 277533 h 352425"/>
                <a:gd name="T42" fmla="*/ 62407 w 367030"/>
                <a:gd name="T43" fmla="*/ 314680 h 352425"/>
                <a:gd name="T44" fmla="*/ 104432 w 367030"/>
                <a:gd name="T45" fmla="*/ 342531 h 352425"/>
                <a:gd name="T46" fmla="*/ 134112 w 367030"/>
                <a:gd name="T47" fmla="*/ 352171 h 352425"/>
                <a:gd name="T48" fmla="*/ 160261 w 367030"/>
                <a:gd name="T49" fmla="*/ 349631 h 352425"/>
                <a:gd name="T50" fmla="*/ 167398 w 367030"/>
                <a:gd name="T51" fmla="*/ 327253 h 352425"/>
                <a:gd name="T52" fmla="*/ 366979 w 367030"/>
                <a:gd name="T53" fmla="*/ 163182 h 352425"/>
                <a:gd name="T54" fmla="*/ 357682 w 367030"/>
                <a:gd name="T55" fmla="*/ 117106 h 352425"/>
                <a:gd name="T56" fmla="*/ 336791 w 367030"/>
                <a:gd name="T57" fmla="*/ 74676 h 352425"/>
                <a:gd name="T58" fmla="*/ 303847 w 367030"/>
                <a:gd name="T59" fmla="*/ 37198 h 352425"/>
                <a:gd name="T60" fmla="*/ 248678 w 367030"/>
                <a:gd name="T61" fmla="*/ 4457 h 352425"/>
                <a:gd name="T62" fmla="*/ 233578 w 367030"/>
                <a:gd name="T63" fmla="*/ 0 h 352425"/>
                <a:gd name="T64" fmla="*/ 206502 w 367030"/>
                <a:gd name="T65" fmla="*/ 2628 h 352425"/>
                <a:gd name="T66" fmla="*/ 199364 w 367030"/>
                <a:gd name="T67" fmla="*/ 25006 h 352425"/>
                <a:gd name="T68" fmla="*/ 208965 w 367030"/>
                <a:gd name="T69" fmla="*/ 57734 h 352425"/>
                <a:gd name="T70" fmla="*/ 230390 w 367030"/>
                <a:gd name="T71" fmla="*/ 91579 h 352425"/>
                <a:gd name="T72" fmla="*/ 230835 w 367030"/>
                <a:gd name="T73" fmla="*/ 92138 h 352425"/>
                <a:gd name="T74" fmla="*/ 231254 w 367030"/>
                <a:gd name="T75" fmla="*/ 92722 h 352425"/>
                <a:gd name="T76" fmla="*/ 231711 w 367030"/>
                <a:gd name="T77" fmla="*/ 93294 h 352425"/>
                <a:gd name="T78" fmla="*/ 294335 w 367030"/>
                <a:gd name="T79" fmla="*/ 168516 h 352425"/>
                <a:gd name="T80" fmla="*/ 314477 w 367030"/>
                <a:gd name="T81" fmla="*/ 205066 h 352425"/>
                <a:gd name="T82" fmla="*/ 322770 w 367030"/>
                <a:gd name="T83" fmla="*/ 247853 h 352425"/>
                <a:gd name="T84" fmla="*/ 317017 w 367030"/>
                <a:gd name="T85" fmla="*/ 289255 h 352425"/>
                <a:gd name="T86" fmla="*/ 295808 w 367030"/>
                <a:gd name="T87" fmla="*/ 320459 h 352425"/>
                <a:gd name="T88" fmla="*/ 321652 w 367030"/>
                <a:gd name="T89" fmla="*/ 297599 h 352425"/>
                <a:gd name="T90" fmla="*/ 349453 w 367030"/>
                <a:gd name="T91" fmla="*/ 255752 h 352425"/>
                <a:gd name="T92" fmla="*/ 364286 w 367030"/>
                <a:gd name="T93" fmla="*/ 210362 h 352425"/>
                <a:gd name="T94" fmla="*/ 364401 w 367030"/>
                <a:gd name="T95" fmla="*/ 209804 h 352425"/>
                <a:gd name="T96" fmla="*/ 366979 w 367030"/>
                <a:gd name="T97" fmla="*/ 163182 h 35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7030" h="352425">
                  <a:moveTo>
                    <a:pt x="167398" y="327253"/>
                  </a:moveTo>
                  <a:lnTo>
                    <a:pt x="157797" y="294513"/>
                  </a:lnTo>
                  <a:lnTo>
                    <a:pt x="136385" y="260680"/>
                  </a:lnTo>
                  <a:lnTo>
                    <a:pt x="135928" y="260121"/>
                  </a:lnTo>
                  <a:lnTo>
                    <a:pt x="135509" y="259537"/>
                  </a:lnTo>
                  <a:lnTo>
                    <a:pt x="135051" y="258965"/>
                  </a:lnTo>
                  <a:lnTo>
                    <a:pt x="72428" y="183743"/>
                  </a:lnTo>
                  <a:lnTo>
                    <a:pt x="52285" y="147193"/>
                  </a:lnTo>
                  <a:lnTo>
                    <a:pt x="43992" y="104394"/>
                  </a:lnTo>
                  <a:lnTo>
                    <a:pt x="49745" y="62992"/>
                  </a:lnTo>
                  <a:lnTo>
                    <a:pt x="71755" y="30619"/>
                  </a:lnTo>
                  <a:lnTo>
                    <a:pt x="72923" y="29667"/>
                  </a:lnTo>
                  <a:lnTo>
                    <a:pt x="74104" y="28752"/>
                  </a:lnTo>
                  <a:lnTo>
                    <a:pt x="75298" y="27863"/>
                  </a:lnTo>
                  <a:lnTo>
                    <a:pt x="75196" y="27736"/>
                  </a:lnTo>
                  <a:lnTo>
                    <a:pt x="44335" y="56032"/>
                  </a:lnTo>
                  <a:lnTo>
                    <a:pt x="17322" y="97307"/>
                  </a:lnTo>
                  <a:lnTo>
                    <a:pt x="2590" y="142684"/>
                  </a:lnTo>
                  <a:lnTo>
                    <a:pt x="0" y="189661"/>
                  </a:lnTo>
                  <a:lnTo>
                    <a:pt x="9334" y="235775"/>
                  </a:lnTo>
                  <a:lnTo>
                    <a:pt x="29946" y="277533"/>
                  </a:lnTo>
                  <a:lnTo>
                    <a:pt x="62407" y="314680"/>
                  </a:lnTo>
                  <a:lnTo>
                    <a:pt x="104432" y="342531"/>
                  </a:lnTo>
                  <a:lnTo>
                    <a:pt x="134112" y="352171"/>
                  </a:lnTo>
                  <a:lnTo>
                    <a:pt x="160261" y="349631"/>
                  </a:lnTo>
                  <a:lnTo>
                    <a:pt x="167398" y="327253"/>
                  </a:lnTo>
                  <a:close/>
                </a:path>
                <a:path w="367030" h="352425">
                  <a:moveTo>
                    <a:pt x="366979" y="163182"/>
                  </a:moveTo>
                  <a:lnTo>
                    <a:pt x="357682" y="117106"/>
                  </a:lnTo>
                  <a:lnTo>
                    <a:pt x="336791" y="74676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78" y="0"/>
                  </a:lnTo>
                  <a:lnTo>
                    <a:pt x="206502" y="2628"/>
                  </a:lnTo>
                  <a:lnTo>
                    <a:pt x="199364" y="25006"/>
                  </a:lnTo>
                  <a:lnTo>
                    <a:pt x="208965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77" y="205066"/>
                  </a:lnTo>
                  <a:lnTo>
                    <a:pt x="322770" y="247853"/>
                  </a:lnTo>
                  <a:lnTo>
                    <a:pt x="317017" y="289255"/>
                  </a:lnTo>
                  <a:lnTo>
                    <a:pt x="295808" y="320459"/>
                  </a:lnTo>
                  <a:lnTo>
                    <a:pt x="321652" y="297599"/>
                  </a:lnTo>
                  <a:lnTo>
                    <a:pt x="349453" y="255752"/>
                  </a:lnTo>
                  <a:lnTo>
                    <a:pt x="364286" y="210362"/>
                  </a:lnTo>
                  <a:lnTo>
                    <a:pt x="364401" y="209804"/>
                  </a:lnTo>
                  <a:lnTo>
                    <a:pt x="366979" y="163182"/>
                  </a:lnTo>
                  <a:close/>
                </a:path>
              </a:pathLst>
            </a:custGeom>
            <a:solidFill>
              <a:srgbClr val="6BB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8BC06524-DEB8-8B11-091C-8AD8FD645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41" y="6311874"/>
              <a:ext cx="367030" cy="353060"/>
            </a:xfrm>
            <a:custGeom>
              <a:avLst/>
              <a:gdLst>
                <a:gd name="T0" fmla="*/ 168363 w 367030"/>
                <a:gd name="T1" fmla="*/ 25158 h 353059"/>
                <a:gd name="T2" fmla="*/ 161378 w 367030"/>
                <a:gd name="T3" fmla="*/ 2730 h 353059"/>
                <a:gd name="T4" fmla="*/ 134886 w 367030"/>
                <a:gd name="T5" fmla="*/ 0 h 353059"/>
                <a:gd name="T6" fmla="*/ 108254 w 367030"/>
                <a:gd name="T7" fmla="*/ 8674 h 353059"/>
                <a:gd name="T8" fmla="*/ 74193 w 367030"/>
                <a:gd name="T9" fmla="*/ 28587 h 353059"/>
                <a:gd name="T10" fmla="*/ 45262 w 367030"/>
                <a:gd name="T11" fmla="*/ 55422 h 353059"/>
                <a:gd name="T12" fmla="*/ 17322 w 367030"/>
                <a:gd name="T13" fmla="*/ 97561 h 353059"/>
                <a:gd name="T14" fmla="*/ 2590 w 367030"/>
                <a:gd name="T15" fmla="*/ 142938 h 353059"/>
                <a:gd name="T16" fmla="*/ 0 w 367030"/>
                <a:gd name="T17" fmla="*/ 189915 h 353059"/>
                <a:gd name="T18" fmla="*/ 9169 w 367030"/>
                <a:gd name="T19" fmla="*/ 235178 h 353059"/>
                <a:gd name="T20" fmla="*/ 30441 w 367030"/>
                <a:gd name="T21" fmla="*/ 278803 h 353059"/>
                <a:gd name="T22" fmla="*/ 62420 w 367030"/>
                <a:gd name="T23" fmla="*/ 314960 h 353059"/>
                <a:gd name="T24" fmla="*/ 70383 w 367030"/>
                <a:gd name="T25" fmla="*/ 320509 h 353059"/>
                <a:gd name="T26" fmla="*/ 49034 w 367030"/>
                <a:gd name="T27" fmla="*/ 288658 h 353059"/>
                <a:gd name="T28" fmla="*/ 43535 w 367030"/>
                <a:gd name="T29" fmla="*/ 247218 h 353059"/>
                <a:gd name="T30" fmla="*/ 52095 w 367030"/>
                <a:gd name="T31" fmla="*/ 204482 h 353059"/>
                <a:gd name="T32" fmla="*/ 72466 w 367030"/>
                <a:gd name="T33" fmla="*/ 168059 h 353059"/>
                <a:gd name="T34" fmla="*/ 136042 w 367030"/>
                <a:gd name="T35" fmla="*/ 92684 h 353059"/>
                <a:gd name="T36" fmla="*/ 136461 w 367030"/>
                <a:gd name="T37" fmla="*/ 92100 h 353059"/>
                <a:gd name="T38" fmla="*/ 136918 w 367030"/>
                <a:gd name="T39" fmla="*/ 91541 h 353059"/>
                <a:gd name="T40" fmla="*/ 158559 w 367030"/>
                <a:gd name="T41" fmla="*/ 57835 h 353059"/>
                <a:gd name="T42" fmla="*/ 168363 w 367030"/>
                <a:gd name="T43" fmla="*/ 25158 h 353059"/>
                <a:gd name="T44" fmla="*/ 366991 w 367030"/>
                <a:gd name="T45" fmla="*/ 163309 h 353059"/>
                <a:gd name="T46" fmla="*/ 357860 w 367030"/>
                <a:gd name="T47" fmla="*/ 118287 h 353059"/>
                <a:gd name="T48" fmla="*/ 336537 w 367030"/>
                <a:gd name="T49" fmla="*/ 74422 h 353059"/>
                <a:gd name="T50" fmla="*/ 303834 w 367030"/>
                <a:gd name="T51" fmla="*/ 37465 h 353059"/>
                <a:gd name="T52" fmla="*/ 296176 w 367030"/>
                <a:gd name="T53" fmla="*/ 31965 h 353059"/>
                <a:gd name="T54" fmla="*/ 317728 w 367030"/>
                <a:gd name="T55" fmla="*/ 64109 h 353059"/>
                <a:gd name="T56" fmla="*/ 323227 w 367030"/>
                <a:gd name="T57" fmla="*/ 105549 h 353059"/>
                <a:gd name="T58" fmla="*/ 314655 w 367030"/>
                <a:gd name="T59" fmla="*/ 148285 h 353059"/>
                <a:gd name="T60" fmla="*/ 294297 w 367030"/>
                <a:gd name="T61" fmla="*/ 184708 h 353059"/>
                <a:gd name="T62" fmla="*/ 230720 w 367030"/>
                <a:gd name="T63" fmla="*/ 260083 h 353059"/>
                <a:gd name="T64" fmla="*/ 230301 w 367030"/>
                <a:gd name="T65" fmla="*/ 260667 h 353059"/>
                <a:gd name="T66" fmla="*/ 229844 w 367030"/>
                <a:gd name="T67" fmla="*/ 261226 h 353059"/>
                <a:gd name="T68" fmla="*/ 208203 w 367030"/>
                <a:gd name="T69" fmla="*/ 294932 h 353059"/>
                <a:gd name="T70" fmla="*/ 198399 w 367030"/>
                <a:gd name="T71" fmla="*/ 327596 h 353059"/>
                <a:gd name="T72" fmla="*/ 205384 w 367030"/>
                <a:gd name="T73" fmla="*/ 350024 h 353059"/>
                <a:gd name="T74" fmla="*/ 232676 w 367030"/>
                <a:gd name="T75" fmla="*/ 352844 h 353059"/>
                <a:gd name="T76" fmla="*/ 237540 w 367030"/>
                <a:gd name="T77" fmla="*/ 351853 h 353059"/>
                <a:gd name="T78" fmla="*/ 285305 w 367030"/>
                <a:gd name="T79" fmla="*/ 329844 h 353059"/>
                <a:gd name="T80" fmla="*/ 317474 w 367030"/>
                <a:gd name="T81" fmla="*/ 301548 h 353059"/>
                <a:gd name="T82" fmla="*/ 348564 w 367030"/>
                <a:gd name="T83" fmla="*/ 257365 h 353059"/>
                <a:gd name="T84" fmla="*/ 364083 w 367030"/>
                <a:gd name="T85" fmla="*/ 211264 h 353059"/>
                <a:gd name="T86" fmla="*/ 364451 w 367030"/>
                <a:gd name="T87" fmla="*/ 209257 h 353059"/>
                <a:gd name="T88" fmla="*/ 366991 w 367030"/>
                <a:gd name="T89" fmla="*/ 163309 h 35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030" h="353059">
                  <a:moveTo>
                    <a:pt x="168363" y="25158"/>
                  </a:moveTo>
                  <a:lnTo>
                    <a:pt x="161378" y="2730"/>
                  </a:lnTo>
                  <a:lnTo>
                    <a:pt x="134886" y="0"/>
                  </a:lnTo>
                  <a:lnTo>
                    <a:pt x="108254" y="8674"/>
                  </a:lnTo>
                  <a:lnTo>
                    <a:pt x="74193" y="28587"/>
                  </a:lnTo>
                  <a:lnTo>
                    <a:pt x="45262" y="55422"/>
                  </a:lnTo>
                  <a:lnTo>
                    <a:pt x="17322" y="97561"/>
                  </a:lnTo>
                  <a:lnTo>
                    <a:pt x="2590" y="142938"/>
                  </a:lnTo>
                  <a:lnTo>
                    <a:pt x="0" y="189915"/>
                  </a:lnTo>
                  <a:lnTo>
                    <a:pt x="9169" y="235178"/>
                  </a:lnTo>
                  <a:lnTo>
                    <a:pt x="30441" y="278803"/>
                  </a:lnTo>
                  <a:lnTo>
                    <a:pt x="62420" y="314960"/>
                  </a:lnTo>
                  <a:lnTo>
                    <a:pt x="70383" y="320509"/>
                  </a:lnTo>
                  <a:lnTo>
                    <a:pt x="49034" y="288658"/>
                  </a:lnTo>
                  <a:lnTo>
                    <a:pt x="43535" y="247218"/>
                  </a:lnTo>
                  <a:lnTo>
                    <a:pt x="52095" y="204482"/>
                  </a:lnTo>
                  <a:lnTo>
                    <a:pt x="72466" y="168059"/>
                  </a:lnTo>
                  <a:lnTo>
                    <a:pt x="136042" y="92684"/>
                  </a:lnTo>
                  <a:lnTo>
                    <a:pt x="136461" y="92100"/>
                  </a:lnTo>
                  <a:lnTo>
                    <a:pt x="136918" y="91541"/>
                  </a:lnTo>
                  <a:lnTo>
                    <a:pt x="158559" y="57835"/>
                  </a:lnTo>
                  <a:lnTo>
                    <a:pt x="168363" y="25158"/>
                  </a:lnTo>
                  <a:close/>
                </a:path>
                <a:path w="367030" h="353059">
                  <a:moveTo>
                    <a:pt x="366991" y="163309"/>
                  </a:moveTo>
                  <a:lnTo>
                    <a:pt x="357860" y="118287"/>
                  </a:lnTo>
                  <a:lnTo>
                    <a:pt x="336537" y="74422"/>
                  </a:lnTo>
                  <a:lnTo>
                    <a:pt x="303834" y="37465"/>
                  </a:lnTo>
                  <a:lnTo>
                    <a:pt x="296176" y="31965"/>
                  </a:lnTo>
                  <a:lnTo>
                    <a:pt x="317728" y="64109"/>
                  </a:lnTo>
                  <a:lnTo>
                    <a:pt x="323227" y="105549"/>
                  </a:lnTo>
                  <a:lnTo>
                    <a:pt x="314655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03" y="294932"/>
                  </a:lnTo>
                  <a:lnTo>
                    <a:pt x="198399" y="327596"/>
                  </a:lnTo>
                  <a:lnTo>
                    <a:pt x="205384" y="350024"/>
                  </a:lnTo>
                  <a:lnTo>
                    <a:pt x="232676" y="352844"/>
                  </a:lnTo>
                  <a:lnTo>
                    <a:pt x="237540" y="351853"/>
                  </a:lnTo>
                  <a:lnTo>
                    <a:pt x="285305" y="329844"/>
                  </a:lnTo>
                  <a:lnTo>
                    <a:pt x="317474" y="301548"/>
                  </a:lnTo>
                  <a:lnTo>
                    <a:pt x="348564" y="257365"/>
                  </a:lnTo>
                  <a:lnTo>
                    <a:pt x="364083" y="211264"/>
                  </a:lnTo>
                  <a:lnTo>
                    <a:pt x="364451" y="209257"/>
                  </a:lnTo>
                  <a:lnTo>
                    <a:pt x="366991" y="163309"/>
                  </a:lnTo>
                  <a:close/>
                </a:path>
              </a:pathLst>
            </a:custGeom>
            <a:solidFill>
              <a:srgbClr val="31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  <p:pic>
        <p:nvPicPr>
          <p:cNvPr id="9" name="object 8">
            <a:extLst>
              <a:ext uri="{FF2B5EF4-FFF2-40B4-BE49-F238E27FC236}">
                <a16:creationId xmlns:a16="http://schemas.microsoft.com/office/drawing/2014/main" id="{8A5B4A6F-AEB0-D9B0-1E1A-C8B62534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863" y="6338888"/>
            <a:ext cx="41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47E0151E-F087-E821-F272-2A6B2A69AA08}"/>
              </a:ext>
            </a:extLst>
          </p:cNvPr>
          <p:cNvSpPr>
            <a:spLocks/>
          </p:cNvSpPr>
          <p:nvPr/>
        </p:nvSpPr>
        <p:spPr bwMode="auto">
          <a:xfrm>
            <a:off x="1300163" y="1584325"/>
            <a:ext cx="5184775" cy="0"/>
          </a:xfrm>
          <a:custGeom>
            <a:avLst/>
            <a:gdLst>
              <a:gd name="T0" fmla="*/ 0 w 5184140"/>
              <a:gd name="T1" fmla="*/ 5184000 w 51841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184140">
                <a:moveTo>
                  <a:pt x="0" y="0"/>
                </a:moveTo>
                <a:lnTo>
                  <a:pt x="518400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D3EA7ABA-B34C-914D-EDC5-497692A0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380163"/>
            <a:ext cx="1082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166" y="1886547"/>
            <a:ext cx="9144000" cy="1655762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9166" y="668852"/>
            <a:ext cx="10515600" cy="1129468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41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2BAB28-1AA4-95E2-72D2-424348A87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ACD9-8B79-4111-9CC4-1D47812DC53E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0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E4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E4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5D0761-3834-72F7-EE94-416AE93F6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EF46-D866-4A31-9B28-78DBD062D48E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78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A3DEDE-5DC2-8034-1389-3CB90E0D5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377D-A975-43FD-B608-4C70DEFB644C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8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89E980-3904-12D8-4888-80BE78160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A583-896F-4E20-B589-03D9933F8177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60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317D1245-527D-DFCF-D2F2-4176445C7ED6}"/>
              </a:ext>
            </a:extLst>
          </p:cNvPr>
          <p:cNvGrpSpPr/>
          <p:nvPr userDrawn="1"/>
        </p:nvGrpSpPr>
        <p:grpSpPr>
          <a:xfrm>
            <a:off x="0" y="457199"/>
            <a:ext cx="9000490" cy="3966210"/>
            <a:chOff x="0" y="457199"/>
            <a:chExt cx="9000490" cy="396621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C90E42EA-2AF4-D00D-50F0-8939CD950D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7199"/>
              <a:ext cx="9000008" cy="2741866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36CA40AD-06DA-5171-1222-6947B0321874}"/>
                </a:ext>
              </a:extLst>
            </p:cNvPr>
            <p:cNvSpPr/>
            <p:nvPr/>
          </p:nvSpPr>
          <p:spPr>
            <a:xfrm>
              <a:off x="0" y="3199061"/>
              <a:ext cx="9000490" cy="1224280"/>
            </a:xfrm>
            <a:custGeom>
              <a:avLst/>
              <a:gdLst/>
              <a:ahLst/>
              <a:cxnLst/>
              <a:rect l="l" t="t" r="r" b="b"/>
              <a:pathLst>
                <a:path w="9000490" h="1224279">
                  <a:moveTo>
                    <a:pt x="8999994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8748001" y="1224000"/>
                  </a:lnTo>
                  <a:lnTo>
                    <a:pt x="8793299" y="1219940"/>
                  </a:lnTo>
                  <a:lnTo>
                    <a:pt x="8835932" y="1208234"/>
                  </a:lnTo>
                  <a:lnTo>
                    <a:pt x="8875190" y="1189594"/>
                  </a:lnTo>
                  <a:lnTo>
                    <a:pt x="8910360" y="1164731"/>
                  </a:lnTo>
                  <a:lnTo>
                    <a:pt x="8940731" y="1134358"/>
                  </a:lnTo>
                  <a:lnTo>
                    <a:pt x="8965591" y="1099186"/>
                  </a:lnTo>
                  <a:lnTo>
                    <a:pt x="8984230" y="1059927"/>
                  </a:lnTo>
                  <a:lnTo>
                    <a:pt x="8995934" y="1017292"/>
                  </a:lnTo>
                  <a:lnTo>
                    <a:pt x="8999994" y="971994"/>
                  </a:lnTo>
                  <a:lnTo>
                    <a:pt x="8999994" y="0"/>
                  </a:lnTo>
                  <a:close/>
                </a:path>
              </a:pathLst>
            </a:custGeom>
            <a:solidFill>
              <a:srgbClr val="F5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4B2E09EC-3736-82A2-609B-28E1CE5FB1AC}"/>
                </a:ext>
              </a:extLst>
            </p:cNvPr>
            <p:cNvSpPr/>
            <p:nvPr/>
          </p:nvSpPr>
          <p:spPr>
            <a:xfrm>
              <a:off x="826787" y="3659462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80" h="284479">
                  <a:moveTo>
                    <a:pt x="153822" y="0"/>
                  </a:moveTo>
                  <a:lnTo>
                    <a:pt x="110254" y="3161"/>
                  </a:lnTo>
                  <a:lnTo>
                    <a:pt x="69308" y="19541"/>
                  </a:lnTo>
                  <a:lnTo>
                    <a:pt x="34297" y="48895"/>
                  </a:lnTo>
                  <a:lnTo>
                    <a:pt x="10298" y="87764"/>
                  </a:lnTo>
                  <a:lnTo>
                    <a:pt x="0" y="130640"/>
                  </a:lnTo>
                  <a:lnTo>
                    <a:pt x="3159" y="174208"/>
                  </a:lnTo>
                  <a:lnTo>
                    <a:pt x="19537" y="215155"/>
                  </a:lnTo>
                  <a:lnTo>
                    <a:pt x="48890" y="250165"/>
                  </a:lnTo>
                  <a:lnTo>
                    <a:pt x="87760" y="274170"/>
                  </a:lnTo>
                  <a:lnTo>
                    <a:pt x="130638" y="284472"/>
                  </a:lnTo>
                  <a:lnTo>
                    <a:pt x="174208" y="281312"/>
                  </a:lnTo>
                  <a:lnTo>
                    <a:pt x="215154" y="264932"/>
                  </a:lnTo>
                  <a:lnTo>
                    <a:pt x="250159" y="235573"/>
                  </a:lnTo>
                  <a:lnTo>
                    <a:pt x="274166" y="196702"/>
                  </a:lnTo>
                  <a:lnTo>
                    <a:pt x="284470" y="153824"/>
                  </a:lnTo>
                  <a:lnTo>
                    <a:pt x="281312" y="110254"/>
                  </a:lnTo>
                  <a:lnTo>
                    <a:pt x="264931" y="69308"/>
                  </a:lnTo>
                  <a:lnTo>
                    <a:pt x="235567" y="34303"/>
                  </a:lnTo>
                  <a:lnTo>
                    <a:pt x="196698" y="10299"/>
                  </a:lnTo>
                  <a:lnTo>
                    <a:pt x="153822" y="0"/>
                  </a:lnTo>
                  <a:close/>
                </a:path>
              </a:pathLst>
            </a:custGeom>
            <a:solidFill>
              <a:srgbClr val="3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43A5B777-8832-837D-1A4A-054242DECEED}"/>
                </a:ext>
              </a:extLst>
            </p:cNvPr>
            <p:cNvSpPr/>
            <p:nvPr/>
          </p:nvSpPr>
          <p:spPr>
            <a:xfrm>
              <a:off x="504647" y="3351567"/>
              <a:ext cx="929005" cy="899160"/>
            </a:xfrm>
            <a:custGeom>
              <a:avLst/>
              <a:gdLst/>
              <a:ahLst/>
              <a:cxnLst/>
              <a:rect l="l" t="t" r="r" b="b"/>
              <a:pathLst>
                <a:path w="929005" h="899160">
                  <a:moveTo>
                    <a:pt x="423837" y="846721"/>
                  </a:moveTo>
                  <a:lnTo>
                    <a:pt x="411518" y="777443"/>
                  </a:lnTo>
                  <a:lnTo>
                    <a:pt x="394741" y="738657"/>
                  </a:lnTo>
                  <a:lnTo>
                    <a:pt x="372351" y="699820"/>
                  </a:lnTo>
                  <a:lnTo>
                    <a:pt x="345440" y="663003"/>
                  </a:lnTo>
                  <a:lnTo>
                    <a:pt x="344284" y="661593"/>
                  </a:lnTo>
                  <a:lnTo>
                    <a:pt x="343230" y="660107"/>
                  </a:lnTo>
                  <a:lnTo>
                    <a:pt x="342061" y="658672"/>
                  </a:lnTo>
                  <a:lnTo>
                    <a:pt x="183959" y="468769"/>
                  </a:lnTo>
                  <a:lnTo>
                    <a:pt x="158026" y="430923"/>
                  </a:lnTo>
                  <a:lnTo>
                    <a:pt x="137388" y="387870"/>
                  </a:lnTo>
                  <a:lnTo>
                    <a:pt x="122542" y="341274"/>
                  </a:lnTo>
                  <a:lnTo>
                    <a:pt x="113957" y="292836"/>
                  </a:lnTo>
                  <a:lnTo>
                    <a:pt x="112141" y="244246"/>
                  </a:lnTo>
                  <a:lnTo>
                    <a:pt x="117576" y="197192"/>
                  </a:lnTo>
                  <a:lnTo>
                    <a:pt x="130746" y="153365"/>
                  </a:lnTo>
                  <a:lnTo>
                    <a:pt x="152158" y="114465"/>
                  </a:lnTo>
                  <a:lnTo>
                    <a:pt x="182283" y="82169"/>
                  </a:lnTo>
                  <a:lnTo>
                    <a:pt x="191211" y="75222"/>
                  </a:lnTo>
                  <a:lnTo>
                    <a:pt x="190855" y="74790"/>
                  </a:lnTo>
                  <a:lnTo>
                    <a:pt x="149186" y="108915"/>
                  </a:lnTo>
                  <a:lnTo>
                    <a:pt x="113055" y="146304"/>
                  </a:lnTo>
                  <a:lnTo>
                    <a:pt x="83794" y="183794"/>
                  </a:lnTo>
                  <a:lnTo>
                    <a:pt x="58953" y="223278"/>
                  </a:lnTo>
                  <a:lnTo>
                    <a:pt x="38481" y="264426"/>
                  </a:lnTo>
                  <a:lnTo>
                    <a:pt x="22377" y="306920"/>
                  </a:lnTo>
                  <a:lnTo>
                    <a:pt x="10617" y="350431"/>
                  </a:lnTo>
                  <a:lnTo>
                    <a:pt x="3162" y="394614"/>
                  </a:lnTo>
                  <a:lnTo>
                    <a:pt x="0" y="439153"/>
                  </a:lnTo>
                  <a:lnTo>
                    <a:pt x="1092" y="483704"/>
                  </a:lnTo>
                  <a:lnTo>
                    <a:pt x="6426" y="527964"/>
                  </a:lnTo>
                  <a:lnTo>
                    <a:pt x="15989" y="571576"/>
                  </a:lnTo>
                  <a:lnTo>
                    <a:pt x="29730" y="614222"/>
                  </a:lnTo>
                  <a:lnTo>
                    <a:pt x="46291" y="652449"/>
                  </a:lnTo>
                  <a:lnTo>
                    <a:pt x="65951" y="688530"/>
                  </a:lnTo>
                  <a:lnTo>
                    <a:pt x="88963" y="723074"/>
                  </a:lnTo>
                  <a:lnTo>
                    <a:pt x="94030" y="729830"/>
                  </a:lnTo>
                  <a:lnTo>
                    <a:pt x="94856" y="730961"/>
                  </a:lnTo>
                  <a:lnTo>
                    <a:pt x="134708" y="776744"/>
                  </a:lnTo>
                  <a:lnTo>
                    <a:pt x="164706" y="804722"/>
                  </a:lnTo>
                  <a:lnTo>
                    <a:pt x="198018" y="830719"/>
                  </a:lnTo>
                  <a:lnTo>
                    <a:pt x="237502" y="855560"/>
                  </a:lnTo>
                  <a:lnTo>
                    <a:pt x="278663" y="876020"/>
                  </a:lnTo>
                  <a:lnTo>
                    <a:pt x="333006" y="894626"/>
                  </a:lnTo>
                  <a:lnTo>
                    <a:pt x="372872" y="899096"/>
                  </a:lnTo>
                  <a:lnTo>
                    <a:pt x="400570" y="891247"/>
                  </a:lnTo>
                  <a:lnTo>
                    <a:pt x="417195" y="873099"/>
                  </a:lnTo>
                  <a:lnTo>
                    <a:pt x="423837" y="846721"/>
                  </a:lnTo>
                  <a:close/>
                </a:path>
                <a:path w="929005" h="899160">
                  <a:moveTo>
                    <a:pt x="928674" y="458546"/>
                  </a:moveTo>
                  <a:lnTo>
                    <a:pt x="927658" y="417423"/>
                  </a:lnTo>
                  <a:lnTo>
                    <a:pt x="922439" y="373481"/>
                  </a:lnTo>
                  <a:lnTo>
                    <a:pt x="912812" y="329044"/>
                  </a:lnTo>
                  <a:lnTo>
                    <a:pt x="899579" y="287832"/>
                  </a:lnTo>
                  <a:lnTo>
                    <a:pt x="882383" y="247675"/>
                  </a:lnTo>
                  <a:lnTo>
                    <a:pt x="861225" y="208915"/>
                  </a:lnTo>
                  <a:lnTo>
                    <a:pt x="835723" y="171335"/>
                  </a:lnTo>
                  <a:lnTo>
                    <a:pt x="834136" y="169265"/>
                  </a:lnTo>
                  <a:lnTo>
                    <a:pt x="833310" y="168135"/>
                  </a:lnTo>
                  <a:lnTo>
                    <a:pt x="797547" y="126885"/>
                  </a:lnTo>
                  <a:lnTo>
                    <a:pt x="768210" y="98806"/>
                  </a:lnTo>
                  <a:lnTo>
                    <a:pt x="729386" y="68630"/>
                  </a:lnTo>
                  <a:lnTo>
                    <a:pt x="688428" y="43154"/>
                  </a:lnTo>
                  <a:lnTo>
                    <a:pt x="645718" y="22377"/>
                  </a:lnTo>
                  <a:lnTo>
                    <a:pt x="605726" y="7759"/>
                  </a:lnTo>
                  <a:lnTo>
                    <a:pt x="555294" y="0"/>
                  </a:lnTo>
                  <a:lnTo>
                    <a:pt x="527608" y="7848"/>
                  </a:lnTo>
                  <a:lnTo>
                    <a:pt x="510984" y="25996"/>
                  </a:lnTo>
                  <a:lnTo>
                    <a:pt x="504355" y="52374"/>
                  </a:lnTo>
                  <a:lnTo>
                    <a:pt x="506603" y="84950"/>
                  </a:lnTo>
                  <a:lnTo>
                    <a:pt x="533438" y="160439"/>
                  </a:lnTo>
                  <a:lnTo>
                    <a:pt x="555828" y="199275"/>
                  </a:lnTo>
                  <a:lnTo>
                    <a:pt x="582739" y="236093"/>
                  </a:lnTo>
                  <a:lnTo>
                    <a:pt x="583882" y="237502"/>
                  </a:lnTo>
                  <a:lnTo>
                    <a:pt x="584936" y="238988"/>
                  </a:lnTo>
                  <a:lnTo>
                    <a:pt x="586105" y="240423"/>
                  </a:lnTo>
                  <a:lnTo>
                    <a:pt x="744207" y="430326"/>
                  </a:lnTo>
                  <a:lnTo>
                    <a:pt x="770153" y="468172"/>
                  </a:lnTo>
                  <a:lnTo>
                    <a:pt x="790790" y="511225"/>
                  </a:lnTo>
                  <a:lnTo>
                    <a:pt x="805649" y="557822"/>
                  </a:lnTo>
                  <a:lnTo>
                    <a:pt x="814222" y="606259"/>
                  </a:lnTo>
                  <a:lnTo>
                    <a:pt x="816038" y="654850"/>
                  </a:lnTo>
                  <a:lnTo>
                    <a:pt x="810602" y="701903"/>
                  </a:lnTo>
                  <a:lnTo>
                    <a:pt x="797433" y="745731"/>
                  </a:lnTo>
                  <a:lnTo>
                    <a:pt x="776020" y="784644"/>
                  </a:lnTo>
                  <a:lnTo>
                    <a:pt x="745883" y="816927"/>
                  </a:lnTo>
                  <a:lnTo>
                    <a:pt x="736955" y="823874"/>
                  </a:lnTo>
                  <a:lnTo>
                    <a:pt x="737958" y="825093"/>
                  </a:lnTo>
                  <a:lnTo>
                    <a:pt x="792467" y="778243"/>
                  </a:lnTo>
                  <a:lnTo>
                    <a:pt x="826262" y="740422"/>
                  </a:lnTo>
                  <a:lnTo>
                    <a:pt x="857364" y="696747"/>
                  </a:lnTo>
                  <a:lnTo>
                    <a:pt x="887755" y="640867"/>
                  </a:lnTo>
                  <a:lnTo>
                    <a:pt x="907402" y="589470"/>
                  </a:lnTo>
                  <a:lnTo>
                    <a:pt x="917397" y="552500"/>
                  </a:lnTo>
                  <a:lnTo>
                    <a:pt x="917397" y="552145"/>
                  </a:lnTo>
                  <a:lnTo>
                    <a:pt x="918222" y="548551"/>
                  </a:lnTo>
                  <a:lnTo>
                    <a:pt x="918768" y="545934"/>
                  </a:lnTo>
                  <a:lnTo>
                    <a:pt x="924839" y="510006"/>
                  </a:lnTo>
                  <a:lnTo>
                    <a:pt x="925842" y="501802"/>
                  </a:lnTo>
                  <a:lnTo>
                    <a:pt x="928585" y="463130"/>
                  </a:lnTo>
                  <a:lnTo>
                    <a:pt x="928674" y="458546"/>
                  </a:lnTo>
                  <a:close/>
                </a:path>
              </a:pathLst>
            </a:custGeom>
            <a:solidFill>
              <a:srgbClr val="6BB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A41F59F3-35F1-2D74-B31C-16B8432AB555}"/>
                </a:ext>
              </a:extLst>
            </p:cNvPr>
            <p:cNvSpPr/>
            <p:nvPr/>
          </p:nvSpPr>
          <p:spPr>
            <a:xfrm>
              <a:off x="504647" y="3350983"/>
              <a:ext cx="929005" cy="900430"/>
            </a:xfrm>
            <a:custGeom>
              <a:avLst/>
              <a:gdLst/>
              <a:ahLst/>
              <a:cxnLst/>
              <a:rect l="l" t="t" r="r" b="b"/>
              <a:pathLst>
                <a:path w="929005" h="900429">
                  <a:moveTo>
                    <a:pt x="426364" y="52705"/>
                  </a:moveTo>
                  <a:lnTo>
                    <a:pt x="419900" y="26289"/>
                  </a:lnTo>
                  <a:lnTo>
                    <a:pt x="403390" y="8039"/>
                  </a:lnTo>
                  <a:lnTo>
                    <a:pt x="375742" y="0"/>
                  </a:lnTo>
                  <a:lnTo>
                    <a:pt x="340055" y="3784"/>
                  </a:lnTo>
                  <a:lnTo>
                    <a:pt x="274421" y="26733"/>
                  </a:lnTo>
                  <a:lnTo>
                    <a:pt x="230301" y="49377"/>
                  </a:lnTo>
                  <a:lnTo>
                    <a:pt x="188417" y="76974"/>
                  </a:lnTo>
                  <a:lnTo>
                    <a:pt x="149186" y="109499"/>
                  </a:lnTo>
                  <a:lnTo>
                    <a:pt x="113093" y="146850"/>
                  </a:lnTo>
                  <a:lnTo>
                    <a:pt x="83794" y="184378"/>
                  </a:lnTo>
                  <a:lnTo>
                    <a:pt x="58953" y="223862"/>
                  </a:lnTo>
                  <a:lnTo>
                    <a:pt x="38481" y="265010"/>
                  </a:lnTo>
                  <a:lnTo>
                    <a:pt x="22377" y="307505"/>
                  </a:lnTo>
                  <a:lnTo>
                    <a:pt x="10617" y="351015"/>
                  </a:lnTo>
                  <a:lnTo>
                    <a:pt x="3162" y="395198"/>
                  </a:lnTo>
                  <a:lnTo>
                    <a:pt x="0" y="439737"/>
                  </a:lnTo>
                  <a:lnTo>
                    <a:pt x="1092" y="484289"/>
                  </a:lnTo>
                  <a:lnTo>
                    <a:pt x="6426" y="528548"/>
                  </a:lnTo>
                  <a:lnTo>
                    <a:pt x="15989" y="572160"/>
                  </a:lnTo>
                  <a:lnTo>
                    <a:pt x="32067" y="620204"/>
                  </a:lnTo>
                  <a:lnTo>
                    <a:pt x="51714" y="663486"/>
                  </a:lnTo>
                  <a:lnTo>
                    <a:pt x="74815" y="703262"/>
                  </a:lnTo>
                  <a:lnTo>
                    <a:pt x="126174" y="769162"/>
                  </a:lnTo>
                  <a:lnTo>
                    <a:pt x="154635" y="796391"/>
                  </a:lnTo>
                  <a:lnTo>
                    <a:pt x="188099" y="823556"/>
                  </a:lnTo>
                  <a:lnTo>
                    <a:pt x="188823" y="822706"/>
                  </a:lnTo>
                  <a:lnTo>
                    <a:pt x="185826" y="820445"/>
                  </a:lnTo>
                  <a:lnTo>
                    <a:pt x="182854" y="818121"/>
                  </a:lnTo>
                  <a:lnTo>
                    <a:pt x="150037" y="783234"/>
                  </a:lnTo>
                  <a:lnTo>
                    <a:pt x="128866" y="744181"/>
                  </a:lnTo>
                  <a:lnTo>
                    <a:pt x="115976" y="700278"/>
                  </a:lnTo>
                  <a:lnTo>
                    <a:pt x="110832" y="653186"/>
                  </a:lnTo>
                  <a:lnTo>
                    <a:pt x="112966" y="604608"/>
                  </a:lnTo>
                  <a:lnTo>
                    <a:pt x="121856" y="556221"/>
                  </a:lnTo>
                  <a:lnTo>
                    <a:pt x="137007" y="509727"/>
                  </a:lnTo>
                  <a:lnTo>
                    <a:pt x="157911" y="466801"/>
                  </a:lnTo>
                  <a:lnTo>
                    <a:pt x="184086" y="429120"/>
                  </a:lnTo>
                  <a:lnTo>
                    <a:pt x="344576" y="238823"/>
                  </a:lnTo>
                  <a:lnTo>
                    <a:pt x="345630" y="237324"/>
                  </a:lnTo>
                  <a:lnTo>
                    <a:pt x="373951" y="199275"/>
                  </a:lnTo>
                  <a:lnTo>
                    <a:pt x="396582" y="160591"/>
                  </a:lnTo>
                  <a:lnTo>
                    <a:pt x="413600" y="121894"/>
                  </a:lnTo>
                  <a:lnTo>
                    <a:pt x="423900" y="85255"/>
                  </a:lnTo>
                  <a:lnTo>
                    <a:pt x="426364" y="52705"/>
                  </a:lnTo>
                  <a:close/>
                </a:path>
                <a:path w="929005" h="900429">
                  <a:moveTo>
                    <a:pt x="928649" y="458292"/>
                  </a:moveTo>
                  <a:lnTo>
                    <a:pt x="927658" y="417931"/>
                  </a:lnTo>
                  <a:lnTo>
                    <a:pt x="922299" y="372884"/>
                  </a:lnTo>
                  <a:lnTo>
                    <a:pt x="912749" y="329272"/>
                  </a:lnTo>
                  <a:lnTo>
                    <a:pt x="895794" y="279222"/>
                  </a:lnTo>
                  <a:lnTo>
                    <a:pt x="877341" y="238531"/>
                  </a:lnTo>
                  <a:lnTo>
                    <a:pt x="858266" y="204444"/>
                  </a:lnTo>
                  <a:lnTo>
                    <a:pt x="832840" y="167767"/>
                  </a:lnTo>
                  <a:lnTo>
                    <a:pt x="802563" y="132270"/>
                  </a:lnTo>
                  <a:lnTo>
                    <a:pt x="768223" y="99390"/>
                  </a:lnTo>
                  <a:lnTo>
                    <a:pt x="739660" y="77190"/>
                  </a:lnTo>
                  <a:lnTo>
                    <a:pt x="739343" y="77558"/>
                  </a:lnTo>
                  <a:lnTo>
                    <a:pt x="742340" y="79819"/>
                  </a:lnTo>
                  <a:lnTo>
                    <a:pt x="745312" y="82143"/>
                  </a:lnTo>
                  <a:lnTo>
                    <a:pt x="778141" y="117030"/>
                  </a:lnTo>
                  <a:lnTo>
                    <a:pt x="799299" y="156083"/>
                  </a:lnTo>
                  <a:lnTo>
                    <a:pt x="812203" y="199986"/>
                  </a:lnTo>
                  <a:lnTo>
                    <a:pt x="817333" y="247078"/>
                  </a:lnTo>
                  <a:lnTo>
                    <a:pt x="815213" y="295656"/>
                  </a:lnTo>
                  <a:lnTo>
                    <a:pt x="806323" y="344043"/>
                  </a:lnTo>
                  <a:lnTo>
                    <a:pt x="791171" y="390537"/>
                  </a:lnTo>
                  <a:lnTo>
                    <a:pt x="770255" y="433476"/>
                  </a:lnTo>
                  <a:lnTo>
                    <a:pt x="744080" y="471144"/>
                  </a:lnTo>
                  <a:lnTo>
                    <a:pt x="583590" y="661441"/>
                  </a:lnTo>
                  <a:lnTo>
                    <a:pt x="582536" y="662940"/>
                  </a:lnTo>
                  <a:lnTo>
                    <a:pt x="554228" y="700989"/>
                  </a:lnTo>
                  <a:lnTo>
                    <a:pt x="531583" y="739673"/>
                  </a:lnTo>
                  <a:lnTo>
                    <a:pt x="514578" y="778357"/>
                  </a:lnTo>
                  <a:lnTo>
                    <a:pt x="501815" y="847559"/>
                  </a:lnTo>
                  <a:lnTo>
                    <a:pt x="508279" y="873975"/>
                  </a:lnTo>
                  <a:lnTo>
                    <a:pt x="524776" y="892225"/>
                  </a:lnTo>
                  <a:lnTo>
                    <a:pt x="552424" y="900264"/>
                  </a:lnTo>
                  <a:lnTo>
                    <a:pt x="592315" y="896035"/>
                  </a:lnTo>
                  <a:lnTo>
                    <a:pt x="631075" y="884224"/>
                  </a:lnTo>
                  <a:lnTo>
                    <a:pt x="669810" y="867435"/>
                  </a:lnTo>
                  <a:lnTo>
                    <a:pt x="709536" y="845375"/>
                  </a:lnTo>
                  <a:lnTo>
                    <a:pt x="751992" y="815200"/>
                  </a:lnTo>
                  <a:lnTo>
                    <a:pt x="789114" y="781900"/>
                  </a:lnTo>
                  <a:lnTo>
                    <a:pt x="821524" y="746340"/>
                  </a:lnTo>
                  <a:lnTo>
                    <a:pt x="833196" y="731647"/>
                  </a:lnTo>
                  <a:lnTo>
                    <a:pt x="835418" y="728776"/>
                  </a:lnTo>
                  <a:lnTo>
                    <a:pt x="858774" y="694766"/>
                  </a:lnTo>
                  <a:lnTo>
                    <a:pt x="866444" y="681977"/>
                  </a:lnTo>
                  <a:lnTo>
                    <a:pt x="867054" y="680974"/>
                  </a:lnTo>
                  <a:lnTo>
                    <a:pt x="869975" y="675843"/>
                  </a:lnTo>
                  <a:lnTo>
                    <a:pt x="872248" y="671741"/>
                  </a:lnTo>
                  <a:lnTo>
                    <a:pt x="874826" y="666940"/>
                  </a:lnTo>
                  <a:lnTo>
                    <a:pt x="875157" y="666267"/>
                  </a:lnTo>
                  <a:lnTo>
                    <a:pt x="877366" y="662063"/>
                  </a:lnTo>
                  <a:lnTo>
                    <a:pt x="879170" y="658520"/>
                  </a:lnTo>
                  <a:lnTo>
                    <a:pt x="880922" y="654964"/>
                  </a:lnTo>
                  <a:lnTo>
                    <a:pt x="881532" y="653770"/>
                  </a:lnTo>
                  <a:lnTo>
                    <a:pt x="882091" y="652576"/>
                  </a:lnTo>
                  <a:lnTo>
                    <a:pt x="884326" y="647979"/>
                  </a:lnTo>
                  <a:lnTo>
                    <a:pt x="885939" y="644550"/>
                  </a:lnTo>
                  <a:lnTo>
                    <a:pt x="902030" y="605142"/>
                  </a:lnTo>
                  <a:lnTo>
                    <a:pt x="904671" y="597420"/>
                  </a:lnTo>
                  <a:lnTo>
                    <a:pt x="905065" y="596328"/>
                  </a:lnTo>
                  <a:lnTo>
                    <a:pt x="915657" y="559523"/>
                  </a:lnTo>
                  <a:lnTo>
                    <a:pt x="924471" y="512724"/>
                  </a:lnTo>
                  <a:lnTo>
                    <a:pt x="928471" y="465404"/>
                  </a:lnTo>
                  <a:lnTo>
                    <a:pt x="928585" y="462102"/>
                  </a:lnTo>
                  <a:lnTo>
                    <a:pt x="928649" y="458292"/>
                  </a:lnTo>
                  <a:close/>
                </a:path>
              </a:pathLst>
            </a:custGeom>
            <a:solidFill>
              <a:srgbClr val="3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F4D3DA43-566C-C879-557F-B588270F31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447" y="3520526"/>
              <a:ext cx="2930358" cy="360894"/>
            </a:xfrm>
            <a:prstGeom prst="rect">
              <a:avLst/>
            </a:prstGeom>
          </p:spPr>
        </p:pic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111E855F-05A5-EA08-B12C-4905D8D4C3A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5741" y="3969854"/>
              <a:ext cx="1298281" cy="1337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74641E-B71B-64FE-A1EF-A3E0D26A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28" y="768350"/>
            <a:ext cx="8656092" cy="743340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EA6DA-7E90-62DB-D597-376CD233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0" y="1755311"/>
            <a:ext cx="8660070" cy="1223294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ject 11">
            <a:extLst>
              <a:ext uri="{FF2B5EF4-FFF2-40B4-BE49-F238E27FC236}">
                <a16:creationId xmlns:a16="http://schemas.microsoft.com/office/drawing/2014/main" id="{06A92530-9E02-4793-53B0-47528CD65A90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87825" y="5999869"/>
            <a:ext cx="824293" cy="6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3556-DC65-8464-439E-11FCF2B1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9DC1-8370-22D6-21BC-66A9E3F7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5C575522-FEA4-FEBE-C213-4CA6F5E6CA48}"/>
              </a:ext>
            </a:extLst>
          </p:cNvPr>
          <p:cNvGrpSpPr/>
          <p:nvPr userDrawn="1"/>
        </p:nvGrpSpPr>
        <p:grpSpPr>
          <a:xfrm>
            <a:off x="235008" y="6311872"/>
            <a:ext cx="367030" cy="353060"/>
            <a:chOff x="235008" y="6311872"/>
            <a:chExt cx="367030" cy="35306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CC6E584C-21D8-CE2C-F34F-B64FB46487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36" y="6432114"/>
              <a:ext cx="112745" cy="112741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24720FD1-2745-51F3-9226-B9E1B446B8C7}"/>
                </a:ext>
              </a:extLst>
            </p:cNvPr>
            <p:cNvSpPr/>
            <p:nvPr/>
          </p:nvSpPr>
          <p:spPr>
            <a:xfrm>
              <a:off x="235000" y="6312128"/>
              <a:ext cx="367030" cy="352425"/>
            </a:xfrm>
            <a:custGeom>
              <a:avLst/>
              <a:gdLst/>
              <a:ahLst/>
              <a:cxnLst/>
              <a:rect l="l" t="t" r="r" b="b"/>
              <a:pathLst>
                <a:path w="367030" h="352425">
                  <a:moveTo>
                    <a:pt x="167411" y="327253"/>
                  </a:moveTo>
                  <a:lnTo>
                    <a:pt x="157810" y="294513"/>
                  </a:lnTo>
                  <a:lnTo>
                    <a:pt x="136398" y="260680"/>
                  </a:lnTo>
                  <a:lnTo>
                    <a:pt x="135940" y="260121"/>
                  </a:lnTo>
                  <a:lnTo>
                    <a:pt x="135521" y="259537"/>
                  </a:lnTo>
                  <a:lnTo>
                    <a:pt x="135064" y="258965"/>
                  </a:lnTo>
                  <a:lnTo>
                    <a:pt x="72440" y="183743"/>
                  </a:lnTo>
                  <a:lnTo>
                    <a:pt x="52298" y="147193"/>
                  </a:lnTo>
                  <a:lnTo>
                    <a:pt x="43992" y="104394"/>
                  </a:lnTo>
                  <a:lnTo>
                    <a:pt x="49758" y="62992"/>
                  </a:lnTo>
                  <a:lnTo>
                    <a:pt x="71767" y="30619"/>
                  </a:lnTo>
                  <a:lnTo>
                    <a:pt x="72936" y="29667"/>
                  </a:lnTo>
                  <a:lnTo>
                    <a:pt x="74117" y="28752"/>
                  </a:lnTo>
                  <a:lnTo>
                    <a:pt x="75311" y="27863"/>
                  </a:lnTo>
                  <a:lnTo>
                    <a:pt x="75209" y="27736"/>
                  </a:lnTo>
                  <a:lnTo>
                    <a:pt x="44348" y="56032"/>
                  </a:lnTo>
                  <a:lnTo>
                    <a:pt x="17322" y="97307"/>
                  </a:lnTo>
                  <a:lnTo>
                    <a:pt x="2603" y="142684"/>
                  </a:lnTo>
                  <a:lnTo>
                    <a:pt x="0" y="189661"/>
                  </a:lnTo>
                  <a:lnTo>
                    <a:pt x="9347" y="235775"/>
                  </a:lnTo>
                  <a:lnTo>
                    <a:pt x="29959" y="277533"/>
                  </a:lnTo>
                  <a:lnTo>
                    <a:pt x="62420" y="314680"/>
                  </a:lnTo>
                  <a:lnTo>
                    <a:pt x="104444" y="342531"/>
                  </a:lnTo>
                  <a:lnTo>
                    <a:pt x="134112" y="352171"/>
                  </a:lnTo>
                  <a:lnTo>
                    <a:pt x="160274" y="349631"/>
                  </a:lnTo>
                  <a:lnTo>
                    <a:pt x="167411" y="327253"/>
                  </a:lnTo>
                  <a:close/>
                </a:path>
                <a:path w="367030" h="352425">
                  <a:moveTo>
                    <a:pt x="366991" y="163195"/>
                  </a:moveTo>
                  <a:lnTo>
                    <a:pt x="357695" y="117119"/>
                  </a:lnTo>
                  <a:lnTo>
                    <a:pt x="336804" y="74688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91" y="0"/>
                  </a:lnTo>
                  <a:lnTo>
                    <a:pt x="206514" y="2616"/>
                  </a:lnTo>
                  <a:lnTo>
                    <a:pt x="199377" y="25006"/>
                  </a:lnTo>
                  <a:lnTo>
                    <a:pt x="208978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90" y="205066"/>
                  </a:lnTo>
                  <a:lnTo>
                    <a:pt x="322783" y="247853"/>
                  </a:lnTo>
                  <a:lnTo>
                    <a:pt x="317030" y="289255"/>
                  </a:lnTo>
                  <a:lnTo>
                    <a:pt x="295821" y="320459"/>
                  </a:lnTo>
                  <a:lnTo>
                    <a:pt x="321665" y="297599"/>
                  </a:lnTo>
                  <a:lnTo>
                    <a:pt x="349465" y="255765"/>
                  </a:lnTo>
                  <a:lnTo>
                    <a:pt x="364299" y="210362"/>
                  </a:lnTo>
                  <a:lnTo>
                    <a:pt x="364413" y="209804"/>
                  </a:lnTo>
                  <a:lnTo>
                    <a:pt x="366991" y="163195"/>
                  </a:lnTo>
                  <a:close/>
                </a:path>
              </a:pathLst>
            </a:custGeom>
            <a:solidFill>
              <a:srgbClr val="6BBE9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41983FAF-7BF9-F790-6911-4F079BD4D37E}"/>
                </a:ext>
              </a:extLst>
            </p:cNvPr>
            <p:cNvSpPr/>
            <p:nvPr/>
          </p:nvSpPr>
          <p:spPr>
            <a:xfrm>
              <a:off x="235000" y="6311874"/>
              <a:ext cx="367030" cy="353060"/>
            </a:xfrm>
            <a:custGeom>
              <a:avLst/>
              <a:gdLst/>
              <a:ahLst/>
              <a:cxnLst/>
              <a:rect l="l" t="t" r="r" b="b"/>
              <a:pathLst>
                <a:path w="367030" h="353059">
                  <a:moveTo>
                    <a:pt x="168376" y="25158"/>
                  </a:moveTo>
                  <a:lnTo>
                    <a:pt x="161378" y="2730"/>
                  </a:lnTo>
                  <a:lnTo>
                    <a:pt x="134899" y="0"/>
                  </a:lnTo>
                  <a:lnTo>
                    <a:pt x="108267" y="8674"/>
                  </a:lnTo>
                  <a:lnTo>
                    <a:pt x="74193" y="28587"/>
                  </a:lnTo>
                  <a:lnTo>
                    <a:pt x="45364" y="55333"/>
                  </a:lnTo>
                  <a:lnTo>
                    <a:pt x="17322" y="97561"/>
                  </a:lnTo>
                  <a:lnTo>
                    <a:pt x="2603" y="142938"/>
                  </a:lnTo>
                  <a:lnTo>
                    <a:pt x="0" y="189915"/>
                  </a:lnTo>
                  <a:lnTo>
                    <a:pt x="9169" y="235165"/>
                  </a:lnTo>
                  <a:lnTo>
                    <a:pt x="30454" y="278803"/>
                  </a:lnTo>
                  <a:lnTo>
                    <a:pt x="62445" y="314960"/>
                  </a:lnTo>
                  <a:lnTo>
                    <a:pt x="70396" y="320509"/>
                  </a:lnTo>
                  <a:lnTo>
                    <a:pt x="49034" y="288658"/>
                  </a:lnTo>
                  <a:lnTo>
                    <a:pt x="43548" y="247218"/>
                  </a:lnTo>
                  <a:lnTo>
                    <a:pt x="52108" y="204482"/>
                  </a:lnTo>
                  <a:lnTo>
                    <a:pt x="72478" y="168059"/>
                  </a:lnTo>
                  <a:lnTo>
                    <a:pt x="136055" y="92684"/>
                  </a:lnTo>
                  <a:lnTo>
                    <a:pt x="136474" y="92100"/>
                  </a:lnTo>
                  <a:lnTo>
                    <a:pt x="136931" y="91541"/>
                  </a:lnTo>
                  <a:lnTo>
                    <a:pt x="158559" y="57835"/>
                  </a:lnTo>
                  <a:lnTo>
                    <a:pt x="168376" y="25158"/>
                  </a:lnTo>
                  <a:close/>
                </a:path>
                <a:path w="367030" h="353059">
                  <a:moveTo>
                    <a:pt x="367004" y="163309"/>
                  </a:moveTo>
                  <a:lnTo>
                    <a:pt x="357873" y="118300"/>
                  </a:lnTo>
                  <a:lnTo>
                    <a:pt x="336550" y="74422"/>
                  </a:lnTo>
                  <a:lnTo>
                    <a:pt x="303860" y="37465"/>
                  </a:lnTo>
                  <a:lnTo>
                    <a:pt x="296189" y="31965"/>
                  </a:lnTo>
                  <a:lnTo>
                    <a:pt x="317741" y="64109"/>
                  </a:lnTo>
                  <a:lnTo>
                    <a:pt x="323240" y="105549"/>
                  </a:lnTo>
                  <a:lnTo>
                    <a:pt x="314667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16" y="294932"/>
                  </a:lnTo>
                  <a:lnTo>
                    <a:pt x="198412" y="327596"/>
                  </a:lnTo>
                  <a:lnTo>
                    <a:pt x="205397" y="350024"/>
                  </a:lnTo>
                  <a:lnTo>
                    <a:pt x="232676" y="352844"/>
                  </a:lnTo>
                  <a:lnTo>
                    <a:pt x="237553" y="351853"/>
                  </a:lnTo>
                  <a:lnTo>
                    <a:pt x="285318" y="329844"/>
                  </a:lnTo>
                  <a:lnTo>
                    <a:pt x="317474" y="301548"/>
                  </a:lnTo>
                  <a:lnTo>
                    <a:pt x="348576" y="257378"/>
                  </a:lnTo>
                  <a:lnTo>
                    <a:pt x="364083" y="211277"/>
                  </a:lnTo>
                  <a:lnTo>
                    <a:pt x="364464" y="209245"/>
                  </a:lnTo>
                  <a:lnTo>
                    <a:pt x="367004" y="163309"/>
                  </a:lnTo>
                  <a:close/>
                </a:path>
              </a:pathLst>
            </a:custGeom>
            <a:solidFill>
              <a:srgbClr val="317EC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object 6">
            <a:extLst>
              <a:ext uri="{FF2B5EF4-FFF2-40B4-BE49-F238E27FC236}">
                <a16:creationId xmlns:a16="http://schemas.microsoft.com/office/drawing/2014/main" id="{622A7550-5900-F141-72E9-6CBE70F880C4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876" y="6377113"/>
            <a:ext cx="1160680" cy="230969"/>
          </a:xfrm>
          <a:prstGeom prst="rect">
            <a:avLst/>
          </a:prstGeom>
        </p:spPr>
      </p:pic>
      <p:pic>
        <p:nvPicPr>
          <p:cNvPr id="13" name="object 7">
            <a:extLst>
              <a:ext uri="{FF2B5EF4-FFF2-40B4-BE49-F238E27FC236}">
                <a16:creationId xmlns:a16="http://schemas.microsoft.com/office/drawing/2014/main" id="{F40AE3D1-B212-E689-82CE-55A61CF8D855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02948" y="6338934"/>
            <a:ext cx="412140" cy="30462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1BA1E-EB5C-EFF9-008D-06DAE83F8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22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5E5231-0019-24D2-F969-F0E1DBFB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stijl te bewerken</a:t>
            </a:r>
            <a:endParaRPr lang="nl-BE" altLang="nl-B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E67DE5-4A5A-827E-863D-788B5315E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pic>
        <p:nvPicPr>
          <p:cNvPr id="1028" name="object 8">
            <a:extLst>
              <a:ext uri="{FF2B5EF4-FFF2-40B4-BE49-F238E27FC236}">
                <a16:creationId xmlns:a16="http://schemas.microsoft.com/office/drawing/2014/main" id="{B1BEEABA-3E24-3368-D7E6-0A86DDFB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0"/>
            <a:ext cx="93900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object 2">
            <a:extLst>
              <a:ext uri="{FF2B5EF4-FFF2-40B4-BE49-F238E27FC236}">
                <a16:creationId xmlns:a16="http://schemas.microsoft.com/office/drawing/2014/main" id="{E44969BC-A7EB-EF17-B2FA-70CC43B5A080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6311900"/>
            <a:ext cx="366713" cy="352425"/>
            <a:chOff x="235008" y="6311872"/>
            <a:chExt cx="367030" cy="353060"/>
          </a:xfrm>
        </p:grpSpPr>
        <p:pic>
          <p:nvPicPr>
            <p:cNvPr id="1033" name="object 3">
              <a:extLst>
                <a:ext uri="{FF2B5EF4-FFF2-40B4-BE49-F238E27FC236}">
                  <a16:creationId xmlns:a16="http://schemas.microsoft.com/office/drawing/2014/main" id="{83D773D3-2FD0-94CB-08B0-C29787F30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36" y="6432114"/>
              <a:ext cx="112745" cy="11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object 4">
              <a:extLst>
                <a:ext uri="{FF2B5EF4-FFF2-40B4-BE49-F238E27FC236}">
                  <a16:creationId xmlns:a16="http://schemas.microsoft.com/office/drawing/2014/main" id="{C9F44679-D4C4-3F80-1470-596B263A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00" y="6312128"/>
              <a:ext cx="367030" cy="352425"/>
            </a:xfrm>
            <a:custGeom>
              <a:avLst/>
              <a:gdLst>
                <a:gd name="T0" fmla="*/ 167411 w 367030"/>
                <a:gd name="T1" fmla="*/ 327253 h 352425"/>
                <a:gd name="T2" fmla="*/ 157810 w 367030"/>
                <a:gd name="T3" fmla="*/ 294513 h 352425"/>
                <a:gd name="T4" fmla="*/ 136398 w 367030"/>
                <a:gd name="T5" fmla="*/ 260680 h 352425"/>
                <a:gd name="T6" fmla="*/ 135940 w 367030"/>
                <a:gd name="T7" fmla="*/ 260121 h 352425"/>
                <a:gd name="T8" fmla="*/ 135521 w 367030"/>
                <a:gd name="T9" fmla="*/ 259537 h 352425"/>
                <a:gd name="T10" fmla="*/ 135064 w 367030"/>
                <a:gd name="T11" fmla="*/ 258965 h 352425"/>
                <a:gd name="T12" fmla="*/ 72440 w 367030"/>
                <a:gd name="T13" fmla="*/ 183743 h 352425"/>
                <a:gd name="T14" fmla="*/ 52298 w 367030"/>
                <a:gd name="T15" fmla="*/ 147193 h 352425"/>
                <a:gd name="T16" fmla="*/ 43992 w 367030"/>
                <a:gd name="T17" fmla="*/ 104394 h 352425"/>
                <a:gd name="T18" fmla="*/ 49758 w 367030"/>
                <a:gd name="T19" fmla="*/ 62992 h 352425"/>
                <a:gd name="T20" fmla="*/ 71767 w 367030"/>
                <a:gd name="T21" fmla="*/ 30619 h 352425"/>
                <a:gd name="T22" fmla="*/ 72936 w 367030"/>
                <a:gd name="T23" fmla="*/ 29667 h 352425"/>
                <a:gd name="T24" fmla="*/ 74117 w 367030"/>
                <a:gd name="T25" fmla="*/ 28752 h 352425"/>
                <a:gd name="T26" fmla="*/ 75311 w 367030"/>
                <a:gd name="T27" fmla="*/ 27863 h 352425"/>
                <a:gd name="T28" fmla="*/ 75209 w 367030"/>
                <a:gd name="T29" fmla="*/ 27736 h 352425"/>
                <a:gd name="T30" fmla="*/ 44348 w 367030"/>
                <a:gd name="T31" fmla="*/ 56032 h 352425"/>
                <a:gd name="T32" fmla="*/ 17322 w 367030"/>
                <a:gd name="T33" fmla="*/ 97307 h 352425"/>
                <a:gd name="T34" fmla="*/ 2603 w 367030"/>
                <a:gd name="T35" fmla="*/ 142684 h 352425"/>
                <a:gd name="T36" fmla="*/ 0 w 367030"/>
                <a:gd name="T37" fmla="*/ 189661 h 352425"/>
                <a:gd name="T38" fmla="*/ 9347 w 367030"/>
                <a:gd name="T39" fmla="*/ 235775 h 352425"/>
                <a:gd name="T40" fmla="*/ 29959 w 367030"/>
                <a:gd name="T41" fmla="*/ 277533 h 352425"/>
                <a:gd name="T42" fmla="*/ 62420 w 367030"/>
                <a:gd name="T43" fmla="*/ 314680 h 352425"/>
                <a:gd name="T44" fmla="*/ 104444 w 367030"/>
                <a:gd name="T45" fmla="*/ 342531 h 352425"/>
                <a:gd name="T46" fmla="*/ 134112 w 367030"/>
                <a:gd name="T47" fmla="*/ 352171 h 352425"/>
                <a:gd name="T48" fmla="*/ 160274 w 367030"/>
                <a:gd name="T49" fmla="*/ 349631 h 352425"/>
                <a:gd name="T50" fmla="*/ 167411 w 367030"/>
                <a:gd name="T51" fmla="*/ 327253 h 352425"/>
                <a:gd name="T52" fmla="*/ 366991 w 367030"/>
                <a:gd name="T53" fmla="*/ 163195 h 352425"/>
                <a:gd name="T54" fmla="*/ 357695 w 367030"/>
                <a:gd name="T55" fmla="*/ 117119 h 352425"/>
                <a:gd name="T56" fmla="*/ 336804 w 367030"/>
                <a:gd name="T57" fmla="*/ 74688 h 352425"/>
                <a:gd name="T58" fmla="*/ 303847 w 367030"/>
                <a:gd name="T59" fmla="*/ 37198 h 352425"/>
                <a:gd name="T60" fmla="*/ 248678 w 367030"/>
                <a:gd name="T61" fmla="*/ 4457 h 352425"/>
                <a:gd name="T62" fmla="*/ 233591 w 367030"/>
                <a:gd name="T63" fmla="*/ 0 h 352425"/>
                <a:gd name="T64" fmla="*/ 206514 w 367030"/>
                <a:gd name="T65" fmla="*/ 2616 h 352425"/>
                <a:gd name="T66" fmla="*/ 199377 w 367030"/>
                <a:gd name="T67" fmla="*/ 25006 h 352425"/>
                <a:gd name="T68" fmla="*/ 208978 w 367030"/>
                <a:gd name="T69" fmla="*/ 57734 h 352425"/>
                <a:gd name="T70" fmla="*/ 230390 w 367030"/>
                <a:gd name="T71" fmla="*/ 91579 h 352425"/>
                <a:gd name="T72" fmla="*/ 230835 w 367030"/>
                <a:gd name="T73" fmla="*/ 92138 h 352425"/>
                <a:gd name="T74" fmla="*/ 231254 w 367030"/>
                <a:gd name="T75" fmla="*/ 92722 h 352425"/>
                <a:gd name="T76" fmla="*/ 231711 w 367030"/>
                <a:gd name="T77" fmla="*/ 93294 h 352425"/>
                <a:gd name="T78" fmla="*/ 294335 w 367030"/>
                <a:gd name="T79" fmla="*/ 168516 h 352425"/>
                <a:gd name="T80" fmla="*/ 314490 w 367030"/>
                <a:gd name="T81" fmla="*/ 205066 h 352425"/>
                <a:gd name="T82" fmla="*/ 322783 w 367030"/>
                <a:gd name="T83" fmla="*/ 247853 h 352425"/>
                <a:gd name="T84" fmla="*/ 317030 w 367030"/>
                <a:gd name="T85" fmla="*/ 289255 h 352425"/>
                <a:gd name="T86" fmla="*/ 295821 w 367030"/>
                <a:gd name="T87" fmla="*/ 320459 h 352425"/>
                <a:gd name="T88" fmla="*/ 321665 w 367030"/>
                <a:gd name="T89" fmla="*/ 297599 h 352425"/>
                <a:gd name="T90" fmla="*/ 349465 w 367030"/>
                <a:gd name="T91" fmla="*/ 255765 h 352425"/>
                <a:gd name="T92" fmla="*/ 364299 w 367030"/>
                <a:gd name="T93" fmla="*/ 210362 h 352425"/>
                <a:gd name="T94" fmla="*/ 364413 w 367030"/>
                <a:gd name="T95" fmla="*/ 209804 h 352425"/>
                <a:gd name="T96" fmla="*/ 366991 w 367030"/>
                <a:gd name="T97" fmla="*/ 163195 h 35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7030" h="352425">
                  <a:moveTo>
                    <a:pt x="167411" y="327253"/>
                  </a:moveTo>
                  <a:lnTo>
                    <a:pt x="157810" y="294513"/>
                  </a:lnTo>
                  <a:lnTo>
                    <a:pt x="136398" y="260680"/>
                  </a:lnTo>
                  <a:lnTo>
                    <a:pt x="135940" y="260121"/>
                  </a:lnTo>
                  <a:lnTo>
                    <a:pt x="135521" y="259537"/>
                  </a:lnTo>
                  <a:lnTo>
                    <a:pt x="135064" y="258965"/>
                  </a:lnTo>
                  <a:lnTo>
                    <a:pt x="72440" y="183743"/>
                  </a:lnTo>
                  <a:lnTo>
                    <a:pt x="52298" y="147193"/>
                  </a:lnTo>
                  <a:lnTo>
                    <a:pt x="43992" y="104394"/>
                  </a:lnTo>
                  <a:lnTo>
                    <a:pt x="49758" y="62992"/>
                  </a:lnTo>
                  <a:lnTo>
                    <a:pt x="71767" y="30619"/>
                  </a:lnTo>
                  <a:lnTo>
                    <a:pt x="72936" y="29667"/>
                  </a:lnTo>
                  <a:lnTo>
                    <a:pt x="74117" y="28752"/>
                  </a:lnTo>
                  <a:lnTo>
                    <a:pt x="75311" y="27863"/>
                  </a:lnTo>
                  <a:lnTo>
                    <a:pt x="75209" y="27736"/>
                  </a:lnTo>
                  <a:lnTo>
                    <a:pt x="44348" y="56032"/>
                  </a:lnTo>
                  <a:lnTo>
                    <a:pt x="17322" y="97307"/>
                  </a:lnTo>
                  <a:lnTo>
                    <a:pt x="2603" y="142684"/>
                  </a:lnTo>
                  <a:lnTo>
                    <a:pt x="0" y="189661"/>
                  </a:lnTo>
                  <a:lnTo>
                    <a:pt x="9347" y="235775"/>
                  </a:lnTo>
                  <a:lnTo>
                    <a:pt x="29959" y="277533"/>
                  </a:lnTo>
                  <a:lnTo>
                    <a:pt x="62420" y="314680"/>
                  </a:lnTo>
                  <a:lnTo>
                    <a:pt x="104444" y="342531"/>
                  </a:lnTo>
                  <a:lnTo>
                    <a:pt x="134112" y="352171"/>
                  </a:lnTo>
                  <a:lnTo>
                    <a:pt x="160274" y="349631"/>
                  </a:lnTo>
                  <a:lnTo>
                    <a:pt x="167411" y="327253"/>
                  </a:lnTo>
                  <a:close/>
                </a:path>
                <a:path w="367030" h="352425">
                  <a:moveTo>
                    <a:pt x="366991" y="163195"/>
                  </a:moveTo>
                  <a:lnTo>
                    <a:pt x="357695" y="117119"/>
                  </a:lnTo>
                  <a:lnTo>
                    <a:pt x="336804" y="74688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91" y="0"/>
                  </a:lnTo>
                  <a:lnTo>
                    <a:pt x="206514" y="2616"/>
                  </a:lnTo>
                  <a:lnTo>
                    <a:pt x="199377" y="25006"/>
                  </a:lnTo>
                  <a:lnTo>
                    <a:pt x="208978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90" y="205066"/>
                  </a:lnTo>
                  <a:lnTo>
                    <a:pt x="322783" y="247853"/>
                  </a:lnTo>
                  <a:lnTo>
                    <a:pt x="317030" y="289255"/>
                  </a:lnTo>
                  <a:lnTo>
                    <a:pt x="295821" y="320459"/>
                  </a:lnTo>
                  <a:lnTo>
                    <a:pt x="321665" y="297599"/>
                  </a:lnTo>
                  <a:lnTo>
                    <a:pt x="349465" y="255765"/>
                  </a:lnTo>
                  <a:lnTo>
                    <a:pt x="364299" y="210362"/>
                  </a:lnTo>
                  <a:lnTo>
                    <a:pt x="364413" y="209804"/>
                  </a:lnTo>
                  <a:lnTo>
                    <a:pt x="366991" y="163195"/>
                  </a:lnTo>
                  <a:close/>
                </a:path>
              </a:pathLst>
            </a:custGeom>
            <a:solidFill>
              <a:srgbClr val="6BB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1035" name="object 5">
              <a:extLst>
                <a:ext uri="{FF2B5EF4-FFF2-40B4-BE49-F238E27FC236}">
                  <a16:creationId xmlns:a16="http://schemas.microsoft.com/office/drawing/2014/main" id="{A3F95084-5604-3D5E-F3CD-1760D1512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00" y="6311874"/>
              <a:ext cx="367030" cy="353060"/>
            </a:xfrm>
            <a:custGeom>
              <a:avLst/>
              <a:gdLst>
                <a:gd name="T0" fmla="*/ 168376 w 367030"/>
                <a:gd name="T1" fmla="*/ 25158 h 353059"/>
                <a:gd name="T2" fmla="*/ 161378 w 367030"/>
                <a:gd name="T3" fmla="*/ 2730 h 353059"/>
                <a:gd name="T4" fmla="*/ 134899 w 367030"/>
                <a:gd name="T5" fmla="*/ 0 h 353059"/>
                <a:gd name="T6" fmla="*/ 108267 w 367030"/>
                <a:gd name="T7" fmla="*/ 8674 h 353059"/>
                <a:gd name="T8" fmla="*/ 74193 w 367030"/>
                <a:gd name="T9" fmla="*/ 28587 h 353059"/>
                <a:gd name="T10" fmla="*/ 45364 w 367030"/>
                <a:gd name="T11" fmla="*/ 55333 h 353059"/>
                <a:gd name="T12" fmla="*/ 17322 w 367030"/>
                <a:gd name="T13" fmla="*/ 97561 h 353059"/>
                <a:gd name="T14" fmla="*/ 2603 w 367030"/>
                <a:gd name="T15" fmla="*/ 142938 h 353059"/>
                <a:gd name="T16" fmla="*/ 0 w 367030"/>
                <a:gd name="T17" fmla="*/ 189915 h 353059"/>
                <a:gd name="T18" fmla="*/ 9169 w 367030"/>
                <a:gd name="T19" fmla="*/ 235165 h 353059"/>
                <a:gd name="T20" fmla="*/ 30454 w 367030"/>
                <a:gd name="T21" fmla="*/ 278803 h 353059"/>
                <a:gd name="T22" fmla="*/ 62445 w 367030"/>
                <a:gd name="T23" fmla="*/ 314960 h 353059"/>
                <a:gd name="T24" fmla="*/ 70396 w 367030"/>
                <a:gd name="T25" fmla="*/ 320509 h 353059"/>
                <a:gd name="T26" fmla="*/ 49034 w 367030"/>
                <a:gd name="T27" fmla="*/ 288658 h 353059"/>
                <a:gd name="T28" fmla="*/ 43548 w 367030"/>
                <a:gd name="T29" fmla="*/ 247218 h 353059"/>
                <a:gd name="T30" fmla="*/ 52108 w 367030"/>
                <a:gd name="T31" fmla="*/ 204482 h 353059"/>
                <a:gd name="T32" fmla="*/ 72478 w 367030"/>
                <a:gd name="T33" fmla="*/ 168059 h 353059"/>
                <a:gd name="T34" fmla="*/ 136055 w 367030"/>
                <a:gd name="T35" fmla="*/ 92684 h 353059"/>
                <a:gd name="T36" fmla="*/ 136474 w 367030"/>
                <a:gd name="T37" fmla="*/ 92100 h 353059"/>
                <a:gd name="T38" fmla="*/ 136931 w 367030"/>
                <a:gd name="T39" fmla="*/ 91541 h 353059"/>
                <a:gd name="T40" fmla="*/ 158559 w 367030"/>
                <a:gd name="T41" fmla="*/ 57835 h 353059"/>
                <a:gd name="T42" fmla="*/ 168376 w 367030"/>
                <a:gd name="T43" fmla="*/ 25158 h 353059"/>
                <a:gd name="T44" fmla="*/ 367004 w 367030"/>
                <a:gd name="T45" fmla="*/ 163309 h 353059"/>
                <a:gd name="T46" fmla="*/ 357873 w 367030"/>
                <a:gd name="T47" fmla="*/ 118300 h 353059"/>
                <a:gd name="T48" fmla="*/ 336550 w 367030"/>
                <a:gd name="T49" fmla="*/ 74422 h 353059"/>
                <a:gd name="T50" fmla="*/ 303860 w 367030"/>
                <a:gd name="T51" fmla="*/ 37465 h 353059"/>
                <a:gd name="T52" fmla="*/ 296189 w 367030"/>
                <a:gd name="T53" fmla="*/ 31965 h 353059"/>
                <a:gd name="T54" fmla="*/ 317741 w 367030"/>
                <a:gd name="T55" fmla="*/ 64109 h 353059"/>
                <a:gd name="T56" fmla="*/ 323240 w 367030"/>
                <a:gd name="T57" fmla="*/ 105549 h 353059"/>
                <a:gd name="T58" fmla="*/ 314667 w 367030"/>
                <a:gd name="T59" fmla="*/ 148285 h 353059"/>
                <a:gd name="T60" fmla="*/ 294297 w 367030"/>
                <a:gd name="T61" fmla="*/ 184708 h 353059"/>
                <a:gd name="T62" fmla="*/ 230720 w 367030"/>
                <a:gd name="T63" fmla="*/ 260083 h 353059"/>
                <a:gd name="T64" fmla="*/ 230301 w 367030"/>
                <a:gd name="T65" fmla="*/ 260667 h 353059"/>
                <a:gd name="T66" fmla="*/ 229844 w 367030"/>
                <a:gd name="T67" fmla="*/ 261226 h 353059"/>
                <a:gd name="T68" fmla="*/ 208216 w 367030"/>
                <a:gd name="T69" fmla="*/ 294932 h 353059"/>
                <a:gd name="T70" fmla="*/ 198412 w 367030"/>
                <a:gd name="T71" fmla="*/ 327596 h 353059"/>
                <a:gd name="T72" fmla="*/ 205397 w 367030"/>
                <a:gd name="T73" fmla="*/ 350024 h 353059"/>
                <a:gd name="T74" fmla="*/ 232676 w 367030"/>
                <a:gd name="T75" fmla="*/ 352844 h 353059"/>
                <a:gd name="T76" fmla="*/ 237553 w 367030"/>
                <a:gd name="T77" fmla="*/ 351853 h 353059"/>
                <a:gd name="T78" fmla="*/ 285318 w 367030"/>
                <a:gd name="T79" fmla="*/ 329844 h 353059"/>
                <a:gd name="T80" fmla="*/ 317474 w 367030"/>
                <a:gd name="T81" fmla="*/ 301548 h 353059"/>
                <a:gd name="T82" fmla="*/ 348576 w 367030"/>
                <a:gd name="T83" fmla="*/ 257378 h 353059"/>
                <a:gd name="T84" fmla="*/ 364083 w 367030"/>
                <a:gd name="T85" fmla="*/ 211277 h 353059"/>
                <a:gd name="T86" fmla="*/ 364464 w 367030"/>
                <a:gd name="T87" fmla="*/ 209245 h 353059"/>
                <a:gd name="T88" fmla="*/ 367004 w 367030"/>
                <a:gd name="T89" fmla="*/ 163309 h 35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030" h="353059">
                  <a:moveTo>
                    <a:pt x="168376" y="25158"/>
                  </a:moveTo>
                  <a:lnTo>
                    <a:pt x="161378" y="2730"/>
                  </a:lnTo>
                  <a:lnTo>
                    <a:pt x="134899" y="0"/>
                  </a:lnTo>
                  <a:lnTo>
                    <a:pt x="108267" y="8674"/>
                  </a:lnTo>
                  <a:lnTo>
                    <a:pt x="74193" y="28587"/>
                  </a:lnTo>
                  <a:lnTo>
                    <a:pt x="45364" y="55333"/>
                  </a:lnTo>
                  <a:lnTo>
                    <a:pt x="17322" y="97561"/>
                  </a:lnTo>
                  <a:lnTo>
                    <a:pt x="2603" y="142938"/>
                  </a:lnTo>
                  <a:lnTo>
                    <a:pt x="0" y="189915"/>
                  </a:lnTo>
                  <a:lnTo>
                    <a:pt x="9169" y="235165"/>
                  </a:lnTo>
                  <a:lnTo>
                    <a:pt x="30454" y="278803"/>
                  </a:lnTo>
                  <a:lnTo>
                    <a:pt x="62445" y="314960"/>
                  </a:lnTo>
                  <a:lnTo>
                    <a:pt x="70396" y="320509"/>
                  </a:lnTo>
                  <a:lnTo>
                    <a:pt x="49034" y="288658"/>
                  </a:lnTo>
                  <a:lnTo>
                    <a:pt x="43548" y="247218"/>
                  </a:lnTo>
                  <a:lnTo>
                    <a:pt x="52108" y="204482"/>
                  </a:lnTo>
                  <a:lnTo>
                    <a:pt x="72478" y="168059"/>
                  </a:lnTo>
                  <a:lnTo>
                    <a:pt x="136055" y="92684"/>
                  </a:lnTo>
                  <a:lnTo>
                    <a:pt x="136474" y="92100"/>
                  </a:lnTo>
                  <a:lnTo>
                    <a:pt x="136931" y="91541"/>
                  </a:lnTo>
                  <a:lnTo>
                    <a:pt x="158559" y="57835"/>
                  </a:lnTo>
                  <a:lnTo>
                    <a:pt x="168376" y="25158"/>
                  </a:lnTo>
                  <a:close/>
                </a:path>
                <a:path w="367030" h="353059">
                  <a:moveTo>
                    <a:pt x="367004" y="163309"/>
                  </a:moveTo>
                  <a:lnTo>
                    <a:pt x="357873" y="118300"/>
                  </a:lnTo>
                  <a:lnTo>
                    <a:pt x="336550" y="74422"/>
                  </a:lnTo>
                  <a:lnTo>
                    <a:pt x="303860" y="37465"/>
                  </a:lnTo>
                  <a:lnTo>
                    <a:pt x="296189" y="31965"/>
                  </a:lnTo>
                  <a:lnTo>
                    <a:pt x="317741" y="64109"/>
                  </a:lnTo>
                  <a:lnTo>
                    <a:pt x="323240" y="105549"/>
                  </a:lnTo>
                  <a:lnTo>
                    <a:pt x="314667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16" y="294932"/>
                  </a:lnTo>
                  <a:lnTo>
                    <a:pt x="198412" y="327596"/>
                  </a:lnTo>
                  <a:lnTo>
                    <a:pt x="205397" y="350024"/>
                  </a:lnTo>
                  <a:lnTo>
                    <a:pt x="232676" y="352844"/>
                  </a:lnTo>
                  <a:lnTo>
                    <a:pt x="237553" y="351853"/>
                  </a:lnTo>
                  <a:lnTo>
                    <a:pt x="285318" y="329844"/>
                  </a:lnTo>
                  <a:lnTo>
                    <a:pt x="317474" y="301548"/>
                  </a:lnTo>
                  <a:lnTo>
                    <a:pt x="348576" y="257378"/>
                  </a:lnTo>
                  <a:lnTo>
                    <a:pt x="364083" y="211277"/>
                  </a:lnTo>
                  <a:lnTo>
                    <a:pt x="364464" y="209245"/>
                  </a:lnTo>
                  <a:lnTo>
                    <a:pt x="367004" y="163309"/>
                  </a:lnTo>
                  <a:close/>
                </a:path>
              </a:pathLst>
            </a:custGeom>
            <a:solidFill>
              <a:srgbClr val="31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  <p:pic>
        <p:nvPicPr>
          <p:cNvPr id="1030" name="object 7">
            <a:extLst>
              <a:ext uri="{FF2B5EF4-FFF2-40B4-BE49-F238E27FC236}">
                <a16:creationId xmlns:a16="http://schemas.microsoft.com/office/drawing/2014/main" id="{3013F0A4-C2A4-AC96-357C-726ADCE9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038" y="6338888"/>
            <a:ext cx="41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DC13BD2-51FD-92CA-6893-FFD5D49E5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3038" y="-14288"/>
            <a:ext cx="523875" cy="365126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9E0153C5-FBCA-4FDB-A810-3625F8865661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  <p:pic>
        <p:nvPicPr>
          <p:cNvPr id="1032" name="object 6">
            <a:extLst>
              <a:ext uri="{FF2B5EF4-FFF2-40B4-BE49-F238E27FC236}">
                <a16:creationId xmlns:a16="http://schemas.microsoft.com/office/drawing/2014/main" id="{B19FB640-A423-C934-43E5-DB311B15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380163"/>
            <a:ext cx="1082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A81D7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A81D7"/>
          </a:solidFill>
          <a:latin typeface="Open Sans" pitchFamily="2" charset="0"/>
          <a:cs typeface="Open Sans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A81D7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08DEB-8C9E-2CE0-5336-A9EE6F81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43F1-F4E9-15BE-95C2-08C1F0A7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4B14FE71-589E-9289-D19E-20A004D6B7A2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801951" y="0"/>
            <a:ext cx="9390049" cy="297002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75DA99F9-BB91-38A3-177F-46B9C276E87B}"/>
              </a:ext>
            </a:extLst>
          </p:cNvPr>
          <p:cNvGrpSpPr/>
          <p:nvPr userDrawn="1"/>
        </p:nvGrpSpPr>
        <p:grpSpPr>
          <a:xfrm>
            <a:off x="235008" y="6311872"/>
            <a:ext cx="367030" cy="353060"/>
            <a:chOff x="235008" y="6311872"/>
            <a:chExt cx="367030" cy="353060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30771BAE-A610-6814-E11A-A8525C2EAD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136" y="6432114"/>
              <a:ext cx="112745" cy="112741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A9F2DA8-CDC2-E8B5-CFD2-69494A3753C4}"/>
                </a:ext>
              </a:extLst>
            </p:cNvPr>
            <p:cNvSpPr/>
            <p:nvPr/>
          </p:nvSpPr>
          <p:spPr>
            <a:xfrm>
              <a:off x="235000" y="6312128"/>
              <a:ext cx="367030" cy="352425"/>
            </a:xfrm>
            <a:custGeom>
              <a:avLst/>
              <a:gdLst/>
              <a:ahLst/>
              <a:cxnLst/>
              <a:rect l="l" t="t" r="r" b="b"/>
              <a:pathLst>
                <a:path w="367030" h="352425">
                  <a:moveTo>
                    <a:pt x="167411" y="327253"/>
                  </a:moveTo>
                  <a:lnTo>
                    <a:pt x="157810" y="294513"/>
                  </a:lnTo>
                  <a:lnTo>
                    <a:pt x="136398" y="260680"/>
                  </a:lnTo>
                  <a:lnTo>
                    <a:pt x="135940" y="260121"/>
                  </a:lnTo>
                  <a:lnTo>
                    <a:pt x="135521" y="259537"/>
                  </a:lnTo>
                  <a:lnTo>
                    <a:pt x="135064" y="258965"/>
                  </a:lnTo>
                  <a:lnTo>
                    <a:pt x="72440" y="183743"/>
                  </a:lnTo>
                  <a:lnTo>
                    <a:pt x="52298" y="147193"/>
                  </a:lnTo>
                  <a:lnTo>
                    <a:pt x="43992" y="104394"/>
                  </a:lnTo>
                  <a:lnTo>
                    <a:pt x="49758" y="62992"/>
                  </a:lnTo>
                  <a:lnTo>
                    <a:pt x="71767" y="30619"/>
                  </a:lnTo>
                  <a:lnTo>
                    <a:pt x="72936" y="29667"/>
                  </a:lnTo>
                  <a:lnTo>
                    <a:pt x="74117" y="28752"/>
                  </a:lnTo>
                  <a:lnTo>
                    <a:pt x="75311" y="27863"/>
                  </a:lnTo>
                  <a:lnTo>
                    <a:pt x="75209" y="27736"/>
                  </a:lnTo>
                  <a:lnTo>
                    <a:pt x="44348" y="56032"/>
                  </a:lnTo>
                  <a:lnTo>
                    <a:pt x="17322" y="97307"/>
                  </a:lnTo>
                  <a:lnTo>
                    <a:pt x="2603" y="142684"/>
                  </a:lnTo>
                  <a:lnTo>
                    <a:pt x="0" y="189661"/>
                  </a:lnTo>
                  <a:lnTo>
                    <a:pt x="9347" y="235775"/>
                  </a:lnTo>
                  <a:lnTo>
                    <a:pt x="29959" y="277533"/>
                  </a:lnTo>
                  <a:lnTo>
                    <a:pt x="62420" y="314680"/>
                  </a:lnTo>
                  <a:lnTo>
                    <a:pt x="104444" y="342531"/>
                  </a:lnTo>
                  <a:lnTo>
                    <a:pt x="134112" y="352171"/>
                  </a:lnTo>
                  <a:lnTo>
                    <a:pt x="160274" y="349631"/>
                  </a:lnTo>
                  <a:lnTo>
                    <a:pt x="167411" y="327253"/>
                  </a:lnTo>
                  <a:close/>
                </a:path>
                <a:path w="367030" h="352425">
                  <a:moveTo>
                    <a:pt x="366991" y="163195"/>
                  </a:moveTo>
                  <a:lnTo>
                    <a:pt x="357695" y="117119"/>
                  </a:lnTo>
                  <a:lnTo>
                    <a:pt x="336804" y="74688"/>
                  </a:lnTo>
                  <a:lnTo>
                    <a:pt x="303847" y="37198"/>
                  </a:lnTo>
                  <a:lnTo>
                    <a:pt x="248678" y="4457"/>
                  </a:lnTo>
                  <a:lnTo>
                    <a:pt x="233591" y="0"/>
                  </a:lnTo>
                  <a:lnTo>
                    <a:pt x="206514" y="2616"/>
                  </a:lnTo>
                  <a:lnTo>
                    <a:pt x="199377" y="25006"/>
                  </a:lnTo>
                  <a:lnTo>
                    <a:pt x="208978" y="57734"/>
                  </a:lnTo>
                  <a:lnTo>
                    <a:pt x="230390" y="91579"/>
                  </a:lnTo>
                  <a:lnTo>
                    <a:pt x="230835" y="92138"/>
                  </a:lnTo>
                  <a:lnTo>
                    <a:pt x="231254" y="92722"/>
                  </a:lnTo>
                  <a:lnTo>
                    <a:pt x="231711" y="93294"/>
                  </a:lnTo>
                  <a:lnTo>
                    <a:pt x="294335" y="168516"/>
                  </a:lnTo>
                  <a:lnTo>
                    <a:pt x="314490" y="205066"/>
                  </a:lnTo>
                  <a:lnTo>
                    <a:pt x="322783" y="247853"/>
                  </a:lnTo>
                  <a:lnTo>
                    <a:pt x="317030" y="289255"/>
                  </a:lnTo>
                  <a:lnTo>
                    <a:pt x="295821" y="320459"/>
                  </a:lnTo>
                  <a:lnTo>
                    <a:pt x="321665" y="297599"/>
                  </a:lnTo>
                  <a:lnTo>
                    <a:pt x="349465" y="255765"/>
                  </a:lnTo>
                  <a:lnTo>
                    <a:pt x="364299" y="210362"/>
                  </a:lnTo>
                  <a:lnTo>
                    <a:pt x="364413" y="209804"/>
                  </a:lnTo>
                  <a:lnTo>
                    <a:pt x="366991" y="163195"/>
                  </a:lnTo>
                  <a:close/>
                </a:path>
              </a:pathLst>
            </a:custGeom>
            <a:solidFill>
              <a:srgbClr val="6BBE9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113C700-90D6-EED2-9753-EDA01ECEB940}"/>
                </a:ext>
              </a:extLst>
            </p:cNvPr>
            <p:cNvSpPr/>
            <p:nvPr/>
          </p:nvSpPr>
          <p:spPr>
            <a:xfrm>
              <a:off x="235000" y="6311874"/>
              <a:ext cx="367030" cy="353060"/>
            </a:xfrm>
            <a:custGeom>
              <a:avLst/>
              <a:gdLst/>
              <a:ahLst/>
              <a:cxnLst/>
              <a:rect l="l" t="t" r="r" b="b"/>
              <a:pathLst>
                <a:path w="367030" h="353059">
                  <a:moveTo>
                    <a:pt x="168376" y="25158"/>
                  </a:moveTo>
                  <a:lnTo>
                    <a:pt x="161378" y="2730"/>
                  </a:lnTo>
                  <a:lnTo>
                    <a:pt x="134899" y="0"/>
                  </a:lnTo>
                  <a:lnTo>
                    <a:pt x="108267" y="8674"/>
                  </a:lnTo>
                  <a:lnTo>
                    <a:pt x="74193" y="28587"/>
                  </a:lnTo>
                  <a:lnTo>
                    <a:pt x="45364" y="55333"/>
                  </a:lnTo>
                  <a:lnTo>
                    <a:pt x="17322" y="97561"/>
                  </a:lnTo>
                  <a:lnTo>
                    <a:pt x="2603" y="142938"/>
                  </a:lnTo>
                  <a:lnTo>
                    <a:pt x="0" y="189915"/>
                  </a:lnTo>
                  <a:lnTo>
                    <a:pt x="9169" y="235165"/>
                  </a:lnTo>
                  <a:lnTo>
                    <a:pt x="30454" y="278803"/>
                  </a:lnTo>
                  <a:lnTo>
                    <a:pt x="62445" y="314960"/>
                  </a:lnTo>
                  <a:lnTo>
                    <a:pt x="70396" y="320509"/>
                  </a:lnTo>
                  <a:lnTo>
                    <a:pt x="49034" y="288658"/>
                  </a:lnTo>
                  <a:lnTo>
                    <a:pt x="43548" y="247218"/>
                  </a:lnTo>
                  <a:lnTo>
                    <a:pt x="52108" y="204482"/>
                  </a:lnTo>
                  <a:lnTo>
                    <a:pt x="72478" y="168059"/>
                  </a:lnTo>
                  <a:lnTo>
                    <a:pt x="136055" y="92684"/>
                  </a:lnTo>
                  <a:lnTo>
                    <a:pt x="136474" y="92100"/>
                  </a:lnTo>
                  <a:lnTo>
                    <a:pt x="136931" y="91541"/>
                  </a:lnTo>
                  <a:lnTo>
                    <a:pt x="158559" y="57835"/>
                  </a:lnTo>
                  <a:lnTo>
                    <a:pt x="168376" y="25158"/>
                  </a:lnTo>
                  <a:close/>
                </a:path>
                <a:path w="367030" h="353059">
                  <a:moveTo>
                    <a:pt x="367004" y="163309"/>
                  </a:moveTo>
                  <a:lnTo>
                    <a:pt x="357873" y="118300"/>
                  </a:lnTo>
                  <a:lnTo>
                    <a:pt x="336550" y="74422"/>
                  </a:lnTo>
                  <a:lnTo>
                    <a:pt x="303860" y="37465"/>
                  </a:lnTo>
                  <a:lnTo>
                    <a:pt x="296189" y="31965"/>
                  </a:lnTo>
                  <a:lnTo>
                    <a:pt x="317741" y="64109"/>
                  </a:lnTo>
                  <a:lnTo>
                    <a:pt x="323240" y="105549"/>
                  </a:lnTo>
                  <a:lnTo>
                    <a:pt x="314667" y="148285"/>
                  </a:lnTo>
                  <a:lnTo>
                    <a:pt x="294297" y="184708"/>
                  </a:lnTo>
                  <a:lnTo>
                    <a:pt x="230720" y="260083"/>
                  </a:lnTo>
                  <a:lnTo>
                    <a:pt x="230301" y="260667"/>
                  </a:lnTo>
                  <a:lnTo>
                    <a:pt x="229844" y="261226"/>
                  </a:lnTo>
                  <a:lnTo>
                    <a:pt x="208216" y="294932"/>
                  </a:lnTo>
                  <a:lnTo>
                    <a:pt x="198412" y="327596"/>
                  </a:lnTo>
                  <a:lnTo>
                    <a:pt x="205397" y="350024"/>
                  </a:lnTo>
                  <a:lnTo>
                    <a:pt x="232676" y="352844"/>
                  </a:lnTo>
                  <a:lnTo>
                    <a:pt x="237553" y="351853"/>
                  </a:lnTo>
                  <a:lnTo>
                    <a:pt x="285318" y="329844"/>
                  </a:lnTo>
                  <a:lnTo>
                    <a:pt x="317474" y="301548"/>
                  </a:lnTo>
                  <a:lnTo>
                    <a:pt x="348576" y="257378"/>
                  </a:lnTo>
                  <a:lnTo>
                    <a:pt x="364083" y="211277"/>
                  </a:lnTo>
                  <a:lnTo>
                    <a:pt x="364464" y="209245"/>
                  </a:lnTo>
                  <a:lnTo>
                    <a:pt x="367004" y="163309"/>
                  </a:lnTo>
                  <a:close/>
                </a:path>
              </a:pathLst>
            </a:custGeom>
            <a:solidFill>
              <a:srgbClr val="317EC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object 6">
            <a:extLst>
              <a:ext uri="{FF2B5EF4-FFF2-40B4-BE49-F238E27FC236}">
                <a16:creationId xmlns:a16="http://schemas.microsoft.com/office/drawing/2014/main" id="{BCB7C7BE-87E3-CE44-6B71-5F04E9408FB5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22876" y="6377113"/>
            <a:ext cx="1160680" cy="230969"/>
          </a:xfrm>
          <a:prstGeom prst="rect">
            <a:avLst/>
          </a:prstGeom>
        </p:spPr>
      </p:pic>
      <p:pic>
        <p:nvPicPr>
          <p:cNvPr id="14" name="object 7">
            <a:extLst>
              <a:ext uri="{FF2B5EF4-FFF2-40B4-BE49-F238E27FC236}">
                <a16:creationId xmlns:a16="http://schemas.microsoft.com/office/drawing/2014/main" id="{DBF5BB71-E57B-C2A9-545C-9232166B9ED9}"/>
              </a:ext>
            </a:extLst>
          </p:cNvPr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1602948" y="6338934"/>
            <a:ext cx="412140" cy="30462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9F1CD4F-12BE-A8EA-6F96-020FF0B8E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B7B886DB-A2D9-4379-A7BE-E36474F7753C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40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81D7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81D7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696B567-7B7C-C85F-B738-F91CF7427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778510"/>
            <a:ext cx="8656638" cy="742950"/>
          </a:xfrm>
        </p:spPr>
        <p:txBody>
          <a:bodyPr/>
          <a:lstStyle/>
          <a:p>
            <a:pPr rtl="0" fontAlgn="ctr"/>
            <a:r>
              <a:rPr lang="nl-BE" sz="3200" dirty="0">
                <a:effectLst/>
                <a:latin typeface="Calibri" panose="020F0502020204030204" pitchFamily="34" charset="0"/>
              </a:rPr>
              <a:t>eHealth in de praktijk, klaar voor de toekomst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520A98B-22DF-C0CD-EFA4-87D658FC1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55775"/>
            <a:ext cx="8659813" cy="1222375"/>
          </a:xfrm>
        </p:spPr>
        <p:txBody>
          <a:bodyPr/>
          <a:lstStyle/>
          <a:p>
            <a:r>
              <a:rPr lang="nl-BE" altLang="nl-BE" dirty="0"/>
              <a:t>Sabine Stordeur – Directrice Generaal DG Gezondheidszorg</a:t>
            </a:r>
          </a:p>
          <a:p>
            <a:endParaRPr lang="nl-BE" altLang="nl-BE" dirty="0"/>
          </a:p>
          <a:p>
            <a:r>
              <a:rPr lang="nl-BE" altLang="nl-BE" dirty="0"/>
              <a:t>Donderdag 20 maart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554FC-4D31-6EDF-E798-D3B76BDB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Health &amp; digital </a:t>
            </a:r>
            <a:r>
              <a:rPr lang="nl-BE" dirty="0" err="1"/>
              <a:t>literacy</a:t>
            </a:r>
            <a:endParaRPr lang="nl-BE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9BD20C0-F767-A342-1273-44B2FC00B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5013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E7FE93-123C-EA6B-7F04-1F1BC9A75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50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C3C76-8435-EDC4-463D-D8BCFF18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4DF44-AF26-D2C8-4C2B-49F8F08D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Be.Well.Pro</a:t>
            </a:r>
            <a:endParaRPr lang="nl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3605B72-4BE7-28DD-928C-2777387AF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45236"/>
              </p:ext>
            </p:extLst>
          </p:nvPr>
        </p:nvGraphicFramePr>
        <p:xfrm>
          <a:off x="838200" y="468923"/>
          <a:ext cx="10515600" cy="602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829664-ED92-2CFB-9936-0F7996E6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6" name="Image 5" descr="Une image contenant dessin humoristique, texte, Animatio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639DD67-D35D-468D-51CA-F7DDE7118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82" y="4677815"/>
            <a:ext cx="4699721" cy="1281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E20AD5-7E03-56E9-C71C-C7ACE1A837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7830" y="4785368"/>
            <a:ext cx="1066636" cy="1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1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BE690-8853-4115-7407-5B7AE1FE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 err="1"/>
              <a:t>Prom’s</a:t>
            </a:r>
            <a:r>
              <a:rPr lang="nl-BE" dirty="0"/>
              <a:t> &amp; </a:t>
            </a:r>
            <a:r>
              <a:rPr lang="nl-BE" dirty="0" err="1"/>
              <a:t>Prem’s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F000BB-9D79-8865-662F-655470B16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B886DB-A2D9-4379-A7BE-E36474F7753C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A78C9372-68EB-137E-A1D9-BEEA29F12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28831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16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ACFBF-809A-FBE9-869A-1FF6F97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 err="1"/>
              <a:t>BelRAI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9437C6-1B83-1A6A-31BD-A8A8DCB39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B886DB-A2D9-4379-A7BE-E36474F7753C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2417D65-E2AB-4867-F471-AF4AAD12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29057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55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0A94C-5AAC-283F-12FF-CE5A3AA6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FF64D-3333-D907-E827-6D99765F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Data </a:t>
            </a:r>
            <a:r>
              <a:rPr lang="nl-BE" dirty="0" err="1"/>
              <a:t>Capabilities</a:t>
            </a:r>
            <a:r>
              <a:rPr lang="nl-BE" dirty="0"/>
              <a:t> &amp; Innovatie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580D8C-9FF1-C65F-44E7-E71D7DC95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F31036-DA23-243A-638A-E98E2CE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0A87B948-35A5-1E80-BB55-DD6D6871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321379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414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148FF-D6D7-6DE8-86CA-0E71BABF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 en volgende stappen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B2CC136-A5C0-0ED2-4197-DEBCEE1E3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473004"/>
              </p:ext>
            </p:extLst>
          </p:nvPr>
        </p:nvGraphicFramePr>
        <p:xfrm>
          <a:off x="838200" y="1500555"/>
          <a:ext cx="10515600" cy="475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63B433-5D33-F3A8-B69B-26395B1F1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94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948D-690F-239F-397B-BEED7BAC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messages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2E771E-B5BE-DF04-845F-865A7C1A0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3038" y="-14288"/>
            <a:ext cx="523875" cy="3651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8970697-AD87-4807-B496-E55323FB97B2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70E9E43-6C96-D493-85EA-71F1551B0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4083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460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E8EC1-80A3-8AE8-B1B7-A8B0EE12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/>
              <a:t>De uitdagingen in de zorg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BF861B-BEF5-D126-AF75-AC5CD3F43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nl-B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B7B886DB-A2D9-4379-A7BE-E36474F7753C}" type="slidenum">
              <a:rPr lang="nl-BE" smtClean="0"/>
              <a:pPr/>
              <a:t>3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B84889DC-89A1-D161-DED2-09A342BDF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68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9A69B-7925-5942-FEC2-8E69664A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BE" dirty="0" err="1"/>
              <a:t>eHealth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instrument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F39DE1-433B-0F89-4D3D-F93865CFE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7B886DB-A2D9-4379-A7BE-E36474F7753C}" type="slidenum">
              <a:rPr kumimoji="0" lang="nl-BE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8" name="Rectangle 2">
            <a:extLst>
              <a:ext uri="{FF2B5EF4-FFF2-40B4-BE49-F238E27FC236}">
                <a16:creationId xmlns:a16="http://schemas.microsoft.com/office/drawing/2014/main" id="{ADE89D71-5061-F0C3-3250-4348EFBC2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57889"/>
              </p:ext>
            </p:extLst>
          </p:nvPr>
        </p:nvGraphicFramePr>
        <p:xfrm>
          <a:off x="838200" y="1512277"/>
          <a:ext cx="10515600" cy="452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46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EF5FF-2FF5-7267-27A7-0535A896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D02F-3A37-375D-52C2-DC661E3C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/>
              <a:t>Nieuwe regeringsakkoord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509473-4213-EF8E-CF5C-E263F337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B886DB-A2D9-4379-A7BE-E36474F7753C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BE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601C1BD2-EDD8-9C5E-D7F5-29C6053F62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42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9376D-55F7-2BA2-05A5-554C3BB1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Geïntegreerde Zorg?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0EFAB67-1835-32F8-3260-83D6F1055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79672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A5476B-EFE0-ECB3-5980-6F9C9217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098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B9107-754B-AF72-89F6-553F5376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Het </a:t>
            </a:r>
            <a:r>
              <a:rPr lang="nl-BE" sz="4000" dirty="0" err="1"/>
              <a:t>Interfederaal</a:t>
            </a:r>
            <a:r>
              <a:rPr lang="nl-BE" sz="4000" dirty="0"/>
              <a:t> Plan Geïntegreerde Zorg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C1AD175-B563-BDFA-FD43-20838739C2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63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250734-B6C6-2C57-72C2-43DF0849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567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6A544-3B71-0297-147B-7E1423EF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BE" dirty="0" err="1"/>
              <a:t>eGezondheid</a:t>
            </a:r>
            <a:r>
              <a:rPr lang="nl-BE" dirty="0"/>
              <a:t> in de praktijk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188EBD-2F34-833B-0F39-68856509F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948" y="-14857"/>
            <a:ext cx="5233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B886DB-A2D9-4379-A7BE-E36474F7753C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nl-BE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7889FEB8-363F-D4DD-B284-CF3E5285C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71449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19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F1078-B586-98E4-85EA-2219F93C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EPD voor elke zorgverlener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1E9F407-6C30-25D2-2CC7-0AE684324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04761"/>
              </p:ext>
            </p:extLst>
          </p:nvPr>
        </p:nvGraphicFramePr>
        <p:xfrm>
          <a:off x="838200" y="1690688"/>
          <a:ext cx="10916920" cy="455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C9988A-1A89-DE74-5398-CBD71EBC2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886DB-A2D9-4379-A7BE-E36474F7753C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216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136BD86E-12C8-46D0-801F-E99E5D6643C8}" vid="{8EA56108-6E33-4D2D-ADB0-44D360B9E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_FR (004)  -  Lecture seule" id="{2D72F2BE-BE5C-4A22-878A-037BDAE00894}" vid="{C28B0FA7-8DD8-4ECA-8E78-E9BB02D61D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9744b0-8670-4ff1-b79c-0e0337f551c7">
      <Terms xmlns="http://schemas.microsoft.com/office/infopath/2007/PartnerControls"/>
    </lcf76f155ced4ddcb4097134ff3c332f>
    <TaxCatchAll xmlns="bd0ec346-cd7d-456a-b817-cc75fe1c70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621D1D6F051448E124DA24141C68B" ma:contentTypeVersion="12" ma:contentTypeDescription="Crée un document." ma:contentTypeScope="" ma:versionID="994136e97f43825d319df199e869ed0c">
  <xsd:schema xmlns:xsd="http://www.w3.org/2001/XMLSchema" xmlns:xs="http://www.w3.org/2001/XMLSchema" xmlns:p="http://schemas.microsoft.com/office/2006/metadata/properties" xmlns:ns2="139744b0-8670-4ff1-b79c-0e0337f551c7" xmlns:ns3="bd0ec346-cd7d-456a-b817-cc75fe1c7050" targetNamespace="http://schemas.microsoft.com/office/2006/metadata/properties" ma:root="true" ma:fieldsID="7baa5392760edd1d0e97bd0f5302104a" ns2:_="" ns3:_="">
    <xsd:import namespace="139744b0-8670-4ff1-b79c-0e0337f551c7"/>
    <xsd:import namespace="bd0ec346-cd7d-456a-b817-cc75fe1c7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744b0-8670-4ff1-b79c-0e0337f55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ec346-cd7d-456a-b817-cc75fe1c705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3f698c-93a3-410a-afb1-ad3ba9a82c61}" ma:internalName="TaxCatchAll" ma:showField="CatchAllData" ma:web="bd0ec346-cd7d-456a-b817-cc75fe1c7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22CFE-D17A-4D2F-9E1B-C68EBCD508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9B9C2-13C8-4E04-9B70-58B5FC9D6D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0ec346-cd7d-456a-b817-cc75fe1c7050"/>
    <ds:schemaRef ds:uri="139744b0-8670-4ff1-b79c-0e0337f551c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151514-290C-4901-BE0C-2E5B19D96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9744b0-8670-4ff1-b79c-0e0337f551c7"/>
    <ds:schemaRef ds:uri="bd0ec346-cd7d-456a-b817-cc75fe1c7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6c008a4-b565-49a9-93c9-c1e64cad2e11}" enabled="0" method="" siteId="{66c008a4-b565-49a9-93c9-c1e64cad2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PPT_SPF_FOD_NL</Template>
  <TotalTime>8138</TotalTime>
  <Words>1109</Words>
  <Application>Microsoft Office PowerPoint</Application>
  <PresentationFormat>Grand écran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Kantoorthema</vt:lpstr>
      <vt:lpstr>Office Theme</vt:lpstr>
      <vt:lpstr>eHealth in de praktijk, klaar voor de toekomst</vt:lpstr>
      <vt:lpstr>Key messages</vt:lpstr>
      <vt:lpstr>De uitdagingen in de zorg</vt:lpstr>
      <vt:lpstr>eHealth als instrument </vt:lpstr>
      <vt:lpstr>Nieuwe regeringsakkoord</vt:lpstr>
      <vt:lpstr>Wat is Geïntegreerde Zorg?</vt:lpstr>
      <vt:lpstr>Het Interfederaal Plan Geïntegreerde Zorg</vt:lpstr>
      <vt:lpstr>eGezondheid in de praktijk</vt:lpstr>
      <vt:lpstr>EPD voor elke zorgverlener</vt:lpstr>
      <vt:lpstr>Health &amp; digital literacy</vt:lpstr>
      <vt:lpstr>Be.Well.Pro</vt:lpstr>
      <vt:lpstr>Prom’s &amp; Prem’s</vt:lpstr>
      <vt:lpstr>BelRAI</vt:lpstr>
      <vt:lpstr>Data Capabilities &amp; Innovatie</vt:lpstr>
      <vt:lpstr>Conclusie en volgende stappen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Eeman (SPF Santé Publique - FOD Volksgezondheid)</dc:creator>
  <cp:lastModifiedBy>Sabine Stordeur (FOD VVVL - SPF SPSCAE)</cp:lastModifiedBy>
  <cp:revision>29</cp:revision>
  <cp:lastPrinted>2025-02-27T06:55:44Z</cp:lastPrinted>
  <dcterms:created xsi:type="dcterms:W3CDTF">2023-09-29T13:26:55Z</dcterms:created>
  <dcterms:modified xsi:type="dcterms:W3CDTF">2025-03-05T14:02:19Z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0x010100902621D1D6F051448E124DA24141C68B</vt:lpwstr>
  </property>
</Properties>
</file>