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50" r:id="rId6"/>
    <p:sldMasterId id="2147483772" r:id="rId7"/>
  </p:sldMasterIdLst>
  <p:notesMasterIdLst>
    <p:notesMasterId r:id="rId28"/>
  </p:notesMasterIdLst>
  <p:handoutMasterIdLst>
    <p:handoutMasterId r:id="rId29"/>
  </p:handoutMasterIdLst>
  <p:sldIdLst>
    <p:sldId id="277" r:id="rId8"/>
    <p:sldId id="365" r:id="rId9"/>
    <p:sldId id="2145709326" r:id="rId10"/>
    <p:sldId id="339" r:id="rId11"/>
    <p:sldId id="2145709327" r:id="rId12"/>
    <p:sldId id="2145709341" r:id="rId13"/>
    <p:sldId id="2145709344" r:id="rId14"/>
    <p:sldId id="341" r:id="rId15"/>
    <p:sldId id="345" r:id="rId16"/>
    <p:sldId id="2145709345" r:id="rId17"/>
    <p:sldId id="346" r:id="rId18"/>
    <p:sldId id="2145709346" r:id="rId19"/>
    <p:sldId id="347" r:id="rId20"/>
    <p:sldId id="348" r:id="rId21"/>
    <p:sldId id="349" r:id="rId22"/>
    <p:sldId id="1526" r:id="rId23"/>
    <p:sldId id="2145709348" r:id="rId24"/>
    <p:sldId id="1527" r:id="rId25"/>
    <p:sldId id="2145709347" r:id="rId26"/>
    <p:sldId id="152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 Eeckhoutte Karel" initials="VEK" lastIdx="4" clrIdx="0">
    <p:extLst>
      <p:ext uri="{19B8F6BF-5375-455C-9EA6-DF929625EA0E}">
        <p15:presenceInfo xmlns:p15="http://schemas.microsoft.com/office/powerpoint/2012/main" userId="S::Karel.VanEeckhoutte@onssrszlss.fgov.be::45d2b93b-ae26-4d5c-96e1-026396cceb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6FB5"/>
    <a:srgbClr val="5DC5D2"/>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3693" autoAdjust="0"/>
  </p:normalViewPr>
  <p:slideViewPr>
    <p:cSldViewPr snapToGrid="0">
      <p:cViewPr varScale="1">
        <p:scale>
          <a:sx n="104" d="100"/>
          <a:sy n="104" d="100"/>
        </p:scale>
        <p:origin x="618" y="108"/>
      </p:cViewPr>
      <p:guideLst/>
    </p:cSldViewPr>
  </p:slideViewPr>
  <p:notesTextViewPr>
    <p:cViewPr>
      <p:scale>
        <a:sx n="3" d="2"/>
        <a:sy n="3" d="2"/>
      </p:scale>
      <p:origin x="0" y="0"/>
    </p:cViewPr>
  </p:notesTextViewPr>
  <p:sorterViewPr>
    <p:cViewPr>
      <p:scale>
        <a:sx n="110" d="100"/>
        <a:sy n="110" d="100"/>
      </p:scale>
      <p:origin x="0" y="0"/>
    </p:cViewPr>
  </p:sorterViewPr>
  <p:notesViewPr>
    <p:cSldViewPr snapToGrid="0">
      <p:cViewPr varScale="1">
        <p:scale>
          <a:sx n="74" d="100"/>
          <a:sy n="74" d="100"/>
        </p:scale>
        <p:origin x="340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Dhondt (Sigedis)" userId="321c3a50-11f8-4ee9-b7f3-02aad5801f2b" providerId="ADAL" clId="{1C74C475-94A6-4268-9BA6-EA661BBE0732}"/>
    <pc:docChg chg="delSld modSld">
      <pc:chgData name="Danny Dhondt (Sigedis)" userId="321c3a50-11f8-4ee9-b7f3-02aad5801f2b" providerId="ADAL" clId="{1C74C475-94A6-4268-9BA6-EA661BBE0732}" dt="2025-01-13T06:49:55.815" v="3" actId="20577"/>
      <pc:docMkLst>
        <pc:docMk/>
      </pc:docMkLst>
      <pc:sldChg chg="modSp mod">
        <pc:chgData name="Danny Dhondt (Sigedis)" userId="321c3a50-11f8-4ee9-b7f3-02aad5801f2b" providerId="ADAL" clId="{1C74C475-94A6-4268-9BA6-EA661BBE0732}" dt="2025-01-13T06:49:55.815" v="3" actId="20577"/>
        <pc:sldMkLst>
          <pc:docMk/>
          <pc:sldMk cId="2403235164" sldId="277"/>
        </pc:sldMkLst>
        <pc:spChg chg="mod">
          <ac:chgData name="Danny Dhondt (Sigedis)" userId="321c3a50-11f8-4ee9-b7f3-02aad5801f2b" providerId="ADAL" clId="{1C74C475-94A6-4268-9BA6-EA661BBE0732}" dt="2025-01-13T06:49:55.815" v="3" actId="20577"/>
          <ac:spMkLst>
            <pc:docMk/>
            <pc:sldMk cId="2403235164" sldId="277"/>
            <ac:spMk id="5" creationId="{88FD4D38-2FD6-4842-859A-97C66285540E}"/>
          </ac:spMkLst>
        </pc:spChg>
      </pc:sldChg>
      <pc:sldChg chg="del">
        <pc:chgData name="Danny Dhondt (Sigedis)" userId="321c3a50-11f8-4ee9-b7f3-02aad5801f2b" providerId="ADAL" clId="{1C74C475-94A6-4268-9BA6-EA661BBE0732}" dt="2025-01-13T06:49:41.576" v="0" actId="47"/>
        <pc:sldMkLst>
          <pc:docMk/>
          <pc:sldMk cId="354713525" sldId="278"/>
        </pc:sldMkLst>
      </pc:sldChg>
      <pc:sldChg chg="del">
        <pc:chgData name="Danny Dhondt (Sigedis)" userId="321c3a50-11f8-4ee9-b7f3-02aad5801f2b" providerId="ADAL" clId="{1C74C475-94A6-4268-9BA6-EA661BBE0732}" dt="2025-01-13T06:49:41.576" v="0" actId="47"/>
        <pc:sldMkLst>
          <pc:docMk/>
          <pc:sldMk cId="2713134406" sldId="374"/>
        </pc:sldMkLst>
      </pc:sldChg>
      <pc:sldChg chg="del">
        <pc:chgData name="Danny Dhondt (Sigedis)" userId="321c3a50-11f8-4ee9-b7f3-02aad5801f2b" providerId="ADAL" clId="{1C74C475-94A6-4268-9BA6-EA661BBE0732}" dt="2025-01-13T06:49:41.576" v="0" actId="47"/>
        <pc:sldMkLst>
          <pc:docMk/>
          <pc:sldMk cId="1762470096" sldId="375"/>
        </pc:sldMkLst>
      </pc:sldChg>
      <pc:sldChg chg="del">
        <pc:chgData name="Danny Dhondt (Sigedis)" userId="321c3a50-11f8-4ee9-b7f3-02aad5801f2b" providerId="ADAL" clId="{1C74C475-94A6-4268-9BA6-EA661BBE0732}" dt="2025-01-13T06:49:41.576" v="0" actId="47"/>
        <pc:sldMkLst>
          <pc:docMk/>
          <pc:sldMk cId="2630428744" sldId="378"/>
        </pc:sldMkLst>
      </pc:sldChg>
      <pc:sldChg chg="del">
        <pc:chgData name="Danny Dhondt (Sigedis)" userId="321c3a50-11f8-4ee9-b7f3-02aad5801f2b" providerId="ADAL" clId="{1C74C475-94A6-4268-9BA6-EA661BBE0732}" dt="2025-01-13T06:49:41.576" v="0" actId="47"/>
        <pc:sldMkLst>
          <pc:docMk/>
          <pc:sldMk cId="3621336256" sldId="1535"/>
        </pc:sldMkLst>
      </pc:sldChg>
      <pc:sldChg chg="del">
        <pc:chgData name="Danny Dhondt (Sigedis)" userId="321c3a50-11f8-4ee9-b7f3-02aad5801f2b" providerId="ADAL" clId="{1C74C475-94A6-4268-9BA6-EA661BBE0732}" dt="2025-01-13T06:49:41.576" v="0" actId="47"/>
        <pc:sldMkLst>
          <pc:docMk/>
          <pc:sldMk cId="2241633305" sldId="1537"/>
        </pc:sldMkLst>
      </pc:sldChg>
      <pc:sldChg chg="del">
        <pc:chgData name="Danny Dhondt (Sigedis)" userId="321c3a50-11f8-4ee9-b7f3-02aad5801f2b" providerId="ADAL" clId="{1C74C475-94A6-4268-9BA6-EA661BBE0732}" dt="2025-01-13T06:49:41.576" v="0" actId="47"/>
        <pc:sldMkLst>
          <pc:docMk/>
          <pc:sldMk cId="1434126162" sldId="214570934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E6E05E-E8ED-4059-8EE8-5D9A7812F32C}" type="datetimeFigureOut">
              <a:rPr lang="en-US" smtClean="0"/>
              <a:t>1/10/2025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2AC734-12DB-4132-9649-BA9DB9B0C3FE}" type="slidenum">
              <a:rPr lang="en-US" smtClean="0"/>
              <a:t>‹#›</a:t>
            </a:fld>
            <a:endParaRPr lang="en-US"/>
          </a:p>
        </p:txBody>
      </p:sp>
    </p:spTree>
    <p:extLst>
      <p:ext uri="{BB962C8B-B14F-4D97-AF65-F5344CB8AC3E}">
        <p14:creationId xmlns:p14="http://schemas.microsoft.com/office/powerpoint/2010/main" val="254767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B4BCA-9417-4BCD-8362-602A83A26AC0}" type="datetimeFigureOut">
              <a:rPr lang="en-US" smtClean="0"/>
              <a:t>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52A15-3FF9-418F-8769-0D571B81104B}" type="slidenum">
              <a:rPr lang="en-US" smtClean="0"/>
              <a:t>‹#›</a:t>
            </a:fld>
            <a:endParaRPr lang="en-US"/>
          </a:p>
        </p:txBody>
      </p:sp>
    </p:spTree>
    <p:extLst>
      <p:ext uri="{BB962C8B-B14F-4D97-AF65-F5344CB8AC3E}">
        <p14:creationId xmlns:p14="http://schemas.microsoft.com/office/powerpoint/2010/main" val="2739219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09B52A15-3FF9-418F-8769-0D571B81104B}" type="slidenum">
              <a:rPr lang="en-US" smtClean="0"/>
              <a:t>1</a:t>
            </a:fld>
            <a:endParaRPr lang="en-US"/>
          </a:p>
        </p:txBody>
      </p:sp>
    </p:spTree>
    <p:extLst>
      <p:ext uri="{BB962C8B-B14F-4D97-AF65-F5344CB8AC3E}">
        <p14:creationId xmlns:p14="http://schemas.microsoft.com/office/powerpoint/2010/main" val="396164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9B52A15-3FF9-418F-8769-0D571B81104B}" type="slidenum">
              <a:rPr lang="en-US" smtClean="0"/>
              <a:t>3</a:t>
            </a:fld>
            <a:endParaRPr lang="en-US"/>
          </a:p>
        </p:txBody>
      </p:sp>
    </p:spTree>
    <p:extLst>
      <p:ext uri="{BB962C8B-B14F-4D97-AF65-F5344CB8AC3E}">
        <p14:creationId xmlns:p14="http://schemas.microsoft.com/office/powerpoint/2010/main" val="112970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09B52A15-3FF9-418F-8769-0D571B81104B}" type="slidenum">
              <a:rPr lang="en-US" smtClean="0"/>
              <a:t>11</a:t>
            </a:fld>
            <a:endParaRPr lang="en-US"/>
          </a:p>
        </p:txBody>
      </p:sp>
    </p:spTree>
    <p:extLst>
      <p:ext uri="{BB962C8B-B14F-4D97-AF65-F5344CB8AC3E}">
        <p14:creationId xmlns:p14="http://schemas.microsoft.com/office/powerpoint/2010/main" val="285822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svg"/><Relationship Id="rId10" Type="http://schemas.openxmlformats.org/officeDocument/2006/relationships/image" Target="../media/image12.gif"/><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g"/><Relationship Id="rId14"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6.jpeg"/><Relationship Id="rId1" Type="http://schemas.openxmlformats.org/officeDocument/2006/relationships/slideMaster" Target="../slideMasters/slideMaster2.xml"/><Relationship Id="rId4" Type="http://schemas.openxmlformats.org/officeDocument/2006/relationships/image" Target="../media/image35.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2.xml"/><Relationship Id="rId4" Type="http://schemas.openxmlformats.org/officeDocument/2006/relationships/image" Target="../media/image3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6.jpeg"/><Relationship Id="rId1" Type="http://schemas.openxmlformats.org/officeDocument/2006/relationships/slideMaster" Target="../slideMasters/slideMaster3.xml"/><Relationship Id="rId4" Type="http://schemas.openxmlformats.org/officeDocument/2006/relationships/image" Target="../media/image35.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3.xml"/><Relationship Id="rId4" Type="http://schemas.openxmlformats.org/officeDocument/2006/relationships/image" Target="../media/image3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CF910B-9647-4678-97AC-CDEC9ED539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876" y="720441"/>
            <a:ext cx="1462088" cy="35905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9429" y="3487528"/>
            <a:ext cx="320710" cy="314716"/>
          </a:xfrm>
          <a:prstGeom prst="rect">
            <a:avLst/>
          </a:prstGeom>
        </p:spPr>
      </p:pic>
      <p:sp>
        <p:nvSpPr>
          <p:cNvPr id="2" name="Title 1"/>
          <p:cNvSpPr>
            <a:spLocks noGrp="1"/>
          </p:cNvSpPr>
          <p:nvPr>
            <p:ph type="ctrTitle"/>
          </p:nvPr>
        </p:nvSpPr>
        <p:spPr>
          <a:xfrm>
            <a:off x="1100139" y="1998126"/>
            <a:ext cx="7279480" cy="2387600"/>
          </a:xfrm>
        </p:spPr>
        <p:txBody>
          <a:bodyPr anchor="b">
            <a:normAutofit/>
          </a:bodyPr>
          <a:lstStyle>
            <a:lvl1pPr algn="l">
              <a:defRPr sz="3600" b="1" baseline="0"/>
            </a:lvl1pPr>
          </a:lstStyle>
          <a:p>
            <a:r>
              <a:rPr lang="en-US"/>
              <a:t>Click to edit Master title style</a:t>
            </a:r>
            <a:endParaRPr lang="en-US" dirty="0"/>
          </a:p>
        </p:txBody>
      </p:sp>
      <p:sp>
        <p:nvSpPr>
          <p:cNvPr id="3" name="Subtitle 2"/>
          <p:cNvSpPr>
            <a:spLocks noGrp="1"/>
          </p:cNvSpPr>
          <p:nvPr>
            <p:ph type="subTitle" idx="1"/>
          </p:nvPr>
        </p:nvSpPr>
        <p:spPr>
          <a:xfrm>
            <a:off x="1100139" y="4477801"/>
            <a:ext cx="7279480" cy="834734"/>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12191" y="985839"/>
            <a:ext cx="3436959" cy="5872162"/>
          </a:xfrm>
          <a:prstGeom prst="rect">
            <a:avLst/>
          </a:prstGeom>
        </p:spPr>
      </p:pic>
    </p:spTree>
    <p:extLst>
      <p:ext uri="{BB962C8B-B14F-4D97-AF65-F5344CB8AC3E}">
        <p14:creationId xmlns:p14="http://schemas.microsoft.com/office/powerpoint/2010/main" val="11133251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1" name="Text Placeholder 8"/>
          <p:cNvSpPr>
            <a:spLocks noGrp="1"/>
          </p:cNvSpPr>
          <p:nvPr>
            <p:ph type="body" sz="quarter" idx="13"/>
          </p:nvPr>
        </p:nvSpPr>
        <p:spPr>
          <a:xfrm>
            <a:off x="5862008" y="1853515"/>
            <a:ext cx="4081320" cy="3980378"/>
          </a:xfrm>
          <a:prstGeom prst="rect">
            <a:avLst/>
          </a:prstGeom>
        </p:spPr>
        <p:txBody>
          <a:bodyPr>
            <a:normAutofit/>
          </a:bodyPr>
          <a:lstStyle>
            <a:lvl1pPr marL="285750" indent="-285750">
              <a:buFont typeface="Arial" panose="020B0604020202020204" pitchFamily="34" charset="0"/>
              <a:buChar char="•"/>
              <a:defRPr sz="1600">
                <a:solidFill>
                  <a:srgbClr val="333333"/>
                </a:solidFill>
                <a:latin typeface="Century Gothic" panose="020B0502020202020204" pitchFamily="34" charset="0"/>
              </a:defRPr>
            </a:lvl1pPr>
          </a:lstStyle>
          <a:p>
            <a:pPr lvl="0"/>
            <a:r>
              <a:rPr lang="en-US"/>
              <a:t>Click to edit Master text styles</a:t>
            </a:r>
          </a:p>
        </p:txBody>
      </p:sp>
      <p:sp>
        <p:nvSpPr>
          <p:cNvPr id="13" name="Text Placeholder 8"/>
          <p:cNvSpPr>
            <a:spLocks noGrp="1"/>
          </p:cNvSpPr>
          <p:nvPr>
            <p:ph type="body" sz="quarter" idx="15"/>
          </p:nvPr>
        </p:nvSpPr>
        <p:spPr>
          <a:xfrm>
            <a:off x="1504723" y="1853515"/>
            <a:ext cx="4081320" cy="3978873"/>
          </a:xfrm>
          <a:prstGeom prst="rect">
            <a:avLst/>
          </a:prstGeom>
        </p:spPr>
        <p:txBody>
          <a:bodyPr>
            <a:normAutofit/>
          </a:bodyPr>
          <a:lstStyle>
            <a:lvl1pPr marL="285750" indent="-285750">
              <a:buFont typeface="Arial" panose="020B0604020202020204" pitchFamily="34" charset="0"/>
              <a:buChar char="•"/>
              <a:defRPr sz="1600">
                <a:solidFill>
                  <a:srgbClr val="333333"/>
                </a:solidFill>
                <a:latin typeface="Century Gothic" panose="020B0502020202020204" pitchFamily="34" charset="0"/>
              </a:defRPr>
            </a:lvl1pPr>
          </a:lstStyle>
          <a:p>
            <a:pPr lvl="0"/>
            <a:r>
              <a:rPr lang="en-US" dirty="0"/>
              <a:t>Click to edit Master text styles</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165" y="510250"/>
            <a:ext cx="334555" cy="328302"/>
          </a:xfrm>
          <a:prstGeom prst="rect">
            <a:avLst/>
          </a:prstGeom>
        </p:spPr>
      </p:pic>
      <p:sp>
        <p:nvSpPr>
          <p:cNvPr id="18" name="Footer Placeholder 14"/>
          <p:cNvSpPr>
            <a:spLocks noGrp="1"/>
          </p:cNvSpPr>
          <p:nvPr>
            <p:ph type="ftr" sz="quarter" idx="21"/>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dirty="0"/>
              <a:t>E-GOV 3.0 - IVC</a:t>
            </a:r>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22" name="TextBox 21"/>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a:t>
            </a:fld>
            <a:endParaRPr lang="en-US" sz="1200" b="1" dirty="0">
              <a:solidFill>
                <a:schemeClr val="bg1"/>
              </a:solidFill>
              <a:latin typeface="Century Gothic" panose="020B0502020202020204" pitchFamily="34" charset="0"/>
            </a:endParaRPr>
          </a:p>
        </p:txBody>
      </p:sp>
      <p:sp>
        <p:nvSpPr>
          <p:cNvPr id="23" name="Text Placeholder 4"/>
          <p:cNvSpPr>
            <a:spLocks noGrp="1"/>
          </p:cNvSpPr>
          <p:nvPr>
            <p:ph type="body" sz="quarter" idx="19" hasCustomPrompt="1"/>
          </p:nvPr>
        </p:nvSpPr>
        <p:spPr>
          <a:xfrm>
            <a:off x="1504722" y="674401"/>
            <a:ext cx="8438605" cy="654554"/>
          </a:xfrm>
        </p:spPr>
        <p:txBody>
          <a:bodyPr anchor="ctr">
            <a:noAutofit/>
          </a:bodyPr>
          <a:lstStyle>
            <a:lvl1pPr marL="0" indent="0" algn="l">
              <a:buNone/>
              <a:defRPr sz="2800" b="1" spc="100" baseline="0">
                <a:solidFill>
                  <a:srgbClr val="5DC5D2"/>
                </a:solidFill>
                <a:latin typeface="Calibri" panose="020F0502020204030204" pitchFamily="34" charset="0"/>
              </a:defRPr>
            </a:lvl1pPr>
          </a:lstStyle>
          <a:p>
            <a:pPr lvl="0"/>
            <a:r>
              <a:rPr lang="en-US" dirty="0"/>
              <a:t>Click to add a title</a:t>
            </a:r>
          </a:p>
        </p:txBody>
      </p:sp>
      <p:pic>
        <p:nvPicPr>
          <p:cNvPr id="10" name="Picture 9">
            <a:extLst>
              <a:ext uri="{FF2B5EF4-FFF2-40B4-BE49-F238E27FC236}">
                <a16:creationId xmlns:a16="http://schemas.microsoft.com/office/drawing/2014/main" id="{1874A1AC-B59F-40CF-AFB3-C4B7C545E9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111743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with header">
    <p:spTree>
      <p:nvGrpSpPr>
        <p:cNvPr id="1" name=""/>
        <p:cNvGrpSpPr/>
        <p:nvPr/>
      </p:nvGrpSpPr>
      <p:grpSpPr>
        <a:xfrm>
          <a:off x="0" y="0"/>
          <a:ext cx="0" cy="0"/>
          <a:chOff x="0" y="0"/>
          <a:chExt cx="0" cy="0"/>
        </a:xfrm>
      </p:grpSpPr>
      <p:sp>
        <p:nvSpPr>
          <p:cNvPr id="10" name="Text Placeholder 8"/>
          <p:cNvSpPr>
            <a:spLocks noGrp="1"/>
          </p:cNvSpPr>
          <p:nvPr>
            <p:ph type="body" sz="quarter" idx="15"/>
          </p:nvPr>
        </p:nvSpPr>
        <p:spPr>
          <a:xfrm>
            <a:off x="1504723" y="2706769"/>
            <a:ext cx="4082340" cy="3123880"/>
          </a:xfrm>
          <a:prstGeom prst="rect">
            <a:avLst/>
          </a:prstGeom>
        </p:spPr>
        <p:txBody>
          <a:bodyPr>
            <a:normAutofit/>
          </a:bodyPr>
          <a:lstStyle>
            <a:lvl1pPr marL="171450" indent="-171450">
              <a:buFont typeface="Arial" panose="020B0604020202020204" pitchFamily="34" charset="0"/>
              <a:buChar char="•"/>
              <a:defRPr sz="1200">
                <a:solidFill>
                  <a:srgbClr val="333333"/>
                </a:solidFill>
                <a:latin typeface="Century Gothic" panose="020B0502020202020204" pitchFamily="34" charset="0"/>
              </a:defRPr>
            </a:lvl1pPr>
          </a:lstStyle>
          <a:p>
            <a:pPr lvl="0"/>
            <a:r>
              <a:rPr lang="en-US" dirty="0"/>
              <a:t>Click to edit Master text styles</a:t>
            </a:r>
          </a:p>
        </p:txBody>
      </p:sp>
      <p:sp>
        <p:nvSpPr>
          <p:cNvPr id="14" name="Text Placeholder 8"/>
          <p:cNvSpPr>
            <a:spLocks noGrp="1"/>
          </p:cNvSpPr>
          <p:nvPr>
            <p:ph type="body" sz="quarter" idx="18"/>
          </p:nvPr>
        </p:nvSpPr>
        <p:spPr>
          <a:xfrm>
            <a:off x="1504722" y="1821639"/>
            <a:ext cx="3583036" cy="584704"/>
          </a:xfrm>
          <a:prstGeom prst="rect">
            <a:avLst/>
          </a:prstGeom>
        </p:spPr>
        <p:txBody>
          <a:bodyPr anchor="b">
            <a:normAutofit/>
          </a:bodyPr>
          <a:lstStyle>
            <a:lvl1pPr marL="0" indent="0">
              <a:buNone/>
              <a:defRPr sz="1400" b="1" u="none">
                <a:solidFill>
                  <a:srgbClr val="333333"/>
                </a:solidFill>
                <a:latin typeface="Century Gothic" panose="020B0502020202020204" pitchFamily="34" charset="0"/>
              </a:defRPr>
            </a:lvl1pPr>
          </a:lstStyle>
          <a:p>
            <a:pPr lvl="0"/>
            <a:r>
              <a:rPr lang="en-US" dirty="0"/>
              <a:t>Click to edit Master text styles</a:t>
            </a:r>
          </a:p>
        </p:txBody>
      </p:sp>
      <p:cxnSp>
        <p:nvCxnSpPr>
          <p:cNvPr id="16" name="Straight Connector 15"/>
          <p:cNvCxnSpPr/>
          <p:nvPr userDrawn="1"/>
        </p:nvCxnSpPr>
        <p:spPr>
          <a:xfrm>
            <a:off x="1504723" y="2491854"/>
            <a:ext cx="4082340" cy="0"/>
          </a:xfrm>
          <a:prstGeom prst="line">
            <a:avLst/>
          </a:prstGeom>
          <a:ln w="19050">
            <a:solidFill>
              <a:srgbClr val="5DC5D2"/>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userDrawn="1"/>
        </p:nvCxnSpPr>
        <p:spPr>
          <a:xfrm>
            <a:off x="5087758" y="2261338"/>
            <a:ext cx="404446" cy="2"/>
          </a:xfrm>
          <a:prstGeom prst="straightConnector1">
            <a:avLst/>
          </a:prstGeom>
          <a:ln w="28575">
            <a:solidFill>
              <a:srgbClr val="5DC5D2"/>
            </a:solidFill>
            <a:tailEnd type="triangle"/>
          </a:ln>
        </p:spPr>
        <p:style>
          <a:lnRef idx="1">
            <a:schemeClr val="accent1"/>
          </a:lnRef>
          <a:fillRef idx="0">
            <a:schemeClr val="accent1"/>
          </a:fillRef>
          <a:effectRef idx="0">
            <a:schemeClr val="accent1"/>
          </a:effectRef>
          <a:fontRef idx="minor">
            <a:schemeClr val="tx1"/>
          </a:fontRef>
        </p:style>
      </p:cxnSp>
      <p:sp>
        <p:nvSpPr>
          <p:cNvPr id="45" name="Text Placeholder 8"/>
          <p:cNvSpPr>
            <a:spLocks noGrp="1"/>
          </p:cNvSpPr>
          <p:nvPr>
            <p:ph type="body" sz="quarter" idx="24"/>
          </p:nvPr>
        </p:nvSpPr>
        <p:spPr>
          <a:xfrm>
            <a:off x="5774725" y="2708509"/>
            <a:ext cx="4082340" cy="3123880"/>
          </a:xfrm>
          <a:prstGeom prst="rect">
            <a:avLst/>
          </a:prstGeom>
        </p:spPr>
        <p:txBody>
          <a:bodyPr>
            <a:normAutofit/>
          </a:bodyPr>
          <a:lstStyle>
            <a:lvl1pPr marL="171450" indent="-171450">
              <a:buFont typeface="Arial" panose="020B0604020202020204" pitchFamily="34" charset="0"/>
              <a:buChar char="•"/>
              <a:defRPr sz="1200">
                <a:solidFill>
                  <a:srgbClr val="333333"/>
                </a:solidFill>
                <a:latin typeface="Century Gothic" panose="020B0502020202020204" pitchFamily="34" charset="0"/>
              </a:defRPr>
            </a:lvl1pPr>
          </a:lstStyle>
          <a:p>
            <a:pPr lvl="0"/>
            <a:r>
              <a:rPr lang="en-US"/>
              <a:t>Click to edit Master text styles</a:t>
            </a:r>
          </a:p>
        </p:txBody>
      </p:sp>
      <p:sp>
        <p:nvSpPr>
          <p:cNvPr id="46" name="Text Placeholder 8"/>
          <p:cNvSpPr>
            <a:spLocks noGrp="1"/>
          </p:cNvSpPr>
          <p:nvPr>
            <p:ph type="body" sz="quarter" idx="25"/>
          </p:nvPr>
        </p:nvSpPr>
        <p:spPr>
          <a:xfrm>
            <a:off x="5774725" y="1826490"/>
            <a:ext cx="3583036" cy="584704"/>
          </a:xfrm>
          <a:prstGeom prst="rect">
            <a:avLst/>
          </a:prstGeom>
        </p:spPr>
        <p:txBody>
          <a:bodyPr anchor="b">
            <a:normAutofit/>
          </a:bodyPr>
          <a:lstStyle>
            <a:lvl1pPr marL="0" indent="0">
              <a:buNone/>
              <a:defRPr sz="1400" b="1" u="none">
                <a:solidFill>
                  <a:srgbClr val="333333"/>
                </a:solidFill>
                <a:latin typeface="Century Gothic" panose="020B0502020202020204" pitchFamily="34" charset="0"/>
              </a:defRPr>
            </a:lvl1pPr>
          </a:lstStyle>
          <a:p>
            <a:pPr lvl="0"/>
            <a:r>
              <a:rPr lang="en-US"/>
              <a:t>Click to edit Master text styles</a:t>
            </a:r>
          </a:p>
        </p:txBody>
      </p:sp>
      <p:cxnSp>
        <p:nvCxnSpPr>
          <p:cNvPr id="47" name="Straight Connector 46"/>
          <p:cNvCxnSpPr/>
          <p:nvPr userDrawn="1"/>
        </p:nvCxnSpPr>
        <p:spPr>
          <a:xfrm>
            <a:off x="5774725" y="2491854"/>
            <a:ext cx="4082339" cy="0"/>
          </a:xfrm>
          <a:prstGeom prst="line">
            <a:avLst/>
          </a:prstGeom>
          <a:ln w="19050">
            <a:solidFill>
              <a:srgbClr val="5DC5D2"/>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userDrawn="1"/>
        </p:nvCxnSpPr>
        <p:spPr>
          <a:xfrm>
            <a:off x="9386480" y="2270750"/>
            <a:ext cx="404446" cy="2"/>
          </a:xfrm>
          <a:prstGeom prst="straightConnector1">
            <a:avLst/>
          </a:prstGeom>
          <a:ln w="28575">
            <a:solidFill>
              <a:srgbClr val="5DC5D2"/>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165" y="510250"/>
            <a:ext cx="334555" cy="328302"/>
          </a:xfrm>
          <a:prstGeom prst="rect">
            <a:avLst/>
          </a:prstGeom>
        </p:spPr>
      </p:pic>
      <p:sp>
        <p:nvSpPr>
          <p:cNvPr id="24" name="Footer Placeholder 14"/>
          <p:cNvSpPr>
            <a:spLocks noGrp="1"/>
          </p:cNvSpPr>
          <p:nvPr>
            <p:ph type="ftr" sz="quarter" idx="21"/>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dirty="0"/>
              <a:t>E-GOV 3.0 - IVC</a:t>
            </a:r>
            <a:endParaRPr lang="en-US" dirty="0"/>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27" name="TextBox 26"/>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a:t>
            </a:fld>
            <a:endParaRPr lang="en-US" sz="1200" b="1" dirty="0">
              <a:solidFill>
                <a:schemeClr val="bg1"/>
              </a:solidFill>
              <a:latin typeface="Century Gothic" panose="020B0502020202020204" pitchFamily="34" charset="0"/>
            </a:endParaRPr>
          </a:p>
        </p:txBody>
      </p:sp>
      <p:sp>
        <p:nvSpPr>
          <p:cNvPr id="28" name="Text Placeholder 4"/>
          <p:cNvSpPr>
            <a:spLocks noGrp="1"/>
          </p:cNvSpPr>
          <p:nvPr>
            <p:ph type="body" sz="quarter" idx="19" hasCustomPrompt="1"/>
          </p:nvPr>
        </p:nvSpPr>
        <p:spPr>
          <a:xfrm>
            <a:off x="1504722" y="674401"/>
            <a:ext cx="8438605" cy="654554"/>
          </a:xfrm>
        </p:spPr>
        <p:txBody>
          <a:bodyPr anchor="ctr">
            <a:noAutofit/>
          </a:bodyPr>
          <a:lstStyle>
            <a:lvl1pPr marL="0" indent="0" algn="l">
              <a:buNone/>
              <a:defRPr sz="2800" b="1" spc="100" baseline="0">
                <a:solidFill>
                  <a:srgbClr val="5DC5D2"/>
                </a:solidFill>
                <a:latin typeface="Calibri" panose="020F0502020204030204" pitchFamily="34" charset="0"/>
              </a:defRPr>
            </a:lvl1pPr>
          </a:lstStyle>
          <a:p>
            <a:pPr lvl="0"/>
            <a:r>
              <a:rPr lang="en-US" dirty="0"/>
              <a:t>Click to add a title</a:t>
            </a:r>
          </a:p>
        </p:txBody>
      </p:sp>
      <p:pic>
        <p:nvPicPr>
          <p:cNvPr id="17" name="Picture 16">
            <a:extLst>
              <a:ext uri="{FF2B5EF4-FFF2-40B4-BE49-F238E27FC236}">
                <a16:creationId xmlns:a16="http://schemas.microsoft.com/office/drawing/2014/main" id="{2EC3C2EB-AA35-4503-BB29-8E685BF67E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3695304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s with header">
    <p:spTree>
      <p:nvGrpSpPr>
        <p:cNvPr id="1" name=""/>
        <p:cNvGrpSpPr/>
        <p:nvPr/>
      </p:nvGrpSpPr>
      <p:grpSpPr>
        <a:xfrm>
          <a:off x="0" y="0"/>
          <a:ext cx="0" cy="0"/>
          <a:chOff x="0" y="0"/>
          <a:chExt cx="0" cy="0"/>
        </a:xfrm>
      </p:grpSpPr>
      <p:sp>
        <p:nvSpPr>
          <p:cNvPr id="26" name="Text Placeholder 8"/>
          <p:cNvSpPr>
            <a:spLocks noGrp="1"/>
          </p:cNvSpPr>
          <p:nvPr>
            <p:ph type="body" sz="quarter" idx="21" hasCustomPrompt="1"/>
          </p:nvPr>
        </p:nvSpPr>
        <p:spPr>
          <a:xfrm>
            <a:off x="7290098" y="2699001"/>
            <a:ext cx="2653229" cy="3133388"/>
          </a:xfrm>
          <a:prstGeom prst="rect">
            <a:avLst/>
          </a:prstGeom>
        </p:spPr>
        <p:txBody>
          <a:bodyPr>
            <a:normAutofit/>
          </a:bodyPr>
          <a:lstStyle>
            <a:lvl1pPr marL="171450" indent="-171450">
              <a:buFont typeface="Arial" panose="020B0604020202020204" pitchFamily="34" charset="0"/>
              <a:buChar char="•"/>
              <a:defRPr sz="1200" baseline="0">
                <a:solidFill>
                  <a:srgbClr val="333333"/>
                </a:solidFill>
                <a:latin typeface="Century Gothic" panose="020B0502020202020204" pitchFamily="34" charset="0"/>
              </a:defRPr>
            </a:lvl1pPr>
          </a:lstStyle>
          <a:p>
            <a:pPr lvl="0"/>
            <a:r>
              <a:rPr lang="en-US" dirty="0"/>
              <a:t>Click to add text</a:t>
            </a:r>
          </a:p>
        </p:txBody>
      </p:sp>
      <p:cxnSp>
        <p:nvCxnSpPr>
          <p:cNvPr id="28" name="Straight Connector 27"/>
          <p:cNvCxnSpPr/>
          <p:nvPr userDrawn="1"/>
        </p:nvCxnSpPr>
        <p:spPr>
          <a:xfrm>
            <a:off x="7323694" y="2482346"/>
            <a:ext cx="2619633" cy="0"/>
          </a:xfrm>
          <a:prstGeom prst="line">
            <a:avLst/>
          </a:prstGeom>
          <a:ln w="19050">
            <a:solidFill>
              <a:srgbClr val="5DC5D2"/>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userDrawn="1"/>
        </p:nvCxnSpPr>
        <p:spPr>
          <a:xfrm>
            <a:off x="9561030" y="2302432"/>
            <a:ext cx="382297" cy="1"/>
          </a:xfrm>
          <a:prstGeom prst="straightConnector1">
            <a:avLst/>
          </a:prstGeom>
          <a:ln w="28575">
            <a:solidFill>
              <a:srgbClr val="5DC5D2"/>
            </a:solidFill>
            <a:tailEnd type="triangle"/>
          </a:ln>
        </p:spPr>
        <p:style>
          <a:lnRef idx="1">
            <a:schemeClr val="accent1"/>
          </a:lnRef>
          <a:fillRef idx="0">
            <a:schemeClr val="accent1"/>
          </a:fillRef>
          <a:effectRef idx="0">
            <a:schemeClr val="accent1"/>
          </a:effectRef>
          <a:fontRef idx="minor">
            <a:schemeClr val="tx1"/>
          </a:fontRef>
        </p:style>
      </p:cxnSp>
      <p:sp>
        <p:nvSpPr>
          <p:cNvPr id="34" name="Text Placeholder 8"/>
          <p:cNvSpPr>
            <a:spLocks noGrp="1"/>
          </p:cNvSpPr>
          <p:nvPr>
            <p:ph type="body" sz="quarter" idx="25" hasCustomPrompt="1"/>
          </p:nvPr>
        </p:nvSpPr>
        <p:spPr>
          <a:xfrm>
            <a:off x="7290098" y="1856877"/>
            <a:ext cx="2294461" cy="584704"/>
          </a:xfrm>
          <a:prstGeom prst="rect">
            <a:avLst/>
          </a:prstGeom>
        </p:spPr>
        <p:txBody>
          <a:bodyPr anchor="b">
            <a:normAutofit/>
          </a:bodyPr>
          <a:lstStyle>
            <a:lvl1pPr marL="0" indent="0">
              <a:buNone/>
              <a:defRPr sz="1600" b="1" u="none">
                <a:solidFill>
                  <a:srgbClr val="333333"/>
                </a:solidFill>
                <a:latin typeface="Century Gothic" panose="020B0502020202020204" pitchFamily="34" charset="0"/>
              </a:defRPr>
            </a:lvl1pPr>
          </a:lstStyle>
          <a:p>
            <a:pPr lvl="0"/>
            <a:r>
              <a:rPr lang="en-US" dirty="0"/>
              <a:t>Click to add title</a:t>
            </a:r>
          </a:p>
        </p:txBody>
      </p:sp>
      <p:sp>
        <p:nvSpPr>
          <p:cNvPr id="43" name="Text Placeholder 8"/>
          <p:cNvSpPr>
            <a:spLocks noGrp="1"/>
          </p:cNvSpPr>
          <p:nvPr>
            <p:ph type="body" sz="quarter" idx="26" hasCustomPrompt="1"/>
          </p:nvPr>
        </p:nvSpPr>
        <p:spPr>
          <a:xfrm>
            <a:off x="1504722" y="2699001"/>
            <a:ext cx="2653229" cy="3133388"/>
          </a:xfrm>
          <a:prstGeom prst="rect">
            <a:avLst/>
          </a:prstGeom>
        </p:spPr>
        <p:txBody>
          <a:bodyPr>
            <a:normAutofit/>
          </a:bodyPr>
          <a:lstStyle>
            <a:lvl1pPr marL="171450" indent="-171450">
              <a:buFont typeface="Arial" panose="020B0604020202020204" pitchFamily="34" charset="0"/>
              <a:buChar char="•"/>
              <a:defRPr sz="1200" baseline="0">
                <a:solidFill>
                  <a:srgbClr val="333333"/>
                </a:solidFill>
                <a:latin typeface="Century Gothic" panose="020B0502020202020204" pitchFamily="34" charset="0"/>
              </a:defRPr>
            </a:lvl1pPr>
          </a:lstStyle>
          <a:p>
            <a:pPr lvl="0"/>
            <a:r>
              <a:rPr lang="en-US" dirty="0"/>
              <a:t>Click to add text</a:t>
            </a:r>
          </a:p>
        </p:txBody>
      </p:sp>
      <p:cxnSp>
        <p:nvCxnSpPr>
          <p:cNvPr id="44" name="Straight Connector 43"/>
          <p:cNvCxnSpPr/>
          <p:nvPr userDrawn="1"/>
        </p:nvCxnSpPr>
        <p:spPr>
          <a:xfrm>
            <a:off x="1538318" y="2482346"/>
            <a:ext cx="2619633" cy="0"/>
          </a:xfrm>
          <a:prstGeom prst="line">
            <a:avLst/>
          </a:prstGeom>
          <a:ln w="19050">
            <a:solidFill>
              <a:srgbClr val="5DC5D2"/>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userDrawn="1"/>
        </p:nvCxnSpPr>
        <p:spPr>
          <a:xfrm>
            <a:off x="3775654" y="2302432"/>
            <a:ext cx="382297" cy="1"/>
          </a:xfrm>
          <a:prstGeom prst="straightConnector1">
            <a:avLst/>
          </a:prstGeom>
          <a:ln w="28575">
            <a:solidFill>
              <a:srgbClr val="5DC5D2"/>
            </a:solidFill>
            <a:tailEnd type="triangle"/>
          </a:ln>
        </p:spPr>
        <p:style>
          <a:lnRef idx="1">
            <a:schemeClr val="accent1"/>
          </a:lnRef>
          <a:fillRef idx="0">
            <a:schemeClr val="accent1"/>
          </a:fillRef>
          <a:effectRef idx="0">
            <a:schemeClr val="accent1"/>
          </a:effectRef>
          <a:fontRef idx="minor">
            <a:schemeClr val="tx1"/>
          </a:fontRef>
        </p:style>
      </p:cxnSp>
      <p:sp>
        <p:nvSpPr>
          <p:cNvPr id="46" name="Text Placeholder 8"/>
          <p:cNvSpPr>
            <a:spLocks noGrp="1"/>
          </p:cNvSpPr>
          <p:nvPr>
            <p:ph type="body" sz="quarter" idx="27" hasCustomPrompt="1"/>
          </p:nvPr>
        </p:nvSpPr>
        <p:spPr>
          <a:xfrm>
            <a:off x="1504722" y="1856877"/>
            <a:ext cx="2294461" cy="584704"/>
          </a:xfrm>
          <a:prstGeom prst="rect">
            <a:avLst/>
          </a:prstGeom>
        </p:spPr>
        <p:txBody>
          <a:bodyPr anchor="b">
            <a:normAutofit/>
          </a:bodyPr>
          <a:lstStyle>
            <a:lvl1pPr marL="0" indent="0">
              <a:buNone/>
              <a:defRPr sz="1600" b="1" u="none">
                <a:solidFill>
                  <a:srgbClr val="333333"/>
                </a:solidFill>
                <a:latin typeface="Century Gothic" panose="020B0502020202020204" pitchFamily="34" charset="0"/>
              </a:defRPr>
            </a:lvl1pPr>
          </a:lstStyle>
          <a:p>
            <a:pPr lvl="0"/>
            <a:r>
              <a:rPr lang="en-US" dirty="0"/>
              <a:t>Click to add title</a:t>
            </a:r>
          </a:p>
        </p:txBody>
      </p:sp>
      <p:sp>
        <p:nvSpPr>
          <p:cNvPr id="47" name="Text Placeholder 8"/>
          <p:cNvSpPr>
            <a:spLocks noGrp="1"/>
          </p:cNvSpPr>
          <p:nvPr>
            <p:ph type="body" sz="quarter" idx="28" hasCustomPrompt="1"/>
          </p:nvPr>
        </p:nvSpPr>
        <p:spPr>
          <a:xfrm>
            <a:off x="4397410" y="2699001"/>
            <a:ext cx="2653229" cy="3133388"/>
          </a:xfrm>
          <a:prstGeom prst="rect">
            <a:avLst/>
          </a:prstGeom>
        </p:spPr>
        <p:txBody>
          <a:bodyPr>
            <a:normAutofit/>
          </a:bodyPr>
          <a:lstStyle>
            <a:lvl1pPr marL="171450" indent="-171450">
              <a:buFont typeface="Arial" panose="020B0604020202020204" pitchFamily="34" charset="0"/>
              <a:buChar char="•"/>
              <a:defRPr sz="1200" baseline="0">
                <a:solidFill>
                  <a:srgbClr val="333333"/>
                </a:solidFill>
                <a:latin typeface="Century Gothic" panose="020B0502020202020204" pitchFamily="34" charset="0"/>
              </a:defRPr>
            </a:lvl1pPr>
          </a:lstStyle>
          <a:p>
            <a:pPr lvl="0"/>
            <a:r>
              <a:rPr lang="en-US" dirty="0"/>
              <a:t>Click to add text</a:t>
            </a:r>
          </a:p>
        </p:txBody>
      </p:sp>
      <p:cxnSp>
        <p:nvCxnSpPr>
          <p:cNvPr id="48" name="Straight Connector 47"/>
          <p:cNvCxnSpPr/>
          <p:nvPr userDrawn="1"/>
        </p:nvCxnSpPr>
        <p:spPr>
          <a:xfrm>
            <a:off x="4431006" y="2482346"/>
            <a:ext cx="2619633" cy="0"/>
          </a:xfrm>
          <a:prstGeom prst="line">
            <a:avLst/>
          </a:prstGeom>
          <a:ln w="19050">
            <a:solidFill>
              <a:srgbClr val="5DC5D2"/>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userDrawn="1"/>
        </p:nvCxnSpPr>
        <p:spPr>
          <a:xfrm>
            <a:off x="6668342" y="2302432"/>
            <a:ext cx="382297" cy="1"/>
          </a:xfrm>
          <a:prstGeom prst="straightConnector1">
            <a:avLst/>
          </a:prstGeom>
          <a:ln w="28575">
            <a:solidFill>
              <a:srgbClr val="5DC5D2"/>
            </a:solidFill>
            <a:tailEnd type="triangle"/>
          </a:ln>
        </p:spPr>
        <p:style>
          <a:lnRef idx="1">
            <a:schemeClr val="accent1"/>
          </a:lnRef>
          <a:fillRef idx="0">
            <a:schemeClr val="accent1"/>
          </a:fillRef>
          <a:effectRef idx="0">
            <a:schemeClr val="accent1"/>
          </a:effectRef>
          <a:fontRef idx="minor">
            <a:schemeClr val="tx1"/>
          </a:fontRef>
        </p:style>
      </p:cxnSp>
      <p:sp>
        <p:nvSpPr>
          <p:cNvPr id="50" name="Text Placeholder 8"/>
          <p:cNvSpPr>
            <a:spLocks noGrp="1"/>
          </p:cNvSpPr>
          <p:nvPr>
            <p:ph type="body" sz="quarter" idx="29" hasCustomPrompt="1"/>
          </p:nvPr>
        </p:nvSpPr>
        <p:spPr>
          <a:xfrm>
            <a:off x="4397410" y="1856877"/>
            <a:ext cx="2294461" cy="584704"/>
          </a:xfrm>
          <a:prstGeom prst="rect">
            <a:avLst/>
          </a:prstGeom>
        </p:spPr>
        <p:txBody>
          <a:bodyPr anchor="b">
            <a:normAutofit/>
          </a:bodyPr>
          <a:lstStyle>
            <a:lvl1pPr marL="0" indent="0">
              <a:buNone/>
              <a:defRPr sz="1600" b="1" u="none">
                <a:solidFill>
                  <a:srgbClr val="333333"/>
                </a:solidFill>
                <a:latin typeface="Century Gothic" panose="020B0502020202020204" pitchFamily="34" charset="0"/>
              </a:defRPr>
            </a:lvl1pPr>
          </a:lstStyle>
          <a:p>
            <a:pPr lvl="0"/>
            <a:r>
              <a:rPr lang="en-US" dirty="0"/>
              <a:t>Click to add title</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165" y="510250"/>
            <a:ext cx="334555" cy="328302"/>
          </a:xfrm>
          <a:prstGeom prst="rect">
            <a:avLst/>
          </a:prstGeom>
        </p:spPr>
      </p:pic>
      <p:sp>
        <p:nvSpPr>
          <p:cNvPr id="24" name="Footer Placeholder 14"/>
          <p:cNvSpPr>
            <a:spLocks noGrp="1"/>
          </p:cNvSpPr>
          <p:nvPr>
            <p:ph type="ftr" sz="quarter" idx="30"/>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dirty="0"/>
              <a:t>E-GOV 3.0 - IVC</a:t>
            </a:r>
            <a:endParaRPr lang="en-US" dirty="0"/>
          </a:p>
        </p:txBody>
      </p:sp>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30" name="TextBox 29"/>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a:t>
            </a:fld>
            <a:endParaRPr lang="en-US" sz="1200" b="1" dirty="0">
              <a:solidFill>
                <a:schemeClr val="bg1"/>
              </a:solidFill>
              <a:latin typeface="Century Gothic" panose="020B0502020202020204" pitchFamily="34" charset="0"/>
            </a:endParaRPr>
          </a:p>
        </p:txBody>
      </p:sp>
      <p:sp>
        <p:nvSpPr>
          <p:cNvPr id="31" name="Text Placeholder 4"/>
          <p:cNvSpPr>
            <a:spLocks noGrp="1"/>
          </p:cNvSpPr>
          <p:nvPr>
            <p:ph type="body" sz="quarter" idx="19" hasCustomPrompt="1"/>
          </p:nvPr>
        </p:nvSpPr>
        <p:spPr>
          <a:xfrm>
            <a:off x="1504722" y="674401"/>
            <a:ext cx="8438605" cy="654554"/>
          </a:xfrm>
        </p:spPr>
        <p:txBody>
          <a:bodyPr anchor="ctr">
            <a:noAutofit/>
          </a:bodyPr>
          <a:lstStyle>
            <a:lvl1pPr marL="0" indent="0" algn="l">
              <a:buNone/>
              <a:defRPr sz="2800" b="1" spc="100" baseline="0">
                <a:solidFill>
                  <a:srgbClr val="5DC5D2"/>
                </a:solidFill>
                <a:latin typeface="Calibri" panose="020F0502020204030204" pitchFamily="34" charset="0"/>
              </a:defRPr>
            </a:lvl1pPr>
          </a:lstStyle>
          <a:p>
            <a:pPr lvl="0"/>
            <a:r>
              <a:rPr lang="en-US" dirty="0"/>
              <a:t>Click to add a title</a:t>
            </a:r>
          </a:p>
        </p:txBody>
      </p:sp>
      <p:pic>
        <p:nvPicPr>
          <p:cNvPr id="20" name="Picture 19">
            <a:extLst>
              <a:ext uri="{FF2B5EF4-FFF2-40B4-BE49-F238E27FC236}">
                <a16:creationId xmlns:a16="http://schemas.microsoft.com/office/drawing/2014/main" id="{DB5301C0-0876-47BA-AE3E-CF350A6718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4113515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Picture Placeholder 8"/>
          <p:cNvSpPr>
            <a:spLocks noGrp="1"/>
          </p:cNvSpPr>
          <p:nvPr>
            <p:ph type="pic" sz="quarter" idx="12" hasCustomPrompt="1"/>
          </p:nvPr>
        </p:nvSpPr>
        <p:spPr>
          <a:xfrm>
            <a:off x="6639859" y="1926454"/>
            <a:ext cx="3480708" cy="3417071"/>
          </a:xfrm>
          <a:prstGeom prst="ellipse">
            <a:avLst/>
          </a:prstGeom>
        </p:spPr>
        <p:txBody>
          <a:bodyPr>
            <a:normAutofit/>
          </a:bodyPr>
          <a:lstStyle>
            <a:lvl1pPr marL="0" indent="0">
              <a:buNone/>
              <a:defRPr sz="1600">
                <a:solidFill>
                  <a:srgbClr val="333333"/>
                </a:solidFill>
                <a:latin typeface="Century Gothic" panose="020B0502020202020204" pitchFamily="34" charset="0"/>
              </a:defRPr>
            </a:lvl1pPr>
          </a:lstStyle>
          <a:p>
            <a:r>
              <a:rPr lang="en-US" dirty="0"/>
              <a:t>Click to add picture</a:t>
            </a:r>
          </a:p>
        </p:txBody>
      </p:sp>
      <p:sp>
        <p:nvSpPr>
          <p:cNvPr id="18" name="Text Placeholder 8"/>
          <p:cNvSpPr>
            <a:spLocks noGrp="1"/>
          </p:cNvSpPr>
          <p:nvPr>
            <p:ph type="body" sz="quarter" idx="15" hasCustomPrompt="1"/>
          </p:nvPr>
        </p:nvSpPr>
        <p:spPr>
          <a:xfrm>
            <a:off x="1754778" y="1926454"/>
            <a:ext cx="3937568" cy="3642324"/>
          </a:xfrm>
          <a:prstGeom prst="rect">
            <a:avLst/>
          </a:prstGeom>
        </p:spPr>
        <p:txBody>
          <a:bodyPr>
            <a:normAutofit/>
          </a:bodyPr>
          <a:lstStyle>
            <a:lvl1pPr marL="285750" indent="-285750">
              <a:buFont typeface="Arial" panose="020B0604020202020204" pitchFamily="34" charset="0"/>
              <a:buChar char="•"/>
              <a:defRPr sz="1600" baseline="0">
                <a:solidFill>
                  <a:srgbClr val="333333"/>
                </a:solidFill>
                <a:latin typeface="Century Gothic" panose="020B0502020202020204" pitchFamily="34" charset="0"/>
              </a:defRPr>
            </a:lvl1pPr>
          </a:lstStyle>
          <a:p>
            <a:pPr lvl="0"/>
            <a:r>
              <a:rPr lang="en-US" dirty="0"/>
              <a:t>Click to add text</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165" y="510250"/>
            <a:ext cx="334555" cy="328302"/>
          </a:xfrm>
          <a:prstGeom prst="rect">
            <a:avLst/>
          </a:prstGeom>
        </p:spPr>
      </p:pic>
      <p:sp>
        <p:nvSpPr>
          <p:cNvPr id="16" name="Footer Placeholder 14"/>
          <p:cNvSpPr>
            <a:spLocks noGrp="1"/>
          </p:cNvSpPr>
          <p:nvPr>
            <p:ph type="ftr" sz="quarter" idx="21"/>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dirty="0"/>
              <a:t>E-GOV 3.0 - IVC</a:t>
            </a: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20" name="TextBox 19"/>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a:t>
            </a:fld>
            <a:endParaRPr lang="en-US" sz="1200" b="1" dirty="0">
              <a:solidFill>
                <a:schemeClr val="bg1"/>
              </a:solidFill>
              <a:latin typeface="Century Gothic" panose="020B0502020202020204" pitchFamily="34" charset="0"/>
            </a:endParaRPr>
          </a:p>
        </p:txBody>
      </p:sp>
      <p:sp>
        <p:nvSpPr>
          <p:cNvPr id="22" name="Text Placeholder 4"/>
          <p:cNvSpPr>
            <a:spLocks noGrp="1"/>
          </p:cNvSpPr>
          <p:nvPr>
            <p:ph type="body" sz="quarter" idx="19" hasCustomPrompt="1"/>
          </p:nvPr>
        </p:nvSpPr>
        <p:spPr>
          <a:xfrm>
            <a:off x="1504722" y="674401"/>
            <a:ext cx="8438605" cy="654554"/>
          </a:xfrm>
        </p:spPr>
        <p:txBody>
          <a:bodyPr anchor="ctr">
            <a:noAutofit/>
          </a:bodyPr>
          <a:lstStyle>
            <a:lvl1pPr marL="0" indent="0" algn="l">
              <a:buNone/>
              <a:defRPr sz="2800" b="1" spc="100" baseline="0">
                <a:solidFill>
                  <a:srgbClr val="5DC5D2"/>
                </a:solidFill>
                <a:latin typeface="Calibri" panose="020F0502020204030204" pitchFamily="34" charset="0"/>
              </a:defRPr>
            </a:lvl1pPr>
          </a:lstStyle>
          <a:p>
            <a:pPr lvl="0"/>
            <a:r>
              <a:rPr lang="en-US" dirty="0"/>
              <a:t>Click to add a title</a:t>
            </a:r>
          </a:p>
        </p:txBody>
      </p:sp>
      <p:pic>
        <p:nvPicPr>
          <p:cNvPr id="10" name="Picture 9">
            <a:extLst>
              <a:ext uri="{FF2B5EF4-FFF2-40B4-BE49-F238E27FC236}">
                <a16:creationId xmlns:a16="http://schemas.microsoft.com/office/drawing/2014/main" id="{D661EC44-88DA-4F4C-8028-05C56E849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2341328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chart">
    <p:spTree>
      <p:nvGrpSpPr>
        <p:cNvPr id="1" name=""/>
        <p:cNvGrpSpPr/>
        <p:nvPr/>
      </p:nvGrpSpPr>
      <p:grpSpPr>
        <a:xfrm>
          <a:off x="0" y="0"/>
          <a:ext cx="0" cy="0"/>
          <a:chOff x="0" y="0"/>
          <a:chExt cx="0" cy="0"/>
        </a:xfrm>
      </p:grpSpPr>
      <p:sp>
        <p:nvSpPr>
          <p:cNvPr id="12" name="Chart Placeholder 7"/>
          <p:cNvSpPr>
            <a:spLocks noGrp="1"/>
          </p:cNvSpPr>
          <p:nvPr>
            <p:ph type="chart" sz="quarter" idx="12" hasCustomPrompt="1"/>
          </p:nvPr>
        </p:nvSpPr>
        <p:spPr>
          <a:xfrm>
            <a:off x="1504722" y="1853515"/>
            <a:ext cx="8438605" cy="3978874"/>
          </a:xfrm>
          <a:prstGeom prst="rect">
            <a:avLst/>
          </a:prstGeom>
        </p:spPr>
        <p:txBody>
          <a:bodyPr>
            <a:normAutofit/>
          </a:bodyPr>
          <a:lstStyle>
            <a:lvl1pPr marL="0" indent="0">
              <a:buNone/>
              <a:defRPr sz="1600">
                <a:latin typeface="Century Gothic" panose="020B0502020202020204" pitchFamily="34" charset="0"/>
              </a:defRPr>
            </a:lvl1pPr>
          </a:lstStyle>
          <a:p>
            <a:r>
              <a:rPr lang="en-US" dirty="0"/>
              <a:t>Click to add chart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165" y="510250"/>
            <a:ext cx="334555" cy="328302"/>
          </a:xfrm>
          <a:prstGeom prst="rect">
            <a:avLst/>
          </a:prstGeom>
        </p:spPr>
      </p:pic>
      <p:sp>
        <p:nvSpPr>
          <p:cNvPr id="15" name="Footer Placeholder 14"/>
          <p:cNvSpPr>
            <a:spLocks noGrp="1"/>
          </p:cNvSpPr>
          <p:nvPr>
            <p:ph type="ftr" sz="quarter" idx="21"/>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dirty="0"/>
              <a:t>E-GOV 3.0 - IVC</a:t>
            </a:r>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18" name="TextBox 17"/>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a:t>
            </a:fld>
            <a:endParaRPr lang="en-US" sz="1200" b="1" dirty="0">
              <a:solidFill>
                <a:schemeClr val="bg1"/>
              </a:solidFill>
              <a:latin typeface="Century Gothic" panose="020B0502020202020204" pitchFamily="34" charset="0"/>
            </a:endParaRPr>
          </a:p>
        </p:txBody>
      </p:sp>
      <p:sp>
        <p:nvSpPr>
          <p:cNvPr id="19" name="Text Placeholder 4"/>
          <p:cNvSpPr>
            <a:spLocks noGrp="1"/>
          </p:cNvSpPr>
          <p:nvPr>
            <p:ph type="body" sz="quarter" idx="19" hasCustomPrompt="1"/>
          </p:nvPr>
        </p:nvSpPr>
        <p:spPr>
          <a:xfrm>
            <a:off x="1504722" y="674401"/>
            <a:ext cx="8438605" cy="654554"/>
          </a:xfrm>
        </p:spPr>
        <p:txBody>
          <a:bodyPr anchor="ctr">
            <a:noAutofit/>
          </a:bodyPr>
          <a:lstStyle>
            <a:lvl1pPr marL="0" indent="0" algn="l">
              <a:buNone/>
              <a:defRPr sz="2800" b="1" spc="100" baseline="0">
                <a:solidFill>
                  <a:srgbClr val="5DC5D2"/>
                </a:solidFill>
                <a:latin typeface="Calibri" panose="020F0502020204030204" pitchFamily="34" charset="0"/>
              </a:defRPr>
            </a:lvl1pPr>
          </a:lstStyle>
          <a:p>
            <a:pPr lvl="0"/>
            <a:r>
              <a:rPr lang="en-US" dirty="0"/>
              <a:t>Click to add a title</a:t>
            </a:r>
          </a:p>
        </p:txBody>
      </p:sp>
      <p:pic>
        <p:nvPicPr>
          <p:cNvPr id="9" name="Picture 8">
            <a:extLst>
              <a:ext uri="{FF2B5EF4-FFF2-40B4-BE49-F238E27FC236}">
                <a16:creationId xmlns:a16="http://schemas.microsoft.com/office/drawing/2014/main" id="{78EC0064-5AB9-4D79-ABD7-9513CB9C05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1199842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ontent">
    <p:spTree>
      <p:nvGrpSpPr>
        <p:cNvPr id="1" name=""/>
        <p:cNvGrpSpPr/>
        <p:nvPr/>
      </p:nvGrpSpPr>
      <p:grpSpPr>
        <a:xfrm>
          <a:off x="0" y="0"/>
          <a:ext cx="0" cy="0"/>
          <a:chOff x="0" y="0"/>
          <a:chExt cx="0" cy="0"/>
        </a:xfrm>
      </p:grpSpPr>
      <p:sp>
        <p:nvSpPr>
          <p:cNvPr id="5" name="Oval 4"/>
          <p:cNvSpPr/>
          <p:nvPr userDrawn="1"/>
        </p:nvSpPr>
        <p:spPr>
          <a:xfrm>
            <a:off x="6640116" y="1557188"/>
            <a:ext cx="4131468" cy="413146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hart Placeholder 7"/>
          <p:cNvSpPr>
            <a:spLocks noGrp="1"/>
          </p:cNvSpPr>
          <p:nvPr>
            <p:ph type="chart" sz="quarter" idx="12" hasCustomPrompt="1"/>
          </p:nvPr>
        </p:nvSpPr>
        <p:spPr>
          <a:xfrm>
            <a:off x="1504722" y="2144595"/>
            <a:ext cx="4097087" cy="3169329"/>
          </a:xfrm>
          <a:prstGeom prst="rect">
            <a:avLst/>
          </a:prstGeom>
        </p:spPr>
        <p:txBody>
          <a:bodyPr>
            <a:normAutofit/>
          </a:bodyPr>
          <a:lstStyle>
            <a:lvl1pPr marL="0" indent="0">
              <a:buNone/>
              <a:defRPr sz="1600">
                <a:latin typeface="Century Gothic" panose="020B0502020202020204" pitchFamily="34" charset="0"/>
              </a:defRPr>
            </a:lvl1pPr>
          </a:lstStyle>
          <a:p>
            <a:r>
              <a:rPr lang="en-US" dirty="0"/>
              <a:t>Click to add chart</a:t>
            </a:r>
          </a:p>
        </p:txBody>
      </p:sp>
      <p:sp>
        <p:nvSpPr>
          <p:cNvPr id="7" name="Text Placeholder 6"/>
          <p:cNvSpPr>
            <a:spLocks noGrp="1"/>
          </p:cNvSpPr>
          <p:nvPr>
            <p:ph type="body" sz="quarter" idx="21" hasCustomPrompt="1"/>
          </p:nvPr>
        </p:nvSpPr>
        <p:spPr>
          <a:xfrm>
            <a:off x="7215187" y="2475138"/>
            <a:ext cx="2981325" cy="2295567"/>
          </a:xfrm>
        </p:spPr>
        <p:txBody>
          <a:bodyPr>
            <a:normAutofit/>
          </a:bodyPr>
          <a:lstStyle>
            <a:lvl1pPr marL="0" indent="0">
              <a:buNone/>
              <a:defRPr sz="1600" b="1" baseline="0">
                <a:latin typeface="Century Gothic" panose="020B0502020202020204" pitchFamily="34" charset="0"/>
              </a:defRPr>
            </a:lvl1pPr>
          </a:lstStyle>
          <a:p>
            <a:pPr lvl="0"/>
            <a:r>
              <a:rPr lang="en-US" b="1" dirty="0">
                <a:latin typeface="Century Gothic" panose="020B0502020202020204" pitchFamily="34" charset="0"/>
              </a:rPr>
              <a:t>Click to add text</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165" y="510250"/>
            <a:ext cx="334555" cy="328302"/>
          </a:xfrm>
          <a:prstGeom prst="rect">
            <a:avLst/>
          </a:prstGeom>
        </p:spPr>
      </p:pic>
      <p:sp>
        <p:nvSpPr>
          <p:cNvPr id="14" name="Footer Placeholder 14"/>
          <p:cNvSpPr>
            <a:spLocks noGrp="1"/>
          </p:cNvSpPr>
          <p:nvPr>
            <p:ph type="ftr" sz="quarter" idx="22"/>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dirty="0"/>
              <a:t>E-GOV 3.0 - IVC</a:t>
            </a:r>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19" name="TextBox 18"/>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a:t>
            </a:fld>
            <a:endParaRPr lang="en-US" sz="1200" b="1" dirty="0">
              <a:solidFill>
                <a:schemeClr val="bg1"/>
              </a:solidFill>
              <a:latin typeface="Century Gothic" panose="020B0502020202020204" pitchFamily="34" charset="0"/>
            </a:endParaRPr>
          </a:p>
        </p:txBody>
      </p:sp>
      <p:sp>
        <p:nvSpPr>
          <p:cNvPr id="20" name="Text Placeholder 4"/>
          <p:cNvSpPr>
            <a:spLocks noGrp="1"/>
          </p:cNvSpPr>
          <p:nvPr>
            <p:ph type="body" sz="quarter" idx="19" hasCustomPrompt="1"/>
          </p:nvPr>
        </p:nvSpPr>
        <p:spPr>
          <a:xfrm>
            <a:off x="1504722" y="674401"/>
            <a:ext cx="8438605" cy="654554"/>
          </a:xfrm>
        </p:spPr>
        <p:txBody>
          <a:bodyPr anchor="ctr">
            <a:noAutofit/>
          </a:bodyPr>
          <a:lstStyle>
            <a:lvl1pPr marL="0" indent="0" algn="l">
              <a:buNone/>
              <a:defRPr sz="2800" b="1" spc="100" baseline="0">
                <a:solidFill>
                  <a:srgbClr val="5DC5D2"/>
                </a:solidFill>
                <a:latin typeface="Calibri" panose="020F0502020204030204" pitchFamily="34" charset="0"/>
              </a:defRPr>
            </a:lvl1pPr>
          </a:lstStyle>
          <a:p>
            <a:pPr lvl="0"/>
            <a:r>
              <a:rPr lang="en-US" dirty="0"/>
              <a:t>Click to add a title</a:t>
            </a:r>
          </a:p>
        </p:txBody>
      </p:sp>
      <p:pic>
        <p:nvPicPr>
          <p:cNvPr id="11" name="Picture 10">
            <a:extLst>
              <a:ext uri="{FF2B5EF4-FFF2-40B4-BE49-F238E27FC236}">
                <a16:creationId xmlns:a16="http://schemas.microsoft.com/office/drawing/2014/main" id="{F40CC522-C63A-4ED6-87AD-772485D15C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1098617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14" y="4029002"/>
            <a:ext cx="2686396" cy="2986688"/>
          </a:xfrm>
          <a:prstGeom prst="rect">
            <a:avLst/>
          </a:prstGeom>
        </p:spPr>
      </p:pic>
      <p:sp>
        <p:nvSpPr>
          <p:cNvPr id="11" name="Text Placeholder 10"/>
          <p:cNvSpPr>
            <a:spLocks noGrp="1"/>
          </p:cNvSpPr>
          <p:nvPr>
            <p:ph type="body" sz="quarter" idx="10" hasCustomPrompt="1"/>
          </p:nvPr>
        </p:nvSpPr>
        <p:spPr>
          <a:xfrm>
            <a:off x="1376618" y="2545684"/>
            <a:ext cx="7672132" cy="784225"/>
          </a:xfrm>
        </p:spPr>
        <p:txBody>
          <a:bodyPr anchor="b">
            <a:normAutofit/>
          </a:bodyPr>
          <a:lstStyle>
            <a:lvl1pPr marL="0" indent="0">
              <a:buNone/>
              <a:defRPr sz="3600" b="1" spc="100" baseline="0">
                <a:latin typeface="Calibri" panose="020F0502020204030204" pitchFamily="34" charset="0"/>
              </a:defRPr>
            </a:lvl1pPr>
          </a:lstStyle>
          <a:p>
            <a:pPr lvl="0"/>
            <a:r>
              <a:rPr lang="en-US" dirty="0"/>
              <a:t>Click to</a:t>
            </a:r>
          </a:p>
        </p:txBody>
      </p:sp>
      <p:sp>
        <p:nvSpPr>
          <p:cNvPr id="12" name="Text Placeholder 10"/>
          <p:cNvSpPr>
            <a:spLocks noGrp="1"/>
          </p:cNvSpPr>
          <p:nvPr>
            <p:ph type="body" sz="quarter" idx="11" hasCustomPrompt="1"/>
          </p:nvPr>
        </p:nvSpPr>
        <p:spPr>
          <a:xfrm>
            <a:off x="1376618" y="3251520"/>
            <a:ext cx="7672132" cy="784225"/>
          </a:xfrm>
        </p:spPr>
        <p:txBody>
          <a:bodyPr>
            <a:normAutofit/>
          </a:bodyPr>
          <a:lstStyle>
            <a:lvl1pPr marL="0" indent="0">
              <a:buNone/>
              <a:defRPr sz="3600" b="1" spc="100" baseline="0">
                <a:solidFill>
                  <a:srgbClr val="476FB5"/>
                </a:solidFill>
                <a:latin typeface="Calibri" panose="020F0502020204030204" pitchFamily="34" charset="0"/>
              </a:defRPr>
            </a:lvl1pPr>
          </a:lstStyle>
          <a:p>
            <a:pPr lvl="0"/>
            <a:r>
              <a:rPr lang="en-US" dirty="0"/>
              <a:t>thank everyone.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207" y="1968575"/>
            <a:ext cx="588100" cy="57710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51081" y="4527399"/>
            <a:ext cx="3650555" cy="2452570"/>
          </a:xfrm>
          <a:prstGeom prst="rect">
            <a:avLst/>
          </a:prstGeom>
        </p:spPr>
      </p:pic>
      <p:pic>
        <p:nvPicPr>
          <p:cNvPr id="15" name="Picture 14">
            <a:extLst>
              <a:ext uri="{FF2B5EF4-FFF2-40B4-BE49-F238E27FC236}">
                <a16:creationId xmlns:a16="http://schemas.microsoft.com/office/drawing/2014/main" id="{DCCA051A-3E94-4875-BEBB-29D885886DF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1909862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00DD2-125D-3203-7313-72C87884555B}"/>
              </a:ext>
            </a:extLst>
          </p:cNvPr>
          <p:cNvSpPr>
            <a:spLocks noGrp="1"/>
          </p:cNvSpPr>
          <p:nvPr>
            <p:ph type="title"/>
          </p:nvPr>
        </p:nvSpPr>
        <p:spPr>
          <a:xfrm>
            <a:off x="1232034" y="929302"/>
            <a:ext cx="10121766" cy="659782"/>
          </a:xfrm>
        </p:spPr>
        <p:txBody>
          <a:bodyPr anchor="t">
            <a:noAutofit/>
          </a:bodyPr>
          <a:lstStyle>
            <a:lvl1pPr>
              <a:defRPr sz="3800" b="1" i="0">
                <a:latin typeface="Calibri" panose="020F0502020204030204" pitchFamily="34" charset="0"/>
                <a:ea typeface="Roboto" panose="02000000000000000000" pitchFamily="2" charset="0"/>
                <a:cs typeface="Calibri" panose="020F0502020204030204" pitchFamily="34" charset="0"/>
              </a:defRPr>
            </a:lvl1pPr>
          </a:lstStyle>
          <a:p>
            <a:r>
              <a:rPr lang="en-US"/>
              <a:t>Click to edit Master title style</a:t>
            </a:r>
            <a:endParaRPr lang="en-BE" dirty="0"/>
          </a:p>
        </p:txBody>
      </p:sp>
      <p:sp>
        <p:nvSpPr>
          <p:cNvPr id="7" name="Content Placeholder 2">
            <a:extLst>
              <a:ext uri="{FF2B5EF4-FFF2-40B4-BE49-F238E27FC236}">
                <a16:creationId xmlns:a16="http://schemas.microsoft.com/office/drawing/2014/main" id="{00C377B8-617E-DB12-5944-E1452DF8D845}"/>
              </a:ext>
            </a:extLst>
          </p:cNvPr>
          <p:cNvSpPr>
            <a:spLocks noGrp="1"/>
          </p:cNvSpPr>
          <p:nvPr>
            <p:ph idx="1" hasCustomPrompt="1"/>
          </p:nvPr>
        </p:nvSpPr>
        <p:spPr>
          <a:xfrm>
            <a:off x="1232032" y="1816363"/>
            <a:ext cx="10123200" cy="4476938"/>
          </a:xfrm>
        </p:spPr>
        <p:txBody>
          <a:bodyPr>
            <a:normAutofit/>
          </a:bodyPr>
          <a:lstStyle>
            <a:lvl1pPr marL="0" indent="0">
              <a:lnSpc>
                <a:spcPct val="150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Mauris</a:t>
            </a:r>
            <a:r>
              <a:rPr lang="en-GB" dirty="0"/>
              <a:t> </a:t>
            </a:r>
            <a:r>
              <a:rPr lang="en-GB" dirty="0" err="1"/>
              <a:t>scelerisque</a:t>
            </a:r>
            <a:r>
              <a:rPr lang="en-GB" dirty="0"/>
              <a:t> </a:t>
            </a:r>
            <a:r>
              <a:rPr lang="en-GB" dirty="0" err="1"/>
              <a:t>justo</a:t>
            </a:r>
            <a:r>
              <a:rPr lang="en-GB" dirty="0"/>
              <a:t> </a:t>
            </a:r>
            <a:r>
              <a:rPr lang="en-GB" dirty="0" err="1"/>
              <a:t>placerat</a:t>
            </a:r>
            <a:r>
              <a:rPr lang="en-GB" dirty="0"/>
              <a:t> </a:t>
            </a:r>
            <a:r>
              <a:rPr lang="en-GB" dirty="0" err="1"/>
              <a:t>risus</a:t>
            </a:r>
            <a:r>
              <a:rPr lang="en-GB" dirty="0"/>
              <a:t> </a:t>
            </a:r>
            <a:r>
              <a:rPr lang="en-GB" dirty="0" err="1"/>
              <a:t>interdum</a:t>
            </a:r>
            <a:r>
              <a:rPr lang="en-GB" dirty="0"/>
              <a:t> </a:t>
            </a:r>
            <a:r>
              <a:rPr lang="en-GB" dirty="0" err="1"/>
              <a:t>blandit</a:t>
            </a:r>
            <a:r>
              <a:rPr lang="en-GB" dirty="0"/>
              <a:t>. 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 Donec auctor maximus </a:t>
            </a:r>
            <a:r>
              <a:rPr lang="en-GB" dirty="0" err="1"/>
              <a:t>augue</a:t>
            </a:r>
            <a:r>
              <a:rPr lang="en-GB" dirty="0"/>
              <a:t>. </a:t>
            </a:r>
            <a:r>
              <a:rPr lang="en-GB" dirty="0" err="1"/>
              <a:t>Etiam</a:t>
            </a:r>
            <a:r>
              <a:rPr lang="en-GB" dirty="0"/>
              <a:t> </a:t>
            </a:r>
            <a:r>
              <a:rPr lang="en-GB" dirty="0" err="1"/>
              <a:t>feugiat</a:t>
            </a:r>
            <a:r>
              <a:rPr lang="en-GB" dirty="0"/>
              <a:t> </a:t>
            </a:r>
            <a:r>
              <a:rPr lang="en-GB" dirty="0" err="1"/>
              <a:t>quam</a:t>
            </a:r>
            <a:r>
              <a:rPr lang="en-GB" dirty="0"/>
              <a:t> </a:t>
            </a:r>
            <a:r>
              <a:rPr lang="en-GB" dirty="0" err="1"/>
              <a:t>purus</a:t>
            </a:r>
            <a:r>
              <a:rPr lang="en-GB" dirty="0"/>
              <a:t>, </a:t>
            </a:r>
            <a:r>
              <a:rPr lang="en-GB" dirty="0" err="1"/>
              <a:t>nec</a:t>
            </a:r>
            <a:r>
              <a:rPr lang="en-GB" dirty="0"/>
              <a:t> </a:t>
            </a:r>
            <a:r>
              <a:rPr lang="en-GB" dirty="0" err="1"/>
              <a:t>dapibus</a:t>
            </a:r>
            <a:r>
              <a:rPr lang="en-GB" dirty="0"/>
              <a:t> </a:t>
            </a:r>
            <a:r>
              <a:rPr lang="en-GB" dirty="0" err="1"/>
              <a:t>turpis</a:t>
            </a:r>
            <a:r>
              <a:rPr lang="en-GB" dirty="0"/>
              <a:t> </a:t>
            </a:r>
            <a:r>
              <a:rPr lang="en-GB" dirty="0" err="1"/>
              <a:t>rhoncus</a:t>
            </a:r>
            <a:r>
              <a:rPr lang="en-GB" dirty="0"/>
              <a:t> </a:t>
            </a:r>
            <a:r>
              <a:rPr lang="en-GB" dirty="0" err="1"/>
              <a:t>quis</a:t>
            </a:r>
            <a:r>
              <a:rPr lang="en-GB" dirty="0"/>
              <a:t>. Proin </a:t>
            </a:r>
            <a:r>
              <a:rPr lang="en-GB" dirty="0" err="1"/>
              <a:t>nec</a:t>
            </a:r>
            <a:r>
              <a:rPr lang="en-GB" dirty="0"/>
              <a:t> </a:t>
            </a:r>
            <a:r>
              <a:rPr lang="en-GB" dirty="0" err="1"/>
              <a:t>dolor</a:t>
            </a:r>
            <a:r>
              <a:rPr lang="en-GB" dirty="0"/>
              <a:t> </a:t>
            </a:r>
            <a:r>
              <a:rPr lang="en-GB" dirty="0" err="1"/>
              <a:t>malesuada</a:t>
            </a:r>
            <a:r>
              <a:rPr lang="en-GB" dirty="0"/>
              <a:t> </a:t>
            </a:r>
            <a:r>
              <a:rPr lang="en-GB" dirty="0" err="1"/>
              <a:t>odio</a:t>
            </a:r>
            <a:r>
              <a:rPr lang="en-GB" dirty="0"/>
              <a:t> </a:t>
            </a:r>
            <a:r>
              <a:rPr lang="en-GB" dirty="0" err="1"/>
              <a:t>sodales</a:t>
            </a:r>
            <a:r>
              <a:rPr lang="en-GB" dirty="0"/>
              <a:t> </a:t>
            </a:r>
            <a:r>
              <a:rPr lang="en-GB" dirty="0" err="1"/>
              <a:t>imperdiet</a:t>
            </a:r>
            <a:r>
              <a:rPr lang="en-GB" dirty="0"/>
              <a:t> in id ante.</a:t>
            </a:r>
          </a:p>
          <a:p>
            <a:pPr lvl="0"/>
            <a:r>
              <a:rPr lang="en-GB" dirty="0" err="1"/>
              <a:t>Aliquam</a:t>
            </a:r>
            <a:r>
              <a:rPr lang="en-GB" dirty="0"/>
              <a:t> </a:t>
            </a:r>
            <a:r>
              <a:rPr lang="en-GB" dirty="0" err="1"/>
              <a:t>tincidunt</a:t>
            </a:r>
            <a:r>
              <a:rPr lang="en-GB" dirty="0"/>
              <a:t> </a:t>
            </a:r>
            <a:r>
              <a:rPr lang="en-GB" dirty="0" err="1"/>
              <a:t>interdum</a:t>
            </a:r>
            <a:r>
              <a:rPr lang="en-GB" dirty="0"/>
              <a:t> mi, et </a:t>
            </a:r>
            <a:r>
              <a:rPr lang="en-GB" dirty="0" err="1"/>
              <a:t>pretium</a:t>
            </a:r>
            <a:r>
              <a:rPr lang="en-GB" dirty="0"/>
              <a:t> </a:t>
            </a:r>
            <a:r>
              <a:rPr lang="en-GB" dirty="0" err="1"/>
              <a:t>orci</a:t>
            </a:r>
            <a:r>
              <a:rPr lang="en-GB" dirty="0"/>
              <a:t> </a:t>
            </a:r>
            <a:r>
              <a:rPr lang="en-GB" dirty="0" err="1"/>
              <a:t>volutpat</a:t>
            </a:r>
            <a:r>
              <a:rPr lang="en-GB" dirty="0"/>
              <a:t> id. Maecenas </a:t>
            </a:r>
            <a:r>
              <a:rPr lang="en-GB" dirty="0" err="1"/>
              <a:t>dapibus</a:t>
            </a:r>
            <a:r>
              <a:rPr lang="en-GB" dirty="0"/>
              <a:t> </a:t>
            </a:r>
            <a:r>
              <a:rPr lang="en-GB" dirty="0" err="1"/>
              <a:t>nibh</a:t>
            </a:r>
            <a:r>
              <a:rPr lang="en-GB" dirty="0"/>
              <a:t> in </a:t>
            </a:r>
            <a:r>
              <a:rPr lang="en-GB" dirty="0" err="1"/>
              <a:t>orci</a:t>
            </a:r>
            <a:r>
              <a:rPr lang="en-GB" dirty="0"/>
              <a:t> </a:t>
            </a:r>
            <a:r>
              <a:rPr lang="en-GB" dirty="0" err="1"/>
              <a:t>rutrum</a:t>
            </a:r>
            <a:r>
              <a:rPr lang="en-GB" dirty="0"/>
              <a:t>, ac </a:t>
            </a:r>
            <a:r>
              <a:rPr lang="en-GB" dirty="0" err="1"/>
              <a:t>imperdiet</a:t>
            </a:r>
            <a:r>
              <a:rPr lang="en-GB" dirty="0"/>
              <a:t> </a:t>
            </a:r>
            <a:r>
              <a:rPr lang="en-GB" dirty="0" err="1"/>
              <a:t>dolor</a:t>
            </a:r>
            <a:r>
              <a:rPr lang="en-GB" dirty="0"/>
              <a:t> </a:t>
            </a:r>
            <a:r>
              <a:rPr lang="en-GB" dirty="0" err="1"/>
              <a:t>porttitor</a:t>
            </a:r>
            <a:r>
              <a:rPr lang="en-GB" dirty="0"/>
              <a:t>. </a:t>
            </a:r>
            <a:r>
              <a:rPr lang="en-GB" dirty="0" err="1"/>
              <a:t>Phasellus</a:t>
            </a:r>
            <a:r>
              <a:rPr lang="en-GB" dirty="0"/>
              <a:t> </a:t>
            </a:r>
            <a:r>
              <a:rPr lang="en-GB" dirty="0" err="1"/>
              <a:t>quis</a:t>
            </a:r>
            <a:r>
              <a:rPr lang="en-GB" dirty="0"/>
              <a:t> </a:t>
            </a:r>
            <a:r>
              <a:rPr lang="en-GB" dirty="0" err="1"/>
              <a:t>tortor</a:t>
            </a:r>
            <a:r>
              <a:rPr lang="en-GB" dirty="0"/>
              <a:t> </a:t>
            </a:r>
            <a:r>
              <a:rPr lang="en-GB" dirty="0" err="1"/>
              <a:t>vulputate</a:t>
            </a:r>
            <a:r>
              <a:rPr lang="en-GB" dirty="0"/>
              <a:t>, </a:t>
            </a:r>
            <a:r>
              <a:rPr lang="en-GB" dirty="0" err="1"/>
              <a:t>fringilla</a:t>
            </a:r>
            <a:r>
              <a:rPr lang="en-GB" dirty="0"/>
              <a:t> </a:t>
            </a:r>
            <a:r>
              <a:rPr lang="en-GB" dirty="0" err="1"/>
              <a:t>diam</a:t>
            </a:r>
            <a:r>
              <a:rPr lang="en-GB" dirty="0"/>
              <a:t> at, </a:t>
            </a:r>
            <a:r>
              <a:rPr lang="en-GB" dirty="0" err="1"/>
              <a:t>venenatis</a:t>
            </a:r>
            <a:r>
              <a:rPr lang="en-GB" dirty="0"/>
              <a:t> </a:t>
            </a:r>
            <a:r>
              <a:rPr lang="en-GB" dirty="0" err="1"/>
              <a:t>nibh</a:t>
            </a:r>
            <a:r>
              <a:rPr lang="en-GB" dirty="0"/>
              <a:t>. In </a:t>
            </a:r>
            <a:r>
              <a:rPr lang="en-GB" dirty="0" err="1"/>
              <a:t>nec</a:t>
            </a:r>
            <a:r>
              <a:rPr lang="en-GB" dirty="0"/>
              <a:t> </a:t>
            </a:r>
            <a:r>
              <a:rPr lang="en-GB" dirty="0" err="1"/>
              <a:t>arcu</a:t>
            </a:r>
            <a:r>
              <a:rPr lang="en-GB" dirty="0"/>
              <a:t> </a:t>
            </a:r>
            <a:r>
              <a:rPr lang="en-GB" dirty="0" err="1"/>
              <a:t>sed</a:t>
            </a:r>
            <a:r>
              <a:rPr lang="en-GB" dirty="0"/>
              <a:t> </a:t>
            </a:r>
            <a:r>
              <a:rPr lang="en-GB" dirty="0" err="1"/>
              <a:t>quam</a:t>
            </a:r>
            <a:r>
              <a:rPr lang="en-GB" dirty="0"/>
              <a:t> vestibulum </a:t>
            </a:r>
            <a:r>
              <a:rPr lang="en-GB" dirty="0" err="1"/>
              <a:t>rutrum</a:t>
            </a:r>
            <a:r>
              <a:rPr lang="en-GB" dirty="0"/>
              <a:t>. </a:t>
            </a:r>
            <a:r>
              <a:rPr lang="en-GB" dirty="0" err="1"/>
              <a:t>Mauris</a:t>
            </a:r>
            <a:r>
              <a:rPr lang="en-GB" dirty="0"/>
              <a:t> at magna </a:t>
            </a:r>
            <a:r>
              <a:rPr lang="en-GB" dirty="0" err="1"/>
              <a:t>consectetur</a:t>
            </a:r>
            <a:r>
              <a:rPr lang="en-GB" dirty="0"/>
              <a:t>, </a:t>
            </a:r>
            <a:r>
              <a:rPr lang="en-GB" dirty="0" err="1"/>
              <a:t>scelerisque</a:t>
            </a:r>
            <a:r>
              <a:rPr lang="en-GB" dirty="0"/>
              <a:t> eros </a:t>
            </a:r>
            <a:r>
              <a:rPr lang="en-GB" dirty="0" err="1"/>
              <a:t>sed</a:t>
            </a:r>
            <a:r>
              <a:rPr lang="en-GB" dirty="0"/>
              <a:t>, </a:t>
            </a:r>
            <a:r>
              <a:rPr lang="en-GB" dirty="0" err="1"/>
              <a:t>volutpat</a:t>
            </a:r>
            <a:r>
              <a:rPr lang="en-GB" dirty="0"/>
              <a:t> </a:t>
            </a:r>
            <a:r>
              <a:rPr lang="en-GB" dirty="0" err="1"/>
              <a:t>mauris</a:t>
            </a:r>
            <a:r>
              <a:rPr lang="en-GB" dirty="0"/>
              <a:t>. Maecenas </a:t>
            </a:r>
            <a:r>
              <a:rPr lang="en-GB" dirty="0" err="1"/>
              <a:t>euismod</a:t>
            </a:r>
            <a:r>
              <a:rPr lang="en-GB" dirty="0"/>
              <a:t> lorem at </a:t>
            </a:r>
            <a:r>
              <a:rPr lang="en-GB" dirty="0" err="1"/>
              <a:t>neque</a:t>
            </a:r>
            <a:r>
              <a:rPr lang="en-GB" dirty="0"/>
              <a:t> </a:t>
            </a:r>
            <a:r>
              <a:rPr lang="en-GB" dirty="0" err="1"/>
              <a:t>condimentum</a:t>
            </a:r>
            <a:r>
              <a:rPr lang="en-GB" dirty="0"/>
              <a:t>, a dictum </a:t>
            </a:r>
            <a:r>
              <a:rPr lang="en-GB" dirty="0" err="1"/>
              <a:t>neque</a:t>
            </a:r>
            <a:r>
              <a:rPr lang="en-GB" dirty="0"/>
              <a:t> </a:t>
            </a:r>
            <a:r>
              <a:rPr lang="en-GB" dirty="0" err="1"/>
              <a:t>venenatis</a:t>
            </a:r>
            <a:r>
              <a:rPr lang="en-GB" dirty="0"/>
              <a:t>.</a:t>
            </a:r>
          </a:p>
        </p:txBody>
      </p:sp>
      <p:sp>
        <p:nvSpPr>
          <p:cNvPr id="11" name="Footer Placeholder 4">
            <a:extLst>
              <a:ext uri="{FF2B5EF4-FFF2-40B4-BE49-F238E27FC236}">
                <a16:creationId xmlns:a16="http://schemas.microsoft.com/office/drawing/2014/main" id="{41A4540A-F682-4AE6-7311-EC7DF2AE3034}"/>
              </a:ext>
            </a:extLst>
          </p:cNvPr>
          <p:cNvSpPr>
            <a:spLocks noGrp="1"/>
          </p:cNvSpPr>
          <p:nvPr>
            <p:ph type="ftr" sz="quarter" idx="11"/>
          </p:nvPr>
        </p:nvSpPr>
        <p:spPr>
          <a:xfrm>
            <a:off x="5845636" y="6175589"/>
            <a:ext cx="3539659" cy="365125"/>
          </a:xfrm>
        </p:spPr>
        <p:txBody>
          <a:bodyPr bIns="0" anchor="b"/>
          <a:lstStyle>
            <a:lvl1pPr algn="l">
              <a:defRPr sz="1000" b="0" i="0">
                <a:solidFill>
                  <a:schemeClr val="tx1">
                    <a:lumMod val="50000"/>
                    <a:lumOff val="50000"/>
                  </a:schemeClr>
                </a:solidFill>
                <a:latin typeface="Calibri" panose="020F0502020204030204" pitchFamily="34" charset="0"/>
                <a:ea typeface="Roboto" panose="02000000000000000000" pitchFamily="2" charset="0"/>
                <a:cs typeface="Calibri" panose="020F0502020204030204" pitchFamily="34" charset="0"/>
              </a:defRPr>
            </a:lvl1pPr>
          </a:lstStyle>
          <a:p>
            <a:r>
              <a:rPr lang="en-US" dirty="0"/>
              <a:t>Title - Edit this in "Header and footer" in Insert tab</a:t>
            </a:r>
            <a:endParaRPr lang="en-BE" dirty="0"/>
          </a:p>
        </p:txBody>
      </p:sp>
      <p:sp>
        <p:nvSpPr>
          <p:cNvPr id="13" name="Slide Number Placeholder 5">
            <a:extLst>
              <a:ext uri="{FF2B5EF4-FFF2-40B4-BE49-F238E27FC236}">
                <a16:creationId xmlns:a16="http://schemas.microsoft.com/office/drawing/2014/main" id="{125C5137-11B0-F853-B9F3-6E28DD1E70C0}"/>
              </a:ext>
            </a:extLst>
          </p:cNvPr>
          <p:cNvSpPr>
            <a:spLocks noGrp="1"/>
          </p:cNvSpPr>
          <p:nvPr>
            <p:ph type="sldNum" sz="quarter" idx="12"/>
          </p:nvPr>
        </p:nvSpPr>
        <p:spPr>
          <a:xfrm>
            <a:off x="9385300" y="6175589"/>
            <a:ext cx="449816" cy="365125"/>
          </a:xfrm>
        </p:spPr>
        <p:txBody>
          <a:bodyPr bIns="0" anchor="b"/>
          <a:lstStyle>
            <a:lvl1pPr algn="l">
              <a:defRPr sz="1000" b="0" i="0">
                <a:solidFill>
                  <a:schemeClr val="tx1">
                    <a:lumMod val="50000"/>
                    <a:lumOff val="50000"/>
                  </a:schemeClr>
                </a:solidFill>
                <a:latin typeface="Calibri" panose="020F0502020204030204" pitchFamily="34" charset="0"/>
                <a:ea typeface="Roboto" panose="02000000000000000000" pitchFamily="2" charset="0"/>
                <a:cs typeface="Calibri" panose="020F0502020204030204" pitchFamily="34" charset="0"/>
              </a:defRPr>
            </a:lvl1pPr>
          </a:lstStyle>
          <a:p>
            <a:fld id="{A40E584E-541A-3948-AA01-9DB5F057134D}" type="slidenum">
              <a:rPr lang="en-BE" smtClean="0"/>
              <a:pPr/>
              <a:t>‹#›</a:t>
            </a:fld>
            <a:endParaRPr lang="en-BE" dirty="0"/>
          </a:p>
        </p:txBody>
      </p:sp>
      <p:sp>
        <p:nvSpPr>
          <p:cNvPr id="14" name="Date Placeholder 3">
            <a:extLst>
              <a:ext uri="{FF2B5EF4-FFF2-40B4-BE49-F238E27FC236}">
                <a16:creationId xmlns:a16="http://schemas.microsoft.com/office/drawing/2014/main" id="{56FC32EB-E509-ABC7-EAD7-65BF443EEDE4}"/>
              </a:ext>
            </a:extLst>
          </p:cNvPr>
          <p:cNvSpPr>
            <a:spLocks noGrp="1"/>
          </p:cNvSpPr>
          <p:nvPr>
            <p:ph type="dt" sz="half" idx="10"/>
          </p:nvPr>
        </p:nvSpPr>
        <p:spPr>
          <a:xfrm>
            <a:off x="4699233" y="6175589"/>
            <a:ext cx="1008833" cy="365125"/>
          </a:xfrm>
        </p:spPr>
        <p:txBody>
          <a:bodyPr bIns="0" anchor="b"/>
          <a:lstStyle>
            <a:lvl1pPr algn="r">
              <a:defRPr sz="1000" b="0" i="0">
                <a:solidFill>
                  <a:schemeClr val="tx1">
                    <a:lumMod val="50000"/>
                    <a:lumOff val="50000"/>
                  </a:schemeClr>
                </a:solidFill>
                <a:latin typeface="Roboto" panose="02000000000000000000" pitchFamily="2" charset="0"/>
                <a:ea typeface="Roboto" panose="02000000000000000000" pitchFamily="2" charset="0"/>
                <a:cs typeface="Arial" panose="020B0604020202020204" pitchFamily="34" charset="0"/>
              </a:defRPr>
            </a:lvl1pPr>
          </a:lstStyle>
          <a:p>
            <a:r>
              <a:rPr lang="en-US" dirty="0">
                <a:latin typeface="Calibri" panose="020F0502020204030204" pitchFamily="34" charset="0"/>
                <a:cs typeface="Calibri" panose="020F0502020204030204" pitchFamily="34" charset="0"/>
              </a:rPr>
              <a:t>Date</a:t>
            </a:r>
            <a:endParaRPr lang="en-BE" dirty="0">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78F0DBB5-53D4-DF59-9323-5C664F3EB0FD}"/>
              </a:ext>
            </a:extLst>
          </p:cNvPr>
          <p:cNvCxnSpPr/>
          <p:nvPr userDrawn="1"/>
        </p:nvCxnSpPr>
        <p:spPr>
          <a:xfrm flipV="1">
            <a:off x="9385300" y="6409325"/>
            <a:ext cx="0" cy="12721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3">
            <a:extLst>
              <a:ext uri="{FF2B5EF4-FFF2-40B4-BE49-F238E27FC236}">
                <a16:creationId xmlns:a16="http://schemas.microsoft.com/office/drawing/2014/main" id="{3968F125-87CB-16DD-1960-59C8E2449865}"/>
              </a:ext>
            </a:extLst>
          </p:cNvPr>
          <p:cNvSpPr/>
          <p:nvPr userDrawn="1"/>
        </p:nvSpPr>
        <p:spPr>
          <a:xfrm>
            <a:off x="-5193" y="-635"/>
            <a:ext cx="172834" cy="6857900"/>
          </a:xfrm>
          <a:custGeom>
            <a:avLst/>
            <a:gdLst>
              <a:gd name="connsiteX0" fmla="*/ 0 w 708454"/>
              <a:gd name="connsiteY0" fmla="*/ 0 h 6919495"/>
              <a:gd name="connsiteX1" fmla="*/ 708454 w 708454"/>
              <a:gd name="connsiteY1" fmla="*/ 0 h 6919495"/>
              <a:gd name="connsiteX2" fmla="*/ 708454 w 708454"/>
              <a:gd name="connsiteY2" fmla="*/ 6919495 h 6919495"/>
              <a:gd name="connsiteX3" fmla="*/ 0 w 708454"/>
              <a:gd name="connsiteY3" fmla="*/ 6919495 h 6919495"/>
              <a:gd name="connsiteX4" fmla="*/ 0 w 708454"/>
              <a:gd name="connsiteY4" fmla="*/ 0 h 6919495"/>
              <a:gd name="connsiteX0" fmla="*/ 0 w 708454"/>
              <a:gd name="connsiteY0" fmla="*/ 0 h 6919495"/>
              <a:gd name="connsiteX1" fmla="*/ 90780 w 708454"/>
              <a:gd name="connsiteY1" fmla="*/ 0 h 6919495"/>
              <a:gd name="connsiteX2" fmla="*/ 708454 w 708454"/>
              <a:gd name="connsiteY2" fmla="*/ 6919495 h 6919495"/>
              <a:gd name="connsiteX3" fmla="*/ 0 w 708454"/>
              <a:gd name="connsiteY3" fmla="*/ 6919495 h 6919495"/>
              <a:gd name="connsiteX4" fmla="*/ 0 w 708454"/>
              <a:gd name="connsiteY4" fmla="*/ 0 h 6919495"/>
              <a:gd name="connsiteX0" fmla="*/ 0 w 278505"/>
              <a:gd name="connsiteY0" fmla="*/ 0 h 6919495"/>
              <a:gd name="connsiteX1" fmla="*/ 90780 w 278505"/>
              <a:gd name="connsiteY1" fmla="*/ 0 h 6919495"/>
              <a:gd name="connsiteX2" fmla="*/ 278505 w 278505"/>
              <a:gd name="connsiteY2" fmla="*/ 6913439 h 6919495"/>
              <a:gd name="connsiteX3" fmla="*/ 0 w 278505"/>
              <a:gd name="connsiteY3" fmla="*/ 6919495 h 6919495"/>
              <a:gd name="connsiteX4" fmla="*/ 0 w 278505"/>
              <a:gd name="connsiteY4" fmla="*/ 0 h 6919495"/>
              <a:gd name="connsiteX0" fmla="*/ 0 w 236116"/>
              <a:gd name="connsiteY0" fmla="*/ 0 h 6919495"/>
              <a:gd name="connsiteX1" fmla="*/ 90780 w 236116"/>
              <a:gd name="connsiteY1" fmla="*/ 0 h 6919495"/>
              <a:gd name="connsiteX2" fmla="*/ 236116 w 236116"/>
              <a:gd name="connsiteY2" fmla="*/ 6913439 h 6919495"/>
              <a:gd name="connsiteX3" fmla="*/ 0 w 236116"/>
              <a:gd name="connsiteY3" fmla="*/ 6919495 h 6919495"/>
              <a:gd name="connsiteX4" fmla="*/ 0 w 236116"/>
              <a:gd name="connsiteY4" fmla="*/ 0 h 6919495"/>
              <a:gd name="connsiteX0" fmla="*/ 0 w 236116"/>
              <a:gd name="connsiteY0" fmla="*/ 0 h 6919495"/>
              <a:gd name="connsiteX1" fmla="*/ 35916 w 236116"/>
              <a:gd name="connsiteY1" fmla="*/ 0 h 6919495"/>
              <a:gd name="connsiteX2" fmla="*/ 236116 w 236116"/>
              <a:gd name="connsiteY2" fmla="*/ 6913439 h 6919495"/>
              <a:gd name="connsiteX3" fmla="*/ 0 w 236116"/>
              <a:gd name="connsiteY3" fmla="*/ 6919495 h 6919495"/>
              <a:gd name="connsiteX4" fmla="*/ 0 w 236116"/>
              <a:gd name="connsiteY4" fmla="*/ 0 h 6919495"/>
              <a:gd name="connsiteX0" fmla="*/ 0 w 138580"/>
              <a:gd name="connsiteY0" fmla="*/ 0 h 6919535"/>
              <a:gd name="connsiteX1" fmla="*/ 35916 w 138580"/>
              <a:gd name="connsiteY1" fmla="*/ 0 h 6919535"/>
              <a:gd name="connsiteX2" fmla="*/ 138580 w 138580"/>
              <a:gd name="connsiteY2" fmla="*/ 6919535 h 6919535"/>
              <a:gd name="connsiteX3" fmla="*/ 0 w 138580"/>
              <a:gd name="connsiteY3" fmla="*/ 6919495 h 6919535"/>
              <a:gd name="connsiteX4" fmla="*/ 0 w 138580"/>
              <a:gd name="connsiteY4" fmla="*/ 0 h 6919535"/>
              <a:gd name="connsiteX0" fmla="*/ 0 w 138580"/>
              <a:gd name="connsiteY0" fmla="*/ 0 h 6919535"/>
              <a:gd name="connsiteX1" fmla="*/ 117196 w 138580"/>
              <a:gd name="connsiteY1" fmla="*/ 50800 h 6919535"/>
              <a:gd name="connsiteX2" fmla="*/ 138580 w 138580"/>
              <a:gd name="connsiteY2" fmla="*/ 6919535 h 6919535"/>
              <a:gd name="connsiteX3" fmla="*/ 0 w 138580"/>
              <a:gd name="connsiteY3" fmla="*/ 6919495 h 6919535"/>
              <a:gd name="connsiteX4" fmla="*/ 0 w 138580"/>
              <a:gd name="connsiteY4" fmla="*/ 0 h 6919535"/>
              <a:gd name="connsiteX0" fmla="*/ 20320 w 138580"/>
              <a:gd name="connsiteY0" fmla="*/ 76200 h 6868735"/>
              <a:gd name="connsiteX1" fmla="*/ 117196 w 138580"/>
              <a:gd name="connsiteY1" fmla="*/ 0 h 6868735"/>
              <a:gd name="connsiteX2" fmla="*/ 138580 w 138580"/>
              <a:gd name="connsiteY2" fmla="*/ 6868735 h 6868735"/>
              <a:gd name="connsiteX3" fmla="*/ 0 w 138580"/>
              <a:gd name="connsiteY3" fmla="*/ 6868695 h 6868735"/>
              <a:gd name="connsiteX4" fmla="*/ 20320 w 138580"/>
              <a:gd name="connsiteY4" fmla="*/ 76200 h 6868735"/>
              <a:gd name="connsiteX0" fmla="*/ 20320 w 1290676"/>
              <a:gd name="connsiteY0" fmla="*/ 0 h 6792535"/>
              <a:gd name="connsiteX1" fmla="*/ 1290676 w 1290676"/>
              <a:gd name="connsiteY1" fmla="*/ 736600 h 6792535"/>
              <a:gd name="connsiteX2" fmla="*/ 138580 w 1290676"/>
              <a:gd name="connsiteY2" fmla="*/ 6792535 h 6792535"/>
              <a:gd name="connsiteX3" fmla="*/ 0 w 1290676"/>
              <a:gd name="connsiteY3" fmla="*/ 6792495 h 6792535"/>
              <a:gd name="connsiteX4" fmla="*/ 20320 w 1290676"/>
              <a:gd name="connsiteY4" fmla="*/ 0 h 6792535"/>
              <a:gd name="connsiteX0" fmla="*/ 20320 w 1290676"/>
              <a:gd name="connsiteY0" fmla="*/ 0 h 6883975"/>
              <a:gd name="connsiteX1" fmla="*/ 1290676 w 1290676"/>
              <a:gd name="connsiteY1" fmla="*/ 828040 h 6883975"/>
              <a:gd name="connsiteX2" fmla="*/ 138580 w 1290676"/>
              <a:gd name="connsiteY2" fmla="*/ 6883975 h 6883975"/>
              <a:gd name="connsiteX3" fmla="*/ 0 w 1290676"/>
              <a:gd name="connsiteY3" fmla="*/ 6883935 h 6883975"/>
              <a:gd name="connsiteX4" fmla="*/ 20320 w 1290676"/>
              <a:gd name="connsiteY4" fmla="*/ 0 h 6883975"/>
              <a:gd name="connsiteX0" fmla="*/ 20320 w 138580"/>
              <a:gd name="connsiteY0" fmla="*/ 0 h 6883975"/>
              <a:gd name="connsiteX1" fmla="*/ 51156 w 138580"/>
              <a:gd name="connsiteY1" fmla="*/ 5080 h 6883975"/>
              <a:gd name="connsiteX2" fmla="*/ 138580 w 138580"/>
              <a:gd name="connsiteY2" fmla="*/ 6883975 h 6883975"/>
              <a:gd name="connsiteX3" fmla="*/ 0 w 138580"/>
              <a:gd name="connsiteY3" fmla="*/ 6883935 h 6883975"/>
              <a:gd name="connsiteX4" fmla="*/ 20320 w 138580"/>
              <a:gd name="connsiteY4" fmla="*/ 0 h 6883975"/>
              <a:gd name="connsiteX0" fmla="*/ 20320 w 506451"/>
              <a:gd name="connsiteY0" fmla="*/ 0 h 6883975"/>
              <a:gd name="connsiteX1" fmla="*/ 506451 w 506451"/>
              <a:gd name="connsiteY1" fmla="*/ 309880 h 6883975"/>
              <a:gd name="connsiteX2" fmla="*/ 138580 w 506451"/>
              <a:gd name="connsiteY2" fmla="*/ 6883975 h 6883975"/>
              <a:gd name="connsiteX3" fmla="*/ 0 w 506451"/>
              <a:gd name="connsiteY3" fmla="*/ 6883935 h 6883975"/>
              <a:gd name="connsiteX4" fmla="*/ 20320 w 506451"/>
              <a:gd name="connsiteY4" fmla="*/ 0 h 6883975"/>
              <a:gd name="connsiteX0" fmla="*/ 149860 w 506451"/>
              <a:gd name="connsiteY0" fmla="*/ 33020 h 6574095"/>
              <a:gd name="connsiteX1" fmla="*/ 506451 w 506451"/>
              <a:gd name="connsiteY1" fmla="*/ 0 h 6574095"/>
              <a:gd name="connsiteX2" fmla="*/ 138580 w 506451"/>
              <a:gd name="connsiteY2" fmla="*/ 6574095 h 6574095"/>
              <a:gd name="connsiteX3" fmla="*/ 0 w 506451"/>
              <a:gd name="connsiteY3" fmla="*/ 6574055 h 6574095"/>
              <a:gd name="connsiteX4" fmla="*/ 149860 w 506451"/>
              <a:gd name="connsiteY4" fmla="*/ 33020 h 6574095"/>
              <a:gd name="connsiteX0" fmla="*/ 12700 w 506451"/>
              <a:gd name="connsiteY0" fmla="*/ 0 h 6883975"/>
              <a:gd name="connsiteX1" fmla="*/ 506451 w 506451"/>
              <a:gd name="connsiteY1" fmla="*/ 309880 h 6883975"/>
              <a:gd name="connsiteX2" fmla="*/ 138580 w 506451"/>
              <a:gd name="connsiteY2" fmla="*/ 6883975 h 6883975"/>
              <a:gd name="connsiteX3" fmla="*/ 0 w 506451"/>
              <a:gd name="connsiteY3" fmla="*/ 6883935 h 6883975"/>
              <a:gd name="connsiteX4" fmla="*/ 12700 w 506451"/>
              <a:gd name="connsiteY4" fmla="*/ 0 h 6883975"/>
              <a:gd name="connsiteX0" fmla="*/ 67945 w 506451"/>
              <a:gd name="connsiteY0" fmla="*/ 0 h 6870640"/>
              <a:gd name="connsiteX1" fmla="*/ 506451 w 506451"/>
              <a:gd name="connsiteY1" fmla="*/ 296545 h 6870640"/>
              <a:gd name="connsiteX2" fmla="*/ 138580 w 506451"/>
              <a:gd name="connsiteY2" fmla="*/ 6870640 h 6870640"/>
              <a:gd name="connsiteX3" fmla="*/ 0 w 506451"/>
              <a:gd name="connsiteY3" fmla="*/ 6870600 h 6870640"/>
              <a:gd name="connsiteX4" fmla="*/ 67945 w 506451"/>
              <a:gd name="connsiteY4" fmla="*/ 0 h 6870640"/>
              <a:gd name="connsiteX0" fmla="*/ 10795 w 506451"/>
              <a:gd name="connsiteY0" fmla="*/ 0 h 6891595"/>
              <a:gd name="connsiteX1" fmla="*/ 506451 w 506451"/>
              <a:gd name="connsiteY1" fmla="*/ 317500 h 6891595"/>
              <a:gd name="connsiteX2" fmla="*/ 138580 w 506451"/>
              <a:gd name="connsiteY2" fmla="*/ 6891595 h 6891595"/>
              <a:gd name="connsiteX3" fmla="*/ 0 w 506451"/>
              <a:gd name="connsiteY3" fmla="*/ 6891555 h 6891595"/>
              <a:gd name="connsiteX4" fmla="*/ 10795 w 506451"/>
              <a:gd name="connsiteY4" fmla="*/ 0 h 6891595"/>
              <a:gd name="connsiteX0" fmla="*/ 10795 w 138580"/>
              <a:gd name="connsiteY0" fmla="*/ 635 h 6892230"/>
              <a:gd name="connsiteX1" fmla="*/ 18771 w 138580"/>
              <a:gd name="connsiteY1" fmla="*/ 0 h 6892230"/>
              <a:gd name="connsiteX2" fmla="*/ 138580 w 138580"/>
              <a:gd name="connsiteY2" fmla="*/ 6892230 h 6892230"/>
              <a:gd name="connsiteX3" fmla="*/ 0 w 138580"/>
              <a:gd name="connsiteY3" fmla="*/ 6892190 h 6892230"/>
              <a:gd name="connsiteX4" fmla="*/ 10795 w 138580"/>
              <a:gd name="connsiteY4" fmla="*/ 635 h 6892230"/>
              <a:gd name="connsiteX0" fmla="*/ 10795 w 138580"/>
              <a:gd name="connsiteY0" fmla="*/ 635 h 6892230"/>
              <a:gd name="connsiteX1" fmla="*/ 24486 w 138580"/>
              <a:gd name="connsiteY1" fmla="*/ 0 h 6892230"/>
              <a:gd name="connsiteX2" fmla="*/ 138580 w 138580"/>
              <a:gd name="connsiteY2" fmla="*/ 6892230 h 6892230"/>
              <a:gd name="connsiteX3" fmla="*/ 0 w 138580"/>
              <a:gd name="connsiteY3" fmla="*/ 6892190 h 6892230"/>
              <a:gd name="connsiteX4" fmla="*/ 10795 w 138580"/>
              <a:gd name="connsiteY4" fmla="*/ 635 h 6892230"/>
              <a:gd name="connsiteX0" fmla="*/ 569 w 128354"/>
              <a:gd name="connsiteY0" fmla="*/ 635 h 6892230"/>
              <a:gd name="connsiteX1" fmla="*/ 14260 w 128354"/>
              <a:gd name="connsiteY1" fmla="*/ 0 h 6892230"/>
              <a:gd name="connsiteX2" fmla="*/ 128354 w 128354"/>
              <a:gd name="connsiteY2" fmla="*/ 6892230 h 6892230"/>
              <a:gd name="connsiteX3" fmla="*/ 43114 w 128354"/>
              <a:gd name="connsiteY3" fmla="*/ 6772175 h 6892230"/>
              <a:gd name="connsiteX4" fmla="*/ 569 w 128354"/>
              <a:gd name="connsiteY4" fmla="*/ 635 h 6892230"/>
              <a:gd name="connsiteX0" fmla="*/ 1427 w 129212"/>
              <a:gd name="connsiteY0" fmla="*/ 635 h 6892230"/>
              <a:gd name="connsiteX1" fmla="*/ 15118 w 129212"/>
              <a:gd name="connsiteY1" fmla="*/ 0 h 6892230"/>
              <a:gd name="connsiteX2" fmla="*/ 129212 w 129212"/>
              <a:gd name="connsiteY2" fmla="*/ 6892230 h 6892230"/>
              <a:gd name="connsiteX3" fmla="*/ 7777 w 129212"/>
              <a:gd name="connsiteY3" fmla="*/ 6854090 h 6892230"/>
              <a:gd name="connsiteX4" fmla="*/ 1427 w 129212"/>
              <a:gd name="connsiteY4" fmla="*/ 635 h 6892230"/>
              <a:gd name="connsiteX0" fmla="*/ 1427 w 110162"/>
              <a:gd name="connsiteY0" fmla="*/ 635 h 6856035"/>
              <a:gd name="connsiteX1" fmla="*/ 15118 w 110162"/>
              <a:gd name="connsiteY1" fmla="*/ 0 h 6856035"/>
              <a:gd name="connsiteX2" fmla="*/ 110162 w 110162"/>
              <a:gd name="connsiteY2" fmla="*/ 6856035 h 6856035"/>
              <a:gd name="connsiteX3" fmla="*/ 7777 w 110162"/>
              <a:gd name="connsiteY3" fmla="*/ 6854090 h 6856035"/>
              <a:gd name="connsiteX4" fmla="*/ 1427 w 110162"/>
              <a:gd name="connsiteY4" fmla="*/ 635 h 6856035"/>
              <a:gd name="connsiteX0" fmla="*/ 1427 w 110162"/>
              <a:gd name="connsiteY0" fmla="*/ 635 h 6857900"/>
              <a:gd name="connsiteX1" fmla="*/ 15118 w 110162"/>
              <a:gd name="connsiteY1" fmla="*/ 0 h 6857900"/>
              <a:gd name="connsiteX2" fmla="*/ 110162 w 110162"/>
              <a:gd name="connsiteY2" fmla="*/ 6856035 h 6857900"/>
              <a:gd name="connsiteX3" fmla="*/ 7777 w 110162"/>
              <a:gd name="connsiteY3" fmla="*/ 6857900 h 6857900"/>
              <a:gd name="connsiteX4" fmla="*/ 1427 w 110162"/>
              <a:gd name="connsiteY4" fmla="*/ 635 h 685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62" h="6857900">
                <a:moveTo>
                  <a:pt x="1427" y="635"/>
                </a:moveTo>
                <a:lnTo>
                  <a:pt x="15118" y="0"/>
                </a:lnTo>
                <a:lnTo>
                  <a:pt x="110162" y="6856035"/>
                </a:lnTo>
                <a:lnTo>
                  <a:pt x="7777" y="6857900"/>
                </a:lnTo>
                <a:cubicBezTo>
                  <a:pt x="14550" y="4593735"/>
                  <a:pt x="-5346" y="2264800"/>
                  <a:pt x="1427" y="635"/>
                </a:cubicBezTo>
                <a:close/>
              </a:path>
            </a:pathLst>
          </a:custGeom>
          <a:gradFill flip="none" rotWithShape="1">
            <a:gsLst>
              <a:gs pos="15000">
                <a:srgbClr val="BE4894"/>
              </a:gs>
              <a:gs pos="52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 </a:t>
            </a:r>
            <a:endParaRPr lang="en-BE" dirty="0"/>
          </a:p>
        </p:txBody>
      </p:sp>
      <p:pic>
        <p:nvPicPr>
          <p:cNvPr id="12" name="Picture 11">
            <a:extLst>
              <a:ext uri="{FF2B5EF4-FFF2-40B4-BE49-F238E27FC236}">
                <a16:creationId xmlns:a16="http://schemas.microsoft.com/office/drawing/2014/main" id="{0EB37ACE-F38D-4516-4D6E-4F14A70DB6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72686" y="5894621"/>
            <a:ext cx="1655354" cy="667025"/>
          </a:xfrm>
          <a:prstGeom prst="rect">
            <a:avLst/>
          </a:prstGeom>
        </p:spPr>
      </p:pic>
    </p:spTree>
    <p:extLst>
      <p:ext uri="{BB962C8B-B14F-4D97-AF65-F5344CB8AC3E}">
        <p14:creationId xmlns:p14="http://schemas.microsoft.com/office/powerpoint/2010/main" val="3968462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2160" y="1265211"/>
            <a:ext cx="10363200" cy="1470025"/>
          </a:xfrm>
          <a:prstGeom prst="rect">
            <a:avLst/>
          </a:prstGeom>
        </p:spPr>
        <p:txBody>
          <a:bodyPr/>
          <a:lstStyle>
            <a:lvl1pPr algn="ctr">
              <a:defRPr>
                <a:solidFill>
                  <a:srgbClr val="0087BE"/>
                </a:solidFill>
                <a:latin typeface="+mn-lt"/>
              </a:defRPr>
            </a:lvl1pPr>
          </a:lstStyle>
          <a:p>
            <a:r>
              <a:rPr lang="en-US" dirty="0"/>
              <a:t>Click to edit Master title style</a:t>
            </a:r>
            <a:endParaRPr lang="fr-BE" dirty="0"/>
          </a:p>
        </p:txBody>
      </p:sp>
      <p:sp>
        <p:nvSpPr>
          <p:cNvPr id="3" name="Subtitle 2"/>
          <p:cNvSpPr>
            <a:spLocks noGrp="1"/>
          </p:cNvSpPr>
          <p:nvPr>
            <p:ph type="subTitle" idx="1"/>
          </p:nvPr>
        </p:nvSpPr>
        <p:spPr>
          <a:xfrm>
            <a:off x="2500875" y="2774426"/>
            <a:ext cx="8534400" cy="895961"/>
          </a:xfrm>
          <a:prstGeom prst="rect">
            <a:avLst/>
          </a:prstGeo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7" indent="0" algn="ctr">
              <a:buNone/>
              <a:defRPr>
                <a:solidFill>
                  <a:schemeClr val="tx1">
                    <a:tint val="75000"/>
                  </a:schemeClr>
                </a:solidFill>
              </a:defRPr>
            </a:lvl4pPr>
            <a:lvl5pPr marL="1828767" indent="0" algn="ctr">
              <a:buNone/>
              <a:defRPr>
                <a:solidFill>
                  <a:schemeClr val="tx1">
                    <a:tint val="75000"/>
                  </a:schemeClr>
                </a:solidFill>
              </a:defRPr>
            </a:lvl5pPr>
            <a:lvl6pPr marL="2285961" indent="0" algn="ctr">
              <a:buNone/>
              <a:defRPr>
                <a:solidFill>
                  <a:schemeClr val="tx1">
                    <a:tint val="75000"/>
                  </a:schemeClr>
                </a:solidFill>
              </a:defRPr>
            </a:lvl6pPr>
            <a:lvl7pPr marL="2743152" indent="0" algn="ctr">
              <a:buNone/>
              <a:defRPr>
                <a:solidFill>
                  <a:schemeClr val="tx1">
                    <a:tint val="75000"/>
                  </a:schemeClr>
                </a:solidFill>
              </a:defRPr>
            </a:lvl7pPr>
            <a:lvl8pPr marL="3200343" indent="0" algn="ctr">
              <a:buNone/>
              <a:defRPr>
                <a:solidFill>
                  <a:schemeClr val="tx1">
                    <a:tint val="75000"/>
                  </a:schemeClr>
                </a:solidFill>
              </a:defRPr>
            </a:lvl8pPr>
            <a:lvl9pPr marL="3657537" indent="0" algn="ctr">
              <a:buNone/>
              <a:defRPr>
                <a:solidFill>
                  <a:schemeClr val="tx1">
                    <a:tint val="75000"/>
                  </a:schemeClr>
                </a:solidFill>
              </a:defRPr>
            </a:lvl9pPr>
          </a:lstStyle>
          <a:p>
            <a:r>
              <a:rPr lang="en-US" dirty="0"/>
              <a:t>Click to edit Master subtitle style</a:t>
            </a:r>
            <a:endParaRPr lang="fr-BE" dirty="0"/>
          </a:p>
        </p:txBody>
      </p:sp>
      <p:grpSp>
        <p:nvGrpSpPr>
          <p:cNvPr id="6" name="Group 11"/>
          <p:cNvGrpSpPr>
            <a:grpSpLocks/>
          </p:cNvGrpSpPr>
          <p:nvPr userDrawn="1"/>
        </p:nvGrpSpPr>
        <p:grpSpPr bwMode="auto">
          <a:xfrm>
            <a:off x="6888085" y="3436545"/>
            <a:ext cx="5571706" cy="2800767"/>
            <a:chOff x="4496908" y="2676525"/>
            <a:chExt cx="4178780" cy="280202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6909" y="3629091"/>
              <a:ext cx="29093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6908" y="4151911"/>
              <a:ext cx="307724"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r>
                <a:rPr lang="fr-BE" altLang="en-US" sz="1600" dirty="0">
                  <a:latin typeface="+mn-lt"/>
                  <a:cs typeface="Arial" pitchFamily="34" charset="0"/>
                </a:rPr>
                <a:t>frank.robben@mail.fgov.be </a:t>
              </a:r>
            </a:p>
            <a:p>
              <a:pPr>
                <a:defRPr/>
              </a:pPr>
              <a:endParaRPr lang="fr-BE" altLang="en-US" sz="1600" dirty="0">
                <a:latin typeface="+mn-lt"/>
                <a:cs typeface="Arial" pitchFamily="34" charset="0"/>
                <a:sym typeface="Arial" pitchFamily="34" charset="0"/>
              </a:endParaRPr>
            </a:p>
            <a:p>
              <a:pPr>
                <a:defRPr/>
              </a:pPr>
              <a:r>
                <a:rPr lang="fr-BE" altLang="en-US" sz="1600" dirty="0">
                  <a:latin typeface="+mn-lt"/>
                  <a:cs typeface="Arial" pitchFamily="34" charset="0"/>
                  <a:sym typeface="Arial" pitchFamily="34" charset="0"/>
                </a:rPr>
                <a:t>@FrRobben</a:t>
              </a:r>
            </a:p>
            <a:p>
              <a:pPr>
                <a:defRPr/>
              </a:pPr>
              <a:endParaRPr lang="fr-BE" altLang="en-US" sz="1600" dirty="0">
                <a:latin typeface="+mn-lt"/>
                <a:cs typeface="Arial" pitchFamily="34" charset="0"/>
                <a:sym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fr-BE" altLang="en-US" sz="1600" kern="1200" dirty="0">
                  <a:solidFill>
                    <a:schemeClr val="tx1"/>
                  </a:solidFill>
                  <a:latin typeface="+mn-lt"/>
                  <a:ea typeface="+mn-ea"/>
                  <a:cs typeface="Arial" pitchFamily="34" charset="0"/>
                  <a:sym typeface="Arial" pitchFamily="34" charset="0"/>
                </a:rPr>
                <a:t>https://www.frankrobben.be</a:t>
              </a:r>
              <a:endParaRPr lang="fr-BE" altLang="en-US" sz="1600" kern="1200" dirty="0">
                <a:solidFill>
                  <a:schemeClr val="tx1"/>
                </a:solidFill>
                <a:latin typeface="+mn-lt"/>
                <a:ea typeface="+mn-ea"/>
                <a:cs typeface="Arial" pitchFamily="34" charset="0"/>
              </a:endParaRPr>
            </a:p>
            <a:p>
              <a:pPr>
                <a:defRPr/>
              </a:pPr>
              <a:r>
                <a:rPr lang="nl-BE" altLang="en-US" sz="1600" dirty="0">
                  <a:latin typeface="+mn-lt"/>
                  <a:cs typeface="Arial" pitchFamily="34" charset="0"/>
                  <a:sym typeface="Arial" pitchFamily="34" charset="0"/>
                </a:rPr>
                <a:t>https://www.ksz.fgov.be</a:t>
              </a:r>
              <a:endParaRPr lang="fr-BE" altLang="en-US" sz="1600" dirty="0">
                <a:latin typeface="+mn-lt"/>
                <a:cs typeface="Arial" pitchFamily="34" charset="0"/>
                <a:sym typeface="Arial" pitchFamily="34" charset="0"/>
              </a:endParaRPr>
            </a:p>
            <a:p>
              <a:pPr>
                <a:defRPr/>
              </a:pPr>
              <a:r>
                <a:rPr lang="fr-BE" altLang="en-US" sz="1600" dirty="0">
                  <a:latin typeface="+mn-lt"/>
                  <a:cs typeface="Arial" pitchFamily="34" charset="0"/>
                  <a:sym typeface="Arial" pitchFamily="34" charset="0"/>
                </a:rPr>
                <a:t>https://www.ehealth.fgov.be</a:t>
              </a:r>
            </a:p>
          </p:txBody>
        </p:sp>
      </p:grpSp>
    </p:spTree>
    <p:extLst>
      <p:ext uri="{BB962C8B-B14F-4D97-AF65-F5344CB8AC3E}">
        <p14:creationId xmlns:p14="http://schemas.microsoft.com/office/powerpoint/2010/main" val="3330276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908720"/>
            <a:ext cx="10972800" cy="5544626"/>
          </a:xfrm>
          <a:prstGeom prst="rect">
            <a:avLst/>
          </a:prstGeom>
        </p:spPr>
        <p:txBody>
          <a:bodyPr/>
          <a:lstStyle>
            <a:lvl1pPr>
              <a:defRPr sz="2400"/>
            </a:lvl1pPr>
            <a:lvl2pPr marL="622300" indent="-266700">
              <a:defRPr sz="2200"/>
            </a:lvl2pPr>
            <a:lvl3pPr marL="809625" indent="-187325">
              <a:defRPr sz="1800"/>
            </a:lvl3pPr>
            <a:lvl4pPr marL="1076325" indent="-266700">
              <a:defRPr sz="1600"/>
            </a:lvl4pPr>
            <a:lvl5pPr marL="1254125" indent="-1778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94440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End slide">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A1F1DDEA-EEC6-4E34-982D-C55990523F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207" y="649254"/>
            <a:ext cx="588100" cy="577109"/>
          </a:xfrm>
          <a:prstGeom prst="rect">
            <a:avLst/>
          </a:prstGeom>
        </p:spPr>
      </p:pic>
      <p:sp>
        <p:nvSpPr>
          <p:cNvPr id="48" name="TextBox 47">
            <a:extLst>
              <a:ext uri="{FF2B5EF4-FFF2-40B4-BE49-F238E27FC236}">
                <a16:creationId xmlns:a16="http://schemas.microsoft.com/office/drawing/2014/main" id="{E7749D11-D95C-4CA0-BBFD-4D3CDCC0F3BD}"/>
              </a:ext>
            </a:extLst>
          </p:cNvPr>
          <p:cNvSpPr txBox="1"/>
          <p:nvPr userDrawn="1"/>
        </p:nvSpPr>
        <p:spPr>
          <a:xfrm>
            <a:off x="1386818" y="1125505"/>
            <a:ext cx="77414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t>eGOV</a:t>
            </a:r>
            <a:r>
              <a:rPr lang="en-US" sz="3200" b="1" dirty="0"/>
              <a:t> 3.0 is een </a:t>
            </a:r>
            <a:r>
              <a:rPr lang="en-US" sz="3200" b="1" dirty="0" err="1"/>
              <a:t>samenwerking</a:t>
            </a:r>
            <a:r>
              <a:rPr lang="en-US" sz="3200" b="1" dirty="0"/>
              <a:t> van…</a:t>
            </a:r>
          </a:p>
        </p:txBody>
      </p:sp>
      <p:grpSp>
        <p:nvGrpSpPr>
          <p:cNvPr id="49" name="Group 48">
            <a:extLst>
              <a:ext uri="{FF2B5EF4-FFF2-40B4-BE49-F238E27FC236}">
                <a16:creationId xmlns:a16="http://schemas.microsoft.com/office/drawing/2014/main" id="{B2BEEF8D-DEA1-4C7D-834E-6450F3BCDD0A}"/>
              </a:ext>
            </a:extLst>
          </p:cNvPr>
          <p:cNvGrpSpPr/>
          <p:nvPr userDrawn="1"/>
        </p:nvGrpSpPr>
        <p:grpSpPr>
          <a:xfrm>
            <a:off x="1307308" y="2493498"/>
            <a:ext cx="6368100" cy="3062475"/>
            <a:chOff x="1307307" y="2253943"/>
            <a:chExt cx="7440527" cy="3578215"/>
          </a:xfrm>
        </p:grpSpPr>
        <p:pic>
          <p:nvPicPr>
            <p:cNvPr id="50" name="Picture 2" descr="Homepage | sigedis">
              <a:extLst>
                <a:ext uri="{FF2B5EF4-FFF2-40B4-BE49-F238E27FC236}">
                  <a16:creationId xmlns:a16="http://schemas.microsoft.com/office/drawing/2014/main" id="{CDF651C4-EDC4-497A-BC0D-799DD5465C0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76620" y="2375688"/>
              <a:ext cx="2038508" cy="40527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Logo van het RIZIV">
              <a:extLst>
                <a:ext uri="{FF2B5EF4-FFF2-40B4-BE49-F238E27FC236}">
                  <a16:creationId xmlns:a16="http://schemas.microsoft.com/office/drawing/2014/main" id="{28D5C3C2-6D7F-4451-A27B-592EF581EE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4324" y="3057305"/>
              <a:ext cx="971550" cy="771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Federaal agentschap voor beroepsrisico's | FEDRIS">
              <a:extLst>
                <a:ext uri="{FF2B5EF4-FFF2-40B4-BE49-F238E27FC236}">
                  <a16:creationId xmlns:a16="http://schemas.microsoft.com/office/drawing/2014/main" id="{B8F7CE73-33AC-4D2C-A7CF-D8A88C877EF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176506" y="2253943"/>
              <a:ext cx="1550505" cy="7675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0" descr="RJV - Rijksdienst voor Jaarlijkse Vakantie homepagina">
              <a:extLst>
                <a:ext uri="{FF2B5EF4-FFF2-40B4-BE49-F238E27FC236}">
                  <a16:creationId xmlns:a16="http://schemas.microsoft.com/office/drawing/2014/main" id="{6008CB77-92D8-4505-8C72-95C2F987C7B4}"/>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800358" y="3181827"/>
              <a:ext cx="3295642" cy="494346"/>
            </a:xfrm>
            <a:prstGeom prst="rect">
              <a:avLst/>
            </a:prstGeom>
            <a:noFill/>
            <a:extLst>
              <a:ext uri="{909E8E84-426E-40DD-AFC4-6F175D3DCCD1}">
                <a14:hiddenFill xmlns:a14="http://schemas.microsoft.com/office/drawing/2010/main">
                  <a:solidFill>
                    <a:srgbClr val="FFFFFF"/>
                  </a:solidFill>
                </a14:hiddenFill>
              </a:ext>
            </a:extLst>
          </p:spPr>
        </p:pic>
        <p:pic>
          <p:nvPicPr>
            <p:cNvPr id="55" name="Graphic 54">
              <a:extLst>
                <a:ext uri="{FF2B5EF4-FFF2-40B4-BE49-F238E27FC236}">
                  <a16:creationId xmlns:a16="http://schemas.microsoft.com/office/drawing/2014/main" id="{FBCB360C-192A-44C8-8D23-3C684642387C}"/>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46834" y="3181827"/>
              <a:ext cx="2501000" cy="412665"/>
            </a:xfrm>
            <a:prstGeom prst="rect">
              <a:avLst/>
            </a:prstGeom>
          </p:spPr>
        </p:pic>
        <p:pic>
          <p:nvPicPr>
            <p:cNvPr id="56" name="Picture 55">
              <a:extLst>
                <a:ext uri="{FF2B5EF4-FFF2-40B4-BE49-F238E27FC236}">
                  <a16:creationId xmlns:a16="http://schemas.microsoft.com/office/drawing/2014/main" id="{B86E66B0-1FF5-4F0B-9950-A24581E27DEF}"/>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12557" t="20025" r="11829" b="18207"/>
            <a:stretch/>
          </p:blipFill>
          <p:spPr>
            <a:xfrm>
              <a:off x="1307307" y="4057124"/>
              <a:ext cx="2233613" cy="771526"/>
            </a:xfrm>
            <a:prstGeom prst="rect">
              <a:avLst/>
            </a:prstGeom>
          </p:spPr>
        </p:pic>
        <p:pic>
          <p:nvPicPr>
            <p:cNvPr id="57" name="Picture 56">
              <a:extLst>
                <a:ext uri="{FF2B5EF4-FFF2-40B4-BE49-F238E27FC236}">
                  <a16:creationId xmlns:a16="http://schemas.microsoft.com/office/drawing/2014/main" id="{E85C3351-55B0-4702-B636-77CD37C4177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683385" y="4077138"/>
              <a:ext cx="800903" cy="800903"/>
            </a:xfrm>
            <a:prstGeom prst="rect">
              <a:avLst/>
            </a:prstGeom>
          </p:spPr>
        </p:pic>
        <p:pic>
          <p:nvPicPr>
            <p:cNvPr id="58" name="Graphic 57">
              <a:extLst>
                <a:ext uri="{FF2B5EF4-FFF2-40B4-BE49-F238E27FC236}">
                  <a16:creationId xmlns:a16="http://schemas.microsoft.com/office/drawing/2014/main" id="{3AAFE740-E559-48E3-B97F-05E020F3AAFB}"/>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16051" y="4272100"/>
              <a:ext cx="1550505" cy="451803"/>
            </a:xfrm>
            <a:prstGeom prst="rect">
              <a:avLst/>
            </a:prstGeom>
          </p:spPr>
        </p:pic>
        <p:pic>
          <p:nvPicPr>
            <p:cNvPr id="59" name="Picture 58">
              <a:extLst>
                <a:ext uri="{FF2B5EF4-FFF2-40B4-BE49-F238E27FC236}">
                  <a16:creationId xmlns:a16="http://schemas.microsoft.com/office/drawing/2014/main" id="{F2B86A18-A749-484A-9271-613F5543337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02848" y="4955813"/>
              <a:ext cx="2121009" cy="876345"/>
            </a:xfrm>
            <a:prstGeom prst="rect">
              <a:avLst/>
            </a:prstGeom>
          </p:spPr>
        </p:pic>
        <p:pic>
          <p:nvPicPr>
            <p:cNvPr id="60" name="Graphic 59">
              <a:extLst>
                <a:ext uri="{FF2B5EF4-FFF2-40B4-BE49-F238E27FC236}">
                  <a16:creationId xmlns:a16="http://schemas.microsoft.com/office/drawing/2014/main" id="{C227586D-D074-4363-8DC9-D7B3834AE387}"/>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930038" y="4285753"/>
              <a:ext cx="1628775" cy="438150"/>
            </a:xfrm>
            <a:prstGeom prst="rect">
              <a:avLst/>
            </a:prstGeom>
          </p:spPr>
        </p:pic>
        <p:pic>
          <p:nvPicPr>
            <p:cNvPr id="61" name="Picture 60">
              <a:extLst>
                <a:ext uri="{FF2B5EF4-FFF2-40B4-BE49-F238E27FC236}">
                  <a16:creationId xmlns:a16="http://schemas.microsoft.com/office/drawing/2014/main" id="{06E3EB97-A50E-4988-A051-77027CBA3BCA}"/>
                </a:ext>
              </a:extLst>
            </p:cNvPr>
            <p:cNvPicPr>
              <a:picLocks noChangeAspect="1"/>
            </p:cNvPicPr>
            <p:nvPr userDrawn="1"/>
          </p:nvPicPr>
          <p:blipFill>
            <a:blip r:embed="rId16" cstate="print">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3815806" y="5238149"/>
              <a:ext cx="2437039" cy="494346"/>
            </a:xfrm>
            <a:prstGeom prst="rect">
              <a:avLst/>
            </a:prstGeom>
          </p:spPr>
        </p:pic>
        <p:pic>
          <p:nvPicPr>
            <p:cNvPr id="62" name="Graphic 61">
              <a:extLst>
                <a:ext uri="{FF2B5EF4-FFF2-40B4-BE49-F238E27FC236}">
                  <a16:creationId xmlns:a16="http://schemas.microsoft.com/office/drawing/2014/main" id="{1C9BAF78-02D1-48DF-81DA-B9DE45399B8A}"/>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912152" y="2383956"/>
              <a:ext cx="1767331" cy="411878"/>
            </a:xfrm>
            <a:prstGeom prst="rect">
              <a:avLst/>
            </a:prstGeom>
          </p:spPr>
        </p:pic>
      </p:grpSp>
      <p:pic>
        <p:nvPicPr>
          <p:cNvPr id="20" name="Picture 19">
            <a:extLst>
              <a:ext uri="{FF2B5EF4-FFF2-40B4-BE49-F238E27FC236}">
                <a16:creationId xmlns:a16="http://schemas.microsoft.com/office/drawing/2014/main" id="{7AA63ACF-1955-4FAE-ABF6-D91AB77B765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9730409" y="5134844"/>
            <a:ext cx="2561192" cy="1522871"/>
          </a:xfrm>
          <a:prstGeom prst="rect">
            <a:avLst/>
          </a:prstGeom>
        </p:spPr>
      </p:pic>
      <p:pic>
        <p:nvPicPr>
          <p:cNvPr id="3" name="Picture 2">
            <a:extLst>
              <a:ext uri="{FF2B5EF4-FFF2-40B4-BE49-F238E27FC236}">
                <a16:creationId xmlns:a16="http://schemas.microsoft.com/office/drawing/2014/main" id="{9749DE2D-F126-4D17-B4B3-2A2B750A788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1045210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without title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35360" y="980729"/>
            <a:ext cx="5661157" cy="5328596"/>
          </a:xfrm>
          <a:prstGeom prst="rect">
            <a:avLst/>
          </a:prstGeom>
        </p:spPr>
        <p:txBody>
          <a:bodyPr/>
          <a:lstStyle>
            <a:lvl1pPr marL="228600" indent="-228600">
              <a:defRPr sz="2000"/>
            </a:lvl1pPr>
            <a:lvl2pPr marL="457200" indent="-228600">
              <a:spcBef>
                <a:spcPts val="600"/>
              </a:spcBef>
              <a:defRPr sz="1800"/>
            </a:lvl2pPr>
            <a:lvl3pPr marL="685800" indent="-228600">
              <a:spcBef>
                <a:spcPts val="600"/>
              </a:spcBef>
              <a:defRPr sz="1600"/>
            </a:lvl3pPr>
            <a:lvl4pPr marL="914400" indent="-228600">
              <a:spcBef>
                <a:spcPts val="600"/>
              </a:spcBef>
              <a:defRPr sz="1600"/>
            </a:lvl4pPr>
            <a:lvl5pPr marL="1143000" indent="-228600">
              <a:spcBef>
                <a:spcPts val="600"/>
              </a:spcBef>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Content Placeholder 5"/>
          <p:cNvSpPr>
            <a:spLocks noGrp="1"/>
          </p:cNvSpPr>
          <p:nvPr>
            <p:ph sz="quarter" idx="4" hasCustomPrompt="1"/>
          </p:nvPr>
        </p:nvSpPr>
        <p:spPr>
          <a:xfrm>
            <a:off x="6193371" y="980730"/>
            <a:ext cx="5663274" cy="5317708"/>
          </a:xfrm>
          <a:prstGeom prst="rect">
            <a:avLst/>
          </a:prstGeom>
        </p:spPr>
        <p:txBody>
          <a:bodyPr/>
          <a:lstStyle>
            <a:lvl1pPr marL="228600" indent="-228600">
              <a:defRPr sz="2000"/>
            </a:lvl1pPr>
            <a:lvl2pPr marL="457200" indent="-228600">
              <a:spcBef>
                <a:spcPts val="600"/>
              </a:spcBef>
              <a:defRPr sz="1800"/>
            </a:lvl2pPr>
            <a:lvl3pPr marL="685800" indent="-228600">
              <a:spcBef>
                <a:spcPts val="600"/>
              </a:spcBef>
              <a:defRPr sz="1600"/>
            </a:lvl3pPr>
            <a:lvl4pPr marL="914400" indent="-228600">
              <a:spcBef>
                <a:spcPts val="600"/>
              </a:spcBef>
              <a:defRPr sz="1600"/>
            </a:lvl4pPr>
            <a:lvl5pPr marL="1143000" indent="-228600">
              <a:spcBef>
                <a:spcPts val="600"/>
              </a:spcBef>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11" name="Slide Number Placeholder 5"/>
          <p:cNvSpPr>
            <a:spLocks noGrp="1"/>
          </p:cNvSpPr>
          <p:nvPr>
            <p:ph type="sldNum" sz="quarter" idx="11"/>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
        <p:nvSpPr>
          <p:cNvPr id="7"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4113450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4"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1231894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3" name="Rectangle 2"/>
          <p:cNvSpPr/>
          <p:nvPr userDrawn="1"/>
        </p:nvSpPr>
        <p:spPr>
          <a:xfrm>
            <a:off x="10719" y="836712"/>
            <a:ext cx="1216246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476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2" descr="http://fr.hdyo.org/assets/ask-question-2-ce96e3e01c85a38a0d39c61cfae6d42c.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71464" y="908720"/>
            <a:ext cx="4626790"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grpSp>
        <p:nvGrpSpPr>
          <p:cNvPr id="12" name="Group 11"/>
          <p:cNvGrpSpPr>
            <a:grpSpLocks/>
          </p:cNvGrpSpPr>
          <p:nvPr userDrawn="1"/>
        </p:nvGrpSpPr>
        <p:grpSpPr bwMode="auto">
          <a:xfrm>
            <a:off x="6672064" y="1700808"/>
            <a:ext cx="4624520" cy="2800767"/>
            <a:chOff x="4406900" y="2676525"/>
            <a:chExt cx="4268788" cy="2802021"/>
          </a:xfrm>
        </p:grpSpPr>
        <p:pic>
          <p:nvPicPr>
            <p:cNvPr id="1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r>
                <a:rPr lang="nl-BE" sz="1600" dirty="0">
                  <a:latin typeface="+mn-lt"/>
                  <a:cs typeface="Arial" pitchFamily="34" charset="0"/>
                </a:rPr>
                <a:t>frank.robben@mail.fgov.be </a:t>
              </a:r>
            </a:p>
            <a:p>
              <a:pPr>
                <a:defRPr/>
              </a:pPr>
              <a:endParaRPr lang="fr-BE" altLang="en-US" sz="1600" dirty="0">
                <a:latin typeface="+mn-lt"/>
                <a:cs typeface="Arial" pitchFamily="34" charset="0"/>
                <a:sym typeface="Arial" pitchFamily="34" charset="0"/>
              </a:endParaRPr>
            </a:p>
            <a:p>
              <a:pPr>
                <a:defRPr/>
              </a:pPr>
              <a:r>
                <a:rPr lang="nl-BE" sz="1600" dirty="0">
                  <a:latin typeface="+mn-lt"/>
                  <a:cs typeface="Arial" pitchFamily="34" charset="0"/>
                  <a:sym typeface="Arial" pitchFamily="34" charset="0"/>
                </a:rPr>
                <a:t>@</a:t>
              </a:r>
              <a:r>
                <a:rPr lang="nl-BE" sz="1600" dirty="0" err="1">
                  <a:latin typeface="+mn-lt"/>
                  <a:cs typeface="Arial" pitchFamily="34" charset="0"/>
                  <a:sym typeface="Arial" pitchFamily="34" charset="0"/>
                </a:rPr>
                <a:t>FrRobben</a:t>
              </a:r>
              <a:endParaRPr lang="nl-BE" sz="1600" dirty="0">
                <a:latin typeface="+mn-lt"/>
                <a:cs typeface="Arial" pitchFamily="34" charset="0"/>
                <a:sym typeface="Arial" pitchFamily="34" charset="0"/>
              </a:endParaRPr>
            </a:p>
            <a:p>
              <a:pPr>
                <a:defRPr/>
              </a:pPr>
              <a:endParaRPr lang="fr-BE" altLang="en-US" sz="1600" dirty="0">
                <a:latin typeface="+mn-lt"/>
                <a:cs typeface="Arial" pitchFamily="34" charset="0"/>
                <a:sym typeface="Arial" pitchFamily="34" charset="0"/>
              </a:endParaRPr>
            </a:p>
            <a:p>
              <a:pPr>
                <a:defRPr/>
              </a:pPr>
              <a:r>
                <a:rPr lang="nl-BE" sz="1600" dirty="0">
                  <a:latin typeface="+mn-lt"/>
                  <a:cs typeface="Arial" pitchFamily="34" charset="0"/>
                  <a:sym typeface="Arial" pitchFamily="34" charset="0"/>
                </a:rPr>
                <a:t>https://www.frankrobben.be</a:t>
              </a:r>
            </a:p>
            <a:p>
              <a:pPr>
                <a:defRPr/>
              </a:pPr>
              <a:r>
                <a:rPr lang="nl-BE" sz="1600" dirty="0">
                  <a:latin typeface="+mn-lt"/>
                  <a:cs typeface="Arial" pitchFamily="34" charset="0"/>
                  <a:sym typeface="Arial" pitchFamily="34" charset="0"/>
                </a:rPr>
                <a:t>https://www.ksz.fgov.be</a:t>
              </a:r>
            </a:p>
            <a:p>
              <a:pPr>
                <a:defRPr/>
              </a:pPr>
              <a:r>
                <a:rPr lang="nl-BE" sz="1600" dirty="0">
                  <a:latin typeface="+mn-lt"/>
                  <a:cs typeface="Arial" pitchFamily="34" charset="0"/>
                  <a:sym typeface="Arial" pitchFamily="34" charset="0"/>
                </a:rPr>
                <a:t>https://www.ehealth.fgov.be</a:t>
              </a:r>
            </a:p>
          </p:txBody>
        </p:sp>
      </p:grpSp>
    </p:spTree>
    <p:extLst>
      <p:ext uri="{BB962C8B-B14F-4D97-AF65-F5344CB8AC3E}">
        <p14:creationId xmlns:p14="http://schemas.microsoft.com/office/powerpoint/2010/main" val="3146680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
        <p:nvSpPr>
          <p:cNvPr id="5" name="Date Placeholder 1"/>
          <p:cNvSpPr>
            <a:spLocks noGrp="1"/>
          </p:cNvSpPr>
          <p:nvPr>
            <p:ph type="dt" sz="half" idx="11"/>
          </p:nvPr>
        </p:nvSpPr>
        <p:spPr>
          <a:xfrm>
            <a:off x="624417" y="6381751"/>
            <a:ext cx="28448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740419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3990355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eldia+grafiek">
    <p:spTree>
      <p:nvGrpSpPr>
        <p:cNvPr id="1" name=""/>
        <p:cNvGrpSpPr/>
        <p:nvPr/>
      </p:nvGrpSpPr>
      <p:grpSpPr>
        <a:xfrm>
          <a:off x="0" y="0"/>
          <a:ext cx="0" cy="0"/>
          <a:chOff x="0" y="0"/>
          <a:chExt cx="0" cy="0"/>
        </a:xfrm>
      </p:grpSpPr>
      <p:sp>
        <p:nvSpPr>
          <p:cNvPr id="10" name="Tijdelijke aanduiding voor dianummer 5"/>
          <p:cNvSpPr>
            <a:spLocks noGrp="1"/>
          </p:cNvSpPr>
          <p:nvPr>
            <p:ph type="sldNum" sz="quarter" idx="4"/>
          </p:nvPr>
        </p:nvSpPr>
        <p:spPr>
          <a:xfrm>
            <a:off x="5677840" y="6266287"/>
            <a:ext cx="2978827" cy="399135"/>
          </a:xfrm>
          <a:prstGeom prst="rect">
            <a:avLst/>
          </a:prstGeom>
        </p:spPr>
        <p:txBody>
          <a:bodyPr vert="horz" lIns="91440" tIns="45720" rIns="91440" bIns="45720" rtlCol="0" anchor="ctr"/>
          <a:lstStyle>
            <a:lvl1pPr algn="r">
              <a:defRPr sz="1200">
                <a:solidFill>
                  <a:schemeClr val="tx1">
                    <a:tint val="75000"/>
                  </a:schemeClr>
                </a:solidFill>
              </a:defRPr>
            </a:lvl1pPr>
          </a:lstStyle>
          <a:p>
            <a:fld id="{A7CC3638-A99D-674C-A789-FA84B7E5EA16}" type="slidenum">
              <a:rPr lang="nl-NL" smtClean="0"/>
              <a:t>‹#›</a:t>
            </a:fld>
            <a:endParaRPr lang="nl-NL" dirty="0"/>
          </a:p>
        </p:txBody>
      </p:sp>
      <p:sp>
        <p:nvSpPr>
          <p:cNvPr id="11" name="Tijdelijke aanduiding voor datum 6"/>
          <p:cNvSpPr>
            <a:spLocks noGrp="1"/>
          </p:cNvSpPr>
          <p:nvPr>
            <p:ph type="dt" sz="half" idx="2"/>
          </p:nvPr>
        </p:nvSpPr>
        <p:spPr>
          <a:xfrm>
            <a:off x="806350" y="6266287"/>
            <a:ext cx="4752805" cy="39913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dirty="0"/>
          </a:p>
        </p:txBody>
      </p:sp>
      <p:sp>
        <p:nvSpPr>
          <p:cNvPr id="12" name="Tijdelijke aanduiding voor titel 1"/>
          <p:cNvSpPr>
            <a:spLocks noGrp="1"/>
          </p:cNvSpPr>
          <p:nvPr>
            <p:ph type="title"/>
          </p:nvPr>
        </p:nvSpPr>
        <p:spPr>
          <a:xfrm>
            <a:off x="-1012775" y="302381"/>
            <a:ext cx="10943929" cy="604762"/>
          </a:xfrm>
          <a:prstGeom prst="roundRect">
            <a:avLst>
              <a:gd name="adj" fmla="val 50000"/>
            </a:avLst>
          </a:prstGeom>
          <a:solidFill>
            <a:srgbClr val="0F879D"/>
          </a:solidFill>
          <a:ln>
            <a:noFill/>
          </a:ln>
          <a:effectLst/>
        </p:spPr>
        <p:txBody>
          <a:bodyPr vert="horz" lIns="1296000" tIns="140400" rIns="91440" bIns="140400" rtlCol="0" anchor="ctr">
            <a:noAutofit/>
          </a:bodyPr>
          <a:lstStyle>
            <a:lvl1pPr>
              <a:defRPr sz="2800"/>
            </a:lvl1pPr>
          </a:lstStyle>
          <a:p>
            <a:r>
              <a:rPr lang="nl-BE" dirty="0"/>
              <a:t>Titelstijl van model bewerken</a:t>
            </a:r>
            <a:endParaRPr lang="nl-NL" dirty="0"/>
          </a:p>
        </p:txBody>
      </p:sp>
      <p:sp>
        <p:nvSpPr>
          <p:cNvPr id="8" name="Tijdelijke aanduiding voor grafiek 2"/>
          <p:cNvSpPr>
            <a:spLocks noGrp="1"/>
          </p:cNvSpPr>
          <p:nvPr>
            <p:ph type="chart" sz="quarter" idx="12" hasCustomPrompt="1"/>
          </p:nvPr>
        </p:nvSpPr>
        <p:spPr>
          <a:xfrm>
            <a:off x="806451" y="1335088"/>
            <a:ext cx="10598149" cy="4340225"/>
          </a:xfrm>
          <a:prstGeom prst="rect">
            <a:avLst/>
          </a:prstGeom>
        </p:spPr>
        <p:txBody>
          <a:bodyPr vert="horz" anchor="ctr"/>
          <a:lstStyle>
            <a:lvl1pPr marL="0" indent="0" algn="ctr">
              <a:buNone/>
              <a:defRPr/>
            </a:lvl1pPr>
          </a:lstStyle>
          <a:p>
            <a:r>
              <a:rPr lang="nl-NL" dirty="0"/>
              <a:t>Voeg een grafiek in</a:t>
            </a:r>
          </a:p>
        </p:txBody>
      </p:sp>
    </p:spTree>
    <p:extLst>
      <p:ext uri="{BB962C8B-B14F-4D97-AF65-F5344CB8AC3E}">
        <p14:creationId xmlns:p14="http://schemas.microsoft.com/office/powerpoint/2010/main" val="2607913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832825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A44FB23A-EE64-45C6-8B09-666D0E8AFA07}" type="slidenum">
              <a:rPr lang="en-GB" altLang="nl-BE"/>
              <a:pPr/>
              <a:t>‹#›</a:t>
            </a:fld>
            <a:endParaRPr lang="en-GB" altLang="nl-BE"/>
          </a:p>
        </p:txBody>
      </p:sp>
    </p:spTree>
    <p:extLst>
      <p:ext uri="{BB962C8B-B14F-4D97-AF65-F5344CB8AC3E}">
        <p14:creationId xmlns:p14="http://schemas.microsoft.com/office/powerpoint/2010/main" val="2548652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BE" dirty="0"/>
          </a:p>
        </p:txBody>
      </p:sp>
      <p:sp>
        <p:nvSpPr>
          <p:cNvPr id="3" name="Date Placeholder 2"/>
          <p:cNvSpPr>
            <a:spLocks noGrp="1"/>
          </p:cNvSpPr>
          <p:nvPr>
            <p:ph type="dt" sz="half" idx="10"/>
          </p:nvPr>
        </p:nvSpPr>
        <p:spPr>
          <a:xfrm>
            <a:off x="1" y="6536343"/>
            <a:ext cx="1115415" cy="216000"/>
          </a:xfrm>
          <a:prstGeom prst="rect">
            <a:avLst/>
          </a:prstGeom>
        </p:spPr>
        <p:txBody>
          <a:bodyPr/>
          <a:lstStyle/>
          <a:p>
            <a:endParaRPr lang="nl-BE" dirty="0"/>
          </a:p>
        </p:txBody>
      </p:sp>
      <p:sp>
        <p:nvSpPr>
          <p:cNvPr id="4" name="Footer Placeholder 3"/>
          <p:cNvSpPr>
            <a:spLocks noGrp="1"/>
          </p:cNvSpPr>
          <p:nvPr>
            <p:ph type="ftr" sz="quarter" idx="11"/>
          </p:nvPr>
        </p:nvSpPr>
        <p:spPr>
          <a:xfrm>
            <a:off x="1212454" y="6536343"/>
            <a:ext cx="9876100" cy="216000"/>
          </a:xfrm>
          <a:prstGeom prst="rect">
            <a:avLst/>
          </a:prstGeom>
        </p:spPr>
        <p:txBody>
          <a:bodyPr/>
          <a:lstStyle/>
          <a:p>
            <a:endParaRPr lang="nl-BE" dirty="0"/>
          </a:p>
        </p:txBody>
      </p:sp>
      <p:sp>
        <p:nvSpPr>
          <p:cNvPr id="5" name="Slide Number Placeholder 4"/>
          <p:cNvSpPr>
            <a:spLocks noGrp="1"/>
          </p:cNvSpPr>
          <p:nvPr>
            <p:ph type="sldNum" sz="quarter" idx="12"/>
          </p:nvPr>
        </p:nvSpPr>
        <p:spPr>
          <a:xfrm>
            <a:off x="11152759" y="6536343"/>
            <a:ext cx="642189" cy="216000"/>
          </a:xfrm>
          <a:prstGeom prst="rect">
            <a:avLst/>
          </a:prstGeom>
        </p:spPr>
        <p:txBody>
          <a:bodyPr/>
          <a:lstStyle/>
          <a:p>
            <a:fld id="{13B540AB-6939-4937-A918-1D15FF1C7CE3}" type="slidenum">
              <a:rPr lang="nl-BE" smtClean="0"/>
              <a:pPr/>
              <a:t>‹#›</a:t>
            </a:fld>
            <a:endParaRPr lang="nl-BE" dirty="0"/>
          </a:p>
        </p:txBody>
      </p:sp>
      <p:sp>
        <p:nvSpPr>
          <p:cNvPr id="12" name="Text Placeholder 11"/>
          <p:cNvSpPr>
            <a:spLocks noGrp="1"/>
          </p:cNvSpPr>
          <p:nvPr>
            <p:ph type="body" sz="quarter" idx="13"/>
          </p:nvPr>
        </p:nvSpPr>
        <p:spPr>
          <a:xfrm>
            <a:off x="527381" y="1052736"/>
            <a:ext cx="11664619" cy="5472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399104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7" name="Text Placeholder 11"/>
          <p:cNvSpPr>
            <a:spLocks noGrp="1"/>
          </p:cNvSpPr>
          <p:nvPr>
            <p:ph type="body" sz="quarter" idx="10" hasCustomPrompt="1"/>
          </p:nvPr>
        </p:nvSpPr>
        <p:spPr>
          <a:xfrm>
            <a:off x="1336588" y="3822032"/>
            <a:ext cx="2921087" cy="822979"/>
          </a:xfrm>
        </p:spPr>
        <p:txBody>
          <a:bodyPr anchor="t">
            <a:noAutofit/>
          </a:bodyPr>
          <a:lstStyle>
            <a:lvl1pPr marL="0" indent="0">
              <a:lnSpc>
                <a:spcPct val="100000"/>
              </a:lnSpc>
              <a:buNone/>
              <a:defRPr sz="3600" b="1" spc="100" baseline="0">
                <a:solidFill>
                  <a:srgbClr val="5DC5D2"/>
                </a:solidFill>
                <a:latin typeface="Calibri" panose="020F0502020204030204" pitchFamily="34" charset="0"/>
              </a:defRPr>
            </a:lvl1pPr>
            <a:lvl2pPr>
              <a:defRPr>
                <a:solidFill>
                  <a:srgbClr val="D1D809"/>
                </a:solidFill>
              </a:defRPr>
            </a:lvl2pPr>
            <a:lvl3pPr>
              <a:defRPr>
                <a:solidFill>
                  <a:srgbClr val="D1D809"/>
                </a:solidFill>
              </a:defRPr>
            </a:lvl3pPr>
            <a:lvl4pPr>
              <a:defRPr>
                <a:solidFill>
                  <a:srgbClr val="D1D809"/>
                </a:solidFill>
              </a:defRPr>
            </a:lvl4pPr>
            <a:lvl5pPr>
              <a:defRPr>
                <a:solidFill>
                  <a:srgbClr val="D1D809"/>
                </a:solidFill>
              </a:defRPr>
            </a:lvl5pPr>
          </a:lstStyle>
          <a:p>
            <a:pPr lvl="0"/>
            <a:r>
              <a:rPr lang="en-US" dirty="0"/>
              <a:t>of content</a:t>
            </a:r>
          </a:p>
        </p:txBody>
      </p:sp>
      <p:sp>
        <p:nvSpPr>
          <p:cNvPr id="8" name="Text Placeholder 11"/>
          <p:cNvSpPr>
            <a:spLocks noGrp="1"/>
          </p:cNvSpPr>
          <p:nvPr>
            <p:ph type="body" sz="quarter" idx="11" hasCustomPrompt="1"/>
          </p:nvPr>
        </p:nvSpPr>
        <p:spPr>
          <a:xfrm>
            <a:off x="1336588" y="2999053"/>
            <a:ext cx="2921087" cy="822979"/>
          </a:xfrm>
        </p:spPr>
        <p:txBody>
          <a:bodyPr anchor="b">
            <a:noAutofit/>
          </a:bodyPr>
          <a:lstStyle>
            <a:lvl1pPr marL="0" indent="0">
              <a:lnSpc>
                <a:spcPct val="100000"/>
              </a:lnSpc>
              <a:buNone/>
              <a:defRPr sz="3600" b="0" spc="100" baseline="0">
                <a:solidFill>
                  <a:srgbClr val="333333"/>
                </a:solidFill>
                <a:latin typeface="Calibri" panose="020F0502020204030204" pitchFamily="34" charset="0"/>
              </a:defRPr>
            </a:lvl1pPr>
            <a:lvl2pPr>
              <a:defRPr>
                <a:solidFill>
                  <a:srgbClr val="D1D809"/>
                </a:solidFill>
              </a:defRPr>
            </a:lvl2pPr>
            <a:lvl3pPr>
              <a:defRPr>
                <a:solidFill>
                  <a:srgbClr val="D1D809"/>
                </a:solidFill>
              </a:defRPr>
            </a:lvl3pPr>
            <a:lvl4pPr>
              <a:defRPr>
                <a:solidFill>
                  <a:srgbClr val="D1D809"/>
                </a:solidFill>
              </a:defRPr>
            </a:lvl4pPr>
            <a:lvl5pPr>
              <a:defRPr>
                <a:solidFill>
                  <a:srgbClr val="D1D809"/>
                </a:solidFill>
              </a:defRPr>
            </a:lvl5pPr>
          </a:lstStyle>
          <a:p>
            <a:pPr lvl="0"/>
            <a:r>
              <a:rPr lang="en-US" dirty="0"/>
              <a:t>Table</a:t>
            </a:r>
          </a:p>
        </p:txBody>
      </p:sp>
      <p:sp>
        <p:nvSpPr>
          <p:cNvPr id="10" name="Text Placeholder 9"/>
          <p:cNvSpPr>
            <a:spLocks noGrp="1"/>
          </p:cNvSpPr>
          <p:nvPr>
            <p:ph type="body" sz="quarter" idx="12" hasCustomPrompt="1"/>
          </p:nvPr>
        </p:nvSpPr>
        <p:spPr>
          <a:xfrm>
            <a:off x="6067425" y="1064419"/>
            <a:ext cx="4124325" cy="4945855"/>
          </a:xfrm>
        </p:spPr>
        <p:txBody>
          <a:bodyPr>
            <a:normAutofit/>
          </a:bodyPr>
          <a:lstStyle>
            <a:lvl1pPr marL="0" indent="0">
              <a:lnSpc>
                <a:spcPct val="100000"/>
              </a:lnSpc>
              <a:buClr>
                <a:srgbClr val="5DC5D2"/>
              </a:buClr>
              <a:buFont typeface="+mj-lt"/>
              <a:buNone/>
              <a:defRPr sz="1800" b="0" baseline="0">
                <a:solidFill>
                  <a:srgbClr val="333333"/>
                </a:solidFill>
                <a:latin typeface="Century Gothic" panose="020B0502020202020204" pitchFamily="34" charset="0"/>
              </a:defRPr>
            </a:lvl1pPr>
          </a:lstStyle>
          <a:p>
            <a:pPr lvl="0"/>
            <a:r>
              <a:rPr lang="en-US" dirty="0"/>
              <a:t>Click to add title</a:t>
            </a:r>
          </a:p>
        </p:txBody>
      </p:sp>
      <p:sp>
        <p:nvSpPr>
          <p:cNvPr id="11" name="Content Placeholder 3"/>
          <p:cNvSpPr>
            <a:spLocks noGrp="1"/>
          </p:cNvSpPr>
          <p:nvPr>
            <p:ph idx="14" hasCustomPrompt="1"/>
          </p:nvPr>
        </p:nvSpPr>
        <p:spPr>
          <a:xfrm>
            <a:off x="10260808" y="1064419"/>
            <a:ext cx="373854" cy="4945855"/>
          </a:xfrm>
        </p:spPr>
        <p:txBody>
          <a:bodyPr>
            <a:normAutofit/>
          </a:bodyPr>
          <a:lstStyle>
            <a:lvl1pPr marL="0" indent="0">
              <a:lnSpc>
                <a:spcPct val="100000"/>
              </a:lnSpc>
              <a:buNone/>
              <a:defRPr sz="1800" b="1">
                <a:solidFill>
                  <a:schemeClr val="tx1"/>
                </a:solidFill>
              </a:defRPr>
            </a:lvl1pPr>
          </a:lstStyle>
          <a:p>
            <a:r>
              <a:rPr lang="fr-BE" dirty="0"/>
              <a:t>#</a:t>
            </a:r>
            <a:endParaRPr lang="en-US" dirty="0"/>
          </a:p>
        </p:txBody>
      </p:sp>
      <p:sp>
        <p:nvSpPr>
          <p:cNvPr id="13" name="Footer Placeholder 14"/>
          <p:cNvSpPr>
            <a:spLocks noGrp="1"/>
          </p:cNvSpPr>
          <p:nvPr>
            <p:ph type="ftr" sz="quarter" idx="21"/>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dirty="0"/>
              <a:t>E-GOV 3.0 - IVC</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8225" y="491184"/>
            <a:ext cx="334555" cy="328302"/>
          </a:xfrm>
          <a:prstGeom prst="rect">
            <a:avLst/>
          </a:prstGeom>
        </p:spPr>
      </p:pic>
      <p:sp>
        <p:nvSpPr>
          <p:cNvPr id="17" name="TextBox 16"/>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a:t>
            </a:fld>
            <a:endParaRPr lang="en-US" sz="1200" b="1" dirty="0">
              <a:solidFill>
                <a:schemeClr val="bg1"/>
              </a:solidFill>
              <a:latin typeface="Century Gothic" panose="020B0502020202020204" pitchFamily="34" charset="0"/>
            </a:endParaRPr>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344" y="4391580"/>
            <a:ext cx="2321626" cy="2579390"/>
          </a:xfrm>
          <a:prstGeom prst="rect">
            <a:avLst/>
          </a:prstGeom>
        </p:spPr>
      </p:pic>
    </p:spTree>
    <p:extLst>
      <p:ext uri="{BB962C8B-B14F-4D97-AF65-F5344CB8AC3E}">
        <p14:creationId xmlns:p14="http://schemas.microsoft.com/office/powerpoint/2010/main" val="2275709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ustom - 2 col left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3C9B24-F1A3-7C43-9D8C-114820AF1796}"/>
              </a:ext>
            </a:extLst>
          </p:cNvPr>
          <p:cNvSpPr/>
          <p:nvPr userDrawn="1"/>
        </p:nvSpPr>
        <p:spPr>
          <a:xfrm>
            <a:off x="-1" y="0"/>
            <a:ext cx="12192001" cy="1219200"/>
          </a:xfrm>
          <a:prstGeom prst="rect">
            <a:avLst/>
          </a:prstGeom>
          <a:gradFill>
            <a:gsLst>
              <a:gs pos="100000">
                <a:srgbClr val="0C6EAA"/>
              </a:gs>
              <a:gs pos="10000">
                <a:srgbClr val="4BA0D2"/>
              </a:gs>
            </a:gsLst>
            <a:lin ang="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err="1">
              <a:solidFill>
                <a:schemeClr val="tx1"/>
              </a:solidFill>
            </a:endParaRPr>
          </a:p>
        </p:txBody>
      </p:sp>
      <p:sp>
        <p:nvSpPr>
          <p:cNvPr id="9" name="Content Placeholder 14">
            <a:extLst>
              <a:ext uri="{FF2B5EF4-FFF2-40B4-BE49-F238E27FC236}">
                <a16:creationId xmlns:a16="http://schemas.microsoft.com/office/drawing/2014/main" id="{5CB5A0A6-E63B-BC41-8540-D1E4EA5237ED}"/>
              </a:ext>
            </a:extLst>
          </p:cNvPr>
          <p:cNvSpPr>
            <a:spLocks noGrp="1"/>
          </p:cNvSpPr>
          <p:nvPr>
            <p:ph sz="quarter" idx="14"/>
          </p:nvPr>
        </p:nvSpPr>
        <p:spPr>
          <a:xfrm>
            <a:off x="399012" y="1379913"/>
            <a:ext cx="5258304" cy="5255487"/>
          </a:xfrm>
        </p:spPr>
        <p:txBody>
          <a:bodyPr>
            <a:normAutofit/>
          </a:bodyPr>
          <a:lstStyle>
            <a:lvl1pPr marL="342900" indent="-342900">
              <a:lnSpc>
                <a:spcPct val="100000"/>
              </a:lnSpc>
              <a:buFont typeface="Arial" panose="020B0604020202020204" pitchFamily="34" charset="0"/>
              <a:buChar char="•"/>
              <a:defRPr sz="2800">
                <a:solidFill>
                  <a:schemeClr val="tx1"/>
                </a:solidFill>
                <a:latin typeface="+mn-lt"/>
                <a:ea typeface="Roboto" panose="02000000000000000000" pitchFamily="2" charset="0"/>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BA2CD1E3-FD4F-0743-AAEC-069ECD9D1EA2}"/>
              </a:ext>
            </a:extLst>
          </p:cNvPr>
          <p:cNvSpPr>
            <a:spLocks noGrp="1"/>
          </p:cNvSpPr>
          <p:nvPr>
            <p:ph type="title" hasCustomPrompt="1"/>
          </p:nvPr>
        </p:nvSpPr>
        <p:spPr>
          <a:xfrm>
            <a:off x="339435" y="17927"/>
            <a:ext cx="11431526" cy="1129556"/>
          </a:xfrm>
          <a:prstGeom prst="rect">
            <a:avLst/>
          </a:prstGeom>
        </p:spPr>
        <p:txBody>
          <a:bodyPr>
            <a:normAutofit/>
          </a:bodyPr>
          <a:lstStyle>
            <a:lvl1pPr>
              <a:defRPr sz="3000">
                <a:solidFill>
                  <a:schemeClr val="bg1"/>
                </a:solidFill>
              </a:defRPr>
            </a:lvl1pPr>
          </a:lstStyle>
          <a:p>
            <a:r>
              <a:rPr lang="en-US" dirty="0"/>
              <a:t>Two column layout — option 1 left image</a:t>
            </a:r>
          </a:p>
        </p:txBody>
      </p:sp>
      <p:sp>
        <p:nvSpPr>
          <p:cNvPr id="12" name="Slide Number Placeholder 5">
            <a:extLst>
              <a:ext uri="{FF2B5EF4-FFF2-40B4-BE49-F238E27FC236}">
                <a16:creationId xmlns:a16="http://schemas.microsoft.com/office/drawing/2014/main" id="{0C467AD2-1A83-534E-A2AD-35C51302E734}"/>
              </a:ext>
            </a:extLst>
          </p:cNvPr>
          <p:cNvSpPr>
            <a:spLocks noGrp="1"/>
          </p:cNvSpPr>
          <p:nvPr>
            <p:ph type="sldNum" sz="quarter" idx="12"/>
          </p:nvPr>
        </p:nvSpPr>
        <p:spPr>
          <a:xfrm>
            <a:off x="9027761" y="6270275"/>
            <a:ext cx="2743200" cy="365125"/>
          </a:xfrm>
          <a:prstGeom prst="rect">
            <a:avLst/>
          </a:prstGeom>
        </p:spPr>
        <p:txBody>
          <a:bodyPr/>
          <a:lstStyle/>
          <a:p>
            <a:fld id="{D45B42A2-12DC-D04A-88D3-A93CC82DF348}" type="slidenum">
              <a:rPr lang="en-US" smtClean="0"/>
              <a:t>‹#›</a:t>
            </a:fld>
            <a:endParaRPr lang="en-US" dirty="0"/>
          </a:p>
        </p:txBody>
      </p:sp>
      <p:sp>
        <p:nvSpPr>
          <p:cNvPr id="6" name="Content Placeholder 14">
            <a:extLst>
              <a:ext uri="{FF2B5EF4-FFF2-40B4-BE49-F238E27FC236}">
                <a16:creationId xmlns:a16="http://schemas.microsoft.com/office/drawing/2014/main" id="{5CB5A0A6-E63B-BC41-8540-D1E4EA5237ED}"/>
              </a:ext>
            </a:extLst>
          </p:cNvPr>
          <p:cNvSpPr>
            <a:spLocks noGrp="1"/>
          </p:cNvSpPr>
          <p:nvPr>
            <p:ph sz="quarter" idx="15"/>
          </p:nvPr>
        </p:nvSpPr>
        <p:spPr>
          <a:xfrm>
            <a:off x="6563170" y="1379912"/>
            <a:ext cx="5284703" cy="5255487"/>
          </a:xfrm>
        </p:spPr>
        <p:txBody>
          <a:bodyPr>
            <a:normAutofit/>
          </a:bodyPr>
          <a:lstStyle>
            <a:lvl1pPr marL="342900" indent="-342900">
              <a:lnSpc>
                <a:spcPct val="100000"/>
              </a:lnSpc>
              <a:buFont typeface="Arial" panose="020B0604020202020204" pitchFamily="34" charset="0"/>
              <a:buChar char="•"/>
              <a:defRPr sz="2800">
                <a:solidFill>
                  <a:schemeClr val="tx1"/>
                </a:solidFill>
                <a:latin typeface="+mn-lt"/>
                <a:ea typeface="Roboto" panose="02000000000000000000" pitchFamily="2" charset="0"/>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4959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Titeldia+tekst">
    <p:spTree>
      <p:nvGrpSpPr>
        <p:cNvPr id="1" name=""/>
        <p:cNvGrpSpPr/>
        <p:nvPr/>
      </p:nvGrpSpPr>
      <p:grpSpPr>
        <a:xfrm>
          <a:off x="0" y="0"/>
          <a:ext cx="0" cy="0"/>
          <a:chOff x="0" y="0"/>
          <a:chExt cx="0" cy="0"/>
        </a:xfrm>
      </p:grpSpPr>
      <p:sp>
        <p:nvSpPr>
          <p:cNvPr id="10" name="Tijdelijke aanduiding voor dianummer 5"/>
          <p:cNvSpPr>
            <a:spLocks noGrp="1"/>
          </p:cNvSpPr>
          <p:nvPr>
            <p:ph type="sldNum" sz="quarter" idx="4"/>
          </p:nvPr>
        </p:nvSpPr>
        <p:spPr>
          <a:xfrm>
            <a:off x="9193419" y="6511827"/>
            <a:ext cx="2978827" cy="399135"/>
          </a:xfrm>
          <a:prstGeom prst="rect">
            <a:avLst/>
          </a:prstGeom>
        </p:spPr>
        <p:txBody>
          <a:bodyPr vert="horz" lIns="91440" tIns="45720" rIns="91440" bIns="45720" rtlCol="0" anchor="ctr"/>
          <a:lstStyle>
            <a:lvl1pPr algn="r">
              <a:defRPr sz="1200">
                <a:solidFill>
                  <a:schemeClr val="bg1">
                    <a:lumMod val="50000"/>
                  </a:schemeClr>
                </a:solidFill>
              </a:defRPr>
            </a:lvl1pPr>
          </a:lstStyle>
          <a:p>
            <a:fld id="{A7CC3638-A99D-674C-A789-FA84B7E5EA16}" type="slidenum">
              <a:rPr lang="nl-NL" smtClean="0"/>
              <a:pPr/>
              <a:t>‹#›</a:t>
            </a:fld>
            <a:endParaRPr lang="nl-NL" dirty="0"/>
          </a:p>
        </p:txBody>
      </p:sp>
      <p:sp>
        <p:nvSpPr>
          <p:cNvPr id="11" name="Tijdelijke aanduiding voor datum 6"/>
          <p:cNvSpPr>
            <a:spLocks noGrp="1"/>
          </p:cNvSpPr>
          <p:nvPr>
            <p:ph type="dt" sz="half" idx="2"/>
          </p:nvPr>
        </p:nvSpPr>
        <p:spPr>
          <a:xfrm>
            <a:off x="16130" y="6511827"/>
            <a:ext cx="4752805" cy="399135"/>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nl-NL" dirty="0"/>
          </a:p>
        </p:txBody>
      </p:sp>
      <p:sp>
        <p:nvSpPr>
          <p:cNvPr id="12" name="Tijdelijke aanduiding voor titel 1"/>
          <p:cNvSpPr>
            <a:spLocks noGrp="1"/>
          </p:cNvSpPr>
          <p:nvPr>
            <p:ph type="title" hasCustomPrompt="1"/>
          </p:nvPr>
        </p:nvSpPr>
        <p:spPr>
          <a:xfrm>
            <a:off x="-1012775" y="302381"/>
            <a:ext cx="12417376" cy="604762"/>
          </a:xfrm>
          <a:prstGeom prst="roundRect">
            <a:avLst>
              <a:gd name="adj" fmla="val 50000"/>
            </a:avLst>
          </a:prstGeom>
          <a:solidFill>
            <a:srgbClr val="3E6E5A"/>
          </a:solidFill>
          <a:ln>
            <a:noFill/>
          </a:ln>
          <a:effectLst/>
        </p:spPr>
        <p:txBody>
          <a:bodyPr vert="horz" lIns="1296000" tIns="140400" rIns="91440" bIns="140400" rtlCol="0" anchor="ctr">
            <a:noAutofit/>
          </a:bodyPr>
          <a:lstStyle>
            <a:lvl1pPr>
              <a:defRPr sz="2800">
                <a:solidFill>
                  <a:schemeClr val="bg1"/>
                </a:solidFill>
                <a:latin typeface="+mn-lt"/>
              </a:defRPr>
            </a:lvl1pPr>
          </a:lstStyle>
          <a:p>
            <a:r>
              <a:rPr lang="nl-BE" dirty="0"/>
              <a:t>Titelstijl van model bewerken</a:t>
            </a:r>
            <a:endParaRPr lang="nl-NL" dirty="0"/>
          </a:p>
        </p:txBody>
      </p:sp>
      <p:sp>
        <p:nvSpPr>
          <p:cNvPr id="9" name="Tijdelijke aanduiding voor tekst 4"/>
          <p:cNvSpPr>
            <a:spLocks noGrp="1"/>
          </p:cNvSpPr>
          <p:nvPr>
            <p:ph type="body" sz="quarter" idx="11"/>
          </p:nvPr>
        </p:nvSpPr>
        <p:spPr>
          <a:xfrm>
            <a:off x="806452" y="1058334"/>
            <a:ext cx="10598149" cy="5359399"/>
          </a:xfrm>
          <a:prstGeom prst="rect">
            <a:avLst/>
          </a:prstGeom>
        </p:spPr>
        <p:txBody>
          <a:bodyPr vert="horz">
            <a:normAutofit/>
          </a:bodyPr>
          <a:lstStyle>
            <a:lvl1pPr>
              <a:defRPr sz="2400">
                <a:solidFill>
                  <a:schemeClr val="tx1"/>
                </a:solidFill>
              </a:defRPr>
            </a:lvl1pPr>
            <a:lvl2pPr marL="538163" indent="-273050">
              <a:buFont typeface="Arial" panose="020B0604020202020204" pitchFamily="34" charset="0"/>
              <a:buChar char="−"/>
              <a:defRPr sz="2000">
                <a:solidFill>
                  <a:schemeClr val="tx1"/>
                </a:solidFill>
              </a:defRPr>
            </a:lvl2pPr>
            <a:lvl3pPr marL="803275" indent="-265113">
              <a:defRPr sz="1800">
                <a:solidFill>
                  <a:schemeClr val="tx1"/>
                </a:solidFill>
              </a:defRPr>
            </a:lvl3pPr>
            <a:lvl4pPr marL="1076325" indent="-273050">
              <a:buFont typeface="Arial" panose="020B0604020202020204" pitchFamily="34" charset="0"/>
              <a:buChar char="−"/>
              <a:defRPr sz="1800">
                <a:solidFill>
                  <a:schemeClr val="tx1"/>
                </a:solidFill>
              </a:defRPr>
            </a:lvl4pPr>
            <a:lvl5pPr marL="1341438" indent="-265113">
              <a:defRPr sz="1800">
                <a:solidFill>
                  <a:schemeClr val="tx1"/>
                </a:solidFill>
              </a:defRPr>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Tree>
    <p:extLst>
      <p:ext uri="{BB962C8B-B14F-4D97-AF65-F5344CB8AC3E}">
        <p14:creationId xmlns:p14="http://schemas.microsoft.com/office/powerpoint/2010/main" val="1912811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 2 col left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3C9B24-F1A3-7C43-9D8C-114820AF1796}"/>
              </a:ext>
            </a:extLst>
          </p:cNvPr>
          <p:cNvSpPr/>
          <p:nvPr userDrawn="1"/>
        </p:nvSpPr>
        <p:spPr>
          <a:xfrm>
            <a:off x="-1" y="0"/>
            <a:ext cx="12192001" cy="1219200"/>
          </a:xfrm>
          <a:prstGeom prst="rect">
            <a:avLst/>
          </a:prstGeom>
          <a:gradFill>
            <a:gsLst>
              <a:gs pos="100000">
                <a:srgbClr val="0C6EAA"/>
              </a:gs>
              <a:gs pos="10000">
                <a:srgbClr val="4BA0D2"/>
              </a:gs>
            </a:gsLst>
            <a:lin ang="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a:solidFill>
                <a:schemeClr val="tx1"/>
              </a:solidFill>
            </a:endParaRPr>
          </a:p>
        </p:txBody>
      </p:sp>
      <p:sp>
        <p:nvSpPr>
          <p:cNvPr id="9" name="Content Placeholder 14">
            <a:extLst>
              <a:ext uri="{FF2B5EF4-FFF2-40B4-BE49-F238E27FC236}">
                <a16:creationId xmlns:a16="http://schemas.microsoft.com/office/drawing/2014/main" id="{5CB5A0A6-E63B-BC41-8540-D1E4EA5237ED}"/>
              </a:ext>
            </a:extLst>
          </p:cNvPr>
          <p:cNvSpPr>
            <a:spLocks noGrp="1"/>
          </p:cNvSpPr>
          <p:nvPr>
            <p:ph sz="quarter" idx="14"/>
          </p:nvPr>
        </p:nvSpPr>
        <p:spPr>
          <a:xfrm>
            <a:off x="399012" y="1379913"/>
            <a:ext cx="11371950" cy="5255487"/>
          </a:xfrm>
        </p:spPr>
        <p:txBody>
          <a:bodyPr>
            <a:normAutofit/>
          </a:bodyPr>
          <a:lstStyle>
            <a:lvl1pPr marL="342900" indent="-342900">
              <a:lnSpc>
                <a:spcPct val="100000"/>
              </a:lnSpc>
              <a:buFont typeface="Arial" panose="020B0604020202020204" pitchFamily="34" charset="0"/>
              <a:buChar char="•"/>
              <a:defRPr sz="2400">
                <a:solidFill>
                  <a:schemeClr val="tx1"/>
                </a:solidFill>
                <a:latin typeface="+mn-lt"/>
                <a:ea typeface="Roboto" panose="02000000000000000000" pitchFamily="2" charset="0"/>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BA2CD1E3-FD4F-0743-AAEC-069ECD9D1EA2}"/>
              </a:ext>
            </a:extLst>
          </p:cNvPr>
          <p:cNvSpPr>
            <a:spLocks noGrp="1"/>
          </p:cNvSpPr>
          <p:nvPr>
            <p:ph type="title" hasCustomPrompt="1"/>
          </p:nvPr>
        </p:nvSpPr>
        <p:spPr>
          <a:xfrm>
            <a:off x="339435" y="17927"/>
            <a:ext cx="11431526" cy="1129556"/>
          </a:xfrm>
          <a:prstGeom prst="rect">
            <a:avLst/>
          </a:prstGeom>
        </p:spPr>
        <p:txBody>
          <a:bodyPr>
            <a:normAutofit/>
          </a:bodyPr>
          <a:lstStyle>
            <a:lvl1pPr>
              <a:defRPr sz="3000">
                <a:solidFill>
                  <a:schemeClr val="bg1"/>
                </a:solidFill>
              </a:defRPr>
            </a:lvl1pPr>
          </a:lstStyle>
          <a:p>
            <a:r>
              <a:rPr lang="en-US" dirty="0"/>
              <a:t>Two column layout — option 1 left image</a:t>
            </a:r>
          </a:p>
        </p:txBody>
      </p:sp>
      <p:sp>
        <p:nvSpPr>
          <p:cNvPr id="12" name="Slide Number Placeholder 5">
            <a:extLst>
              <a:ext uri="{FF2B5EF4-FFF2-40B4-BE49-F238E27FC236}">
                <a16:creationId xmlns:a16="http://schemas.microsoft.com/office/drawing/2014/main" id="{0C467AD2-1A83-534E-A2AD-35C51302E734}"/>
              </a:ext>
            </a:extLst>
          </p:cNvPr>
          <p:cNvSpPr>
            <a:spLocks noGrp="1"/>
          </p:cNvSpPr>
          <p:nvPr>
            <p:ph type="sldNum" sz="quarter" idx="12"/>
          </p:nvPr>
        </p:nvSpPr>
        <p:spPr>
          <a:xfrm>
            <a:off x="9027761" y="6270275"/>
            <a:ext cx="2743200" cy="365125"/>
          </a:xfrm>
          <a:prstGeom prst="rect">
            <a:avLst/>
          </a:prstGeom>
        </p:spPr>
        <p:txBody>
          <a:bodyPr/>
          <a:lstStyle/>
          <a:p>
            <a:fld id="{D45B42A2-12DC-D04A-88D3-A93CC82DF348}" type="slidenum">
              <a:rPr lang="en-US" smtClean="0"/>
              <a:t>‹#›</a:t>
            </a:fld>
            <a:endParaRPr lang="en-US" dirty="0"/>
          </a:p>
        </p:txBody>
      </p:sp>
    </p:spTree>
    <p:extLst>
      <p:ext uri="{BB962C8B-B14F-4D97-AF65-F5344CB8AC3E}">
        <p14:creationId xmlns:p14="http://schemas.microsoft.com/office/powerpoint/2010/main" val="2995252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b="0" kern="1200" dirty="0">
                <a:solidFill>
                  <a:srgbClr val="C00000"/>
                </a:solidFill>
                <a:latin typeface="+mj-lt"/>
                <a:ea typeface="+mj-ea"/>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920619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b="0" kern="1200" dirty="0">
                <a:solidFill>
                  <a:srgbClr val="C00000"/>
                </a:solidFill>
                <a:latin typeface="+mj-lt"/>
                <a:ea typeface="+mj-ea"/>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1758276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b="0" kern="1200" dirty="0">
                <a:solidFill>
                  <a:srgbClr val="C00000"/>
                </a:solidFill>
                <a:latin typeface="+mj-lt"/>
                <a:ea typeface="+mj-ea"/>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4105015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457200" indent="-457200" algn="l">
              <a:buFontTx/>
              <a:buBlip>
                <a:blip r:embed="rId2"/>
              </a:buBlip>
              <a:defRPr sz="2800" b="1">
                <a:solidFill>
                  <a:srgbClr val="00A7E7"/>
                </a:solidFill>
                <a:latin typeface="Fira Sans" panose="020B0503050000020004" pitchFamily="34" charset="0"/>
              </a:defRPr>
            </a:lvl1pPr>
          </a:lstStyle>
          <a:p>
            <a:r>
              <a:rPr lang="en-US" dirty="0"/>
              <a:t>Click to edit Master title style</a:t>
            </a:r>
          </a:p>
        </p:txBody>
      </p:sp>
      <p:sp>
        <p:nvSpPr>
          <p:cNvPr id="3" name="Content Placeholder 2"/>
          <p:cNvSpPr>
            <a:spLocks noGrp="1"/>
          </p:cNvSpPr>
          <p:nvPr>
            <p:ph idx="1"/>
          </p:nvPr>
        </p:nvSpPr>
        <p:spPr>
          <a:xfrm>
            <a:off x="1402080" y="1825625"/>
            <a:ext cx="9951720" cy="4351338"/>
          </a:xfrm>
        </p:spPr>
        <p:txBody>
          <a:bodyPr>
            <a:normAutofit/>
          </a:bodyPr>
          <a:lstStyle>
            <a:lvl1pPr>
              <a:defRPr sz="2000" b="1">
                <a:latin typeface="Fira Sans" panose="020B0503050000020004" pitchFamily="34" charset="0"/>
              </a:defRPr>
            </a:lvl1pPr>
            <a:lvl2pPr>
              <a:defRPr sz="1800">
                <a:latin typeface="Fira Sans" panose="020B0503050000020004" pitchFamily="34" charset="0"/>
              </a:defRPr>
            </a:lvl2pPr>
            <a:lvl3pPr>
              <a:defRPr sz="16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0300" y="365125"/>
            <a:ext cx="613954" cy="780520"/>
          </a:xfrm>
          <a:prstGeom prst="rect">
            <a:avLst/>
          </a:prstGeom>
        </p:spPr>
      </p:pic>
      <p:sp>
        <p:nvSpPr>
          <p:cNvPr id="9" name="TextBox 8"/>
          <p:cNvSpPr txBox="1"/>
          <p:nvPr userDrawn="1"/>
        </p:nvSpPr>
        <p:spPr>
          <a:xfrm>
            <a:off x="11000941" y="6398333"/>
            <a:ext cx="480189" cy="276999"/>
          </a:xfrm>
          <a:prstGeom prst="rect">
            <a:avLst/>
          </a:prstGeom>
          <a:noFill/>
        </p:spPr>
        <p:txBody>
          <a:bodyPr wrap="square" rtlCol="0" anchor="ctr">
            <a:spAutoFit/>
          </a:bodyPr>
          <a:lstStyle/>
          <a:p>
            <a:pPr algn="ctr"/>
            <a:fld id="{0ADA4FF2-C4CA-46C5-86BF-D39CCB416EEE}" type="slidenum">
              <a:rPr lang="en-US" sz="1200" b="1" smtClean="0">
                <a:solidFill>
                  <a:srgbClr val="EA4F5F"/>
                </a:solidFill>
                <a:latin typeface="Montserrat" panose="00000500000000000000" pitchFamily="50" charset="0"/>
              </a:rPr>
              <a:t>‹#›</a:t>
            </a:fld>
            <a:endParaRPr lang="en-US" sz="1200" b="1" dirty="0">
              <a:solidFill>
                <a:srgbClr val="EA4F5F"/>
              </a:solidFill>
              <a:latin typeface="Montserrat" panose="00000500000000000000" pitchFamily="50" charset="0"/>
            </a:endParaRP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43641" y="6474424"/>
            <a:ext cx="114601" cy="112499"/>
          </a:xfrm>
          <a:prstGeom prst="rect">
            <a:avLst/>
          </a:prstGeom>
        </p:spPr>
      </p:pic>
      <p:sp>
        <p:nvSpPr>
          <p:cNvPr id="14" name="Text Placeholder 14"/>
          <p:cNvSpPr>
            <a:spLocks noGrp="1"/>
          </p:cNvSpPr>
          <p:nvPr>
            <p:ph type="body" sz="quarter" idx="10" hasCustomPrompt="1"/>
          </p:nvPr>
        </p:nvSpPr>
        <p:spPr>
          <a:xfrm>
            <a:off x="1402080" y="6348413"/>
            <a:ext cx="9492933" cy="365125"/>
          </a:xfrm>
        </p:spPr>
        <p:txBody>
          <a:bodyPr anchor="ctr">
            <a:noAutofit/>
          </a:bodyPr>
          <a:lstStyle>
            <a:lvl1pPr marL="0" indent="0" algn="r">
              <a:buNone/>
              <a:defRPr sz="1200" baseline="0">
                <a:solidFill>
                  <a:srgbClr val="EA4F5F"/>
                </a:solidFill>
                <a:latin typeface="Fira Sans" panose="020B0503050000020004" pitchFamily="34" charset="0"/>
              </a:defRPr>
            </a:lvl1pPr>
          </a:lstStyle>
          <a:p>
            <a:pPr lvl="0"/>
            <a:r>
              <a:rPr lang="en-US" dirty="0"/>
              <a:t>Title of presentation</a:t>
            </a:r>
          </a:p>
        </p:txBody>
      </p:sp>
    </p:spTree>
    <p:extLst>
      <p:ext uri="{BB962C8B-B14F-4D97-AF65-F5344CB8AC3E}">
        <p14:creationId xmlns:p14="http://schemas.microsoft.com/office/powerpoint/2010/main" val="4202867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a:solidFill>
                  <a:srgbClr val="00A7E7"/>
                </a:solidFill>
                <a:latin typeface="Fira Sans" panose="020B0503050000020004" pitchFamily="34" charset="0"/>
              </a:defRPr>
            </a:lvl1pPr>
          </a:lstStyle>
          <a:p>
            <a:r>
              <a:rPr lang="en-US" dirty="0"/>
              <a:t>Click to edit Master title style</a:t>
            </a:r>
          </a:p>
        </p:txBody>
      </p:sp>
      <p:sp>
        <p:nvSpPr>
          <p:cNvPr id="3" name="Content Placeholder 2"/>
          <p:cNvSpPr>
            <a:spLocks noGrp="1"/>
          </p:cNvSpPr>
          <p:nvPr>
            <p:ph idx="1"/>
          </p:nvPr>
        </p:nvSpPr>
        <p:spPr>
          <a:xfrm>
            <a:off x="1132114" y="1825625"/>
            <a:ext cx="10221686" cy="4351338"/>
          </a:xfrm>
        </p:spPr>
        <p:txBody>
          <a:bodyPr>
            <a:normAutofit/>
          </a:bodyPr>
          <a:lstStyle>
            <a:lvl1pPr>
              <a:lnSpc>
                <a:spcPct val="100000"/>
              </a:lnSpc>
              <a:defRPr sz="2000" b="0">
                <a:latin typeface="+mj-lt"/>
              </a:defRPr>
            </a:lvl1pPr>
            <a:lvl2pPr>
              <a:lnSpc>
                <a:spcPct val="100000"/>
              </a:lnSpc>
              <a:defRPr sz="1800">
                <a:latin typeface="Fira Sans Light" panose="020B0403050000020004" pitchFamily="34" charset="0"/>
              </a:defRPr>
            </a:lvl2pPr>
            <a:lvl3pPr>
              <a:lnSpc>
                <a:spcPct val="100000"/>
              </a:lnSpc>
              <a:defRPr sz="1600">
                <a:latin typeface="Fira Sans" panose="020B0503050000020004" pitchFamily="34" charset="0"/>
              </a:defRPr>
            </a:lvl3pPr>
            <a:lvl4pPr>
              <a:lnSpc>
                <a:spcPct val="100000"/>
              </a:lnSpc>
              <a:defRPr sz="1400">
                <a:latin typeface="Fira Sans" panose="020B0503050000020004" pitchFamily="34" charset="0"/>
              </a:defRPr>
            </a:lvl4pPr>
            <a:lvl5pPr>
              <a:lnSpc>
                <a:spcPct val="100000"/>
              </a:lnSpc>
              <a:defRPr sz="1400">
                <a:latin typeface="Fira Sans" panose="020B05030500000200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0300" y="365125"/>
            <a:ext cx="613954" cy="780520"/>
          </a:xfrm>
          <a:prstGeom prst="rect">
            <a:avLst/>
          </a:prstGeom>
        </p:spPr>
      </p:pic>
      <p:sp>
        <p:nvSpPr>
          <p:cNvPr id="10" name="TextBox 9"/>
          <p:cNvSpPr txBox="1"/>
          <p:nvPr userDrawn="1"/>
        </p:nvSpPr>
        <p:spPr>
          <a:xfrm>
            <a:off x="11000941" y="6398333"/>
            <a:ext cx="480189" cy="276999"/>
          </a:xfrm>
          <a:prstGeom prst="rect">
            <a:avLst/>
          </a:prstGeom>
          <a:noFill/>
        </p:spPr>
        <p:txBody>
          <a:bodyPr wrap="square" rtlCol="0" anchor="ctr">
            <a:spAutoFit/>
          </a:bodyPr>
          <a:lstStyle/>
          <a:p>
            <a:pPr algn="ctr"/>
            <a:fld id="{0ADA4FF2-C4CA-46C5-86BF-D39CCB416EEE}" type="slidenum">
              <a:rPr lang="en-US" sz="1200" b="1" smtClean="0">
                <a:solidFill>
                  <a:srgbClr val="EA4F5F"/>
                </a:solidFill>
                <a:latin typeface="Montserrat" panose="00000500000000000000" pitchFamily="50" charset="0"/>
              </a:rPr>
              <a:t>‹#›</a:t>
            </a:fld>
            <a:endParaRPr lang="en-US" sz="1200" b="1" dirty="0">
              <a:solidFill>
                <a:srgbClr val="EA4F5F"/>
              </a:solidFill>
              <a:latin typeface="Montserrat" panose="00000500000000000000" pitchFamily="50"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43641" y="6474424"/>
            <a:ext cx="114601" cy="112499"/>
          </a:xfrm>
          <a:prstGeom prst="rect">
            <a:avLst/>
          </a:prstGeom>
        </p:spPr>
      </p:pic>
      <p:sp>
        <p:nvSpPr>
          <p:cNvPr id="15" name="Text Placeholder 14"/>
          <p:cNvSpPr>
            <a:spLocks noGrp="1"/>
          </p:cNvSpPr>
          <p:nvPr>
            <p:ph type="body" sz="quarter" idx="10" hasCustomPrompt="1"/>
          </p:nvPr>
        </p:nvSpPr>
        <p:spPr>
          <a:xfrm>
            <a:off x="1132114" y="6348413"/>
            <a:ext cx="9762899" cy="365125"/>
          </a:xfrm>
        </p:spPr>
        <p:txBody>
          <a:bodyPr anchor="ctr">
            <a:noAutofit/>
          </a:bodyPr>
          <a:lstStyle>
            <a:lvl1pPr marL="0" indent="0" algn="r">
              <a:buNone/>
              <a:defRPr sz="1200" baseline="0">
                <a:solidFill>
                  <a:srgbClr val="EA4F5F"/>
                </a:solidFill>
                <a:latin typeface="Fira Sans" panose="020B0503050000020004" pitchFamily="34" charset="0"/>
              </a:defRPr>
            </a:lvl1pPr>
          </a:lstStyle>
          <a:p>
            <a:pPr lvl="0"/>
            <a:r>
              <a:rPr lang="en-US" dirty="0"/>
              <a:t>Title of presentation</a:t>
            </a:r>
          </a:p>
        </p:txBody>
      </p:sp>
    </p:spTree>
    <p:extLst>
      <p:ext uri="{BB962C8B-B14F-4D97-AF65-F5344CB8AC3E}">
        <p14:creationId xmlns:p14="http://schemas.microsoft.com/office/powerpoint/2010/main" val="2976058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2160" y="1265211"/>
            <a:ext cx="10363200" cy="1470025"/>
          </a:xfrm>
          <a:prstGeom prst="rect">
            <a:avLst/>
          </a:prstGeom>
        </p:spPr>
        <p:txBody>
          <a:bodyPr/>
          <a:lstStyle>
            <a:lvl1pPr algn="ctr">
              <a:defRPr>
                <a:solidFill>
                  <a:srgbClr val="0087BE"/>
                </a:solidFill>
                <a:latin typeface="+mn-lt"/>
              </a:defRPr>
            </a:lvl1pPr>
          </a:lstStyle>
          <a:p>
            <a:r>
              <a:rPr lang="en-US" dirty="0"/>
              <a:t>Click to edit Master title style</a:t>
            </a:r>
            <a:endParaRPr lang="fr-BE" dirty="0"/>
          </a:p>
        </p:txBody>
      </p:sp>
      <p:sp>
        <p:nvSpPr>
          <p:cNvPr id="3" name="Subtitle 2"/>
          <p:cNvSpPr>
            <a:spLocks noGrp="1"/>
          </p:cNvSpPr>
          <p:nvPr>
            <p:ph type="subTitle" idx="1"/>
          </p:nvPr>
        </p:nvSpPr>
        <p:spPr>
          <a:xfrm>
            <a:off x="2500875" y="2774426"/>
            <a:ext cx="8534400" cy="895961"/>
          </a:xfrm>
          <a:prstGeom prst="rect">
            <a:avLst/>
          </a:prstGeo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7" indent="0" algn="ctr">
              <a:buNone/>
              <a:defRPr>
                <a:solidFill>
                  <a:schemeClr val="tx1">
                    <a:tint val="75000"/>
                  </a:schemeClr>
                </a:solidFill>
              </a:defRPr>
            </a:lvl4pPr>
            <a:lvl5pPr marL="1828767" indent="0" algn="ctr">
              <a:buNone/>
              <a:defRPr>
                <a:solidFill>
                  <a:schemeClr val="tx1">
                    <a:tint val="75000"/>
                  </a:schemeClr>
                </a:solidFill>
              </a:defRPr>
            </a:lvl5pPr>
            <a:lvl6pPr marL="2285961" indent="0" algn="ctr">
              <a:buNone/>
              <a:defRPr>
                <a:solidFill>
                  <a:schemeClr val="tx1">
                    <a:tint val="75000"/>
                  </a:schemeClr>
                </a:solidFill>
              </a:defRPr>
            </a:lvl6pPr>
            <a:lvl7pPr marL="2743152" indent="0" algn="ctr">
              <a:buNone/>
              <a:defRPr>
                <a:solidFill>
                  <a:schemeClr val="tx1">
                    <a:tint val="75000"/>
                  </a:schemeClr>
                </a:solidFill>
              </a:defRPr>
            </a:lvl7pPr>
            <a:lvl8pPr marL="3200343" indent="0" algn="ctr">
              <a:buNone/>
              <a:defRPr>
                <a:solidFill>
                  <a:schemeClr val="tx1">
                    <a:tint val="75000"/>
                  </a:schemeClr>
                </a:solidFill>
              </a:defRPr>
            </a:lvl8pPr>
            <a:lvl9pPr marL="3657537" indent="0" algn="ctr">
              <a:buNone/>
              <a:defRPr>
                <a:solidFill>
                  <a:schemeClr val="tx1">
                    <a:tint val="75000"/>
                  </a:schemeClr>
                </a:solidFill>
              </a:defRPr>
            </a:lvl9pPr>
          </a:lstStyle>
          <a:p>
            <a:r>
              <a:rPr lang="en-US" dirty="0"/>
              <a:t>Click to edit Master subtitle style</a:t>
            </a:r>
            <a:endParaRPr lang="fr-BE" dirty="0"/>
          </a:p>
        </p:txBody>
      </p:sp>
      <p:grpSp>
        <p:nvGrpSpPr>
          <p:cNvPr id="6" name="Group 11"/>
          <p:cNvGrpSpPr>
            <a:grpSpLocks/>
          </p:cNvGrpSpPr>
          <p:nvPr userDrawn="1"/>
        </p:nvGrpSpPr>
        <p:grpSpPr bwMode="auto">
          <a:xfrm>
            <a:off x="6888085" y="3436545"/>
            <a:ext cx="5571706" cy="2800767"/>
            <a:chOff x="4496908" y="2676525"/>
            <a:chExt cx="4178780" cy="280202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6909" y="3629091"/>
              <a:ext cx="29093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6908" y="4151911"/>
              <a:ext cx="307724"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r>
                <a:rPr lang="fr-BE" altLang="en-US" sz="1600" dirty="0">
                  <a:latin typeface="+mn-lt"/>
                  <a:cs typeface="Arial" pitchFamily="34" charset="0"/>
                </a:rPr>
                <a:t>frank.robben@mail.fgov.be </a:t>
              </a:r>
            </a:p>
            <a:p>
              <a:pPr>
                <a:defRPr/>
              </a:pPr>
              <a:endParaRPr lang="fr-BE" altLang="en-US" sz="1600" dirty="0">
                <a:latin typeface="+mn-lt"/>
                <a:cs typeface="Arial" pitchFamily="34" charset="0"/>
                <a:sym typeface="Arial" pitchFamily="34" charset="0"/>
              </a:endParaRPr>
            </a:p>
            <a:p>
              <a:pPr>
                <a:defRPr/>
              </a:pPr>
              <a:r>
                <a:rPr lang="fr-BE" altLang="en-US" sz="1600" dirty="0">
                  <a:latin typeface="+mn-lt"/>
                  <a:cs typeface="Arial" pitchFamily="34" charset="0"/>
                  <a:sym typeface="Arial" pitchFamily="34" charset="0"/>
                </a:rPr>
                <a:t>@FrRobben</a:t>
              </a:r>
            </a:p>
            <a:p>
              <a:pPr>
                <a:defRPr/>
              </a:pPr>
              <a:endParaRPr lang="fr-BE" altLang="en-US" sz="1600" dirty="0">
                <a:latin typeface="+mn-lt"/>
                <a:cs typeface="Arial" pitchFamily="34" charset="0"/>
                <a:sym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fr-BE" altLang="en-US" sz="1600" kern="1200" dirty="0">
                  <a:solidFill>
                    <a:schemeClr val="tx1"/>
                  </a:solidFill>
                  <a:latin typeface="+mn-lt"/>
                  <a:ea typeface="+mn-ea"/>
                  <a:cs typeface="Arial" pitchFamily="34" charset="0"/>
                  <a:sym typeface="Arial" pitchFamily="34" charset="0"/>
                </a:rPr>
                <a:t>https://www.frankrobben.be</a:t>
              </a:r>
              <a:endParaRPr lang="fr-BE" altLang="en-US" sz="1600" kern="1200" dirty="0">
                <a:solidFill>
                  <a:schemeClr val="tx1"/>
                </a:solidFill>
                <a:latin typeface="+mn-lt"/>
                <a:ea typeface="+mn-ea"/>
                <a:cs typeface="Arial" pitchFamily="34" charset="0"/>
              </a:endParaRPr>
            </a:p>
            <a:p>
              <a:pPr>
                <a:defRPr/>
              </a:pPr>
              <a:r>
                <a:rPr lang="nl-BE" altLang="en-US" sz="1600" dirty="0">
                  <a:latin typeface="+mn-lt"/>
                  <a:cs typeface="Arial" pitchFamily="34" charset="0"/>
                  <a:sym typeface="Arial" pitchFamily="34" charset="0"/>
                </a:rPr>
                <a:t>https://www.ksz.fgov.be</a:t>
              </a:r>
              <a:endParaRPr lang="fr-BE" altLang="en-US" sz="1600" dirty="0">
                <a:latin typeface="+mn-lt"/>
                <a:cs typeface="Arial" pitchFamily="34" charset="0"/>
                <a:sym typeface="Arial" pitchFamily="34" charset="0"/>
              </a:endParaRPr>
            </a:p>
            <a:p>
              <a:pPr>
                <a:defRPr/>
              </a:pPr>
              <a:r>
                <a:rPr lang="fr-BE" altLang="en-US" sz="1600" dirty="0">
                  <a:latin typeface="+mn-lt"/>
                  <a:cs typeface="Arial" pitchFamily="34" charset="0"/>
                  <a:sym typeface="Arial" pitchFamily="34" charset="0"/>
                </a:rPr>
                <a:t>https://www.ehealth.fgov.be</a:t>
              </a:r>
            </a:p>
          </p:txBody>
        </p:sp>
      </p:grpSp>
    </p:spTree>
    <p:extLst>
      <p:ext uri="{BB962C8B-B14F-4D97-AF65-F5344CB8AC3E}">
        <p14:creationId xmlns:p14="http://schemas.microsoft.com/office/powerpoint/2010/main" val="3330276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908720"/>
            <a:ext cx="10972800" cy="5544626"/>
          </a:xfrm>
          <a:prstGeom prst="rect">
            <a:avLst/>
          </a:prstGeom>
        </p:spPr>
        <p:txBody>
          <a:bodyPr/>
          <a:lstStyle>
            <a:lvl1pPr>
              <a:defRPr sz="2400"/>
            </a:lvl1pPr>
            <a:lvl2pPr marL="622300" indent="-266700">
              <a:defRPr sz="2200"/>
            </a:lvl2pPr>
            <a:lvl3pPr marL="809625" indent="-187325">
              <a:defRPr sz="1800"/>
            </a:lvl3pPr>
            <a:lvl4pPr marL="1076325" indent="-266700">
              <a:defRPr sz="1600"/>
            </a:lvl4pPr>
            <a:lvl5pPr marL="1254125" indent="-1778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9444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Text Placeholder 4"/>
          <p:cNvSpPr>
            <a:spLocks noGrp="1"/>
          </p:cNvSpPr>
          <p:nvPr>
            <p:ph type="body" sz="quarter" idx="19" hasCustomPrompt="1"/>
          </p:nvPr>
        </p:nvSpPr>
        <p:spPr>
          <a:xfrm>
            <a:off x="1504722" y="674401"/>
            <a:ext cx="8438605" cy="654554"/>
          </a:xfrm>
        </p:spPr>
        <p:txBody>
          <a:bodyPr anchor="ctr">
            <a:noAutofit/>
          </a:bodyPr>
          <a:lstStyle>
            <a:lvl1pPr marL="0" indent="0" algn="l">
              <a:buNone/>
              <a:defRPr sz="2800" b="1" spc="100" baseline="0">
                <a:solidFill>
                  <a:srgbClr val="5DC5D2"/>
                </a:solidFill>
                <a:latin typeface="Calibri" panose="020F0502020204030204" pitchFamily="34" charset="0"/>
              </a:defRPr>
            </a:lvl1pPr>
          </a:lstStyle>
          <a:p>
            <a:pPr lvl="0"/>
            <a:r>
              <a:rPr lang="en-US" dirty="0"/>
              <a:t>Click to add a title</a:t>
            </a:r>
          </a:p>
        </p:txBody>
      </p:sp>
      <p:sp>
        <p:nvSpPr>
          <p:cNvPr id="15" name="Footer Placeholder 14"/>
          <p:cNvSpPr>
            <a:spLocks noGrp="1"/>
          </p:cNvSpPr>
          <p:nvPr>
            <p:ph type="ftr" sz="quarter" idx="21"/>
          </p:nvPr>
        </p:nvSpPr>
        <p:spPr>
          <a:xfrm>
            <a:off x="1504720" y="6348112"/>
            <a:ext cx="9468079" cy="365125"/>
          </a:xfrm>
          <a:prstGeom prst="rect">
            <a:avLst/>
          </a:prstGeom>
        </p:spPr>
        <p:txBody>
          <a:bodyPr/>
          <a:lstStyle>
            <a:lvl1pPr algn="r">
              <a:defRPr>
                <a:solidFill>
                  <a:schemeClr val="tx1"/>
                </a:solidFill>
                <a:latin typeface="Calibri" panose="020F0502020204030204" pitchFamily="34" charset="0"/>
              </a:defRPr>
            </a:lvl1pPr>
          </a:lstStyle>
          <a:p>
            <a:r>
              <a:rPr lang="nl-BE" dirty="0"/>
              <a:t>E-GOV 3.0 - IVC</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165" y="510250"/>
            <a:ext cx="334555" cy="328302"/>
          </a:xfrm>
          <a:prstGeom prst="rect">
            <a:avLst/>
          </a:prstGeom>
        </p:spPr>
      </p:pic>
      <p:sp>
        <p:nvSpPr>
          <p:cNvPr id="10" name="Text Placeholder 8"/>
          <p:cNvSpPr>
            <a:spLocks noGrp="1"/>
          </p:cNvSpPr>
          <p:nvPr>
            <p:ph type="body" sz="quarter" idx="15"/>
          </p:nvPr>
        </p:nvSpPr>
        <p:spPr>
          <a:xfrm>
            <a:off x="1504721" y="1853514"/>
            <a:ext cx="8438605" cy="3978875"/>
          </a:xfrm>
          <a:prstGeom prst="rect">
            <a:avLst/>
          </a:prstGeom>
        </p:spPr>
        <p:txBody>
          <a:bodyPr>
            <a:normAutofit/>
          </a:bodyPr>
          <a:lstStyle>
            <a:lvl1pPr marL="285750" indent="-285750">
              <a:buFont typeface="Arial" panose="020B0604020202020204" pitchFamily="34" charset="0"/>
              <a:buChar char="•"/>
              <a:defRPr sz="1800" baseline="0">
                <a:solidFill>
                  <a:srgbClr val="333333"/>
                </a:solidFill>
                <a:latin typeface="Century Gothic" panose="020B0502020202020204" pitchFamily="34" charset="0"/>
              </a:defRPr>
            </a:lvl1pPr>
            <a:lvl2pPr>
              <a:defRPr/>
            </a:lvl2pPr>
            <a:lvl3pPr>
              <a:defRPr/>
            </a:lvl3pPr>
            <a:lvl4pPr>
              <a:defRPr/>
            </a:lvl4pPr>
            <a:lvl5pPr marL="1828800" indent="0">
              <a:buNone/>
              <a:defRPr/>
            </a:lvl5pPr>
            <a:lvl6pPr>
              <a:defRPr/>
            </a:lvl6pPr>
            <a:lvl7pPr>
              <a:defRPr/>
            </a:lvl7pPr>
            <a:lvl8pPr>
              <a:defRPr/>
            </a:lvl8pPr>
            <a:lvl9pPr marL="3657600" indent="0">
              <a:buNone/>
              <a:defRPr/>
            </a:lvl9pPr>
          </a:lstStyle>
          <a:p>
            <a:pPr lvl="0"/>
            <a:r>
              <a:rPr lang="en-US" dirty="0"/>
              <a:t>Click to edit Master text styles</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22" name="TextBox 21"/>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a:t>
            </a:fld>
            <a:endParaRPr lang="en-US" sz="1200" b="1" dirty="0">
              <a:solidFill>
                <a:schemeClr val="bg1"/>
              </a:solidFill>
              <a:latin typeface="Century Gothic" panose="020B0502020202020204" pitchFamily="34" charset="0"/>
            </a:endParaRPr>
          </a:p>
        </p:txBody>
      </p:sp>
      <p:pic>
        <p:nvPicPr>
          <p:cNvPr id="11" name="Picture 10">
            <a:extLst>
              <a:ext uri="{FF2B5EF4-FFF2-40B4-BE49-F238E27FC236}">
                <a16:creationId xmlns:a16="http://schemas.microsoft.com/office/drawing/2014/main" id="{849BD1DC-338B-4E51-BF29-81ED00C397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38200029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without title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35360" y="980729"/>
            <a:ext cx="5661157" cy="5328596"/>
          </a:xfrm>
          <a:prstGeom prst="rect">
            <a:avLst/>
          </a:prstGeom>
        </p:spPr>
        <p:txBody>
          <a:bodyPr/>
          <a:lstStyle>
            <a:lvl1pPr marL="228600" indent="-228600">
              <a:defRPr sz="2000"/>
            </a:lvl1pPr>
            <a:lvl2pPr marL="457200" indent="-228600">
              <a:spcBef>
                <a:spcPts val="600"/>
              </a:spcBef>
              <a:defRPr sz="1800"/>
            </a:lvl2pPr>
            <a:lvl3pPr marL="685800" indent="-228600">
              <a:spcBef>
                <a:spcPts val="600"/>
              </a:spcBef>
              <a:defRPr sz="1600"/>
            </a:lvl3pPr>
            <a:lvl4pPr marL="914400" indent="-228600">
              <a:spcBef>
                <a:spcPts val="600"/>
              </a:spcBef>
              <a:defRPr sz="1600"/>
            </a:lvl4pPr>
            <a:lvl5pPr marL="1143000" indent="-228600">
              <a:spcBef>
                <a:spcPts val="600"/>
              </a:spcBef>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Content Placeholder 5"/>
          <p:cNvSpPr>
            <a:spLocks noGrp="1"/>
          </p:cNvSpPr>
          <p:nvPr>
            <p:ph sz="quarter" idx="4" hasCustomPrompt="1"/>
          </p:nvPr>
        </p:nvSpPr>
        <p:spPr>
          <a:xfrm>
            <a:off x="6193371" y="980730"/>
            <a:ext cx="5663274" cy="5317708"/>
          </a:xfrm>
          <a:prstGeom prst="rect">
            <a:avLst/>
          </a:prstGeom>
        </p:spPr>
        <p:txBody>
          <a:bodyPr/>
          <a:lstStyle>
            <a:lvl1pPr marL="228600" indent="-228600">
              <a:defRPr sz="2000"/>
            </a:lvl1pPr>
            <a:lvl2pPr marL="457200" indent="-228600">
              <a:spcBef>
                <a:spcPts val="600"/>
              </a:spcBef>
              <a:defRPr sz="1800"/>
            </a:lvl2pPr>
            <a:lvl3pPr marL="685800" indent="-228600">
              <a:spcBef>
                <a:spcPts val="600"/>
              </a:spcBef>
              <a:defRPr sz="1600"/>
            </a:lvl3pPr>
            <a:lvl4pPr marL="914400" indent="-228600">
              <a:spcBef>
                <a:spcPts val="600"/>
              </a:spcBef>
              <a:defRPr sz="1600"/>
            </a:lvl4pPr>
            <a:lvl5pPr marL="1143000" indent="-228600">
              <a:spcBef>
                <a:spcPts val="600"/>
              </a:spcBef>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11" name="Slide Number Placeholder 5"/>
          <p:cNvSpPr>
            <a:spLocks noGrp="1"/>
          </p:cNvSpPr>
          <p:nvPr>
            <p:ph type="sldNum" sz="quarter" idx="11"/>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
        <p:nvSpPr>
          <p:cNvPr id="7"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4113450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4"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12318942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3" name="Rectangle 2"/>
          <p:cNvSpPr/>
          <p:nvPr userDrawn="1"/>
        </p:nvSpPr>
        <p:spPr>
          <a:xfrm>
            <a:off x="10719" y="836712"/>
            <a:ext cx="1216246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476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2" descr="http://fr.hdyo.org/assets/ask-question-2-ce96e3e01c85a38a0d39c61cfae6d42c.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71464" y="908720"/>
            <a:ext cx="4626790"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grpSp>
        <p:nvGrpSpPr>
          <p:cNvPr id="12" name="Group 11"/>
          <p:cNvGrpSpPr>
            <a:grpSpLocks/>
          </p:cNvGrpSpPr>
          <p:nvPr userDrawn="1"/>
        </p:nvGrpSpPr>
        <p:grpSpPr bwMode="auto">
          <a:xfrm>
            <a:off x="6672064" y="1700808"/>
            <a:ext cx="4624520" cy="2800767"/>
            <a:chOff x="4406900" y="2676525"/>
            <a:chExt cx="4268788" cy="2802021"/>
          </a:xfrm>
        </p:grpSpPr>
        <p:pic>
          <p:nvPicPr>
            <p:cNvPr id="1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r>
                <a:rPr lang="nl-BE" sz="1600" dirty="0">
                  <a:latin typeface="+mn-lt"/>
                  <a:cs typeface="Arial" pitchFamily="34" charset="0"/>
                </a:rPr>
                <a:t>frank.robben@mail.fgov.be </a:t>
              </a:r>
            </a:p>
            <a:p>
              <a:pPr>
                <a:defRPr/>
              </a:pPr>
              <a:endParaRPr lang="fr-BE" altLang="en-US" sz="1600" dirty="0">
                <a:latin typeface="+mn-lt"/>
                <a:cs typeface="Arial" pitchFamily="34" charset="0"/>
                <a:sym typeface="Arial" pitchFamily="34" charset="0"/>
              </a:endParaRPr>
            </a:p>
            <a:p>
              <a:pPr>
                <a:defRPr/>
              </a:pPr>
              <a:r>
                <a:rPr lang="nl-BE" sz="1600" dirty="0">
                  <a:latin typeface="+mn-lt"/>
                  <a:cs typeface="Arial" pitchFamily="34" charset="0"/>
                  <a:sym typeface="Arial" pitchFamily="34" charset="0"/>
                </a:rPr>
                <a:t>@</a:t>
              </a:r>
              <a:r>
                <a:rPr lang="nl-BE" sz="1600" dirty="0" err="1">
                  <a:latin typeface="+mn-lt"/>
                  <a:cs typeface="Arial" pitchFamily="34" charset="0"/>
                  <a:sym typeface="Arial" pitchFamily="34" charset="0"/>
                </a:rPr>
                <a:t>FrRobben</a:t>
              </a:r>
              <a:endParaRPr lang="nl-BE" sz="1600" dirty="0">
                <a:latin typeface="+mn-lt"/>
                <a:cs typeface="Arial" pitchFamily="34" charset="0"/>
                <a:sym typeface="Arial" pitchFamily="34" charset="0"/>
              </a:endParaRPr>
            </a:p>
            <a:p>
              <a:pPr>
                <a:defRPr/>
              </a:pPr>
              <a:endParaRPr lang="fr-BE" altLang="en-US" sz="1600" dirty="0">
                <a:latin typeface="+mn-lt"/>
                <a:cs typeface="Arial" pitchFamily="34" charset="0"/>
                <a:sym typeface="Arial" pitchFamily="34" charset="0"/>
              </a:endParaRPr>
            </a:p>
            <a:p>
              <a:pPr>
                <a:defRPr/>
              </a:pPr>
              <a:r>
                <a:rPr lang="nl-BE" sz="1600" dirty="0">
                  <a:latin typeface="+mn-lt"/>
                  <a:cs typeface="Arial" pitchFamily="34" charset="0"/>
                  <a:sym typeface="Arial" pitchFamily="34" charset="0"/>
                </a:rPr>
                <a:t>https://www.frankrobben.be</a:t>
              </a:r>
            </a:p>
            <a:p>
              <a:pPr>
                <a:defRPr/>
              </a:pPr>
              <a:r>
                <a:rPr lang="nl-BE" sz="1600" dirty="0">
                  <a:latin typeface="+mn-lt"/>
                  <a:cs typeface="Arial" pitchFamily="34" charset="0"/>
                  <a:sym typeface="Arial" pitchFamily="34" charset="0"/>
                </a:rPr>
                <a:t>https://www.ksz.fgov.be</a:t>
              </a:r>
            </a:p>
            <a:p>
              <a:pPr>
                <a:defRPr/>
              </a:pPr>
              <a:r>
                <a:rPr lang="nl-BE" sz="1600" dirty="0">
                  <a:latin typeface="+mn-lt"/>
                  <a:cs typeface="Arial" pitchFamily="34" charset="0"/>
                  <a:sym typeface="Arial" pitchFamily="34" charset="0"/>
                </a:rPr>
                <a:t>https://www.ehealth.fgov.be</a:t>
              </a:r>
            </a:p>
          </p:txBody>
        </p:sp>
      </p:grpSp>
    </p:spTree>
    <p:extLst>
      <p:ext uri="{BB962C8B-B14F-4D97-AF65-F5344CB8AC3E}">
        <p14:creationId xmlns:p14="http://schemas.microsoft.com/office/powerpoint/2010/main" val="3146680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
        <p:nvSpPr>
          <p:cNvPr id="5" name="Date Placeholder 1"/>
          <p:cNvSpPr>
            <a:spLocks noGrp="1"/>
          </p:cNvSpPr>
          <p:nvPr>
            <p:ph type="dt" sz="half" idx="11"/>
          </p:nvPr>
        </p:nvSpPr>
        <p:spPr>
          <a:xfrm>
            <a:off x="624417" y="6381751"/>
            <a:ext cx="28448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740419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3990355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eldia+grafiek">
    <p:spTree>
      <p:nvGrpSpPr>
        <p:cNvPr id="1" name=""/>
        <p:cNvGrpSpPr/>
        <p:nvPr/>
      </p:nvGrpSpPr>
      <p:grpSpPr>
        <a:xfrm>
          <a:off x="0" y="0"/>
          <a:ext cx="0" cy="0"/>
          <a:chOff x="0" y="0"/>
          <a:chExt cx="0" cy="0"/>
        </a:xfrm>
      </p:grpSpPr>
      <p:sp>
        <p:nvSpPr>
          <p:cNvPr id="10" name="Tijdelijke aanduiding voor dianummer 5"/>
          <p:cNvSpPr>
            <a:spLocks noGrp="1"/>
          </p:cNvSpPr>
          <p:nvPr>
            <p:ph type="sldNum" sz="quarter" idx="4"/>
          </p:nvPr>
        </p:nvSpPr>
        <p:spPr>
          <a:xfrm>
            <a:off x="5677840" y="6266287"/>
            <a:ext cx="2978827" cy="399135"/>
          </a:xfrm>
          <a:prstGeom prst="rect">
            <a:avLst/>
          </a:prstGeom>
        </p:spPr>
        <p:txBody>
          <a:bodyPr vert="horz" lIns="91440" tIns="45720" rIns="91440" bIns="45720" rtlCol="0" anchor="ctr"/>
          <a:lstStyle>
            <a:lvl1pPr algn="r">
              <a:defRPr sz="1200">
                <a:solidFill>
                  <a:schemeClr val="tx1">
                    <a:tint val="75000"/>
                  </a:schemeClr>
                </a:solidFill>
              </a:defRPr>
            </a:lvl1pPr>
          </a:lstStyle>
          <a:p>
            <a:fld id="{A7CC3638-A99D-674C-A789-FA84B7E5EA16}" type="slidenum">
              <a:rPr lang="nl-NL" smtClean="0"/>
              <a:t>‹#›</a:t>
            </a:fld>
            <a:endParaRPr lang="nl-NL" dirty="0"/>
          </a:p>
        </p:txBody>
      </p:sp>
      <p:sp>
        <p:nvSpPr>
          <p:cNvPr id="11" name="Tijdelijke aanduiding voor datum 6"/>
          <p:cNvSpPr>
            <a:spLocks noGrp="1"/>
          </p:cNvSpPr>
          <p:nvPr>
            <p:ph type="dt" sz="half" idx="2"/>
          </p:nvPr>
        </p:nvSpPr>
        <p:spPr>
          <a:xfrm>
            <a:off x="806350" y="6266287"/>
            <a:ext cx="4752805" cy="39913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dirty="0"/>
          </a:p>
        </p:txBody>
      </p:sp>
      <p:sp>
        <p:nvSpPr>
          <p:cNvPr id="12" name="Tijdelijke aanduiding voor titel 1"/>
          <p:cNvSpPr>
            <a:spLocks noGrp="1"/>
          </p:cNvSpPr>
          <p:nvPr>
            <p:ph type="title"/>
          </p:nvPr>
        </p:nvSpPr>
        <p:spPr>
          <a:xfrm>
            <a:off x="-1012775" y="302381"/>
            <a:ext cx="10943929" cy="604762"/>
          </a:xfrm>
          <a:prstGeom prst="roundRect">
            <a:avLst>
              <a:gd name="adj" fmla="val 50000"/>
            </a:avLst>
          </a:prstGeom>
          <a:solidFill>
            <a:srgbClr val="0F879D"/>
          </a:solidFill>
          <a:ln>
            <a:noFill/>
          </a:ln>
          <a:effectLst/>
        </p:spPr>
        <p:txBody>
          <a:bodyPr vert="horz" lIns="1296000" tIns="140400" rIns="91440" bIns="140400" rtlCol="0" anchor="ctr">
            <a:noAutofit/>
          </a:bodyPr>
          <a:lstStyle>
            <a:lvl1pPr>
              <a:defRPr sz="2800"/>
            </a:lvl1pPr>
          </a:lstStyle>
          <a:p>
            <a:r>
              <a:rPr lang="nl-BE" dirty="0"/>
              <a:t>Titelstijl van model bewerken</a:t>
            </a:r>
            <a:endParaRPr lang="nl-NL" dirty="0"/>
          </a:p>
        </p:txBody>
      </p:sp>
      <p:sp>
        <p:nvSpPr>
          <p:cNvPr id="8" name="Tijdelijke aanduiding voor grafiek 2"/>
          <p:cNvSpPr>
            <a:spLocks noGrp="1"/>
          </p:cNvSpPr>
          <p:nvPr>
            <p:ph type="chart" sz="quarter" idx="12" hasCustomPrompt="1"/>
          </p:nvPr>
        </p:nvSpPr>
        <p:spPr>
          <a:xfrm>
            <a:off x="806451" y="1335088"/>
            <a:ext cx="10598149" cy="4340225"/>
          </a:xfrm>
          <a:prstGeom prst="rect">
            <a:avLst/>
          </a:prstGeom>
        </p:spPr>
        <p:txBody>
          <a:bodyPr vert="horz" anchor="ctr"/>
          <a:lstStyle>
            <a:lvl1pPr marL="0" indent="0" algn="ctr">
              <a:buNone/>
              <a:defRPr/>
            </a:lvl1pPr>
          </a:lstStyle>
          <a:p>
            <a:r>
              <a:rPr lang="nl-NL" dirty="0"/>
              <a:t>Voeg een grafiek in</a:t>
            </a:r>
          </a:p>
        </p:txBody>
      </p:sp>
    </p:spTree>
    <p:extLst>
      <p:ext uri="{BB962C8B-B14F-4D97-AF65-F5344CB8AC3E}">
        <p14:creationId xmlns:p14="http://schemas.microsoft.com/office/powerpoint/2010/main" val="26079139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832825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A44FB23A-EE64-45C6-8B09-666D0E8AFA07}" type="slidenum">
              <a:rPr lang="en-GB" altLang="nl-BE"/>
              <a:pPr/>
              <a:t>‹#›</a:t>
            </a:fld>
            <a:endParaRPr lang="en-GB" altLang="nl-BE"/>
          </a:p>
        </p:txBody>
      </p:sp>
    </p:spTree>
    <p:extLst>
      <p:ext uri="{BB962C8B-B14F-4D97-AF65-F5344CB8AC3E}">
        <p14:creationId xmlns:p14="http://schemas.microsoft.com/office/powerpoint/2010/main" val="25486527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BE" dirty="0"/>
          </a:p>
        </p:txBody>
      </p:sp>
      <p:sp>
        <p:nvSpPr>
          <p:cNvPr id="3" name="Date Placeholder 2"/>
          <p:cNvSpPr>
            <a:spLocks noGrp="1"/>
          </p:cNvSpPr>
          <p:nvPr>
            <p:ph type="dt" sz="half" idx="10"/>
          </p:nvPr>
        </p:nvSpPr>
        <p:spPr>
          <a:xfrm>
            <a:off x="1" y="6536343"/>
            <a:ext cx="1115415" cy="216000"/>
          </a:xfrm>
          <a:prstGeom prst="rect">
            <a:avLst/>
          </a:prstGeom>
        </p:spPr>
        <p:txBody>
          <a:bodyPr/>
          <a:lstStyle/>
          <a:p>
            <a:endParaRPr lang="nl-BE" dirty="0"/>
          </a:p>
        </p:txBody>
      </p:sp>
      <p:sp>
        <p:nvSpPr>
          <p:cNvPr id="4" name="Footer Placeholder 3"/>
          <p:cNvSpPr>
            <a:spLocks noGrp="1"/>
          </p:cNvSpPr>
          <p:nvPr>
            <p:ph type="ftr" sz="quarter" idx="11"/>
          </p:nvPr>
        </p:nvSpPr>
        <p:spPr>
          <a:xfrm>
            <a:off x="1212454" y="6536343"/>
            <a:ext cx="9876100" cy="216000"/>
          </a:xfrm>
          <a:prstGeom prst="rect">
            <a:avLst/>
          </a:prstGeom>
        </p:spPr>
        <p:txBody>
          <a:bodyPr/>
          <a:lstStyle/>
          <a:p>
            <a:endParaRPr lang="nl-BE" dirty="0"/>
          </a:p>
        </p:txBody>
      </p:sp>
      <p:sp>
        <p:nvSpPr>
          <p:cNvPr id="5" name="Slide Number Placeholder 4"/>
          <p:cNvSpPr>
            <a:spLocks noGrp="1"/>
          </p:cNvSpPr>
          <p:nvPr>
            <p:ph type="sldNum" sz="quarter" idx="12"/>
          </p:nvPr>
        </p:nvSpPr>
        <p:spPr>
          <a:xfrm>
            <a:off x="11152759" y="6536343"/>
            <a:ext cx="642189" cy="216000"/>
          </a:xfrm>
          <a:prstGeom prst="rect">
            <a:avLst/>
          </a:prstGeom>
        </p:spPr>
        <p:txBody>
          <a:bodyPr/>
          <a:lstStyle/>
          <a:p>
            <a:fld id="{13B540AB-6939-4937-A918-1D15FF1C7CE3}" type="slidenum">
              <a:rPr lang="nl-BE" smtClean="0"/>
              <a:pPr/>
              <a:t>‹#›</a:t>
            </a:fld>
            <a:endParaRPr lang="nl-BE" dirty="0"/>
          </a:p>
        </p:txBody>
      </p:sp>
      <p:sp>
        <p:nvSpPr>
          <p:cNvPr id="12" name="Text Placeholder 11"/>
          <p:cNvSpPr>
            <a:spLocks noGrp="1"/>
          </p:cNvSpPr>
          <p:nvPr>
            <p:ph type="body" sz="quarter" idx="13"/>
          </p:nvPr>
        </p:nvSpPr>
        <p:spPr>
          <a:xfrm>
            <a:off x="527381" y="1052736"/>
            <a:ext cx="11664619" cy="5472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399104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Sub Header">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2BA94F-CB21-4239-8589-5101370EF4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1671" y="327032"/>
            <a:ext cx="1098954" cy="269878"/>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14" y="3429332"/>
            <a:ext cx="3225772" cy="3586357"/>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51081" y="4527399"/>
            <a:ext cx="3650555" cy="2452570"/>
          </a:xfrm>
          <a:prstGeom prst="rect">
            <a:avLst/>
          </a:prstGeom>
        </p:spPr>
      </p:pic>
      <p:sp>
        <p:nvSpPr>
          <p:cNvPr id="6" name="Text Placeholder 11"/>
          <p:cNvSpPr>
            <a:spLocks noGrp="1"/>
          </p:cNvSpPr>
          <p:nvPr>
            <p:ph type="body" sz="quarter" idx="10" hasCustomPrompt="1"/>
          </p:nvPr>
        </p:nvSpPr>
        <p:spPr>
          <a:xfrm>
            <a:off x="1823649" y="2638423"/>
            <a:ext cx="8150313" cy="1435087"/>
          </a:xfrm>
        </p:spPr>
        <p:txBody>
          <a:bodyPr anchor="ctr">
            <a:noAutofit/>
          </a:bodyPr>
          <a:lstStyle>
            <a:lvl1pPr marL="0" indent="0" algn="ctr">
              <a:lnSpc>
                <a:spcPct val="100000"/>
              </a:lnSpc>
              <a:buNone/>
              <a:defRPr sz="3600" b="1" spc="100" baseline="0">
                <a:solidFill>
                  <a:schemeClr val="tx1"/>
                </a:solidFill>
                <a:latin typeface="Calibri" panose="020F0502020204030204" pitchFamily="34" charset="0"/>
              </a:defRPr>
            </a:lvl1pPr>
            <a:lvl2pPr>
              <a:defRPr>
                <a:solidFill>
                  <a:srgbClr val="D1D809"/>
                </a:solidFill>
              </a:defRPr>
            </a:lvl2pPr>
            <a:lvl3pPr>
              <a:defRPr>
                <a:solidFill>
                  <a:srgbClr val="D1D809"/>
                </a:solidFill>
              </a:defRPr>
            </a:lvl3pPr>
            <a:lvl4pPr>
              <a:defRPr>
                <a:solidFill>
                  <a:srgbClr val="D1D809"/>
                </a:solidFill>
              </a:defRPr>
            </a:lvl4pPr>
            <a:lvl5pPr>
              <a:defRPr>
                <a:solidFill>
                  <a:srgbClr val="D1D809"/>
                </a:solidFill>
              </a:defRPr>
            </a:lvl5pPr>
          </a:lstStyle>
          <a:p>
            <a:pPr lvl="0"/>
            <a:r>
              <a:rPr lang="en-US" dirty="0"/>
              <a:t>Click to add title</a:t>
            </a:r>
          </a:p>
        </p:txBody>
      </p:sp>
      <p:sp>
        <p:nvSpPr>
          <p:cNvPr id="9" name="TextBox 8"/>
          <p:cNvSpPr txBox="1"/>
          <p:nvPr userDrawn="1"/>
        </p:nvSpPr>
        <p:spPr>
          <a:xfrm>
            <a:off x="8917916" y="5204145"/>
            <a:ext cx="1165537" cy="523220"/>
          </a:xfrm>
          <a:prstGeom prst="rect">
            <a:avLst/>
          </a:prstGeom>
          <a:noFill/>
        </p:spPr>
        <p:txBody>
          <a:bodyPr wrap="square" rtlCol="0" anchor="ctr">
            <a:spAutoFit/>
          </a:bodyPr>
          <a:lstStyle/>
          <a:p>
            <a:pPr algn="ctr"/>
            <a:fld id="{0ADA4FF2-C4CA-46C5-86BF-D39CCB416EEE}" type="slidenum">
              <a:rPr lang="en-US" sz="2800" b="1" smtClean="0">
                <a:solidFill>
                  <a:schemeClr val="tx1"/>
                </a:solidFill>
                <a:latin typeface="Century Gothic" panose="020B0502020202020204" pitchFamily="34" charset="0"/>
              </a:rPr>
              <a:t>‹#›</a:t>
            </a:fld>
            <a:endParaRPr lang="en-US" sz="2800" b="1" dirty="0">
              <a:solidFill>
                <a:schemeClr val="tx1"/>
              </a:solidFill>
              <a:latin typeface="Century Gothic" panose="020B0502020202020204" pitchFamily="34" charset="0"/>
            </a:endParaRP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90855" y="1938609"/>
            <a:ext cx="713142" cy="699814"/>
          </a:xfrm>
          <a:prstGeom prst="rect">
            <a:avLst/>
          </a:prstGeom>
        </p:spPr>
      </p:pic>
    </p:spTree>
    <p:extLst>
      <p:ext uri="{BB962C8B-B14F-4D97-AF65-F5344CB8AC3E}">
        <p14:creationId xmlns:p14="http://schemas.microsoft.com/office/powerpoint/2010/main" val="3925380716"/>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custom - 2 col left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3C9B24-F1A3-7C43-9D8C-114820AF1796}"/>
              </a:ext>
            </a:extLst>
          </p:cNvPr>
          <p:cNvSpPr/>
          <p:nvPr userDrawn="1"/>
        </p:nvSpPr>
        <p:spPr>
          <a:xfrm>
            <a:off x="-1" y="0"/>
            <a:ext cx="12192001" cy="1219200"/>
          </a:xfrm>
          <a:prstGeom prst="rect">
            <a:avLst/>
          </a:prstGeom>
          <a:gradFill>
            <a:gsLst>
              <a:gs pos="100000">
                <a:srgbClr val="0C6EAA"/>
              </a:gs>
              <a:gs pos="10000">
                <a:srgbClr val="4BA0D2"/>
              </a:gs>
            </a:gsLst>
            <a:lin ang="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err="1">
              <a:solidFill>
                <a:schemeClr val="tx1"/>
              </a:solidFill>
            </a:endParaRPr>
          </a:p>
        </p:txBody>
      </p:sp>
      <p:sp>
        <p:nvSpPr>
          <p:cNvPr id="9" name="Content Placeholder 14">
            <a:extLst>
              <a:ext uri="{FF2B5EF4-FFF2-40B4-BE49-F238E27FC236}">
                <a16:creationId xmlns:a16="http://schemas.microsoft.com/office/drawing/2014/main" id="{5CB5A0A6-E63B-BC41-8540-D1E4EA5237ED}"/>
              </a:ext>
            </a:extLst>
          </p:cNvPr>
          <p:cNvSpPr>
            <a:spLocks noGrp="1"/>
          </p:cNvSpPr>
          <p:nvPr>
            <p:ph sz="quarter" idx="14"/>
          </p:nvPr>
        </p:nvSpPr>
        <p:spPr>
          <a:xfrm>
            <a:off x="399012" y="1379913"/>
            <a:ext cx="5258304" cy="5255487"/>
          </a:xfrm>
        </p:spPr>
        <p:txBody>
          <a:bodyPr>
            <a:normAutofit/>
          </a:bodyPr>
          <a:lstStyle>
            <a:lvl1pPr marL="342900" indent="-342900">
              <a:lnSpc>
                <a:spcPct val="100000"/>
              </a:lnSpc>
              <a:buFont typeface="Arial" panose="020B0604020202020204" pitchFamily="34" charset="0"/>
              <a:buChar char="•"/>
              <a:defRPr sz="2800">
                <a:solidFill>
                  <a:schemeClr val="tx1"/>
                </a:solidFill>
                <a:latin typeface="+mn-lt"/>
                <a:ea typeface="Roboto" panose="02000000000000000000" pitchFamily="2" charset="0"/>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BA2CD1E3-FD4F-0743-AAEC-069ECD9D1EA2}"/>
              </a:ext>
            </a:extLst>
          </p:cNvPr>
          <p:cNvSpPr>
            <a:spLocks noGrp="1"/>
          </p:cNvSpPr>
          <p:nvPr>
            <p:ph type="title" hasCustomPrompt="1"/>
          </p:nvPr>
        </p:nvSpPr>
        <p:spPr>
          <a:xfrm>
            <a:off x="339435" y="17927"/>
            <a:ext cx="11431526" cy="1129556"/>
          </a:xfrm>
          <a:prstGeom prst="rect">
            <a:avLst/>
          </a:prstGeom>
        </p:spPr>
        <p:txBody>
          <a:bodyPr>
            <a:normAutofit/>
          </a:bodyPr>
          <a:lstStyle>
            <a:lvl1pPr>
              <a:defRPr sz="3000">
                <a:solidFill>
                  <a:schemeClr val="bg1"/>
                </a:solidFill>
              </a:defRPr>
            </a:lvl1pPr>
          </a:lstStyle>
          <a:p>
            <a:r>
              <a:rPr lang="en-US" dirty="0"/>
              <a:t>Two column layout — option 1 left image</a:t>
            </a:r>
          </a:p>
        </p:txBody>
      </p:sp>
      <p:sp>
        <p:nvSpPr>
          <p:cNvPr id="12" name="Slide Number Placeholder 5">
            <a:extLst>
              <a:ext uri="{FF2B5EF4-FFF2-40B4-BE49-F238E27FC236}">
                <a16:creationId xmlns:a16="http://schemas.microsoft.com/office/drawing/2014/main" id="{0C467AD2-1A83-534E-A2AD-35C51302E734}"/>
              </a:ext>
            </a:extLst>
          </p:cNvPr>
          <p:cNvSpPr>
            <a:spLocks noGrp="1"/>
          </p:cNvSpPr>
          <p:nvPr>
            <p:ph type="sldNum" sz="quarter" idx="12"/>
          </p:nvPr>
        </p:nvSpPr>
        <p:spPr>
          <a:xfrm>
            <a:off x="9027761" y="6270275"/>
            <a:ext cx="2743200" cy="365125"/>
          </a:xfrm>
          <a:prstGeom prst="rect">
            <a:avLst/>
          </a:prstGeom>
        </p:spPr>
        <p:txBody>
          <a:bodyPr/>
          <a:lstStyle/>
          <a:p>
            <a:fld id="{D45B42A2-12DC-D04A-88D3-A93CC82DF348}" type="slidenum">
              <a:rPr lang="en-US" smtClean="0"/>
              <a:t>‹#›</a:t>
            </a:fld>
            <a:endParaRPr lang="en-US" dirty="0"/>
          </a:p>
        </p:txBody>
      </p:sp>
      <p:sp>
        <p:nvSpPr>
          <p:cNvPr id="6" name="Content Placeholder 14">
            <a:extLst>
              <a:ext uri="{FF2B5EF4-FFF2-40B4-BE49-F238E27FC236}">
                <a16:creationId xmlns:a16="http://schemas.microsoft.com/office/drawing/2014/main" id="{5CB5A0A6-E63B-BC41-8540-D1E4EA5237ED}"/>
              </a:ext>
            </a:extLst>
          </p:cNvPr>
          <p:cNvSpPr>
            <a:spLocks noGrp="1"/>
          </p:cNvSpPr>
          <p:nvPr>
            <p:ph sz="quarter" idx="15"/>
          </p:nvPr>
        </p:nvSpPr>
        <p:spPr>
          <a:xfrm>
            <a:off x="6563170" y="1379912"/>
            <a:ext cx="5284703" cy="5255487"/>
          </a:xfrm>
        </p:spPr>
        <p:txBody>
          <a:bodyPr>
            <a:normAutofit/>
          </a:bodyPr>
          <a:lstStyle>
            <a:lvl1pPr marL="342900" indent="-342900">
              <a:lnSpc>
                <a:spcPct val="100000"/>
              </a:lnSpc>
              <a:buFont typeface="Arial" panose="020B0604020202020204" pitchFamily="34" charset="0"/>
              <a:buChar char="•"/>
              <a:defRPr sz="2800">
                <a:solidFill>
                  <a:schemeClr val="tx1"/>
                </a:solidFill>
                <a:latin typeface="+mn-lt"/>
                <a:ea typeface="Roboto" panose="02000000000000000000" pitchFamily="2" charset="0"/>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49590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Titeldia+tekst">
    <p:spTree>
      <p:nvGrpSpPr>
        <p:cNvPr id="1" name=""/>
        <p:cNvGrpSpPr/>
        <p:nvPr/>
      </p:nvGrpSpPr>
      <p:grpSpPr>
        <a:xfrm>
          <a:off x="0" y="0"/>
          <a:ext cx="0" cy="0"/>
          <a:chOff x="0" y="0"/>
          <a:chExt cx="0" cy="0"/>
        </a:xfrm>
      </p:grpSpPr>
      <p:sp>
        <p:nvSpPr>
          <p:cNvPr id="10" name="Tijdelijke aanduiding voor dianummer 5"/>
          <p:cNvSpPr>
            <a:spLocks noGrp="1"/>
          </p:cNvSpPr>
          <p:nvPr>
            <p:ph type="sldNum" sz="quarter" idx="4"/>
          </p:nvPr>
        </p:nvSpPr>
        <p:spPr>
          <a:xfrm>
            <a:off x="9193419" y="6511827"/>
            <a:ext cx="2978827" cy="399135"/>
          </a:xfrm>
          <a:prstGeom prst="rect">
            <a:avLst/>
          </a:prstGeom>
        </p:spPr>
        <p:txBody>
          <a:bodyPr vert="horz" lIns="91440" tIns="45720" rIns="91440" bIns="45720" rtlCol="0" anchor="ctr"/>
          <a:lstStyle>
            <a:lvl1pPr algn="r">
              <a:defRPr sz="1200">
                <a:solidFill>
                  <a:schemeClr val="bg1">
                    <a:lumMod val="50000"/>
                  </a:schemeClr>
                </a:solidFill>
              </a:defRPr>
            </a:lvl1pPr>
          </a:lstStyle>
          <a:p>
            <a:fld id="{A7CC3638-A99D-674C-A789-FA84B7E5EA16}" type="slidenum">
              <a:rPr lang="nl-NL" smtClean="0"/>
              <a:pPr/>
              <a:t>‹#›</a:t>
            </a:fld>
            <a:endParaRPr lang="nl-NL" dirty="0"/>
          </a:p>
        </p:txBody>
      </p:sp>
      <p:sp>
        <p:nvSpPr>
          <p:cNvPr id="11" name="Tijdelijke aanduiding voor datum 6"/>
          <p:cNvSpPr>
            <a:spLocks noGrp="1"/>
          </p:cNvSpPr>
          <p:nvPr>
            <p:ph type="dt" sz="half" idx="2"/>
          </p:nvPr>
        </p:nvSpPr>
        <p:spPr>
          <a:xfrm>
            <a:off x="16130" y="6511827"/>
            <a:ext cx="4752805" cy="399135"/>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nl-NL" dirty="0"/>
          </a:p>
        </p:txBody>
      </p:sp>
      <p:sp>
        <p:nvSpPr>
          <p:cNvPr id="12" name="Tijdelijke aanduiding voor titel 1"/>
          <p:cNvSpPr>
            <a:spLocks noGrp="1"/>
          </p:cNvSpPr>
          <p:nvPr>
            <p:ph type="title" hasCustomPrompt="1"/>
          </p:nvPr>
        </p:nvSpPr>
        <p:spPr>
          <a:xfrm>
            <a:off x="-1012775" y="302381"/>
            <a:ext cx="12417376" cy="604762"/>
          </a:xfrm>
          <a:prstGeom prst="roundRect">
            <a:avLst>
              <a:gd name="adj" fmla="val 50000"/>
            </a:avLst>
          </a:prstGeom>
          <a:solidFill>
            <a:srgbClr val="3E6E5A"/>
          </a:solidFill>
          <a:ln>
            <a:noFill/>
          </a:ln>
          <a:effectLst/>
        </p:spPr>
        <p:txBody>
          <a:bodyPr vert="horz" lIns="1296000" tIns="140400" rIns="91440" bIns="140400" rtlCol="0" anchor="ctr">
            <a:noAutofit/>
          </a:bodyPr>
          <a:lstStyle>
            <a:lvl1pPr>
              <a:defRPr sz="2800">
                <a:solidFill>
                  <a:schemeClr val="bg1"/>
                </a:solidFill>
                <a:latin typeface="+mn-lt"/>
              </a:defRPr>
            </a:lvl1pPr>
          </a:lstStyle>
          <a:p>
            <a:r>
              <a:rPr lang="nl-BE" dirty="0"/>
              <a:t>Titelstijl van model bewerken</a:t>
            </a:r>
            <a:endParaRPr lang="nl-NL" dirty="0"/>
          </a:p>
        </p:txBody>
      </p:sp>
      <p:sp>
        <p:nvSpPr>
          <p:cNvPr id="9" name="Tijdelijke aanduiding voor tekst 4"/>
          <p:cNvSpPr>
            <a:spLocks noGrp="1"/>
          </p:cNvSpPr>
          <p:nvPr>
            <p:ph type="body" sz="quarter" idx="11"/>
          </p:nvPr>
        </p:nvSpPr>
        <p:spPr>
          <a:xfrm>
            <a:off x="806452" y="1058334"/>
            <a:ext cx="10598149" cy="5359399"/>
          </a:xfrm>
          <a:prstGeom prst="rect">
            <a:avLst/>
          </a:prstGeom>
        </p:spPr>
        <p:txBody>
          <a:bodyPr vert="horz">
            <a:normAutofit/>
          </a:bodyPr>
          <a:lstStyle>
            <a:lvl1pPr>
              <a:defRPr sz="2400">
                <a:solidFill>
                  <a:schemeClr val="tx1"/>
                </a:solidFill>
              </a:defRPr>
            </a:lvl1pPr>
            <a:lvl2pPr marL="538163" indent="-273050">
              <a:buFont typeface="Arial" panose="020B0604020202020204" pitchFamily="34" charset="0"/>
              <a:buChar char="−"/>
              <a:defRPr sz="2000">
                <a:solidFill>
                  <a:schemeClr val="tx1"/>
                </a:solidFill>
              </a:defRPr>
            </a:lvl2pPr>
            <a:lvl3pPr marL="803275" indent="-265113">
              <a:defRPr sz="1800">
                <a:solidFill>
                  <a:schemeClr val="tx1"/>
                </a:solidFill>
              </a:defRPr>
            </a:lvl3pPr>
            <a:lvl4pPr marL="1076325" indent="-273050">
              <a:buFont typeface="Arial" panose="020B0604020202020204" pitchFamily="34" charset="0"/>
              <a:buChar char="−"/>
              <a:defRPr sz="1800">
                <a:solidFill>
                  <a:schemeClr val="tx1"/>
                </a:solidFill>
              </a:defRPr>
            </a:lvl4pPr>
            <a:lvl5pPr marL="1341438" indent="-265113">
              <a:defRPr sz="1800">
                <a:solidFill>
                  <a:schemeClr val="tx1"/>
                </a:solidFill>
              </a:defRPr>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Tree>
    <p:extLst>
      <p:ext uri="{BB962C8B-B14F-4D97-AF65-F5344CB8AC3E}">
        <p14:creationId xmlns:p14="http://schemas.microsoft.com/office/powerpoint/2010/main" val="1912811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ustom - 2 col left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3C9B24-F1A3-7C43-9D8C-114820AF1796}"/>
              </a:ext>
            </a:extLst>
          </p:cNvPr>
          <p:cNvSpPr/>
          <p:nvPr userDrawn="1"/>
        </p:nvSpPr>
        <p:spPr>
          <a:xfrm>
            <a:off x="-1" y="0"/>
            <a:ext cx="12192001" cy="1219200"/>
          </a:xfrm>
          <a:prstGeom prst="rect">
            <a:avLst/>
          </a:prstGeom>
          <a:gradFill>
            <a:gsLst>
              <a:gs pos="100000">
                <a:srgbClr val="0C6EAA"/>
              </a:gs>
              <a:gs pos="10000">
                <a:srgbClr val="4BA0D2"/>
              </a:gs>
            </a:gsLst>
            <a:lin ang="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a:solidFill>
                <a:schemeClr val="tx1"/>
              </a:solidFill>
            </a:endParaRPr>
          </a:p>
        </p:txBody>
      </p:sp>
      <p:sp>
        <p:nvSpPr>
          <p:cNvPr id="9" name="Content Placeholder 14">
            <a:extLst>
              <a:ext uri="{FF2B5EF4-FFF2-40B4-BE49-F238E27FC236}">
                <a16:creationId xmlns:a16="http://schemas.microsoft.com/office/drawing/2014/main" id="{5CB5A0A6-E63B-BC41-8540-D1E4EA5237ED}"/>
              </a:ext>
            </a:extLst>
          </p:cNvPr>
          <p:cNvSpPr>
            <a:spLocks noGrp="1"/>
          </p:cNvSpPr>
          <p:nvPr>
            <p:ph sz="quarter" idx="14"/>
          </p:nvPr>
        </p:nvSpPr>
        <p:spPr>
          <a:xfrm>
            <a:off x="399012" y="1379913"/>
            <a:ext cx="11371950" cy="5255487"/>
          </a:xfrm>
        </p:spPr>
        <p:txBody>
          <a:bodyPr>
            <a:normAutofit/>
          </a:bodyPr>
          <a:lstStyle>
            <a:lvl1pPr marL="342900" indent="-342900">
              <a:lnSpc>
                <a:spcPct val="100000"/>
              </a:lnSpc>
              <a:buFont typeface="Arial" panose="020B0604020202020204" pitchFamily="34" charset="0"/>
              <a:buChar char="•"/>
              <a:defRPr sz="2400">
                <a:solidFill>
                  <a:schemeClr val="tx1"/>
                </a:solidFill>
                <a:latin typeface="+mn-lt"/>
                <a:ea typeface="Roboto" panose="02000000000000000000" pitchFamily="2" charset="0"/>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BA2CD1E3-FD4F-0743-AAEC-069ECD9D1EA2}"/>
              </a:ext>
            </a:extLst>
          </p:cNvPr>
          <p:cNvSpPr>
            <a:spLocks noGrp="1"/>
          </p:cNvSpPr>
          <p:nvPr>
            <p:ph type="title" hasCustomPrompt="1"/>
          </p:nvPr>
        </p:nvSpPr>
        <p:spPr>
          <a:xfrm>
            <a:off x="339435" y="17927"/>
            <a:ext cx="11431526" cy="1129556"/>
          </a:xfrm>
          <a:prstGeom prst="rect">
            <a:avLst/>
          </a:prstGeom>
        </p:spPr>
        <p:txBody>
          <a:bodyPr>
            <a:normAutofit/>
          </a:bodyPr>
          <a:lstStyle>
            <a:lvl1pPr>
              <a:defRPr sz="3000">
                <a:solidFill>
                  <a:schemeClr val="bg1"/>
                </a:solidFill>
              </a:defRPr>
            </a:lvl1pPr>
          </a:lstStyle>
          <a:p>
            <a:r>
              <a:rPr lang="en-US" dirty="0"/>
              <a:t>Two column layout — option 1 left image</a:t>
            </a:r>
          </a:p>
        </p:txBody>
      </p:sp>
      <p:sp>
        <p:nvSpPr>
          <p:cNvPr id="12" name="Slide Number Placeholder 5">
            <a:extLst>
              <a:ext uri="{FF2B5EF4-FFF2-40B4-BE49-F238E27FC236}">
                <a16:creationId xmlns:a16="http://schemas.microsoft.com/office/drawing/2014/main" id="{0C467AD2-1A83-534E-A2AD-35C51302E734}"/>
              </a:ext>
            </a:extLst>
          </p:cNvPr>
          <p:cNvSpPr>
            <a:spLocks noGrp="1"/>
          </p:cNvSpPr>
          <p:nvPr>
            <p:ph type="sldNum" sz="quarter" idx="12"/>
          </p:nvPr>
        </p:nvSpPr>
        <p:spPr>
          <a:xfrm>
            <a:off x="9027761" y="6270275"/>
            <a:ext cx="2743200" cy="365125"/>
          </a:xfrm>
          <a:prstGeom prst="rect">
            <a:avLst/>
          </a:prstGeom>
        </p:spPr>
        <p:txBody>
          <a:bodyPr/>
          <a:lstStyle/>
          <a:p>
            <a:fld id="{D45B42A2-12DC-D04A-88D3-A93CC82DF348}" type="slidenum">
              <a:rPr lang="en-US" smtClean="0"/>
              <a:t>‹#›</a:t>
            </a:fld>
            <a:endParaRPr lang="en-US" dirty="0"/>
          </a:p>
        </p:txBody>
      </p:sp>
    </p:spTree>
    <p:extLst>
      <p:ext uri="{BB962C8B-B14F-4D97-AF65-F5344CB8AC3E}">
        <p14:creationId xmlns:p14="http://schemas.microsoft.com/office/powerpoint/2010/main" val="29952524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b="0" kern="1200" dirty="0">
                <a:solidFill>
                  <a:srgbClr val="C00000"/>
                </a:solidFill>
                <a:latin typeface="+mj-lt"/>
                <a:ea typeface="+mj-ea"/>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9206192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b="0" kern="1200" dirty="0">
                <a:solidFill>
                  <a:srgbClr val="C00000"/>
                </a:solidFill>
                <a:latin typeface="+mj-lt"/>
                <a:ea typeface="+mj-ea"/>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1758276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b="0" kern="1200" dirty="0">
                <a:solidFill>
                  <a:srgbClr val="C00000"/>
                </a:solidFill>
                <a:latin typeface="+mj-lt"/>
                <a:ea typeface="+mj-ea"/>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41050153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457200" indent="-457200" algn="l">
              <a:buFontTx/>
              <a:buBlip>
                <a:blip r:embed="rId2"/>
              </a:buBlip>
              <a:defRPr sz="2800" b="1">
                <a:solidFill>
                  <a:srgbClr val="00A7E7"/>
                </a:solidFill>
                <a:latin typeface="Fira Sans" panose="020B0503050000020004" pitchFamily="34" charset="0"/>
              </a:defRPr>
            </a:lvl1pPr>
          </a:lstStyle>
          <a:p>
            <a:r>
              <a:rPr lang="en-US" dirty="0"/>
              <a:t>Click to edit Master title style</a:t>
            </a:r>
          </a:p>
        </p:txBody>
      </p:sp>
      <p:sp>
        <p:nvSpPr>
          <p:cNvPr id="3" name="Content Placeholder 2"/>
          <p:cNvSpPr>
            <a:spLocks noGrp="1"/>
          </p:cNvSpPr>
          <p:nvPr>
            <p:ph idx="1"/>
          </p:nvPr>
        </p:nvSpPr>
        <p:spPr>
          <a:xfrm>
            <a:off x="1402080" y="1825625"/>
            <a:ext cx="9951720" cy="4351338"/>
          </a:xfrm>
        </p:spPr>
        <p:txBody>
          <a:bodyPr>
            <a:normAutofit/>
          </a:bodyPr>
          <a:lstStyle>
            <a:lvl1pPr>
              <a:defRPr sz="2000" b="1">
                <a:latin typeface="Fira Sans" panose="020B0503050000020004" pitchFamily="34" charset="0"/>
              </a:defRPr>
            </a:lvl1pPr>
            <a:lvl2pPr>
              <a:defRPr sz="1800">
                <a:latin typeface="Fira Sans" panose="020B0503050000020004" pitchFamily="34" charset="0"/>
              </a:defRPr>
            </a:lvl2pPr>
            <a:lvl3pPr>
              <a:defRPr sz="16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0300" y="365125"/>
            <a:ext cx="613954" cy="780520"/>
          </a:xfrm>
          <a:prstGeom prst="rect">
            <a:avLst/>
          </a:prstGeom>
        </p:spPr>
      </p:pic>
      <p:sp>
        <p:nvSpPr>
          <p:cNvPr id="9" name="TextBox 8"/>
          <p:cNvSpPr txBox="1"/>
          <p:nvPr userDrawn="1"/>
        </p:nvSpPr>
        <p:spPr>
          <a:xfrm>
            <a:off x="11000941" y="6398333"/>
            <a:ext cx="480189" cy="276999"/>
          </a:xfrm>
          <a:prstGeom prst="rect">
            <a:avLst/>
          </a:prstGeom>
          <a:noFill/>
        </p:spPr>
        <p:txBody>
          <a:bodyPr wrap="square" rtlCol="0" anchor="ctr">
            <a:spAutoFit/>
          </a:bodyPr>
          <a:lstStyle/>
          <a:p>
            <a:pPr algn="ctr"/>
            <a:fld id="{0ADA4FF2-C4CA-46C5-86BF-D39CCB416EEE}" type="slidenum">
              <a:rPr lang="en-US" sz="1200" b="1" smtClean="0">
                <a:solidFill>
                  <a:srgbClr val="EA4F5F"/>
                </a:solidFill>
                <a:latin typeface="Montserrat" panose="00000500000000000000" pitchFamily="50" charset="0"/>
              </a:rPr>
              <a:t>‹#›</a:t>
            </a:fld>
            <a:endParaRPr lang="en-US" sz="1200" b="1" dirty="0">
              <a:solidFill>
                <a:srgbClr val="EA4F5F"/>
              </a:solidFill>
              <a:latin typeface="Montserrat" panose="00000500000000000000" pitchFamily="50" charset="0"/>
            </a:endParaRP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43641" y="6474424"/>
            <a:ext cx="114601" cy="112499"/>
          </a:xfrm>
          <a:prstGeom prst="rect">
            <a:avLst/>
          </a:prstGeom>
        </p:spPr>
      </p:pic>
      <p:sp>
        <p:nvSpPr>
          <p:cNvPr id="14" name="Text Placeholder 14"/>
          <p:cNvSpPr>
            <a:spLocks noGrp="1"/>
          </p:cNvSpPr>
          <p:nvPr>
            <p:ph type="body" sz="quarter" idx="10" hasCustomPrompt="1"/>
          </p:nvPr>
        </p:nvSpPr>
        <p:spPr>
          <a:xfrm>
            <a:off x="1402080" y="6348413"/>
            <a:ext cx="9492933" cy="365125"/>
          </a:xfrm>
        </p:spPr>
        <p:txBody>
          <a:bodyPr anchor="ctr">
            <a:noAutofit/>
          </a:bodyPr>
          <a:lstStyle>
            <a:lvl1pPr marL="0" indent="0" algn="r">
              <a:buNone/>
              <a:defRPr sz="1200" baseline="0">
                <a:solidFill>
                  <a:srgbClr val="EA4F5F"/>
                </a:solidFill>
                <a:latin typeface="Fira Sans" panose="020B0503050000020004" pitchFamily="34" charset="0"/>
              </a:defRPr>
            </a:lvl1pPr>
          </a:lstStyle>
          <a:p>
            <a:pPr lvl="0"/>
            <a:r>
              <a:rPr lang="en-US" dirty="0"/>
              <a:t>Title of presentation</a:t>
            </a:r>
          </a:p>
        </p:txBody>
      </p:sp>
    </p:spTree>
    <p:extLst>
      <p:ext uri="{BB962C8B-B14F-4D97-AF65-F5344CB8AC3E}">
        <p14:creationId xmlns:p14="http://schemas.microsoft.com/office/powerpoint/2010/main" val="4202867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a:solidFill>
                  <a:srgbClr val="00A7E7"/>
                </a:solidFill>
                <a:latin typeface="Fira Sans" panose="020B0503050000020004" pitchFamily="34" charset="0"/>
              </a:defRPr>
            </a:lvl1pPr>
          </a:lstStyle>
          <a:p>
            <a:r>
              <a:rPr lang="en-US" dirty="0"/>
              <a:t>Click to edit Master title style</a:t>
            </a:r>
          </a:p>
        </p:txBody>
      </p:sp>
      <p:sp>
        <p:nvSpPr>
          <p:cNvPr id="3" name="Content Placeholder 2"/>
          <p:cNvSpPr>
            <a:spLocks noGrp="1"/>
          </p:cNvSpPr>
          <p:nvPr>
            <p:ph idx="1"/>
          </p:nvPr>
        </p:nvSpPr>
        <p:spPr>
          <a:xfrm>
            <a:off x="1132114" y="1825625"/>
            <a:ext cx="10221686" cy="4351338"/>
          </a:xfrm>
        </p:spPr>
        <p:txBody>
          <a:bodyPr>
            <a:normAutofit/>
          </a:bodyPr>
          <a:lstStyle>
            <a:lvl1pPr>
              <a:lnSpc>
                <a:spcPct val="100000"/>
              </a:lnSpc>
              <a:defRPr sz="2000" b="0">
                <a:latin typeface="+mj-lt"/>
              </a:defRPr>
            </a:lvl1pPr>
            <a:lvl2pPr>
              <a:lnSpc>
                <a:spcPct val="100000"/>
              </a:lnSpc>
              <a:defRPr sz="1800">
                <a:latin typeface="Fira Sans Light" panose="020B0403050000020004" pitchFamily="34" charset="0"/>
              </a:defRPr>
            </a:lvl2pPr>
            <a:lvl3pPr>
              <a:lnSpc>
                <a:spcPct val="100000"/>
              </a:lnSpc>
              <a:defRPr sz="1600">
                <a:latin typeface="Fira Sans" panose="020B0503050000020004" pitchFamily="34" charset="0"/>
              </a:defRPr>
            </a:lvl3pPr>
            <a:lvl4pPr>
              <a:lnSpc>
                <a:spcPct val="100000"/>
              </a:lnSpc>
              <a:defRPr sz="1400">
                <a:latin typeface="Fira Sans" panose="020B0503050000020004" pitchFamily="34" charset="0"/>
              </a:defRPr>
            </a:lvl4pPr>
            <a:lvl5pPr>
              <a:lnSpc>
                <a:spcPct val="100000"/>
              </a:lnSpc>
              <a:defRPr sz="1400">
                <a:latin typeface="Fira Sans" panose="020B05030500000200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0300" y="365125"/>
            <a:ext cx="613954" cy="780520"/>
          </a:xfrm>
          <a:prstGeom prst="rect">
            <a:avLst/>
          </a:prstGeom>
        </p:spPr>
      </p:pic>
      <p:sp>
        <p:nvSpPr>
          <p:cNvPr id="10" name="TextBox 9"/>
          <p:cNvSpPr txBox="1"/>
          <p:nvPr userDrawn="1"/>
        </p:nvSpPr>
        <p:spPr>
          <a:xfrm>
            <a:off x="11000941" y="6398333"/>
            <a:ext cx="480189" cy="276999"/>
          </a:xfrm>
          <a:prstGeom prst="rect">
            <a:avLst/>
          </a:prstGeom>
          <a:noFill/>
        </p:spPr>
        <p:txBody>
          <a:bodyPr wrap="square" rtlCol="0" anchor="ctr">
            <a:spAutoFit/>
          </a:bodyPr>
          <a:lstStyle/>
          <a:p>
            <a:pPr algn="ctr"/>
            <a:fld id="{0ADA4FF2-C4CA-46C5-86BF-D39CCB416EEE}" type="slidenum">
              <a:rPr lang="en-US" sz="1200" b="1" smtClean="0">
                <a:solidFill>
                  <a:srgbClr val="EA4F5F"/>
                </a:solidFill>
                <a:latin typeface="Montserrat" panose="00000500000000000000" pitchFamily="50" charset="0"/>
              </a:rPr>
              <a:t>‹#›</a:t>
            </a:fld>
            <a:endParaRPr lang="en-US" sz="1200" b="1" dirty="0">
              <a:solidFill>
                <a:srgbClr val="EA4F5F"/>
              </a:solidFill>
              <a:latin typeface="Montserrat" panose="00000500000000000000" pitchFamily="50"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43641" y="6474424"/>
            <a:ext cx="114601" cy="112499"/>
          </a:xfrm>
          <a:prstGeom prst="rect">
            <a:avLst/>
          </a:prstGeom>
        </p:spPr>
      </p:pic>
      <p:sp>
        <p:nvSpPr>
          <p:cNvPr id="15" name="Text Placeholder 14"/>
          <p:cNvSpPr>
            <a:spLocks noGrp="1"/>
          </p:cNvSpPr>
          <p:nvPr>
            <p:ph type="body" sz="quarter" idx="10" hasCustomPrompt="1"/>
          </p:nvPr>
        </p:nvSpPr>
        <p:spPr>
          <a:xfrm>
            <a:off x="1132114" y="6348413"/>
            <a:ext cx="9762899" cy="365125"/>
          </a:xfrm>
        </p:spPr>
        <p:txBody>
          <a:bodyPr anchor="ctr">
            <a:noAutofit/>
          </a:bodyPr>
          <a:lstStyle>
            <a:lvl1pPr marL="0" indent="0" algn="r">
              <a:buNone/>
              <a:defRPr sz="1200" baseline="0">
                <a:solidFill>
                  <a:srgbClr val="EA4F5F"/>
                </a:solidFill>
                <a:latin typeface="Fira Sans" panose="020B0503050000020004" pitchFamily="34" charset="0"/>
              </a:defRPr>
            </a:lvl1pPr>
          </a:lstStyle>
          <a:p>
            <a:pPr lvl="0"/>
            <a:r>
              <a:rPr lang="en-US" dirty="0"/>
              <a:t>Title of presentation</a:t>
            </a:r>
          </a:p>
        </p:txBody>
      </p:sp>
    </p:spTree>
    <p:extLst>
      <p:ext uri="{BB962C8B-B14F-4D97-AF65-F5344CB8AC3E}">
        <p14:creationId xmlns:p14="http://schemas.microsoft.com/office/powerpoint/2010/main" val="297605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ection Sub Header">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7844" y="4300886"/>
            <a:ext cx="3963757" cy="2356829"/>
          </a:xfrm>
          <a:prstGeom prst="rect">
            <a:avLst/>
          </a:prstGeom>
        </p:spPr>
      </p:pic>
      <p:sp>
        <p:nvSpPr>
          <p:cNvPr id="6" name="Text Placeholder 11"/>
          <p:cNvSpPr>
            <a:spLocks noGrp="1"/>
          </p:cNvSpPr>
          <p:nvPr>
            <p:ph type="body" sz="quarter" idx="10" hasCustomPrompt="1"/>
          </p:nvPr>
        </p:nvSpPr>
        <p:spPr>
          <a:xfrm>
            <a:off x="2195124" y="2638423"/>
            <a:ext cx="8150313" cy="1435087"/>
          </a:xfrm>
        </p:spPr>
        <p:txBody>
          <a:bodyPr anchor="ctr">
            <a:noAutofit/>
          </a:bodyPr>
          <a:lstStyle>
            <a:lvl1pPr marL="0" indent="0" algn="ctr">
              <a:lnSpc>
                <a:spcPct val="100000"/>
              </a:lnSpc>
              <a:buNone/>
              <a:defRPr sz="3600" b="1" spc="100" baseline="0">
                <a:solidFill>
                  <a:schemeClr val="tx1"/>
                </a:solidFill>
                <a:latin typeface="Calibri" panose="020F0502020204030204" pitchFamily="34" charset="0"/>
              </a:defRPr>
            </a:lvl1pPr>
            <a:lvl2pPr>
              <a:defRPr>
                <a:solidFill>
                  <a:srgbClr val="D1D809"/>
                </a:solidFill>
              </a:defRPr>
            </a:lvl2pPr>
            <a:lvl3pPr>
              <a:defRPr>
                <a:solidFill>
                  <a:srgbClr val="D1D809"/>
                </a:solidFill>
              </a:defRPr>
            </a:lvl3pPr>
            <a:lvl4pPr>
              <a:defRPr>
                <a:solidFill>
                  <a:srgbClr val="D1D809"/>
                </a:solidFill>
              </a:defRPr>
            </a:lvl4pPr>
            <a:lvl5pPr>
              <a:defRPr>
                <a:solidFill>
                  <a:srgbClr val="D1D809"/>
                </a:solidFill>
              </a:defRPr>
            </a:lvl5pPr>
          </a:lstStyle>
          <a:p>
            <a:pPr lvl="0"/>
            <a:r>
              <a:rPr lang="en-US" dirty="0"/>
              <a:t>Click to add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90855" y="1938609"/>
            <a:ext cx="713142" cy="699814"/>
          </a:xfrm>
          <a:prstGeom prst="rect">
            <a:avLst/>
          </a:prstGeom>
        </p:spPr>
      </p:pic>
      <p:sp>
        <p:nvSpPr>
          <p:cNvPr id="10" name="TextBox 9"/>
          <p:cNvSpPr txBox="1"/>
          <p:nvPr userDrawn="1"/>
        </p:nvSpPr>
        <p:spPr>
          <a:xfrm>
            <a:off x="8646453" y="4883990"/>
            <a:ext cx="1165537" cy="523220"/>
          </a:xfrm>
          <a:prstGeom prst="rect">
            <a:avLst/>
          </a:prstGeom>
          <a:noFill/>
        </p:spPr>
        <p:txBody>
          <a:bodyPr wrap="square" rtlCol="0" anchor="ctr">
            <a:spAutoFit/>
          </a:bodyPr>
          <a:lstStyle/>
          <a:p>
            <a:pPr algn="ctr"/>
            <a:fld id="{0ADA4FF2-C4CA-46C5-86BF-D39CCB416EEE}" type="slidenum">
              <a:rPr lang="en-US" sz="2800" b="1" smtClean="0">
                <a:solidFill>
                  <a:srgbClr val="5DC5D2"/>
                </a:solidFill>
                <a:latin typeface="Century Gothic" panose="020B0502020202020204" pitchFamily="34" charset="0"/>
              </a:rPr>
              <a:t>‹#›</a:t>
            </a:fld>
            <a:endParaRPr lang="en-US" sz="2800" b="1" dirty="0">
              <a:solidFill>
                <a:srgbClr val="5DC5D2"/>
              </a:solidFill>
              <a:latin typeface="Century Gothic" panose="020B0502020202020204" pitchFamily="34" charset="0"/>
            </a:endParaRPr>
          </a:p>
        </p:txBody>
      </p:sp>
    </p:spTree>
    <p:extLst>
      <p:ext uri="{BB962C8B-B14F-4D97-AF65-F5344CB8AC3E}">
        <p14:creationId xmlns:p14="http://schemas.microsoft.com/office/powerpoint/2010/main" val="188285046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with pictur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14" y="3429332"/>
            <a:ext cx="3225772" cy="3586357"/>
          </a:xfrm>
          <a:prstGeom prst="rect">
            <a:avLst/>
          </a:prstGeom>
        </p:spPr>
      </p:pic>
      <p:sp>
        <p:nvSpPr>
          <p:cNvPr id="13" name="Text Placeholder 11"/>
          <p:cNvSpPr>
            <a:spLocks noGrp="1"/>
          </p:cNvSpPr>
          <p:nvPr>
            <p:ph type="body" sz="quarter" idx="10" hasCustomPrompt="1"/>
          </p:nvPr>
        </p:nvSpPr>
        <p:spPr>
          <a:xfrm>
            <a:off x="1815394" y="2638421"/>
            <a:ext cx="5261547" cy="1435087"/>
          </a:xfrm>
        </p:spPr>
        <p:txBody>
          <a:bodyPr anchor="ctr">
            <a:noAutofit/>
          </a:bodyPr>
          <a:lstStyle>
            <a:lvl1pPr marL="0" indent="0" algn="l">
              <a:lnSpc>
                <a:spcPct val="100000"/>
              </a:lnSpc>
              <a:buNone/>
              <a:defRPr sz="2400" b="1" spc="100" baseline="0">
                <a:solidFill>
                  <a:srgbClr val="333333"/>
                </a:solidFill>
                <a:latin typeface="Calibri" panose="020F0502020204030204" pitchFamily="34" charset="0"/>
              </a:defRPr>
            </a:lvl1pPr>
            <a:lvl2pPr>
              <a:defRPr>
                <a:solidFill>
                  <a:srgbClr val="D1D809"/>
                </a:solidFill>
              </a:defRPr>
            </a:lvl2pPr>
            <a:lvl3pPr>
              <a:defRPr>
                <a:solidFill>
                  <a:srgbClr val="D1D809"/>
                </a:solidFill>
              </a:defRPr>
            </a:lvl3pPr>
            <a:lvl4pPr>
              <a:defRPr>
                <a:solidFill>
                  <a:srgbClr val="D1D809"/>
                </a:solidFill>
              </a:defRPr>
            </a:lvl4pPr>
            <a:lvl5pPr>
              <a:defRPr>
                <a:solidFill>
                  <a:srgbClr val="D1D809"/>
                </a:solidFill>
              </a:defRPr>
            </a:lvl5pPr>
          </a:lstStyle>
          <a:p>
            <a:pPr lvl="0"/>
            <a:r>
              <a:rPr lang="en-US" dirty="0"/>
              <a:t>Click to add subtitle</a:t>
            </a:r>
          </a:p>
        </p:txBody>
      </p:sp>
      <p:sp>
        <p:nvSpPr>
          <p:cNvPr id="8" name="Picture Placeholder 7"/>
          <p:cNvSpPr>
            <a:spLocks noGrp="1"/>
          </p:cNvSpPr>
          <p:nvPr>
            <p:ph type="pic" sz="quarter" idx="11" hasCustomPrompt="1"/>
          </p:nvPr>
        </p:nvSpPr>
        <p:spPr>
          <a:xfrm>
            <a:off x="7511564" y="1778534"/>
            <a:ext cx="3156781" cy="3154859"/>
          </a:xfrm>
          <a:prstGeom prst="ellipse">
            <a:avLst/>
          </a:prstGeom>
          <a:effectLst/>
        </p:spPr>
        <p:txBody>
          <a:bodyPr>
            <a:normAutofit/>
          </a:bodyPr>
          <a:lstStyle>
            <a:lvl1pPr marL="0" indent="0">
              <a:buNone/>
              <a:defRPr sz="1400" baseline="0"/>
            </a:lvl1pPr>
          </a:lstStyle>
          <a:p>
            <a:r>
              <a:rPr lang="en-US" dirty="0"/>
              <a:t>Click to add picture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3329" y="1614487"/>
            <a:ext cx="490032" cy="48087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15" name="TextBox 14"/>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a:t>
            </a:fld>
            <a:endParaRPr lang="en-US" sz="1200" b="1" dirty="0">
              <a:solidFill>
                <a:schemeClr val="bg1"/>
              </a:solidFill>
              <a:latin typeface="Century Gothic" panose="020B0502020202020204" pitchFamily="34" charset="0"/>
            </a:endParaRPr>
          </a:p>
        </p:txBody>
      </p:sp>
      <p:pic>
        <p:nvPicPr>
          <p:cNvPr id="9" name="Picture 8">
            <a:extLst>
              <a:ext uri="{FF2B5EF4-FFF2-40B4-BE49-F238E27FC236}">
                <a16:creationId xmlns:a16="http://schemas.microsoft.com/office/drawing/2014/main" id="{35D7CBBE-E088-4204-B540-BB4B6C8E294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38361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with pictu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3" y="3421855"/>
            <a:ext cx="3259686" cy="3621600"/>
          </a:xfrm>
          <a:prstGeom prst="rect">
            <a:avLst/>
          </a:prstGeom>
        </p:spPr>
      </p:pic>
      <p:sp>
        <p:nvSpPr>
          <p:cNvPr id="13" name="Text Placeholder 11"/>
          <p:cNvSpPr>
            <a:spLocks noGrp="1"/>
          </p:cNvSpPr>
          <p:nvPr>
            <p:ph type="body" sz="quarter" idx="10" hasCustomPrompt="1"/>
          </p:nvPr>
        </p:nvSpPr>
        <p:spPr>
          <a:xfrm>
            <a:off x="1843969" y="2638421"/>
            <a:ext cx="4861631" cy="1435087"/>
          </a:xfrm>
        </p:spPr>
        <p:txBody>
          <a:bodyPr anchor="ctr">
            <a:noAutofit/>
          </a:bodyPr>
          <a:lstStyle>
            <a:lvl1pPr marL="0" indent="0" algn="l">
              <a:lnSpc>
                <a:spcPct val="100000"/>
              </a:lnSpc>
              <a:buNone/>
              <a:defRPr sz="2400" b="1" spc="100" baseline="0">
                <a:solidFill>
                  <a:srgbClr val="333333"/>
                </a:solidFill>
                <a:latin typeface="Calibri" panose="020F0502020204030204" pitchFamily="34" charset="0"/>
              </a:defRPr>
            </a:lvl1pPr>
            <a:lvl2pPr>
              <a:defRPr>
                <a:solidFill>
                  <a:srgbClr val="D1D809"/>
                </a:solidFill>
              </a:defRPr>
            </a:lvl2pPr>
            <a:lvl3pPr>
              <a:defRPr>
                <a:solidFill>
                  <a:srgbClr val="D1D809"/>
                </a:solidFill>
              </a:defRPr>
            </a:lvl3pPr>
            <a:lvl4pPr>
              <a:defRPr>
                <a:solidFill>
                  <a:srgbClr val="D1D809"/>
                </a:solidFill>
              </a:defRPr>
            </a:lvl4pPr>
            <a:lvl5pPr>
              <a:defRPr>
                <a:solidFill>
                  <a:srgbClr val="D1D809"/>
                </a:solidFill>
              </a:defRPr>
            </a:lvl5pPr>
          </a:lstStyle>
          <a:p>
            <a:pPr lvl="0"/>
            <a:r>
              <a:rPr lang="en-US" dirty="0"/>
              <a:t>Click to add subtitle</a:t>
            </a:r>
          </a:p>
        </p:txBody>
      </p:sp>
      <p:sp>
        <p:nvSpPr>
          <p:cNvPr id="8" name="Picture Placeholder 7"/>
          <p:cNvSpPr>
            <a:spLocks noGrp="1"/>
          </p:cNvSpPr>
          <p:nvPr>
            <p:ph type="pic" sz="quarter" idx="11" hasCustomPrompt="1"/>
          </p:nvPr>
        </p:nvSpPr>
        <p:spPr>
          <a:xfrm>
            <a:off x="7511564" y="1778534"/>
            <a:ext cx="3156781" cy="3154859"/>
          </a:xfrm>
          <a:prstGeom prst="ellipse">
            <a:avLst/>
          </a:prstGeom>
          <a:effectLst/>
        </p:spPr>
        <p:txBody>
          <a:bodyPr>
            <a:normAutofit/>
          </a:bodyPr>
          <a:lstStyle>
            <a:lvl1pPr marL="0" indent="0">
              <a:buNone/>
              <a:defRPr sz="1400" baseline="0"/>
            </a:lvl1pPr>
          </a:lstStyle>
          <a:p>
            <a:r>
              <a:rPr lang="en-US" dirty="0"/>
              <a:t>Click to add picture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3329" y="1614487"/>
            <a:ext cx="490032" cy="48087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15" name="TextBox 14"/>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a:t>
            </a:fld>
            <a:endParaRPr lang="en-US" sz="1200" b="1" dirty="0">
              <a:solidFill>
                <a:schemeClr val="bg1"/>
              </a:solidFill>
              <a:latin typeface="Century Gothic" panose="020B0502020202020204" pitchFamily="34" charset="0"/>
            </a:endParaRPr>
          </a:p>
        </p:txBody>
      </p:sp>
      <p:pic>
        <p:nvPicPr>
          <p:cNvPr id="10" name="Picture 9">
            <a:extLst>
              <a:ext uri="{FF2B5EF4-FFF2-40B4-BE49-F238E27FC236}">
                <a16:creationId xmlns:a16="http://schemas.microsoft.com/office/drawing/2014/main" id="{F4B79185-49B0-40E9-90CC-111857C969A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22812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with pictur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1843969" y="1778534"/>
            <a:ext cx="3156781" cy="3154859"/>
          </a:xfrm>
          <a:prstGeom prst="ellipse">
            <a:avLst/>
          </a:prstGeom>
          <a:effectLst/>
        </p:spPr>
        <p:txBody>
          <a:bodyPr>
            <a:normAutofit/>
          </a:bodyPr>
          <a:lstStyle>
            <a:lvl1pPr marL="0" indent="0">
              <a:buNone/>
              <a:defRPr sz="1400" baseline="0"/>
            </a:lvl1pPr>
          </a:lstStyle>
          <a:p>
            <a:r>
              <a:rPr lang="en-US" dirty="0"/>
              <a:t>Click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2210" y="1614487"/>
            <a:ext cx="490032" cy="480874"/>
          </a:xfrm>
          <a:prstGeom prst="rect">
            <a:avLst/>
          </a:prstGeom>
        </p:spPr>
      </p:pic>
      <p:sp>
        <p:nvSpPr>
          <p:cNvPr id="10" name="Text Placeholder 11"/>
          <p:cNvSpPr>
            <a:spLocks noGrp="1"/>
          </p:cNvSpPr>
          <p:nvPr>
            <p:ph type="body" sz="quarter" idx="10" hasCustomPrompt="1"/>
          </p:nvPr>
        </p:nvSpPr>
        <p:spPr>
          <a:xfrm>
            <a:off x="5641456" y="2638421"/>
            <a:ext cx="4861631" cy="1435087"/>
          </a:xfrm>
        </p:spPr>
        <p:txBody>
          <a:bodyPr anchor="ctr">
            <a:noAutofit/>
          </a:bodyPr>
          <a:lstStyle>
            <a:lvl1pPr marL="0" indent="0" algn="l">
              <a:lnSpc>
                <a:spcPct val="100000"/>
              </a:lnSpc>
              <a:buNone/>
              <a:defRPr sz="2400" b="1" spc="100" baseline="0">
                <a:solidFill>
                  <a:srgbClr val="333333"/>
                </a:solidFill>
                <a:latin typeface="Calibri" panose="020F0502020204030204" pitchFamily="34" charset="0"/>
              </a:defRPr>
            </a:lvl1pPr>
            <a:lvl2pPr>
              <a:defRPr>
                <a:solidFill>
                  <a:srgbClr val="D1D809"/>
                </a:solidFill>
              </a:defRPr>
            </a:lvl2pPr>
            <a:lvl3pPr>
              <a:defRPr>
                <a:solidFill>
                  <a:srgbClr val="D1D809"/>
                </a:solidFill>
              </a:defRPr>
            </a:lvl3pPr>
            <a:lvl4pPr>
              <a:defRPr>
                <a:solidFill>
                  <a:srgbClr val="D1D809"/>
                </a:solidFill>
              </a:defRPr>
            </a:lvl4pPr>
            <a:lvl5pPr>
              <a:defRPr>
                <a:solidFill>
                  <a:srgbClr val="D1D809"/>
                </a:solidFill>
              </a:defRPr>
            </a:lvl5pPr>
          </a:lstStyle>
          <a:p>
            <a:pPr lvl="0"/>
            <a:r>
              <a:rPr lang="en-US" dirty="0"/>
              <a:t>Click to add subtitle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798" y="6203606"/>
            <a:ext cx="1100134" cy="654134"/>
          </a:xfrm>
          <a:prstGeom prst="rect">
            <a:avLst/>
          </a:prstGeom>
        </p:spPr>
      </p:pic>
      <p:sp>
        <p:nvSpPr>
          <p:cNvPr id="14" name="TextBox 13"/>
          <p:cNvSpPr txBox="1"/>
          <p:nvPr userDrawn="1"/>
        </p:nvSpPr>
        <p:spPr>
          <a:xfrm>
            <a:off x="11184532" y="6333824"/>
            <a:ext cx="480189" cy="276999"/>
          </a:xfrm>
          <a:prstGeom prst="rect">
            <a:avLst/>
          </a:prstGeom>
          <a:noFill/>
        </p:spPr>
        <p:txBody>
          <a:bodyPr wrap="square" rtlCol="0" anchor="ctr">
            <a:spAutoFit/>
          </a:bodyPr>
          <a:lstStyle/>
          <a:p>
            <a:pPr algn="ctr"/>
            <a:fld id="{0ADA4FF2-C4CA-46C5-86BF-D39CCB416EEE}" type="slidenum">
              <a:rPr lang="en-US" sz="1200" b="1" smtClean="0">
                <a:solidFill>
                  <a:schemeClr val="bg1"/>
                </a:solidFill>
                <a:latin typeface="Century Gothic" panose="020B0502020202020204" pitchFamily="34" charset="0"/>
              </a:rPr>
              <a:t>‹#›</a:t>
            </a:fld>
            <a:endParaRPr lang="en-US" sz="1200" b="1" dirty="0">
              <a:solidFill>
                <a:schemeClr val="bg1"/>
              </a:solidFill>
              <a:latin typeface="Century Gothic" panose="020B0502020202020204" pitchFamily="34" charset="0"/>
            </a:endParaRPr>
          </a:p>
        </p:txBody>
      </p:sp>
      <p:pic>
        <p:nvPicPr>
          <p:cNvPr id="13" name="Picture 12">
            <a:extLst>
              <a:ext uri="{FF2B5EF4-FFF2-40B4-BE49-F238E27FC236}">
                <a16:creationId xmlns:a16="http://schemas.microsoft.com/office/drawing/2014/main" id="{E79A8FB0-85DF-4084-B404-E64DC90779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8126" y="322651"/>
            <a:ext cx="1214590" cy="298276"/>
          </a:xfrm>
          <a:prstGeom prst="rect">
            <a:avLst/>
          </a:prstGeom>
        </p:spPr>
      </p:pic>
    </p:spTree>
    <p:extLst>
      <p:ext uri="{BB962C8B-B14F-4D97-AF65-F5344CB8AC3E}">
        <p14:creationId xmlns:p14="http://schemas.microsoft.com/office/powerpoint/2010/main" val="90589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theme" Target="../theme/theme3.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14"/>
          <p:cNvSpPr>
            <a:spLocks noGrp="1"/>
          </p:cNvSpPr>
          <p:nvPr>
            <p:ph type="ftr" sz="quarter" idx="3"/>
          </p:nvPr>
        </p:nvSpPr>
        <p:spPr>
          <a:xfrm>
            <a:off x="838200" y="6348112"/>
            <a:ext cx="10095963" cy="365125"/>
          </a:xfrm>
          <a:prstGeom prst="rect">
            <a:avLst/>
          </a:prstGeom>
        </p:spPr>
        <p:txBody>
          <a:bodyPr anchor="ctr"/>
          <a:lstStyle>
            <a:lvl1pPr algn="r">
              <a:defRPr sz="1200">
                <a:solidFill>
                  <a:schemeClr val="tx1"/>
                </a:solidFill>
                <a:latin typeface="Calibri" panose="020F0502020204030204" pitchFamily="34" charset="0"/>
              </a:defRPr>
            </a:lvl1pPr>
          </a:lstStyle>
          <a:p>
            <a:r>
              <a:rPr lang="nl-BE" dirty="0"/>
              <a:t>E-GOV 3.0 - IVC</a:t>
            </a:r>
            <a:endParaRPr lang="en-US" dirty="0"/>
          </a:p>
        </p:txBody>
      </p:sp>
    </p:spTree>
    <p:extLst>
      <p:ext uri="{BB962C8B-B14F-4D97-AF65-F5344CB8AC3E}">
        <p14:creationId xmlns:p14="http://schemas.microsoft.com/office/powerpoint/2010/main" val="1977942977"/>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663" r:id="rId3"/>
    <p:sldLayoutId id="2147483664" r:id="rId4"/>
    <p:sldLayoutId id="2147483665" r:id="rId5"/>
    <p:sldLayoutId id="2147483681" r:id="rId6"/>
    <p:sldLayoutId id="2147483667" r:id="rId7"/>
    <p:sldLayoutId id="2147483679" r:id="rId8"/>
    <p:sldLayoutId id="2147483682" r:id="rId9"/>
    <p:sldLayoutId id="2147483668" r:id="rId10"/>
    <p:sldLayoutId id="2147483669" r:id="rId11"/>
    <p:sldLayoutId id="2147483670" r:id="rId12"/>
    <p:sldLayoutId id="2147483671" r:id="rId13"/>
    <p:sldLayoutId id="2147483672" r:id="rId14"/>
    <p:sldLayoutId id="2147483673" r:id="rId15"/>
    <p:sldLayoutId id="2147483674" r:id="rId16"/>
    <p:sldLayoutId id="2147483698" r:id="rId17"/>
  </p:sldLayoutIdLst>
  <p:hf sldNum="0" hdr="0" dt="0"/>
  <p:txStyles>
    <p:titleStyle>
      <a:lvl1pPr algn="l" defTabSz="914400" rtl="0" eaLnBrk="1" latinLnBrk="0" hangingPunct="1">
        <a:lnSpc>
          <a:spcPct val="90000"/>
        </a:lnSpc>
        <a:spcBef>
          <a:spcPct val="0"/>
        </a:spcBef>
        <a:buNone/>
        <a:defRPr sz="4400" b="1" kern="1200" spc="1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150000"/>
        </a:lnSpc>
        <a:spcBef>
          <a:spcPts val="1000"/>
        </a:spcBef>
        <a:buClr>
          <a:srgbClr val="476FB5"/>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Clr>
          <a:srgbClr val="5DC5D2"/>
        </a:buClr>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Clr>
          <a:schemeClr val="tx1">
            <a:lumMod val="90000"/>
            <a:lumOff val="10000"/>
          </a:schemeClr>
        </a:buClr>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Clr>
          <a:schemeClr val="tx1">
            <a:lumMod val="90000"/>
            <a:lumOff val="10000"/>
          </a:schemeClr>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Clr>
          <a:schemeClr val="tx1">
            <a:lumMod val="90000"/>
            <a:lumOff val="10000"/>
          </a:schemeClr>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9" name="Text Placeholder 2"/>
          <p:cNvSpPr>
            <a:spLocks noGrp="1"/>
          </p:cNvSpPr>
          <p:nvPr>
            <p:ph type="body" idx="1"/>
          </p:nvPr>
        </p:nvSpPr>
        <p:spPr>
          <a:xfrm>
            <a:off x="609600" y="1052738"/>
            <a:ext cx="10972800" cy="5472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11"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Tree>
    <p:extLst>
      <p:ext uri="{BB962C8B-B14F-4D97-AF65-F5344CB8AC3E}">
        <p14:creationId xmlns:p14="http://schemas.microsoft.com/office/powerpoint/2010/main" val="604660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Lst>
  <p:hf hdr="0" ftr="0" dt="0"/>
  <p:txStyles>
    <p:titleStyle>
      <a:lvl1pPr algn="ctr" defTabSz="914384" rtl="0" eaLnBrk="1" latinLnBrk="0" hangingPunct="1">
        <a:spcBef>
          <a:spcPct val="0"/>
        </a:spcBef>
        <a:buNone/>
        <a:defRPr sz="3599" kern="1200">
          <a:solidFill>
            <a:srgbClr val="0087BE"/>
          </a:solidFill>
          <a:latin typeface="+mn-lt"/>
          <a:ea typeface="+mj-ea"/>
          <a:cs typeface="Arial" panose="020B0604020202020204" pitchFamily="34" charset="0"/>
        </a:defRPr>
      </a:lvl1pPr>
    </p:titleStyle>
    <p:bodyStyle>
      <a:lvl1pPr marL="342894" indent="-342894" algn="l" defTabSz="914384"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37" indent="-28574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80"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73"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4pPr>
      <a:lvl5pPr marL="2057364"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7" algn="l" defTabSz="914384" rtl="0" eaLnBrk="1" latinLnBrk="0" hangingPunct="1">
        <a:defRPr sz="1800" kern="1200">
          <a:solidFill>
            <a:schemeClr val="tx1"/>
          </a:solidFill>
          <a:latin typeface="+mn-lt"/>
          <a:ea typeface="+mn-ea"/>
          <a:cs typeface="+mn-cs"/>
        </a:defRPr>
      </a:lvl4pPr>
      <a:lvl5pPr marL="1828767"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3"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9" name="Text Placeholder 2"/>
          <p:cNvSpPr>
            <a:spLocks noGrp="1"/>
          </p:cNvSpPr>
          <p:nvPr>
            <p:ph type="body" idx="1"/>
          </p:nvPr>
        </p:nvSpPr>
        <p:spPr>
          <a:xfrm>
            <a:off x="609600" y="1052738"/>
            <a:ext cx="10972800" cy="5472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11"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Tree>
    <p:extLst>
      <p:ext uri="{BB962C8B-B14F-4D97-AF65-F5344CB8AC3E}">
        <p14:creationId xmlns:p14="http://schemas.microsoft.com/office/powerpoint/2010/main" val="604660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Lst>
  <p:hf hdr="0" ftr="0" dt="0"/>
  <p:txStyles>
    <p:titleStyle>
      <a:lvl1pPr algn="ctr" defTabSz="914384" rtl="0" eaLnBrk="1" latinLnBrk="0" hangingPunct="1">
        <a:spcBef>
          <a:spcPct val="0"/>
        </a:spcBef>
        <a:buNone/>
        <a:defRPr sz="3599" kern="1200">
          <a:solidFill>
            <a:srgbClr val="0087BE"/>
          </a:solidFill>
          <a:latin typeface="+mn-lt"/>
          <a:ea typeface="+mj-ea"/>
          <a:cs typeface="Arial" panose="020B0604020202020204" pitchFamily="34" charset="0"/>
        </a:defRPr>
      </a:lvl1pPr>
    </p:titleStyle>
    <p:bodyStyle>
      <a:lvl1pPr marL="342894" indent="-342894" algn="l" defTabSz="914384"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37" indent="-28574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80"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73"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4pPr>
      <a:lvl5pPr marL="2057364"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7" algn="l" defTabSz="914384" rtl="0" eaLnBrk="1" latinLnBrk="0" hangingPunct="1">
        <a:defRPr sz="1800" kern="1200">
          <a:solidFill>
            <a:schemeClr val="tx1"/>
          </a:solidFill>
          <a:latin typeface="+mn-lt"/>
          <a:ea typeface="+mn-ea"/>
          <a:cs typeface="+mn-cs"/>
        </a:defRPr>
      </a:lvl4pPr>
      <a:lvl5pPr marL="1828767"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3"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139" y="1998126"/>
            <a:ext cx="7838588" cy="2387600"/>
          </a:xfrm>
        </p:spPr>
        <p:txBody>
          <a:bodyPr/>
          <a:lstStyle/>
          <a:p>
            <a:r>
              <a:rPr lang="nl-BE" sz="3600" dirty="0" err="1">
                <a:effectLst/>
                <a:latin typeface="Calibri" panose="020F0502020204030204" pitchFamily="34" charset="0"/>
                <a:ea typeface="Calibri" panose="020F0502020204030204" pitchFamily="34" charset="0"/>
              </a:rPr>
              <a:t>eGov</a:t>
            </a:r>
            <a:r>
              <a:rPr lang="nl-BE" sz="3600" dirty="0">
                <a:effectLst/>
                <a:latin typeface="Calibri" panose="020F0502020204030204" pitchFamily="34" charset="0"/>
                <a:ea typeface="Calibri" panose="020F0502020204030204" pitchFamily="34" charset="0"/>
              </a:rPr>
              <a:t> 3.0 </a:t>
            </a:r>
            <a:r>
              <a:rPr lang="nl-BE" dirty="0">
                <a:ea typeface="Calibri" panose="020F0502020204030204" pitchFamily="34" charset="0"/>
              </a:rPr>
              <a:t>– case burgermandaten</a:t>
            </a:r>
            <a:endParaRPr lang="en-US" spc="100" dirty="0">
              <a:latin typeface="+mn-lt"/>
              <a:ea typeface="Yu Gothic" panose="020B0400000000000000" pitchFamily="34" charset="-128"/>
              <a:cs typeface="Microsoft Sans Serif" panose="020B0604020202020204" pitchFamily="34" charset="0"/>
            </a:endParaRPr>
          </a:p>
        </p:txBody>
      </p:sp>
      <p:sp>
        <p:nvSpPr>
          <p:cNvPr id="3" name="Subtitle 2"/>
          <p:cNvSpPr>
            <a:spLocks noGrp="1"/>
          </p:cNvSpPr>
          <p:nvPr>
            <p:ph type="subTitle" idx="1"/>
          </p:nvPr>
        </p:nvSpPr>
        <p:spPr/>
        <p:txBody>
          <a:bodyPr/>
          <a:lstStyle/>
          <a:p>
            <a:r>
              <a:rPr lang="fr-BE" dirty="0"/>
              <a:t>14/01/2025</a:t>
            </a:r>
            <a:endParaRPr lang="en-US" dirty="0"/>
          </a:p>
        </p:txBody>
      </p:sp>
      <p:sp>
        <p:nvSpPr>
          <p:cNvPr id="5" name="Tekstvak 4">
            <a:extLst>
              <a:ext uri="{FF2B5EF4-FFF2-40B4-BE49-F238E27FC236}">
                <a16:creationId xmlns:a16="http://schemas.microsoft.com/office/drawing/2014/main" id="{88FD4D38-2FD6-4842-859A-97C66285540E}"/>
              </a:ext>
            </a:extLst>
          </p:cNvPr>
          <p:cNvSpPr txBox="1"/>
          <p:nvPr/>
        </p:nvSpPr>
        <p:spPr>
          <a:xfrm>
            <a:off x="1177990" y="5127869"/>
            <a:ext cx="6125546" cy="369332"/>
          </a:xfrm>
          <a:prstGeom prst="rect">
            <a:avLst/>
          </a:prstGeom>
          <a:noFill/>
        </p:spPr>
        <p:txBody>
          <a:bodyPr wrap="square">
            <a:spAutoFit/>
          </a:bodyPr>
          <a:lstStyle/>
          <a:p>
            <a:r>
              <a:rPr lang="nl-BE" dirty="0">
                <a:solidFill>
                  <a:srgbClr val="FFC000"/>
                </a:solidFill>
              </a:rPr>
              <a:t>Versie 2 </a:t>
            </a:r>
            <a:r>
              <a:rPr lang="nl-BE">
                <a:solidFill>
                  <a:srgbClr val="FFC000"/>
                </a:solidFill>
              </a:rPr>
              <a:t>– 13/01/2024</a:t>
            </a:r>
            <a:endParaRPr lang="nl-BE" dirty="0">
              <a:solidFill>
                <a:srgbClr val="FFC000"/>
              </a:solidFill>
            </a:endParaRPr>
          </a:p>
        </p:txBody>
      </p:sp>
    </p:spTree>
    <p:extLst>
      <p:ext uri="{BB962C8B-B14F-4D97-AF65-F5344CB8AC3E}">
        <p14:creationId xmlns:p14="http://schemas.microsoft.com/office/powerpoint/2010/main" val="2403235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102762-C9E8-0611-2D54-3092155DF3EB}"/>
              </a:ext>
            </a:extLst>
          </p:cNvPr>
          <p:cNvSpPr>
            <a:spLocks noGrp="1"/>
          </p:cNvSpPr>
          <p:nvPr>
            <p:ph type="body" sz="quarter" idx="19"/>
          </p:nvPr>
        </p:nvSpPr>
        <p:spPr/>
        <p:txBody>
          <a:bodyPr/>
          <a:lstStyle/>
          <a:p>
            <a:r>
              <a:rPr lang="nl-BE" dirty="0"/>
              <a:t>Case scenario</a:t>
            </a:r>
          </a:p>
        </p:txBody>
      </p:sp>
      <p:sp>
        <p:nvSpPr>
          <p:cNvPr id="3" name="Footer Placeholder 2">
            <a:extLst>
              <a:ext uri="{FF2B5EF4-FFF2-40B4-BE49-F238E27FC236}">
                <a16:creationId xmlns:a16="http://schemas.microsoft.com/office/drawing/2014/main" id="{C9D17673-79AF-E646-0626-4B076FCC733D}"/>
              </a:ext>
            </a:extLst>
          </p:cNvPr>
          <p:cNvSpPr>
            <a:spLocks noGrp="1"/>
          </p:cNvSpPr>
          <p:nvPr>
            <p:ph type="ftr" sz="quarter" idx="21"/>
          </p:nvPr>
        </p:nvSpPr>
        <p:spPr/>
        <p:txBody>
          <a:bodyPr/>
          <a:lstStyle/>
          <a:p>
            <a:r>
              <a:rPr lang="nl-BE" dirty="0"/>
              <a:t>E-GOV 3.0 - IVC</a:t>
            </a:r>
            <a:endParaRPr lang="en-US" dirty="0"/>
          </a:p>
        </p:txBody>
      </p:sp>
      <p:sp>
        <p:nvSpPr>
          <p:cNvPr id="4" name="Text Placeholder 3">
            <a:extLst>
              <a:ext uri="{FF2B5EF4-FFF2-40B4-BE49-F238E27FC236}">
                <a16:creationId xmlns:a16="http://schemas.microsoft.com/office/drawing/2014/main" id="{B5A8CA79-5284-6620-A44E-5A6A12EBD437}"/>
              </a:ext>
            </a:extLst>
          </p:cNvPr>
          <p:cNvSpPr>
            <a:spLocks noGrp="1"/>
          </p:cNvSpPr>
          <p:nvPr>
            <p:ph type="body" sz="quarter" idx="15"/>
          </p:nvPr>
        </p:nvSpPr>
        <p:spPr>
          <a:xfrm>
            <a:off x="7361616" y="2568731"/>
            <a:ext cx="3976970" cy="1720537"/>
          </a:xfrm>
        </p:spPr>
        <p:txBody>
          <a:bodyPr/>
          <a:lstStyle/>
          <a:p>
            <a:pPr marL="0" indent="0">
              <a:buNone/>
            </a:pPr>
            <a:r>
              <a:rPr lang="fr-BE" dirty="0"/>
              <a:t>Case </a:t>
            </a:r>
            <a:r>
              <a:rPr lang="fr-BE" dirty="0" err="1"/>
              <a:t>vanuit</a:t>
            </a:r>
            <a:r>
              <a:rPr lang="fr-BE" dirty="0"/>
              <a:t> </a:t>
            </a:r>
            <a:r>
              <a:rPr lang="fr-BE" dirty="0" err="1"/>
              <a:t>standpunt</a:t>
            </a:r>
            <a:r>
              <a:rPr lang="fr-BE" dirty="0"/>
              <a:t> Sollicitant – </a:t>
            </a:r>
            <a:r>
              <a:rPr lang="fr-BE" dirty="0" err="1"/>
              <a:t>verleent</a:t>
            </a:r>
            <a:r>
              <a:rPr lang="fr-BE" dirty="0"/>
              <a:t> </a:t>
            </a:r>
            <a:r>
              <a:rPr lang="fr-BE" dirty="0" err="1"/>
              <a:t>toegang</a:t>
            </a:r>
            <a:r>
              <a:rPr lang="fr-BE" dirty="0"/>
              <a:t> </a:t>
            </a:r>
            <a:r>
              <a:rPr lang="fr-BE" dirty="0" err="1"/>
              <a:t>tot</a:t>
            </a:r>
            <a:r>
              <a:rPr lang="fr-BE" dirty="0"/>
              <a:t> </a:t>
            </a:r>
            <a:r>
              <a:rPr lang="fr-BE" dirty="0" err="1"/>
              <a:t>haar</a:t>
            </a:r>
            <a:r>
              <a:rPr lang="fr-BE" dirty="0"/>
              <a:t> </a:t>
            </a:r>
            <a:r>
              <a:rPr lang="fr-BE" dirty="0" err="1"/>
              <a:t>precontractuele</a:t>
            </a:r>
            <a:r>
              <a:rPr lang="fr-BE" dirty="0"/>
              <a:t> </a:t>
            </a:r>
            <a:r>
              <a:rPr lang="fr-BE" dirty="0" err="1"/>
              <a:t>gegevens</a:t>
            </a:r>
            <a:r>
              <a:rPr lang="fr-BE" dirty="0"/>
              <a:t>.</a:t>
            </a:r>
            <a:endParaRPr lang="nl-BE" b="1" dirty="0">
              <a:solidFill>
                <a:schemeClr val="tx1"/>
              </a:solidFill>
            </a:endParaRPr>
          </a:p>
        </p:txBody>
      </p:sp>
      <p:pic>
        <p:nvPicPr>
          <p:cNvPr id="7" name="Picture 6">
            <a:extLst>
              <a:ext uri="{FF2B5EF4-FFF2-40B4-BE49-F238E27FC236}">
                <a16:creationId xmlns:a16="http://schemas.microsoft.com/office/drawing/2014/main" id="{BA7EA3C6-A105-F296-F09B-3E332EFDABE1}"/>
              </a:ext>
            </a:extLst>
          </p:cNvPr>
          <p:cNvPicPr>
            <a:picLocks noChangeAspect="1"/>
          </p:cNvPicPr>
          <p:nvPr/>
        </p:nvPicPr>
        <p:blipFill>
          <a:blip r:embed="rId2"/>
          <a:stretch>
            <a:fillRect/>
          </a:stretch>
        </p:blipFill>
        <p:spPr>
          <a:xfrm>
            <a:off x="190963" y="1503569"/>
            <a:ext cx="6999879" cy="4374924"/>
          </a:xfrm>
          <a:prstGeom prst="rect">
            <a:avLst/>
          </a:prstGeom>
        </p:spPr>
      </p:pic>
    </p:spTree>
    <p:extLst>
      <p:ext uri="{BB962C8B-B14F-4D97-AF65-F5344CB8AC3E}">
        <p14:creationId xmlns:p14="http://schemas.microsoft.com/office/powerpoint/2010/main" val="1390265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CF59CA-51D6-63B9-8AB9-1D4AB2413BE9}"/>
              </a:ext>
            </a:extLst>
          </p:cNvPr>
          <p:cNvSpPr>
            <a:spLocks noGrp="1"/>
          </p:cNvSpPr>
          <p:nvPr>
            <p:ph type="body" sz="quarter" idx="19"/>
          </p:nvPr>
        </p:nvSpPr>
        <p:spPr/>
        <p:txBody>
          <a:bodyPr/>
          <a:lstStyle/>
          <a:p>
            <a:r>
              <a:rPr lang="nl-BE" dirty="0"/>
              <a:t>Sollicitant verleent toegang </a:t>
            </a:r>
          </a:p>
        </p:txBody>
      </p:sp>
      <p:sp>
        <p:nvSpPr>
          <p:cNvPr id="9" name="TextBox 8">
            <a:extLst>
              <a:ext uri="{FF2B5EF4-FFF2-40B4-BE49-F238E27FC236}">
                <a16:creationId xmlns:a16="http://schemas.microsoft.com/office/drawing/2014/main" id="{701F9F5B-D824-A3FA-E16D-EE23DB849168}"/>
              </a:ext>
            </a:extLst>
          </p:cNvPr>
          <p:cNvSpPr txBox="1"/>
          <p:nvPr/>
        </p:nvSpPr>
        <p:spPr>
          <a:xfrm>
            <a:off x="6854803" y="2129294"/>
            <a:ext cx="5035461" cy="2492990"/>
          </a:xfrm>
          <a:prstGeom prst="rect">
            <a:avLst/>
          </a:prstGeom>
          <a:noFill/>
        </p:spPr>
        <p:txBody>
          <a:bodyPr wrap="square" rtlCol="0">
            <a:spAutoFit/>
          </a:bodyPr>
          <a:lstStyle/>
          <a:p>
            <a:pPr marL="171450" indent="-171450">
              <a:buFont typeface="Arial" panose="020B0604020202020204" pitchFamily="34" charset="0"/>
              <a:buChar char="•"/>
            </a:pPr>
            <a:r>
              <a:rPr lang="nl-BE" sz="1200" dirty="0"/>
              <a:t>De sollicitant logt in op toegangtotmijndata.fgov.be via een unieke </a:t>
            </a:r>
            <a:r>
              <a:rPr lang="nl-BE" sz="1200" dirty="0" err="1"/>
              <a:t>url</a:t>
            </a:r>
            <a:endParaRPr lang="nl-BE" sz="1200" dirty="0"/>
          </a:p>
          <a:p>
            <a:pPr marL="171450" indent="-171450">
              <a:buFont typeface="Arial" panose="020B0604020202020204" pitchFamily="34" charset="0"/>
              <a:buChar char="•"/>
            </a:pPr>
            <a:r>
              <a:rPr lang="nl-BE" sz="1200" dirty="0"/>
              <a:t>De sollicitant krijgt een overzicht van de toegang tot de precontractuele gegevens</a:t>
            </a:r>
          </a:p>
          <a:p>
            <a:pPr marL="628650" lvl="1" indent="-171450">
              <a:buFont typeface="Arial" panose="020B0604020202020204" pitchFamily="34" charset="0"/>
              <a:buChar char="•"/>
            </a:pPr>
            <a:r>
              <a:rPr lang="nl-BE" sz="1200" dirty="0"/>
              <a:t>Wie</a:t>
            </a:r>
          </a:p>
          <a:p>
            <a:pPr marL="628650" lvl="1" indent="-171450">
              <a:buFont typeface="Arial" panose="020B0604020202020204" pitchFamily="34" charset="0"/>
              <a:buChar char="•"/>
            </a:pPr>
            <a:r>
              <a:rPr lang="nl-BE" sz="1200" dirty="0"/>
              <a:t>Wat</a:t>
            </a:r>
          </a:p>
          <a:p>
            <a:pPr marL="628650" lvl="1" indent="-171450">
              <a:buFont typeface="Arial" panose="020B0604020202020204" pitchFamily="34" charset="0"/>
              <a:buChar char="•"/>
            </a:pPr>
            <a:r>
              <a:rPr lang="nl-BE" sz="1200" dirty="0"/>
              <a:t>Hoelang</a:t>
            </a:r>
          </a:p>
          <a:p>
            <a:pPr marL="171450" indent="-171450">
              <a:buFont typeface="Arial" panose="020B0604020202020204" pitchFamily="34" charset="0"/>
              <a:buChar char="•"/>
            </a:pPr>
            <a:r>
              <a:rPr lang="nl-BE" sz="1200" dirty="0"/>
              <a:t>Door in te loggen op toegangtotmijndata.fgov.be wordt het rijksregisternummer van de sollicitant aan het burgermandaat toegevoegd. </a:t>
            </a:r>
          </a:p>
          <a:p>
            <a:pPr marL="171450" indent="-171450">
              <a:buFont typeface="Arial" panose="020B0604020202020204" pitchFamily="34" charset="0"/>
              <a:buChar char="•"/>
            </a:pPr>
            <a:r>
              <a:rPr lang="nl-BE" sz="1200" dirty="0"/>
              <a:t>De sollicitant wordt geïnformeerd over de voorwaarden van het burgermandaat.</a:t>
            </a:r>
          </a:p>
          <a:p>
            <a:pPr marL="171450" indent="-171450">
              <a:buFont typeface="Arial" panose="020B0604020202020204" pitchFamily="34" charset="0"/>
              <a:buChar char="•"/>
            </a:pPr>
            <a:r>
              <a:rPr lang="nl-BE" sz="1200" dirty="0"/>
              <a:t>De sollicitant bevestigt de toegang.</a:t>
            </a:r>
          </a:p>
          <a:p>
            <a:pPr marL="171450" indent="-171450">
              <a:buFont typeface="Arial" panose="020B0604020202020204" pitchFamily="34" charset="0"/>
              <a:buChar char="•"/>
            </a:pPr>
            <a:r>
              <a:rPr lang="nl-BE" sz="1200" dirty="0"/>
              <a:t>Het burgermandaat is actief.</a:t>
            </a:r>
          </a:p>
          <a:p>
            <a:pPr marL="171450" indent="-171450">
              <a:buFont typeface="Arial" panose="020B0604020202020204" pitchFamily="34" charset="0"/>
              <a:buChar char="•"/>
            </a:pPr>
            <a:endParaRPr lang="nl-BE" sz="1200" dirty="0"/>
          </a:p>
        </p:txBody>
      </p:sp>
      <p:pic>
        <p:nvPicPr>
          <p:cNvPr id="4" name="Picture 3">
            <a:extLst>
              <a:ext uri="{FF2B5EF4-FFF2-40B4-BE49-F238E27FC236}">
                <a16:creationId xmlns:a16="http://schemas.microsoft.com/office/drawing/2014/main" id="{7BCD3B39-713A-EC28-87DD-D32A3E25E44E}"/>
              </a:ext>
            </a:extLst>
          </p:cNvPr>
          <p:cNvPicPr>
            <a:picLocks noChangeAspect="1"/>
          </p:cNvPicPr>
          <p:nvPr/>
        </p:nvPicPr>
        <p:blipFill>
          <a:blip r:embed="rId3"/>
          <a:stretch>
            <a:fillRect/>
          </a:stretch>
        </p:blipFill>
        <p:spPr>
          <a:xfrm>
            <a:off x="49304" y="1571014"/>
            <a:ext cx="2028310" cy="4998010"/>
          </a:xfrm>
          <a:prstGeom prst="rect">
            <a:avLst/>
          </a:prstGeom>
          <a:ln>
            <a:solidFill>
              <a:schemeClr val="tx1"/>
            </a:solidFill>
          </a:ln>
        </p:spPr>
      </p:pic>
      <p:pic>
        <p:nvPicPr>
          <p:cNvPr id="7" name="Picture 6">
            <a:extLst>
              <a:ext uri="{FF2B5EF4-FFF2-40B4-BE49-F238E27FC236}">
                <a16:creationId xmlns:a16="http://schemas.microsoft.com/office/drawing/2014/main" id="{EF2928FC-9EEA-AF6C-F3BA-C7E1FEA8DBA1}"/>
              </a:ext>
            </a:extLst>
          </p:cNvPr>
          <p:cNvPicPr>
            <a:picLocks noChangeAspect="1"/>
          </p:cNvPicPr>
          <p:nvPr/>
        </p:nvPicPr>
        <p:blipFill>
          <a:blip r:embed="rId4"/>
          <a:stretch>
            <a:fillRect/>
          </a:stretch>
        </p:blipFill>
        <p:spPr>
          <a:xfrm>
            <a:off x="2229591" y="1571014"/>
            <a:ext cx="2102064" cy="4548432"/>
          </a:xfrm>
          <a:prstGeom prst="rect">
            <a:avLst/>
          </a:prstGeom>
          <a:ln>
            <a:solidFill>
              <a:schemeClr val="tx1"/>
            </a:solidFill>
          </a:ln>
        </p:spPr>
      </p:pic>
      <p:pic>
        <p:nvPicPr>
          <p:cNvPr id="13" name="Picture 12">
            <a:extLst>
              <a:ext uri="{FF2B5EF4-FFF2-40B4-BE49-F238E27FC236}">
                <a16:creationId xmlns:a16="http://schemas.microsoft.com/office/drawing/2014/main" id="{98663D78-8B90-F99C-A17C-48B87FF04D04}"/>
              </a:ext>
            </a:extLst>
          </p:cNvPr>
          <p:cNvPicPr>
            <a:picLocks noChangeAspect="1"/>
          </p:cNvPicPr>
          <p:nvPr/>
        </p:nvPicPr>
        <p:blipFill>
          <a:blip r:embed="rId5"/>
          <a:stretch>
            <a:fillRect/>
          </a:stretch>
        </p:blipFill>
        <p:spPr>
          <a:xfrm>
            <a:off x="4483633" y="1387586"/>
            <a:ext cx="1910774" cy="5420784"/>
          </a:xfrm>
          <a:prstGeom prst="rect">
            <a:avLst/>
          </a:prstGeom>
          <a:ln>
            <a:solidFill>
              <a:schemeClr val="tx1"/>
            </a:solidFill>
          </a:ln>
        </p:spPr>
      </p:pic>
      <p:pic>
        <p:nvPicPr>
          <p:cNvPr id="11" name="Picture 10">
            <a:extLst>
              <a:ext uri="{FF2B5EF4-FFF2-40B4-BE49-F238E27FC236}">
                <a16:creationId xmlns:a16="http://schemas.microsoft.com/office/drawing/2014/main" id="{444A1223-970A-C158-05D8-E92E98B3CA5E}"/>
              </a:ext>
            </a:extLst>
          </p:cNvPr>
          <p:cNvPicPr>
            <a:picLocks noChangeAspect="1"/>
          </p:cNvPicPr>
          <p:nvPr/>
        </p:nvPicPr>
        <p:blipFill>
          <a:blip r:embed="rId6"/>
          <a:stretch>
            <a:fillRect/>
          </a:stretch>
        </p:blipFill>
        <p:spPr>
          <a:xfrm>
            <a:off x="9105640" y="818861"/>
            <a:ext cx="2873642" cy="910263"/>
          </a:xfrm>
          <a:prstGeom prst="rect">
            <a:avLst/>
          </a:prstGeom>
          <a:ln>
            <a:solidFill>
              <a:schemeClr val="tx1"/>
            </a:solidFill>
          </a:ln>
        </p:spPr>
      </p:pic>
    </p:spTree>
    <p:extLst>
      <p:ext uri="{BB962C8B-B14F-4D97-AF65-F5344CB8AC3E}">
        <p14:creationId xmlns:p14="http://schemas.microsoft.com/office/powerpoint/2010/main" val="4140992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102762-C9E8-0611-2D54-3092155DF3EB}"/>
              </a:ext>
            </a:extLst>
          </p:cNvPr>
          <p:cNvSpPr>
            <a:spLocks noGrp="1"/>
          </p:cNvSpPr>
          <p:nvPr>
            <p:ph type="body" sz="quarter" idx="19"/>
          </p:nvPr>
        </p:nvSpPr>
        <p:spPr/>
        <p:txBody>
          <a:bodyPr/>
          <a:lstStyle/>
          <a:p>
            <a:r>
              <a:rPr lang="nl-BE" dirty="0"/>
              <a:t>Case scenario</a:t>
            </a:r>
          </a:p>
        </p:txBody>
      </p:sp>
      <p:sp>
        <p:nvSpPr>
          <p:cNvPr id="3" name="Footer Placeholder 2">
            <a:extLst>
              <a:ext uri="{FF2B5EF4-FFF2-40B4-BE49-F238E27FC236}">
                <a16:creationId xmlns:a16="http://schemas.microsoft.com/office/drawing/2014/main" id="{C9D17673-79AF-E646-0626-4B076FCC733D}"/>
              </a:ext>
            </a:extLst>
          </p:cNvPr>
          <p:cNvSpPr>
            <a:spLocks noGrp="1"/>
          </p:cNvSpPr>
          <p:nvPr>
            <p:ph type="ftr" sz="quarter" idx="21"/>
          </p:nvPr>
        </p:nvSpPr>
        <p:spPr/>
        <p:txBody>
          <a:bodyPr/>
          <a:lstStyle/>
          <a:p>
            <a:r>
              <a:rPr lang="nl-BE" dirty="0"/>
              <a:t>E-GOV 3.0 - IVC</a:t>
            </a:r>
            <a:endParaRPr lang="en-US" dirty="0"/>
          </a:p>
        </p:txBody>
      </p:sp>
      <p:sp>
        <p:nvSpPr>
          <p:cNvPr id="4" name="Text Placeholder 3">
            <a:extLst>
              <a:ext uri="{FF2B5EF4-FFF2-40B4-BE49-F238E27FC236}">
                <a16:creationId xmlns:a16="http://schemas.microsoft.com/office/drawing/2014/main" id="{B5A8CA79-5284-6620-A44E-5A6A12EBD437}"/>
              </a:ext>
            </a:extLst>
          </p:cNvPr>
          <p:cNvSpPr>
            <a:spLocks noGrp="1"/>
          </p:cNvSpPr>
          <p:nvPr>
            <p:ph type="body" sz="quarter" idx="15"/>
          </p:nvPr>
        </p:nvSpPr>
        <p:spPr>
          <a:xfrm>
            <a:off x="6772130" y="2348662"/>
            <a:ext cx="4877445" cy="2613234"/>
          </a:xfrm>
        </p:spPr>
        <p:txBody>
          <a:bodyPr>
            <a:normAutofit/>
          </a:bodyPr>
          <a:lstStyle/>
          <a:p>
            <a:pPr marL="0" indent="0">
              <a:buNone/>
            </a:pPr>
            <a:r>
              <a:rPr lang="fr-BE" dirty="0"/>
              <a:t>Case </a:t>
            </a:r>
            <a:r>
              <a:rPr lang="fr-BE" dirty="0" err="1"/>
              <a:t>vanuit</a:t>
            </a:r>
            <a:r>
              <a:rPr lang="fr-BE" dirty="0"/>
              <a:t> </a:t>
            </a:r>
            <a:r>
              <a:rPr lang="fr-BE" dirty="0" err="1"/>
              <a:t>standpunt</a:t>
            </a:r>
            <a:r>
              <a:rPr lang="fr-BE" dirty="0"/>
              <a:t> </a:t>
            </a:r>
            <a:r>
              <a:rPr lang="fr-BE" dirty="0" err="1"/>
              <a:t>PokéBowl</a:t>
            </a:r>
            <a:r>
              <a:rPr lang="fr-BE" dirty="0"/>
              <a:t> – Roos (Resto </a:t>
            </a:r>
            <a:r>
              <a:rPr lang="fr-BE" dirty="0" err="1"/>
              <a:t>Pokébowl</a:t>
            </a:r>
            <a:r>
              <a:rPr lang="fr-BE" dirty="0"/>
              <a:t>) </a:t>
            </a:r>
            <a:r>
              <a:rPr lang="fr-BE" dirty="0" err="1"/>
              <a:t>heeft</a:t>
            </a:r>
            <a:r>
              <a:rPr lang="fr-BE" dirty="0"/>
              <a:t> </a:t>
            </a:r>
            <a:r>
              <a:rPr lang="fr-BE" dirty="0" err="1"/>
              <a:t>toegang</a:t>
            </a:r>
            <a:r>
              <a:rPr lang="fr-BE" dirty="0"/>
              <a:t> </a:t>
            </a:r>
            <a:r>
              <a:rPr lang="fr-BE" dirty="0" err="1"/>
              <a:t>tot</a:t>
            </a:r>
            <a:r>
              <a:rPr lang="fr-BE" dirty="0"/>
              <a:t> te </a:t>
            </a:r>
            <a:r>
              <a:rPr lang="fr-BE" dirty="0" err="1"/>
              <a:t>precontractuele</a:t>
            </a:r>
            <a:r>
              <a:rPr lang="fr-BE" dirty="0"/>
              <a:t> </a:t>
            </a:r>
            <a:r>
              <a:rPr lang="fr-BE" dirty="0" err="1"/>
              <a:t>gegevens</a:t>
            </a:r>
            <a:r>
              <a:rPr lang="fr-BE" dirty="0"/>
              <a:t> van de sollicitant</a:t>
            </a:r>
            <a:endParaRPr lang="nl-BE" b="1" dirty="0">
              <a:solidFill>
                <a:schemeClr val="tx1"/>
              </a:solidFill>
            </a:endParaRPr>
          </a:p>
        </p:txBody>
      </p:sp>
      <p:pic>
        <p:nvPicPr>
          <p:cNvPr id="7" name="Picture 6">
            <a:extLst>
              <a:ext uri="{FF2B5EF4-FFF2-40B4-BE49-F238E27FC236}">
                <a16:creationId xmlns:a16="http://schemas.microsoft.com/office/drawing/2014/main" id="{F3DDA961-39B2-1DF9-80C6-3A14BA72E046}"/>
              </a:ext>
            </a:extLst>
          </p:cNvPr>
          <p:cNvPicPr>
            <a:picLocks noChangeAspect="1"/>
          </p:cNvPicPr>
          <p:nvPr/>
        </p:nvPicPr>
        <p:blipFill>
          <a:blip r:embed="rId2"/>
          <a:stretch>
            <a:fillRect/>
          </a:stretch>
        </p:blipFill>
        <p:spPr>
          <a:xfrm>
            <a:off x="384361" y="1931562"/>
            <a:ext cx="6064207" cy="3813942"/>
          </a:xfrm>
          <a:prstGeom prst="rect">
            <a:avLst/>
          </a:prstGeom>
        </p:spPr>
      </p:pic>
    </p:spTree>
    <p:extLst>
      <p:ext uri="{BB962C8B-B14F-4D97-AF65-F5344CB8AC3E}">
        <p14:creationId xmlns:p14="http://schemas.microsoft.com/office/powerpoint/2010/main" val="501792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CF59CA-51D6-63B9-8AB9-1D4AB2413BE9}"/>
              </a:ext>
            </a:extLst>
          </p:cNvPr>
          <p:cNvSpPr>
            <a:spLocks noGrp="1"/>
          </p:cNvSpPr>
          <p:nvPr>
            <p:ph type="body" sz="quarter" idx="19"/>
          </p:nvPr>
        </p:nvSpPr>
        <p:spPr/>
        <p:txBody>
          <a:bodyPr/>
          <a:lstStyle/>
          <a:p>
            <a:r>
              <a:rPr lang="nl-BE" dirty="0"/>
              <a:t>Dashboard mandaatnemer</a:t>
            </a:r>
          </a:p>
        </p:txBody>
      </p:sp>
      <p:sp>
        <p:nvSpPr>
          <p:cNvPr id="9" name="TextBox 8">
            <a:extLst>
              <a:ext uri="{FF2B5EF4-FFF2-40B4-BE49-F238E27FC236}">
                <a16:creationId xmlns:a16="http://schemas.microsoft.com/office/drawing/2014/main" id="{701F9F5B-D824-A3FA-E16D-EE23DB849168}"/>
              </a:ext>
            </a:extLst>
          </p:cNvPr>
          <p:cNvSpPr txBox="1"/>
          <p:nvPr/>
        </p:nvSpPr>
        <p:spPr>
          <a:xfrm>
            <a:off x="6939419" y="2135688"/>
            <a:ext cx="4509631" cy="646331"/>
          </a:xfrm>
          <a:prstGeom prst="rect">
            <a:avLst/>
          </a:prstGeom>
          <a:noFill/>
        </p:spPr>
        <p:txBody>
          <a:bodyPr wrap="square" rtlCol="0">
            <a:spAutoFit/>
          </a:bodyPr>
          <a:lstStyle/>
          <a:p>
            <a:pPr marL="171450" indent="-171450">
              <a:buFont typeface="Arial" panose="020B0604020202020204" pitchFamily="34" charset="0"/>
              <a:buChar char="•"/>
            </a:pPr>
            <a:r>
              <a:rPr lang="nl-BE" sz="1200" dirty="0"/>
              <a:t>De gebruiker selecteert in de tabel de sollicitant om de precontractuele gegevens te raadplegen</a:t>
            </a:r>
          </a:p>
          <a:p>
            <a:pPr marL="171450" indent="-171450">
              <a:buFont typeface="Arial" panose="020B0604020202020204" pitchFamily="34" charset="0"/>
              <a:buChar char="•"/>
            </a:pPr>
            <a:endParaRPr lang="nl-BE" sz="1200" dirty="0"/>
          </a:p>
        </p:txBody>
      </p:sp>
      <p:pic>
        <p:nvPicPr>
          <p:cNvPr id="3" name="Picture 2">
            <a:extLst>
              <a:ext uri="{FF2B5EF4-FFF2-40B4-BE49-F238E27FC236}">
                <a16:creationId xmlns:a16="http://schemas.microsoft.com/office/drawing/2014/main" id="{7D3F6348-0C4F-B9E0-1787-A480E6483E1B}"/>
              </a:ext>
            </a:extLst>
          </p:cNvPr>
          <p:cNvPicPr>
            <a:picLocks noChangeAspect="1"/>
          </p:cNvPicPr>
          <p:nvPr/>
        </p:nvPicPr>
        <p:blipFill>
          <a:blip r:embed="rId2"/>
          <a:stretch>
            <a:fillRect/>
          </a:stretch>
        </p:blipFill>
        <p:spPr>
          <a:xfrm>
            <a:off x="9042820" y="867335"/>
            <a:ext cx="2873641" cy="923239"/>
          </a:xfrm>
          <a:prstGeom prst="rect">
            <a:avLst/>
          </a:prstGeom>
          <a:ln>
            <a:solidFill>
              <a:schemeClr val="tx1"/>
            </a:solidFill>
          </a:ln>
        </p:spPr>
      </p:pic>
      <p:pic>
        <p:nvPicPr>
          <p:cNvPr id="6" name="Picture 5">
            <a:extLst>
              <a:ext uri="{FF2B5EF4-FFF2-40B4-BE49-F238E27FC236}">
                <a16:creationId xmlns:a16="http://schemas.microsoft.com/office/drawing/2014/main" id="{945267E0-B8B5-537F-C294-039F74DDE251}"/>
              </a:ext>
            </a:extLst>
          </p:cNvPr>
          <p:cNvPicPr>
            <a:picLocks noChangeAspect="1"/>
          </p:cNvPicPr>
          <p:nvPr/>
        </p:nvPicPr>
        <p:blipFill>
          <a:blip r:embed="rId3"/>
          <a:stretch>
            <a:fillRect/>
          </a:stretch>
        </p:blipFill>
        <p:spPr>
          <a:xfrm>
            <a:off x="52821" y="1886381"/>
            <a:ext cx="6801689" cy="4243654"/>
          </a:xfrm>
          <a:prstGeom prst="rect">
            <a:avLst/>
          </a:prstGeom>
          <a:ln>
            <a:solidFill>
              <a:schemeClr val="tx1"/>
            </a:solidFill>
          </a:ln>
        </p:spPr>
      </p:pic>
    </p:spTree>
    <p:extLst>
      <p:ext uri="{BB962C8B-B14F-4D97-AF65-F5344CB8AC3E}">
        <p14:creationId xmlns:p14="http://schemas.microsoft.com/office/powerpoint/2010/main" val="532760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CF59CA-51D6-63B9-8AB9-1D4AB2413BE9}"/>
              </a:ext>
            </a:extLst>
          </p:cNvPr>
          <p:cNvSpPr>
            <a:spLocks noGrp="1"/>
          </p:cNvSpPr>
          <p:nvPr>
            <p:ph type="body" sz="quarter" idx="19"/>
          </p:nvPr>
        </p:nvSpPr>
        <p:spPr/>
        <p:txBody>
          <a:bodyPr/>
          <a:lstStyle/>
          <a:p>
            <a:r>
              <a:rPr lang="nl-BE" dirty="0"/>
              <a:t>Mandaatnemer aanvaardt de toegang</a:t>
            </a:r>
          </a:p>
        </p:txBody>
      </p:sp>
      <p:sp>
        <p:nvSpPr>
          <p:cNvPr id="9" name="TextBox 8">
            <a:extLst>
              <a:ext uri="{FF2B5EF4-FFF2-40B4-BE49-F238E27FC236}">
                <a16:creationId xmlns:a16="http://schemas.microsoft.com/office/drawing/2014/main" id="{701F9F5B-D824-A3FA-E16D-EE23DB849168}"/>
              </a:ext>
            </a:extLst>
          </p:cNvPr>
          <p:cNvSpPr txBox="1"/>
          <p:nvPr/>
        </p:nvSpPr>
        <p:spPr>
          <a:xfrm>
            <a:off x="6939419" y="2135688"/>
            <a:ext cx="4509631" cy="646331"/>
          </a:xfrm>
          <a:prstGeom prst="rect">
            <a:avLst/>
          </a:prstGeom>
          <a:noFill/>
        </p:spPr>
        <p:txBody>
          <a:bodyPr wrap="square" rtlCol="0">
            <a:spAutoFit/>
          </a:bodyPr>
          <a:lstStyle/>
          <a:p>
            <a:pPr marL="171450" indent="-171450">
              <a:buFont typeface="Arial" panose="020B0604020202020204" pitchFamily="34" charset="0"/>
              <a:buChar char="•"/>
            </a:pPr>
            <a:r>
              <a:rPr lang="nl-BE" sz="1200" dirty="0"/>
              <a:t>De gebruiker selecteert expliciet het akkoord met de voorwaarden.</a:t>
            </a:r>
          </a:p>
          <a:p>
            <a:pPr marL="171450" indent="-171450">
              <a:buFont typeface="Arial" panose="020B0604020202020204" pitchFamily="34" charset="0"/>
              <a:buChar char="•"/>
            </a:pPr>
            <a:r>
              <a:rPr lang="nl-BE" sz="1200" dirty="0"/>
              <a:t>De gebruiker aanvaardt de toegang tot de precontractuele gegevens van de sollicitant.</a:t>
            </a:r>
          </a:p>
        </p:txBody>
      </p:sp>
      <p:pic>
        <p:nvPicPr>
          <p:cNvPr id="3" name="Picture 2">
            <a:extLst>
              <a:ext uri="{FF2B5EF4-FFF2-40B4-BE49-F238E27FC236}">
                <a16:creationId xmlns:a16="http://schemas.microsoft.com/office/drawing/2014/main" id="{E3ED16D6-D5D5-EE0F-2EAB-E0A616773846}"/>
              </a:ext>
            </a:extLst>
          </p:cNvPr>
          <p:cNvPicPr>
            <a:picLocks noChangeAspect="1"/>
          </p:cNvPicPr>
          <p:nvPr/>
        </p:nvPicPr>
        <p:blipFill>
          <a:blip r:embed="rId2"/>
          <a:stretch>
            <a:fillRect/>
          </a:stretch>
        </p:blipFill>
        <p:spPr>
          <a:xfrm>
            <a:off x="9042820" y="867335"/>
            <a:ext cx="2873641" cy="923239"/>
          </a:xfrm>
          <a:prstGeom prst="rect">
            <a:avLst/>
          </a:prstGeom>
          <a:ln>
            <a:solidFill>
              <a:schemeClr val="tx1"/>
            </a:solidFill>
          </a:ln>
        </p:spPr>
      </p:pic>
      <p:pic>
        <p:nvPicPr>
          <p:cNvPr id="5" name="Picture 4">
            <a:extLst>
              <a:ext uri="{FF2B5EF4-FFF2-40B4-BE49-F238E27FC236}">
                <a16:creationId xmlns:a16="http://schemas.microsoft.com/office/drawing/2014/main" id="{C0544E83-049D-31C6-466F-8857CBF11716}"/>
              </a:ext>
            </a:extLst>
          </p:cNvPr>
          <p:cNvPicPr>
            <a:picLocks noChangeAspect="1"/>
          </p:cNvPicPr>
          <p:nvPr/>
        </p:nvPicPr>
        <p:blipFill>
          <a:blip r:embed="rId3"/>
          <a:stretch>
            <a:fillRect/>
          </a:stretch>
        </p:blipFill>
        <p:spPr>
          <a:xfrm>
            <a:off x="203213" y="1894637"/>
            <a:ext cx="6632315" cy="4220870"/>
          </a:xfrm>
          <a:prstGeom prst="rect">
            <a:avLst/>
          </a:prstGeom>
          <a:ln>
            <a:solidFill>
              <a:schemeClr val="tx1"/>
            </a:solidFill>
          </a:ln>
        </p:spPr>
      </p:pic>
    </p:spTree>
    <p:extLst>
      <p:ext uri="{BB962C8B-B14F-4D97-AF65-F5344CB8AC3E}">
        <p14:creationId xmlns:p14="http://schemas.microsoft.com/office/powerpoint/2010/main" val="3452813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CF59CA-51D6-63B9-8AB9-1D4AB2413BE9}"/>
              </a:ext>
            </a:extLst>
          </p:cNvPr>
          <p:cNvSpPr>
            <a:spLocks noGrp="1"/>
          </p:cNvSpPr>
          <p:nvPr>
            <p:ph type="body" sz="quarter" idx="19"/>
          </p:nvPr>
        </p:nvSpPr>
        <p:spPr>
          <a:xfrm>
            <a:off x="1504722" y="385442"/>
            <a:ext cx="8438605" cy="943513"/>
          </a:xfrm>
        </p:spPr>
        <p:txBody>
          <a:bodyPr/>
          <a:lstStyle/>
          <a:p>
            <a:r>
              <a:rPr lang="nl-BE" dirty="0"/>
              <a:t>Mandaatnemer heeft toegang tot de precontractuele gegevens</a:t>
            </a:r>
          </a:p>
        </p:txBody>
      </p:sp>
      <p:sp>
        <p:nvSpPr>
          <p:cNvPr id="9" name="TextBox 8">
            <a:extLst>
              <a:ext uri="{FF2B5EF4-FFF2-40B4-BE49-F238E27FC236}">
                <a16:creationId xmlns:a16="http://schemas.microsoft.com/office/drawing/2014/main" id="{701F9F5B-D824-A3FA-E16D-EE23DB849168}"/>
              </a:ext>
            </a:extLst>
          </p:cNvPr>
          <p:cNvSpPr txBox="1"/>
          <p:nvPr/>
        </p:nvSpPr>
        <p:spPr>
          <a:xfrm>
            <a:off x="6939419" y="2135688"/>
            <a:ext cx="4509631" cy="461665"/>
          </a:xfrm>
          <a:prstGeom prst="rect">
            <a:avLst/>
          </a:prstGeom>
          <a:noFill/>
        </p:spPr>
        <p:txBody>
          <a:bodyPr wrap="square" rtlCol="0">
            <a:spAutoFit/>
          </a:bodyPr>
          <a:lstStyle/>
          <a:p>
            <a:pPr marL="171450" indent="-171450">
              <a:buFont typeface="Arial" panose="020B0604020202020204" pitchFamily="34" charset="0"/>
              <a:buChar char="•"/>
            </a:pPr>
            <a:r>
              <a:rPr lang="nl-BE" sz="1200" dirty="0"/>
              <a:t>De gebruiker heeft toegang tot de flexi-job-gegevens van de sollicitant.</a:t>
            </a:r>
          </a:p>
        </p:txBody>
      </p:sp>
      <p:pic>
        <p:nvPicPr>
          <p:cNvPr id="3" name="Picture 2">
            <a:extLst>
              <a:ext uri="{FF2B5EF4-FFF2-40B4-BE49-F238E27FC236}">
                <a16:creationId xmlns:a16="http://schemas.microsoft.com/office/drawing/2014/main" id="{4A1F32A8-2195-5E7C-A894-0B1A7635237F}"/>
              </a:ext>
            </a:extLst>
          </p:cNvPr>
          <p:cNvPicPr>
            <a:picLocks noChangeAspect="1"/>
          </p:cNvPicPr>
          <p:nvPr/>
        </p:nvPicPr>
        <p:blipFill>
          <a:blip r:embed="rId2"/>
          <a:stretch>
            <a:fillRect/>
          </a:stretch>
        </p:blipFill>
        <p:spPr>
          <a:xfrm>
            <a:off x="9042820" y="867335"/>
            <a:ext cx="2873641" cy="923239"/>
          </a:xfrm>
          <a:prstGeom prst="rect">
            <a:avLst/>
          </a:prstGeom>
          <a:ln>
            <a:solidFill>
              <a:schemeClr val="tx1"/>
            </a:solidFill>
          </a:ln>
        </p:spPr>
      </p:pic>
      <p:pic>
        <p:nvPicPr>
          <p:cNvPr id="6" name="Picture 5">
            <a:extLst>
              <a:ext uri="{FF2B5EF4-FFF2-40B4-BE49-F238E27FC236}">
                <a16:creationId xmlns:a16="http://schemas.microsoft.com/office/drawing/2014/main" id="{D61B1C4F-B9E4-0EC2-959C-F633F6F60FCE}"/>
              </a:ext>
            </a:extLst>
          </p:cNvPr>
          <p:cNvPicPr>
            <a:picLocks noChangeAspect="1"/>
          </p:cNvPicPr>
          <p:nvPr/>
        </p:nvPicPr>
        <p:blipFill>
          <a:blip r:embed="rId3"/>
          <a:stretch>
            <a:fillRect/>
          </a:stretch>
        </p:blipFill>
        <p:spPr>
          <a:xfrm>
            <a:off x="240273" y="1931212"/>
            <a:ext cx="6600227" cy="4198925"/>
          </a:xfrm>
          <a:prstGeom prst="rect">
            <a:avLst/>
          </a:prstGeom>
          <a:ln>
            <a:solidFill>
              <a:schemeClr val="tx1"/>
            </a:solidFill>
          </a:ln>
        </p:spPr>
      </p:pic>
    </p:spTree>
    <p:extLst>
      <p:ext uri="{BB962C8B-B14F-4D97-AF65-F5344CB8AC3E}">
        <p14:creationId xmlns:p14="http://schemas.microsoft.com/office/powerpoint/2010/main" val="3513127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CF59CA-51D6-63B9-8AB9-1D4AB2413BE9}"/>
              </a:ext>
            </a:extLst>
          </p:cNvPr>
          <p:cNvSpPr>
            <a:spLocks noGrp="1"/>
          </p:cNvSpPr>
          <p:nvPr>
            <p:ph type="body" sz="quarter" idx="19"/>
          </p:nvPr>
        </p:nvSpPr>
        <p:spPr>
          <a:xfrm>
            <a:off x="1504722" y="385442"/>
            <a:ext cx="8438605" cy="943513"/>
          </a:xfrm>
        </p:spPr>
        <p:txBody>
          <a:bodyPr/>
          <a:lstStyle/>
          <a:p>
            <a:r>
              <a:rPr lang="nl-BE" dirty="0"/>
              <a:t>Mandaatnemer heeft toegang tot de precontractuele gegevens</a:t>
            </a:r>
          </a:p>
        </p:txBody>
      </p:sp>
      <p:sp>
        <p:nvSpPr>
          <p:cNvPr id="9" name="TextBox 8">
            <a:extLst>
              <a:ext uri="{FF2B5EF4-FFF2-40B4-BE49-F238E27FC236}">
                <a16:creationId xmlns:a16="http://schemas.microsoft.com/office/drawing/2014/main" id="{701F9F5B-D824-A3FA-E16D-EE23DB849168}"/>
              </a:ext>
            </a:extLst>
          </p:cNvPr>
          <p:cNvSpPr txBox="1"/>
          <p:nvPr/>
        </p:nvSpPr>
        <p:spPr>
          <a:xfrm>
            <a:off x="6939419" y="2135688"/>
            <a:ext cx="4509631" cy="276999"/>
          </a:xfrm>
          <a:prstGeom prst="rect">
            <a:avLst/>
          </a:prstGeom>
          <a:noFill/>
        </p:spPr>
        <p:txBody>
          <a:bodyPr wrap="square" rtlCol="0">
            <a:spAutoFit/>
          </a:bodyPr>
          <a:lstStyle/>
          <a:p>
            <a:pPr marL="171450" indent="-171450">
              <a:buFont typeface="Arial" panose="020B0604020202020204" pitchFamily="34" charset="0"/>
              <a:buChar char="•"/>
            </a:pPr>
            <a:r>
              <a:rPr lang="nl-BE" sz="1200" dirty="0"/>
              <a:t>De gebruiker kan de gegevens downloaden in pdf.</a:t>
            </a:r>
          </a:p>
        </p:txBody>
      </p:sp>
      <p:pic>
        <p:nvPicPr>
          <p:cNvPr id="3" name="Picture 2">
            <a:extLst>
              <a:ext uri="{FF2B5EF4-FFF2-40B4-BE49-F238E27FC236}">
                <a16:creationId xmlns:a16="http://schemas.microsoft.com/office/drawing/2014/main" id="{39453638-5AEE-9BBE-6E0A-ED8348E40CF5}"/>
              </a:ext>
            </a:extLst>
          </p:cNvPr>
          <p:cNvPicPr>
            <a:picLocks noChangeAspect="1"/>
          </p:cNvPicPr>
          <p:nvPr/>
        </p:nvPicPr>
        <p:blipFill>
          <a:blip r:embed="rId2"/>
          <a:stretch>
            <a:fillRect/>
          </a:stretch>
        </p:blipFill>
        <p:spPr>
          <a:xfrm>
            <a:off x="9042820" y="867335"/>
            <a:ext cx="2873641" cy="923239"/>
          </a:xfrm>
          <a:prstGeom prst="rect">
            <a:avLst/>
          </a:prstGeom>
          <a:ln>
            <a:solidFill>
              <a:schemeClr val="tx1"/>
            </a:solidFill>
          </a:ln>
        </p:spPr>
      </p:pic>
      <p:pic>
        <p:nvPicPr>
          <p:cNvPr id="8" name="Picture 7">
            <a:extLst>
              <a:ext uri="{FF2B5EF4-FFF2-40B4-BE49-F238E27FC236}">
                <a16:creationId xmlns:a16="http://schemas.microsoft.com/office/drawing/2014/main" id="{74448DED-1CA3-EF57-B8F1-40BECE72D309}"/>
              </a:ext>
            </a:extLst>
          </p:cNvPr>
          <p:cNvPicPr>
            <a:picLocks noChangeAspect="1"/>
          </p:cNvPicPr>
          <p:nvPr/>
        </p:nvPicPr>
        <p:blipFill>
          <a:blip r:embed="rId3"/>
          <a:stretch>
            <a:fillRect/>
          </a:stretch>
        </p:blipFill>
        <p:spPr>
          <a:xfrm>
            <a:off x="1667865" y="1790574"/>
            <a:ext cx="3350864" cy="4801809"/>
          </a:xfrm>
          <a:prstGeom prst="rect">
            <a:avLst/>
          </a:prstGeom>
          <a:ln>
            <a:solidFill>
              <a:schemeClr val="tx1"/>
            </a:solidFill>
          </a:ln>
        </p:spPr>
      </p:pic>
    </p:spTree>
    <p:extLst>
      <p:ext uri="{BB962C8B-B14F-4D97-AF65-F5344CB8AC3E}">
        <p14:creationId xmlns:p14="http://schemas.microsoft.com/office/powerpoint/2010/main" val="301826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102762-C9E8-0611-2D54-3092155DF3EB}"/>
              </a:ext>
            </a:extLst>
          </p:cNvPr>
          <p:cNvSpPr>
            <a:spLocks noGrp="1"/>
          </p:cNvSpPr>
          <p:nvPr>
            <p:ph type="body" sz="quarter" idx="19"/>
          </p:nvPr>
        </p:nvSpPr>
        <p:spPr/>
        <p:txBody>
          <a:bodyPr/>
          <a:lstStyle/>
          <a:p>
            <a:r>
              <a:rPr lang="nl-BE" dirty="0"/>
              <a:t>Case scenario</a:t>
            </a:r>
          </a:p>
        </p:txBody>
      </p:sp>
      <p:sp>
        <p:nvSpPr>
          <p:cNvPr id="3" name="Footer Placeholder 2">
            <a:extLst>
              <a:ext uri="{FF2B5EF4-FFF2-40B4-BE49-F238E27FC236}">
                <a16:creationId xmlns:a16="http://schemas.microsoft.com/office/drawing/2014/main" id="{C9D17673-79AF-E646-0626-4B076FCC733D}"/>
              </a:ext>
            </a:extLst>
          </p:cNvPr>
          <p:cNvSpPr>
            <a:spLocks noGrp="1"/>
          </p:cNvSpPr>
          <p:nvPr>
            <p:ph type="ftr" sz="quarter" idx="21"/>
          </p:nvPr>
        </p:nvSpPr>
        <p:spPr/>
        <p:txBody>
          <a:bodyPr/>
          <a:lstStyle/>
          <a:p>
            <a:r>
              <a:rPr lang="nl-BE" dirty="0"/>
              <a:t>E-GOV 3.0 - IVC</a:t>
            </a:r>
            <a:endParaRPr lang="en-US" dirty="0"/>
          </a:p>
        </p:txBody>
      </p:sp>
      <p:sp>
        <p:nvSpPr>
          <p:cNvPr id="4" name="Text Placeholder 3">
            <a:extLst>
              <a:ext uri="{FF2B5EF4-FFF2-40B4-BE49-F238E27FC236}">
                <a16:creationId xmlns:a16="http://schemas.microsoft.com/office/drawing/2014/main" id="{B5A8CA79-5284-6620-A44E-5A6A12EBD437}"/>
              </a:ext>
            </a:extLst>
          </p:cNvPr>
          <p:cNvSpPr>
            <a:spLocks noGrp="1"/>
          </p:cNvSpPr>
          <p:nvPr>
            <p:ph type="body" sz="quarter" idx="15"/>
          </p:nvPr>
        </p:nvSpPr>
        <p:spPr>
          <a:xfrm>
            <a:off x="7361616" y="2568731"/>
            <a:ext cx="3976970" cy="1720537"/>
          </a:xfrm>
        </p:spPr>
        <p:txBody>
          <a:bodyPr/>
          <a:lstStyle/>
          <a:p>
            <a:pPr marL="0" indent="0">
              <a:buNone/>
            </a:pPr>
            <a:r>
              <a:rPr lang="fr-BE" dirty="0"/>
              <a:t>Case </a:t>
            </a:r>
            <a:r>
              <a:rPr lang="fr-BE" dirty="0" err="1"/>
              <a:t>vanuit</a:t>
            </a:r>
            <a:r>
              <a:rPr lang="fr-BE" dirty="0"/>
              <a:t> </a:t>
            </a:r>
            <a:r>
              <a:rPr lang="fr-BE" dirty="0" err="1"/>
              <a:t>standpunt</a:t>
            </a:r>
            <a:r>
              <a:rPr lang="fr-BE" dirty="0"/>
              <a:t> Sollicitant – </a:t>
            </a:r>
            <a:r>
              <a:rPr lang="fr-BE" dirty="0" err="1"/>
              <a:t>krijgt</a:t>
            </a:r>
            <a:r>
              <a:rPr lang="fr-BE" dirty="0"/>
              <a:t> </a:t>
            </a:r>
            <a:r>
              <a:rPr lang="fr-BE" dirty="0" err="1"/>
              <a:t>een</a:t>
            </a:r>
            <a:r>
              <a:rPr lang="fr-BE" dirty="0"/>
              <a:t> </a:t>
            </a:r>
            <a:r>
              <a:rPr lang="fr-BE" dirty="0" err="1"/>
              <a:t>notificatie</a:t>
            </a:r>
            <a:r>
              <a:rPr lang="fr-BE" dirty="0"/>
              <a:t> van het </a:t>
            </a:r>
            <a:r>
              <a:rPr lang="fr-BE" dirty="0" err="1"/>
              <a:t>burgermandaat</a:t>
            </a:r>
            <a:r>
              <a:rPr lang="fr-BE" dirty="0"/>
              <a:t> in de </a:t>
            </a:r>
            <a:r>
              <a:rPr lang="fr-BE" dirty="0" err="1"/>
              <a:t>ebox</a:t>
            </a:r>
            <a:r>
              <a:rPr lang="fr-BE" dirty="0"/>
              <a:t>.</a:t>
            </a:r>
            <a:endParaRPr lang="nl-BE" b="1" dirty="0">
              <a:solidFill>
                <a:schemeClr val="tx1"/>
              </a:solidFill>
            </a:endParaRPr>
          </a:p>
        </p:txBody>
      </p:sp>
      <p:pic>
        <p:nvPicPr>
          <p:cNvPr id="7" name="Picture 6">
            <a:extLst>
              <a:ext uri="{FF2B5EF4-FFF2-40B4-BE49-F238E27FC236}">
                <a16:creationId xmlns:a16="http://schemas.microsoft.com/office/drawing/2014/main" id="{74D59B4A-8294-A069-73DD-6FD5918157AD}"/>
              </a:ext>
            </a:extLst>
          </p:cNvPr>
          <p:cNvPicPr>
            <a:picLocks noChangeAspect="1"/>
          </p:cNvPicPr>
          <p:nvPr/>
        </p:nvPicPr>
        <p:blipFill>
          <a:blip r:embed="rId2"/>
          <a:stretch>
            <a:fillRect/>
          </a:stretch>
        </p:blipFill>
        <p:spPr>
          <a:xfrm>
            <a:off x="520214" y="1880774"/>
            <a:ext cx="6563740" cy="4154266"/>
          </a:xfrm>
          <a:prstGeom prst="rect">
            <a:avLst/>
          </a:prstGeom>
          <a:ln>
            <a:solidFill>
              <a:schemeClr val="tx1"/>
            </a:solidFill>
          </a:ln>
        </p:spPr>
      </p:pic>
    </p:spTree>
    <p:extLst>
      <p:ext uri="{BB962C8B-B14F-4D97-AF65-F5344CB8AC3E}">
        <p14:creationId xmlns:p14="http://schemas.microsoft.com/office/powerpoint/2010/main" val="101118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CF59CA-51D6-63B9-8AB9-1D4AB2413BE9}"/>
              </a:ext>
            </a:extLst>
          </p:cNvPr>
          <p:cNvSpPr>
            <a:spLocks noGrp="1"/>
          </p:cNvSpPr>
          <p:nvPr>
            <p:ph type="body" sz="quarter" idx="19"/>
          </p:nvPr>
        </p:nvSpPr>
        <p:spPr>
          <a:xfrm>
            <a:off x="1504722" y="385442"/>
            <a:ext cx="8438605" cy="943513"/>
          </a:xfrm>
        </p:spPr>
        <p:txBody>
          <a:bodyPr/>
          <a:lstStyle/>
          <a:p>
            <a:r>
              <a:rPr lang="nl-BE" sz="2800" dirty="0"/>
              <a:t>Bericht van het mandaat in de </a:t>
            </a:r>
            <a:r>
              <a:rPr lang="nl-BE" sz="2800" dirty="0" err="1"/>
              <a:t>ebox</a:t>
            </a:r>
            <a:r>
              <a:rPr lang="nl-BE" sz="2800" dirty="0"/>
              <a:t> van de burger</a:t>
            </a:r>
          </a:p>
        </p:txBody>
      </p:sp>
      <p:pic>
        <p:nvPicPr>
          <p:cNvPr id="4" name="Picture 3">
            <a:extLst>
              <a:ext uri="{FF2B5EF4-FFF2-40B4-BE49-F238E27FC236}">
                <a16:creationId xmlns:a16="http://schemas.microsoft.com/office/drawing/2014/main" id="{7A169AA9-74A4-ACE2-5310-DB24DC128449}"/>
              </a:ext>
            </a:extLst>
          </p:cNvPr>
          <p:cNvPicPr>
            <a:picLocks noChangeAspect="1"/>
          </p:cNvPicPr>
          <p:nvPr/>
        </p:nvPicPr>
        <p:blipFill>
          <a:blip r:embed="rId2"/>
          <a:stretch>
            <a:fillRect/>
          </a:stretch>
        </p:blipFill>
        <p:spPr>
          <a:xfrm>
            <a:off x="340952" y="1711047"/>
            <a:ext cx="5531634" cy="3636363"/>
          </a:xfrm>
          <a:prstGeom prst="rect">
            <a:avLst/>
          </a:prstGeom>
          <a:ln>
            <a:solidFill>
              <a:schemeClr val="tx1"/>
            </a:solidFill>
          </a:ln>
        </p:spPr>
      </p:pic>
      <p:pic>
        <p:nvPicPr>
          <p:cNvPr id="5" name="Picture 4">
            <a:extLst>
              <a:ext uri="{FF2B5EF4-FFF2-40B4-BE49-F238E27FC236}">
                <a16:creationId xmlns:a16="http://schemas.microsoft.com/office/drawing/2014/main" id="{C149FB81-2087-B7AF-F4A7-E4F3D756420A}"/>
              </a:ext>
            </a:extLst>
          </p:cNvPr>
          <p:cNvPicPr>
            <a:picLocks noChangeAspect="1"/>
          </p:cNvPicPr>
          <p:nvPr/>
        </p:nvPicPr>
        <p:blipFill>
          <a:blip r:embed="rId3"/>
          <a:stretch>
            <a:fillRect/>
          </a:stretch>
        </p:blipFill>
        <p:spPr>
          <a:xfrm>
            <a:off x="6319416" y="1455724"/>
            <a:ext cx="3717038" cy="5323587"/>
          </a:xfrm>
          <a:prstGeom prst="rect">
            <a:avLst/>
          </a:prstGeom>
          <a:ln>
            <a:solidFill>
              <a:schemeClr val="tx1"/>
            </a:solidFill>
          </a:ln>
        </p:spPr>
      </p:pic>
      <p:pic>
        <p:nvPicPr>
          <p:cNvPr id="6" name="Picture 5">
            <a:extLst>
              <a:ext uri="{FF2B5EF4-FFF2-40B4-BE49-F238E27FC236}">
                <a16:creationId xmlns:a16="http://schemas.microsoft.com/office/drawing/2014/main" id="{349BEA75-BD1F-7166-89EF-A0C289067976}"/>
              </a:ext>
            </a:extLst>
          </p:cNvPr>
          <p:cNvPicPr>
            <a:picLocks noChangeAspect="1"/>
          </p:cNvPicPr>
          <p:nvPr/>
        </p:nvPicPr>
        <p:blipFill>
          <a:blip r:embed="rId4"/>
          <a:stretch>
            <a:fillRect/>
          </a:stretch>
        </p:blipFill>
        <p:spPr>
          <a:xfrm>
            <a:off x="9835035" y="673322"/>
            <a:ext cx="2269890" cy="719017"/>
          </a:xfrm>
          <a:prstGeom prst="rect">
            <a:avLst/>
          </a:prstGeom>
          <a:ln>
            <a:solidFill>
              <a:schemeClr val="tx1"/>
            </a:solidFill>
          </a:ln>
        </p:spPr>
      </p:pic>
    </p:spTree>
    <p:extLst>
      <p:ext uri="{BB962C8B-B14F-4D97-AF65-F5344CB8AC3E}">
        <p14:creationId xmlns:p14="http://schemas.microsoft.com/office/powerpoint/2010/main" val="3720199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102762-C9E8-0611-2D54-3092155DF3EB}"/>
              </a:ext>
            </a:extLst>
          </p:cNvPr>
          <p:cNvSpPr>
            <a:spLocks noGrp="1"/>
          </p:cNvSpPr>
          <p:nvPr>
            <p:ph type="body" sz="quarter" idx="19"/>
          </p:nvPr>
        </p:nvSpPr>
        <p:spPr/>
        <p:txBody>
          <a:bodyPr/>
          <a:lstStyle/>
          <a:p>
            <a:r>
              <a:rPr lang="nl-BE" dirty="0"/>
              <a:t>Case scenario</a:t>
            </a:r>
          </a:p>
        </p:txBody>
      </p:sp>
      <p:sp>
        <p:nvSpPr>
          <p:cNvPr id="3" name="Footer Placeholder 2">
            <a:extLst>
              <a:ext uri="{FF2B5EF4-FFF2-40B4-BE49-F238E27FC236}">
                <a16:creationId xmlns:a16="http://schemas.microsoft.com/office/drawing/2014/main" id="{C9D17673-79AF-E646-0626-4B076FCC733D}"/>
              </a:ext>
            </a:extLst>
          </p:cNvPr>
          <p:cNvSpPr>
            <a:spLocks noGrp="1"/>
          </p:cNvSpPr>
          <p:nvPr>
            <p:ph type="ftr" sz="quarter" idx="21"/>
          </p:nvPr>
        </p:nvSpPr>
        <p:spPr/>
        <p:txBody>
          <a:bodyPr/>
          <a:lstStyle/>
          <a:p>
            <a:r>
              <a:rPr lang="nl-BE" dirty="0"/>
              <a:t>E-GOV 3.0 - IVC</a:t>
            </a:r>
            <a:endParaRPr lang="en-US" dirty="0"/>
          </a:p>
        </p:txBody>
      </p:sp>
      <p:sp>
        <p:nvSpPr>
          <p:cNvPr id="4" name="Text Placeholder 3">
            <a:extLst>
              <a:ext uri="{FF2B5EF4-FFF2-40B4-BE49-F238E27FC236}">
                <a16:creationId xmlns:a16="http://schemas.microsoft.com/office/drawing/2014/main" id="{B5A8CA79-5284-6620-A44E-5A6A12EBD437}"/>
              </a:ext>
            </a:extLst>
          </p:cNvPr>
          <p:cNvSpPr>
            <a:spLocks noGrp="1"/>
          </p:cNvSpPr>
          <p:nvPr>
            <p:ph type="body" sz="quarter" idx="15"/>
          </p:nvPr>
        </p:nvSpPr>
        <p:spPr>
          <a:xfrm>
            <a:off x="7361616" y="2568731"/>
            <a:ext cx="3976970" cy="1720537"/>
          </a:xfrm>
        </p:spPr>
        <p:txBody>
          <a:bodyPr/>
          <a:lstStyle/>
          <a:p>
            <a:pPr marL="0" indent="0">
              <a:buNone/>
            </a:pPr>
            <a:r>
              <a:rPr lang="fr-BE" dirty="0"/>
              <a:t>Case </a:t>
            </a:r>
            <a:r>
              <a:rPr lang="fr-BE" dirty="0" err="1"/>
              <a:t>vanuit</a:t>
            </a:r>
            <a:r>
              <a:rPr lang="fr-BE" dirty="0"/>
              <a:t> </a:t>
            </a:r>
            <a:r>
              <a:rPr lang="fr-BE" dirty="0" err="1"/>
              <a:t>standpunt</a:t>
            </a:r>
            <a:r>
              <a:rPr lang="fr-BE" dirty="0"/>
              <a:t> Sollicitant – </a:t>
            </a:r>
            <a:r>
              <a:rPr lang="fr-BE" dirty="0" err="1"/>
              <a:t>gaat</a:t>
            </a:r>
            <a:r>
              <a:rPr lang="fr-BE" dirty="0"/>
              <a:t> </a:t>
            </a:r>
            <a:r>
              <a:rPr lang="fr-BE" dirty="0" err="1"/>
              <a:t>naar</a:t>
            </a:r>
            <a:r>
              <a:rPr lang="fr-BE" dirty="0"/>
              <a:t> het </a:t>
            </a:r>
            <a:r>
              <a:rPr lang="fr-BE" dirty="0" err="1"/>
              <a:t>dashboard</a:t>
            </a:r>
            <a:r>
              <a:rPr lang="fr-BE" dirty="0"/>
              <a:t> van de </a:t>
            </a:r>
            <a:r>
              <a:rPr lang="fr-BE" dirty="0" err="1"/>
              <a:t>onlinedienst</a:t>
            </a:r>
            <a:r>
              <a:rPr lang="fr-BE" dirty="0"/>
              <a:t> </a:t>
            </a:r>
            <a:r>
              <a:rPr lang="fr-BE" dirty="0" err="1"/>
              <a:t>voor</a:t>
            </a:r>
            <a:r>
              <a:rPr lang="fr-BE" dirty="0"/>
              <a:t> de burger toegangtotmijndata.fgov.be.</a:t>
            </a:r>
            <a:endParaRPr lang="nl-BE" b="1" dirty="0">
              <a:solidFill>
                <a:schemeClr val="tx1"/>
              </a:solidFill>
            </a:endParaRPr>
          </a:p>
        </p:txBody>
      </p:sp>
      <p:pic>
        <p:nvPicPr>
          <p:cNvPr id="6" name="Picture 5">
            <a:extLst>
              <a:ext uri="{FF2B5EF4-FFF2-40B4-BE49-F238E27FC236}">
                <a16:creationId xmlns:a16="http://schemas.microsoft.com/office/drawing/2014/main" id="{B056E2B1-1F27-380A-ECB4-0B09EA17CB67}"/>
              </a:ext>
            </a:extLst>
          </p:cNvPr>
          <p:cNvPicPr>
            <a:picLocks noChangeAspect="1"/>
          </p:cNvPicPr>
          <p:nvPr/>
        </p:nvPicPr>
        <p:blipFill>
          <a:blip r:embed="rId2"/>
          <a:stretch>
            <a:fillRect/>
          </a:stretch>
        </p:blipFill>
        <p:spPr>
          <a:xfrm>
            <a:off x="506268" y="1790319"/>
            <a:ext cx="6579113" cy="4096429"/>
          </a:xfrm>
          <a:prstGeom prst="rect">
            <a:avLst/>
          </a:prstGeom>
        </p:spPr>
      </p:pic>
    </p:spTree>
    <p:extLst>
      <p:ext uri="{BB962C8B-B14F-4D97-AF65-F5344CB8AC3E}">
        <p14:creationId xmlns:p14="http://schemas.microsoft.com/office/powerpoint/2010/main" val="3222966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511467-F31E-B7AA-C2DE-FDDAF98C44E5}"/>
              </a:ext>
            </a:extLst>
          </p:cNvPr>
          <p:cNvSpPr>
            <a:spLocks noGrp="1"/>
          </p:cNvSpPr>
          <p:nvPr>
            <p:ph type="body" sz="quarter" idx="10"/>
          </p:nvPr>
        </p:nvSpPr>
        <p:spPr/>
        <p:txBody>
          <a:bodyPr/>
          <a:lstStyle/>
          <a:p>
            <a:r>
              <a:rPr lang="nl-BE" dirty="0"/>
              <a:t>User </a:t>
            </a:r>
            <a:r>
              <a:rPr lang="nl-BE" dirty="0" err="1"/>
              <a:t>journey</a:t>
            </a:r>
            <a:endParaRPr lang="nl-BE" dirty="0"/>
          </a:p>
          <a:p>
            <a:r>
              <a:rPr lang="nl-BE" dirty="0"/>
              <a:t>Toegang vragen door mandaatnemer </a:t>
            </a:r>
          </a:p>
        </p:txBody>
      </p:sp>
    </p:spTree>
    <p:extLst>
      <p:ext uri="{BB962C8B-B14F-4D97-AF65-F5344CB8AC3E}">
        <p14:creationId xmlns:p14="http://schemas.microsoft.com/office/powerpoint/2010/main" val="170281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CF59CA-51D6-63B9-8AB9-1D4AB2413BE9}"/>
              </a:ext>
            </a:extLst>
          </p:cNvPr>
          <p:cNvSpPr>
            <a:spLocks noGrp="1"/>
          </p:cNvSpPr>
          <p:nvPr>
            <p:ph type="body" sz="quarter" idx="19"/>
          </p:nvPr>
        </p:nvSpPr>
        <p:spPr>
          <a:xfrm>
            <a:off x="1504722" y="385442"/>
            <a:ext cx="8438605" cy="943513"/>
          </a:xfrm>
        </p:spPr>
        <p:txBody>
          <a:bodyPr/>
          <a:lstStyle/>
          <a:p>
            <a:r>
              <a:rPr lang="nl-BE" sz="2800" dirty="0"/>
              <a:t>Dashboard van de burger</a:t>
            </a:r>
          </a:p>
        </p:txBody>
      </p:sp>
      <p:sp>
        <p:nvSpPr>
          <p:cNvPr id="9" name="TextBox 8">
            <a:extLst>
              <a:ext uri="{FF2B5EF4-FFF2-40B4-BE49-F238E27FC236}">
                <a16:creationId xmlns:a16="http://schemas.microsoft.com/office/drawing/2014/main" id="{E5D4DBCB-4CA0-8C3E-1FBD-29196830D3A5}"/>
              </a:ext>
            </a:extLst>
          </p:cNvPr>
          <p:cNvSpPr txBox="1"/>
          <p:nvPr/>
        </p:nvSpPr>
        <p:spPr>
          <a:xfrm>
            <a:off x="8040979" y="2135688"/>
            <a:ext cx="3408071" cy="1200329"/>
          </a:xfrm>
          <a:prstGeom prst="rect">
            <a:avLst/>
          </a:prstGeom>
          <a:noFill/>
        </p:spPr>
        <p:txBody>
          <a:bodyPr wrap="square" rtlCol="0">
            <a:spAutoFit/>
          </a:bodyPr>
          <a:lstStyle/>
          <a:p>
            <a:pPr marL="171450" indent="-171450">
              <a:buFont typeface="Arial" panose="020B0604020202020204" pitchFamily="34" charset="0"/>
              <a:buChar char="•"/>
            </a:pPr>
            <a:r>
              <a:rPr lang="nl-BE" sz="1200" dirty="0"/>
              <a:t>De burger ziet de verleende toegangen aan Resto </a:t>
            </a:r>
            <a:r>
              <a:rPr lang="nl-BE" sz="1200" dirty="0" err="1"/>
              <a:t>Pokébowl</a:t>
            </a:r>
            <a:r>
              <a:rPr lang="nl-BE" sz="1200" dirty="0"/>
              <a:t>.</a:t>
            </a:r>
          </a:p>
          <a:p>
            <a:pPr marL="171450" indent="-171450">
              <a:buFont typeface="Arial" panose="020B0604020202020204" pitchFamily="34" charset="0"/>
              <a:buChar char="•"/>
            </a:pPr>
            <a:r>
              <a:rPr lang="nl-BE" sz="1200" dirty="0"/>
              <a:t>De burger ziet tot wanneer het mandaat geldig is en kan het steeds zelf stopzetten.</a:t>
            </a:r>
          </a:p>
          <a:p>
            <a:pPr marL="171450" indent="-171450">
              <a:buFont typeface="Arial" panose="020B0604020202020204" pitchFamily="34" charset="0"/>
              <a:buChar char="•"/>
            </a:pPr>
            <a:r>
              <a:rPr lang="nl-BE" sz="1200" dirty="0"/>
              <a:t>De burger ziet wanneer en door welke entiteit een mandaat is gebruikt.</a:t>
            </a:r>
          </a:p>
        </p:txBody>
      </p:sp>
      <p:pic>
        <p:nvPicPr>
          <p:cNvPr id="5" name="Picture 4">
            <a:extLst>
              <a:ext uri="{FF2B5EF4-FFF2-40B4-BE49-F238E27FC236}">
                <a16:creationId xmlns:a16="http://schemas.microsoft.com/office/drawing/2014/main" id="{071F8BD6-8362-A99A-7C5D-79A6E6475273}"/>
              </a:ext>
            </a:extLst>
          </p:cNvPr>
          <p:cNvPicPr>
            <a:picLocks noChangeAspect="1"/>
          </p:cNvPicPr>
          <p:nvPr/>
        </p:nvPicPr>
        <p:blipFill>
          <a:blip r:embed="rId2"/>
          <a:stretch>
            <a:fillRect/>
          </a:stretch>
        </p:blipFill>
        <p:spPr>
          <a:xfrm>
            <a:off x="140641" y="1433779"/>
            <a:ext cx="7834243" cy="4923129"/>
          </a:xfrm>
          <a:prstGeom prst="rect">
            <a:avLst/>
          </a:prstGeom>
          <a:ln>
            <a:solidFill>
              <a:schemeClr val="tx1"/>
            </a:solidFill>
          </a:ln>
        </p:spPr>
      </p:pic>
      <p:pic>
        <p:nvPicPr>
          <p:cNvPr id="6" name="Picture 5">
            <a:extLst>
              <a:ext uri="{FF2B5EF4-FFF2-40B4-BE49-F238E27FC236}">
                <a16:creationId xmlns:a16="http://schemas.microsoft.com/office/drawing/2014/main" id="{7F1C84C0-9E9C-54C3-279A-EB8F4E2F4176}"/>
              </a:ext>
            </a:extLst>
          </p:cNvPr>
          <p:cNvPicPr>
            <a:picLocks noChangeAspect="1"/>
          </p:cNvPicPr>
          <p:nvPr/>
        </p:nvPicPr>
        <p:blipFill>
          <a:blip r:embed="rId3"/>
          <a:stretch>
            <a:fillRect/>
          </a:stretch>
        </p:blipFill>
        <p:spPr>
          <a:xfrm>
            <a:off x="9177717" y="857198"/>
            <a:ext cx="2873642" cy="910263"/>
          </a:xfrm>
          <a:prstGeom prst="rect">
            <a:avLst/>
          </a:prstGeom>
          <a:ln>
            <a:solidFill>
              <a:schemeClr val="tx1"/>
            </a:solidFill>
          </a:ln>
        </p:spPr>
      </p:pic>
    </p:spTree>
    <p:extLst>
      <p:ext uri="{BB962C8B-B14F-4D97-AF65-F5344CB8AC3E}">
        <p14:creationId xmlns:p14="http://schemas.microsoft.com/office/powerpoint/2010/main" val="170777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61D1D3-3D71-F716-00C0-66B9FF99738F}"/>
              </a:ext>
            </a:extLst>
          </p:cNvPr>
          <p:cNvSpPr>
            <a:spLocks noGrp="1"/>
          </p:cNvSpPr>
          <p:nvPr>
            <p:ph type="body" sz="quarter" idx="19"/>
          </p:nvPr>
        </p:nvSpPr>
        <p:spPr>
          <a:xfrm>
            <a:off x="1504722" y="409651"/>
            <a:ext cx="8438605" cy="919304"/>
          </a:xfrm>
        </p:spPr>
        <p:txBody>
          <a:bodyPr/>
          <a:lstStyle/>
          <a:p>
            <a:r>
              <a:rPr lang="nl-BE" dirty="0"/>
              <a:t>Case: precontractuele gegevens raadplegen door een potentiële werkgever</a:t>
            </a:r>
          </a:p>
        </p:txBody>
      </p:sp>
      <p:sp>
        <p:nvSpPr>
          <p:cNvPr id="3" name="Footer Placeholder 2">
            <a:extLst>
              <a:ext uri="{FF2B5EF4-FFF2-40B4-BE49-F238E27FC236}">
                <a16:creationId xmlns:a16="http://schemas.microsoft.com/office/drawing/2014/main" id="{E644A111-CF6F-EBC4-3C92-2774DE45F5F7}"/>
              </a:ext>
            </a:extLst>
          </p:cNvPr>
          <p:cNvSpPr>
            <a:spLocks noGrp="1"/>
          </p:cNvSpPr>
          <p:nvPr>
            <p:ph type="ftr" sz="quarter" idx="21"/>
          </p:nvPr>
        </p:nvSpPr>
        <p:spPr/>
        <p:txBody>
          <a:bodyPr/>
          <a:lstStyle/>
          <a:p>
            <a:r>
              <a:rPr lang="nl-BE" dirty="0"/>
              <a:t>E-GOV 3.0 - IVC</a:t>
            </a:r>
            <a:endParaRPr lang="en-US" dirty="0"/>
          </a:p>
        </p:txBody>
      </p:sp>
      <p:sp>
        <p:nvSpPr>
          <p:cNvPr id="4" name="Text Placeholder 3">
            <a:extLst>
              <a:ext uri="{FF2B5EF4-FFF2-40B4-BE49-F238E27FC236}">
                <a16:creationId xmlns:a16="http://schemas.microsoft.com/office/drawing/2014/main" id="{61B07043-0A86-EBB8-A762-A6A6D1874E13}"/>
              </a:ext>
            </a:extLst>
          </p:cNvPr>
          <p:cNvSpPr>
            <a:spLocks noGrp="1"/>
          </p:cNvSpPr>
          <p:nvPr>
            <p:ph type="body" sz="quarter" idx="15"/>
          </p:nvPr>
        </p:nvSpPr>
        <p:spPr/>
        <p:txBody>
          <a:bodyPr/>
          <a:lstStyle/>
          <a:p>
            <a:r>
              <a:rPr lang="nl-BE" dirty="0"/>
              <a:t>Maria wil “</a:t>
            </a:r>
            <a:r>
              <a:rPr lang="nl-BE" dirty="0" err="1"/>
              <a:t>flexijobben</a:t>
            </a:r>
            <a:r>
              <a:rPr lang="nl-BE" dirty="0"/>
              <a:t>” bij werkgever Resto </a:t>
            </a:r>
            <a:r>
              <a:rPr lang="nl-BE" dirty="0" err="1"/>
              <a:t>Pokébowl</a:t>
            </a:r>
            <a:r>
              <a:rPr lang="nl-BE" dirty="0"/>
              <a:t> en komt solliciteren.</a:t>
            </a:r>
          </a:p>
          <a:p>
            <a:r>
              <a:rPr lang="nl-BE" dirty="0"/>
              <a:t>Resto </a:t>
            </a:r>
            <a:r>
              <a:rPr lang="nl-BE" dirty="0" err="1"/>
              <a:t>Pokébowl</a:t>
            </a:r>
            <a:r>
              <a:rPr lang="nl-BE" dirty="0"/>
              <a:t> wil weten of Maria al dan niet mag “</a:t>
            </a:r>
            <a:r>
              <a:rPr lang="nl-BE" dirty="0" err="1"/>
              <a:t>flexijobben</a:t>
            </a:r>
            <a:r>
              <a:rPr lang="nl-BE" dirty="0"/>
              <a:t>”.</a:t>
            </a:r>
          </a:p>
          <a:p>
            <a:r>
              <a:rPr lang="nl-BE" dirty="0"/>
              <a:t>Roos, eigenaar van </a:t>
            </a:r>
            <a:r>
              <a:rPr lang="nl-BE" dirty="0" err="1"/>
              <a:t>Pokébowl</a:t>
            </a:r>
            <a:r>
              <a:rPr lang="nl-BE" dirty="0"/>
              <a:t>, maakt hiervoor gebruik van de online toepassing voor het opvragen van precontractuele gegevens.</a:t>
            </a:r>
          </a:p>
        </p:txBody>
      </p:sp>
      <p:pic>
        <p:nvPicPr>
          <p:cNvPr id="9" name="Picture 8">
            <a:extLst>
              <a:ext uri="{FF2B5EF4-FFF2-40B4-BE49-F238E27FC236}">
                <a16:creationId xmlns:a16="http://schemas.microsoft.com/office/drawing/2014/main" id="{E21EECEC-5A9B-6B6A-5E73-F60C42993355}"/>
              </a:ext>
            </a:extLst>
          </p:cNvPr>
          <p:cNvPicPr>
            <a:picLocks noChangeAspect="1"/>
          </p:cNvPicPr>
          <p:nvPr/>
        </p:nvPicPr>
        <p:blipFill>
          <a:blip r:embed="rId3"/>
          <a:stretch>
            <a:fillRect/>
          </a:stretch>
        </p:blipFill>
        <p:spPr>
          <a:xfrm>
            <a:off x="822300" y="4504792"/>
            <a:ext cx="9468079" cy="1686581"/>
          </a:xfrm>
          <a:prstGeom prst="rect">
            <a:avLst/>
          </a:prstGeom>
          <a:ln>
            <a:solidFill>
              <a:schemeClr val="tx1"/>
            </a:solidFill>
          </a:ln>
        </p:spPr>
      </p:pic>
    </p:spTree>
    <p:extLst>
      <p:ext uri="{BB962C8B-B14F-4D97-AF65-F5344CB8AC3E}">
        <p14:creationId xmlns:p14="http://schemas.microsoft.com/office/powerpoint/2010/main" val="3261163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CF59CA-51D6-63B9-8AB9-1D4AB2413BE9}"/>
              </a:ext>
            </a:extLst>
          </p:cNvPr>
          <p:cNvSpPr>
            <a:spLocks noGrp="1"/>
          </p:cNvSpPr>
          <p:nvPr>
            <p:ph type="body" sz="quarter" idx="19"/>
          </p:nvPr>
        </p:nvSpPr>
        <p:spPr/>
        <p:txBody>
          <a:bodyPr/>
          <a:lstStyle/>
          <a:p>
            <a:r>
              <a:rPr lang="nl-BE" dirty="0"/>
              <a:t>Hoe krijgt Resto </a:t>
            </a:r>
            <a:r>
              <a:rPr lang="nl-BE" dirty="0" err="1"/>
              <a:t>Pokébowl</a:t>
            </a:r>
            <a:r>
              <a:rPr lang="nl-BE" dirty="0"/>
              <a:t> toegang tot precontractuele gegevens? </a:t>
            </a:r>
          </a:p>
        </p:txBody>
      </p:sp>
      <p:sp>
        <p:nvSpPr>
          <p:cNvPr id="9" name="TextBox 8">
            <a:extLst>
              <a:ext uri="{FF2B5EF4-FFF2-40B4-BE49-F238E27FC236}">
                <a16:creationId xmlns:a16="http://schemas.microsoft.com/office/drawing/2014/main" id="{701F9F5B-D824-A3FA-E16D-EE23DB849168}"/>
              </a:ext>
            </a:extLst>
          </p:cNvPr>
          <p:cNvSpPr txBox="1"/>
          <p:nvPr/>
        </p:nvSpPr>
        <p:spPr>
          <a:xfrm>
            <a:off x="8661197" y="2070202"/>
            <a:ext cx="2787853" cy="2308324"/>
          </a:xfrm>
          <a:prstGeom prst="rect">
            <a:avLst/>
          </a:prstGeom>
          <a:noFill/>
        </p:spPr>
        <p:txBody>
          <a:bodyPr wrap="square" rtlCol="0">
            <a:spAutoFit/>
          </a:bodyPr>
          <a:lstStyle/>
          <a:p>
            <a:r>
              <a:rPr lang="nl-NL" sz="1200" dirty="0"/>
              <a:t>De hoofdtoegangsbeheerder van Resto </a:t>
            </a:r>
            <a:r>
              <a:rPr lang="nl-NL" sz="1200" dirty="0" err="1"/>
              <a:t>Pokébowl</a:t>
            </a:r>
            <a:r>
              <a:rPr lang="nl-NL" sz="1200" dirty="0"/>
              <a:t> dient eenmaal voor de onderneming de gebruikersvoorwaarden te aanvaarden.</a:t>
            </a:r>
          </a:p>
          <a:p>
            <a:endParaRPr lang="nl-NL" sz="1200" dirty="0"/>
          </a:p>
          <a:p>
            <a:r>
              <a:rPr lang="nl-NL" sz="1200" dirty="0"/>
              <a:t>Voor het gebruik van de API:</a:t>
            </a:r>
          </a:p>
          <a:p>
            <a:r>
              <a:rPr lang="nl-NL" sz="1200" b="1" dirty="0" err="1"/>
              <a:t>Circle</a:t>
            </a:r>
            <a:r>
              <a:rPr lang="nl-NL" sz="1200" b="1" dirty="0"/>
              <a:t> of trust</a:t>
            </a:r>
          </a:p>
          <a:p>
            <a:endParaRPr lang="nl-NL" sz="1200" dirty="0"/>
          </a:p>
          <a:p>
            <a:endParaRPr lang="nl-NL" sz="1200" dirty="0"/>
          </a:p>
          <a:p>
            <a:r>
              <a:rPr lang="nl-NL" sz="1200" dirty="0"/>
              <a:t>Voor het gebruik van de onlinedienst:</a:t>
            </a:r>
          </a:p>
          <a:p>
            <a:r>
              <a:rPr lang="nl-NL" sz="1200" b="1" dirty="0"/>
              <a:t>Algemene gebruikersvoorwaarden</a:t>
            </a:r>
            <a:endParaRPr lang="nl-BE" sz="1200" b="1" dirty="0"/>
          </a:p>
          <a:p>
            <a:pPr marL="171450" indent="-171450">
              <a:buFont typeface="Arial" panose="020B0604020202020204" pitchFamily="34" charset="0"/>
              <a:buChar char="•"/>
            </a:pPr>
            <a:endParaRPr lang="nl-BE" sz="1200" dirty="0"/>
          </a:p>
        </p:txBody>
      </p:sp>
      <p:pic>
        <p:nvPicPr>
          <p:cNvPr id="4" name="Picture 3">
            <a:extLst>
              <a:ext uri="{FF2B5EF4-FFF2-40B4-BE49-F238E27FC236}">
                <a16:creationId xmlns:a16="http://schemas.microsoft.com/office/drawing/2014/main" id="{2C5E8275-DD11-8C95-44A1-D88CD6F4C335}"/>
              </a:ext>
            </a:extLst>
          </p:cNvPr>
          <p:cNvPicPr>
            <a:picLocks noChangeAspect="1"/>
          </p:cNvPicPr>
          <p:nvPr/>
        </p:nvPicPr>
        <p:blipFill>
          <a:blip r:embed="rId2"/>
          <a:stretch>
            <a:fillRect/>
          </a:stretch>
        </p:blipFill>
        <p:spPr>
          <a:xfrm>
            <a:off x="161496" y="1732363"/>
            <a:ext cx="7918861" cy="5010184"/>
          </a:xfrm>
          <a:prstGeom prst="rect">
            <a:avLst/>
          </a:prstGeom>
          <a:ln>
            <a:solidFill>
              <a:schemeClr val="tx1"/>
            </a:solidFill>
          </a:ln>
        </p:spPr>
      </p:pic>
    </p:spTree>
    <p:extLst>
      <p:ext uri="{BB962C8B-B14F-4D97-AF65-F5344CB8AC3E}">
        <p14:creationId xmlns:p14="http://schemas.microsoft.com/office/powerpoint/2010/main" val="1036294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102762-C9E8-0611-2D54-3092155DF3EB}"/>
              </a:ext>
            </a:extLst>
          </p:cNvPr>
          <p:cNvSpPr>
            <a:spLocks noGrp="1"/>
          </p:cNvSpPr>
          <p:nvPr>
            <p:ph type="body" sz="quarter" idx="19"/>
          </p:nvPr>
        </p:nvSpPr>
        <p:spPr>
          <a:xfrm>
            <a:off x="1504722" y="343814"/>
            <a:ext cx="8438605" cy="985141"/>
          </a:xfrm>
        </p:spPr>
        <p:txBody>
          <a:bodyPr/>
          <a:lstStyle/>
          <a:p>
            <a:r>
              <a:rPr lang="nl-BE" dirty="0"/>
              <a:t>Hoe krijgt Resto </a:t>
            </a:r>
            <a:r>
              <a:rPr lang="nl-BE" dirty="0" err="1"/>
              <a:t>Pokébowl</a:t>
            </a:r>
            <a:r>
              <a:rPr lang="nl-BE" dirty="0"/>
              <a:t> toegang tot precontractuele gegevens? </a:t>
            </a:r>
          </a:p>
        </p:txBody>
      </p:sp>
      <p:sp>
        <p:nvSpPr>
          <p:cNvPr id="3" name="Footer Placeholder 2">
            <a:extLst>
              <a:ext uri="{FF2B5EF4-FFF2-40B4-BE49-F238E27FC236}">
                <a16:creationId xmlns:a16="http://schemas.microsoft.com/office/drawing/2014/main" id="{C9D17673-79AF-E646-0626-4B076FCC733D}"/>
              </a:ext>
            </a:extLst>
          </p:cNvPr>
          <p:cNvSpPr>
            <a:spLocks noGrp="1"/>
          </p:cNvSpPr>
          <p:nvPr>
            <p:ph type="ftr" sz="quarter" idx="21"/>
          </p:nvPr>
        </p:nvSpPr>
        <p:spPr/>
        <p:txBody>
          <a:bodyPr/>
          <a:lstStyle/>
          <a:p>
            <a:r>
              <a:rPr lang="nl-BE" dirty="0"/>
              <a:t>E-GOV 3.0 - IVC</a:t>
            </a:r>
            <a:endParaRPr lang="en-US" dirty="0"/>
          </a:p>
        </p:txBody>
      </p:sp>
      <p:sp>
        <p:nvSpPr>
          <p:cNvPr id="4" name="Text Placeholder 3">
            <a:extLst>
              <a:ext uri="{FF2B5EF4-FFF2-40B4-BE49-F238E27FC236}">
                <a16:creationId xmlns:a16="http://schemas.microsoft.com/office/drawing/2014/main" id="{B5A8CA79-5284-6620-A44E-5A6A12EBD437}"/>
              </a:ext>
            </a:extLst>
          </p:cNvPr>
          <p:cNvSpPr>
            <a:spLocks noGrp="1"/>
          </p:cNvSpPr>
          <p:nvPr>
            <p:ph type="body" sz="quarter" idx="15"/>
          </p:nvPr>
        </p:nvSpPr>
        <p:spPr>
          <a:xfrm>
            <a:off x="1504721" y="1853514"/>
            <a:ext cx="10103079" cy="3978875"/>
          </a:xfrm>
        </p:spPr>
        <p:txBody>
          <a:bodyPr>
            <a:normAutofit/>
          </a:bodyPr>
          <a:lstStyle/>
          <a:p>
            <a:r>
              <a:rPr lang="nl-NL" dirty="0"/>
              <a:t>De hoofdtoegangsbeheerder kan rechtstreeks de onlinedienst gebruiken. </a:t>
            </a:r>
          </a:p>
          <a:p>
            <a:r>
              <a:rPr lang="nl-NL" dirty="0"/>
              <a:t>Via Toegangsbeheer van het portaal van de sociale zekerheid kan de hoofdtoegangsbeheerder een toegangsbeheerder aanstellen. Daarop kunnen gebruikers aangemaakt worden die burgermandaten kunnen beheren en precontractuele gegevens raadplegen in naam van de onderneming.</a:t>
            </a:r>
          </a:p>
        </p:txBody>
      </p:sp>
    </p:spTree>
    <p:extLst>
      <p:ext uri="{BB962C8B-B14F-4D97-AF65-F5344CB8AC3E}">
        <p14:creationId xmlns:p14="http://schemas.microsoft.com/office/powerpoint/2010/main" val="45097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102762-C9E8-0611-2D54-3092155DF3EB}"/>
              </a:ext>
            </a:extLst>
          </p:cNvPr>
          <p:cNvSpPr>
            <a:spLocks noGrp="1"/>
          </p:cNvSpPr>
          <p:nvPr>
            <p:ph type="body" sz="quarter" idx="19"/>
          </p:nvPr>
        </p:nvSpPr>
        <p:spPr/>
        <p:txBody>
          <a:bodyPr/>
          <a:lstStyle/>
          <a:p>
            <a:r>
              <a:rPr lang="nl-BE" dirty="0"/>
              <a:t>Case scenario</a:t>
            </a:r>
          </a:p>
        </p:txBody>
      </p:sp>
      <p:sp>
        <p:nvSpPr>
          <p:cNvPr id="3" name="Footer Placeholder 2">
            <a:extLst>
              <a:ext uri="{FF2B5EF4-FFF2-40B4-BE49-F238E27FC236}">
                <a16:creationId xmlns:a16="http://schemas.microsoft.com/office/drawing/2014/main" id="{C9D17673-79AF-E646-0626-4B076FCC733D}"/>
              </a:ext>
            </a:extLst>
          </p:cNvPr>
          <p:cNvSpPr>
            <a:spLocks noGrp="1"/>
          </p:cNvSpPr>
          <p:nvPr>
            <p:ph type="ftr" sz="quarter" idx="21"/>
          </p:nvPr>
        </p:nvSpPr>
        <p:spPr/>
        <p:txBody>
          <a:bodyPr/>
          <a:lstStyle/>
          <a:p>
            <a:r>
              <a:rPr lang="nl-BE" dirty="0"/>
              <a:t>E-GOV 3.0 - IVC</a:t>
            </a:r>
            <a:endParaRPr lang="en-US" dirty="0"/>
          </a:p>
        </p:txBody>
      </p:sp>
      <p:sp>
        <p:nvSpPr>
          <p:cNvPr id="4" name="Text Placeholder 3">
            <a:extLst>
              <a:ext uri="{FF2B5EF4-FFF2-40B4-BE49-F238E27FC236}">
                <a16:creationId xmlns:a16="http://schemas.microsoft.com/office/drawing/2014/main" id="{B5A8CA79-5284-6620-A44E-5A6A12EBD437}"/>
              </a:ext>
            </a:extLst>
          </p:cNvPr>
          <p:cNvSpPr>
            <a:spLocks noGrp="1"/>
          </p:cNvSpPr>
          <p:nvPr>
            <p:ph type="body" sz="quarter" idx="15"/>
          </p:nvPr>
        </p:nvSpPr>
        <p:spPr>
          <a:xfrm>
            <a:off x="6772130" y="2348662"/>
            <a:ext cx="4877445" cy="2613234"/>
          </a:xfrm>
        </p:spPr>
        <p:txBody>
          <a:bodyPr>
            <a:normAutofit/>
          </a:bodyPr>
          <a:lstStyle/>
          <a:p>
            <a:pPr marL="0" indent="0">
              <a:buNone/>
            </a:pPr>
            <a:r>
              <a:rPr lang="fr-BE" dirty="0"/>
              <a:t>Case </a:t>
            </a:r>
            <a:r>
              <a:rPr lang="fr-BE" dirty="0" err="1"/>
              <a:t>vanuit</a:t>
            </a:r>
            <a:r>
              <a:rPr lang="fr-BE" dirty="0"/>
              <a:t> </a:t>
            </a:r>
            <a:r>
              <a:rPr lang="fr-BE" dirty="0" err="1"/>
              <a:t>standpunt</a:t>
            </a:r>
            <a:r>
              <a:rPr lang="fr-BE" dirty="0"/>
              <a:t> </a:t>
            </a:r>
            <a:r>
              <a:rPr lang="fr-BE" dirty="0" err="1"/>
              <a:t>PokéBowl</a:t>
            </a:r>
            <a:r>
              <a:rPr lang="fr-BE" dirty="0"/>
              <a:t> – Roos (</a:t>
            </a:r>
            <a:r>
              <a:rPr lang="fr-BE" dirty="0" err="1"/>
              <a:t>eigenaar</a:t>
            </a:r>
            <a:r>
              <a:rPr lang="fr-BE" dirty="0"/>
              <a:t> van Resto </a:t>
            </a:r>
            <a:r>
              <a:rPr lang="fr-BE" dirty="0" err="1"/>
              <a:t>Pokébowl</a:t>
            </a:r>
            <a:r>
              <a:rPr lang="fr-BE" dirty="0"/>
              <a:t>) </a:t>
            </a:r>
            <a:r>
              <a:rPr lang="fr-BE" dirty="0" err="1"/>
              <a:t>vraagt</a:t>
            </a:r>
            <a:r>
              <a:rPr lang="fr-BE" dirty="0"/>
              <a:t> </a:t>
            </a:r>
            <a:r>
              <a:rPr lang="fr-BE" dirty="0" err="1"/>
              <a:t>toegang</a:t>
            </a:r>
            <a:r>
              <a:rPr lang="fr-BE" dirty="0"/>
              <a:t> </a:t>
            </a:r>
            <a:r>
              <a:rPr lang="fr-BE" dirty="0" err="1"/>
              <a:t>tot</a:t>
            </a:r>
            <a:r>
              <a:rPr lang="fr-BE" dirty="0"/>
              <a:t> te </a:t>
            </a:r>
            <a:r>
              <a:rPr lang="fr-BE" dirty="0" err="1"/>
              <a:t>precontractuele</a:t>
            </a:r>
            <a:r>
              <a:rPr lang="fr-BE" dirty="0"/>
              <a:t> </a:t>
            </a:r>
            <a:r>
              <a:rPr lang="fr-BE" dirty="0" err="1"/>
              <a:t>gegevens</a:t>
            </a:r>
            <a:r>
              <a:rPr lang="fr-BE" dirty="0"/>
              <a:t> van de sollicitant</a:t>
            </a:r>
            <a:endParaRPr lang="nl-BE" b="1" dirty="0">
              <a:solidFill>
                <a:schemeClr val="tx1"/>
              </a:solidFill>
            </a:endParaRPr>
          </a:p>
        </p:txBody>
      </p:sp>
      <p:pic>
        <p:nvPicPr>
          <p:cNvPr id="6" name="Picture 5">
            <a:extLst>
              <a:ext uri="{FF2B5EF4-FFF2-40B4-BE49-F238E27FC236}">
                <a16:creationId xmlns:a16="http://schemas.microsoft.com/office/drawing/2014/main" id="{70567952-C0A2-08AF-6205-B9F454061D34}"/>
              </a:ext>
            </a:extLst>
          </p:cNvPr>
          <p:cNvPicPr>
            <a:picLocks noChangeAspect="1"/>
          </p:cNvPicPr>
          <p:nvPr/>
        </p:nvPicPr>
        <p:blipFill>
          <a:blip r:embed="rId2"/>
          <a:stretch>
            <a:fillRect/>
          </a:stretch>
        </p:blipFill>
        <p:spPr>
          <a:xfrm>
            <a:off x="682292" y="1647670"/>
            <a:ext cx="5718508" cy="3548356"/>
          </a:xfrm>
          <a:prstGeom prst="rect">
            <a:avLst/>
          </a:prstGeom>
        </p:spPr>
      </p:pic>
    </p:spTree>
    <p:extLst>
      <p:ext uri="{BB962C8B-B14F-4D97-AF65-F5344CB8AC3E}">
        <p14:creationId xmlns:p14="http://schemas.microsoft.com/office/powerpoint/2010/main" val="387176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CF59CA-51D6-63B9-8AB9-1D4AB2413BE9}"/>
              </a:ext>
            </a:extLst>
          </p:cNvPr>
          <p:cNvSpPr>
            <a:spLocks noGrp="1"/>
          </p:cNvSpPr>
          <p:nvPr>
            <p:ph type="body" sz="quarter" idx="19"/>
          </p:nvPr>
        </p:nvSpPr>
        <p:spPr/>
        <p:txBody>
          <a:bodyPr/>
          <a:lstStyle/>
          <a:p>
            <a:r>
              <a:rPr lang="nl-BE" dirty="0"/>
              <a:t>Dashboard mandaatnemer</a:t>
            </a:r>
          </a:p>
        </p:txBody>
      </p:sp>
      <p:sp>
        <p:nvSpPr>
          <p:cNvPr id="9" name="TextBox 8">
            <a:extLst>
              <a:ext uri="{FF2B5EF4-FFF2-40B4-BE49-F238E27FC236}">
                <a16:creationId xmlns:a16="http://schemas.microsoft.com/office/drawing/2014/main" id="{701F9F5B-D824-A3FA-E16D-EE23DB849168}"/>
              </a:ext>
            </a:extLst>
          </p:cNvPr>
          <p:cNvSpPr txBox="1"/>
          <p:nvPr/>
        </p:nvSpPr>
        <p:spPr>
          <a:xfrm>
            <a:off x="6939419" y="2135688"/>
            <a:ext cx="4509631" cy="1754326"/>
          </a:xfrm>
          <a:prstGeom prst="rect">
            <a:avLst/>
          </a:prstGeom>
          <a:noFill/>
        </p:spPr>
        <p:txBody>
          <a:bodyPr wrap="square" rtlCol="0">
            <a:spAutoFit/>
          </a:bodyPr>
          <a:lstStyle/>
          <a:p>
            <a:pPr marL="171450" indent="-171450">
              <a:buFont typeface="Arial" panose="020B0604020202020204" pitchFamily="34" charset="0"/>
              <a:buChar char="•"/>
            </a:pPr>
            <a:r>
              <a:rPr lang="nl-BE" sz="1200" dirty="0"/>
              <a:t>Gebruiker van een onderneming logt in op het ondernemingsportaal.</a:t>
            </a:r>
          </a:p>
          <a:p>
            <a:pPr marL="171450" indent="-171450">
              <a:buFont typeface="Arial" panose="020B0604020202020204" pitchFamily="34" charset="0"/>
              <a:buChar char="•"/>
            </a:pPr>
            <a:r>
              <a:rPr lang="nl-BE" sz="1200" dirty="0"/>
              <a:t>De gebruiker selecteert in het menu “Burgergegevens raadplegen”</a:t>
            </a:r>
          </a:p>
          <a:p>
            <a:pPr marL="171450" indent="-171450">
              <a:buFont typeface="Arial" panose="020B0604020202020204" pitchFamily="34" charset="0"/>
              <a:buChar char="•"/>
            </a:pPr>
            <a:r>
              <a:rPr lang="nl-BE" sz="1200" dirty="0"/>
              <a:t>De gebruiker heeft de mogelijkheid om </a:t>
            </a:r>
          </a:p>
          <a:p>
            <a:pPr marL="628650" lvl="1" indent="-171450">
              <a:buFont typeface="Arial" panose="020B0604020202020204" pitchFamily="34" charset="0"/>
              <a:buChar char="•"/>
            </a:pPr>
            <a:r>
              <a:rPr lang="nl-BE" sz="1200" dirty="0"/>
              <a:t>een toegang aan te vragen aan een burger (aanvraag indienen = nieuw mandaat) </a:t>
            </a:r>
          </a:p>
          <a:p>
            <a:pPr marL="628650" lvl="1" indent="-171450">
              <a:buFont typeface="Arial" panose="020B0604020202020204" pitchFamily="34" charset="0"/>
              <a:buChar char="•"/>
            </a:pPr>
            <a:r>
              <a:rPr lang="nl-BE" sz="1200" dirty="0"/>
              <a:t>de precontractuele gegevens te raadplegen op basis van een actief mandaat.</a:t>
            </a:r>
          </a:p>
          <a:p>
            <a:pPr marL="171450" indent="-171450">
              <a:buFont typeface="Arial" panose="020B0604020202020204" pitchFamily="34" charset="0"/>
              <a:buChar char="•"/>
            </a:pPr>
            <a:endParaRPr lang="nl-BE" sz="1200" dirty="0"/>
          </a:p>
        </p:txBody>
      </p:sp>
      <p:pic>
        <p:nvPicPr>
          <p:cNvPr id="4" name="Picture 3">
            <a:extLst>
              <a:ext uri="{FF2B5EF4-FFF2-40B4-BE49-F238E27FC236}">
                <a16:creationId xmlns:a16="http://schemas.microsoft.com/office/drawing/2014/main" id="{152A76D3-A35A-D7A6-7AFA-087DFD508DAB}"/>
              </a:ext>
            </a:extLst>
          </p:cNvPr>
          <p:cNvPicPr>
            <a:picLocks noChangeAspect="1"/>
          </p:cNvPicPr>
          <p:nvPr/>
        </p:nvPicPr>
        <p:blipFill>
          <a:blip r:embed="rId2"/>
          <a:stretch>
            <a:fillRect/>
          </a:stretch>
        </p:blipFill>
        <p:spPr>
          <a:xfrm>
            <a:off x="129816" y="1847983"/>
            <a:ext cx="6739327" cy="4226702"/>
          </a:xfrm>
          <a:prstGeom prst="rect">
            <a:avLst/>
          </a:prstGeom>
          <a:ln>
            <a:solidFill>
              <a:schemeClr val="tx1"/>
            </a:solidFill>
          </a:ln>
        </p:spPr>
      </p:pic>
      <p:pic>
        <p:nvPicPr>
          <p:cNvPr id="5" name="Picture 4">
            <a:extLst>
              <a:ext uri="{FF2B5EF4-FFF2-40B4-BE49-F238E27FC236}">
                <a16:creationId xmlns:a16="http://schemas.microsoft.com/office/drawing/2014/main" id="{6BE9B4B4-3F50-B7AE-B58B-1FE118DA4D85}"/>
              </a:ext>
            </a:extLst>
          </p:cNvPr>
          <p:cNvPicPr>
            <a:picLocks noChangeAspect="1"/>
          </p:cNvPicPr>
          <p:nvPr/>
        </p:nvPicPr>
        <p:blipFill>
          <a:blip r:embed="rId3"/>
          <a:stretch>
            <a:fillRect/>
          </a:stretch>
        </p:blipFill>
        <p:spPr>
          <a:xfrm>
            <a:off x="9042820" y="867335"/>
            <a:ext cx="2873641" cy="923239"/>
          </a:xfrm>
          <a:prstGeom prst="rect">
            <a:avLst/>
          </a:prstGeom>
          <a:ln>
            <a:solidFill>
              <a:schemeClr val="tx1"/>
            </a:solidFill>
          </a:ln>
        </p:spPr>
      </p:pic>
    </p:spTree>
    <p:extLst>
      <p:ext uri="{BB962C8B-B14F-4D97-AF65-F5344CB8AC3E}">
        <p14:creationId xmlns:p14="http://schemas.microsoft.com/office/powerpoint/2010/main" val="552937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CF59CA-51D6-63B9-8AB9-1D4AB2413BE9}"/>
              </a:ext>
            </a:extLst>
          </p:cNvPr>
          <p:cNvSpPr>
            <a:spLocks noGrp="1"/>
          </p:cNvSpPr>
          <p:nvPr>
            <p:ph type="body" sz="quarter" idx="19"/>
          </p:nvPr>
        </p:nvSpPr>
        <p:spPr>
          <a:xfrm>
            <a:off x="1504722" y="200922"/>
            <a:ext cx="8438605" cy="1128033"/>
          </a:xfrm>
        </p:spPr>
        <p:txBody>
          <a:bodyPr/>
          <a:lstStyle/>
          <a:p>
            <a:r>
              <a:rPr lang="nl-BE" dirty="0"/>
              <a:t>Mandaatnemer:</a:t>
            </a:r>
          </a:p>
          <a:p>
            <a:r>
              <a:rPr lang="nl-BE" dirty="0"/>
              <a:t>Aanvraag indienen en bezorgen aan sollicitant</a:t>
            </a:r>
          </a:p>
        </p:txBody>
      </p:sp>
      <p:sp>
        <p:nvSpPr>
          <p:cNvPr id="9" name="TextBox 8">
            <a:extLst>
              <a:ext uri="{FF2B5EF4-FFF2-40B4-BE49-F238E27FC236}">
                <a16:creationId xmlns:a16="http://schemas.microsoft.com/office/drawing/2014/main" id="{701F9F5B-D824-A3FA-E16D-EE23DB849168}"/>
              </a:ext>
            </a:extLst>
          </p:cNvPr>
          <p:cNvSpPr txBox="1"/>
          <p:nvPr/>
        </p:nvSpPr>
        <p:spPr>
          <a:xfrm>
            <a:off x="7308937" y="2079321"/>
            <a:ext cx="4509631" cy="646331"/>
          </a:xfrm>
          <a:prstGeom prst="rect">
            <a:avLst/>
          </a:prstGeom>
          <a:noFill/>
        </p:spPr>
        <p:txBody>
          <a:bodyPr wrap="square" rtlCol="0">
            <a:spAutoFit/>
          </a:bodyPr>
          <a:lstStyle/>
          <a:p>
            <a:pPr marL="171450" indent="-171450">
              <a:buFont typeface="Arial" panose="020B0604020202020204" pitchFamily="34" charset="0"/>
              <a:buChar char="•"/>
            </a:pPr>
            <a:r>
              <a:rPr lang="nl-BE" sz="1200" dirty="0"/>
              <a:t>De gebruiker selecteert een manier waarop de gebruiker de aanvraag aan de sollicitant gaat bezorgen.</a:t>
            </a:r>
          </a:p>
          <a:p>
            <a:pPr marL="171450" indent="-171450">
              <a:buFont typeface="Arial" panose="020B0604020202020204" pitchFamily="34" charset="0"/>
              <a:buChar char="•"/>
            </a:pPr>
            <a:endParaRPr lang="nl-BE" sz="1200" dirty="0"/>
          </a:p>
        </p:txBody>
      </p:sp>
      <p:pic>
        <p:nvPicPr>
          <p:cNvPr id="5" name="Picture 4">
            <a:extLst>
              <a:ext uri="{FF2B5EF4-FFF2-40B4-BE49-F238E27FC236}">
                <a16:creationId xmlns:a16="http://schemas.microsoft.com/office/drawing/2014/main" id="{FC262A9A-5435-35FF-3538-7930B01EF40F}"/>
              </a:ext>
            </a:extLst>
          </p:cNvPr>
          <p:cNvPicPr>
            <a:picLocks noChangeAspect="1"/>
          </p:cNvPicPr>
          <p:nvPr/>
        </p:nvPicPr>
        <p:blipFill>
          <a:blip r:embed="rId2"/>
          <a:stretch>
            <a:fillRect/>
          </a:stretch>
        </p:blipFill>
        <p:spPr>
          <a:xfrm>
            <a:off x="204559" y="1931111"/>
            <a:ext cx="6925203" cy="4301465"/>
          </a:xfrm>
          <a:prstGeom prst="rect">
            <a:avLst/>
          </a:prstGeom>
          <a:ln>
            <a:solidFill>
              <a:schemeClr val="tx1"/>
            </a:solidFill>
          </a:ln>
        </p:spPr>
      </p:pic>
      <p:pic>
        <p:nvPicPr>
          <p:cNvPr id="3" name="Picture 2">
            <a:extLst>
              <a:ext uri="{FF2B5EF4-FFF2-40B4-BE49-F238E27FC236}">
                <a16:creationId xmlns:a16="http://schemas.microsoft.com/office/drawing/2014/main" id="{62C711EB-817C-7107-0023-3AF1838D353A}"/>
              </a:ext>
            </a:extLst>
          </p:cNvPr>
          <p:cNvPicPr>
            <a:picLocks noChangeAspect="1"/>
          </p:cNvPicPr>
          <p:nvPr/>
        </p:nvPicPr>
        <p:blipFill>
          <a:blip r:embed="rId3"/>
          <a:stretch>
            <a:fillRect/>
          </a:stretch>
        </p:blipFill>
        <p:spPr>
          <a:xfrm>
            <a:off x="9159863" y="867335"/>
            <a:ext cx="2873641" cy="923239"/>
          </a:xfrm>
          <a:prstGeom prst="rect">
            <a:avLst/>
          </a:prstGeom>
          <a:ln>
            <a:solidFill>
              <a:schemeClr val="tx1"/>
            </a:solidFill>
          </a:ln>
        </p:spPr>
      </p:pic>
    </p:spTree>
    <p:extLst>
      <p:ext uri="{BB962C8B-B14F-4D97-AF65-F5344CB8AC3E}">
        <p14:creationId xmlns:p14="http://schemas.microsoft.com/office/powerpoint/2010/main" val="1142179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CF59CA-51D6-63B9-8AB9-1D4AB2413BE9}"/>
              </a:ext>
            </a:extLst>
          </p:cNvPr>
          <p:cNvSpPr>
            <a:spLocks noGrp="1"/>
          </p:cNvSpPr>
          <p:nvPr>
            <p:ph type="body" sz="quarter" idx="19"/>
          </p:nvPr>
        </p:nvSpPr>
        <p:spPr/>
        <p:txBody>
          <a:bodyPr/>
          <a:lstStyle/>
          <a:p>
            <a:r>
              <a:rPr lang="nl-BE" dirty="0"/>
              <a:t>Sollicitant scant de QR-code</a:t>
            </a:r>
          </a:p>
        </p:txBody>
      </p:sp>
      <p:sp>
        <p:nvSpPr>
          <p:cNvPr id="9" name="TextBox 8">
            <a:extLst>
              <a:ext uri="{FF2B5EF4-FFF2-40B4-BE49-F238E27FC236}">
                <a16:creationId xmlns:a16="http://schemas.microsoft.com/office/drawing/2014/main" id="{701F9F5B-D824-A3FA-E16D-EE23DB849168}"/>
              </a:ext>
            </a:extLst>
          </p:cNvPr>
          <p:cNvSpPr txBox="1"/>
          <p:nvPr/>
        </p:nvSpPr>
        <p:spPr>
          <a:xfrm>
            <a:off x="6939419" y="2135688"/>
            <a:ext cx="4509631" cy="1938992"/>
          </a:xfrm>
          <a:prstGeom prst="rect">
            <a:avLst/>
          </a:prstGeom>
          <a:noFill/>
        </p:spPr>
        <p:txBody>
          <a:bodyPr wrap="square" rtlCol="0">
            <a:spAutoFit/>
          </a:bodyPr>
          <a:lstStyle/>
          <a:p>
            <a:pPr marL="171450" indent="-171450">
              <a:buFont typeface="Arial" panose="020B0604020202020204" pitchFamily="34" charset="0"/>
              <a:buChar char="•"/>
            </a:pPr>
            <a:r>
              <a:rPr lang="nl-BE" sz="1200" dirty="0"/>
              <a:t>Het systeem genereert een QR-code. </a:t>
            </a:r>
          </a:p>
          <a:p>
            <a:pPr marL="628650" lvl="1" indent="-171450">
              <a:buFont typeface="Arial" panose="020B0604020202020204" pitchFamily="34" charset="0"/>
              <a:buChar char="•"/>
            </a:pPr>
            <a:r>
              <a:rPr lang="nl-BE" sz="1200" dirty="0"/>
              <a:t>De QR-code kan eenmalig gebruikt worden.</a:t>
            </a:r>
          </a:p>
          <a:p>
            <a:pPr marL="628650" lvl="1" indent="-171450">
              <a:buFont typeface="Arial" panose="020B0604020202020204" pitchFamily="34" charset="0"/>
              <a:buChar char="•"/>
            </a:pPr>
            <a:r>
              <a:rPr lang="nl-BE" sz="1200" dirty="0"/>
              <a:t>De QR-code heeft een beperkte duurtijd tot einde van de dag. </a:t>
            </a:r>
          </a:p>
          <a:p>
            <a:pPr marL="171450" indent="-171450">
              <a:buFont typeface="Arial" panose="020B0604020202020204" pitchFamily="34" charset="0"/>
              <a:buChar char="•"/>
            </a:pPr>
            <a:r>
              <a:rPr lang="nl-BE" sz="1200" dirty="0"/>
              <a:t>In de QR-code zit (UX burger = voorbereiding van het mandaat):</a:t>
            </a:r>
          </a:p>
          <a:p>
            <a:pPr marL="628650" lvl="1" indent="-171450">
              <a:buFont typeface="Arial" panose="020B0604020202020204" pitchFamily="34" charset="0"/>
              <a:buChar char="•"/>
            </a:pPr>
            <a:r>
              <a:rPr lang="nl-BE" sz="1200" dirty="0" err="1"/>
              <a:t>url</a:t>
            </a:r>
            <a:r>
              <a:rPr lang="nl-BE" sz="1200" dirty="0"/>
              <a:t> van de onlinedienst voor de burger</a:t>
            </a:r>
          </a:p>
          <a:p>
            <a:pPr marL="628650" lvl="1" indent="-171450">
              <a:buFont typeface="Arial" panose="020B0604020202020204" pitchFamily="34" charset="0"/>
              <a:buChar char="•"/>
            </a:pPr>
            <a:r>
              <a:rPr lang="nl-BE" sz="1200" dirty="0"/>
              <a:t>Het kbo-nummer van de werkgever</a:t>
            </a:r>
          </a:p>
          <a:p>
            <a:pPr marL="628650" lvl="1" indent="-171450">
              <a:buFont typeface="Arial" panose="020B0604020202020204" pitchFamily="34" charset="0"/>
              <a:buChar char="•"/>
            </a:pPr>
            <a:r>
              <a:rPr lang="nl-BE" sz="1200" dirty="0"/>
              <a:t>Context = precontractuele gegevens raadplegen</a:t>
            </a:r>
          </a:p>
          <a:p>
            <a:pPr marL="171450" indent="-171450">
              <a:buFont typeface="Arial" panose="020B0604020202020204" pitchFamily="34" charset="0"/>
              <a:buChar char="•"/>
            </a:pPr>
            <a:r>
              <a:rPr lang="nl-BE" sz="1200" dirty="0"/>
              <a:t>De sollicitant scant de QR-code met de smartphone</a:t>
            </a:r>
          </a:p>
          <a:p>
            <a:pPr marL="171450" indent="-171450">
              <a:buFont typeface="Arial" panose="020B0604020202020204" pitchFamily="34" charset="0"/>
              <a:buChar char="•"/>
            </a:pPr>
            <a:endParaRPr lang="nl-BE" sz="1200" dirty="0"/>
          </a:p>
        </p:txBody>
      </p:sp>
      <p:pic>
        <p:nvPicPr>
          <p:cNvPr id="4" name="Picture 3">
            <a:extLst>
              <a:ext uri="{FF2B5EF4-FFF2-40B4-BE49-F238E27FC236}">
                <a16:creationId xmlns:a16="http://schemas.microsoft.com/office/drawing/2014/main" id="{54B2BC24-896D-4FAF-5EB6-96C905F2A551}"/>
              </a:ext>
            </a:extLst>
          </p:cNvPr>
          <p:cNvPicPr>
            <a:picLocks noChangeAspect="1"/>
          </p:cNvPicPr>
          <p:nvPr/>
        </p:nvPicPr>
        <p:blipFill>
          <a:blip r:embed="rId2"/>
          <a:stretch>
            <a:fillRect/>
          </a:stretch>
        </p:blipFill>
        <p:spPr>
          <a:xfrm>
            <a:off x="167051" y="1947945"/>
            <a:ext cx="6772368" cy="4253469"/>
          </a:xfrm>
          <a:prstGeom prst="rect">
            <a:avLst/>
          </a:prstGeom>
          <a:ln>
            <a:solidFill>
              <a:schemeClr val="tx1"/>
            </a:solidFill>
          </a:ln>
        </p:spPr>
      </p:pic>
      <p:pic>
        <p:nvPicPr>
          <p:cNvPr id="6" name="Picture 5">
            <a:extLst>
              <a:ext uri="{FF2B5EF4-FFF2-40B4-BE49-F238E27FC236}">
                <a16:creationId xmlns:a16="http://schemas.microsoft.com/office/drawing/2014/main" id="{494A9377-FB38-4B6C-8B42-CDFE2B590009}"/>
              </a:ext>
            </a:extLst>
          </p:cNvPr>
          <p:cNvPicPr>
            <a:picLocks noChangeAspect="1"/>
          </p:cNvPicPr>
          <p:nvPr/>
        </p:nvPicPr>
        <p:blipFill>
          <a:blip r:embed="rId3"/>
          <a:stretch>
            <a:fillRect/>
          </a:stretch>
        </p:blipFill>
        <p:spPr>
          <a:xfrm>
            <a:off x="9042820" y="867335"/>
            <a:ext cx="2873641" cy="923239"/>
          </a:xfrm>
          <a:prstGeom prst="rect">
            <a:avLst/>
          </a:prstGeom>
          <a:ln>
            <a:solidFill>
              <a:schemeClr val="tx1"/>
            </a:solidFill>
          </a:ln>
        </p:spPr>
      </p:pic>
    </p:spTree>
    <p:extLst>
      <p:ext uri="{BB962C8B-B14F-4D97-AF65-F5344CB8AC3E}">
        <p14:creationId xmlns:p14="http://schemas.microsoft.com/office/powerpoint/2010/main" val="1559881351"/>
      </p:ext>
    </p:extLst>
  </p:cSld>
  <p:clrMapOvr>
    <a:masterClrMapping/>
  </p:clrMapOvr>
</p:sld>
</file>

<file path=ppt/theme/theme1.xml><?xml version="1.0" encoding="utf-8"?>
<a:theme xmlns:a="http://schemas.openxmlformats.org/drawingml/2006/main" name="Office Theme">
  <a:themeElements>
    <a:clrScheme name="Custom 22">
      <a:dk1>
        <a:srgbClr val="262626"/>
      </a:dk1>
      <a:lt1>
        <a:sysClr val="window" lastClr="FFFFFF"/>
      </a:lt1>
      <a:dk2>
        <a:srgbClr val="476FB5"/>
      </a:dk2>
      <a:lt2>
        <a:srgbClr val="5DC5D2"/>
      </a:lt2>
      <a:accent1>
        <a:srgbClr val="5B9BD5"/>
      </a:accent1>
      <a:accent2>
        <a:srgbClr val="5DC5D2"/>
      </a:accent2>
      <a:accent3>
        <a:srgbClr val="F2F2F2"/>
      </a:accent3>
      <a:accent4>
        <a:srgbClr val="9966FF"/>
      </a:accent4>
      <a:accent5>
        <a:srgbClr val="3B3B3B"/>
      </a:accent5>
      <a:accent6>
        <a:srgbClr val="476FB5"/>
      </a:accent6>
      <a:hlink>
        <a:srgbClr val="3B3B3B"/>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35C48AF-20AD-44C0-8B72-0767F527E709}" vid="{A5E29779-46D5-4C3C-A77E-4C099D33C2BD}"/>
    </a:ext>
  </a:extLst>
</a:theme>
</file>

<file path=ppt/theme/theme2.xml><?xml version="1.0" encoding="utf-8"?>
<a:theme xmlns:a="http://schemas.openxmlformats.org/drawingml/2006/main" name="2_Custom Design">
  <a:themeElements>
    <a:clrScheme name="Custom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7BE"/>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Custom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7BE"/>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ddb2e17-9b02-401e-92db-fae77b78aef7">
      <Terms xmlns="http://schemas.microsoft.com/office/infopath/2007/PartnerControls"/>
    </lcf76f155ced4ddcb4097134ff3c332f>
    <TaxCatchAll xmlns="b6343280-e923-429f-981f-27770744d99d" xsi:nil="true"/>
    <_dlc_DocId xmlns="b6343280-e923-429f-981f-27770744d99d">65XRD6Y7KMPT-1002009202-294</_dlc_DocId>
    <_dlc_DocIdUrl xmlns="b6343280-e923-429f-981f-27770744d99d">
      <Url>https://gcloudbelgium.sharepoint.com/sites/BeConnected/EACROSS/_layouts/15/DocIdRedir.aspx?ID=65XRD6Y7KMPT-1002009202-294</Url>
      <Description>65XRD6Y7KMPT-1002009202-294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18A48ECABBBD4C86B56A02EE5F5009" ma:contentTypeVersion="14" ma:contentTypeDescription="Create a new document." ma:contentTypeScope="" ma:versionID="55657a9f6df264312f8140089665b857">
  <xsd:schema xmlns:xsd="http://www.w3.org/2001/XMLSchema" xmlns:xs="http://www.w3.org/2001/XMLSchema" xmlns:p="http://schemas.microsoft.com/office/2006/metadata/properties" xmlns:ns2="b6343280-e923-429f-981f-27770744d99d" xmlns:ns3="1ddb2e17-9b02-401e-92db-fae77b78aef7" targetNamespace="http://schemas.microsoft.com/office/2006/metadata/properties" ma:root="true" ma:fieldsID="36933b7620ba419d664ddacd49fb958a" ns2:_="" ns3:_="">
    <xsd:import namespace="b6343280-e923-429f-981f-27770744d99d"/>
    <xsd:import namespace="1ddb2e17-9b02-401e-92db-fae77b78aef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Location" minOccurs="0"/>
                <xsd:element ref="ns3:MediaServiceGenerationTime" minOccurs="0"/>
                <xsd:element ref="ns3:MediaServiceEventHashCode" minOccurs="0"/>
                <xsd:element ref="ns3:MediaServiceOCR" minOccurs="0"/>
                <xsd:element ref="ns2:SharedWithUsers" minOccurs="0"/>
                <xsd:element ref="ns2: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43280-e923-429f-981f-27770744d99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492d74ad-63ca-459f-a0dd-5a728d727b6f}" ma:internalName="TaxCatchAll" ma:showField="CatchAllData" ma:web="b6343280-e923-429f-981f-27770744d99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db2e17-9b02-401e-92db-fae77b78aef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677b756-bb6c-42c0-a500-a3c5d40b597f"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5E4ABA-5F8A-41AE-AD00-E3E577520744}">
  <ds:schemaRefs>
    <ds:schemaRef ds:uri="http://schemas.microsoft.com/sharepoint/events"/>
  </ds:schemaRefs>
</ds:datastoreItem>
</file>

<file path=customXml/itemProps2.xml><?xml version="1.0" encoding="utf-8"?>
<ds:datastoreItem xmlns:ds="http://schemas.openxmlformats.org/officeDocument/2006/customXml" ds:itemID="{F24060C4-7234-4A96-8AB2-F5C1BB6B3F17}">
  <ds:schemaRefs>
    <ds:schemaRef ds:uri="http://purl.org/dc/elements/1.1/"/>
    <ds:schemaRef ds:uri="http://schemas.microsoft.com/office/2006/metadata/properties"/>
    <ds:schemaRef ds:uri="b6343280-e923-429f-981f-27770744d99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ddb2e17-9b02-401e-92db-fae77b78aef7"/>
    <ds:schemaRef ds:uri="http://www.w3.org/XML/1998/namespace"/>
    <ds:schemaRef ds:uri="http://purl.org/dc/dcmitype/"/>
  </ds:schemaRefs>
</ds:datastoreItem>
</file>

<file path=customXml/itemProps3.xml><?xml version="1.0" encoding="utf-8"?>
<ds:datastoreItem xmlns:ds="http://schemas.openxmlformats.org/officeDocument/2006/customXml" ds:itemID="{4A753694-3D8F-4EB8-A701-5A203EF93A90}">
  <ds:schemaRefs>
    <ds:schemaRef ds:uri="1ddb2e17-9b02-401e-92db-fae77b78aef7"/>
    <ds:schemaRef ds:uri="b6343280-e923-429f-981f-27770744d9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0654F6B5-FBE4-4C03-A5D0-531F362819E0}">
  <ds:schemaRefs>
    <ds:schemaRef ds:uri="http://schemas.microsoft.com/sharepoint/v3/contenttype/forms"/>
  </ds:schemaRefs>
</ds:datastoreItem>
</file>

<file path=docMetadata/LabelInfo.xml><?xml version="1.0" encoding="utf-8"?>
<clbl:labelList xmlns:clbl="http://schemas.microsoft.com/office/2020/mipLabelMetadata">
  <clbl:label id="{66c008a4-b565-49a9-93c9-c1e64cad2e11}" enabled="0" method="" siteId="{66c008a4-b565-49a9-93c9-c1e64cad2e11}" removed="1"/>
</clbl:labelList>
</file>

<file path=docProps/app.xml><?xml version="1.0" encoding="utf-8"?>
<Properties xmlns="http://schemas.openxmlformats.org/officeDocument/2006/extended-properties" xmlns:vt="http://schemas.openxmlformats.org/officeDocument/2006/docPropsVTypes">
  <Template>eGov_PPT</Template>
  <TotalTime>10635</TotalTime>
  <Words>646</Words>
  <Application>Microsoft Office PowerPoint</Application>
  <PresentationFormat>Widescreen</PresentationFormat>
  <Paragraphs>83</Paragraphs>
  <Slides>20</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Arial</vt:lpstr>
      <vt:lpstr>Calibri</vt:lpstr>
      <vt:lpstr>Century Gothic</vt:lpstr>
      <vt:lpstr>Fira Sans</vt:lpstr>
      <vt:lpstr>Fira Sans Light</vt:lpstr>
      <vt:lpstr>Montserrat</vt:lpstr>
      <vt:lpstr>Roboto</vt:lpstr>
      <vt:lpstr>Office Theme</vt:lpstr>
      <vt:lpstr>2_Custom Design</vt:lpstr>
      <vt:lpstr>2_Custom Design</vt:lpstr>
      <vt:lpstr>eGov 3.0 – case burgermandaten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Donec nec justo eget felis facilisis</dc:title>
  <dc:creator>Filip Coppens</dc:creator>
  <cp:lastModifiedBy>Danny Dhondt (Sigedis)</cp:lastModifiedBy>
  <cp:revision>206</cp:revision>
  <dcterms:created xsi:type="dcterms:W3CDTF">2023-11-13T11:57:18Z</dcterms:created>
  <dcterms:modified xsi:type="dcterms:W3CDTF">2025-01-13T06:49:59Z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0x010100C918A48ECABBBD4C86B56A02EE5F5009</vt:lpwstr>
  </property>
  <property fmtid="{D5CDD505-2E9C-101B-9397-08002B2CF9AE}" pid="3" name="_dlc_DocIdItemGuid">
    <vt:lpwstr>789236ae-bf07-4a7b-bf66-16424d4c33cb</vt:lpwstr>
  </property>
  <property fmtid="{D5CDD505-2E9C-101B-9397-08002B2CF9AE}" pid="4" name="MediaServiceImageTags">
    <vt:lpwstr/>
  </property>
</Properties>
</file>