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7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ank Robben (KSZ-BCSS)" initials="FR(B" lastIdx="1" clrIdx="0">
    <p:extLst>
      <p:ext uri="{19B8F6BF-5375-455C-9EA6-DF929625EA0E}">
        <p15:presenceInfo xmlns:p15="http://schemas.microsoft.com/office/powerpoint/2012/main" userId="Frank Robben (KSZ-BCSS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E6E5"/>
    <a:srgbClr val="DBEDEB"/>
    <a:srgbClr val="89A1A3"/>
    <a:srgbClr val="EAFEFE"/>
    <a:srgbClr val="929B9B"/>
    <a:srgbClr val="959F9F"/>
    <a:srgbClr val="DBF2EC"/>
    <a:srgbClr val="89958B"/>
    <a:srgbClr val="DFF2F0"/>
    <a:srgbClr val="B6BE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94105" autoAdjust="0"/>
  </p:normalViewPr>
  <p:slideViewPr>
    <p:cSldViewPr>
      <p:cViewPr varScale="1">
        <p:scale>
          <a:sx n="77" d="100"/>
          <a:sy n="77" d="100"/>
        </p:scale>
        <p:origin x="749" y="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388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3A29A6-86A1-4C77-B3EB-5344DDC64EE2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468987-2D7B-428C-91AE-04CA5E9407F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243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472D4DB-24C3-43B8-8E4A-324AA65BA7B2}" type="datetimeFigureOut">
              <a:rPr lang="en-US"/>
              <a:pPr>
                <a:defRPr/>
              </a:pPr>
              <a:t>9/26/2024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9A4C6B6-9186-44B6-AEB1-8528D7C6E6E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8395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556795"/>
            <a:ext cx="10363200" cy="1470025"/>
          </a:xfrm>
        </p:spPr>
        <p:txBody>
          <a:bodyPr/>
          <a:lstStyle>
            <a:lvl1pPr>
              <a:defRPr sz="4800" b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041224"/>
            <a:ext cx="8534400" cy="83422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9" r="83862" b="92911"/>
          <a:stretch/>
        </p:blipFill>
        <p:spPr>
          <a:xfrm>
            <a:off x="7896200" y="109208"/>
            <a:ext cx="3503712" cy="1031723"/>
          </a:xfrm>
          <a:prstGeom prst="rect">
            <a:avLst/>
          </a:prstGeom>
        </p:spPr>
      </p:pic>
      <p:grpSp>
        <p:nvGrpSpPr>
          <p:cNvPr id="12" name="Groep 11">
            <a:extLst>
              <a:ext uri="{FF2B5EF4-FFF2-40B4-BE49-F238E27FC236}">
                <a16:creationId xmlns:a16="http://schemas.microsoft.com/office/drawing/2014/main" id="{90674FA4-2A0A-465E-889F-7137D197D0D8}"/>
              </a:ext>
            </a:extLst>
          </p:cNvPr>
          <p:cNvGrpSpPr/>
          <p:nvPr userDrawn="1"/>
        </p:nvGrpSpPr>
        <p:grpSpPr>
          <a:xfrm>
            <a:off x="7606086" y="3284984"/>
            <a:ext cx="5514228" cy="2800767"/>
            <a:chOff x="6096000" y="1577930"/>
            <a:chExt cx="5514228" cy="2800767"/>
          </a:xfrm>
        </p:grpSpPr>
        <p:grpSp>
          <p:nvGrpSpPr>
            <p:cNvPr id="13" name="Group 9">
              <a:extLst>
                <a:ext uri="{FF2B5EF4-FFF2-40B4-BE49-F238E27FC236}">
                  <a16:creationId xmlns:a16="http://schemas.microsoft.com/office/drawing/2014/main" id="{082E1BBC-FD60-44C6-90AC-22A2B7B6EA27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6096000" y="1577930"/>
              <a:ext cx="5514228" cy="2800767"/>
              <a:chOff x="4540160" y="1916832"/>
              <a:chExt cx="4136296" cy="2801185"/>
            </a:xfrm>
          </p:grpSpPr>
          <p:pic>
            <p:nvPicPr>
              <p:cNvPr id="15" name="Picture 10">
                <a:extLst>
                  <a:ext uri="{FF2B5EF4-FFF2-40B4-BE49-F238E27FC236}">
                    <a16:creationId xmlns:a16="http://schemas.microsoft.com/office/drawing/2014/main" id="{65E2E618-78CD-4405-B5FF-7A6C61707DE6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40160" y="2869540"/>
                <a:ext cx="247864" cy="390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" name="TextBox 12">
                <a:extLst>
                  <a:ext uri="{FF2B5EF4-FFF2-40B4-BE49-F238E27FC236}">
                    <a16:creationId xmlns:a16="http://schemas.microsoft.com/office/drawing/2014/main" id="{D0377F02-19AD-4228-A3C4-F71351AFB51F}"/>
                  </a:ext>
                </a:extLst>
              </p:cNvPr>
              <p:cNvSpPr txBox="1">
                <a:spLocks noChangeArrowheads="1"/>
              </p:cNvSpPr>
              <p:nvPr userDrawn="1"/>
            </p:nvSpPr>
            <p:spPr bwMode="auto">
              <a:xfrm>
                <a:off x="4788082" y="1916832"/>
                <a:ext cx="3888374" cy="28011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defRPr/>
                </a:pPr>
                <a:endParaRPr lang="fr-BE" sz="1600" dirty="0">
                  <a:solidFill>
                    <a:srgbClr val="7F7F7F"/>
                  </a:solidFill>
                  <a:sym typeface="Arial" charset="0"/>
                </a:endParaRPr>
              </a:p>
              <a:p>
                <a:pPr>
                  <a:defRPr/>
                </a:pPr>
                <a:endParaRPr lang="fr-BE" sz="1600" dirty="0">
                  <a:solidFill>
                    <a:srgbClr val="7F7F7F"/>
                  </a:solidFill>
                  <a:sym typeface="Arial" charset="0"/>
                </a:endParaRPr>
              </a:p>
              <a:p>
                <a:pPr>
                  <a:defRPr/>
                </a:pPr>
                <a:endParaRPr lang="fr-BE" sz="1600" dirty="0">
                  <a:solidFill>
                    <a:srgbClr val="7F7F7F"/>
                  </a:solidFill>
                  <a:sym typeface="Arial" charset="0"/>
                </a:endParaRPr>
              </a:p>
              <a:p>
                <a:pPr>
                  <a:defRPr/>
                </a:pPr>
                <a:endParaRPr lang="fr-BE" sz="1600" dirty="0">
                  <a:solidFill>
                    <a:srgbClr val="7F7F7F"/>
                  </a:solidFill>
                  <a:sym typeface="Arial" charset="0"/>
                </a:endParaRPr>
              </a:p>
              <a:p>
                <a:pPr>
                  <a:defRPr/>
                </a:pPr>
                <a:r>
                  <a:rPr lang="en-US" sz="1600" dirty="0">
                    <a:solidFill>
                      <a:srgbClr val="0D0D0D"/>
                    </a:solidFill>
                  </a:rPr>
                  <a:t>frank.robben@mail.fgov.be </a:t>
                </a:r>
              </a:p>
              <a:p>
                <a:pPr>
                  <a:defRPr/>
                </a:pPr>
                <a:endParaRPr lang="en-US" sz="1600" dirty="0">
                  <a:solidFill>
                    <a:srgbClr val="0D0D0D"/>
                  </a:solidFill>
                  <a:sym typeface="Arial" charset="0"/>
                </a:endParaRPr>
              </a:p>
              <a:p>
                <a:pPr>
                  <a:defRPr/>
                </a:pPr>
                <a:r>
                  <a:rPr lang="fr-BE" sz="1600" dirty="0">
                    <a:solidFill>
                      <a:srgbClr val="0D0D0D"/>
                    </a:solidFill>
                    <a:sym typeface="Arial" charset="0"/>
                  </a:rPr>
                  <a:t>@</a:t>
                </a:r>
                <a:r>
                  <a:rPr lang="fr-BE" sz="1600" dirty="0" err="1">
                    <a:solidFill>
                      <a:srgbClr val="0D0D0D"/>
                    </a:solidFill>
                    <a:sym typeface="Arial" charset="0"/>
                  </a:rPr>
                  <a:t>FrRobben</a:t>
                </a:r>
                <a:endParaRPr lang="fr-BE" sz="1600" dirty="0">
                  <a:solidFill>
                    <a:srgbClr val="0D0D0D"/>
                  </a:solidFill>
                  <a:sym typeface="Arial" charset="0"/>
                </a:endParaRPr>
              </a:p>
              <a:p>
                <a:pPr>
                  <a:defRPr/>
                </a:pPr>
                <a:endParaRPr lang="en-US" sz="1600" dirty="0">
                  <a:solidFill>
                    <a:srgbClr val="0D0D0D"/>
                  </a:solidFill>
                  <a:sym typeface="Arial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600" dirty="0">
                    <a:solidFill>
                      <a:srgbClr val="7F7F7F"/>
                    </a:solidFill>
                    <a:sym typeface="Arial" charset="0"/>
                  </a:rPr>
                  <a:t>https://www.frankrobben.be</a:t>
                </a:r>
                <a:endParaRPr lang="en-GB" sz="1600" dirty="0">
                  <a:solidFill>
                    <a:srgbClr val="7F7F7F"/>
                  </a:solidFill>
                </a:endParaRPr>
              </a:p>
              <a:p>
                <a:pPr>
                  <a:defRPr/>
                </a:pPr>
                <a:r>
                  <a:rPr lang="en-US" sz="1600" dirty="0">
                    <a:solidFill>
                      <a:srgbClr val="7F7F7F"/>
                    </a:solidFill>
                    <a:sym typeface="Arial" charset="0"/>
                  </a:rPr>
                  <a:t>https://www.ehealth.fgov.be</a:t>
                </a:r>
                <a:endParaRPr lang="fr-BE" sz="1600" dirty="0">
                  <a:solidFill>
                    <a:srgbClr val="7F7F7F"/>
                  </a:solidFill>
                  <a:sym typeface="Arial" charset="0"/>
                </a:endParaRPr>
              </a:p>
              <a:p>
                <a:pPr>
                  <a:defRPr/>
                </a:pPr>
                <a:r>
                  <a:rPr lang="en-US" sz="1600" dirty="0">
                    <a:solidFill>
                      <a:srgbClr val="7F7F7F"/>
                    </a:solidFill>
                    <a:sym typeface="Arial" charset="0"/>
                  </a:rPr>
                  <a:t>https://www.socialsecurity.be</a:t>
                </a:r>
              </a:p>
            </p:txBody>
          </p:sp>
        </p:grp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E01A6CCE-0D6C-499E-B497-A5B25E7A185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6145449" y="3084935"/>
              <a:ext cx="256082" cy="25608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4183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623392" y="188640"/>
            <a:ext cx="10972800" cy="827729"/>
          </a:xfrm>
          <a:prstGeom prst="rect">
            <a:avLst/>
          </a:prstGeom>
        </p:spPr>
        <p:txBody>
          <a:bodyPr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GB" sz="3600" kern="1200" dirty="0">
                <a:solidFill>
                  <a:srgbClr val="C00000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Text Placeholder 2"/>
          <p:cNvSpPr>
            <a:spLocks noGrp="1"/>
          </p:cNvSpPr>
          <p:nvPr>
            <p:ph idx="1" hasCustomPrompt="1"/>
          </p:nvPr>
        </p:nvSpPr>
        <p:spPr>
          <a:xfrm>
            <a:off x="609600" y="1124744"/>
            <a:ext cx="10972800" cy="5184576"/>
          </a:xfrm>
          <a:prstGeom prst="rect">
            <a:avLst/>
          </a:prstGeom>
        </p:spPr>
        <p:txBody>
          <a:bodyPr rtlCol="0">
            <a:normAutofit/>
          </a:bodyPr>
          <a:lstStyle>
            <a:lvl1pPr marL="268288" indent="-268288">
              <a:defRPr sz="2400"/>
            </a:lvl1pPr>
            <a:lvl2pPr marL="628650" indent="-360363">
              <a:defRPr sz="2200"/>
            </a:lvl2pPr>
            <a:lvl3pPr marL="895350" indent="-266700">
              <a:defRPr sz="2000"/>
            </a:lvl3pPr>
            <a:lvl4pPr marL="1163638" indent="-268288">
              <a:defRPr sz="2000"/>
            </a:lvl4pPr>
            <a:lvl5pPr marL="1431925" indent="-268288">
              <a:defRPr sz="20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EDDD6-2727-439E-A96F-E9FD4CA77376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0931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811F3-C16F-4DB2-A42F-0DEC8D6A8BE4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3110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09600" y="1052736"/>
            <a:ext cx="5384800" cy="5073427"/>
          </a:xfrm>
        </p:spPr>
        <p:txBody>
          <a:bodyPr/>
          <a:lstStyle>
            <a:lvl1pPr marL="268288" indent="-268288">
              <a:defRPr sz="2000"/>
            </a:lvl1pPr>
            <a:lvl2pPr marL="628650" indent="-360363">
              <a:defRPr sz="1800"/>
            </a:lvl2pPr>
            <a:lvl3pPr marL="895350" indent="-266700">
              <a:defRPr sz="1800"/>
            </a:lvl3pPr>
            <a:lvl4pPr marL="1163638" indent="-268288">
              <a:defRPr sz="1800"/>
            </a:lvl4pPr>
            <a:lvl5pPr marL="1431925" indent="-268288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97600" y="1052736"/>
            <a:ext cx="5384800" cy="5073427"/>
          </a:xfrm>
        </p:spPr>
        <p:txBody>
          <a:bodyPr/>
          <a:lstStyle>
            <a:lvl1pPr marL="268288" indent="-268288">
              <a:defRPr sz="2000"/>
            </a:lvl1pPr>
            <a:lvl2pPr marL="628650" indent="-360363">
              <a:defRPr sz="1800"/>
            </a:lvl2pPr>
            <a:lvl3pPr marL="895350" indent="-266700">
              <a:defRPr sz="1800"/>
            </a:lvl3pPr>
            <a:lvl4pPr marL="1163638" indent="-268288">
              <a:defRPr sz="1800"/>
            </a:lvl4pPr>
            <a:lvl5pPr marL="1431925" indent="-268288"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623392" y="188640"/>
            <a:ext cx="10972800" cy="792088"/>
          </a:xfrm>
          <a:prstGeom prst="rect">
            <a:avLst/>
          </a:prstGeom>
        </p:spPr>
        <p:txBody>
          <a:bodyPr rtlCol="0">
            <a:normAutofit/>
          </a:bodyPr>
          <a:lstStyle>
            <a:lvl1pPr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None/>
              <a:defRPr lang="en-GB" altLang="en-US" sz="3600" kern="1200" dirty="0">
                <a:solidFill>
                  <a:srgbClr val="C00000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37D79-5435-4A72-95CC-13718149D69C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081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ss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6DDCB-4F40-4F8C-A2FE-269D135B5A13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9" name="Tijdelijke aanduiding voor inhoud 8">
            <a:extLst>
              <a:ext uri="{FF2B5EF4-FFF2-40B4-BE49-F238E27FC236}">
                <a16:creationId xmlns:a16="http://schemas.microsoft.com/office/drawing/2014/main" id="{08C604A7-9469-48C6-A6F8-666BB644D65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019436" y="1988840"/>
            <a:ext cx="10153127" cy="2126694"/>
          </a:xfrm>
          <a:ln>
            <a:solidFill>
              <a:srgbClr val="C00000"/>
            </a:solidFill>
          </a:ln>
        </p:spPr>
        <p:txBody>
          <a:bodyPr anchor="ctr"/>
          <a:lstStyle>
            <a:lvl1pPr marL="0" indent="0" algn="ctr">
              <a:buNone/>
              <a:defRPr sz="3600" b="0">
                <a:solidFill>
                  <a:srgbClr val="C00000"/>
                </a:solidFill>
              </a:defRPr>
            </a:lvl1pPr>
          </a:lstStyle>
          <a:p>
            <a:pPr lvl="0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57938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fr.hdyo.org/assets/ask-question-2-ce96e3e01c85a38a0d39c61cfae6d42c.jp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91721" y="1124744"/>
            <a:ext cx="4626791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oep 3">
            <a:extLst>
              <a:ext uri="{FF2B5EF4-FFF2-40B4-BE49-F238E27FC236}">
                <a16:creationId xmlns:a16="http://schemas.microsoft.com/office/drawing/2014/main" id="{8CAC9ACD-7DA4-4191-92E6-BB32F2E44A62}"/>
              </a:ext>
            </a:extLst>
          </p:cNvPr>
          <p:cNvGrpSpPr/>
          <p:nvPr userDrawn="1"/>
        </p:nvGrpSpPr>
        <p:grpSpPr>
          <a:xfrm>
            <a:off x="6096000" y="1577930"/>
            <a:ext cx="5514228" cy="2800767"/>
            <a:chOff x="6096000" y="1577930"/>
            <a:chExt cx="5514228" cy="2800767"/>
          </a:xfrm>
        </p:grpSpPr>
        <p:grpSp>
          <p:nvGrpSpPr>
            <p:cNvPr id="2" name="Group 9"/>
            <p:cNvGrpSpPr>
              <a:grpSpLocks/>
            </p:cNvGrpSpPr>
            <p:nvPr userDrawn="1"/>
          </p:nvGrpSpPr>
          <p:grpSpPr bwMode="auto">
            <a:xfrm>
              <a:off x="6096000" y="1577930"/>
              <a:ext cx="5514228" cy="2800767"/>
              <a:chOff x="4540160" y="1916832"/>
              <a:chExt cx="4136296" cy="2801185"/>
            </a:xfrm>
          </p:grpSpPr>
          <p:pic>
            <p:nvPicPr>
              <p:cNvPr id="3" name="Picture 10"/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40160" y="2869540"/>
                <a:ext cx="247864" cy="390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" name="TextBox 12"/>
              <p:cNvSpPr txBox="1">
                <a:spLocks noChangeArrowheads="1"/>
              </p:cNvSpPr>
              <p:nvPr userDrawn="1"/>
            </p:nvSpPr>
            <p:spPr bwMode="auto">
              <a:xfrm>
                <a:off x="4788082" y="1916832"/>
                <a:ext cx="3888374" cy="28011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defRPr/>
                </a:pPr>
                <a:endParaRPr lang="fr-BE" sz="1600" dirty="0">
                  <a:solidFill>
                    <a:srgbClr val="7F7F7F"/>
                  </a:solidFill>
                  <a:sym typeface="Arial" charset="0"/>
                </a:endParaRPr>
              </a:p>
              <a:p>
                <a:pPr>
                  <a:defRPr/>
                </a:pPr>
                <a:endParaRPr lang="fr-BE" sz="1600" dirty="0">
                  <a:solidFill>
                    <a:srgbClr val="7F7F7F"/>
                  </a:solidFill>
                  <a:sym typeface="Arial" charset="0"/>
                </a:endParaRPr>
              </a:p>
              <a:p>
                <a:pPr>
                  <a:defRPr/>
                </a:pPr>
                <a:endParaRPr lang="fr-BE" sz="1600" dirty="0">
                  <a:solidFill>
                    <a:srgbClr val="7F7F7F"/>
                  </a:solidFill>
                  <a:sym typeface="Arial" charset="0"/>
                </a:endParaRPr>
              </a:p>
              <a:p>
                <a:pPr>
                  <a:defRPr/>
                </a:pPr>
                <a:endParaRPr lang="fr-BE" sz="1600" dirty="0">
                  <a:solidFill>
                    <a:srgbClr val="7F7F7F"/>
                  </a:solidFill>
                  <a:sym typeface="Arial" charset="0"/>
                </a:endParaRPr>
              </a:p>
              <a:p>
                <a:pPr>
                  <a:defRPr/>
                </a:pPr>
                <a:r>
                  <a:rPr lang="en-US" sz="1600" dirty="0">
                    <a:solidFill>
                      <a:srgbClr val="0D0D0D"/>
                    </a:solidFill>
                  </a:rPr>
                  <a:t>frank.robben@mail.fgov.be </a:t>
                </a:r>
              </a:p>
              <a:p>
                <a:pPr>
                  <a:defRPr/>
                </a:pPr>
                <a:endParaRPr lang="en-US" sz="1600" dirty="0">
                  <a:solidFill>
                    <a:srgbClr val="0D0D0D"/>
                  </a:solidFill>
                  <a:sym typeface="Arial" charset="0"/>
                </a:endParaRPr>
              </a:p>
              <a:p>
                <a:pPr>
                  <a:defRPr/>
                </a:pPr>
                <a:r>
                  <a:rPr lang="fr-BE" sz="1600" dirty="0">
                    <a:solidFill>
                      <a:srgbClr val="0D0D0D"/>
                    </a:solidFill>
                    <a:sym typeface="Arial" charset="0"/>
                  </a:rPr>
                  <a:t>@</a:t>
                </a:r>
                <a:r>
                  <a:rPr lang="fr-BE" sz="1600" dirty="0" err="1">
                    <a:solidFill>
                      <a:srgbClr val="0D0D0D"/>
                    </a:solidFill>
                    <a:sym typeface="Arial" charset="0"/>
                  </a:rPr>
                  <a:t>FrRobben</a:t>
                </a:r>
                <a:endParaRPr lang="fr-BE" sz="1600" dirty="0">
                  <a:solidFill>
                    <a:srgbClr val="0D0D0D"/>
                  </a:solidFill>
                  <a:sym typeface="Arial" charset="0"/>
                </a:endParaRPr>
              </a:p>
              <a:p>
                <a:pPr>
                  <a:defRPr/>
                </a:pPr>
                <a:endParaRPr lang="en-US" sz="1600" dirty="0">
                  <a:solidFill>
                    <a:srgbClr val="0D0D0D"/>
                  </a:solidFill>
                  <a:sym typeface="Arial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600" dirty="0">
                    <a:solidFill>
                      <a:srgbClr val="7F7F7F"/>
                    </a:solidFill>
                    <a:sym typeface="Arial" charset="0"/>
                  </a:rPr>
                  <a:t>https://www.frankrobben.be</a:t>
                </a:r>
                <a:endParaRPr lang="en-GB" sz="1600" dirty="0">
                  <a:solidFill>
                    <a:srgbClr val="7F7F7F"/>
                  </a:solidFill>
                </a:endParaRPr>
              </a:p>
              <a:p>
                <a:pPr>
                  <a:defRPr/>
                </a:pPr>
                <a:r>
                  <a:rPr lang="en-US" sz="1600" dirty="0">
                    <a:solidFill>
                      <a:srgbClr val="7F7F7F"/>
                    </a:solidFill>
                    <a:sym typeface="Arial" charset="0"/>
                  </a:rPr>
                  <a:t>https://www.ehealth.fgov.be</a:t>
                </a:r>
                <a:endParaRPr lang="fr-BE" sz="1600" dirty="0">
                  <a:solidFill>
                    <a:srgbClr val="7F7F7F"/>
                  </a:solidFill>
                  <a:sym typeface="Arial" charset="0"/>
                </a:endParaRPr>
              </a:p>
              <a:p>
                <a:pPr>
                  <a:defRPr/>
                </a:pPr>
                <a:r>
                  <a:rPr lang="en-US" sz="1600" dirty="0">
                    <a:solidFill>
                      <a:srgbClr val="7F7F7F"/>
                    </a:solidFill>
                    <a:sym typeface="Arial" charset="0"/>
                  </a:rPr>
                  <a:t>https://www.socialsecurity.be</a:t>
                </a:r>
              </a:p>
            </p:txBody>
          </p:sp>
        </p:grpSp>
        <p:pic>
          <p:nvPicPr>
            <p:cNvPr id="8" name="Picture 13">
              <a:extLst>
                <a:ext uri="{FF2B5EF4-FFF2-40B4-BE49-F238E27FC236}">
                  <a16:creationId xmlns:a16="http://schemas.microsoft.com/office/drawing/2014/main" id="{764B5894-7D6C-48A4-BB3F-F21447DD418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6145449" y="3084935"/>
              <a:ext cx="256082" cy="25608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29237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70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052736"/>
            <a:ext cx="10972800" cy="5073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029" name="TextBox 7"/>
          <p:cNvSpPr txBox="1">
            <a:spLocks noChangeArrowheads="1"/>
          </p:cNvSpPr>
          <p:nvPr userDrawn="1"/>
        </p:nvSpPr>
        <p:spPr bwMode="auto">
          <a:xfrm>
            <a:off x="609600" y="6649522"/>
            <a:ext cx="10079567" cy="20847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25200" y="6489703"/>
            <a:ext cx="10011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B2A7D7-3B07-4F16-B17F-21A2F67651B8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8" t="856" r="84797" b="92911"/>
          <a:stretch/>
        </p:blipFill>
        <p:spPr>
          <a:xfrm>
            <a:off x="10704512" y="6488668"/>
            <a:ext cx="1080120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623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909" r:id="rId2"/>
    <p:sldLayoutId id="2147483910" r:id="rId3"/>
    <p:sldLayoutId id="2147483911" r:id="rId4"/>
    <p:sldLayoutId id="2147483912" r:id="rId5"/>
    <p:sldLayoutId id="2147483913" r:id="rId6"/>
  </p:sldLayoutIdLst>
  <p:hf hdr="0" ftr="0" dt="0"/>
  <p:txStyles>
    <p:titleStyle>
      <a:lvl1pPr algn="ctr" defTabSz="914400" rtl="0" eaLnBrk="1" fontAlgn="base" latinLnBrk="0" hangingPunct="1">
        <a:spcBef>
          <a:spcPct val="0"/>
        </a:spcBef>
        <a:spcAft>
          <a:spcPct val="0"/>
        </a:spcAft>
        <a:buNone/>
        <a:defRPr lang="en-GB" altLang="en-US" sz="4000" kern="1200" dirty="0">
          <a:solidFill>
            <a:srgbClr val="C00000"/>
          </a:solidFill>
          <a:latin typeface="+mj-lt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lang="en-US" altLang="en-US" sz="24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en-US" altLang="en-US" sz="24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lang="en-US" altLang="en-US" sz="24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en-US" altLang="en-US" sz="24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lang="en-GB" altLang="en-US" sz="24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23BCE30D-1172-48F0-B361-9279DD2EDE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Ondertitel 6">
            <a:extLst>
              <a:ext uri="{FF2B5EF4-FFF2-40B4-BE49-F238E27FC236}">
                <a16:creationId xmlns:a16="http://schemas.microsoft.com/office/drawing/2014/main" id="{07A4115A-0506-46DE-AAC3-D0B1EFB506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832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A44B41-B942-40AA-A55D-F154D14AF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CBB1BD5-E862-4362-8E6F-4BF525D1EB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41FC8BF-8E8E-4788-9C89-4ED2D919D9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AEDDD6-2727-439E-A96F-E9FD4CA77376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5094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BDAEF43A-82C6-4883-B6A0-92620204E0D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6DDCB-4F40-4F8C-A2FE-269D135B5A13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DF0CCDA-8B6D-4C8E-84F2-7F68177E83F0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9397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B18DDB3F-771F-40FC-8319-6D183A4C953C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125200" y="6489703"/>
            <a:ext cx="1001184" cy="365125"/>
          </a:xfrm>
        </p:spPr>
        <p:txBody>
          <a:bodyPr/>
          <a:lstStyle/>
          <a:p>
            <a:pPr>
              <a:defRPr/>
            </a:pPr>
            <a:fld id="{97CCC5E9-F9D9-46F9-AA92-085E1A182B77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314715"/>
      </p:ext>
    </p:extLst>
  </p:cSld>
  <p:clrMapOvr>
    <a:masterClrMapping/>
  </p:clrMapOvr>
</p:sld>
</file>

<file path=ppt/theme/theme1.xml><?xml version="1.0" encoding="utf-8"?>
<a:theme xmlns:a="http://schemas.openxmlformats.org/drawingml/2006/main" name="eHealth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2710</TotalTime>
  <Words>3</Words>
  <Application>Microsoft Office PowerPoint</Application>
  <PresentationFormat>Breedbeeld</PresentationFormat>
  <Paragraphs>3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7" baseType="lpstr">
      <vt:lpstr>Arial</vt:lpstr>
      <vt:lpstr>Calibri</vt:lpstr>
      <vt:lpstr>eHealth</vt:lpstr>
      <vt:lpstr>PowerPoint-presentatie</vt:lpstr>
      <vt:lpstr>PowerPoint-presentatie</vt:lpstr>
      <vt:lpstr>PowerPoint-presentatie</vt:lpstr>
      <vt:lpstr>PowerPoint-presentatie</vt:lpstr>
    </vt:vector>
  </TitlesOfParts>
  <Company>SmalS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Quentin Delsaut</dc:creator>
  <cp:lastModifiedBy>Sanne Miseur</cp:lastModifiedBy>
  <cp:revision>273</cp:revision>
  <cp:lastPrinted>2019-03-15T11:28:46Z</cp:lastPrinted>
  <dcterms:created xsi:type="dcterms:W3CDTF">2013-03-05T07:37:33Z</dcterms:created>
  <dcterms:modified xsi:type="dcterms:W3CDTF">2024-09-26T09:19:51Z</dcterms:modified>
</cp:coreProperties>
</file>