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7" r:id="rId1"/>
    <p:sldMasterId id="2147483939" r:id="rId2"/>
  </p:sldMasterIdLst>
  <p:notesMasterIdLst>
    <p:notesMasterId r:id="rId14"/>
  </p:notesMasterIdLst>
  <p:handoutMasterIdLst>
    <p:handoutMasterId r:id="rId15"/>
  </p:handoutMasterIdLst>
  <p:sldIdLst>
    <p:sldId id="1414" r:id="rId3"/>
    <p:sldId id="1415" r:id="rId4"/>
    <p:sldId id="1416" r:id="rId5"/>
    <p:sldId id="1417" r:id="rId6"/>
    <p:sldId id="1418" r:id="rId7"/>
    <p:sldId id="1421" r:id="rId8"/>
    <p:sldId id="1423" r:id="rId9"/>
    <p:sldId id="1424" r:id="rId10"/>
    <p:sldId id="1419" r:id="rId11"/>
    <p:sldId id="1422" r:id="rId12"/>
    <p:sldId id="669" r:id="rId13"/>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y Vanhauwaert" initials="FV" lastIdx="4" clrIdx="0">
    <p:extLst>
      <p:ext uri="{19B8F6BF-5375-455C-9EA6-DF929625EA0E}">
        <p15:presenceInfo xmlns:p15="http://schemas.microsoft.com/office/powerpoint/2012/main" userId="S-1-5-21-136122031-3198374591-1304894904-1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BE"/>
    <a:srgbClr val="005B85"/>
    <a:srgbClr val="0099D6"/>
    <a:srgbClr val="0082BE"/>
    <a:srgbClr val="0082B8"/>
    <a:srgbClr val="0082B4"/>
    <a:srgbClr val="0082AE"/>
    <a:srgbClr val="0078AE"/>
    <a:srgbClr val="0A78AE"/>
    <a:srgbClr val="0078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3452" autoAdjust="0"/>
  </p:normalViewPr>
  <p:slideViewPr>
    <p:cSldViewPr>
      <p:cViewPr varScale="1">
        <p:scale>
          <a:sx n="108" d="100"/>
          <a:sy n="108" d="100"/>
        </p:scale>
        <p:origin x="570" y="96"/>
      </p:cViewPr>
      <p:guideLst>
        <p:guide orient="horz" pos="2160"/>
        <p:guide pos="3840"/>
      </p:guideLst>
    </p:cSldViewPr>
  </p:slideViewPr>
  <p:outlineViewPr>
    <p:cViewPr>
      <p:scale>
        <a:sx n="33" d="100"/>
        <a:sy n="33" d="100"/>
      </p:scale>
      <p:origin x="0" y="-3510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82" d="100"/>
          <a:sy n="82" d="100"/>
        </p:scale>
        <p:origin x="388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9963A8-760C-486B-97D3-9A1A32343ACB}" type="datetimeFigureOut">
              <a:rPr lang="en-US" smtClean="0"/>
              <a:t>11/7/2024</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2455AD-D708-4BED-A8DD-C24DB34DEF03}" type="slidenum">
              <a:rPr lang="en-US" smtClean="0"/>
              <a:t>‹nr.›</a:t>
            </a:fld>
            <a:endParaRPr lang="en-US"/>
          </a:p>
        </p:txBody>
      </p:sp>
    </p:spTree>
    <p:extLst>
      <p:ext uri="{BB962C8B-B14F-4D97-AF65-F5344CB8AC3E}">
        <p14:creationId xmlns:p14="http://schemas.microsoft.com/office/powerpoint/2010/main" val="1360783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11/7/2024</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‹nr.›</a:t>
            </a:fld>
            <a:endParaRPr lang="en-US"/>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pPr>
              <a:defRPr/>
            </a:pPr>
            <a:fld id="{B9A4C6B6-9186-44B6-AEB1-8528D7C6E6ED}" type="slidenum">
              <a:rPr lang="en-US" smtClean="0"/>
              <a:pPr>
                <a:defRPr/>
              </a:pPr>
              <a:t>10</a:t>
            </a:fld>
            <a:endParaRPr lang="en-US"/>
          </a:p>
        </p:txBody>
      </p:sp>
    </p:spTree>
    <p:extLst>
      <p:ext uri="{BB962C8B-B14F-4D97-AF65-F5344CB8AC3E}">
        <p14:creationId xmlns:p14="http://schemas.microsoft.com/office/powerpoint/2010/main" val="31018475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2160" y="1265211"/>
            <a:ext cx="10363200" cy="1470025"/>
          </a:xfrm>
          <a:prstGeom prst="rect">
            <a:avLst/>
          </a:prstGeom>
        </p:spPr>
        <p:txBody>
          <a:bodyPr/>
          <a:lstStyle>
            <a:lvl1pPr algn="ctr">
              <a:defRPr>
                <a:solidFill>
                  <a:srgbClr val="0087BE"/>
                </a:solidFill>
                <a:latin typeface="+mn-lt"/>
              </a:defRPr>
            </a:lvl1pPr>
          </a:lstStyle>
          <a:p>
            <a:r>
              <a:rPr lang="en-US" dirty="0"/>
              <a:t>Click to edit Master title style</a:t>
            </a:r>
            <a:endParaRPr lang="fr-BE" dirty="0"/>
          </a:p>
        </p:txBody>
      </p:sp>
      <p:sp>
        <p:nvSpPr>
          <p:cNvPr id="3" name="Subtitle 2"/>
          <p:cNvSpPr>
            <a:spLocks noGrp="1"/>
          </p:cNvSpPr>
          <p:nvPr>
            <p:ph type="subTitle" idx="1"/>
          </p:nvPr>
        </p:nvSpPr>
        <p:spPr>
          <a:xfrm>
            <a:off x="2500875" y="2774426"/>
            <a:ext cx="8534400" cy="895961"/>
          </a:xfrm>
          <a:prstGeom prst="rect">
            <a:avLst/>
          </a:prstGeom>
        </p:spPr>
        <p:txBody>
          <a:bodyPr/>
          <a:lstStyle>
            <a:lvl1pPr marL="0" indent="0" algn="ctr">
              <a:buNone/>
              <a:defRPr>
                <a:solidFill>
                  <a:schemeClr val="tx1">
                    <a:tint val="75000"/>
                  </a:schemeClr>
                </a:solidFill>
              </a:defRPr>
            </a:lvl1pPr>
            <a:lvl2pPr marL="457192" indent="0" algn="ctr">
              <a:buNone/>
              <a:defRPr>
                <a:solidFill>
                  <a:schemeClr val="tx1">
                    <a:tint val="75000"/>
                  </a:schemeClr>
                </a:solidFill>
              </a:defRPr>
            </a:lvl2pPr>
            <a:lvl3pPr marL="914384" indent="0" algn="ctr">
              <a:buNone/>
              <a:defRPr>
                <a:solidFill>
                  <a:schemeClr val="tx1">
                    <a:tint val="75000"/>
                  </a:schemeClr>
                </a:solidFill>
              </a:defRPr>
            </a:lvl3pPr>
            <a:lvl4pPr marL="1371577" indent="0" algn="ctr">
              <a:buNone/>
              <a:defRPr>
                <a:solidFill>
                  <a:schemeClr val="tx1">
                    <a:tint val="75000"/>
                  </a:schemeClr>
                </a:solidFill>
              </a:defRPr>
            </a:lvl4pPr>
            <a:lvl5pPr marL="1828767" indent="0" algn="ctr">
              <a:buNone/>
              <a:defRPr>
                <a:solidFill>
                  <a:schemeClr val="tx1">
                    <a:tint val="75000"/>
                  </a:schemeClr>
                </a:solidFill>
              </a:defRPr>
            </a:lvl5pPr>
            <a:lvl6pPr marL="2285961" indent="0" algn="ctr">
              <a:buNone/>
              <a:defRPr>
                <a:solidFill>
                  <a:schemeClr val="tx1">
                    <a:tint val="75000"/>
                  </a:schemeClr>
                </a:solidFill>
              </a:defRPr>
            </a:lvl6pPr>
            <a:lvl7pPr marL="2743152" indent="0" algn="ctr">
              <a:buNone/>
              <a:defRPr>
                <a:solidFill>
                  <a:schemeClr val="tx1">
                    <a:tint val="75000"/>
                  </a:schemeClr>
                </a:solidFill>
              </a:defRPr>
            </a:lvl7pPr>
            <a:lvl8pPr marL="3200343" indent="0" algn="ctr">
              <a:buNone/>
              <a:defRPr>
                <a:solidFill>
                  <a:schemeClr val="tx1">
                    <a:tint val="75000"/>
                  </a:schemeClr>
                </a:solidFill>
              </a:defRPr>
            </a:lvl8pPr>
            <a:lvl9pPr marL="3657537" indent="0" algn="ctr">
              <a:buNone/>
              <a:defRPr>
                <a:solidFill>
                  <a:schemeClr val="tx1">
                    <a:tint val="75000"/>
                  </a:schemeClr>
                </a:solidFill>
              </a:defRPr>
            </a:lvl9pPr>
          </a:lstStyle>
          <a:p>
            <a:r>
              <a:rPr lang="en-US" dirty="0"/>
              <a:t>Click to edit Master subtitle style</a:t>
            </a:r>
            <a:endParaRPr lang="fr-BE" dirty="0"/>
          </a:p>
        </p:txBody>
      </p:sp>
      <p:grpSp>
        <p:nvGrpSpPr>
          <p:cNvPr id="6" name="Group 11"/>
          <p:cNvGrpSpPr>
            <a:grpSpLocks/>
          </p:cNvGrpSpPr>
          <p:nvPr userDrawn="1"/>
        </p:nvGrpSpPr>
        <p:grpSpPr bwMode="auto">
          <a:xfrm>
            <a:off x="6888085" y="3436545"/>
            <a:ext cx="5571706" cy="2800767"/>
            <a:chOff x="4496908" y="2676525"/>
            <a:chExt cx="4178780" cy="2802021"/>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96909" y="3629091"/>
              <a:ext cx="29093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96908" y="4151911"/>
              <a:ext cx="307724"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r>
                <a:rPr lang="fr-BE" altLang="en-US" sz="1600" dirty="0">
                  <a:latin typeface="+mn-lt"/>
                  <a:cs typeface="Arial" pitchFamily="34" charset="0"/>
                </a:rPr>
                <a:t>frank.robben@mail.fgov.be </a:t>
              </a:r>
            </a:p>
            <a:p>
              <a:pPr>
                <a:defRPr/>
              </a:pPr>
              <a:endParaRPr lang="fr-BE" altLang="en-US" sz="1600" dirty="0">
                <a:latin typeface="+mn-lt"/>
                <a:cs typeface="Arial" pitchFamily="34" charset="0"/>
                <a:sym typeface="Arial" pitchFamily="34" charset="0"/>
              </a:endParaRPr>
            </a:p>
            <a:p>
              <a:pPr>
                <a:defRPr/>
              </a:pPr>
              <a:r>
                <a:rPr lang="fr-BE" altLang="en-US" sz="1600" dirty="0">
                  <a:latin typeface="+mn-lt"/>
                  <a:cs typeface="Arial" pitchFamily="34" charset="0"/>
                  <a:sym typeface="Arial" pitchFamily="34" charset="0"/>
                </a:rPr>
                <a:t>@FrRobben</a:t>
              </a:r>
            </a:p>
            <a:p>
              <a:pPr>
                <a:defRPr/>
              </a:pPr>
              <a:endParaRPr lang="fr-BE" altLang="en-US" sz="1600" dirty="0">
                <a:latin typeface="+mn-lt"/>
                <a:cs typeface="Arial" pitchFamily="34" charset="0"/>
                <a:sym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defRPr/>
              </a:pPr>
              <a:r>
                <a:rPr lang="fr-BE" altLang="en-US" sz="1600" kern="1200" dirty="0">
                  <a:solidFill>
                    <a:schemeClr val="tx1"/>
                  </a:solidFill>
                  <a:latin typeface="+mn-lt"/>
                  <a:ea typeface="+mn-ea"/>
                  <a:cs typeface="Arial" pitchFamily="34" charset="0"/>
                  <a:sym typeface="Arial" pitchFamily="34" charset="0"/>
                </a:rPr>
                <a:t>https://www.frankrobben.be</a:t>
              </a:r>
              <a:endParaRPr lang="fr-BE" altLang="en-US" sz="1600" kern="1200" dirty="0">
                <a:solidFill>
                  <a:schemeClr val="tx1"/>
                </a:solidFill>
                <a:latin typeface="+mn-lt"/>
                <a:ea typeface="+mn-ea"/>
                <a:cs typeface="Arial" pitchFamily="34" charset="0"/>
              </a:endParaRPr>
            </a:p>
            <a:p>
              <a:pPr>
                <a:defRPr/>
              </a:pPr>
              <a:r>
                <a:rPr lang="nl-BE" altLang="en-US" sz="1600" dirty="0">
                  <a:latin typeface="+mn-lt"/>
                  <a:cs typeface="Arial" pitchFamily="34" charset="0"/>
                  <a:sym typeface="Arial" pitchFamily="34" charset="0"/>
                </a:rPr>
                <a:t>https://www.ksz.fgov.be</a:t>
              </a:r>
              <a:endParaRPr lang="fr-BE" altLang="en-US" sz="1600" dirty="0">
                <a:latin typeface="+mn-lt"/>
                <a:cs typeface="Arial" pitchFamily="34" charset="0"/>
                <a:sym typeface="Arial" pitchFamily="34" charset="0"/>
              </a:endParaRPr>
            </a:p>
            <a:p>
              <a:pPr>
                <a:defRPr/>
              </a:pPr>
              <a:r>
                <a:rPr lang="fr-BE" altLang="en-US" sz="1600" dirty="0">
                  <a:latin typeface="+mn-lt"/>
                  <a:cs typeface="Arial" pitchFamily="34" charset="0"/>
                  <a:sym typeface="Arial" pitchFamily="34" charset="0"/>
                </a:rPr>
                <a:t>https://www.ehealth.fgov.be</a:t>
              </a:r>
            </a:p>
          </p:txBody>
        </p:sp>
      </p:grpSp>
    </p:spTree>
    <p:extLst>
      <p:ext uri="{BB962C8B-B14F-4D97-AF65-F5344CB8AC3E}">
        <p14:creationId xmlns:p14="http://schemas.microsoft.com/office/powerpoint/2010/main" val="26734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45920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A44FB23A-EE64-45C6-8B09-666D0E8AFA07}" type="slidenum">
              <a:rPr lang="en-GB" altLang="nl-BE"/>
              <a:pPr/>
              <a:t>‹nr.›</a:t>
            </a:fld>
            <a:endParaRPr lang="en-GB" altLang="nl-BE"/>
          </a:p>
        </p:txBody>
      </p:sp>
    </p:spTree>
    <p:extLst>
      <p:ext uri="{BB962C8B-B14F-4D97-AF65-F5344CB8AC3E}">
        <p14:creationId xmlns:p14="http://schemas.microsoft.com/office/powerpoint/2010/main" val="2335406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fr-BE" dirty="0"/>
          </a:p>
        </p:txBody>
      </p:sp>
      <p:sp>
        <p:nvSpPr>
          <p:cNvPr id="3" name="Date Placeholder 2"/>
          <p:cNvSpPr>
            <a:spLocks noGrp="1"/>
          </p:cNvSpPr>
          <p:nvPr>
            <p:ph type="dt" sz="half" idx="10"/>
          </p:nvPr>
        </p:nvSpPr>
        <p:spPr>
          <a:xfrm>
            <a:off x="1" y="6536343"/>
            <a:ext cx="1115415" cy="216000"/>
          </a:xfrm>
          <a:prstGeom prst="rect">
            <a:avLst/>
          </a:prstGeom>
        </p:spPr>
        <p:txBody>
          <a:bodyPr/>
          <a:lstStyle/>
          <a:p>
            <a:endParaRPr lang="nl-BE" dirty="0"/>
          </a:p>
        </p:txBody>
      </p:sp>
      <p:sp>
        <p:nvSpPr>
          <p:cNvPr id="4" name="Footer Placeholder 3"/>
          <p:cNvSpPr>
            <a:spLocks noGrp="1"/>
          </p:cNvSpPr>
          <p:nvPr>
            <p:ph type="ftr" sz="quarter" idx="11"/>
          </p:nvPr>
        </p:nvSpPr>
        <p:spPr>
          <a:xfrm>
            <a:off x="1212454" y="6536343"/>
            <a:ext cx="9876100" cy="216000"/>
          </a:xfrm>
          <a:prstGeom prst="rect">
            <a:avLst/>
          </a:prstGeom>
        </p:spPr>
        <p:txBody>
          <a:bodyPr/>
          <a:lstStyle/>
          <a:p>
            <a:endParaRPr lang="nl-BE" dirty="0"/>
          </a:p>
        </p:txBody>
      </p:sp>
      <p:sp>
        <p:nvSpPr>
          <p:cNvPr id="5" name="Slide Number Placeholder 4"/>
          <p:cNvSpPr>
            <a:spLocks noGrp="1"/>
          </p:cNvSpPr>
          <p:nvPr>
            <p:ph type="sldNum" sz="quarter" idx="12"/>
          </p:nvPr>
        </p:nvSpPr>
        <p:spPr>
          <a:xfrm>
            <a:off x="11152759" y="6536343"/>
            <a:ext cx="642189" cy="216000"/>
          </a:xfrm>
          <a:prstGeom prst="rect">
            <a:avLst/>
          </a:prstGeom>
        </p:spPr>
        <p:txBody>
          <a:bodyPr/>
          <a:lstStyle/>
          <a:p>
            <a:fld id="{13B540AB-6939-4937-A918-1D15FF1C7CE3}" type="slidenum">
              <a:rPr lang="nl-BE" smtClean="0"/>
              <a:pPr/>
              <a:t>‹nr.›</a:t>
            </a:fld>
            <a:endParaRPr lang="nl-BE" dirty="0"/>
          </a:p>
        </p:txBody>
      </p:sp>
      <p:sp>
        <p:nvSpPr>
          <p:cNvPr id="12" name="Text Placeholder 11"/>
          <p:cNvSpPr>
            <a:spLocks noGrp="1"/>
          </p:cNvSpPr>
          <p:nvPr>
            <p:ph type="body" sz="quarter" idx="13"/>
          </p:nvPr>
        </p:nvSpPr>
        <p:spPr>
          <a:xfrm>
            <a:off x="527381" y="1052736"/>
            <a:ext cx="11664619" cy="54726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Tree>
    <p:extLst>
      <p:ext uri="{BB962C8B-B14F-4D97-AF65-F5344CB8AC3E}">
        <p14:creationId xmlns:p14="http://schemas.microsoft.com/office/powerpoint/2010/main" val="366294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5258304"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
        <p:nvSpPr>
          <p:cNvPr id="6" name="Content Placeholder 14">
            <a:extLst>
              <a:ext uri="{FF2B5EF4-FFF2-40B4-BE49-F238E27FC236}">
                <a16:creationId xmlns:a16="http://schemas.microsoft.com/office/drawing/2014/main" id="{5CB5A0A6-E63B-BC41-8540-D1E4EA5237ED}"/>
              </a:ext>
            </a:extLst>
          </p:cNvPr>
          <p:cNvSpPr>
            <a:spLocks noGrp="1"/>
          </p:cNvSpPr>
          <p:nvPr>
            <p:ph sz="quarter" idx="15"/>
          </p:nvPr>
        </p:nvSpPr>
        <p:spPr>
          <a:xfrm>
            <a:off x="6563170" y="1379912"/>
            <a:ext cx="5284703"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2862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iteldia+tekst">
    <p:spTree>
      <p:nvGrpSpPr>
        <p:cNvPr id="1" name=""/>
        <p:cNvGrpSpPr/>
        <p:nvPr/>
      </p:nvGrpSpPr>
      <p:grpSpPr>
        <a:xfrm>
          <a:off x="0" y="0"/>
          <a:ext cx="0" cy="0"/>
          <a:chOff x="0" y="0"/>
          <a:chExt cx="0" cy="0"/>
        </a:xfrm>
      </p:grpSpPr>
      <p:sp>
        <p:nvSpPr>
          <p:cNvPr id="10" name="Tijdelijke aanduiding voor dianummer 5"/>
          <p:cNvSpPr>
            <a:spLocks noGrp="1"/>
          </p:cNvSpPr>
          <p:nvPr>
            <p:ph type="sldNum" sz="quarter" idx="4"/>
          </p:nvPr>
        </p:nvSpPr>
        <p:spPr>
          <a:xfrm>
            <a:off x="9193419" y="6511827"/>
            <a:ext cx="2978827" cy="399135"/>
          </a:xfrm>
          <a:prstGeom prst="rect">
            <a:avLst/>
          </a:prstGeom>
        </p:spPr>
        <p:txBody>
          <a:bodyPr vert="horz" lIns="91440" tIns="45720" rIns="91440" bIns="45720" rtlCol="0" anchor="ctr"/>
          <a:lstStyle>
            <a:lvl1pPr algn="r">
              <a:defRPr sz="1200">
                <a:solidFill>
                  <a:schemeClr val="bg1">
                    <a:lumMod val="50000"/>
                  </a:schemeClr>
                </a:solidFill>
              </a:defRPr>
            </a:lvl1pPr>
          </a:lstStyle>
          <a:p>
            <a:fld id="{A7CC3638-A99D-674C-A789-FA84B7E5EA16}" type="slidenum">
              <a:rPr lang="nl-NL" smtClean="0"/>
              <a:pPr/>
              <a:t>‹nr.›</a:t>
            </a:fld>
            <a:endParaRPr lang="nl-NL" dirty="0"/>
          </a:p>
        </p:txBody>
      </p:sp>
      <p:sp>
        <p:nvSpPr>
          <p:cNvPr id="11" name="Tijdelijke aanduiding voor datum 6"/>
          <p:cNvSpPr>
            <a:spLocks noGrp="1"/>
          </p:cNvSpPr>
          <p:nvPr>
            <p:ph type="dt" sz="half" idx="2"/>
          </p:nvPr>
        </p:nvSpPr>
        <p:spPr>
          <a:xfrm>
            <a:off x="16130" y="6511827"/>
            <a:ext cx="4752805" cy="399135"/>
          </a:xfrm>
          <a:prstGeom prst="rect">
            <a:avLst/>
          </a:prstGeom>
        </p:spPr>
        <p:txBody>
          <a:bodyPr vert="horz" lIns="91440" tIns="45720" rIns="91440" bIns="45720" rtlCol="0" anchor="ctr"/>
          <a:lstStyle>
            <a:lvl1pPr algn="l">
              <a:defRPr sz="1200">
                <a:solidFill>
                  <a:schemeClr val="bg1">
                    <a:lumMod val="50000"/>
                  </a:schemeClr>
                </a:solidFill>
              </a:defRPr>
            </a:lvl1pPr>
          </a:lstStyle>
          <a:p>
            <a:endParaRPr lang="nl-NL" dirty="0"/>
          </a:p>
        </p:txBody>
      </p:sp>
      <p:sp>
        <p:nvSpPr>
          <p:cNvPr id="12" name="Tijdelijke aanduiding voor titel 1"/>
          <p:cNvSpPr>
            <a:spLocks noGrp="1"/>
          </p:cNvSpPr>
          <p:nvPr>
            <p:ph type="title" hasCustomPrompt="1"/>
          </p:nvPr>
        </p:nvSpPr>
        <p:spPr>
          <a:xfrm>
            <a:off x="-1012775" y="302381"/>
            <a:ext cx="12417376" cy="604762"/>
          </a:xfrm>
          <a:prstGeom prst="roundRect">
            <a:avLst>
              <a:gd name="adj" fmla="val 50000"/>
            </a:avLst>
          </a:prstGeom>
          <a:solidFill>
            <a:srgbClr val="3E6E5A"/>
          </a:solidFill>
          <a:ln>
            <a:noFill/>
          </a:ln>
          <a:effectLst/>
        </p:spPr>
        <p:txBody>
          <a:bodyPr vert="horz" lIns="1296000" tIns="140400" rIns="91440" bIns="140400" rtlCol="0" anchor="ctr">
            <a:noAutofit/>
          </a:bodyPr>
          <a:lstStyle>
            <a:lvl1pPr>
              <a:defRPr sz="2800">
                <a:solidFill>
                  <a:schemeClr val="bg1"/>
                </a:solidFill>
                <a:latin typeface="+mn-lt"/>
              </a:defRPr>
            </a:lvl1pPr>
          </a:lstStyle>
          <a:p>
            <a:r>
              <a:rPr lang="nl-BE" dirty="0"/>
              <a:t>Titelstijl van model bewerken</a:t>
            </a:r>
            <a:endParaRPr lang="nl-NL" dirty="0"/>
          </a:p>
        </p:txBody>
      </p:sp>
      <p:sp>
        <p:nvSpPr>
          <p:cNvPr id="9" name="Tijdelijke aanduiding voor tekst 4"/>
          <p:cNvSpPr>
            <a:spLocks noGrp="1"/>
          </p:cNvSpPr>
          <p:nvPr>
            <p:ph type="body" sz="quarter" idx="11"/>
          </p:nvPr>
        </p:nvSpPr>
        <p:spPr>
          <a:xfrm>
            <a:off x="806452" y="1058334"/>
            <a:ext cx="10598149" cy="5359399"/>
          </a:xfrm>
          <a:prstGeom prst="rect">
            <a:avLst/>
          </a:prstGeom>
        </p:spPr>
        <p:txBody>
          <a:bodyPr vert="horz">
            <a:normAutofit/>
          </a:bodyPr>
          <a:lstStyle>
            <a:lvl1pPr>
              <a:defRPr sz="2400">
                <a:solidFill>
                  <a:schemeClr val="tx1"/>
                </a:solidFill>
              </a:defRPr>
            </a:lvl1pPr>
            <a:lvl2pPr marL="538163" indent="-273050">
              <a:buFont typeface="Arial" panose="020B0604020202020204" pitchFamily="34" charset="0"/>
              <a:buChar char="−"/>
              <a:defRPr sz="2000">
                <a:solidFill>
                  <a:schemeClr val="tx1"/>
                </a:solidFill>
              </a:defRPr>
            </a:lvl2pPr>
            <a:lvl3pPr marL="803275" indent="-265113">
              <a:defRPr sz="1800">
                <a:solidFill>
                  <a:schemeClr val="tx1"/>
                </a:solidFill>
              </a:defRPr>
            </a:lvl3pPr>
            <a:lvl4pPr marL="1076325" indent="-273050">
              <a:buFont typeface="Arial" panose="020B0604020202020204" pitchFamily="34" charset="0"/>
              <a:buChar char="−"/>
              <a:defRPr sz="1800">
                <a:solidFill>
                  <a:schemeClr val="tx1"/>
                </a:solidFill>
              </a:defRPr>
            </a:lvl4pPr>
            <a:lvl5pPr marL="1341438" indent="-265113">
              <a:defRPr sz="1800">
                <a:solidFill>
                  <a:schemeClr val="tx1"/>
                </a:solidFill>
              </a:defRPr>
            </a:lvl5pPr>
          </a:lstStyle>
          <a:p>
            <a:pPr lvl="0"/>
            <a:r>
              <a:rPr lang="nl-BE" dirty="0"/>
              <a:t>Klik om de tekststijl van het model te bewerken</a:t>
            </a:r>
          </a:p>
          <a:p>
            <a:pPr lvl="1"/>
            <a:r>
              <a:rPr lang="nl-BE" dirty="0"/>
              <a:t>Tweede niveau</a:t>
            </a:r>
          </a:p>
          <a:p>
            <a:pPr lvl="2"/>
            <a:r>
              <a:rPr lang="nl-BE" dirty="0"/>
              <a:t>Derde niveau</a:t>
            </a:r>
          </a:p>
          <a:p>
            <a:pPr lvl="3"/>
            <a:r>
              <a:rPr lang="nl-BE" dirty="0"/>
              <a:t>Vierde niveau</a:t>
            </a:r>
          </a:p>
          <a:p>
            <a:pPr lvl="4"/>
            <a:r>
              <a:rPr lang="nl-BE" dirty="0"/>
              <a:t>Vijfde niveau</a:t>
            </a:r>
            <a:endParaRPr lang="nl-NL" dirty="0"/>
          </a:p>
        </p:txBody>
      </p:sp>
    </p:spTree>
    <p:extLst>
      <p:ext uri="{BB962C8B-B14F-4D97-AF65-F5344CB8AC3E}">
        <p14:creationId xmlns:p14="http://schemas.microsoft.com/office/powerpoint/2010/main" val="2628762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11371950" cy="5255487"/>
          </a:xfrm>
        </p:spPr>
        <p:txBody>
          <a:bodyPr>
            <a:normAutofit/>
          </a:bodyPr>
          <a:lstStyle>
            <a:lvl1pPr marL="342900" indent="-342900">
              <a:lnSpc>
                <a:spcPct val="100000"/>
              </a:lnSpc>
              <a:buFont typeface="Arial" panose="020B0604020202020204" pitchFamily="34" charset="0"/>
              <a:buChar char="•"/>
              <a:defRPr sz="2400">
                <a:solidFill>
                  <a:schemeClr val="tx1"/>
                </a:solidFill>
                <a:latin typeface="+mn-lt"/>
                <a:ea typeface="Roboto" panose="02000000000000000000" pitchFamily="2" charset="0"/>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‹nr.›</a:t>
            </a:fld>
            <a:endParaRPr lang="en-US" dirty="0"/>
          </a:p>
        </p:txBody>
      </p:sp>
    </p:spTree>
    <p:extLst>
      <p:ext uri="{BB962C8B-B14F-4D97-AF65-F5344CB8AC3E}">
        <p14:creationId xmlns:p14="http://schemas.microsoft.com/office/powerpoint/2010/main" val="2378300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23392" y="188640"/>
            <a:ext cx="10972800" cy="922114"/>
          </a:xfrm>
          <a:prstGeom prst="rect">
            <a:avLst/>
          </a:prstGeom>
        </p:spPr>
        <p:txBody>
          <a:bodyPr rtlCol="0">
            <a:normAutofit/>
          </a:bodyPr>
          <a:lstStyle>
            <a:lvl1pPr algn="ctr" defTabSz="914400" rtl="0" eaLnBrk="1" latinLnBrk="0" hangingPunct="1">
              <a:spcBef>
                <a:spcPct val="0"/>
              </a:spcBef>
              <a:buNone/>
              <a:defRPr lang="en-GB" sz="4000" b="0" kern="1200" dirty="0">
                <a:solidFill>
                  <a:srgbClr val="C00000"/>
                </a:solidFill>
                <a:latin typeface="+mj-lt"/>
                <a:ea typeface="+mj-ea"/>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647791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23392" y="188640"/>
            <a:ext cx="10972800" cy="922114"/>
          </a:xfrm>
          <a:prstGeom prst="rect">
            <a:avLst/>
          </a:prstGeom>
        </p:spPr>
        <p:txBody>
          <a:bodyPr rtlCol="0">
            <a:normAutofit/>
          </a:bodyPr>
          <a:lstStyle>
            <a:lvl1pPr algn="ctr" defTabSz="914400" rtl="0" eaLnBrk="1" latinLnBrk="0" hangingPunct="1">
              <a:spcBef>
                <a:spcPct val="0"/>
              </a:spcBef>
              <a:buNone/>
              <a:defRPr lang="en-GB" sz="4000" b="0" kern="1200" dirty="0">
                <a:solidFill>
                  <a:srgbClr val="C00000"/>
                </a:solidFill>
                <a:latin typeface="+mj-lt"/>
                <a:ea typeface="+mj-ea"/>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0580145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23392" y="188640"/>
            <a:ext cx="10972800" cy="922114"/>
          </a:xfrm>
          <a:prstGeom prst="rect">
            <a:avLst/>
          </a:prstGeom>
        </p:spPr>
        <p:txBody>
          <a:bodyPr rtlCol="0">
            <a:normAutofit/>
          </a:bodyPr>
          <a:lstStyle>
            <a:lvl1pPr algn="ctr" defTabSz="914400" rtl="0" eaLnBrk="1" latinLnBrk="0" hangingPunct="1">
              <a:spcBef>
                <a:spcPct val="0"/>
              </a:spcBef>
              <a:buNone/>
              <a:defRPr lang="en-GB" sz="4000" b="0" kern="1200" dirty="0">
                <a:solidFill>
                  <a:srgbClr val="C00000"/>
                </a:solidFill>
                <a:latin typeface="+mj-lt"/>
                <a:ea typeface="+mj-ea"/>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4013547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marL="457200" indent="-457200" algn="l">
              <a:buFontTx/>
              <a:buBlip>
                <a:blip r:embed="rId2"/>
              </a:buBlip>
              <a:defRPr sz="2800" b="1">
                <a:solidFill>
                  <a:srgbClr val="00A7E7"/>
                </a:solidFill>
                <a:latin typeface="Fira Sans" panose="020B0503050000020004" pitchFamily="34" charset="0"/>
              </a:defRPr>
            </a:lvl1pPr>
          </a:lstStyle>
          <a:p>
            <a:r>
              <a:rPr lang="en-US" dirty="0"/>
              <a:t>Click to edit Master title style</a:t>
            </a:r>
          </a:p>
        </p:txBody>
      </p:sp>
      <p:sp>
        <p:nvSpPr>
          <p:cNvPr id="3" name="Content Placeholder 2"/>
          <p:cNvSpPr>
            <a:spLocks noGrp="1"/>
          </p:cNvSpPr>
          <p:nvPr>
            <p:ph idx="1"/>
          </p:nvPr>
        </p:nvSpPr>
        <p:spPr>
          <a:xfrm>
            <a:off x="1402080" y="1825625"/>
            <a:ext cx="9951720" cy="4351338"/>
          </a:xfrm>
        </p:spPr>
        <p:txBody>
          <a:bodyPr>
            <a:normAutofit/>
          </a:bodyPr>
          <a:lstStyle>
            <a:lvl1pPr>
              <a:defRPr sz="2000" b="1">
                <a:latin typeface="Fira Sans" panose="020B0503050000020004" pitchFamily="34" charset="0"/>
              </a:defRPr>
            </a:lvl1pPr>
            <a:lvl2pPr>
              <a:defRPr sz="1800">
                <a:latin typeface="Fira Sans" panose="020B0503050000020004" pitchFamily="34" charset="0"/>
              </a:defRPr>
            </a:lvl2pPr>
            <a:lvl3pPr>
              <a:defRPr sz="1600">
                <a:latin typeface="Fira Sans" panose="020B0503050000020004" pitchFamily="34" charset="0"/>
              </a:defRPr>
            </a:lvl3pPr>
            <a:lvl4pPr>
              <a:defRPr sz="1400">
                <a:latin typeface="Fira Sans" panose="020B0503050000020004" pitchFamily="34" charset="0"/>
              </a:defRPr>
            </a:lvl4pPr>
            <a:lvl5pPr>
              <a:defRPr sz="1400">
                <a:latin typeface="Fira Sans" panose="020B05030500000200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9" name="TextBox 8"/>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4" name="Text Placeholder 14"/>
          <p:cNvSpPr>
            <a:spLocks noGrp="1"/>
          </p:cNvSpPr>
          <p:nvPr>
            <p:ph type="body" sz="quarter" idx="10" hasCustomPrompt="1"/>
          </p:nvPr>
        </p:nvSpPr>
        <p:spPr>
          <a:xfrm>
            <a:off x="1402080" y="6348413"/>
            <a:ext cx="9492933" cy="365125"/>
          </a:xfrm>
        </p:spPr>
        <p:txBody>
          <a:bodyPr anchor="ctr">
            <a:noAutofit/>
          </a:bodyPr>
          <a:lstStyle>
            <a:lvl1pPr marL="0" indent="0" algn="r">
              <a:buNone/>
              <a:defRPr sz="1200" baseline="0">
                <a:solidFill>
                  <a:srgbClr val="EA4F5F"/>
                </a:solidFill>
                <a:latin typeface="Fira Sans" panose="020B0503050000020004" pitchFamily="34" charset="0"/>
              </a:defRPr>
            </a:lvl1pPr>
          </a:lstStyle>
          <a:p>
            <a:pPr lvl="0"/>
            <a:r>
              <a:rPr lang="en-US" dirty="0"/>
              <a:t>Title of presentation</a:t>
            </a:r>
          </a:p>
        </p:txBody>
      </p:sp>
    </p:spTree>
    <p:extLst>
      <p:ext uri="{BB962C8B-B14F-4D97-AF65-F5344CB8AC3E}">
        <p14:creationId xmlns:p14="http://schemas.microsoft.com/office/powerpoint/2010/main" val="4670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09600" y="908720"/>
            <a:ext cx="10972800" cy="5544626"/>
          </a:xfrm>
          <a:prstGeom prst="rect">
            <a:avLst/>
          </a:prstGeom>
        </p:spPr>
        <p:txBody>
          <a:bodyPr/>
          <a:lstStyle>
            <a:lvl1pPr>
              <a:defRPr sz="2400"/>
            </a:lvl1pPr>
            <a:lvl2pPr marL="622300" indent="-266700">
              <a:defRPr sz="2200"/>
            </a:lvl2pPr>
            <a:lvl3pPr marL="809625" indent="-187325">
              <a:defRPr sz="1800"/>
            </a:lvl3pPr>
            <a:lvl4pPr marL="1076325" indent="-266700">
              <a:defRPr sz="1600"/>
            </a:lvl4pPr>
            <a:lvl5pPr marL="1254125" indent="-177800">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8"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‹nr.›</a:t>
            </a:fld>
            <a:r>
              <a:rPr lang="fr-BE" dirty="0"/>
              <a:t> </a:t>
            </a:r>
          </a:p>
        </p:txBody>
      </p:sp>
      <p:sp>
        <p:nvSpPr>
          <p:cNvPr id="5"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11750397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2800" b="1">
                <a:solidFill>
                  <a:srgbClr val="00A7E7"/>
                </a:solidFill>
                <a:latin typeface="Fira Sans" panose="020B0503050000020004" pitchFamily="34" charset="0"/>
              </a:defRPr>
            </a:lvl1pPr>
          </a:lstStyle>
          <a:p>
            <a:r>
              <a:rPr lang="en-US" dirty="0"/>
              <a:t>Click to edit Master title style</a:t>
            </a:r>
          </a:p>
        </p:txBody>
      </p:sp>
      <p:sp>
        <p:nvSpPr>
          <p:cNvPr id="3" name="Content Placeholder 2"/>
          <p:cNvSpPr>
            <a:spLocks noGrp="1"/>
          </p:cNvSpPr>
          <p:nvPr>
            <p:ph idx="1"/>
          </p:nvPr>
        </p:nvSpPr>
        <p:spPr>
          <a:xfrm>
            <a:off x="1132114" y="1825625"/>
            <a:ext cx="10221686" cy="4351338"/>
          </a:xfrm>
        </p:spPr>
        <p:txBody>
          <a:bodyPr>
            <a:normAutofit/>
          </a:bodyPr>
          <a:lstStyle>
            <a:lvl1pPr>
              <a:lnSpc>
                <a:spcPct val="100000"/>
              </a:lnSpc>
              <a:defRPr sz="2000" b="0">
                <a:latin typeface="+mj-lt"/>
              </a:defRPr>
            </a:lvl1pPr>
            <a:lvl2pPr>
              <a:lnSpc>
                <a:spcPct val="100000"/>
              </a:lnSpc>
              <a:defRPr sz="1800">
                <a:latin typeface="Fira Sans Light" panose="020B0403050000020004" pitchFamily="34" charset="0"/>
              </a:defRPr>
            </a:lvl2pPr>
            <a:lvl3pPr>
              <a:lnSpc>
                <a:spcPct val="100000"/>
              </a:lnSpc>
              <a:defRPr sz="1600">
                <a:latin typeface="Fira Sans" panose="020B0503050000020004" pitchFamily="34" charset="0"/>
              </a:defRPr>
            </a:lvl3pPr>
            <a:lvl4pPr>
              <a:lnSpc>
                <a:spcPct val="100000"/>
              </a:lnSpc>
              <a:defRPr sz="1400">
                <a:latin typeface="Fira Sans" panose="020B0503050000020004" pitchFamily="34" charset="0"/>
              </a:defRPr>
            </a:lvl4pPr>
            <a:lvl5pPr>
              <a:lnSpc>
                <a:spcPct val="100000"/>
              </a:lnSpc>
              <a:defRPr sz="1400">
                <a:latin typeface="Fira Sans" panose="020B05030500000200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10" name="TextBox 9"/>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5" name="Text Placeholder 14"/>
          <p:cNvSpPr>
            <a:spLocks noGrp="1"/>
          </p:cNvSpPr>
          <p:nvPr>
            <p:ph type="body" sz="quarter" idx="10" hasCustomPrompt="1"/>
          </p:nvPr>
        </p:nvSpPr>
        <p:spPr>
          <a:xfrm>
            <a:off x="1132114" y="6348413"/>
            <a:ext cx="9762899" cy="365125"/>
          </a:xfrm>
        </p:spPr>
        <p:txBody>
          <a:bodyPr anchor="ctr">
            <a:noAutofit/>
          </a:bodyPr>
          <a:lstStyle>
            <a:lvl1pPr marL="0" indent="0" algn="r">
              <a:buNone/>
              <a:defRPr sz="1200" baseline="0">
                <a:solidFill>
                  <a:srgbClr val="EA4F5F"/>
                </a:solidFill>
                <a:latin typeface="Fira Sans" panose="020B0503050000020004" pitchFamily="34" charset="0"/>
              </a:defRPr>
            </a:lvl1pPr>
          </a:lstStyle>
          <a:p>
            <a:pPr lvl="0"/>
            <a:r>
              <a:rPr lang="en-US" dirty="0"/>
              <a:t>Title of presentation</a:t>
            </a:r>
          </a:p>
        </p:txBody>
      </p:sp>
    </p:spTree>
    <p:extLst>
      <p:ext uri="{BB962C8B-B14F-4D97-AF65-F5344CB8AC3E}">
        <p14:creationId xmlns:p14="http://schemas.microsoft.com/office/powerpoint/2010/main" val="18505814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606834"/>
            <a:ext cx="9144000" cy="650966"/>
          </a:xfrm>
        </p:spPr>
        <p:txBody>
          <a:bodyPr>
            <a:normAutofit/>
          </a:bodyPr>
          <a:lstStyle>
            <a:lvl1pPr marL="0" indent="0" algn="ctr">
              <a:buNone/>
              <a:defRPr sz="1600">
                <a:latin typeface="Fira Sans" panose="020B05030500000200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2816" y="5660571"/>
            <a:ext cx="690650" cy="878023"/>
          </a:xfrm>
          <a:prstGeom prst="rect">
            <a:avLst/>
          </a:prstGeom>
        </p:spPr>
      </p:pic>
      <p:sp>
        <p:nvSpPr>
          <p:cNvPr id="9" name="Title 8"/>
          <p:cNvSpPr>
            <a:spLocks noGrp="1"/>
          </p:cNvSpPr>
          <p:nvPr>
            <p:ph type="title"/>
          </p:nvPr>
        </p:nvSpPr>
        <p:spPr>
          <a:xfrm>
            <a:off x="838200" y="2463891"/>
            <a:ext cx="10515600" cy="1325563"/>
          </a:xfrm>
        </p:spPr>
        <p:txBody>
          <a:bodyPr anchor="b">
            <a:normAutofit/>
          </a:bodyPr>
          <a:lstStyle>
            <a:lvl1pPr algn="ctr">
              <a:defRPr sz="3200">
                <a:solidFill>
                  <a:schemeClr val="tx1"/>
                </a:solidFill>
                <a:latin typeface="Fira Sans Medium" panose="020B0603050000020004" pitchFamily="34" charset="0"/>
              </a:defRPr>
            </a:lvl1pPr>
          </a:lstStyle>
          <a:p>
            <a:r>
              <a:rPr lang="en-US" dirty="0"/>
              <a:t>Click to edit Master title style</a:t>
            </a:r>
          </a:p>
        </p:txBody>
      </p:sp>
    </p:spTree>
    <p:extLst>
      <p:ext uri="{BB962C8B-B14F-4D97-AF65-F5344CB8AC3E}">
        <p14:creationId xmlns:p14="http://schemas.microsoft.com/office/powerpoint/2010/main" val="2868893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marL="457200" indent="-457200" algn="l">
              <a:buFontTx/>
              <a:buBlip>
                <a:blip r:embed="rId2"/>
              </a:buBlip>
              <a:defRPr sz="2800" b="1">
                <a:solidFill>
                  <a:srgbClr val="00A7E7"/>
                </a:solidFill>
                <a:latin typeface="Fira Sans" panose="020B0503050000020004" pitchFamily="34" charset="0"/>
              </a:defRPr>
            </a:lvl1pPr>
          </a:lstStyle>
          <a:p>
            <a:r>
              <a:rPr lang="en-US" dirty="0"/>
              <a:t>Click to edit Master title style</a:t>
            </a:r>
          </a:p>
        </p:txBody>
      </p:sp>
      <p:sp>
        <p:nvSpPr>
          <p:cNvPr id="3" name="Content Placeholder 2"/>
          <p:cNvSpPr>
            <a:spLocks noGrp="1"/>
          </p:cNvSpPr>
          <p:nvPr>
            <p:ph idx="1"/>
          </p:nvPr>
        </p:nvSpPr>
        <p:spPr>
          <a:xfrm>
            <a:off x="1402080" y="1825625"/>
            <a:ext cx="9951720" cy="4351338"/>
          </a:xfrm>
        </p:spPr>
        <p:txBody>
          <a:bodyPr>
            <a:normAutofit/>
          </a:bodyPr>
          <a:lstStyle>
            <a:lvl1pPr>
              <a:defRPr sz="2000" b="1">
                <a:latin typeface="Fira Sans" panose="020B0503050000020004" pitchFamily="34" charset="0"/>
              </a:defRPr>
            </a:lvl1pPr>
            <a:lvl2pPr>
              <a:defRPr sz="1800">
                <a:latin typeface="Fira Sans" panose="020B0503050000020004" pitchFamily="34" charset="0"/>
              </a:defRPr>
            </a:lvl2pPr>
            <a:lvl3pPr>
              <a:defRPr sz="1600">
                <a:latin typeface="Fira Sans" panose="020B0503050000020004" pitchFamily="34" charset="0"/>
              </a:defRPr>
            </a:lvl3pPr>
            <a:lvl4pPr>
              <a:defRPr sz="1400">
                <a:latin typeface="Fira Sans" panose="020B0503050000020004" pitchFamily="34" charset="0"/>
              </a:defRPr>
            </a:lvl4pPr>
            <a:lvl5pPr>
              <a:defRPr sz="1400">
                <a:latin typeface="Fira Sans" panose="020B05030500000200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9" name="TextBox 8"/>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4" name="Text Placeholder 14"/>
          <p:cNvSpPr>
            <a:spLocks noGrp="1"/>
          </p:cNvSpPr>
          <p:nvPr>
            <p:ph type="body" sz="quarter" idx="10" hasCustomPrompt="1"/>
          </p:nvPr>
        </p:nvSpPr>
        <p:spPr>
          <a:xfrm>
            <a:off x="1402080" y="6348413"/>
            <a:ext cx="9492933" cy="365125"/>
          </a:xfrm>
        </p:spPr>
        <p:txBody>
          <a:bodyPr anchor="ctr">
            <a:noAutofit/>
          </a:bodyPr>
          <a:lstStyle>
            <a:lvl1pPr marL="0" indent="0" algn="r">
              <a:buNone/>
              <a:defRPr sz="1200" baseline="0">
                <a:solidFill>
                  <a:srgbClr val="EA4F5F"/>
                </a:solidFill>
                <a:latin typeface="Fira Sans" panose="020B0503050000020004" pitchFamily="34" charset="0"/>
              </a:defRPr>
            </a:lvl1pPr>
          </a:lstStyle>
          <a:p>
            <a:pPr lvl="0"/>
            <a:r>
              <a:rPr lang="en-US" dirty="0"/>
              <a:t>Title of presentation</a:t>
            </a:r>
          </a:p>
        </p:txBody>
      </p:sp>
    </p:spTree>
    <p:extLst>
      <p:ext uri="{BB962C8B-B14F-4D97-AF65-F5344CB8AC3E}">
        <p14:creationId xmlns:p14="http://schemas.microsoft.com/office/powerpoint/2010/main" val="10667066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2800" b="1">
                <a:solidFill>
                  <a:srgbClr val="00A7E7"/>
                </a:solidFill>
                <a:latin typeface="Fira Sans" panose="020B0503050000020004" pitchFamily="34" charset="0"/>
              </a:defRPr>
            </a:lvl1pPr>
          </a:lstStyle>
          <a:p>
            <a:r>
              <a:rPr lang="en-US" dirty="0"/>
              <a:t>Click to edit Master title style</a:t>
            </a:r>
          </a:p>
        </p:txBody>
      </p:sp>
      <p:sp>
        <p:nvSpPr>
          <p:cNvPr id="3" name="Content Placeholder 2"/>
          <p:cNvSpPr>
            <a:spLocks noGrp="1"/>
          </p:cNvSpPr>
          <p:nvPr>
            <p:ph idx="1"/>
          </p:nvPr>
        </p:nvSpPr>
        <p:spPr>
          <a:xfrm>
            <a:off x="1132114" y="1825625"/>
            <a:ext cx="10221686" cy="4351338"/>
          </a:xfrm>
        </p:spPr>
        <p:txBody>
          <a:bodyPr>
            <a:normAutofit/>
          </a:bodyPr>
          <a:lstStyle>
            <a:lvl1pPr>
              <a:lnSpc>
                <a:spcPct val="100000"/>
              </a:lnSpc>
              <a:defRPr sz="2000" b="0">
                <a:latin typeface="+mj-lt"/>
              </a:defRPr>
            </a:lvl1pPr>
            <a:lvl2pPr>
              <a:lnSpc>
                <a:spcPct val="100000"/>
              </a:lnSpc>
              <a:defRPr sz="1800">
                <a:latin typeface="Fira Sans Light" panose="020B0403050000020004" pitchFamily="34" charset="0"/>
              </a:defRPr>
            </a:lvl2pPr>
            <a:lvl3pPr>
              <a:lnSpc>
                <a:spcPct val="100000"/>
              </a:lnSpc>
              <a:defRPr sz="1600">
                <a:latin typeface="Fira Sans" panose="020B0503050000020004" pitchFamily="34" charset="0"/>
              </a:defRPr>
            </a:lvl3pPr>
            <a:lvl4pPr>
              <a:lnSpc>
                <a:spcPct val="100000"/>
              </a:lnSpc>
              <a:defRPr sz="1400">
                <a:latin typeface="Fira Sans" panose="020B0503050000020004" pitchFamily="34" charset="0"/>
              </a:defRPr>
            </a:lvl4pPr>
            <a:lvl5pPr>
              <a:lnSpc>
                <a:spcPct val="100000"/>
              </a:lnSpc>
              <a:defRPr sz="1400">
                <a:latin typeface="Fira Sans" panose="020B05030500000200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10" name="TextBox 9"/>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5" name="Text Placeholder 14"/>
          <p:cNvSpPr>
            <a:spLocks noGrp="1"/>
          </p:cNvSpPr>
          <p:nvPr>
            <p:ph type="body" sz="quarter" idx="10" hasCustomPrompt="1"/>
          </p:nvPr>
        </p:nvSpPr>
        <p:spPr>
          <a:xfrm>
            <a:off x="1132114" y="6348413"/>
            <a:ext cx="9762899" cy="365125"/>
          </a:xfrm>
        </p:spPr>
        <p:txBody>
          <a:bodyPr anchor="ctr">
            <a:noAutofit/>
          </a:bodyPr>
          <a:lstStyle>
            <a:lvl1pPr marL="0" indent="0" algn="r">
              <a:buNone/>
              <a:defRPr sz="1200" baseline="0">
                <a:solidFill>
                  <a:srgbClr val="EA4F5F"/>
                </a:solidFill>
                <a:latin typeface="Fira Sans" panose="020B0503050000020004" pitchFamily="34" charset="0"/>
              </a:defRPr>
            </a:lvl1pPr>
          </a:lstStyle>
          <a:p>
            <a:pPr lvl="0"/>
            <a:r>
              <a:rPr lang="en-US" dirty="0"/>
              <a:t>Title of presentation</a:t>
            </a:r>
          </a:p>
        </p:txBody>
      </p:sp>
    </p:spTree>
    <p:extLst>
      <p:ext uri="{BB962C8B-B14F-4D97-AF65-F5344CB8AC3E}">
        <p14:creationId xmlns:p14="http://schemas.microsoft.com/office/powerpoint/2010/main" val="37260306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20625" y="365125"/>
            <a:ext cx="5933175" cy="1325563"/>
          </a:xfrm>
        </p:spPr>
        <p:txBody>
          <a:bodyPr>
            <a:normAutofit/>
          </a:bodyPr>
          <a:lstStyle>
            <a:lvl1pPr algn="l">
              <a:defRPr sz="2400" b="1">
                <a:solidFill>
                  <a:srgbClr val="00A7E7"/>
                </a:solidFill>
                <a:latin typeface="Fira Sans" panose="020B0503050000020004" pitchFamily="34" charset="0"/>
              </a:defRPr>
            </a:lvl1pPr>
          </a:lstStyle>
          <a:p>
            <a:r>
              <a:rPr lang="en-US" dirty="0"/>
              <a:t>Click to edit Master title style</a:t>
            </a:r>
          </a:p>
        </p:txBody>
      </p:sp>
      <p:sp>
        <p:nvSpPr>
          <p:cNvPr id="3" name="Content Placeholder 2"/>
          <p:cNvSpPr>
            <a:spLocks noGrp="1"/>
          </p:cNvSpPr>
          <p:nvPr>
            <p:ph idx="1"/>
          </p:nvPr>
        </p:nvSpPr>
        <p:spPr>
          <a:xfrm>
            <a:off x="5586458" y="1825625"/>
            <a:ext cx="5767341" cy="4351338"/>
          </a:xfrm>
        </p:spPr>
        <p:txBody>
          <a:bodyPr>
            <a:normAutofit/>
          </a:bodyPr>
          <a:lstStyle>
            <a:lvl1pPr>
              <a:defRPr sz="2000" b="0">
                <a:latin typeface="+mj-lt"/>
              </a:defRPr>
            </a:lvl1pPr>
            <a:lvl2pPr>
              <a:defRPr sz="1800">
                <a:latin typeface="Fira Sans Light" panose="020B0403050000020004" pitchFamily="34" charset="0"/>
              </a:defRPr>
            </a:lvl2pPr>
            <a:lvl3pPr>
              <a:defRPr sz="1600">
                <a:latin typeface="Fira Sans" panose="020B0503050000020004" pitchFamily="34" charset="0"/>
              </a:defRPr>
            </a:lvl3pPr>
            <a:lvl4pPr>
              <a:defRPr sz="1400">
                <a:latin typeface="Fira Sans" panose="020B0503050000020004" pitchFamily="34" charset="0"/>
              </a:defRPr>
            </a:lvl4pPr>
            <a:lvl5pPr>
              <a:defRPr sz="1400">
                <a:latin typeface="Fira Sans" panose="020B05030500000200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10" name="TextBox 9"/>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5" name="Text Placeholder 14"/>
          <p:cNvSpPr>
            <a:spLocks noGrp="1"/>
          </p:cNvSpPr>
          <p:nvPr>
            <p:ph type="body" sz="quarter" idx="10" hasCustomPrompt="1"/>
          </p:nvPr>
        </p:nvSpPr>
        <p:spPr>
          <a:xfrm>
            <a:off x="1132114" y="6348413"/>
            <a:ext cx="9762899" cy="365125"/>
          </a:xfrm>
        </p:spPr>
        <p:txBody>
          <a:bodyPr anchor="ctr">
            <a:noAutofit/>
          </a:bodyPr>
          <a:lstStyle>
            <a:lvl1pPr marL="0" indent="0" algn="r">
              <a:buNone/>
              <a:defRPr sz="1200" baseline="0">
                <a:solidFill>
                  <a:srgbClr val="EA4F5F"/>
                </a:solidFill>
                <a:latin typeface="Fira Sans" panose="020B0503050000020004" pitchFamily="34" charset="0"/>
              </a:defRPr>
            </a:lvl1pPr>
          </a:lstStyle>
          <a:p>
            <a:pPr lvl="0"/>
            <a:r>
              <a:rPr lang="en-US" dirty="0"/>
              <a:t>Title of presentation</a:t>
            </a:r>
          </a:p>
        </p:txBody>
      </p:sp>
      <p:sp>
        <p:nvSpPr>
          <p:cNvPr id="5" name="Picture Placeholder 4"/>
          <p:cNvSpPr>
            <a:spLocks noGrp="1"/>
          </p:cNvSpPr>
          <p:nvPr>
            <p:ph type="pic" sz="quarter" idx="11"/>
          </p:nvPr>
        </p:nvSpPr>
        <p:spPr>
          <a:xfrm>
            <a:off x="147638" y="0"/>
            <a:ext cx="4546282" cy="6858000"/>
          </a:xfrm>
        </p:spPr>
        <p:txBody>
          <a:bodyPr anchor="b">
            <a:normAutofit/>
          </a:bodyPr>
          <a:lstStyle>
            <a:lvl1pPr marL="0" indent="0" algn="r">
              <a:buNone/>
              <a:defRPr sz="1800" baseline="0">
                <a:solidFill>
                  <a:schemeClr val="bg1">
                    <a:lumMod val="85000"/>
                  </a:schemeClr>
                </a:solidFill>
              </a:defRPr>
            </a:lvl1pPr>
          </a:lstStyle>
          <a:p>
            <a:endParaRPr lang="en-US" dirty="0"/>
          </a:p>
          <a:p>
            <a:r>
              <a:rPr lang="en-US" dirty="0"/>
              <a:t>Click to add picture</a:t>
            </a:r>
          </a:p>
        </p:txBody>
      </p:sp>
    </p:spTree>
    <p:extLst>
      <p:ext uri="{BB962C8B-B14F-4D97-AF65-F5344CB8AC3E}">
        <p14:creationId xmlns:p14="http://schemas.microsoft.com/office/powerpoint/2010/main" val="12714897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113325"/>
          </a:xfrm>
        </p:spPr>
        <p:txBody>
          <a:bodyPr anchor="b">
            <a:normAutofit/>
          </a:bodyPr>
          <a:lstStyle>
            <a:lvl1pPr algn="ctr">
              <a:defRPr sz="3200">
                <a:solidFill>
                  <a:srgbClr val="00A7E7"/>
                </a:solidFill>
                <a:latin typeface="Fira Sans SemiBold" panose="020B0603050000020004" pitchFamily="34" charset="0"/>
              </a:defRPr>
            </a:lvl1pPr>
          </a:lstStyle>
          <a:p>
            <a:r>
              <a:rPr lang="en-US" dirty="0"/>
              <a:t>Click to edit Master title style</a:t>
            </a:r>
          </a:p>
        </p:txBody>
      </p:sp>
      <p:sp>
        <p:nvSpPr>
          <p:cNvPr id="3" name="Text Placeholder 2"/>
          <p:cNvSpPr>
            <a:spLocks noGrp="1"/>
          </p:cNvSpPr>
          <p:nvPr>
            <p:ph type="body" idx="1"/>
          </p:nvPr>
        </p:nvSpPr>
        <p:spPr>
          <a:xfrm>
            <a:off x="831850" y="3899155"/>
            <a:ext cx="10515600" cy="2190496"/>
          </a:xfrm>
        </p:spPr>
        <p:txBody>
          <a:bodyPr>
            <a:normAutofit/>
          </a:bodyPr>
          <a:lstStyle>
            <a:lvl1pPr marL="0" indent="0" algn="ctr">
              <a:buNone/>
              <a:defRPr sz="1600">
                <a:solidFill>
                  <a:schemeClr val="tx1"/>
                </a:solidFill>
                <a:latin typeface="Fira Sans" panose="020B05030500000200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9" name="TextBox 8"/>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1" name="Text Placeholder 14"/>
          <p:cNvSpPr>
            <a:spLocks noGrp="1"/>
          </p:cNvSpPr>
          <p:nvPr>
            <p:ph type="body" sz="quarter" idx="10" hasCustomPrompt="1"/>
          </p:nvPr>
        </p:nvSpPr>
        <p:spPr>
          <a:xfrm>
            <a:off x="831850" y="6348413"/>
            <a:ext cx="10063163" cy="365125"/>
          </a:xfrm>
        </p:spPr>
        <p:txBody>
          <a:bodyPr anchor="ctr">
            <a:noAutofit/>
          </a:bodyPr>
          <a:lstStyle>
            <a:lvl1pPr marL="0" indent="0" algn="r">
              <a:buNone/>
              <a:defRPr sz="1200">
                <a:solidFill>
                  <a:srgbClr val="EA4F5F"/>
                </a:solidFill>
                <a:latin typeface="Montserrat SemiBold" panose="00000700000000000000" pitchFamily="50" charset="0"/>
              </a:defRPr>
            </a:lvl1pPr>
          </a:lstStyle>
          <a:p>
            <a:pPr lvl="0"/>
            <a:r>
              <a:rPr lang="en-US" dirty="0"/>
              <a:t>Footer</a:t>
            </a:r>
          </a:p>
        </p:txBody>
      </p:sp>
    </p:spTree>
    <p:extLst>
      <p:ext uri="{BB962C8B-B14F-4D97-AF65-F5344CB8AC3E}">
        <p14:creationId xmlns:p14="http://schemas.microsoft.com/office/powerpoint/2010/main" val="7374311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69874" y="1404408"/>
            <a:ext cx="5277576" cy="1382336"/>
          </a:xfrm>
        </p:spPr>
        <p:txBody>
          <a:bodyPr anchor="t">
            <a:normAutofit/>
          </a:bodyPr>
          <a:lstStyle>
            <a:lvl1pPr algn="l">
              <a:defRPr sz="2800">
                <a:solidFill>
                  <a:srgbClr val="00A7E7"/>
                </a:solidFill>
                <a:latin typeface="Fira Sans SemiBold" panose="020B0603050000020004" pitchFamily="34" charset="0"/>
              </a:defRPr>
            </a:lvl1pPr>
          </a:lstStyle>
          <a:p>
            <a:r>
              <a:rPr lang="en-US" dirty="0"/>
              <a:t>Click to edit Master title style</a:t>
            </a:r>
          </a:p>
        </p:txBody>
      </p:sp>
      <p:sp>
        <p:nvSpPr>
          <p:cNvPr id="3" name="Text Placeholder 2"/>
          <p:cNvSpPr>
            <a:spLocks noGrp="1"/>
          </p:cNvSpPr>
          <p:nvPr>
            <p:ph type="body" idx="1"/>
          </p:nvPr>
        </p:nvSpPr>
        <p:spPr>
          <a:xfrm>
            <a:off x="6583680" y="2786744"/>
            <a:ext cx="4763770" cy="3302907"/>
          </a:xfrm>
        </p:spPr>
        <p:txBody>
          <a:bodyPr>
            <a:normAutofit/>
          </a:bodyPr>
          <a:lstStyle>
            <a:lvl1pPr marL="0" indent="0" algn="l">
              <a:buNone/>
              <a:defRPr sz="1600">
                <a:solidFill>
                  <a:schemeClr val="tx1"/>
                </a:solidFill>
                <a:latin typeface="Fira Sans" panose="020B05030500000200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9" name="TextBox 8"/>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1" name="Text Placeholder 14"/>
          <p:cNvSpPr>
            <a:spLocks noGrp="1"/>
          </p:cNvSpPr>
          <p:nvPr>
            <p:ph type="body" sz="quarter" idx="10" hasCustomPrompt="1"/>
          </p:nvPr>
        </p:nvSpPr>
        <p:spPr>
          <a:xfrm>
            <a:off x="831850" y="6348413"/>
            <a:ext cx="10063163" cy="365125"/>
          </a:xfrm>
        </p:spPr>
        <p:txBody>
          <a:bodyPr anchor="ctr">
            <a:noAutofit/>
          </a:bodyPr>
          <a:lstStyle>
            <a:lvl1pPr marL="0" indent="0" algn="r">
              <a:buNone/>
              <a:defRPr sz="1200">
                <a:solidFill>
                  <a:srgbClr val="EA4F5F"/>
                </a:solidFill>
                <a:latin typeface="Montserrat SemiBold" panose="00000700000000000000" pitchFamily="50" charset="0"/>
              </a:defRPr>
            </a:lvl1pPr>
          </a:lstStyle>
          <a:p>
            <a:pPr lvl="0"/>
            <a:r>
              <a:rPr lang="en-US" dirty="0"/>
              <a:t>Footer</a:t>
            </a:r>
          </a:p>
        </p:txBody>
      </p:sp>
      <p:sp>
        <p:nvSpPr>
          <p:cNvPr id="5" name="Picture Placeholder 4"/>
          <p:cNvSpPr>
            <a:spLocks noGrp="1"/>
          </p:cNvSpPr>
          <p:nvPr>
            <p:ph type="pic" sz="quarter" idx="11" hasCustomPrompt="1"/>
          </p:nvPr>
        </p:nvSpPr>
        <p:spPr>
          <a:xfrm>
            <a:off x="157163" y="0"/>
            <a:ext cx="4929187" cy="6858000"/>
          </a:xfrm>
        </p:spPr>
        <p:txBody>
          <a:bodyPr anchor="b">
            <a:normAutofit/>
          </a:bodyPr>
          <a:lstStyle>
            <a:lvl1pPr marL="0" indent="0" algn="r">
              <a:buNone/>
              <a:defRPr sz="2000" baseline="0">
                <a:solidFill>
                  <a:schemeClr val="bg1">
                    <a:lumMod val="85000"/>
                  </a:schemeClr>
                </a:solidFill>
              </a:defRPr>
            </a:lvl1pPr>
          </a:lstStyle>
          <a:p>
            <a:r>
              <a:rPr lang="en-US" dirty="0"/>
              <a:t>Click to add picture</a:t>
            </a:r>
          </a:p>
        </p:txBody>
      </p:sp>
    </p:spTree>
    <p:extLst>
      <p:ext uri="{BB962C8B-B14F-4D97-AF65-F5344CB8AC3E}">
        <p14:creationId xmlns:p14="http://schemas.microsoft.com/office/powerpoint/2010/main" val="7097683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000" b="1">
                <a:solidFill>
                  <a:srgbClr val="22A4D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32113" y="2531202"/>
            <a:ext cx="4865461" cy="368458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000" b="1">
                <a:solidFill>
                  <a:srgbClr val="22A4D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82543"/>
            <a:ext cx="613954" cy="780520"/>
          </a:xfrm>
          <a:prstGeom prst="rect">
            <a:avLst/>
          </a:prstGeom>
        </p:spPr>
      </p:pic>
      <p:sp>
        <p:nvSpPr>
          <p:cNvPr id="12" name="TextBox 11"/>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4" name="Text Placeholder 14"/>
          <p:cNvSpPr>
            <a:spLocks noGrp="1"/>
          </p:cNvSpPr>
          <p:nvPr>
            <p:ph type="body" sz="quarter" idx="10" hasCustomPrompt="1"/>
          </p:nvPr>
        </p:nvSpPr>
        <p:spPr>
          <a:xfrm>
            <a:off x="1132114" y="6348413"/>
            <a:ext cx="9762899" cy="365125"/>
          </a:xfrm>
        </p:spPr>
        <p:txBody>
          <a:bodyPr anchor="ctr">
            <a:noAutofit/>
          </a:bodyPr>
          <a:lstStyle>
            <a:lvl1pPr marL="0" indent="0" algn="r">
              <a:buNone/>
              <a:defRPr sz="1200">
                <a:solidFill>
                  <a:srgbClr val="EA4F5F"/>
                </a:solidFill>
                <a:latin typeface="Montserrat SemiBold" panose="00000700000000000000" pitchFamily="50" charset="0"/>
              </a:defRPr>
            </a:lvl1pPr>
          </a:lstStyle>
          <a:p>
            <a:pPr lvl="0"/>
            <a:r>
              <a:rPr lang="en-US" dirty="0"/>
              <a:t>Footer</a:t>
            </a:r>
          </a:p>
        </p:txBody>
      </p:sp>
      <p:sp>
        <p:nvSpPr>
          <p:cNvPr id="11" name="Content Placeholder 3"/>
          <p:cNvSpPr>
            <a:spLocks noGrp="1"/>
          </p:cNvSpPr>
          <p:nvPr>
            <p:ph sz="half" idx="11"/>
          </p:nvPr>
        </p:nvSpPr>
        <p:spPr>
          <a:xfrm>
            <a:off x="6489927" y="2529184"/>
            <a:ext cx="4865461" cy="368458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59904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82543"/>
            <a:ext cx="613954" cy="780520"/>
          </a:xfrm>
          <a:prstGeom prst="rect">
            <a:avLst/>
          </a:prstGeom>
        </p:spPr>
      </p:pic>
      <p:sp>
        <p:nvSpPr>
          <p:cNvPr id="7" name="TextBox 6"/>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9" name="Text Placeholder 14"/>
          <p:cNvSpPr>
            <a:spLocks noGrp="1"/>
          </p:cNvSpPr>
          <p:nvPr>
            <p:ph type="body" sz="quarter" idx="10" hasCustomPrompt="1"/>
          </p:nvPr>
        </p:nvSpPr>
        <p:spPr>
          <a:xfrm>
            <a:off x="1132114" y="6348413"/>
            <a:ext cx="9762899" cy="365125"/>
          </a:xfrm>
        </p:spPr>
        <p:txBody>
          <a:bodyPr anchor="ctr">
            <a:noAutofit/>
          </a:bodyPr>
          <a:lstStyle>
            <a:lvl1pPr marL="0" indent="0" algn="r">
              <a:buNone/>
              <a:defRPr sz="1200">
                <a:solidFill>
                  <a:srgbClr val="EA4F5F"/>
                </a:solidFill>
                <a:latin typeface="Montserrat SemiBold" panose="00000700000000000000" pitchFamily="50" charset="0"/>
              </a:defRPr>
            </a:lvl1pPr>
          </a:lstStyle>
          <a:p>
            <a:pPr lvl="0"/>
            <a:r>
              <a:rPr lang="en-US" dirty="0"/>
              <a:t>Footer</a:t>
            </a:r>
          </a:p>
        </p:txBody>
      </p:sp>
    </p:spTree>
    <p:extLst>
      <p:ext uri="{BB962C8B-B14F-4D97-AF65-F5344CB8AC3E}">
        <p14:creationId xmlns:p14="http://schemas.microsoft.com/office/powerpoint/2010/main" val="23097381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6" name="TextBox 5"/>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8" name="Text Placeholder 14"/>
          <p:cNvSpPr>
            <a:spLocks noGrp="1"/>
          </p:cNvSpPr>
          <p:nvPr>
            <p:ph type="body" sz="quarter" idx="10" hasCustomPrompt="1"/>
          </p:nvPr>
        </p:nvSpPr>
        <p:spPr>
          <a:xfrm>
            <a:off x="1132114" y="6348413"/>
            <a:ext cx="9762899" cy="365125"/>
          </a:xfrm>
        </p:spPr>
        <p:txBody>
          <a:bodyPr anchor="ctr">
            <a:noAutofit/>
          </a:bodyPr>
          <a:lstStyle>
            <a:lvl1pPr marL="0" indent="0" algn="r">
              <a:buNone/>
              <a:defRPr sz="1200">
                <a:solidFill>
                  <a:srgbClr val="EA4F5F"/>
                </a:solidFill>
                <a:latin typeface="Montserrat SemiBold" panose="00000700000000000000" pitchFamily="50" charset="0"/>
              </a:defRPr>
            </a:lvl1pPr>
          </a:lstStyle>
          <a:p>
            <a:pPr lvl="0"/>
            <a:r>
              <a:rPr lang="en-US" dirty="0"/>
              <a:t>Footer</a:t>
            </a:r>
          </a:p>
        </p:txBody>
      </p:sp>
    </p:spTree>
    <p:extLst>
      <p:ext uri="{BB962C8B-B14F-4D97-AF65-F5344CB8AC3E}">
        <p14:creationId xmlns:p14="http://schemas.microsoft.com/office/powerpoint/2010/main" val="129753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without titles">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35360" y="980729"/>
            <a:ext cx="5661157" cy="5328596"/>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6" name="Content Placeholder 5"/>
          <p:cNvSpPr>
            <a:spLocks noGrp="1"/>
          </p:cNvSpPr>
          <p:nvPr>
            <p:ph sz="quarter" idx="4" hasCustomPrompt="1"/>
          </p:nvPr>
        </p:nvSpPr>
        <p:spPr>
          <a:xfrm>
            <a:off x="6193371" y="980730"/>
            <a:ext cx="5663274" cy="5317708"/>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11" name="Slide Number Placeholder 5"/>
          <p:cNvSpPr>
            <a:spLocks noGrp="1"/>
          </p:cNvSpPr>
          <p:nvPr>
            <p:ph type="sldNum" sz="quarter" idx="11"/>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30A9230E-FFBB-4CCB-ABD7-198084EDE768}" type="slidenum">
              <a:rPr lang="fr-BE" smtClean="0"/>
              <a:pPr/>
              <a:t>‹nr.›</a:t>
            </a:fld>
            <a:endParaRPr lang="fr-BE" dirty="0"/>
          </a:p>
        </p:txBody>
      </p:sp>
      <p:sp>
        <p:nvSpPr>
          <p:cNvPr id="7"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35320190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9" name="TextBox 8"/>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1" name="Text Placeholder 14"/>
          <p:cNvSpPr>
            <a:spLocks noGrp="1"/>
          </p:cNvSpPr>
          <p:nvPr>
            <p:ph type="body" sz="quarter" idx="10" hasCustomPrompt="1"/>
          </p:nvPr>
        </p:nvSpPr>
        <p:spPr>
          <a:xfrm>
            <a:off x="1132114" y="6348413"/>
            <a:ext cx="9762899" cy="365125"/>
          </a:xfrm>
        </p:spPr>
        <p:txBody>
          <a:bodyPr anchor="ctr">
            <a:noAutofit/>
          </a:bodyPr>
          <a:lstStyle>
            <a:lvl1pPr marL="0" indent="0" algn="r">
              <a:buNone/>
              <a:defRPr sz="1200">
                <a:solidFill>
                  <a:srgbClr val="EA4F5F"/>
                </a:solidFill>
                <a:latin typeface="Montserrat SemiBold" panose="00000700000000000000" pitchFamily="50" charset="0"/>
              </a:defRPr>
            </a:lvl1pPr>
          </a:lstStyle>
          <a:p>
            <a:pPr lvl="0"/>
            <a:r>
              <a:rPr lang="en-US" dirty="0"/>
              <a:t>Footer</a:t>
            </a:r>
          </a:p>
        </p:txBody>
      </p:sp>
    </p:spTree>
    <p:extLst>
      <p:ext uri="{BB962C8B-B14F-4D97-AF65-F5344CB8AC3E}">
        <p14:creationId xmlns:p14="http://schemas.microsoft.com/office/powerpoint/2010/main" val="13556208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0300" y="365125"/>
            <a:ext cx="613954" cy="780520"/>
          </a:xfrm>
          <a:prstGeom prst="rect">
            <a:avLst/>
          </a:prstGeom>
        </p:spPr>
      </p:pic>
      <p:sp>
        <p:nvSpPr>
          <p:cNvPr id="9" name="TextBox 8"/>
          <p:cNvSpPr txBox="1"/>
          <p:nvPr userDrawn="1"/>
        </p:nvSpPr>
        <p:spPr>
          <a:xfrm>
            <a:off x="11000941" y="6398333"/>
            <a:ext cx="480189" cy="276999"/>
          </a:xfrm>
          <a:prstGeom prst="rect">
            <a:avLst/>
          </a:prstGeom>
          <a:noFill/>
        </p:spPr>
        <p:txBody>
          <a:bodyPr wrap="square" rtlCol="0" anchor="ctr">
            <a:spAutoFit/>
          </a:bodyPr>
          <a:lstStyle/>
          <a:p>
            <a:pPr algn="ctr"/>
            <a:fld id="{0ADA4FF2-C4CA-46C5-86BF-D39CCB416EEE}" type="slidenum">
              <a:rPr lang="en-US" sz="1200" b="1" smtClean="0">
                <a:solidFill>
                  <a:srgbClr val="EA4F5F"/>
                </a:solidFill>
                <a:latin typeface="Montserrat" panose="00000500000000000000" pitchFamily="50" charset="0"/>
              </a:rPr>
              <a:t>‹nr.›</a:t>
            </a:fld>
            <a:endParaRPr lang="en-US" sz="1200" b="1" dirty="0">
              <a:solidFill>
                <a:srgbClr val="EA4F5F"/>
              </a:solidFill>
              <a:latin typeface="Montserrat" panose="00000500000000000000" pitchFamily="50" charset="0"/>
            </a:endParaRP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3641" y="6474424"/>
            <a:ext cx="114601" cy="112499"/>
          </a:xfrm>
          <a:prstGeom prst="rect">
            <a:avLst/>
          </a:prstGeom>
        </p:spPr>
      </p:pic>
      <p:sp>
        <p:nvSpPr>
          <p:cNvPr id="11" name="Text Placeholder 14"/>
          <p:cNvSpPr>
            <a:spLocks noGrp="1"/>
          </p:cNvSpPr>
          <p:nvPr>
            <p:ph type="body" sz="quarter" idx="10" hasCustomPrompt="1"/>
          </p:nvPr>
        </p:nvSpPr>
        <p:spPr>
          <a:xfrm>
            <a:off x="1132114" y="6348413"/>
            <a:ext cx="9762899" cy="365125"/>
          </a:xfrm>
        </p:spPr>
        <p:txBody>
          <a:bodyPr anchor="ctr">
            <a:noAutofit/>
          </a:bodyPr>
          <a:lstStyle>
            <a:lvl1pPr marL="0" indent="0" algn="r">
              <a:buNone/>
              <a:defRPr sz="1200">
                <a:solidFill>
                  <a:srgbClr val="EA4F5F"/>
                </a:solidFill>
                <a:latin typeface="Montserrat SemiBold" panose="00000700000000000000" pitchFamily="50" charset="0"/>
              </a:defRPr>
            </a:lvl1pPr>
          </a:lstStyle>
          <a:p>
            <a:pPr lvl="0"/>
            <a:r>
              <a:rPr lang="en-US" dirty="0"/>
              <a:t>Footer</a:t>
            </a:r>
          </a:p>
        </p:txBody>
      </p:sp>
    </p:spTree>
    <p:extLst>
      <p:ext uri="{BB962C8B-B14F-4D97-AF65-F5344CB8AC3E}">
        <p14:creationId xmlns:p14="http://schemas.microsoft.com/office/powerpoint/2010/main" val="2911997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10"/>
          </p:nvPr>
        </p:nvSpPr>
        <p:spPr/>
        <p:txBody>
          <a:bodyPr/>
          <a:lstStyle/>
          <a:p>
            <a:fld id="{1F0EC777-FA6F-47A4-B9E8-2F47E1E7BFF2}" type="datetimeFigureOut">
              <a:rPr lang="nl-BE" smtClean="0"/>
              <a:t>7/11/2024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31308169-8EF2-4B71-B182-F4DC801E4285}" type="slidenum">
              <a:rPr lang="nl-BE" smtClean="0"/>
              <a:t>‹nr.›</a:t>
            </a:fld>
            <a:endParaRPr lang="nl-BE"/>
          </a:p>
        </p:txBody>
      </p:sp>
    </p:spTree>
    <p:extLst>
      <p:ext uri="{BB962C8B-B14F-4D97-AF65-F5344CB8AC3E}">
        <p14:creationId xmlns:p14="http://schemas.microsoft.com/office/powerpoint/2010/main" val="1967037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‹nr.›</a:t>
            </a:fld>
            <a:r>
              <a:rPr lang="fr-BE" dirty="0"/>
              <a:t> </a:t>
            </a:r>
          </a:p>
        </p:txBody>
      </p:sp>
      <p:sp>
        <p:nvSpPr>
          <p:cNvPr id="4"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405484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‹nr.›</a:t>
            </a:fld>
            <a:r>
              <a:rPr lang="fr-BE" dirty="0"/>
              <a:t> </a:t>
            </a:r>
          </a:p>
        </p:txBody>
      </p:sp>
      <p:sp>
        <p:nvSpPr>
          <p:cNvPr id="3" name="Rectangle 2"/>
          <p:cNvSpPr/>
          <p:nvPr userDrawn="1"/>
        </p:nvSpPr>
        <p:spPr>
          <a:xfrm>
            <a:off x="10719" y="836712"/>
            <a:ext cx="12162462"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888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1271464" y="908720"/>
            <a:ext cx="4626790"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‹nr.›</a:t>
            </a:fld>
            <a:endParaRPr lang="en-GB"/>
          </a:p>
        </p:txBody>
      </p:sp>
      <p:grpSp>
        <p:nvGrpSpPr>
          <p:cNvPr id="12" name="Group 11"/>
          <p:cNvGrpSpPr>
            <a:grpSpLocks/>
          </p:cNvGrpSpPr>
          <p:nvPr userDrawn="1"/>
        </p:nvGrpSpPr>
        <p:grpSpPr bwMode="auto">
          <a:xfrm>
            <a:off x="6672064" y="1700808"/>
            <a:ext cx="4624520" cy="2800767"/>
            <a:chOff x="4406900" y="2676525"/>
            <a:chExt cx="4268788" cy="2802021"/>
          </a:xfrm>
        </p:grpSpPr>
        <p:pic>
          <p:nvPicPr>
            <p:cNvPr id="13"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2"/>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r>
                <a:rPr lang="nl-BE" sz="1600" dirty="0">
                  <a:latin typeface="+mn-lt"/>
                  <a:cs typeface="Arial" pitchFamily="34" charset="0"/>
                </a:rPr>
                <a:t>frank.robben@mail.fgov.be </a:t>
              </a: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a:t>
              </a:r>
              <a:r>
                <a:rPr lang="nl-BE" sz="1600" dirty="0" err="1">
                  <a:latin typeface="+mn-lt"/>
                  <a:cs typeface="Arial" pitchFamily="34" charset="0"/>
                  <a:sym typeface="Arial" pitchFamily="34" charset="0"/>
                </a:rPr>
                <a:t>FrRobben</a:t>
              </a:r>
              <a:endParaRPr lang="nl-BE" sz="1600" dirty="0">
                <a:latin typeface="+mn-lt"/>
                <a:cs typeface="Arial" pitchFamily="34" charset="0"/>
                <a:sym typeface="Arial" pitchFamily="34" charset="0"/>
              </a:endParaRP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https://www.frankrobben.be</a:t>
              </a:r>
            </a:p>
            <a:p>
              <a:pPr>
                <a:defRPr/>
              </a:pPr>
              <a:r>
                <a:rPr lang="nl-BE" sz="1600" dirty="0">
                  <a:latin typeface="+mn-lt"/>
                  <a:cs typeface="Arial" pitchFamily="34" charset="0"/>
                  <a:sym typeface="Arial" pitchFamily="34" charset="0"/>
                </a:rPr>
                <a:t>https://www.ksz.fgov.be</a:t>
              </a:r>
            </a:p>
            <a:p>
              <a:pPr>
                <a:defRPr/>
              </a:pPr>
              <a:r>
                <a:rPr lang="nl-BE" sz="1600" dirty="0">
                  <a:latin typeface="+mn-lt"/>
                  <a:cs typeface="Arial" pitchFamily="34" charset="0"/>
                  <a:sym typeface="Arial" pitchFamily="34" charset="0"/>
                </a:rPr>
                <a:t>https://www.ehealth.fgov.be</a:t>
              </a:r>
            </a:p>
          </p:txBody>
        </p:sp>
      </p:gr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609600" y="1196752"/>
            <a:ext cx="10972800" cy="5112568"/>
          </a:xfrm>
          <a:prstGeom prst="rect">
            <a:avLst/>
          </a:prstGeom>
        </p:spPr>
        <p:txBody>
          <a:bodyPr rtlCol="0">
            <a:normAutofit/>
          </a:bodyPr>
          <a:lstStyle>
            <a:lvl1pPr>
              <a:defRPr sz="2400"/>
            </a:lvl1pPr>
            <a:lvl2pPr>
              <a:defRPr sz="2000"/>
            </a:lvl2pPr>
            <a:lvl3pPr>
              <a:defRPr sz="1600"/>
            </a:lvl3pPr>
            <a:lvl4pPr>
              <a:defRPr sz="16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Slide Number Placeholder 5"/>
          <p:cNvSpPr>
            <a:spLocks noGrp="1"/>
          </p:cNvSpPr>
          <p:nvPr>
            <p:ph type="sldNum" sz="quarter" idx="10"/>
          </p:nvPr>
        </p:nvSpPr>
        <p:spPr/>
        <p:txBody>
          <a:bodyPr/>
          <a:lstStyle>
            <a:lvl1pPr>
              <a:defRPr/>
            </a:lvl1pPr>
          </a:lstStyle>
          <a:p>
            <a:pPr>
              <a:defRPr/>
            </a:pPr>
            <a:fld id="{84AEDDD6-2727-439E-A96F-E9FD4CA77376}" type="slidenum">
              <a:rPr lang="en-GB"/>
              <a:pPr>
                <a:defRPr/>
              </a:pPr>
              <a:t>‹nr.›</a:t>
            </a:fld>
            <a:endParaRPr lang="en-GB" dirty="0"/>
          </a:p>
        </p:txBody>
      </p:sp>
      <p:sp>
        <p:nvSpPr>
          <p:cNvPr id="5" name="Date Placeholder 1"/>
          <p:cNvSpPr>
            <a:spLocks noGrp="1"/>
          </p:cNvSpPr>
          <p:nvPr>
            <p:ph type="dt" sz="half" idx="11"/>
          </p:nvPr>
        </p:nvSpPr>
        <p:spPr>
          <a:xfrm>
            <a:off x="624417" y="6381751"/>
            <a:ext cx="28448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284466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‹nr.›</a:t>
            </a:fld>
            <a:endParaRPr lang="en-GB"/>
          </a:p>
        </p:txBody>
      </p:sp>
    </p:spTree>
    <p:extLst>
      <p:ext uri="{BB962C8B-B14F-4D97-AF65-F5344CB8AC3E}">
        <p14:creationId xmlns:p14="http://schemas.microsoft.com/office/powerpoint/2010/main" val="1196562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eldia+grafiek">
    <p:spTree>
      <p:nvGrpSpPr>
        <p:cNvPr id="1" name=""/>
        <p:cNvGrpSpPr/>
        <p:nvPr/>
      </p:nvGrpSpPr>
      <p:grpSpPr>
        <a:xfrm>
          <a:off x="0" y="0"/>
          <a:ext cx="0" cy="0"/>
          <a:chOff x="0" y="0"/>
          <a:chExt cx="0" cy="0"/>
        </a:xfrm>
      </p:grpSpPr>
      <p:sp>
        <p:nvSpPr>
          <p:cNvPr id="10" name="Tijdelijke aanduiding voor dianummer 5"/>
          <p:cNvSpPr>
            <a:spLocks noGrp="1"/>
          </p:cNvSpPr>
          <p:nvPr>
            <p:ph type="sldNum" sz="quarter" idx="4"/>
          </p:nvPr>
        </p:nvSpPr>
        <p:spPr>
          <a:xfrm>
            <a:off x="5677840" y="6266287"/>
            <a:ext cx="2978827" cy="399135"/>
          </a:xfrm>
          <a:prstGeom prst="rect">
            <a:avLst/>
          </a:prstGeom>
        </p:spPr>
        <p:txBody>
          <a:bodyPr vert="horz" lIns="91440" tIns="45720" rIns="91440" bIns="45720" rtlCol="0" anchor="ctr"/>
          <a:lstStyle>
            <a:lvl1pPr algn="r">
              <a:defRPr sz="1200">
                <a:solidFill>
                  <a:schemeClr val="tx1">
                    <a:tint val="75000"/>
                  </a:schemeClr>
                </a:solidFill>
              </a:defRPr>
            </a:lvl1pPr>
          </a:lstStyle>
          <a:p>
            <a:fld id="{A7CC3638-A99D-674C-A789-FA84B7E5EA16}" type="slidenum">
              <a:rPr lang="nl-NL" smtClean="0"/>
              <a:t>‹nr.›</a:t>
            </a:fld>
            <a:endParaRPr lang="nl-NL" dirty="0"/>
          </a:p>
        </p:txBody>
      </p:sp>
      <p:sp>
        <p:nvSpPr>
          <p:cNvPr id="11" name="Tijdelijke aanduiding voor datum 6"/>
          <p:cNvSpPr>
            <a:spLocks noGrp="1"/>
          </p:cNvSpPr>
          <p:nvPr>
            <p:ph type="dt" sz="half" idx="2"/>
          </p:nvPr>
        </p:nvSpPr>
        <p:spPr>
          <a:xfrm>
            <a:off x="806350" y="6266287"/>
            <a:ext cx="4752805" cy="39913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2" name="Tijdelijke aanduiding voor titel 1"/>
          <p:cNvSpPr>
            <a:spLocks noGrp="1"/>
          </p:cNvSpPr>
          <p:nvPr>
            <p:ph type="title"/>
          </p:nvPr>
        </p:nvSpPr>
        <p:spPr>
          <a:xfrm>
            <a:off x="-1012775" y="302381"/>
            <a:ext cx="10943929" cy="604762"/>
          </a:xfrm>
          <a:prstGeom prst="roundRect">
            <a:avLst>
              <a:gd name="adj" fmla="val 50000"/>
            </a:avLst>
          </a:prstGeom>
          <a:solidFill>
            <a:srgbClr val="0F879D"/>
          </a:solidFill>
          <a:ln>
            <a:noFill/>
          </a:ln>
          <a:effectLst/>
        </p:spPr>
        <p:txBody>
          <a:bodyPr vert="horz" lIns="1296000" tIns="140400" rIns="91440" bIns="140400" rtlCol="0" anchor="ctr">
            <a:noAutofit/>
          </a:bodyPr>
          <a:lstStyle>
            <a:lvl1pPr>
              <a:defRPr sz="2800"/>
            </a:lvl1pPr>
          </a:lstStyle>
          <a:p>
            <a:r>
              <a:rPr lang="nl-BE" dirty="0"/>
              <a:t>Titelstijl van model bewerken</a:t>
            </a:r>
            <a:endParaRPr lang="nl-NL" dirty="0"/>
          </a:p>
        </p:txBody>
      </p:sp>
      <p:sp>
        <p:nvSpPr>
          <p:cNvPr id="8" name="Tijdelijke aanduiding voor grafiek 2"/>
          <p:cNvSpPr>
            <a:spLocks noGrp="1"/>
          </p:cNvSpPr>
          <p:nvPr>
            <p:ph type="chart" sz="quarter" idx="12" hasCustomPrompt="1"/>
          </p:nvPr>
        </p:nvSpPr>
        <p:spPr>
          <a:xfrm>
            <a:off x="806451" y="1335088"/>
            <a:ext cx="10598149" cy="4340225"/>
          </a:xfrm>
          <a:prstGeom prst="rect">
            <a:avLst/>
          </a:prstGeom>
        </p:spPr>
        <p:txBody>
          <a:bodyPr vert="horz" anchor="ctr"/>
          <a:lstStyle>
            <a:lvl1pPr marL="0" indent="0" algn="ctr">
              <a:buNone/>
              <a:defRPr/>
            </a:lvl1pPr>
          </a:lstStyle>
          <a:p>
            <a:r>
              <a:rPr lang="nl-NL" dirty="0"/>
              <a:t>Voeg een grafiek in</a:t>
            </a:r>
          </a:p>
        </p:txBody>
      </p:sp>
    </p:spTree>
    <p:extLst>
      <p:ext uri="{BB962C8B-B14F-4D97-AF65-F5344CB8AC3E}">
        <p14:creationId xmlns:p14="http://schemas.microsoft.com/office/powerpoint/2010/main" val="3786855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theme" Target="../theme/theme2.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6" Type="http://schemas.openxmlformats.org/officeDocument/2006/relationships/image" Target="../media/image9.png"/><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image" Target="../media/image8.png"/><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
        <p:nvSpPr>
          <p:cNvPr id="9" name="Text Placeholder 2"/>
          <p:cNvSpPr>
            <a:spLocks noGrp="1"/>
          </p:cNvSpPr>
          <p:nvPr>
            <p:ph type="body" idx="1"/>
          </p:nvPr>
        </p:nvSpPr>
        <p:spPr>
          <a:xfrm>
            <a:off x="609600" y="1052738"/>
            <a:ext cx="10972800" cy="54726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11"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‹nr.›</a:t>
            </a:fld>
            <a:r>
              <a:rPr lang="fr-BE" dirty="0"/>
              <a:t> </a:t>
            </a:r>
          </a:p>
        </p:txBody>
      </p:sp>
    </p:spTree>
    <p:extLst>
      <p:ext uri="{BB962C8B-B14F-4D97-AF65-F5344CB8AC3E}">
        <p14:creationId xmlns:p14="http://schemas.microsoft.com/office/powerpoint/2010/main" val="3465335338"/>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8" r:id="rId3"/>
    <p:sldLayoutId id="2147483911" r:id="rId4"/>
    <p:sldLayoutId id="2147483912" r:id="rId5"/>
    <p:sldLayoutId id="2147483902" r:id="rId6"/>
    <p:sldLayoutId id="2147483922" r:id="rId7"/>
    <p:sldLayoutId id="2147483924" r:id="rId8"/>
    <p:sldLayoutId id="2147483926" r:id="rId9"/>
    <p:sldLayoutId id="2147483927" r:id="rId10"/>
    <p:sldLayoutId id="2147483928" r:id="rId11"/>
    <p:sldLayoutId id="2147483929" r:id="rId12"/>
    <p:sldLayoutId id="2147483931" r:id="rId13"/>
    <p:sldLayoutId id="2147483932" r:id="rId14"/>
    <p:sldLayoutId id="2147483933" r:id="rId15"/>
    <p:sldLayoutId id="2147483934" r:id="rId16"/>
    <p:sldLayoutId id="2147483935" r:id="rId17"/>
    <p:sldLayoutId id="2147483936" r:id="rId18"/>
    <p:sldLayoutId id="2147483937" r:id="rId19"/>
    <p:sldLayoutId id="2147483938" r:id="rId20"/>
  </p:sldLayoutIdLst>
  <p:hf hdr="0" ftr="0" dt="0"/>
  <p:txStyles>
    <p:titleStyle>
      <a:lvl1pPr algn="ctr" defTabSz="914384" rtl="0" eaLnBrk="1" latinLnBrk="0" hangingPunct="1">
        <a:spcBef>
          <a:spcPct val="0"/>
        </a:spcBef>
        <a:buNone/>
        <a:defRPr sz="3599" kern="1200">
          <a:solidFill>
            <a:srgbClr val="0087BE"/>
          </a:solidFill>
          <a:latin typeface="+mn-lt"/>
          <a:ea typeface="+mj-ea"/>
          <a:cs typeface="Arial" panose="020B0604020202020204" pitchFamily="34" charset="0"/>
        </a:defRPr>
      </a:lvl1pPr>
    </p:titleStyle>
    <p:bodyStyle>
      <a:lvl1pPr marL="342894" indent="-342894" algn="l" defTabSz="914384"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742937" indent="-28574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2980"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173"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4pPr>
      <a:lvl5pPr marL="2057364"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5pPr>
      <a:lvl6pPr marL="2514557"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50"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41"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33"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7" algn="l" defTabSz="914384" rtl="0" eaLnBrk="1" latinLnBrk="0" hangingPunct="1">
        <a:defRPr sz="1800" kern="1200">
          <a:solidFill>
            <a:schemeClr val="tx1"/>
          </a:solidFill>
          <a:latin typeface="+mn-lt"/>
          <a:ea typeface="+mn-ea"/>
          <a:cs typeface="+mn-cs"/>
        </a:defRPr>
      </a:lvl4pPr>
      <a:lvl5pPr marL="1828767" algn="l" defTabSz="914384" rtl="0" eaLnBrk="1" latinLnBrk="0" hangingPunct="1">
        <a:defRPr sz="1800" kern="1200">
          <a:solidFill>
            <a:schemeClr val="tx1"/>
          </a:solidFill>
          <a:latin typeface="+mn-lt"/>
          <a:ea typeface="+mn-ea"/>
          <a:cs typeface="+mn-cs"/>
        </a:defRPr>
      </a:lvl5pPr>
      <a:lvl6pPr marL="2285961"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3" algn="l" defTabSz="914384" rtl="0" eaLnBrk="1" latinLnBrk="0" hangingPunct="1">
        <a:defRPr sz="1800" kern="1200">
          <a:solidFill>
            <a:schemeClr val="tx1"/>
          </a:solidFill>
          <a:latin typeface="+mn-lt"/>
          <a:ea typeface="+mn-ea"/>
          <a:cs typeface="+mn-cs"/>
        </a:defRPr>
      </a:lvl8pPr>
      <a:lvl9pPr marL="3657537" algn="l" defTabSz="91438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148528" cy="6858000"/>
          </a:xfrm>
          <a:prstGeom prst="rect">
            <a:avLst/>
          </a:prstGeom>
        </p:spPr>
      </p:pic>
    </p:spTree>
    <p:extLst>
      <p:ext uri="{BB962C8B-B14F-4D97-AF65-F5344CB8AC3E}">
        <p14:creationId xmlns:p14="http://schemas.microsoft.com/office/powerpoint/2010/main" val="3295501618"/>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 id="2147483951" r:id="rId12"/>
  </p:sldLayoutIdLst>
  <p:txStyles>
    <p:titleStyle>
      <a:lvl1pPr marL="457200" indent="-457200" algn="l" defTabSz="914400" rtl="0" eaLnBrk="1" latinLnBrk="0" hangingPunct="1">
        <a:lnSpc>
          <a:spcPct val="90000"/>
        </a:lnSpc>
        <a:spcBef>
          <a:spcPct val="0"/>
        </a:spcBef>
        <a:buFontTx/>
        <a:buBlip>
          <a:blip r:embed="rId15"/>
        </a:buBlip>
        <a:defRPr sz="3200" b="0" kern="1200">
          <a:solidFill>
            <a:srgbClr val="00B0F0"/>
          </a:solidFill>
          <a:latin typeface="Fira Sans SemiBold" panose="020B0603050000020004" pitchFamily="34" charset="0"/>
          <a:ea typeface="+mj-ea"/>
          <a:cs typeface="+mj-cs"/>
        </a:defRPr>
      </a:lvl1pPr>
    </p:titleStyle>
    <p:bodyStyle>
      <a:lvl1pPr marL="228600" indent="-228600" algn="l" defTabSz="914400" rtl="0" eaLnBrk="1" latinLnBrk="0" hangingPunct="1">
        <a:lnSpc>
          <a:spcPct val="100000"/>
        </a:lnSpc>
        <a:spcBef>
          <a:spcPts val="1000"/>
        </a:spcBef>
        <a:buSzPct val="97000"/>
        <a:buFontTx/>
        <a:buBlip>
          <a:blip r:embed="rId16"/>
        </a:buBlip>
        <a:defRPr sz="2400" kern="1200">
          <a:solidFill>
            <a:schemeClr val="tx1"/>
          </a:solidFill>
          <a:latin typeface="Fira Sans SemiBold" panose="020B0603050000020004" pitchFamily="34" charset="0"/>
          <a:ea typeface="+mn-ea"/>
          <a:cs typeface="+mn-cs"/>
        </a:defRPr>
      </a:lvl1pPr>
      <a:lvl2pPr marL="685800" indent="-228600" algn="l" defTabSz="914400" rtl="0" eaLnBrk="1" latinLnBrk="0" hangingPunct="1">
        <a:lnSpc>
          <a:spcPct val="100000"/>
        </a:lnSpc>
        <a:spcBef>
          <a:spcPts val="500"/>
        </a:spcBef>
        <a:buFontTx/>
        <a:buBlip>
          <a:blip r:embed="rId16"/>
        </a:buBlip>
        <a:defRPr sz="2000" kern="1200">
          <a:solidFill>
            <a:schemeClr val="tx1"/>
          </a:solidFill>
          <a:latin typeface="Fira Sans" panose="020B0503050000020004" pitchFamily="34" charset="0"/>
          <a:ea typeface="+mn-ea"/>
          <a:cs typeface="+mn-cs"/>
        </a:defRPr>
      </a:lvl2pPr>
      <a:lvl3pPr marL="1143000" indent="-228600" algn="l" defTabSz="914400" rtl="0" eaLnBrk="1" latinLnBrk="0" hangingPunct="1">
        <a:lnSpc>
          <a:spcPct val="100000"/>
        </a:lnSpc>
        <a:spcBef>
          <a:spcPts val="500"/>
        </a:spcBef>
        <a:buFontTx/>
        <a:buBlip>
          <a:blip r:embed="rId16"/>
        </a:buBlip>
        <a:defRPr sz="1800" kern="1200">
          <a:solidFill>
            <a:schemeClr val="tx1"/>
          </a:solidFill>
          <a:latin typeface="Fira Sans" panose="020B0503050000020004" pitchFamily="34" charset="0"/>
          <a:ea typeface="+mn-ea"/>
          <a:cs typeface="+mn-cs"/>
        </a:defRPr>
      </a:lvl3pPr>
      <a:lvl4pPr marL="1600200" indent="-228600" algn="l" defTabSz="914400" rtl="0" eaLnBrk="1" latinLnBrk="0" hangingPunct="1">
        <a:lnSpc>
          <a:spcPct val="100000"/>
        </a:lnSpc>
        <a:spcBef>
          <a:spcPts val="500"/>
        </a:spcBef>
        <a:buFontTx/>
        <a:buBlip>
          <a:blip r:embed="rId16"/>
        </a:buBlip>
        <a:defRPr sz="1600" kern="1200">
          <a:solidFill>
            <a:schemeClr val="tx1"/>
          </a:solidFill>
          <a:latin typeface="Fira Sans" panose="020B0503050000020004" pitchFamily="34" charset="0"/>
          <a:ea typeface="+mn-ea"/>
          <a:cs typeface="+mn-cs"/>
        </a:defRPr>
      </a:lvl4pPr>
      <a:lvl5pPr marL="2057400" indent="-228600" algn="l" defTabSz="914400" rtl="0" eaLnBrk="1" latinLnBrk="0" hangingPunct="1">
        <a:lnSpc>
          <a:spcPct val="100000"/>
        </a:lnSpc>
        <a:spcBef>
          <a:spcPts val="500"/>
        </a:spcBef>
        <a:buFontTx/>
        <a:buBlip>
          <a:blip r:embed="rId16"/>
        </a:buBlip>
        <a:defRPr sz="1600" kern="1200">
          <a:solidFill>
            <a:schemeClr val="tx1"/>
          </a:solidFill>
          <a:latin typeface="Fira Sans" panose="020B05030500000200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0.emf"/><Relationship Id="rId4" Type="http://schemas.openxmlformats.org/officeDocument/2006/relationships/image" Target="../media/image19.emf"/></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ehealth.fgov.be/ehealthplatform/file/cc73d96153bbd5448a56f19d925d05b1379c7f21/202b4def2b40fe6f8ae4153ee9cb6564653a8f15/reglement-cot---05072022---v3.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76815-774B-4DBA-B0DE-66EE4183DD96}"/>
              </a:ext>
            </a:extLst>
          </p:cNvPr>
          <p:cNvSpPr>
            <a:spLocks noGrp="1"/>
          </p:cNvSpPr>
          <p:nvPr>
            <p:ph type="ctrTitle"/>
          </p:nvPr>
        </p:nvSpPr>
        <p:spPr>
          <a:xfrm>
            <a:off x="932160" y="1700808"/>
            <a:ext cx="10363200" cy="1470025"/>
          </a:xfrm>
        </p:spPr>
        <p:txBody>
          <a:bodyPr>
            <a:normAutofit/>
          </a:bodyPr>
          <a:lstStyle/>
          <a:p>
            <a:r>
              <a:rPr lang="nl-BE" sz="4800" dirty="0"/>
              <a:t>Burgermandaten in </a:t>
            </a:r>
            <a:r>
              <a:rPr lang="nl-BE" sz="4800" dirty="0" err="1"/>
              <a:t>eGov</a:t>
            </a:r>
            <a:r>
              <a:rPr lang="nl-BE" sz="4800" dirty="0"/>
              <a:t> 3.0</a:t>
            </a:r>
            <a:endParaRPr lang="en-BE" sz="4800" dirty="0"/>
          </a:p>
        </p:txBody>
      </p:sp>
    </p:spTree>
    <p:extLst>
      <p:ext uri="{BB962C8B-B14F-4D97-AF65-F5344CB8AC3E}">
        <p14:creationId xmlns:p14="http://schemas.microsoft.com/office/powerpoint/2010/main" val="941433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E314F568-FAB8-4C93-8209-C2FB629E37E5}"/>
              </a:ext>
            </a:extLst>
          </p:cNvPr>
          <p:cNvSpPr>
            <a:spLocks noGrp="1"/>
          </p:cNvSpPr>
          <p:nvPr>
            <p:ph type="sldNum" sz="quarter" idx="4"/>
          </p:nvPr>
        </p:nvSpPr>
        <p:spPr/>
        <p:txBody>
          <a:bodyPr/>
          <a:lstStyle/>
          <a:p>
            <a:r>
              <a:rPr lang="fr-BE">
                <a:latin typeface="+mj-lt"/>
              </a:rPr>
              <a:t> </a:t>
            </a:r>
            <a:fld id="{30A9230E-FFBB-4CCB-ABD7-198084EDE768}" type="slidenum">
              <a:rPr lang="fr-BE" smtClean="0">
                <a:latin typeface="+mj-lt"/>
              </a:rPr>
              <a:pPr/>
              <a:t>10</a:t>
            </a:fld>
            <a:r>
              <a:rPr lang="fr-BE">
                <a:latin typeface="+mj-lt"/>
              </a:rPr>
              <a:t> </a:t>
            </a:r>
            <a:endParaRPr lang="fr-BE" dirty="0">
              <a:latin typeface="+mj-lt"/>
            </a:endParaRPr>
          </a:p>
        </p:txBody>
      </p:sp>
      <p:sp>
        <p:nvSpPr>
          <p:cNvPr id="4" name="Titel 3">
            <a:extLst>
              <a:ext uri="{FF2B5EF4-FFF2-40B4-BE49-F238E27FC236}">
                <a16:creationId xmlns:a16="http://schemas.microsoft.com/office/drawing/2014/main" id="{8C570738-C390-455D-9380-E19451C5B3AC}"/>
              </a:ext>
            </a:extLst>
          </p:cNvPr>
          <p:cNvSpPr>
            <a:spLocks noGrp="1"/>
          </p:cNvSpPr>
          <p:nvPr>
            <p:ph type="title"/>
          </p:nvPr>
        </p:nvSpPr>
        <p:spPr/>
        <p:txBody>
          <a:bodyPr/>
          <a:lstStyle/>
          <a:p>
            <a:r>
              <a:rPr lang="nl-BE" dirty="0"/>
              <a:t>Generieke architectuur gebruikers- &amp; toegangsbeheer</a:t>
            </a:r>
          </a:p>
        </p:txBody>
      </p:sp>
      <p:cxnSp>
        <p:nvCxnSpPr>
          <p:cNvPr id="6" name="Straight Connector 1978">
            <a:extLst>
              <a:ext uri="{FF2B5EF4-FFF2-40B4-BE49-F238E27FC236}">
                <a16:creationId xmlns:a16="http://schemas.microsoft.com/office/drawing/2014/main" id="{CCEEC5A1-6738-4F74-8135-0E4487D6AB77}"/>
              </a:ext>
            </a:extLst>
          </p:cNvPr>
          <p:cNvCxnSpPr/>
          <p:nvPr/>
        </p:nvCxnSpPr>
        <p:spPr>
          <a:xfrm flipH="1">
            <a:off x="11007479" y="5026861"/>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7" name="Picture 1947">
            <a:extLst>
              <a:ext uri="{FF2B5EF4-FFF2-40B4-BE49-F238E27FC236}">
                <a16:creationId xmlns:a16="http://schemas.microsoft.com/office/drawing/2014/main" id="{73BE6818-EFEC-4E0E-B03A-17329524BF77}"/>
              </a:ext>
            </a:extLst>
          </p:cNvPr>
          <p:cNvPicPr>
            <a:picLocks noChangeAspect="1"/>
          </p:cNvPicPr>
          <p:nvPr/>
        </p:nvPicPr>
        <p:blipFill>
          <a:blip r:embed="rId3">
            <a:duotone>
              <a:schemeClr val="accent1">
                <a:shade val="45000"/>
                <a:satMod val="135000"/>
              </a:schemeClr>
              <a:prstClr val="white"/>
            </a:duotone>
            <a:lum bright="-12000"/>
          </a:blip>
          <a:stretch>
            <a:fillRect/>
          </a:stretch>
        </p:blipFill>
        <p:spPr>
          <a:xfrm>
            <a:off x="10271353" y="4221581"/>
            <a:ext cx="1472251" cy="826765"/>
          </a:xfrm>
          <a:prstGeom prst="rect">
            <a:avLst/>
          </a:prstGeom>
          <a:noFill/>
          <a:ln>
            <a:noFill/>
          </a:ln>
        </p:spPr>
      </p:pic>
      <p:cxnSp>
        <p:nvCxnSpPr>
          <p:cNvPr id="8" name="Straight Arrow Connector 1995">
            <a:extLst>
              <a:ext uri="{FF2B5EF4-FFF2-40B4-BE49-F238E27FC236}">
                <a16:creationId xmlns:a16="http://schemas.microsoft.com/office/drawing/2014/main" id="{E905D4FE-A978-4ED3-88AC-8ED010164F96}"/>
              </a:ext>
            </a:extLst>
          </p:cNvPr>
          <p:cNvCxnSpPr/>
          <p:nvPr/>
        </p:nvCxnSpPr>
        <p:spPr>
          <a:xfrm flipV="1">
            <a:off x="6101036" y="2274094"/>
            <a:ext cx="1588" cy="5905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1978">
            <a:extLst>
              <a:ext uri="{FF2B5EF4-FFF2-40B4-BE49-F238E27FC236}">
                <a16:creationId xmlns:a16="http://schemas.microsoft.com/office/drawing/2014/main" id="{DF407080-08B6-42AE-96B1-E3A7849DB7F7}"/>
              </a:ext>
            </a:extLst>
          </p:cNvPr>
          <p:cNvCxnSpPr/>
          <p:nvPr/>
        </p:nvCxnSpPr>
        <p:spPr>
          <a:xfrm flipH="1">
            <a:off x="8037786" y="5038991"/>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1939">
            <a:extLst>
              <a:ext uri="{FF2B5EF4-FFF2-40B4-BE49-F238E27FC236}">
                <a16:creationId xmlns:a16="http://schemas.microsoft.com/office/drawing/2014/main" id="{422C0481-59B3-4E52-BD3B-A5343F6FD37A}"/>
              </a:ext>
            </a:extLst>
          </p:cNvPr>
          <p:cNvCxnSpPr/>
          <p:nvPr/>
        </p:nvCxnSpPr>
        <p:spPr>
          <a:xfrm flipH="1">
            <a:off x="6029599" y="5033170"/>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11" name="Picture 38067">
            <a:extLst>
              <a:ext uri="{FF2B5EF4-FFF2-40B4-BE49-F238E27FC236}">
                <a16:creationId xmlns:a16="http://schemas.microsoft.com/office/drawing/2014/main" id="{E4F3F9CD-331B-443D-BE81-2DFFF172B38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0974" y="4342606"/>
            <a:ext cx="49371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919">
            <a:extLst>
              <a:ext uri="{FF2B5EF4-FFF2-40B4-BE49-F238E27FC236}">
                <a16:creationId xmlns:a16="http://schemas.microsoft.com/office/drawing/2014/main" id="{410392DE-F030-45DF-B9BA-8183E718B47F}"/>
              </a:ext>
            </a:extLst>
          </p:cNvPr>
          <p:cNvPicPr>
            <a:picLocks noChangeAspect="1"/>
          </p:cNvPicPr>
          <p:nvPr/>
        </p:nvPicPr>
        <p:blipFill>
          <a:blip r:embed="rId3">
            <a:lum bright="-12000"/>
            <a:duotone>
              <a:schemeClr val="accent1">
                <a:shade val="45000"/>
                <a:satMod val="135000"/>
              </a:schemeClr>
              <a:prstClr val="white"/>
            </a:duotone>
          </a:blip>
          <a:stretch>
            <a:fillRect/>
          </a:stretch>
        </p:blipFill>
        <p:spPr>
          <a:xfrm>
            <a:off x="2149176" y="1463047"/>
            <a:ext cx="1453320" cy="816134"/>
          </a:xfrm>
          <a:prstGeom prst="rect">
            <a:avLst/>
          </a:prstGeom>
          <a:noFill/>
          <a:ln>
            <a:noFill/>
          </a:ln>
        </p:spPr>
      </p:pic>
      <p:sp>
        <p:nvSpPr>
          <p:cNvPr id="13" name="TextBox 1920">
            <a:extLst>
              <a:ext uri="{FF2B5EF4-FFF2-40B4-BE49-F238E27FC236}">
                <a16:creationId xmlns:a16="http://schemas.microsoft.com/office/drawing/2014/main" id="{CDE8740F-2235-4FB1-930A-6FCE383C51B4}"/>
              </a:ext>
            </a:extLst>
          </p:cNvPr>
          <p:cNvSpPr txBox="1">
            <a:spLocks noChangeArrowheads="1"/>
          </p:cNvSpPr>
          <p:nvPr/>
        </p:nvSpPr>
        <p:spPr bwMode="auto">
          <a:xfrm>
            <a:off x="2540275" y="1686720"/>
            <a:ext cx="57099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dirty="0">
                <a:latin typeface="+mj-lt"/>
              </a:rPr>
              <a:t>User</a:t>
            </a:r>
            <a:endParaRPr lang="nl-BE" altLang="fr-FR" dirty="0">
              <a:latin typeface="+mj-lt"/>
            </a:endParaRPr>
          </a:p>
        </p:txBody>
      </p:sp>
      <p:pic>
        <p:nvPicPr>
          <p:cNvPr id="14" name="Picture 1940">
            <a:extLst>
              <a:ext uri="{FF2B5EF4-FFF2-40B4-BE49-F238E27FC236}">
                <a16:creationId xmlns:a16="http://schemas.microsoft.com/office/drawing/2014/main" id="{2F725773-1EB8-4821-8406-7EAC90D05EBC}"/>
              </a:ext>
            </a:extLst>
          </p:cNvPr>
          <p:cNvPicPr>
            <a:picLocks noChangeAspect="1"/>
          </p:cNvPicPr>
          <p:nvPr/>
        </p:nvPicPr>
        <p:blipFill>
          <a:blip r:embed="rId3">
            <a:duotone>
              <a:schemeClr val="accent1">
                <a:shade val="45000"/>
                <a:satMod val="135000"/>
              </a:schemeClr>
              <a:prstClr val="white"/>
            </a:duotone>
            <a:lum bright="-12000"/>
          </a:blip>
          <a:stretch>
            <a:fillRect/>
          </a:stretch>
        </p:blipFill>
        <p:spPr>
          <a:xfrm>
            <a:off x="4783886" y="1463047"/>
            <a:ext cx="1453320" cy="816134"/>
          </a:xfrm>
          <a:prstGeom prst="rect">
            <a:avLst/>
          </a:prstGeom>
          <a:noFill/>
          <a:ln>
            <a:noFill/>
          </a:ln>
        </p:spPr>
      </p:pic>
      <p:sp>
        <p:nvSpPr>
          <p:cNvPr id="15" name="TextBox 1941">
            <a:extLst>
              <a:ext uri="{FF2B5EF4-FFF2-40B4-BE49-F238E27FC236}">
                <a16:creationId xmlns:a16="http://schemas.microsoft.com/office/drawing/2014/main" id="{88CE6E93-7894-405F-A0E0-289386F0482F}"/>
              </a:ext>
            </a:extLst>
          </p:cNvPr>
          <p:cNvSpPr txBox="1">
            <a:spLocks noChangeArrowheads="1"/>
          </p:cNvSpPr>
          <p:nvPr/>
        </p:nvSpPr>
        <p:spPr bwMode="auto">
          <a:xfrm>
            <a:off x="4911725" y="1440657"/>
            <a:ext cx="12578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latin typeface="+mj-lt"/>
              </a:rPr>
              <a:t>Policy </a:t>
            </a:r>
            <a:br>
              <a:rPr lang="nl-BE" altLang="fr-FR" sz="1600" dirty="0">
                <a:latin typeface="+mj-lt"/>
              </a:rPr>
            </a:br>
            <a:r>
              <a:rPr lang="nl-BE" altLang="fr-FR" sz="1600" dirty="0" err="1">
                <a:latin typeface="+mj-lt"/>
              </a:rPr>
              <a:t>Enforcement</a:t>
            </a:r>
            <a:br>
              <a:rPr lang="nl-BE" altLang="fr-FR" sz="1600" dirty="0">
                <a:latin typeface="+mj-lt"/>
              </a:rPr>
            </a:br>
            <a:r>
              <a:rPr lang="nl-BE" altLang="fr-FR" sz="1600" dirty="0">
                <a:latin typeface="+mj-lt"/>
              </a:rPr>
              <a:t>(PEP)</a:t>
            </a:r>
          </a:p>
        </p:txBody>
      </p:sp>
      <p:pic>
        <p:nvPicPr>
          <p:cNvPr id="16" name="Picture 1942">
            <a:extLst>
              <a:ext uri="{FF2B5EF4-FFF2-40B4-BE49-F238E27FC236}">
                <a16:creationId xmlns:a16="http://schemas.microsoft.com/office/drawing/2014/main" id="{BCB762AE-995F-4F78-BAC4-25737FF46B3F}"/>
              </a:ext>
            </a:extLst>
          </p:cNvPr>
          <p:cNvPicPr>
            <a:picLocks noChangeAspect="1"/>
          </p:cNvPicPr>
          <p:nvPr/>
        </p:nvPicPr>
        <p:blipFill>
          <a:blip r:embed="rId3">
            <a:lum bright="-12000"/>
            <a:duotone>
              <a:schemeClr val="accent1">
                <a:shade val="45000"/>
                <a:satMod val="135000"/>
              </a:schemeClr>
              <a:prstClr val="white"/>
            </a:duotone>
          </a:blip>
          <a:stretch>
            <a:fillRect/>
          </a:stretch>
        </p:blipFill>
        <p:spPr>
          <a:xfrm>
            <a:off x="7321701" y="1463047"/>
            <a:ext cx="1453320" cy="816134"/>
          </a:xfrm>
          <a:prstGeom prst="rect">
            <a:avLst/>
          </a:prstGeom>
          <a:noFill/>
          <a:ln>
            <a:noFill/>
          </a:ln>
        </p:spPr>
      </p:pic>
      <p:sp>
        <p:nvSpPr>
          <p:cNvPr id="17" name="TextBox 1943">
            <a:extLst>
              <a:ext uri="{FF2B5EF4-FFF2-40B4-BE49-F238E27FC236}">
                <a16:creationId xmlns:a16="http://schemas.microsoft.com/office/drawing/2014/main" id="{0C856E64-01A5-4A8B-AEEE-997CB7572C42}"/>
              </a:ext>
            </a:extLst>
          </p:cNvPr>
          <p:cNvSpPr txBox="1">
            <a:spLocks noChangeArrowheads="1"/>
          </p:cNvSpPr>
          <p:nvPr/>
        </p:nvSpPr>
        <p:spPr bwMode="auto">
          <a:xfrm>
            <a:off x="7486925" y="1670845"/>
            <a:ext cx="11235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latin typeface="+mj-lt"/>
              </a:rPr>
              <a:t>Application</a:t>
            </a:r>
            <a:endParaRPr lang="nl-BE" altLang="fr-FR">
              <a:latin typeface="+mj-lt"/>
            </a:endParaRPr>
          </a:p>
        </p:txBody>
      </p:sp>
      <p:pic>
        <p:nvPicPr>
          <p:cNvPr id="18" name="Picture 1944">
            <a:extLst>
              <a:ext uri="{FF2B5EF4-FFF2-40B4-BE49-F238E27FC236}">
                <a16:creationId xmlns:a16="http://schemas.microsoft.com/office/drawing/2014/main" id="{4D465653-9F6A-41EC-9E53-37EAD7C4985C}"/>
              </a:ext>
            </a:extLst>
          </p:cNvPr>
          <p:cNvPicPr>
            <a:picLocks noChangeAspect="1"/>
          </p:cNvPicPr>
          <p:nvPr/>
        </p:nvPicPr>
        <p:blipFill>
          <a:blip r:embed="rId3">
            <a:duotone>
              <a:schemeClr val="accent1">
                <a:shade val="45000"/>
                <a:satMod val="135000"/>
              </a:schemeClr>
              <a:prstClr val="white"/>
            </a:duotone>
            <a:lum bright="-12000"/>
          </a:blip>
          <a:stretch>
            <a:fillRect/>
          </a:stretch>
        </p:blipFill>
        <p:spPr>
          <a:xfrm>
            <a:off x="4783886" y="2853207"/>
            <a:ext cx="1453320" cy="816134"/>
          </a:xfrm>
          <a:prstGeom prst="rect">
            <a:avLst/>
          </a:prstGeom>
          <a:noFill/>
          <a:ln>
            <a:noFill/>
          </a:ln>
        </p:spPr>
      </p:pic>
      <p:sp>
        <p:nvSpPr>
          <p:cNvPr id="19" name="TextBox 1945">
            <a:extLst>
              <a:ext uri="{FF2B5EF4-FFF2-40B4-BE49-F238E27FC236}">
                <a16:creationId xmlns:a16="http://schemas.microsoft.com/office/drawing/2014/main" id="{085A5517-B736-4310-8AD2-6329AE08B92C}"/>
              </a:ext>
            </a:extLst>
          </p:cNvPr>
          <p:cNvSpPr txBox="1">
            <a:spLocks noChangeArrowheads="1"/>
          </p:cNvSpPr>
          <p:nvPr/>
        </p:nvSpPr>
        <p:spPr bwMode="auto">
          <a:xfrm>
            <a:off x="5033196" y="2842572"/>
            <a:ext cx="8899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latin typeface="+mj-lt"/>
              </a:rPr>
              <a:t>Policy</a:t>
            </a:r>
            <a:br>
              <a:rPr lang="nl-BE" altLang="fr-FR" sz="1600" dirty="0">
                <a:latin typeface="+mj-lt"/>
              </a:rPr>
            </a:br>
            <a:r>
              <a:rPr lang="nl-BE" altLang="fr-FR" sz="1600" dirty="0" err="1">
                <a:latin typeface="+mj-lt"/>
              </a:rPr>
              <a:t>Decision</a:t>
            </a:r>
            <a:br>
              <a:rPr lang="nl-BE" altLang="fr-FR" sz="1600" dirty="0">
                <a:latin typeface="+mj-lt"/>
              </a:rPr>
            </a:br>
            <a:r>
              <a:rPr lang="nl-BE" altLang="fr-FR" sz="1600" dirty="0">
                <a:latin typeface="+mj-lt"/>
              </a:rPr>
              <a:t>(PDP)</a:t>
            </a:r>
            <a:endParaRPr lang="nl-BE" altLang="fr-FR" dirty="0">
              <a:latin typeface="+mj-lt"/>
            </a:endParaRPr>
          </a:p>
        </p:txBody>
      </p:sp>
      <p:pic>
        <p:nvPicPr>
          <p:cNvPr id="20" name="Picture 1947">
            <a:extLst>
              <a:ext uri="{FF2B5EF4-FFF2-40B4-BE49-F238E27FC236}">
                <a16:creationId xmlns:a16="http://schemas.microsoft.com/office/drawing/2014/main" id="{592C6721-2B27-44D7-B990-102164206839}"/>
              </a:ext>
            </a:extLst>
          </p:cNvPr>
          <p:cNvPicPr>
            <a:picLocks noChangeAspect="1"/>
          </p:cNvPicPr>
          <p:nvPr/>
        </p:nvPicPr>
        <p:blipFill>
          <a:blip r:embed="rId3">
            <a:duotone>
              <a:schemeClr val="accent1">
                <a:shade val="45000"/>
                <a:satMod val="135000"/>
              </a:schemeClr>
              <a:prstClr val="white"/>
            </a:duotone>
            <a:lum bright="-12000"/>
          </a:blip>
          <a:stretch>
            <a:fillRect/>
          </a:stretch>
        </p:blipFill>
        <p:spPr>
          <a:xfrm>
            <a:off x="7302771" y="4233218"/>
            <a:ext cx="1472251" cy="826765"/>
          </a:xfrm>
          <a:prstGeom prst="rect">
            <a:avLst/>
          </a:prstGeom>
          <a:noFill/>
          <a:ln>
            <a:noFill/>
          </a:ln>
        </p:spPr>
      </p:pic>
      <p:sp>
        <p:nvSpPr>
          <p:cNvPr id="21" name="TextBox 1948">
            <a:extLst>
              <a:ext uri="{FF2B5EF4-FFF2-40B4-BE49-F238E27FC236}">
                <a16:creationId xmlns:a16="http://schemas.microsoft.com/office/drawing/2014/main" id="{763E331C-A118-44F6-8C24-FCF8BFA4EBE7}"/>
              </a:ext>
            </a:extLst>
          </p:cNvPr>
          <p:cNvSpPr txBox="1">
            <a:spLocks noChangeArrowheads="1"/>
          </p:cNvSpPr>
          <p:nvPr/>
        </p:nvSpPr>
        <p:spPr bwMode="auto">
          <a:xfrm>
            <a:off x="7408590" y="4221581"/>
            <a:ext cx="12271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latin typeface="+mj-lt"/>
              </a:rPr>
              <a:t>Policy</a:t>
            </a:r>
            <a:br>
              <a:rPr lang="nl-BE" altLang="fr-FR" sz="1600">
                <a:latin typeface="+mj-lt"/>
              </a:rPr>
            </a:br>
            <a:r>
              <a:rPr lang="nl-BE" altLang="fr-FR" sz="1600">
                <a:latin typeface="+mj-lt"/>
              </a:rPr>
              <a:t>Information</a:t>
            </a:r>
            <a:br>
              <a:rPr lang="nl-BE" altLang="fr-FR" sz="1600">
                <a:latin typeface="+mj-lt"/>
              </a:rPr>
            </a:br>
            <a:r>
              <a:rPr lang="nl-BE" altLang="fr-FR" sz="1600">
                <a:latin typeface="+mj-lt"/>
              </a:rPr>
              <a:t>(PIP)</a:t>
            </a:r>
            <a:endParaRPr lang="nl-BE" altLang="fr-FR">
              <a:latin typeface="+mj-lt"/>
            </a:endParaRPr>
          </a:p>
        </p:txBody>
      </p:sp>
      <p:pic>
        <p:nvPicPr>
          <p:cNvPr id="22" name="Picture 1949">
            <a:extLst>
              <a:ext uri="{FF2B5EF4-FFF2-40B4-BE49-F238E27FC236}">
                <a16:creationId xmlns:a16="http://schemas.microsoft.com/office/drawing/2014/main" id="{EFAA7A96-E676-4838-A3F8-A930834A99C0}"/>
              </a:ext>
            </a:extLst>
          </p:cNvPr>
          <p:cNvPicPr>
            <a:picLocks noChangeAspect="1"/>
          </p:cNvPicPr>
          <p:nvPr/>
        </p:nvPicPr>
        <p:blipFill>
          <a:blip r:embed="rId3">
            <a:lum bright="-12000"/>
            <a:duotone>
              <a:schemeClr val="accent1">
                <a:shade val="45000"/>
                <a:satMod val="135000"/>
              </a:schemeClr>
              <a:prstClr val="white"/>
            </a:duotone>
          </a:blip>
          <a:stretch>
            <a:fillRect/>
          </a:stretch>
        </p:blipFill>
        <p:spPr>
          <a:xfrm>
            <a:off x="5303638" y="4235588"/>
            <a:ext cx="1453320" cy="816134"/>
          </a:xfrm>
          <a:prstGeom prst="rect">
            <a:avLst/>
          </a:prstGeom>
          <a:noFill/>
          <a:ln>
            <a:noFill/>
          </a:ln>
        </p:spPr>
      </p:pic>
      <p:sp>
        <p:nvSpPr>
          <p:cNvPr id="23" name="TextBox 1950">
            <a:extLst>
              <a:ext uri="{FF2B5EF4-FFF2-40B4-BE49-F238E27FC236}">
                <a16:creationId xmlns:a16="http://schemas.microsoft.com/office/drawing/2014/main" id="{0CF5A1AE-221D-4862-B874-61952940B133}"/>
              </a:ext>
            </a:extLst>
          </p:cNvPr>
          <p:cNvSpPr txBox="1">
            <a:spLocks noChangeArrowheads="1"/>
          </p:cNvSpPr>
          <p:nvPr/>
        </p:nvSpPr>
        <p:spPr bwMode="auto">
          <a:xfrm>
            <a:off x="5424762" y="4228307"/>
            <a:ext cx="1211263"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latin typeface="+mj-lt"/>
              </a:rPr>
              <a:t>Policy</a:t>
            </a:r>
            <a:br>
              <a:rPr lang="nl-BE" altLang="fr-FR" sz="1600">
                <a:latin typeface="+mj-lt"/>
              </a:rPr>
            </a:br>
            <a:r>
              <a:rPr lang="nl-BE" altLang="fr-FR" sz="1600">
                <a:latin typeface="+mj-lt"/>
              </a:rPr>
              <a:t>Information</a:t>
            </a:r>
            <a:br>
              <a:rPr lang="nl-BE" altLang="fr-FR" sz="1600">
                <a:latin typeface="+mj-lt"/>
              </a:rPr>
            </a:br>
            <a:r>
              <a:rPr lang="nl-BE" altLang="fr-FR" sz="1600">
                <a:latin typeface="+mj-lt"/>
              </a:rPr>
              <a:t>(PIP)</a:t>
            </a:r>
            <a:endParaRPr lang="nl-BE" altLang="fr-FR">
              <a:latin typeface="+mj-lt"/>
            </a:endParaRPr>
          </a:p>
        </p:txBody>
      </p:sp>
      <p:pic>
        <p:nvPicPr>
          <p:cNvPr id="24" name="Picture 1952">
            <a:extLst>
              <a:ext uri="{FF2B5EF4-FFF2-40B4-BE49-F238E27FC236}">
                <a16:creationId xmlns:a16="http://schemas.microsoft.com/office/drawing/2014/main" id="{2DBCE23F-2D5D-494B-B82A-30CAA14B80E9}"/>
              </a:ext>
            </a:extLst>
          </p:cNvPr>
          <p:cNvPicPr>
            <a:picLocks noChangeAspect="1"/>
          </p:cNvPicPr>
          <p:nvPr/>
        </p:nvPicPr>
        <p:blipFill>
          <a:blip r:embed="rId3">
            <a:duotone>
              <a:schemeClr val="accent1">
                <a:shade val="45000"/>
                <a:satMod val="135000"/>
              </a:schemeClr>
              <a:prstClr val="white"/>
            </a:duotone>
            <a:lum bright="-12000"/>
          </a:blip>
          <a:stretch>
            <a:fillRect/>
          </a:stretch>
        </p:blipFill>
        <p:spPr>
          <a:xfrm>
            <a:off x="2182056" y="4235588"/>
            <a:ext cx="1453320" cy="816134"/>
          </a:xfrm>
          <a:prstGeom prst="rect">
            <a:avLst/>
          </a:prstGeom>
          <a:noFill/>
          <a:ln>
            <a:noFill/>
          </a:ln>
        </p:spPr>
      </p:pic>
      <p:sp>
        <p:nvSpPr>
          <p:cNvPr id="25" name="TextBox 1953">
            <a:extLst>
              <a:ext uri="{FF2B5EF4-FFF2-40B4-BE49-F238E27FC236}">
                <a16:creationId xmlns:a16="http://schemas.microsoft.com/office/drawing/2014/main" id="{391265B3-CB9C-4F1E-918C-495142A815DC}"/>
              </a:ext>
            </a:extLst>
          </p:cNvPr>
          <p:cNvSpPr txBox="1">
            <a:spLocks noChangeArrowheads="1"/>
          </p:cNvSpPr>
          <p:nvPr/>
        </p:nvSpPr>
        <p:spPr bwMode="auto">
          <a:xfrm>
            <a:off x="2200111" y="4212431"/>
            <a:ext cx="141692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latin typeface="+mj-lt"/>
              </a:rPr>
              <a:t>Policy</a:t>
            </a:r>
            <a:br>
              <a:rPr lang="nl-BE" altLang="fr-FR" sz="1600">
                <a:latin typeface="+mj-lt"/>
              </a:rPr>
            </a:br>
            <a:r>
              <a:rPr lang="nl-BE" altLang="fr-FR" sz="1600">
                <a:latin typeface="+mj-lt"/>
              </a:rPr>
              <a:t>Administration</a:t>
            </a:r>
            <a:br>
              <a:rPr lang="nl-BE" altLang="fr-FR" sz="1600">
                <a:latin typeface="+mj-lt"/>
              </a:rPr>
            </a:br>
            <a:r>
              <a:rPr lang="nl-BE" altLang="fr-FR" sz="1600">
                <a:latin typeface="+mj-lt"/>
              </a:rPr>
              <a:t>(PAP)</a:t>
            </a:r>
            <a:endParaRPr lang="nl-BE" altLang="fr-FR">
              <a:latin typeface="+mj-lt"/>
            </a:endParaRPr>
          </a:p>
        </p:txBody>
      </p:sp>
      <p:pic>
        <p:nvPicPr>
          <p:cNvPr id="26" name="Picture 1954">
            <a:extLst>
              <a:ext uri="{FF2B5EF4-FFF2-40B4-BE49-F238E27FC236}">
                <a16:creationId xmlns:a16="http://schemas.microsoft.com/office/drawing/2014/main" id="{1B577479-5DA5-419F-9D63-01B739B3CD1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240236" y="5333207"/>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7" name="Straight Arrow Connector 1922">
            <a:extLst>
              <a:ext uri="{FF2B5EF4-FFF2-40B4-BE49-F238E27FC236}">
                <a16:creationId xmlns:a16="http://schemas.microsoft.com/office/drawing/2014/main" id="{E517AA04-336B-4C5C-8066-60AC9AB8705E}"/>
              </a:ext>
            </a:extLst>
          </p:cNvPr>
          <p:cNvCxnSpPr>
            <a:stCxn id="11" idx="3"/>
            <a:endCxn id="24" idx="1"/>
          </p:cNvCxnSpPr>
          <p:nvPr/>
        </p:nvCxnSpPr>
        <p:spPr>
          <a:xfrm flipV="1">
            <a:off x="1014687" y="4644231"/>
            <a:ext cx="1166813"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1925">
            <a:extLst>
              <a:ext uri="{FF2B5EF4-FFF2-40B4-BE49-F238E27FC236}">
                <a16:creationId xmlns:a16="http://schemas.microsoft.com/office/drawing/2014/main" id="{5B837AF1-8F5D-4789-852E-F935A940FB9D}"/>
              </a:ext>
            </a:extLst>
          </p:cNvPr>
          <p:cNvCxnSpPr>
            <a:endCxn id="25" idx="0"/>
          </p:cNvCxnSpPr>
          <p:nvPr/>
        </p:nvCxnSpPr>
        <p:spPr>
          <a:xfrm rot="10800000" flipV="1">
            <a:off x="2908575" y="3442495"/>
            <a:ext cx="1874839" cy="769936"/>
          </a:xfrm>
          <a:prstGeom prst="bentConnector2">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Elbow Connector 1927">
            <a:extLst>
              <a:ext uri="{FF2B5EF4-FFF2-40B4-BE49-F238E27FC236}">
                <a16:creationId xmlns:a16="http://schemas.microsoft.com/office/drawing/2014/main" id="{8ED932E3-0C57-43BA-A3EA-C2B9FF4FBE59}"/>
              </a:ext>
            </a:extLst>
          </p:cNvPr>
          <p:cNvCxnSpPr>
            <a:cxnSpLocks/>
          </p:cNvCxnSpPr>
          <p:nvPr/>
        </p:nvCxnSpPr>
        <p:spPr>
          <a:xfrm>
            <a:off x="6227014" y="3453607"/>
            <a:ext cx="1800225" cy="768350"/>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1937">
            <a:extLst>
              <a:ext uri="{FF2B5EF4-FFF2-40B4-BE49-F238E27FC236}">
                <a16:creationId xmlns:a16="http://schemas.microsoft.com/office/drawing/2014/main" id="{685E67D0-A006-416E-B153-31CE4E80A2B0}"/>
              </a:ext>
            </a:extLst>
          </p:cNvPr>
          <p:cNvCxnSpPr/>
          <p:nvPr/>
        </p:nvCxnSpPr>
        <p:spPr>
          <a:xfrm>
            <a:off x="5948636" y="3653631"/>
            <a:ext cx="0" cy="596900"/>
          </a:xfrm>
          <a:prstGeom prst="straightConnector1">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Straight Connector 1988">
            <a:extLst>
              <a:ext uri="{FF2B5EF4-FFF2-40B4-BE49-F238E27FC236}">
                <a16:creationId xmlns:a16="http://schemas.microsoft.com/office/drawing/2014/main" id="{0F3C7C24-5937-45B1-ABB7-024E8A93E0C1}"/>
              </a:ext>
            </a:extLst>
          </p:cNvPr>
          <p:cNvCxnSpPr/>
          <p:nvPr/>
        </p:nvCxnSpPr>
        <p:spPr>
          <a:xfrm flipH="1">
            <a:off x="2908574" y="4998244"/>
            <a:ext cx="0" cy="360362"/>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1989">
            <a:extLst>
              <a:ext uri="{FF2B5EF4-FFF2-40B4-BE49-F238E27FC236}">
                <a16:creationId xmlns:a16="http://schemas.microsoft.com/office/drawing/2014/main" id="{AD2CE2CB-1385-412C-BD79-FFFADAC27A72}"/>
              </a:ext>
            </a:extLst>
          </p:cNvPr>
          <p:cNvCxnSpPr/>
          <p:nvPr/>
        </p:nvCxnSpPr>
        <p:spPr>
          <a:xfrm>
            <a:off x="3602496" y="2069306"/>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1993">
            <a:extLst>
              <a:ext uri="{FF2B5EF4-FFF2-40B4-BE49-F238E27FC236}">
                <a16:creationId xmlns:a16="http://schemas.microsoft.com/office/drawing/2014/main" id="{20D87A26-9436-4974-9803-5896BD92A638}"/>
              </a:ext>
            </a:extLst>
          </p:cNvPr>
          <p:cNvCxnSpPr/>
          <p:nvPr/>
        </p:nvCxnSpPr>
        <p:spPr>
          <a:xfrm>
            <a:off x="6228036" y="2024856"/>
            <a:ext cx="1093788"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1999">
            <a:extLst>
              <a:ext uri="{FF2B5EF4-FFF2-40B4-BE49-F238E27FC236}">
                <a16:creationId xmlns:a16="http://schemas.microsoft.com/office/drawing/2014/main" id="{24971E33-49FC-44A6-858C-B8C89E49C8F8}"/>
              </a:ext>
            </a:extLst>
          </p:cNvPr>
          <p:cNvCxnSpPr/>
          <p:nvPr/>
        </p:nvCxnSpPr>
        <p:spPr>
          <a:xfrm>
            <a:off x="5010424" y="2286794"/>
            <a:ext cx="0" cy="5778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1991">
            <a:extLst>
              <a:ext uri="{FF2B5EF4-FFF2-40B4-BE49-F238E27FC236}">
                <a16:creationId xmlns:a16="http://schemas.microsoft.com/office/drawing/2014/main" id="{34A196E6-A7B1-4E5D-B8AE-F68B0F76BCD9}"/>
              </a:ext>
            </a:extLst>
          </p:cNvPr>
          <p:cNvCxnSpPr/>
          <p:nvPr/>
        </p:nvCxnSpPr>
        <p:spPr>
          <a:xfrm rot="10800000">
            <a:off x="3570562" y="1727994"/>
            <a:ext cx="2532063" cy="519112"/>
          </a:xfrm>
          <a:prstGeom prst="bentConnector3">
            <a:avLst>
              <a:gd name="adj1" fmla="val -235"/>
            </a:avLst>
          </a:prstGeom>
          <a:ln w="19050">
            <a:solidFill>
              <a:srgbClr val="9CB0B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Elbow Connector 2002">
            <a:extLst>
              <a:ext uri="{FF2B5EF4-FFF2-40B4-BE49-F238E27FC236}">
                <a16:creationId xmlns:a16="http://schemas.microsoft.com/office/drawing/2014/main" id="{261A7CCE-F1B5-4C5A-AADA-87349A0C77A3}"/>
              </a:ext>
            </a:extLst>
          </p:cNvPr>
          <p:cNvCxnSpPr/>
          <p:nvPr/>
        </p:nvCxnSpPr>
        <p:spPr>
          <a:xfrm>
            <a:off x="4815162" y="2069306"/>
            <a:ext cx="195263" cy="185738"/>
          </a:xfrm>
          <a:prstGeom prst="bentConnector3">
            <a:avLst>
              <a:gd name="adj1" fmla="val 103615"/>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7" name="Straight Connector 2009">
            <a:extLst>
              <a:ext uri="{FF2B5EF4-FFF2-40B4-BE49-F238E27FC236}">
                <a16:creationId xmlns:a16="http://schemas.microsoft.com/office/drawing/2014/main" id="{87A92682-6E35-4187-9A36-591DBB28095E}"/>
              </a:ext>
            </a:extLst>
          </p:cNvPr>
          <p:cNvCxnSpPr/>
          <p:nvPr/>
        </p:nvCxnSpPr>
        <p:spPr>
          <a:xfrm>
            <a:off x="6112150" y="2024856"/>
            <a:ext cx="115887" cy="0"/>
          </a:xfrm>
          <a:prstGeom prst="line">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8" name="TextBox 2021">
            <a:extLst>
              <a:ext uri="{FF2B5EF4-FFF2-40B4-BE49-F238E27FC236}">
                <a16:creationId xmlns:a16="http://schemas.microsoft.com/office/drawing/2014/main" id="{30A24D7C-4AE1-4474-8062-15EDE6BDCE8C}"/>
              </a:ext>
            </a:extLst>
          </p:cNvPr>
          <p:cNvSpPr txBox="1">
            <a:spLocks noChangeArrowheads="1"/>
          </p:cNvSpPr>
          <p:nvPr/>
        </p:nvSpPr>
        <p:spPr bwMode="auto">
          <a:xfrm>
            <a:off x="5364436" y="6026945"/>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latin typeface="+mj-lt"/>
              </a:rPr>
              <a:t>Authentic source</a:t>
            </a:r>
          </a:p>
        </p:txBody>
      </p:sp>
      <p:sp>
        <p:nvSpPr>
          <p:cNvPr id="39" name="TextBox 2033">
            <a:extLst>
              <a:ext uri="{FF2B5EF4-FFF2-40B4-BE49-F238E27FC236}">
                <a16:creationId xmlns:a16="http://schemas.microsoft.com/office/drawing/2014/main" id="{FE90D9B2-A5A1-4230-9563-B9C039E35A7F}"/>
              </a:ext>
            </a:extLst>
          </p:cNvPr>
          <p:cNvSpPr txBox="1">
            <a:spLocks noChangeArrowheads="1"/>
          </p:cNvSpPr>
          <p:nvPr/>
        </p:nvSpPr>
        <p:spPr bwMode="auto">
          <a:xfrm>
            <a:off x="7408590" y="6025510"/>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latin typeface="+mj-lt"/>
              </a:rPr>
              <a:t>Authentic source</a:t>
            </a:r>
          </a:p>
        </p:txBody>
      </p:sp>
      <p:sp>
        <p:nvSpPr>
          <p:cNvPr id="40" name="TextBox 2034">
            <a:extLst>
              <a:ext uri="{FF2B5EF4-FFF2-40B4-BE49-F238E27FC236}">
                <a16:creationId xmlns:a16="http://schemas.microsoft.com/office/drawing/2014/main" id="{A6AC8A77-9807-4BDB-9EB9-9C40D880DEF4}"/>
              </a:ext>
            </a:extLst>
          </p:cNvPr>
          <p:cNvSpPr txBox="1">
            <a:spLocks noChangeArrowheads="1"/>
          </p:cNvSpPr>
          <p:nvPr/>
        </p:nvSpPr>
        <p:spPr bwMode="auto">
          <a:xfrm>
            <a:off x="2221187" y="6026945"/>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latin typeface="+mj-lt"/>
              </a:rPr>
              <a:t>Policy repository</a:t>
            </a:r>
          </a:p>
        </p:txBody>
      </p:sp>
      <p:sp>
        <p:nvSpPr>
          <p:cNvPr id="41" name="TextBox 2035">
            <a:extLst>
              <a:ext uri="{FF2B5EF4-FFF2-40B4-BE49-F238E27FC236}">
                <a16:creationId xmlns:a16="http://schemas.microsoft.com/office/drawing/2014/main" id="{659C15FF-05F1-4123-8371-F145CF3231B9}"/>
              </a:ext>
            </a:extLst>
          </p:cNvPr>
          <p:cNvSpPr txBox="1">
            <a:spLocks noChangeArrowheads="1"/>
          </p:cNvSpPr>
          <p:nvPr/>
        </p:nvSpPr>
        <p:spPr bwMode="auto">
          <a:xfrm>
            <a:off x="901975" y="4248944"/>
            <a:ext cx="131127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latin typeface="+mj-lt"/>
              </a:rPr>
              <a:t>Policy management</a:t>
            </a:r>
          </a:p>
        </p:txBody>
      </p:sp>
      <p:sp>
        <p:nvSpPr>
          <p:cNvPr id="42" name="TextBox 2038">
            <a:extLst>
              <a:ext uri="{FF2B5EF4-FFF2-40B4-BE49-F238E27FC236}">
                <a16:creationId xmlns:a16="http://schemas.microsoft.com/office/drawing/2014/main" id="{42C15029-65AB-41AE-AE6F-DBC31AE4BC6F}"/>
              </a:ext>
            </a:extLst>
          </p:cNvPr>
          <p:cNvSpPr txBox="1">
            <a:spLocks noChangeArrowheads="1"/>
          </p:cNvSpPr>
          <p:nvPr/>
        </p:nvSpPr>
        <p:spPr bwMode="auto">
          <a:xfrm>
            <a:off x="3473725" y="2089944"/>
            <a:ext cx="13096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latin typeface="+mj-lt"/>
              </a:rPr>
              <a:t>Action on application</a:t>
            </a:r>
          </a:p>
        </p:txBody>
      </p:sp>
      <p:sp>
        <p:nvSpPr>
          <p:cNvPr id="43" name="TextBox 2039">
            <a:extLst>
              <a:ext uri="{FF2B5EF4-FFF2-40B4-BE49-F238E27FC236}">
                <a16:creationId xmlns:a16="http://schemas.microsoft.com/office/drawing/2014/main" id="{DD231297-9832-44B4-88C0-F5A8F5C45943}"/>
              </a:ext>
            </a:extLst>
          </p:cNvPr>
          <p:cNvSpPr txBox="1">
            <a:spLocks noChangeArrowheads="1"/>
          </p:cNvSpPr>
          <p:nvPr/>
        </p:nvSpPr>
        <p:spPr bwMode="auto">
          <a:xfrm>
            <a:off x="3541984" y="1117600"/>
            <a:ext cx="13112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latin typeface="+mj-lt"/>
              </a:rPr>
              <a:t>Action on </a:t>
            </a:r>
            <a:r>
              <a:rPr lang="nl-BE" altLang="fr-FR" sz="1100" dirty="0" err="1">
                <a:latin typeface="+mj-lt"/>
              </a:rPr>
              <a:t>application</a:t>
            </a:r>
            <a:endParaRPr lang="nl-BE" altLang="fr-FR" sz="1100" dirty="0">
              <a:latin typeface="+mj-lt"/>
            </a:endParaRPr>
          </a:p>
          <a:p>
            <a:pPr algn="ctr" eaLnBrk="1" hangingPunct="1"/>
            <a:r>
              <a:rPr lang="nl-BE" altLang="fr-FR" sz="1100" dirty="0">
                <a:latin typeface="+mj-lt"/>
              </a:rPr>
              <a:t>DENIED</a:t>
            </a:r>
          </a:p>
        </p:txBody>
      </p:sp>
      <p:sp>
        <p:nvSpPr>
          <p:cNvPr id="44" name="TextBox 2040">
            <a:extLst>
              <a:ext uri="{FF2B5EF4-FFF2-40B4-BE49-F238E27FC236}">
                <a16:creationId xmlns:a16="http://schemas.microsoft.com/office/drawing/2014/main" id="{04C8913E-ACB4-4621-ADC6-AFFA8DFDC959}"/>
              </a:ext>
            </a:extLst>
          </p:cNvPr>
          <p:cNvSpPr txBox="1">
            <a:spLocks noChangeArrowheads="1"/>
          </p:cNvSpPr>
          <p:nvPr/>
        </p:nvSpPr>
        <p:spPr bwMode="auto">
          <a:xfrm>
            <a:off x="6093038" y="1417593"/>
            <a:ext cx="131127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latin typeface="+mj-lt"/>
              </a:rPr>
              <a:t>Action on </a:t>
            </a:r>
            <a:r>
              <a:rPr lang="nl-BE" altLang="fr-FR" sz="1100" dirty="0" err="1">
                <a:latin typeface="+mj-lt"/>
              </a:rPr>
              <a:t>application</a:t>
            </a:r>
            <a:endParaRPr lang="nl-BE" altLang="fr-FR" sz="1100" dirty="0">
              <a:latin typeface="+mj-lt"/>
            </a:endParaRPr>
          </a:p>
          <a:p>
            <a:pPr algn="ctr" eaLnBrk="1" hangingPunct="1"/>
            <a:r>
              <a:rPr lang="nl-BE" altLang="fr-FR" sz="1100" dirty="0">
                <a:latin typeface="+mj-lt"/>
              </a:rPr>
              <a:t>PERMITTED</a:t>
            </a:r>
          </a:p>
        </p:txBody>
      </p:sp>
      <p:sp>
        <p:nvSpPr>
          <p:cNvPr id="45" name="TextBox 2041">
            <a:extLst>
              <a:ext uri="{FF2B5EF4-FFF2-40B4-BE49-F238E27FC236}">
                <a16:creationId xmlns:a16="http://schemas.microsoft.com/office/drawing/2014/main" id="{B378BA5C-5C18-480A-9852-760C4C25FDE6}"/>
              </a:ext>
            </a:extLst>
          </p:cNvPr>
          <p:cNvSpPr txBox="1">
            <a:spLocks noChangeArrowheads="1"/>
          </p:cNvSpPr>
          <p:nvPr/>
        </p:nvSpPr>
        <p:spPr bwMode="auto">
          <a:xfrm>
            <a:off x="6672064" y="2979097"/>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latin typeface="+mj-lt"/>
              </a:rPr>
              <a:t>Information </a:t>
            </a:r>
            <a:br>
              <a:rPr lang="nl-BE" altLang="fr-FR" sz="1100" dirty="0">
                <a:latin typeface="+mj-lt"/>
              </a:rPr>
            </a:br>
            <a:r>
              <a:rPr lang="nl-BE" altLang="fr-FR" sz="1100" dirty="0" err="1">
                <a:latin typeface="+mj-lt"/>
              </a:rPr>
              <a:t>request</a:t>
            </a:r>
            <a:r>
              <a:rPr lang="nl-BE" altLang="fr-FR" sz="1100" dirty="0">
                <a:latin typeface="+mj-lt"/>
              </a:rPr>
              <a:t>/reply</a:t>
            </a:r>
          </a:p>
        </p:txBody>
      </p:sp>
      <p:sp>
        <p:nvSpPr>
          <p:cNvPr id="46" name="TextBox 2042">
            <a:extLst>
              <a:ext uri="{FF2B5EF4-FFF2-40B4-BE49-F238E27FC236}">
                <a16:creationId xmlns:a16="http://schemas.microsoft.com/office/drawing/2014/main" id="{EEDC38D8-1FC1-49D4-91AD-8D65632C5281}"/>
              </a:ext>
            </a:extLst>
          </p:cNvPr>
          <p:cNvSpPr txBox="1">
            <a:spLocks noChangeArrowheads="1"/>
          </p:cNvSpPr>
          <p:nvPr/>
        </p:nvSpPr>
        <p:spPr bwMode="auto">
          <a:xfrm>
            <a:off x="4781825" y="3747294"/>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latin typeface="+mj-lt"/>
              </a:rPr>
              <a:t>Information </a:t>
            </a:r>
            <a:br>
              <a:rPr lang="nl-BE" altLang="fr-FR" sz="1100" dirty="0">
                <a:latin typeface="+mj-lt"/>
              </a:rPr>
            </a:br>
            <a:r>
              <a:rPr lang="nl-BE" altLang="fr-FR" sz="1100" dirty="0" err="1">
                <a:latin typeface="+mj-lt"/>
              </a:rPr>
              <a:t>request</a:t>
            </a:r>
            <a:r>
              <a:rPr lang="nl-BE" altLang="fr-FR" sz="1100" dirty="0">
                <a:latin typeface="+mj-lt"/>
              </a:rPr>
              <a:t>/reply</a:t>
            </a:r>
          </a:p>
        </p:txBody>
      </p:sp>
      <p:sp>
        <p:nvSpPr>
          <p:cNvPr id="47" name="TextBox 2043">
            <a:extLst>
              <a:ext uri="{FF2B5EF4-FFF2-40B4-BE49-F238E27FC236}">
                <a16:creationId xmlns:a16="http://schemas.microsoft.com/office/drawing/2014/main" id="{7A39666B-97FD-4714-AC08-0145A90EEFFF}"/>
              </a:ext>
            </a:extLst>
          </p:cNvPr>
          <p:cNvSpPr txBox="1">
            <a:spLocks noChangeArrowheads="1"/>
          </p:cNvSpPr>
          <p:nvPr/>
        </p:nvSpPr>
        <p:spPr bwMode="auto">
          <a:xfrm>
            <a:off x="4683400" y="2350294"/>
            <a:ext cx="13096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latin typeface="+mj-lt"/>
              </a:rPr>
              <a:t>Decision</a:t>
            </a:r>
            <a:r>
              <a:rPr lang="nl-BE" altLang="fr-FR" sz="1100" dirty="0">
                <a:latin typeface="+mj-lt"/>
              </a:rPr>
              <a:t>  </a:t>
            </a:r>
            <a:br>
              <a:rPr lang="nl-BE" altLang="fr-FR" sz="1100" dirty="0">
                <a:latin typeface="+mj-lt"/>
              </a:rPr>
            </a:br>
            <a:r>
              <a:rPr lang="nl-BE" altLang="fr-FR" sz="1100" dirty="0" err="1">
                <a:latin typeface="+mj-lt"/>
              </a:rPr>
              <a:t>request</a:t>
            </a:r>
            <a:endParaRPr lang="nl-BE" altLang="fr-FR" sz="1100" dirty="0">
              <a:latin typeface="+mj-lt"/>
            </a:endParaRPr>
          </a:p>
        </p:txBody>
      </p:sp>
      <p:sp>
        <p:nvSpPr>
          <p:cNvPr id="48" name="TextBox 2044">
            <a:extLst>
              <a:ext uri="{FF2B5EF4-FFF2-40B4-BE49-F238E27FC236}">
                <a16:creationId xmlns:a16="http://schemas.microsoft.com/office/drawing/2014/main" id="{3FDBF678-6F28-4EE5-B94A-D3AA42261751}"/>
              </a:ext>
            </a:extLst>
          </p:cNvPr>
          <p:cNvSpPr txBox="1">
            <a:spLocks noChangeArrowheads="1"/>
          </p:cNvSpPr>
          <p:nvPr/>
        </p:nvSpPr>
        <p:spPr bwMode="auto">
          <a:xfrm>
            <a:off x="5756550" y="2328069"/>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latin typeface="+mj-lt"/>
              </a:rPr>
              <a:t>Decision</a:t>
            </a:r>
            <a:r>
              <a:rPr lang="nl-BE" altLang="fr-FR" sz="1100" dirty="0">
                <a:latin typeface="+mj-lt"/>
              </a:rPr>
              <a:t>  </a:t>
            </a:r>
            <a:br>
              <a:rPr lang="nl-BE" altLang="fr-FR" sz="1100" dirty="0">
                <a:latin typeface="+mj-lt"/>
              </a:rPr>
            </a:br>
            <a:r>
              <a:rPr lang="nl-BE" altLang="fr-FR" sz="1100" dirty="0">
                <a:latin typeface="+mj-lt"/>
              </a:rPr>
              <a:t>reply</a:t>
            </a:r>
          </a:p>
        </p:txBody>
      </p:sp>
      <p:pic>
        <p:nvPicPr>
          <p:cNvPr id="49" name="Picture 2053">
            <a:extLst>
              <a:ext uri="{FF2B5EF4-FFF2-40B4-BE49-F238E27FC236}">
                <a16:creationId xmlns:a16="http://schemas.microsoft.com/office/drawing/2014/main" id="{01D1737B-BB79-46F8-8E8A-822FD9E1D50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46676" y="5331772"/>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2054">
            <a:extLst>
              <a:ext uri="{FF2B5EF4-FFF2-40B4-BE49-F238E27FC236}">
                <a16:creationId xmlns:a16="http://schemas.microsoft.com/office/drawing/2014/main" id="{EEB51C58-63E3-477A-A46D-5A7A8D73369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42211" y="5333207"/>
            <a:ext cx="13541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Box 2055">
            <a:extLst>
              <a:ext uri="{FF2B5EF4-FFF2-40B4-BE49-F238E27FC236}">
                <a16:creationId xmlns:a16="http://schemas.microsoft.com/office/drawing/2014/main" id="{E35A4031-528F-4431-9712-6CF075FC642E}"/>
              </a:ext>
            </a:extLst>
          </p:cNvPr>
          <p:cNvSpPr txBox="1">
            <a:spLocks noChangeArrowheads="1"/>
          </p:cNvSpPr>
          <p:nvPr/>
        </p:nvSpPr>
        <p:spPr bwMode="auto">
          <a:xfrm>
            <a:off x="2675212" y="2988470"/>
            <a:ext cx="13112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latin typeface="+mj-lt"/>
              </a:rPr>
              <a:t>Policy</a:t>
            </a:r>
          </a:p>
          <a:p>
            <a:pPr algn="ctr" eaLnBrk="1" hangingPunct="1"/>
            <a:r>
              <a:rPr lang="nl-BE" altLang="fr-FR" sz="1100" dirty="0">
                <a:latin typeface="+mj-lt"/>
              </a:rPr>
              <a:t>retrieval</a:t>
            </a:r>
          </a:p>
        </p:txBody>
      </p:sp>
      <p:sp>
        <p:nvSpPr>
          <p:cNvPr id="52" name="TextBox 2056">
            <a:extLst>
              <a:ext uri="{FF2B5EF4-FFF2-40B4-BE49-F238E27FC236}">
                <a16:creationId xmlns:a16="http://schemas.microsoft.com/office/drawing/2014/main" id="{3E1C0E67-66F2-408F-9A73-006256C4E0EA}"/>
              </a:ext>
            </a:extLst>
          </p:cNvPr>
          <p:cNvSpPr txBox="1">
            <a:spLocks noChangeArrowheads="1"/>
          </p:cNvSpPr>
          <p:nvPr/>
        </p:nvSpPr>
        <p:spPr bwMode="auto">
          <a:xfrm>
            <a:off x="119336" y="4928395"/>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latin typeface="+mj-lt"/>
              </a:rPr>
              <a:t>Manager</a:t>
            </a:r>
          </a:p>
        </p:txBody>
      </p:sp>
      <p:pic>
        <p:nvPicPr>
          <p:cNvPr id="54" name="Picture 1944">
            <a:extLst>
              <a:ext uri="{FF2B5EF4-FFF2-40B4-BE49-F238E27FC236}">
                <a16:creationId xmlns:a16="http://schemas.microsoft.com/office/drawing/2014/main" id="{FEED6971-6450-4D81-B163-2EC1E0BF282C}"/>
              </a:ext>
            </a:extLst>
          </p:cNvPr>
          <p:cNvPicPr>
            <a:picLocks noChangeAspect="1"/>
          </p:cNvPicPr>
          <p:nvPr/>
        </p:nvPicPr>
        <p:blipFill>
          <a:blip r:embed="rId3">
            <a:duotone>
              <a:schemeClr val="accent1">
                <a:shade val="45000"/>
                <a:satMod val="135000"/>
              </a:schemeClr>
              <a:prstClr val="white"/>
            </a:duotone>
            <a:lum bright="-12000"/>
          </a:blip>
          <a:stretch>
            <a:fillRect/>
          </a:stretch>
        </p:blipFill>
        <p:spPr>
          <a:xfrm>
            <a:off x="8439424" y="2864644"/>
            <a:ext cx="1453320" cy="816134"/>
          </a:xfrm>
          <a:prstGeom prst="rect">
            <a:avLst/>
          </a:prstGeom>
          <a:noFill/>
          <a:ln>
            <a:noFill/>
          </a:ln>
        </p:spPr>
      </p:pic>
      <p:sp>
        <p:nvSpPr>
          <p:cNvPr id="55" name="TextBox 1945">
            <a:extLst>
              <a:ext uri="{FF2B5EF4-FFF2-40B4-BE49-F238E27FC236}">
                <a16:creationId xmlns:a16="http://schemas.microsoft.com/office/drawing/2014/main" id="{90BD9F77-0B18-4DDF-955B-3650445EFB14}"/>
              </a:ext>
            </a:extLst>
          </p:cNvPr>
          <p:cNvSpPr txBox="1">
            <a:spLocks noChangeArrowheads="1"/>
          </p:cNvSpPr>
          <p:nvPr/>
        </p:nvSpPr>
        <p:spPr bwMode="auto">
          <a:xfrm>
            <a:off x="8694069" y="2853207"/>
            <a:ext cx="8899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latin typeface="+mj-lt"/>
              </a:rPr>
              <a:t>Policy</a:t>
            </a:r>
            <a:br>
              <a:rPr lang="nl-BE" altLang="fr-FR" sz="1600" dirty="0">
                <a:latin typeface="+mj-lt"/>
              </a:rPr>
            </a:br>
            <a:r>
              <a:rPr lang="nl-BE" altLang="fr-FR" sz="1600" dirty="0" err="1">
                <a:latin typeface="+mj-lt"/>
              </a:rPr>
              <a:t>Decision</a:t>
            </a:r>
            <a:br>
              <a:rPr lang="nl-BE" altLang="fr-FR" sz="1600" dirty="0">
                <a:latin typeface="+mj-lt"/>
              </a:rPr>
            </a:br>
            <a:r>
              <a:rPr lang="nl-BE" altLang="fr-FR" sz="1600" dirty="0">
                <a:latin typeface="+mj-lt"/>
              </a:rPr>
              <a:t>(PDP)</a:t>
            </a:r>
            <a:endParaRPr lang="nl-BE" altLang="fr-FR" dirty="0">
              <a:latin typeface="+mj-lt"/>
            </a:endParaRPr>
          </a:p>
        </p:txBody>
      </p:sp>
      <p:sp>
        <p:nvSpPr>
          <p:cNvPr id="56" name="TextBox 1948">
            <a:extLst>
              <a:ext uri="{FF2B5EF4-FFF2-40B4-BE49-F238E27FC236}">
                <a16:creationId xmlns:a16="http://schemas.microsoft.com/office/drawing/2014/main" id="{14D9F175-1EB1-4048-AC37-F04273DF1CE9}"/>
              </a:ext>
            </a:extLst>
          </p:cNvPr>
          <p:cNvSpPr txBox="1">
            <a:spLocks noChangeArrowheads="1"/>
          </p:cNvSpPr>
          <p:nvPr/>
        </p:nvSpPr>
        <p:spPr bwMode="auto">
          <a:xfrm>
            <a:off x="10401349" y="4234060"/>
            <a:ext cx="12271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latin typeface="+mj-lt"/>
              </a:rPr>
              <a:t>Policy</a:t>
            </a:r>
            <a:br>
              <a:rPr lang="nl-BE" altLang="fr-FR" sz="1600" dirty="0">
                <a:latin typeface="+mj-lt"/>
              </a:rPr>
            </a:br>
            <a:r>
              <a:rPr lang="nl-BE" altLang="fr-FR" sz="1600" dirty="0">
                <a:latin typeface="+mj-lt"/>
              </a:rPr>
              <a:t>Information</a:t>
            </a:r>
            <a:br>
              <a:rPr lang="nl-BE" altLang="fr-FR" sz="1600" dirty="0">
                <a:latin typeface="+mj-lt"/>
              </a:rPr>
            </a:br>
            <a:r>
              <a:rPr lang="nl-BE" altLang="fr-FR" sz="1600" dirty="0">
                <a:latin typeface="+mj-lt"/>
              </a:rPr>
              <a:t>(PIP)</a:t>
            </a:r>
            <a:endParaRPr lang="nl-BE" altLang="fr-FR" dirty="0">
              <a:latin typeface="+mj-lt"/>
            </a:endParaRPr>
          </a:p>
        </p:txBody>
      </p:sp>
      <p:cxnSp>
        <p:nvCxnSpPr>
          <p:cNvPr id="57" name="Elbow Connector 1927">
            <a:extLst>
              <a:ext uri="{FF2B5EF4-FFF2-40B4-BE49-F238E27FC236}">
                <a16:creationId xmlns:a16="http://schemas.microsoft.com/office/drawing/2014/main" id="{D067BBE8-A53C-4FA3-825F-79991FD19793}"/>
              </a:ext>
            </a:extLst>
          </p:cNvPr>
          <p:cNvCxnSpPr>
            <a:cxnSpLocks/>
            <a:endCxn id="56" idx="0"/>
          </p:cNvCxnSpPr>
          <p:nvPr/>
        </p:nvCxnSpPr>
        <p:spPr>
          <a:xfrm>
            <a:off x="9907089" y="3455346"/>
            <a:ext cx="1107829" cy="778714"/>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8" name="TextBox 2033">
            <a:extLst>
              <a:ext uri="{FF2B5EF4-FFF2-40B4-BE49-F238E27FC236}">
                <a16:creationId xmlns:a16="http://schemas.microsoft.com/office/drawing/2014/main" id="{83A4968C-F57B-4DEB-90D2-7E12DF2A1CEC}"/>
              </a:ext>
            </a:extLst>
          </p:cNvPr>
          <p:cNvSpPr txBox="1">
            <a:spLocks noChangeArrowheads="1"/>
          </p:cNvSpPr>
          <p:nvPr/>
        </p:nvSpPr>
        <p:spPr bwMode="auto">
          <a:xfrm>
            <a:off x="10401349" y="6035874"/>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latin typeface="+mj-lt"/>
              </a:rPr>
              <a:t>Authentic source</a:t>
            </a:r>
          </a:p>
        </p:txBody>
      </p:sp>
      <p:sp>
        <p:nvSpPr>
          <p:cNvPr id="59" name="TextBox 2041">
            <a:extLst>
              <a:ext uri="{FF2B5EF4-FFF2-40B4-BE49-F238E27FC236}">
                <a16:creationId xmlns:a16="http://schemas.microsoft.com/office/drawing/2014/main" id="{45FF5679-7F98-4BDB-8167-8E6CF72AE4EC}"/>
              </a:ext>
            </a:extLst>
          </p:cNvPr>
          <p:cNvSpPr txBox="1">
            <a:spLocks noChangeArrowheads="1"/>
          </p:cNvSpPr>
          <p:nvPr/>
        </p:nvSpPr>
        <p:spPr bwMode="auto">
          <a:xfrm>
            <a:off x="9932979" y="2989461"/>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latin typeface="+mj-lt"/>
              </a:rPr>
              <a:t>Information </a:t>
            </a:r>
            <a:br>
              <a:rPr lang="nl-BE" altLang="fr-FR" sz="1100" dirty="0">
                <a:latin typeface="+mj-lt"/>
              </a:rPr>
            </a:br>
            <a:r>
              <a:rPr lang="nl-BE" altLang="fr-FR" sz="1100" dirty="0" err="1">
                <a:latin typeface="+mj-lt"/>
              </a:rPr>
              <a:t>request</a:t>
            </a:r>
            <a:r>
              <a:rPr lang="nl-BE" altLang="fr-FR" sz="1100" dirty="0">
                <a:latin typeface="+mj-lt"/>
              </a:rPr>
              <a:t>/reply</a:t>
            </a:r>
          </a:p>
        </p:txBody>
      </p:sp>
      <p:pic>
        <p:nvPicPr>
          <p:cNvPr id="60" name="Picture 2053">
            <a:extLst>
              <a:ext uri="{FF2B5EF4-FFF2-40B4-BE49-F238E27FC236}">
                <a16:creationId xmlns:a16="http://schemas.microsoft.com/office/drawing/2014/main" id="{B6CF529C-C1F4-467C-B3D7-850F23CF3DB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339435" y="5342136"/>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1" name="Straight Arrow Connector 1989">
            <a:extLst>
              <a:ext uri="{FF2B5EF4-FFF2-40B4-BE49-F238E27FC236}">
                <a16:creationId xmlns:a16="http://schemas.microsoft.com/office/drawing/2014/main" id="{B549073E-86E2-4E9E-B4E3-568EB89796CE}"/>
              </a:ext>
            </a:extLst>
          </p:cNvPr>
          <p:cNvCxnSpPr/>
          <p:nvPr/>
        </p:nvCxnSpPr>
        <p:spPr>
          <a:xfrm>
            <a:off x="7288426" y="3453607"/>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2041">
            <a:extLst>
              <a:ext uri="{FF2B5EF4-FFF2-40B4-BE49-F238E27FC236}">
                <a16:creationId xmlns:a16="http://schemas.microsoft.com/office/drawing/2014/main" id="{EF056676-EA17-4F59-8D5C-541535EC5464}"/>
              </a:ext>
            </a:extLst>
          </p:cNvPr>
          <p:cNvSpPr txBox="1">
            <a:spLocks noChangeArrowheads="1"/>
          </p:cNvSpPr>
          <p:nvPr/>
        </p:nvSpPr>
        <p:spPr bwMode="auto">
          <a:xfrm>
            <a:off x="8483424" y="2435506"/>
            <a:ext cx="13112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latin typeface="+mj-lt"/>
              </a:rPr>
              <a:t>Sensitive</a:t>
            </a:r>
            <a:r>
              <a:rPr lang="nl-BE" altLang="fr-FR" sz="1100" dirty="0">
                <a:latin typeface="+mj-lt"/>
              </a:rPr>
              <a:t> data </a:t>
            </a:r>
            <a:r>
              <a:rPr lang="nl-BE" altLang="fr-FR" sz="1100" dirty="0" err="1">
                <a:latin typeface="+mj-lt"/>
              </a:rPr>
              <a:t>masking</a:t>
            </a:r>
            <a:endParaRPr lang="nl-BE" altLang="fr-FR" sz="1100" dirty="0">
              <a:latin typeface="+mj-lt"/>
            </a:endParaRPr>
          </a:p>
        </p:txBody>
      </p:sp>
    </p:spTree>
    <p:extLst>
      <p:ext uri="{BB962C8B-B14F-4D97-AF65-F5344CB8AC3E}">
        <p14:creationId xmlns:p14="http://schemas.microsoft.com/office/powerpoint/2010/main" val="22829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58" grpId="0"/>
      <p:bldP spid="59" grpId="0"/>
      <p:bldP spid="6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5900"/>
                    </a14:imgEffect>
                    <a14:imgEffect>
                      <a14:saturation sat="0"/>
                    </a14:imgEffect>
                  </a14:imgLayer>
                </a14:imgProps>
              </a:ext>
            </a:extLst>
          </a:blip>
          <a:stretch>
            <a:fillRect/>
          </a:stretch>
        </p:blipFill>
        <p:spPr>
          <a:xfrm>
            <a:off x="1586236" y="1387227"/>
            <a:ext cx="4524132" cy="4176122"/>
          </a:xfrm>
          <a:prstGeom prst="rect">
            <a:avLst/>
          </a:prstGeom>
          <a:solidFill>
            <a:schemeClr val="accent5">
              <a:lumMod val="75000"/>
            </a:schemeClr>
          </a:solidFill>
          <a:ln>
            <a:noFill/>
          </a:ln>
        </p:spPr>
      </p:pic>
      <p:grpSp>
        <p:nvGrpSpPr>
          <p:cNvPr id="5" name="Group 11"/>
          <p:cNvGrpSpPr>
            <a:grpSpLocks/>
          </p:cNvGrpSpPr>
          <p:nvPr/>
        </p:nvGrpSpPr>
        <p:grpSpPr bwMode="auto">
          <a:xfrm>
            <a:off x="6110430" y="2132863"/>
            <a:ext cx="4624520" cy="2800767"/>
            <a:chOff x="4406900" y="2676525"/>
            <a:chExt cx="4268788" cy="2802021"/>
          </a:xfrm>
        </p:grpSpPr>
        <p:pic>
          <p:nvPicPr>
            <p:cNvPr id="6"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2"/>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r>
                <a:rPr lang="nl-BE" sz="1600" dirty="0">
                  <a:latin typeface="+mn-lt"/>
                  <a:cs typeface="Arial" pitchFamily="34" charset="0"/>
                </a:rPr>
                <a:t>frank.robben@mail.fgov.be </a:t>
              </a: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a:t>
              </a:r>
              <a:r>
                <a:rPr lang="nl-BE" sz="1600" dirty="0" err="1">
                  <a:latin typeface="+mn-lt"/>
                  <a:cs typeface="Arial" pitchFamily="34" charset="0"/>
                  <a:sym typeface="Arial" pitchFamily="34" charset="0"/>
                </a:rPr>
                <a:t>FrRobben</a:t>
              </a:r>
              <a:endParaRPr lang="nl-BE" sz="1600" dirty="0">
                <a:latin typeface="+mn-lt"/>
                <a:cs typeface="Arial" pitchFamily="34" charset="0"/>
                <a:sym typeface="Arial" pitchFamily="34" charset="0"/>
              </a:endParaRP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https://www.frankrobben.be</a:t>
              </a:r>
            </a:p>
            <a:p>
              <a:pPr>
                <a:defRPr/>
              </a:pPr>
              <a:r>
                <a:rPr lang="nl-BE" sz="1600" dirty="0">
                  <a:latin typeface="+mn-lt"/>
                  <a:cs typeface="Arial" pitchFamily="34" charset="0"/>
                  <a:sym typeface="Arial" pitchFamily="34" charset="0"/>
                </a:rPr>
                <a:t>https://www.ksz.fgov.be</a:t>
              </a:r>
            </a:p>
            <a:p>
              <a:pPr>
                <a:defRPr/>
              </a:pPr>
              <a:r>
                <a:rPr lang="nl-BE" sz="1600" dirty="0">
                  <a:latin typeface="+mn-lt"/>
                  <a:cs typeface="Arial" pitchFamily="34" charset="0"/>
                  <a:sym typeface="Arial" pitchFamily="34" charset="0"/>
                </a:rPr>
                <a:t>https://www.ehealth.fgov.be</a:t>
              </a:r>
            </a:p>
          </p:txBody>
        </p:sp>
      </p:grpSp>
      <p:sp>
        <p:nvSpPr>
          <p:cNvPr id="2" name="Slide Number Placeholder 1"/>
          <p:cNvSpPr>
            <a:spLocks noGrp="1"/>
          </p:cNvSpPr>
          <p:nvPr>
            <p:ph type="sldNum" sz="quarter" idx="4"/>
          </p:nvPr>
        </p:nvSpPr>
        <p:spPr/>
        <p:txBody>
          <a:bodyPr/>
          <a:lstStyle/>
          <a:p>
            <a:r>
              <a:rPr lang="fr-BE"/>
              <a:t> </a:t>
            </a:r>
            <a:fld id="{30A9230E-FFBB-4CCB-ABD7-198084EDE768}" type="slidenum">
              <a:rPr lang="fr-BE" smtClean="0"/>
              <a:pPr/>
              <a:t>11</a:t>
            </a:fld>
            <a:r>
              <a:rPr lang="fr-BE"/>
              <a:t> </a:t>
            </a:r>
            <a:endParaRPr lang="fr-BE" dirty="0"/>
          </a:p>
        </p:txBody>
      </p:sp>
    </p:spTree>
    <p:extLst>
      <p:ext uri="{BB962C8B-B14F-4D97-AF65-F5344CB8AC3E}">
        <p14:creationId xmlns:p14="http://schemas.microsoft.com/office/powerpoint/2010/main" val="2198900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207317A-1892-4A28-9600-0972D4E13DF3}"/>
              </a:ext>
            </a:extLst>
          </p:cNvPr>
          <p:cNvSpPr>
            <a:spLocks noGrp="1"/>
          </p:cNvSpPr>
          <p:nvPr>
            <p:ph idx="1"/>
          </p:nvPr>
        </p:nvSpPr>
        <p:spPr/>
        <p:txBody>
          <a:bodyPr>
            <a:normAutofit/>
          </a:bodyPr>
          <a:lstStyle/>
          <a:p>
            <a:pPr marL="0" indent="0">
              <a:buNone/>
            </a:pPr>
            <a:r>
              <a:rPr lang="nl-BE" dirty="0"/>
              <a:t>De verwerking is alleen rechtmatig indien en voor zover aan ten minste één van de onderstaande voorwaarden is voldaan</a:t>
            </a:r>
          </a:p>
          <a:p>
            <a:pPr marL="457200" indent="-457200">
              <a:buAutoNum type="alphaLcParenR"/>
            </a:pPr>
            <a:r>
              <a:rPr lang="nl-BE" dirty="0"/>
              <a:t>de betrokkene heeft </a:t>
            </a:r>
            <a:r>
              <a:rPr lang="nl-BE" b="1" dirty="0"/>
              <a:t>toestemming</a:t>
            </a:r>
            <a:r>
              <a:rPr lang="nl-BE" dirty="0"/>
              <a:t> gegeven voor de verwerking van zijn persoonsgegevens </a:t>
            </a:r>
            <a:r>
              <a:rPr lang="nl-BE" b="1" dirty="0"/>
              <a:t>voor een of meer specifieke doeleinden</a:t>
            </a:r>
            <a:r>
              <a:rPr lang="nl-BE" dirty="0"/>
              <a:t>;</a:t>
            </a:r>
          </a:p>
          <a:p>
            <a:pPr marL="457200" indent="-457200">
              <a:buAutoNum type="alphaLcParenR"/>
            </a:pPr>
            <a:r>
              <a:rPr lang="nl-BE" dirty="0"/>
              <a:t>de verwerking is noodzakelijk voor de </a:t>
            </a:r>
            <a:r>
              <a:rPr lang="nl-BE" b="1" dirty="0"/>
              <a:t>uitvoering van een overeenkomst waarbij de betrokkene partij is, of om op verzoek van de betrokkene vóór de sluiting van een overeenkomst maatregelen te nemen</a:t>
            </a:r>
            <a:r>
              <a:rPr lang="nl-BE" dirty="0"/>
              <a:t>;</a:t>
            </a:r>
          </a:p>
          <a:p>
            <a:pPr marL="457200" indent="-457200">
              <a:buAutoNum type="alphaLcParenR"/>
            </a:pPr>
            <a:r>
              <a:rPr lang="nl-BE" dirty="0"/>
              <a:t>de verwerking is noodzakelijk om te voldoen aan een wettelijke verplichting die op de verwerkingsverantwoordelijke rust;</a:t>
            </a:r>
          </a:p>
          <a:p>
            <a:pPr marL="466731" lvl="2" indent="0">
              <a:buNone/>
            </a:pPr>
            <a:r>
              <a:rPr lang="nl-BE" dirty="0"/>
              <a:t>...</a:t>
            </a:r>
          </a:p>
          <a:p>
            <a:pPr marL="457200" indent="-457200">
              <a:buFont typeface="+mj-lt"/>
              <a:buAutoNum type="alphaLcParenR" startAt="5"/>
            </a:pPr>
            <a:r>
              <a:rPr lang="nl-BE" dirty="0"/>
              <a:t>de verwerking is noodzakelijk voor de vervulling van een taak van algemeen belang of van een taak in het kader van de uitoefening van het openbaar gezag dat aan de verwerkingsverantwoordelijke is opgedragen;</a:t>
            </a:r>
          </a:p>
          <a:p>
            <a:pPr marL="466731" lvl="2" indent="0">
              <a:buNone/>
            </a:pPr>
            <a:r>
              <a:rPr lang="nl-BE" dirty="0"/>
              <a:t>... </a:t>
            </a:r>
          </a:p>
        </p:txBody>
      </p:sp>
      <p:sp>
        <p:nvSpPr>
          <p:cNvPr id="3" name="Tijdelijke aanduiding voor dianummer 2">
            <a:extLst>
              <a:ext uri="{FF2B5EF4-FFF2-40B4-BE49-F238E27FC236}">
                <a16:creationId xmlns:a16="http://schemas.microsoft.com/office/drawing/2014/main" id="{7A427D78-CA09-4016-9D88-B88526D790EA}"/>
              </a:ext>
            </a:extLst>
          </p:cNvPr>
          <p:cNvSpPr>
            <a:spLocks noGrp="1"/>
          </p:cNvSpPr>
          <p:nvPr>
            <p:ph type="sldNum" sz="quarter" idx="4"/>
          </p:nvPr>
        </p:nvSpPr>
        <p:spPr/>
        <p:txBody>
          <a:bodyPr/>
          <a:lstStyle/>
          <a:p>
            <a:r>
              <a:rPr lang="fr-BE"/>
              <a:t> </a:t>
            </a:r>
            <a:fld id="{30A9230E-FFBB-4CCB-ABD7-198084EDE768}" type="slidenum">
              <a:rPr lang="fr-BE" smtClean="0"/>
              <a:pPr/>
              <a:t>2</a:t>
            </a:fld>
            <a:r>
              <a:rPr lang="fr-BE"/>
              <a:t> </a:t>
            </a:r>
            <a:endParaRPr lang="fr-BE" dirty="0"/>
          </a:p>
        </p:txBody>
      </p:sp>
      <p:sp>
        <p:nvSpPr>
          <p:cNvPr id="4" name="Titel 3">
            <a:extLst>
              <a:ext uri="{FF2B5EF4-FFF2-40B4-BE49-F238E27FC236}">
                <a16:creationId xmlns:a16="http://schemas.microsoft.com/office/drawing/2014/main" id="{6B028111-17DB-4D8B-8E62-6F0783FC00E6}"/>
              </a:ext>
            </a:extLst>
          </p:cNvPr>
          <p:cNvSpPr>
            <a:spLocks noGrp="1"/>
          </p:cNvSpPr>
          <p:nvPr>
            <p:ph type="title"/>
          </p:nvPr>
        </p:nvSpPr>
        <p:spPr/>
        <p:txBody>
          <a:bodyPr>
            <a:normAutofit/>
          </a:bodyPr>
          <a:lstStyle/>
          <a:p>
            <a:r>
              <a:rPr lang="nl-BE" dirty="0"/>
              <a:t>Algemene Verordening Gegevensbescherming: artikel 6, 1.</a:t>
            </a:r>
          </a:p>
        </p:txBody>
      </p:sp>
    </p:spTree>
    <p:extLst>
      <p:ext uri="{BB962C8B-B14F-4D97-AF65-F5344CB8AC3E}">
        <p14:creationId xmlns:p14="http://schemas.microsoft.com/office/powerpoint/2010/main" val="2232527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AD36B21-82FC-4EAD-811C-F7DE822DDC28}"/>
              </a:ext>
            </a:extLst>
          </p:cNvPr>
          <p:cNvSpPr>
            <a:spLocks noGrp="1"/>
          </p:cNvSpPr>
          <p:nvPr>
            <p:ph idx="1"/>
          </p:nvPr>
        </p:nvSpPr>
        <p:spPr/>
        <p:txBody>
          <a:bodyPr>
            <a:normAutofit fontScale="92500" lnSpcReduction="10000"/>
          </a:bodyPr>
          <a:lstStyle/>
          <a:p>
            <a:pPr marL="0" indent="0">
              <a:buNone/>
            </a:pPr>
            <a:r>
              <a:rPr lang="nl-BE"/>
              <a:t>Artikel 4, 11): “toestemming van de betrokkene”: elke </a:t>
            </a:r>
            <a:r>
              <a:rPr lang="nl-BE" b="1"/>
              <a:t>vrije, specifieke, geïnformeerde en ondubbelzinnige wilsuiting</a:t>
            </a:r>
            <a:r>
              <a:rPr lang="nl-BE"/>
              <a:t> waarmee de betrokkene door middel van een verklaring of een ondubbelzinnige actieve handeling hem betreffende verwerking van persoonsgegevens aanvaardt;</a:t>
            </a:r>
          </a:p>
          <a:p>
            <a:pPr marL="0" indent="0">
              <a:buNone/>
            </a:pPr>
            <a:endParaRPr lang="nl-BE"/>
          </a:p>
          <a:p>
            <a:pPr marL="0" indent="0">
              <a:buNone/>
            </a:pPr>
            <a:r>
              <a:rPr lang="nl-BE"/>
              <a:t>Artikel 7</a:t>
            </a:r>
          </a:p>
          <a:p>
            <a:pPr marL="457200" indent="-457200">
              <a:buAutoNum type="arabicPeriod"/>
            </a:pPr>
            <a:r>
              <a:rPr lang="nl-BE"/>
              <a:t>Wanneer de verwerking berust op toestemming, moet de verwerkingsverantwoordelijke kunnen </a:t>
            </a:r>
            <a:r>
              <a:rPr lang="nl-BE" b="1"/>
              <a:t>aantonen</a:t>
            </a:r>
            <a:r>
              <a:rPr lang="nl-BE"/>
              <a:t> dat de betrokkene toestemming heeft gegeven voor de verwerking van zijn persoonsgegevens.</a:t>
            </a:r>
          </a:p>
          <a:p>
            <a:pPr marL="466731" lvl="2" indent="0">
              <a:buNone/>
            </a:pPr>
            <a:r>
              <a:rPr lang="nl-BE"/>
              <a:t>...</a:t>
            </a:r>
          </a:p>
          <a:p>
            <a:pPr marL="457200" indent="-457200">
              <a:buFont typeface="+mj-lt"/>
              <a:buAutoNum type="arabicPeriod" startAt="3"/>
            </a:pPr>
            <a:r>
              <a:rPr lang="nl-BE"/>
              <a:t>De betrokkene heeft het </a:t>
            </a:r>
            <a:r>
              <a:rPr lang="nl-BE" b="1"/>
              <a:t>recht</a:t>
            </a:r>
            <a:r>
              <a:rPr lang="nl-BE"/>
              <a:t> zijn </a:t>
            </a:r>
            <a:r>
              <a:rPr lang="nl-BE" b="1"/>
              <a:t>toestemming te allen tijde in te trekken</a:t>
            </a:r>
            <a:r>
              <a:rPr lang="nl-BE"/>
              <a:t>. Het intrekken van de toestemming laat de rechtmatigheid van de verwerking op basis van de toestemming vóór de intrekking daarvan, onverlet. Alvorens de betrokkene zijn toestemming geeft, wordt hij daarvan in kennis gesteld. Het intrekken van de toestemming is </a:t>
            </a:r>
            <a:r>
              <a:rPr lang="nl-BE" b="1"/>
              <a:t>even eenvoudig als het geven ervan</a:t>
            </a:r>
            <a:r>
              <a:rPr lang="nl-BE"/>
              <a:t>.</a:t>
            </a:r>
          </a:p>
          <a:p>
            <a:pPr marL="466731" lvl="2" indent="0">
              <a:buNone/>
            </a:pPr>
            <a:r>
              <a:rPr lang="nl-BE"/>
              <a:t>...</a:t>
            </a:r>
            <a:endParaRPr lang="nl-BE" dirty="0"/>
          </a:p>
        </p:txBody>
      </p:sp>
      <p:sp>
        <p:nvSpPr>
          <p:cNvPr id="3" name="Tijdelijke aanduiding voor dianummer 2">
            <a:extLst>
              <a:ext uri="{FF2B5EF4-FFF2-40B4-BE49-F238E27FC236}">
                <a16:creationId xmlns:a16="http://schemas.microsoft.com/office/drawing/2014/main" id="{8AFD8A13-2D60-4ABD-B918-4387270F674A}"/>
              </a:ext>
            </a:extLst>
          </p:cNvPr>
          <p:cNvSpPr>
            <a:spLocks noGrp="1"/>
          </p:cNvSpPr>
          <p:nvPr>
            <p:ph type="sldNum" sz="quarter" idx="4"/>
          </p:nvPr>
        </p:nvSpPr>
        <p:spPr/>
        <p:txBody>
          <a:bodyPr/>
          <a:lstStyle/>
          <a:p>
            <a:r>
              <a:rPr lang="fr-BE"/>
              <a:t> </a:t>
            </a:r>
            <a:fld id="{30A9230E-FFBB-4CCB-ABD7-198084EDE768}" type="slidenum">
              <a:rPr lang="fr-BE" smtClean="0"/>
              <a:pPr/>
              <a:t>3</a:t>
            </a:fld>
            <a:r>
              <a:rPr lang="fr-BE"/>
              <a:t> </a:t>
            </a:r>
            <a:endParaRPr lang="fr-BE" dirty="0"/>
          </a:p>
        </p:txBody>
      </p:sp>
      <p:sp>
        <p:nvSpPr>
          <p:cNvPr id="4" name="Titel 3">
            <a:extLst>
              <a:ext uri="{FF2B5EF4-FFF2-40B4-BE49-F238E27FC236}">
                <a16:creationId xmlns:a16="http://schemas.microsoft.com/office/drawing/2014/main" id="{4ADE6697-F244-4670-BACD-6BB6F11546F0}"/>
              </a:ext>
            </a:extLst>
          </p:cNvPr>
          <p:cNvSpPr>
            <a:spLocks noGrp="1"/>
          </p:cNvSpPr>
          <p:nvPr>
            <p:ph type="title"/>
          </p:nvPr>
        </p:nvSpPr>
        <p:spPr/>
        <p:txBody>
          <a:bodyPr/>
          <a:lstStyle/>
          <a:p>
            <a:r>
              <a:rPr lang="nl-BE"/>
              <a:t>Algemene Verordening Gegevensbescherming</a:t>
            </a:r>
            <a:endParaRPr lang="nl-BE" dirty="0"/>
          </a:p>
        </p:txBody>
      </p:sp>
    </p:spTree>
    <p:extLst>
      <p:ext uri="{BB962C8B-B14F-4D97-AF65-F5344CB8AC3E}">
        <p14:creationId xmlns:p14="http://schemas.microsoft.com/office/powerpoint/2010/main" val="3212047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72A8DCB-C384-4DFD-974A-91805CC7886C}"/>
              </a:ext>
            </a:extLst>
          </p:cNvPr>
          <p:cNvSpPr>
            <a:spLocks noGrp="1"/>
          </p:cNvSpPr>
          <p:nvPr>
            <p:ph idx="1"/>
          </p:nvPr>
        </p:nvSpPr>
        <p:spPr/>
        <p:txBody>
          <a:bodyPr/>
          <a:lstStyle/>
          <a:p>
            <a:r>
              <a:rPr lang="nl-BE" dirty="0"/>
              <a:t>wat ? </a:t>
            </a:r>
          </a:p>
          <a:p>
            <a:pPr lvl="1"/>
            <a:r>
              <a:rPr lang="nl-BE" dirty="0"/>
              <a:t>geïnformeerde toestemming</a:t>
            </a:r>
          </a:p>
          <a:p>
            <a:pPr lvl="1"/>
            <a:r>
              <a:rPr lang="nl-BE" dirty="0"/>
              <a:t>die een natuurlijk persoon (mandaatgever) verleent</a:t>
            </a:r>
          </a:p>
          <a:p>
            <a:pPr lvl="1"/>
            <a:r>
              <a:rPr lang="nl-BE" dirty="0"/>
              <a:t>aan een derde (mandaathouder)</a:t>
            </a:r>
          </a:p>
          <a:p>
            <a:pPr lvl="1"/>
            <a:r>
              <a:rPr lang="nl-BE" dirty="0"/>
              <a:t>om bepaalde persoonsgegevens</a:t>
            </a:r>
          </a:p>
          <a:p>
            <a:pPr lvl="1"/>
            <a:r>
              <a:rPr lang="nl-BE" dirty="0"/>
              <a:t>voor bepaalde doeleinden</a:t>
            </a:r>
          </a:p>
          <a:p>
            <a:pPr lvl="1"/>
            <a:r>
              <a:rPr lang="nl-BE" dirty="0"/>
              <a:t>gedurende een bepaalde periode</a:t>
            </a:r>
          </a:p>
          <a:p>
            <a:pPr lvl="1"/>
            <a:r>
              <a:rPr lang="nl-BE" dirty="0"/>
              <a:t>onder bepaalde veiligheidsvoorwaarden</a:t>
            </a:r>
          </a:p>
          <a:p>
            <a:pPr lvl="1"/>
            <a:r>
              <a:rPr lang="nl-BE" dirty="0"/>
              <a:t>te verwerken</a:t>
            </a:r>
          </a:p>
          <a:p>
            <a:pPr lvl="1"/>
            <a:r>
              <a:rPr lang="nl-BE" dirty="0"/>
              <a:t>waarbij de mandaathouder zich verbindt om de bepalingen van het mandaat na te leven</a:t>
            </a:r>
          </a:p>
          <a:p>
            <a:r>
              <a:rPr lang="nl-BE" dirty="0"/>
              <a:t>enkel keuze tussen ‘gestandaardiseerde’ burgermandaten waarvan de tekst is vastgelegd in een beraadslaging van het Informatieveiligheidscomité (IVC) om onevenwichtige ‘toetredingsmandaten’ en eenzijdige wijzigingen te vermijden</a:t>
            </a:r>
          </a:p>
        </p:txBody>
      </p:sp>
      <p:sp>
        <p:nvSpPr>
          <p:cNvPr id="3" name="Tijdelijke aanduiding voor dianummer 2">
            <a:extLst>
              <a:ext uri="{FF2B5EF4-FFF2-40B4-BE49-F238E27FC236}">
                <a16:creationId xmlns:a16="http://schemas.microsoft.com/office/drawing/2014/main" id="{180240A0-52C0-4586-93B3-25F4008D5433}"/>
              </a:ext>
            </a:extLst>
          </p:cNvPr>
          <p:cNvSpPr>
            <a:spLocks noGrp="1"/>
          </p:cNvSpPr>
          <p:nvPr>
            <p:ph type="sldNum" sz="quarter" idx="4"/>
          </p:nvPr>
        </p:nvSpPr>
        <p:spPr/>
        <p:txBody>
          <a:bodyPr/>
          <a:lstStyle/>
          <a:p>
            <a:r>
              <a:rPr lang="fr-BE"/>
              <a:t> </a:t>
            </a:r>
            <a:fld id="{30A9230E-FFBB-4CCB-ABD7-198084EDE768}" type="slidenum">
              <a:rPr lang="fr-BE" smtClean="0"/>
              <a:pPr/>
              <a:t>4</a:t>
            </a:fld>
            <a:r>
              <a:rPr lang="fr-BE"/>
              <a:t> </a:t>
            </a:r>
            <a:endParaRPr lang="fr-BE" dirty="0"/>
          </a:p>
        </p:txBody>
      </p:sp>
      <p:sp>
        <p:nvSpPr>
          <p:cNvPr id="4" name="Titel 3">
            <a:extLst>
              <a:ext uri="{FF2B5EF4-FFF2-40B4-BE49-F238E27FC236}">
                <a16:creationId xmlns:a16="http://schemas.microsoft.com/office/drawing/2014/main" id="{27C42056-89E6-4EF8-A0B4-986D9365B1DF}"/>
              </a:ext>
            </a:extLst>
          </p:cNvPr>
          <p:cNvSpPr>
            <a:spLocks noGrp="1"/>
          </p:cNvSpPr>
          <p:nvPr>
            <p:ph type="title"/>
          </p:nvPr>
        </p:nvSpPr>
        <p:spPr/>
        <p:txBody>
          <a:bodyPr/>
          <a:lstStyle/>
          <a:p>
            <a:r>
              <a:rPr lang="nl-BE" dirty="0"/>
              <a:t>Burgermandaat</a:t>
            </a:r>
          </a:p>
        </p:txBody>
      </p:sp>
    </p:spTree>
    <p:extLst>
      <p:ext uri="{BB962C8B-B14F-4D97-AF65-F5344CB8AC3E}">
        <p14:creationId xmlns:p14="http://schemas.microsoft.com/office/powerpoint/2010/main" val="175618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3671B01-3C81-480F-8E61-D0B1756C5711}"/>
              </a:ext>
            </a:extLst>
          </p:cNvPr>
          <p:cNvSpPr>
            <a:spLocks noGrp="1"/>
          </p:cNvSpPr>
          <p:nvPr>
            <p:ph idx="1"/>
          </p:nvPr>
        </p:nvSpPr>
        <p:spPr>
          <a:xfrm>
            <a:off x="609600" y="908720"/>
            <a:ext cx="10972800" cy="5544626"/>
          </a:xfrm>
        </p:spPr>
        <p:txBody>
          <a:bodyPr>
            <a:normAutofit/>
          </a:bodyPr>
          <a:lstStyle/>
          <a:p>
            <a:r>
              <a:rPr lang="nl-BE" dirty="0"/>
              <a:t>mandaatgever</a:t>
            </a:r>
          </a:p>
          <a:p>
            <a:pPr lvl="1"/>
            <a:r>
              <a:rPr lang="nl-BE" dirty="0"/>
              <a:t>authenticatie van de identiteit via Federal </a:t>
            </a:r>
            <a:r>
              <a:rPr lang="nl-BE" dirty="0" err="1"/>
              <a:t>Authentication</a:t>
            </a:r>
            <a:r>
              <a:rPr lang="nl-BE" dirty="0"/>
              <a:t> Service (FAS) niveau 400 of hoger (400+)</a:t>
            </a:r>
          </a:p>
          <a:p>
            <a:pPr lvl="1"/>
            <a:r>
              <a:rPr lang="nl-BE" dirty="0"/>
              <a:t>enkel keuze tussen standaardmandaten</a:t>
            </a:r>
          </a:p>
          <a:p>
            <a:pPr lvl="1"/>
            <a:r>
              <a:rPr lang="nl-BE" dirty="0"/>
              <a:t>specifieke vastlegging aan welke mandaathouder mandaat wordt verleend; enkel mogelijk aan</a:t>
            </a:r>
          </a:p>
          <a:p>
            <a:pPr lvl="2"/>
            <a:r>
              <a:rPr lang="nl-BE" dirty="0"/>
              <a:t>natuurlijke persoon die na authenticatie via FAS 400+ verplichting aangaat tot naleving van de bepalingen van het standaardmandaat</a:t>
            </a:r>
          </a:p>
          <a:p>
            <a:pPr lvl="2"/>
            <a:r>
              <a:rPr lang="nl-BE" dirty="0"/>
              <a:t>onderneming/organisatie die verplichting tot naleving van ‘cirkel van vertrouwen’ heeft ondertekend, waarbij toegang wordt beperkt tot personen die in toegangsbeheerssysteem voor ondernemingen zijn aangeduid als bevoegd persoon om het mandaat uit te voeren</a:t>
            </a:r>
          </a:p>
          <a:p>
            <a:pPr lvl="1"/>
            <a:r>
              <a:rPr lang="nl-BE" dirty="0"/>
              <a:t>mandaatgever heeft te allen tijde na authenticatie via FAS 400+ overzicht van verstrekte mandaten en inhoud van deze mandaten</a:t>
            </a:r>
          </a:p>
          <a:p>
            <a:pPr lvl="1"/>
            <a:r>
              <a:rPr lang="nl-BE" dirty="0"/>
              <a:t>mandaatgever kan te allen tijde na authenticatie via FAS 400+ mandaat beëindigen (niet retroactief)</a:t>
            </a:r>
          </a:p>
        </p:txBody>
      </p:sp>
      <p:sp>
        <p:nvSpPr>
          <p:cNvPr id="3" name="Tijdelijke aanduiding voor dianummer 2">
            <a:extLst>
              <a:ext uri="{FF2B5EF4-FFF2-40B4-BE49-F238E27FC236}">
                <a16:creationId xmlns:a16="http://schemas.microsoft.com/office/drawing/2014/main" id="{97DDA2F9-7C01-42D1-B5C2-2B6474F86B29}"/>
              </a:ext>
            </a:extLst>
          </p:cNvPr>
          <p:cNvSpPr>
            <a:spLocks noGrp="1"/>
          </p:cNvSpPr>
          <p:nvPr>
            <p:ph type="sldNum" sz="quarter" idx="4"/>
          </p:nvPr>
        </p:nvSpPr>
        <p:spPr>
          <a:xfrm>
            <a:off x="4691360" y="6453346"/>
            <a:ext cx="2844800" cy="365125"/>
          </a:xfrm>
        </p:spPr>
        <p:txBody>
          <a:bodyPr/>
          <a:lstStyle/>
          <a:p>
            <a:r>
              <a:rPr lang="fr-BE"/>
              <a:t> </a:t>
            </a:r>
            <a:fld id="{30A9230E-FFBB-4CCB-ABD7-198084EDE768}" type="slidenum">
              <a:rPr lang="fr-BE" smtClean="0"/>
              <a:pPr/>
              <a:t>5</a:t>
            </a:fld>
            <a:r>
              <a:rPr lang="fr-BE"/>
              <a:t> </a:t>
            </a:r>
            <a:endParaRPr lang="fr-BE" dirty="0"/>
          </a:p>
        </p:txBody>
      </p:sp>
      <p:sp>
        <p:nvSpPr>
          <p:cNvPr id="4" name="Titel 3">
            <a:extLst>
              <a:ext uri="{FF2B5EF4-FFF2-40B4-BE49-F238E27FC236}">
                <a16:creationId xmlns:a16="http://schemas.microsoft.com/office/drawing/2014/main" id="{3800C959-9230-4003-B050-E0B22F440E87}"/>
              </a:ext>
            </a:extLst>
          </p:cNvPr>
          <p:cNvSpPr>
            <a:spLocks noGrp="1"/>
          </p:cNvSpPr>
          <p:nvPr>
            <p:ph type="title"/>
          </p:nvPr>
        </p:nvSpPr>
        <p:spPr>
          <a:xfrm>
            <a:off x="191344" y="0"/>
            <a:ext cx="11809312" cy="908720"/>
          </a:xfrm>
        </p:spPr>
        <p:txBody>
          <a:bodyPr/>
          <a:lstStyle/>
          <a:p>
            <a:r>
              <a:rPr lang="nl-BE" dirty="0"/>
              <a:t>Voorziene waarborgen</a:t>
            </a:r>
          </a:p>
        </p:txBody>
      </p:sp>
    </p:spTree>
    <p:extLst>
      <p:ext uri="{BB962C8B-B14F-4D97-AF65-F5344CB8AC3E}">
        <p14:creationId xmlns:p14="http://schemas.microsoft.com/office/powerpoint/2010/main" val="50342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B72227A6-D960-4DB0-B7D3-FA70D4453982}"/>
              </a:ext>
            </a:extLst>
          </p:cNvPr>
          <p:cNvSpPr>
            <a:spLocks noGrp="1"/>
          </p:cNvSpPr>
          <p:nvPr>
            <p:ph type="sldNum" sz="quarter" idx="4"/>
          </p:nvPr>
        </p:nvSpPr>
        <p:spPr/>
        <p:txBody>
          <a:bodyPr/>
          <a:lstStyle/>
          <a:p>
            <a:r>
              <a:rPr lang="fr-BE"/>
              <a:t> </a:t>
            </a:r>
            <a:fld id="{30A9230E-FFBB-4CCB-ABD7-198084EDE768}" type="slidenum">
              <a:rPr lang="fr-BE" smtClean="0"/>
              <a:pPr/>
              <a:t>6</a:t>
            </a:fld>
            <a:r>
              <a:rPr lang="fr-BE"/>
              <a:t> </a:t>
            </a:r>
            <a:endParaRPr lang="fr-BE" dirty="0"/>
          </a:p>
        </p:txBody>
      </p:sp>
      <p:sp>
        <p:nvSpPr>
          <p:cNvPr id="4" name="Titel 3">
            <a:extLst>
              <a:ext uri="{FF2B5EF4-FFF2-40B4-BE49-F238E27FC236}">
                <a16:creationId xmlns:a16="http://schemas.microsoft.com/office/drawing/2014/main" id="{1041E396-CD20-4BDA-A559-109218BC8261}"/>
              </a:ext>
            </a:extLst>
          </p:cNvPr>
          <p:cNvSpPr>
            <a:spLocks noGrp="1"/>
          </p:cNvSpPr>
          <p:nvPr>
            <p:ph type="title"/>
          </p:nvPr>
        </p:nvSpPr>
        <p:spPr/>
        <p:txBody>
          <a:bodyPr/>
          <a:lstStyle/>
          <a:p>
            <a:r>
              <a:rPr lang="nl-BE" dirty="0"/>
              <a:t>Niveaus Federal </a:t>
            </a:r>
            <a:r>
              <a:rPr lang="nl-BE" dirty="0" err="1"/>
              <a:t>Authentication</a:t>
            </a:r>
            <a:r>
              <a:rPr lang="nl-BE" dirty="0"/>
              <a:t> Service (FAS)</a:t>
            </a:r>
          </a:p>
        </p:txBody>
      </p:sp>
      <p:graphicFrame>
        <p:nvGraphicFramePr>
          <p:cNvPr id="5" name="Table 5">
            <a:extLst>
              <a:ext uri="{FF2B5EF4-FFF2-40B4-BE49-F238E27FC236}">
                <a16:creationId xmlns:a16="http://schemas.microsoft.com/office/drawing/2014/main" id="{188F1DB0-6447-4D3F-8652-CE846B781156}"/>
              </a:ext>
            </a:extLst>
          </p:cNvPr>
          <p:cNvGraphicFramePr>
            <a:graphicFrameLocks noGrp="1"/>
          </p:cNvGraphicFramePr>
          <p:nvPr>
            <p:extLst>
              <p:ext uri="{D42A27DB-BD31-4B8C-83A1-F6EECF244321}">
                <p14:modId xmlns:p14="http://schemas.microsoft.com/office/powerpoint/2010/main" val="1689291027"/>
              </p:ext>
            </p:extLst>
          </p:nvPr>
        </p:nvGraphicFramePr>
        <p:xfrm>
          <a:off x="4783535" y="3701696"/>
          <a:ext cx="2592288" cy="754999"/>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754999">
                <a:tc>
                  <a:txBody>
                    <a:bodyPr/>
                    <a:lstStyle/>
                    <a:p>
                      <a:endParaRPr lang="nl-BE" dirty="0"/>
                    </a:p>
                  </a:txBody>
                  <a:tcPr marL="90000" marR="90000" marT="108000" marB="46800"/>
                </a:tc>
                <a:tc>
                  <a:txBody>
                    <a:bodyPr/>
                    <a:lstStyle/>
                    <a:p>
                      <a:r>
                        <a:rPr lang="fr-BE" sz="1400" baseline="0" dirty="0"/>
                        <a:t>Security code</a:t>
                      </a:r>
                      <a:br>
                        <a:rPr lang="fr-BE" sz="1400" baseline="0" dirty="0"/>
                      </a:br>
                      <a:r>
                        <a:rPr lang="fr-BE" sz="1400" baseline="0" dirty="0"/>
                        <a:t>via SMS, user-id + password</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pic>
        <p:nvPicPr>
          <p:cNvPr id="6" name="Picture 6">
            <a:extLst>
              <a:ext uri="{FF2B5EF4-FFF2-40B4-BE49-F238E27FC236}">
                <a16:creationId xmlns:a16="http://schemas.microsoft.com/office/drawing/2014/main" id="{8438450C-A102-49D7-AB5D-224C7BA754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6446" y="3768301"/>
            <a:ext cx="501884" cy="595777"/>
          </a:xfrm>
          <a:prstGeom prst="rect">
            <a:avLst/>
          </a:prstGeom>
        </p:spPr>
      </p:pic>
      <p:graphicFrame>
        <p:nvGraphicFramePr>
          <p:cNvPr id="7" name="Table 7">
            <a:extLst>
              <a:ext uri="{FF2B5EF4-FFF2-40B4-BE49-F238E27FC236}">
                <a16:creationId xmlns:a16="http://schemas.microsoft.com/office/drawing/2014/main" id="{A5B49CF1-9FE1-42F3-9272-61FA7241B835}"/>
              </a:ext>
            </a:extLst>
          </p:cNvPr>
          <p:cNvGraphicFramePr>
            <a:graphicFrameLocks noGrp="1"/>
          </p:cNvGraphicFramePr>
          <p:nvPr>
            <p:extLst>
              <p:ext uri="{D42A27DB-BD31-4B8C-83A1-F6EECF244321}">
                <p14:modId xmlns:p14="http://schemas.microsoft.com/office/powerpoint/2010/main" val="3293100805"/>
              </p:ext>
            </p:extLst>
          </p:nvPr>
        </p:nvGraphicFramePr>
        <p:xfrm>
          <a:off x="2163033" y="5184887"/>
          <a:ext cx="2592288" cy="675905"/>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675905">
                <a:tc>
                  <a:txBody>
                    <a:bodyPr/>
                    <a:lstStyle/>
                    <a:p>
                      <a:endParaRPr lang="nl-BE" dirty="0"/>
                    </a:p>
                  </a:txBody>
                  <a:tcPr marL="90000" marR="90000" marT="108000" marB="46800"/>
                </a:tc>
                <a:tc>
                  <a:txBody>
                    <a:bodyPr/>
                    <a:lstStyle/>
                    <a:p>
                      <a:r>
                        <a:rPr lang="fr-BE" sz="1400" dirty="0"/>
                        <a:t>User-id </a:t>
                      </a:r>
                      <a:r>
                        <a:rPr lang="fr-BE" sz="1400" baseline="0" dirty="0"/>
                        <a:t>+ password</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pic>
        <p:nvPicPr>
          <p:cNvPr id="8" name="Picture 8">
            <a:extLst>
              <a:ext uri="{FF2B5EF4-FFF2-40B4-BE49-F238E27FC236}">
                <a16:creationId xmlns:a16="http://schemas.microsoft.com/office/drawing/2014/main" id="{49BD31BB-27EE-4219-B623-F2993B82A8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0174" y="5270112"/>
            <a:ext cx="409539" cy="409539"/>
          </a:xfrm>
          <a:prstGeom prst="rect">
            <a:avLst/>
          </a:prstGeom>
        </p:spPr>
      </p:pic>
      <p:sp>
        <p:nvSpPr>
          <p:cNvPr id="9" name="TextBox 9">
            <a:extLst>
              <a:ext uri="{FF2B5EF4-FFF2-40B4-BE49-F238E27FC236}">
                <a16:creationId xmlns:a16="http://schemas.microsoft.com/office/drawing/2014/main" id="{32A9397B-A4C2-4EF4-9867-A35BD5EFA521}"/>
              </a:ext>
            </a:extLst>
          </p:cNvPr>
          <p:cNvSpPr txBox="1"/>
          <p:nvPr/>
        </p:nvSpPr>
        <p:spPr>
          <a:xfrm>
            <a:off x="1148122" y="5958166"/>
            <a:ext cx="770404" cy="369332"/>
          </a:xfrm>
          <a:prstGeom prst="rect">
            <a:avLst/>
          </a:prstGeom>
          <a:noFill/>
        </p:spPr>
        <p:txBody>
          <a:bodyPr wrap="none" rtlCol="0">
            <a:spAutoFit/>
          </a:bodyPr>
          <a:lstStyle/>
          <a:p>
            <a:pPr algn="ctr"/>
            <a:r>
              <a:rPr lang="fr-BE" dirty="0"/>
              <a:t>Weak</a:t>
            </a:r>
            <a:endParaRPr lang="nl-BE" dirty="0"/>
          </a:p>
        </p:txBody>
      </p:sp>
      <p:sp>
        <p:nvSpPr>
          <p:cNvPr id="10" name="Up-Down Arrow 10">
            <a:extLst>
              <a:ext uri="{FF2B5EF4-FFF2-40B4-BE49-F238E27FC236}">
                <a16:creationId xmlns:a16="http://schemas.microsoft.com/office/drawing/2014/main" id="{80EF5387-645E-47DD-AC19-E4E684A56966}"/>
              </a:ext>
            </a:extLst>
          </p:cNvPr>
          <p:cNvSpPr/>
          <p:nvPr/>
        </p:nvSpPr>
        <p:spPr>
          <a:xfrm>
            <a:off x="1384530" y="1376458"/>
            <a:ext cx="288032" cy="448433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dirty="0"/>
          </a:p>
        </p:txBody>
      </p:sp>
      <p:graphicFrame>
        <p:nvGraphicFramePr>
          <p:cNvPr id="11" name="Table 11">
            <a:extLst>
              <a:ext uri="{FF2B5EF4-FFF2-40B4-BE49-F238E27FC236}">
                <a16:creationId xmlns:a16="http://schemas.microsoft.com/office/drawing/2014/main" id="{3112250E-CCEA-487A-829F-D6C47340BD15}"/>
              </a:ext>
            </a:extLst>
          </p:cNvPr>
          <p:cNvGraphicFramePr>
            <a:graphicFrameLocks noGrp="1"/>
          </p:cNvGraphicFramePr>
          <p:nvPr>
            <p:extLst>
              <p:ext uri="{D42A27DB-BD31-4B8C-83A1-F6EECF244321}">
                <p14:modId xmlns:p14="http://schemas.microsoft.com/office/powerpoint/2010/main" val="1970927461"/>
              </p:ext>
            </p:extLst>
          </p:nvPr>
        </p:nvGraphicFramePr>
        <p:xfrm>
          <a:off x="2163033" y="4456581"/>
          <a:ext cx="2592288" cy="733680"/>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652731">
                <a:tc>
                  <a:txBody>
                    <a:bodyPr/>
                    <a:lstStyle/>
                    <a:p>
                      <a:endParaRPr lang="nl-BE" dirty="0"/>
                    </a:p>
                  </a:txBody>
                  <a:tcPr marL="90000" marR="90000" marT="108000" marB="46800"/>
                </a:tc>
                <a:tc>
                  <a:txBody>
                    <a:bodyPr/>
                    <a:lstStyle/>
                    <a:p>
                      <a:r>
                        <a:rPr lang="fr-BE" sz="1400" baseline="0" dirty="0"/>
                        <a:t>Security code on paper (paper token), user-id + password</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pic>
        <p:nvPicPr>
          <p:cNvPr id="12" name="Picture 13">
            <a:extLst>
              <a:ext uri="{FF2B5EF4-FFF2-40B4-BE49-F238E27FC236}">
                <a16:creationId xmlns:a16="http://schemas.microsoft.com/office/drawing/2014/main" id="{A21CEAE3-521C-449B-81A8-147B3C88B4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6831" y="4778840"/>
            <a:ext cx="447602" cy="275447"/>
          </a:xfrm>
          <a:prstGeom prst="rect">
            <a:avLst/>
          </a:prstGeom>
        </p:spPr>
      </p:pic>
      <p:sp>
        <p:nvSpPr>
          <p:cNvPr id="13" name="TextBox 14">
            <a:extLst>
              <a:ext uri="{FF2B5EF4-FFF2-40B4-BE49-F238E27FC236}">
                <a16:creationId xmlns:a16="http://schemas.microsoft.com/office/drawing/2014/main" id="{A08BD606-8870-4A31-8EBC-E454FB12A974}"/>
              </a:ext>
            </a:extLst>
          </p:cNvPr>
          <p:cNvSpPr txBox="1"/>
          <p:nvPr/>
        </p:nvSpPr>
        <p:spPr>
          <a:xfrm>
            <a:off x="1142661" y="935118"/>
            <a:ext cx="864339" cy="369332"/>
          </a:xfrm>
          <a:prstGeom prst="rect">
            <a:avLst/>
          </a:prstGeom>
          <a:noFill/>
        </p:spPr>
        <p:txBody>
          <a:bodyPr wrap="none" rtlCol="0">
            <a:spAutoFit/>
          </a:bodyPr>
          <a:lstStyle/>
          <a:p>
            <a:pPr algn="ctr"/>
            <a:r>
              <a:rPr lang="fr-BE" dirty="0"/>
              <a:t>Strong</a:t>
            </a:r>
            <a:endParaRPr lang="nl-BE" dirty="0"/>
          </a:p>
        </p:txBody>
      </p:sp>
      <p:graphicFrame>
        <p:nvGraphicFramePr>
          <p:cNvPr id="14" name="Table 16">
            <a:extLst>
              <a:ext uri="{FF2B5EF4-FFF2-40B4-BE49-F238E27FC236}">
                <a16:creationId xmlns:a16="http://schemas.microsoft.com/office/drawing/2014/main" id="{8ECED961-5C48-472A-A04B-386C75566F17}"/>
              </a:ext>
            </a:extLst>
          </p:cNvPr>
          <p:cNvGraphicFramePr>
            <a:graphicFrameLocks noGrp="1"/>
          </p:cNvGraphicFramePr>
          <p:nvPr>
            <p:extLst>
              <p:ext uri="{D42A27DB-BD31-4B8C-83A1-F6EECF244321}">
                <p14:modId xmlns:p14="http://schemas.microsoft.com/office/powerpoint/2010/main" val="956680965"/>
              </p:ext>
            </p:extLst>
          </p:nvPr>
        </p:nvGraphicFramePr>
        <p:xfrm>
          <a:off x="2151016" y="1448467"/>
          <a:ext cx="2592288" cy="800584"/>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800584">
                <a:tc>
                  <a:txBody>
                    <a:bodyPr/>
                    <a:lstStyle/>
                    <a:p>
                      <a:endParaRPr lang="nl-BE" dirty="0"/>
                    </a:p>
                  </a:txBody>
                  <a:tcPr marL="90000" marR="90000" marT="108000" marB="46800" anchor="ctr"/>
                </a:tc>
                <a:tc>
                  <a:txBody>
                    <a:bodyPr/>
                    <a:lstStyle/>
                    <a:p>
                      <a:r>
                        <a:rPr lang="fr-BE" sz="1400" dirty="0"/>
                        <a:t>eID + PIN-code with connected card reader</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graphicFrame>
        <p:nvGraphicFramePr>
          <p:cNvPr id="15" name="Table 17">
            <a:extLst>
              <a:ext uri="{FF2B5EF4-FFF2-40B4-BE49-F238E27FC236}">
                <a16:creationId xmlns:a16="http://schemas.microsoft.com/office/drawing/2014/main" id="{7B6454B5-2C87-4DC0-A439-F5028744DB85}"/>
              </a:ext>
            </a:extLst>
          </p:cNvPr>
          <p:cNvGraphicFramePr>
            <a:graphicFrameLocks noGrp="1"/>
          </p:cNvGraphicFramePr>
          <p:nvPr>
            <p:extLst>
              <p:ext uri="{D42A27DB-BD31-4B8C-83A1-F6EECF244321}">
                <p14:modId xmlns:p14="http://schemas.microsoft.com/office/powerpoint/2010/main" val="1752837352"/>
              </p:ext>
            </p:extLst>
          </p:nvPr>
        </p:nvGraphicFramePr>
        <p:xfrm>
          <a:off x="2178177" y="2252489"/>
          <a:ext cx="2592288" cy="707308"/>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707308">
                <a:tc>
                  <a:txBody>
                    <a:bodyPr/>
                    <a:lstStyle/>
                    <a:p>
                      <a:endParaRPr lang="nl-BE" dirty="0"/>
                    </a:p>
                  </a:txBody>
                  <a:tcPr marL="90000" marR="90000" marT="108000" marB="46800" anchor="ctr"/>
                </a:tc>
                <a:tc>
                  <a:txBody>
                    <a:bodyPr/>
                    <a:lstStyle/>
                    <a:p>
                      <a:r>
                        <a:rPr lang="fr-BE" sz="1400" dirty="0"/>
                        <a:t>eID + PIN-code</a:t>
                      </a:r>
                      <a:r>
                        <a:rPr lang="fr-BE" sz="1400" baseline="0" dirty="0"/>
                        <a:t> with wireless card reader</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graphicFrame>
        <p:nvGraphicFramePr>
          <p:cNvPr id="16" name="Table 18">
            <a:extLst>
              <a:ext uri="{FF2B5EF4-FFF2-40B4-BE49-F238E27FC236}">
                <a16:creationId xmlns:a16="http://schemas.microsoft.com/office/drawing/2014/main" id="{35175533-5A50-4020-B364-4D7731593FFE}"/>
              </a:ext>
            </a:extLst>
          </p:cNvPr>
          <p:cNvGraphicFramePr>
            <a:graphicFrameLocks noGrp="1"/>
          </p:cNvGraphicFramePr>
          <p:nvPr>
            <p:extLst>
              <p:ext uri="{D42A27DB-BD31-4B8C-83A1-F6EECF244321}">
                <p14:modId xmlns:p14="http://schemas.microsoft.com/office/powerpoint/2010/main" val="3565510016"/>
              </p:ext>
            </p:extLst>
          </p:nvPr>
        </p:nvGraphicFramePr>
        <p:xfrm>
          <a:off x="2163033" y="3701582"/>
          <a:ext cx="2592288" cy="755229"/>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755229">
                <a:tc>
                  <a:txBody>
                    <a:bodyPr/>
                    <a:lstStyle/>
                    <a:p>
                      <a:endParaRPr lang="nl-BE" dirty="0"/>
                    </a:p>
                  </a:txBody>
                  <a:tcPr marL="90000" marR="90000" marT="108000" marB="46800"/>
                </a:tc>
                <a:tc>
                  <a:txBody>
                    <a:bodyPr/>
                    <a:lstStyle/>
                    <a:p>
                      <a:r>
                        <a:rPr lang="fr-BE" sz="1400" baseline="0" dirty="0"/>
                        <a:t>Security code</a:t>
                      </a:r>
                      <a:br>
                        <a:rPr lang="fr-BE" sz="1400" baseline="0" dirty="0"/>
                      </a:br>
                      <a:r>
                        <a:rPr lang="fr-BE" sz="1400" baseline="0" dirty="0"/>
                        <a:t>via mobile app, user-id + password</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pic>
        <p:nvPicPr>
          <p:cNvPr id="17" name="Picture 19">
            <a:extLst>
              <a:ext uri="{FF2B5EF4-FFF2-40B4-BE49-F238E27FC236}">
                <a16:creationId xmlns:a16="http://schemas.microsoft.com/office/drawing/2014/main" id="{BFEE5E31-6A9F-4030-9373-C64269C444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30894" y="1598389"/>
            <a:ext cx="239476" cy="552637"/>
          </a:xfrm>
          <a:prstGeom prst="rect">
            <a:avLst/>
          </a:prstGeom>
        </p:spPr>
      </p:pic>
      <p:pic>
        <p:nvPicPr>
          <p:cNvPr id="18" name="Picture 20">
            <a:extLst>
              <a:ext uri="{FF2B5EF4-FFF2-40B4-BE49-F238E27FC236}">
                <a16:creationId xmlns:a16="http://schemas.microsoft.com/office/drawing/2014/main" id="{75CF16E5-2532-43FF-867B-89C670CE34F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56242" y="2342182"/>
            <a:ext cx="270601" cy="541202"/>
          </a:xfrm>
          <a:prstGeom prst="rect">
            <a:avLst/>
          </a:prstGeom>
        </p:spPr>
      </p:pic>
      <p:pic>
        <p:nvPicPr>
          <p:cNvPr id="19" name="Picture 21">
            <a:extLst>
              <a:ext uri="{FF2B5EF4-FFF2-40B4-BE49-F238E27FC236}">
                <a16:creationId xmlns:a16="http://schemas.microsoft.com/office/drawing/2014/main" id="{3B73D1B2-2E4E-49CE-AB3D-BF9F461F491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04158" y="3746739"/>
            <a:ext cx="502632" cy="644400"/>
          </a:xfrm>
          <a:prstGeom prst="rect">
            <a:avLst/>
          </a:prstGeom>
        </p:spPr>
      </p:pic>
      <p:graphicFrame>
        <p:nvGraphicFramePr>
          <p:cNvPr id="20" name="Table 22">
            <a:extLst>
              <a:ext uri="{FF2B5EF4-FFF2-40B4-BE49-F238E27FC236}">
                <a16:creationId xmlns:a16="http://schemas.microsoft.com/office/drawing/2014/main" id="{D7CCF5F2-4483-4B50-845B-822763758106}"/>
              </a:ext>
            </a:extLst>
          </p:cNvPr>
          <p:cNvGraphicFramePr>
            <a:graphicFrameLocks noGrp="1"/>
          </p:cNvGraphicFramePr>
          <p:nvPr>
            <p:extLst>
              <p:ext uri="{D42A27DB-BD31-4B8C-83A1-F6EECF244321}">
                <p14:modId xmlns:p14="http://schemas.microsoft.com/office/powerpoint/2010/main" val="2152242829"/>
              </p:ext>
            </p:extLst>
          </p:nvPr>
        </p:nvGraphicFramePr>
        <p:xfrm>
          <a:off x="2159734" y="2963236"/>
          <a:ext cx="2592288" cy="738346"/>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738346">
                <a:tc>
                  <a:txBody>
                    <a:bodyPr/>
                    <a:lstStyle/>
                    <a:p>
                      <a:endParaRPr lang="nl-BE" dirty="0"/>
                    </a:p>
                  </a:txBody>
                  <a:tcPr marL="90000" marR="90000" marT="108000" marB="468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400" dirty="0"/>
                        <a:t>SIM</a:t>
                      </a:r>
                      <a:r>
                        <a:rPr lang="fr-BE" sz="1400" baseline="0" dirty="0"/>
                        <a:t> </a:t>
                      </a:r>
                      <a:r>
                        <a:rPr lang="fr-BE" sz="1400" baseline="0" dirty="0" err="1"/>
                        <a:t>card</a:t>
                      </a:r>
                      <a:r>
                        <a:rPr lang="fr-BE" sz="1400" baseline="0" dirty="0"/>
                        <a:t> </a:t>
                      </a:r>
                      <a:r>
                        <a:rPr lang="fr-BE" sz="1400" baseline="0" dirty="0" err="1"/>
                        <a:t>with</a:t>
                      </a:r>
                      <a:endParaRPr lang="nl-BE"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fr-BE" sz="1400" dirty="0"/>
                        <a:t>PIN-code</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pic>
        <p:nvPicPr>
          <p:cNvPr id="21" name="Picture 23">
            <a:extLst>
              <a:ext uri="{FF2B5EF4-FFF2-40B4-BE49-F238E27FC236}">
                <a16:creationId xmlns:a16="http://schemas.microsoft.com/office/drawing/2014/main" id="{415F6061-D6CB-4873-B1F5-DE03CD0D8613}"/>
              </a:ext>
            </a:extLst>
          </p:cNvPr>
          <p:cNvPicPr>
            <a:picLocks noChangeAspect="1"/>
          </p:cNvPicPr>
          <p:nvPr/>
        </p:nvPicPr>
        <p:blipFill>
          <a:blip r:embed="rId8"/>
          <a:stretch>
            <a:fillRect/>
          </a:stretch>
        </p:blipFill>
        <p:spPr>
          <a:xfrm>
            <a:off x="2235549" y="3027017"/>
            <a:ext cx="565026" cy="568471"/>
          </a:xfrm>
          <a:prstGeom prst="rect">
            <a:avLst/>
          </a:prstGeom>
        </p:spPr>
      </p:pic>
      <p:sp>
        <p:nvSpPr>
          <p:cNvPr id="23" name="Tekstvak 22">
            <a:extLst>
              <a:ext uri="{FF2B5EF4-FFF2-40B4-BE49-F238E27FC236}">
                <a16:creationId xmlns:a16="http://schemas.microsoft.com/office/drawing/2014/main" id="{2E4A00B8-5F9D-4B98-9297-4010645DB55E}"/>
              </a:ext>
            </a:extLst>
          </p:cNvPr>
          <p:cNvSpPr txBox="1"/>
          <p:nvPr/>
        </p:nvSpPr>
        <p:spPr>
          <a:xfrm>
            <a:off x="1676256" y="3547693"/>
            <a:ext cx="458780" cy="307777"/>
          </a:xfrm>
          <a:prstGeom prst="rect">
            <a:avLst/>
          </a:prstGeom>
          <a:noFill/>
        </p:spPr>
        <p:txBody>
          <a:bodyPr wrap="none" rtlCol="0">
            <a:spAutoFit/>
          </a:bodyPr>
          <a:lstStyle/>
          <a:p>
            <a:pPr defTabSz="914384"/>
            <a:r>
              <a:rPr lang="nl-BE" sz="1400" b="1" dirty="0">
                <a:latin typeface="+mn-lt"/>
                <a:cs typeface="+mn-cs"/>
              </a:rPr>
              <a:t>450</a:t>
            </a:r>
          </a:p>
        </p:txBody>
      </p:sp>
      <p:sp>
        <p:nvSpPr>
          <p:cNvPr id="24" name="Tekstvak 23">
            <a:extLst>
              <a:ext uri="{FF2B5EF4-FFF2-40B4-BE49-F238E27FC236}">
                <a16:creationId xmlns:a16="http://schemas.microsoft.com/office/drawing/2014/main" id="{099C8622-FE45-45A7-87F6-3F8E398AF89A}"/>
              </a:ext>
            </a:extLst>
          </p:cNvPr>
          <p:cNvSpPr txBox="1"/>
          <p:nvPr/>
        </p:nvSpPr>
        <p:spPr>
          <a:xfrm>
            <a:off x="1676780" y="2805908"/>
            <a:ext cx="458780" cy="307777"/>
          </a:xfrm>
          <a:prstGeom prst="rect">
            <a:avLst/>
          </a:prstGeom>
          <a:noFill/>
        </p:spPr>
        <p:txBody>
          <a:bodyPr wrap="square" rtlCol="0">
            <a:spAutoFit/>
          </a:bodyPr>
          <a:lstStyle/>
          <a:p>
            <a:pPr defTabSz="914384"/>
            <a:r>
              <a:rPr lang="nl-BE" sz="1400" b="1" dirty="0">
                <a:latin typeface="+mn-lt"/>
                <a:cs typeface="+mn-cs"/>
              </a:rPr>
              <a:t>500</a:t>
            </a:r>
          </a:p>
        </p:txBody>
      </p:sp>
      <p:pic>
        <p:nvPicPr>
          <p:cNvPr id="1030" name="Picture 6" descr="MyGov.be - Apps op Google Play">
            <a:extLst>
              <a:ext uri="{FF2B5EF4-FFF2-40B4-BE49-F238E27FC236}">
                <a16:creationId xmlns:a16="http://schemas.microsoft.com/office/drawing/2014/main" id="{F3594D79-1573-401A-89F6-9A6DF052153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60829" y="2332137"/>
            <a:ext cx="573118" cy="5731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7" name="Table 17">
            <a:extLst>
              <a:ext uri="{FF2B5EF4-FFF2-40B4-BE49-F238E27FC236}">
                <a16:creationId xmlns:a16="http://schemas.microsoft.com/office/drawing/2014/main" id="{EA6D930C-8552-40C6-84BD-DAFBC4BB7D94}"/>
              </a:ext>
            </a:extLst>
          </p:cNvPr>
          <p:cNvGraphicFramePr>
            <a:graphicFrameLocks noGrp="1"/>
          </p:cNvGraphicFramePr>
          <p:nvPr>
            <p:extLst>
              <p:ext uri="{D42A27DB-BD31-4B8C-83A1-F6EECF244321}">
                <p14:modId xmlns:p14="http://schemas.microsoft.com/office/powerpoint/2010/main" val="3853338815"/>
              </p:ext>
            </p:extLst>
          </p:nvPr>
        </p:nvGraphicFramePr>
        <p:xfrm>
          <a:off x="4791125" y="2252488"/>
          <a:ext cx="2592288" cy="707308"/>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707308">
                <a:tc>
                  <a:txBody>
                    <a:bodyPr/>
                    <a:lstStyle/>
                    <a:p>
                      <a:endParaRPr lang="nl-BE" dirty="0"/>
                    </a:p>
                  </a:txBody>
                  <a:tcPr marL="90000" marR="90000" marT="108000" marB="46800" anchor="ctr"/>
                </a:tc>
                <a:tc>
                  <a:txBody>
                    <a:bodyPr/>
                    <a:lstStyle/>
                    <a:p>
                      <a:r>
                        <a:rPr lang="fr-BE" sz="1400" dirty="0"/>
                        <a:t>MyGov.be app on smartphone + PIN-code</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sp>
        <p:nvSpPr>
          <p:cNvPr id="26" name="Tekstvak 25">
            <a:extLst>
              <a:ext uri="{FF2B5EF4-FFF2-40B4-BE49-F238E27FC236}">
                <a16:creationId xmlns:a16="http://schemas.microsoft.com/office/drawing/2014/main" id="{F2111484-A45D-4667-8A17-71BD6D9A74A5}"/>
              </a:ext>
            </a:extLst>
          </p:cNvPr>
          <p:cNvSpPr txBox="1"/>
          <p:nvPr/>
        </p:nvSpPr>
        <p:spPr>
          <a:xfrm>
            <a:off x="1702604" y="4301173"/>
            <a:ext cx="458780" cy="307777"/>
          </a:xfrm>
          <a:prstGeom prst="rect">
            <a:avLst/>
          </a:prstGeom>
          <a:noFill/>
        </p:spPr>
        <p:txBody>
          <a:bodyPr wrap="none" rtlCol="0">
            <a:spAutoFit/>
          </a:bodyPr>
          <a:lstStyle/>
          <a:p>
            <a:pPr defTabSz="914384"/>
            <a:r>
              <a:rPr lang="nl-BE" sz="1400" b="1" dirty="0">
                <a:latin typeface="+mn-lt"/>
                <a:cs typeface="+mn-cs"/>
              </a:rPr>
              <a:t>400</a:t>
            </a:r>
          </a:p>
        </p:txBody>
      </p:sp>
      <p:sp>
        <p:nvSpPr>
          <p:cNvPr id="28" name="Tekstvak 27">
            <a:extLst>
              <a:ext uri="{FF2B5EF4-FFF2-40B4-BE49-F238E27FC236}">
                <a16:creationId xmlns:a16="http://schemas.microsoft.com/office/drawing/2014/main" id="{FEE647B6-6F3A-4AAB-8C54-9E8F865189F4}"/>
              </a:ext>
            </a:extLst>
          </p:cNvPr>
          <p:cNvSpPr txBox="1"/>
          <p:nvPr/>
        </p:nvSpPr>
        <p:spPr>
          <a:xfrm>
            <a:off x="1722545" y="5004880"/>
            <a:ext cx="458780" cy="307777"/>
          </a:xfrm>
          <a:prstGeom prst="rect">
            <a:avLst/>
          </a:prstGeom>
          <a:noFill/>
        </p:spPr>
        <p:txBody>
          <a:bodyPr wrap="none" rtlCol="0">
            <a:spAutoFit/>
          </a:bodyPr>
          <a:lstStyle/>
          <a:p>
            <a:pPr defTabSz="914384"/>
            <a:r>
              <a:rPr lang="nl-BE" sz="1400" b="1" dirty="0">
                <a:latin typeface="+mn-lt"/>
                <a:cs typeface="+mn-cs"/>
              </a:rPr>
              <a:t>200</a:t>
            </a:r>
          </a:p>
        </p:txBody>
      </p:sp>
      <p:sp>
        <p:nvSpPr>
          <p:cNvPr id="29" name="Tekstvak 28">
            <a:extLst>
              <a:ext uri="{FF2B5EF4-FFF2-40B4-BE49-F238E27FC236}">
                <a16:creationId xmlns:a16="http://schemas.microsoft.com/office/drawing/2014/main" id="{19BB379C-D48F-4C7F-9E37-DEA028C58901}"/>
              </a:ext>
            </a:extLst>
          </p:cNvPr>
          <p:cNvSpPr txBox="1"/>
          <p:nvPr/>
        </p:nvSpPr>
        <p:spPr>
          <a:xfrm>
            <a:off x="1722545" y="5706837"/>
            <a:ext cx="458780" cy="307777"/>
          </a:xfrm>
          <a:prstGeom prst="rect">
            <a:avLst/>
          </a:prstGeom>
          <a:noFill/>
        </p:spPr>
        <p:txBody>
          <a:bodyPr wrap="none" rtlCol="0">
            <a:spAutoFit/>
          </a:bodyPr>
          <a:lstStyle/>
          <a:p>
            <a:pPr defTabSz="914384"/>
            <a:r>
              <a:rPr lang="nl-BE" sz="1400" b="1" dirty="0">
                <a:latin typeface="+mn-lt"/>
                <a:cs typeface="+mn-cs"/>
              </a:rPr>
              <a:t>100</a:t>
            </a:r>
          </a:p>
        </p:txBody>
      </p:sp>
    </p:spTree>
    <p:extLst>
      <p:ext uri="{BB962C8B-B14F-4D97-AF65-F5344CB8AC3E}">
        <p14:creationId xmlns:p14="http://schemas.microsoft.com/office/powerpoint/2010/main" val="35192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F3D802E-965A-497C-BB27-1464EC353D48}"/>
              </a:ext>
            </a:extLst>
          </p:cNvPr>
          <p:cNvSpPr>
            <a:spLocks noGrp="1"/>
          </p:cNvSpPr>
          <p:nvPr>
            <p:ph idx="1"/>
          </p:nvPr>
        </p:nvSpPr>
        <p:spPr>
          <a:xfrm>
            <a:off x="609600" y="908720"/>
            <a:ext cx="10972800" cy="5544626"/>
          </a:xfrm>
        </p:spPr>
        <p:txBody>
          <a:bodyPr>
            <a:normAutofit fontScale="92500" lnSpcReduction="10000"/>
          </a:bodyPr>
          <a:lstStyle/>
          <a:p>
            <a:r>
              <a:rPr lang="nl-BE" sz="2600" dirty="0"/>
              <a:t>wat ?</a:t>
            </a:r>
          </a:p>
          <a:p>
            <a:pPr lvl="1"/>
            <a:r>
              <a:rPr lang="nl-BE" dirty="0"/>
              <a:t>groep gebruikers van een organisatie</a:t>
            </a:r>
          </a:p>
          <a:p>
            <a:pPr lvl="1"/>
            <a:r>
              <a:rPr lang="nl-BE" dirty="0"/>
              <a:t>waarvoor die organisatie zelf op een aantal vlakken informatieveiligheidsmaatregelen organiseert en de correcte naleving ervan bewaakt</a:t>
            </a:r>
          </a:p>
          <a:p>
            <a:pPr lvl="1"/>
            <a:r>
              <a:rPr lang="nl-BE" dirty="0"/>
              <a:t>zodat andere organisaties er redelijkerwijze kunnen op betrouwen dat deze </a:t>
            </a:r>
            <a:r>
              <a:rPr lang="nl-BE" dirty="0" err="1"/>
              <a:t>informatieveiligheids</a:t>
            </a:r>
            <a:r>
              <a:rPr lang="nl-BE" dirty="0"/>
              <a:t>-maatregelen worden nageleefd</a:t>
            </a:r>
          </a:p>
          <a:p>
            <a:pPr lvl="1"/>
            <a:r>
              <a:rPr lang="nl-BE" dirty="0"/>
              <a:t>en deze maatregelen dus zelf niet meer moeten organiseren of bewaken</a:t>
            </a:r>
          </a:p>
          <a:p>
            <a:r>
              <a:rPr lang="nl-BE" sz="2600" dirty="0"/>
              <a:t>hoe ?</a:t>
            </a:r>
          </a:p>
          <a:p>
            <a:pPr lvl="1"/>
            <a:r>
              <a:rPr lang="nl-BE" dirty="0"/>
              <a:t>opdat andere organisaties dan de organisatie die een cirkel van vertrouwen instelt, daarin rechtmatig vertrouwen zouden kunnen hebben</a:t>
            </a:r>
          </a:p>
          <a:p>
            <a:pPr lvl="1"/>
            <a:r>
              <a:rPr lang="nl-BE" dirty="0"/>
              <a:t>worden criteria vastgelegd waaraan elke organisatie die dergelijke cirkel van vertrouwen wenst te organiseren, moet voldoen</a:t>
            </a:r>
          </a:p>
          <a:p>
            <a:pPr lvl="1"/>
            <a:r>
              <a:rPr lang="nl-BE" dirty="0"/>
              <a:t>deze criteria verwijzen maximaal naar reeds bestaande Europese en Belgische regelgeving, zoals de Algemene Verordening Gegevensbescherming</a:t>
            </a:r>
          </a:p>
          <a:p>
            <a:pPr lvl="1"/>
            <a:r>
              <a:rPr lang="nl-BE" dirty="0"/>
              <a:t>zij doen geen afbreuk aan deze regelgeving, die ten volle blijft gelden, maar preciseren in een aantal gevallen de wijze waarop aan deze regelgeving dient te worden voldaan</a:t>
            </a:r>
          </a:p>
        </p:txBody>
      </p:sp>
      <p:sp>
        <p:nvSpPr>
          <p:cNvPr id="3" name="Tijdelijke aanduiding voor dianummer 2">
            <a:extLst>
              <a:ext uri="{FF2B5EF4-FFF2-40B4-BE49-F238E27FC236}">
                <a16:creationId xmlns:a16="http://schemas.microsoft.com/office/drawing/2014/main" id="{EC8AC21A-6BAD-4798-8679-51EB2A7AAC01}"/>
              </a:ext>
            </a:extLst>
          </p:cNvPr>
          <p:cNvSpPr>
            <a:spLocks noGrp="1"/>
          </p:cNvSpPr>
          <p:nvPr>
            <p:ph type="sldNum" sz="quarter" idx="4"/>
          </p:nvPr>
        </p:nvSpPr>
        <p:spPr>
          <a:xfrm>
            <a:off x="4691360" y="6453346"/>
            <a:ext cx="2844800" cy="365125"/>
          </a:xfrm>
        </p:spPr>
        <p:txBody>
          <a:bodyPr/>
          <a:lstStyle/>
          <a:p>
            <a:r>
              <a:rPr lang="fr-BE"/>
              <a:t> </a:t>
            </a:r>
            <a:fld id="{30A9230E-FFBB-4CCB-ABD7-198084EDE768}" type="slidenum">
              <a:rPr lang="fr-BE" smtClean="0"/>
              <a:pPr/>
              <a:t>7</a:t>
            </a:fld>
            <a:r>
              <a:rPr lang="fr-BE"/>
              <a:t> </a:t>
            </a:r>
            <a:endParaRPr lang="fr-BE" dirty="0"/>
          </a:p>
        </p:txBody>
      </p:sp>
      <p:sp>
        <p:nvSpPr>
          <p:cNvPr id="4" name="Titel 3">
            <a:extLst>
              <a:ext uri="{FF2B5EF4-FFF2-40B4-BE49-F238E27FC236}">
                <a16:creationId xmlns:a16="http://schemas.microsoft.com/office/drawing/2014/main" id="{62AD0901-A5D7-4554-96DE-3C0BA62E36D1}"/>
              </a:ext>
            </a:extLst>
          </p:cNvPr>
          <p:cNvSpPr>
            <a:spLocks noGrp="1"/>
          </p:cNvSpPr>
          <p:nvPr>
            <p:ph type="title"/>
          </p:nvPr>
        </p:nvSpPr>
        <p:spPr>
          <a:xfrm>
            <a:off x="191344" y="0"/>
            <a:ext cx="11809312" cy="908720"/>
          </a:xfrm>
        </p:spPr>
        <p:txBody>
          <a:bodyPr/>
          <a:lstStyle/>
          <a:p>
            <a:r>
              <a:rPr lang="nl-BE" dirty="0"/>
              <a:t>Cirkel van vertrouwen</a:t>
            </a:r>
          </a:p>
        </p:txBody>
      </p:sp>
    </p:spTree>
    <p:extLst>
      <p:ext uri="{BB962C8B-B14F-4D97-AF65-F5344CB8AC3E}">
        <p14:creationId xmlns:p14="http://schemas.microsoft.com/office/powerpoint/2010/main" val="2907872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FD37997-CC22-4E10-8324-5BE1393BEDE4}"/>
              </a:ext>
            </a:extLst>
          </p:cNvPr>
          <p:cNvSpPr>
            <a:spLocks noGrp="1"/>
          </p:cNvSpPr>
          <p:nvPr>
            <p:ph idx="1"/>
          </p:nvPr>
        </p:nvSpPr>
        <p:spPr/>
        <p:txBody>
          <a:bodyPr/>
          <a:lstStyle/>
          <a:p>
            <a:r>
              <a:rPr lang="nl-BE" dirty="0"/>
              <a:t>voorbeeld in gezondheidssector (ziekenhuizen, klinische labo’s, ...)</a:t>
            </a:r>
          </a:p>
          <a:p>
            <a:pPr lvl="1"/>
            <a:r>
              <a:rPr lang="nl-BE" dirty="0">
                <a:hlinkClick r:id="rId2"/>
              </a:rPr>
              <a:t>https://www.ehealth.fgov.be/ehealthplatform/file/cc73d96153bbd5448a56f19d925d05b1379c7f21/202b4def2b40fe6f8ae4153ee9cb6564653a8f15/reglement-cot---05072022---v3.pdf</a:t>
            </a:r>
            <a:endParaRPr lang="nl-BE" dirty="0"/>
          </a:p>
          <a:p>
            <a:pPr lvl="1"/>
            <a:r>
              <a:rPr lang="nl-BE" dirty="0"/>
              <a:t>criteria inzake</a:t>
            </a:r>
          </a:p>
          <a:p>
            <a:pPr lvl="2"/>
            <a:r>
              <a:rPr lang="nl-BE" dirty="0"/>
              <a:t>rechtmatigheids- en doelbindingsbeginsel</a:t>
            </a:r>
          </a:p>
          <a:p>
            <a:pPr lvl="2"/>
            <a:r>
              <a:rPr lang="nl-BE" dirty="0"/>
              <a:t>evenredigheidsbeginsel</a:t>
            </a:r>
          </a:p>
          <a:p>
            <a:pPr lvl="2"/>
            <a:r>
              <a:rPr lang="nl-BE" dirty="0"/>
              <a:t>gebruikers- en toegangsbeheer</a:t>
            </a:r>
          </a:p>
          <a:p>
            <a:pPr lvl="2"/>
            <a:r>
              <a:rPr lang="nl-BE" dirty="0" err="1"/>
              <a:t>logging</a:t>
            </a:r>
            <a:r>
              <a:rPr lang="nl-BE" dirty="0"/>
              <a:t> en </a:t>
            </a:r>
            <a:r>
              <a:rPr lang="nl-BE" dirty="0" err="1"/>
              <a:t>audittrail</a:t>
            </a:r>
            <a:endParaRPr lang="nl-BE" dirty="0"/>
          </a:p>
          <a:p>
            <a:pPr lvl="2"/>
            <a:r>
              <a:rPr lang="nl-BE" dirty="0"/>
              <a:t>informatie, vorming, sensibilisering, interne controle en sancties</a:t>
            </a:r>
          </a:p>
          <a:p>
            <a:pPr lvl="2"/>
            <a:r>
              <a:rPr lang="nl-BE" dirty="0"/>
              <a:t>naleving beraadslagingen Informatieveiligheidscomité</a:t>
            </a:r>
          </a:p>
          <a:p>
            <a:pPr lvl="2"/>
            <a:r>
              <a:rPr lang="nl-BE" dirty="0"/>
              <a:t>externe controle en handhaving</a:t>
            </a:r>
          </a:p>
          <a:p>
            <a:pPr lvl="1"/>
            <a:endParaRPr lang="nl-BE" dirty="0"/>
          </a:p>
        </p:txBody>
      </p:sp>
      <p:sp>
        <p:nvSpPr>
          <p:cNvPr id="3" name="Tijdelijke aanduiding voor dianummer 2">
            <a:extLst>
              <a:ext uri="{FF2B5EF4-FFF2-40B4-BE49-F238E27FC236}">
                <a16:creationId xmlns:a16="http://schemas.microsoft.com/office/drawing/2014/main" id="{4A728FDF-1A48-4A4C-9CD2-521A663EED6E}"/>
              </a:ext>
            </a:extLst>
          </p:cNvPr>
          <p:cNvSpPr>
            <a:spLocks noGrp="1"/>
          </p:cNvSpPr>
          <p:nvPr>
            <p:ph type="sldNum" sz="quarter" idx="4"/>
          </p:nvPr>
        </p:nvSpPr>
        <p:spPr/>
        <p:txBody>
          <a:bodyPr/>
          <a:lstStyle/>
          <a:p>
            <a:r>
              <a:rPr lang="fr-BE"/>
              <a:t> </a:t>
            </a:r>
            <a:fld id="{30A9230E-FFBB-4CCB-ABD7-198084EDE768}" type="slidenum">
              <a:rPr lang="fr-BE" smtClean="0"/>
              <a:pPr/>
              <a:t>8</a:t>
            </a:fld>
            <a:r>
              <a:rPr lang="fr-BE"/>
              <a:t> </a:t>
            </a:r>
            <a:endParaRPr lang="fr-BE" dirty="0"/>
          </a:p>
        </p:txBody>
      </p:sp>
      <p:sp>
        <p:nvSpPr>
          <p:cNvPr id="4" name="Titel 3">
            <a:extLst>
              <a:ext uri="{FF2B5EF4-FFF2-40B4-BE49-F238E27FC236}">
                <a16:creationId xmlns:a16="http://schemas.microsoft.com/office/drawing/2014/main" id="{4DFE688C-E94C-4BA8-A90D-61EA84017F77}"/>
              </a:ext>
            </a:extLst>
          </p:cNvPr>
          <p:cNvSpPr>
            <a:spLocks noGrp="1"/>
          </p:cNvSpPr>
          <p:nvPr>
            <p:ph type="title"/>
          </p:nvPr>
        </p:nvSpPr>
        <p:spPr/>
        <p:txBody>
          <a:bodyPr/>
          <a:lstStyle/>
          <a:p>
            <a:r>
              <a:rPr lang="nl-BE" dirty="0"/>
              <a:t>Cirkel van vertrouwen</a:t>
            </a:r>
          </a:p>
        </p:txBody>
      </p:sp>
    </p:spTree>
    <p:extLst>
      <p:ext uri="{BB962C8B-B14F-4D97-AF65-F5344CB8AC3E}">
        <p14:creationId xmlns:p14="http://schemas.microsoft.com/office/powerpoint/2010/main" val="2272805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D176803-2266-49CB-852E-E1D650EED012}"/>
              </a:ext>
            </a:extLst>
          </p:cNvPr>
          <p:cNvSpPr>
            <a:spLocks noGrp="1"/>
          </p:cNvSpPr>
          <p:nvPr>
            <p:ph idx="1"/>
          </p:nvPr>
        </p:nvSpPr>
        <p:spPr>
          <a:xfrm>
            <a:off x="609600" y="908720"/>
            <a:ext cx="10972800" cy="5544626"/>
          </a:xfrm>
        </p:spPr>
        <p:txBody>
          <a:bodyPr/>
          <a:lstStyle/>
          <a:p>
            <a:r>
              <a:rPr lang="nl-BE" dirty="0"/>
              <a:t>mandaathouder</a:t>
            </a:r>
          </a:p>
          <a:p>
            <a:pPr lvl="1"/>
            <a:r>
              <a:rPr lang="nl-BE" dirty="0"/>
              <a:t>verplichting tot voorafgaande informatieverstrekking aan mandaatgever over inhoud mandaat onder verwijzing naar standaardmandaat vastgelegd door IVC</a:t>
            </a:r>
          </a:p>
          <a:p>
            <a:pPr lvl="1"/>
            <a:r>
              <a:rPr lang="nl-BE" dirty="0"/>
              <a:t>verplichting tot naleving van verplichtingen vastgelegd in standaardmandaat, met mogelijkheid tot sanctionering indien dat niet gebeurt (</a:t>
            </a:r>
            <a:r>
              <a:rPr lang="nl-BE" dirty="0" err="1"/>
              <a:t>oa</a:t>
            </a:r>
            <a:r>
              <a:rPr lang="nl-BE" dirty="0"/>
              <a:t> onmogelijkheid om nog als mandaathouder op te treden)</a:t>
            </a:r>
          </a:p>
          <a:p>
            <a:pPr lvl="1"/>
            <a:r>
              <a:rPr lang="nl-BE" dirty="0" err="1"/>
              <a:t>logging</a:t>
            </a:r>
            <a:r>
              <a:rPr lang="nl-BE" dirty="0"/>
              <a:t> van alle activiteit</a:t>
            </a:r>
          </a:p>
          <a:p>
            <a:r>
              <a:rPr lang="nl-BE" dirty="0"/>
              <a:t>systeem</a:t>
            </a:r>
          </a:p>
          <a:p>
            <a:pPr lvl="1"/>
            <a:r>
              <a:rPr lang="nl-BE" dirty="0"/>
              <a:t>noch de mandaathouder, noch de aanbieder van toepassing, noch de KSZ als verwerkingsverantwoordelijke van het systeem voor mandatenbeheer hebben inzage in gevoelige gegevens bedoeld in artikel 9 AVG, zoals het lidmaatschap van een welbepaald ziekenfonds</a:t>
            </a:r>
          </a:p>
        </p:txBody>
      </p:sp>
      <p:sp>
        <p:nvSpPr>
          <p:cNvPr id="3" name="Tijdelijke aanduiding voor dianummer 2">
            <a:extLst>
              <a:ext uri="{FF2B5EF4-FFF2-40B4-BE49-F238E27FC236}">
                <a16:creationId xmlns:a16="http://schemas.microsoft.com/office/drawing/2014/main" id="{189BCC3C-4403-4054-BE6D-776E879255C3}"/>
              </a:ext>
            </a:extLst>
          </p:cNvPr>
          <p:cNvSpPr>
            <a:spLocks noGrp="1"/>
          </p:cNvSpPr>
          <p:nvPr>
            <p:ph type="sldNum" sz="quarter" idx="4"/>
          </p:nvPr>
        </p:nvSpPr>
        <p:spPr>
          <a:xfrm>
            <a:off x="4691360" y="6453346"/>
            <a:ext cx="2844800" cy="365125"/>
          </a:xfrm>
        </p:spPr>
        <p:txBody>
          <a:bodyPr/>
          <a:lstStyle/>
          <a:p>
            <a:r>
              <a:rPr lang="fr-BE"/>
              <a:t> </a:t>
            </a:r>
            <a:fld id="{30A9230E-FFBB-4CCB-ABD7-198084EDE768}" type="slidenum">
              <a:rPr lang="fr-BE" smtClean="0"/>
              <a:pPr/>
              <a:t>9</a:t>
            </a:fld>
            <a:r>
              <a:rPr lang="fr-BE"/>
              <a:t> </a:t>
            </a:r>
            <a:endParaRPr lang="fr-BE" dirty="0"/>
          </a:p>
        </p:txBody>
      </p:sp>
      <p:sp>
        <p:nvSpPr>
          <p:cNvPr id="4" name="Titel 3">
            <a:extLst>
              <a:ext uri="{FF2B5EF4-FFF2-40B4-BE49-F238E27FC236}">
                <a16:creationId xmlns:a16="http://schemas.microsoft.com/office/drawing/2014/main" id="{B68F9DED-0187-49A9-8F2B-A21198DD6A5D}"/>
              </a:ext>
            </a:extLst>
          </p:cNvPr>
          <p:cNvSpPr>
            <a:spLocks noGrp="1"/>
          </p:cNvSpPr>
          <p:nvPr>
            <p:ph type="title"/>
          </p:nvPr>
        </p:nvSpPr>
        <p:spPr>
          <a:xfrm>
            <a:off x="191344" y="0"/>
            <a:ext cx="11809312" cy="908720"/>
          </a:xfrm>
        </p:spPr>
        <p:txBody>
          <a:bodyPr/>
          <a:lstStyle/>
          <a:p>
            <a:r>
              <a:rPr lang="nl-BE" dirty="0"/>
              <a:t>Voorziene waarborgen</a:t>
            </a:r>
          </a:p>
        </p:txBody>
      </p:sp>
    </p:spTree>
    <p:extLst>
      <p:ext uri="{BB962C8B-B14F-4D97-AF65-F5344CB8AC3E}">
        <p14:creationId xmlns:p14="http://schemas.microsoft.com/office/powerpoint/2010/main" val="2975283368"/>
      </p:ext>
    </p:extLst>
  </p:cSld>
  <p:clrMapOvr>
    <a:masterClrMapping/>
  </p:clrMapOvr>
</p:sld>
</file>

<file path=ppt/theme/theme1.xml><?xml version="1.0" encoding="utf-8"?>
<a:theme xmlns:a="http://schemas.openxmlformats.org/drawingml/2006/main" name="2_Custom Design">
  <a:themeElements>
    <a:clrScheme name="Custom 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87BE"/>
      </a:hlink>
      <a:folHlink>
        <a:srgbClr val="8DB3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9">
      <a:dk1>
        <a:sysClr val="windowText" lastClr="000000"/>
      </a:dk1>
      <a:lt1>
        <a:sysClr val="window" lastClr="FFFFFF"/>
      </a:lt1>
      <a:dk2>
        <a:srgbClr val="EA4F5F"/>
      </a:dk2>
      <a:lt2>
        <a:srgbClr val="FFFFFF"/>
      </a:lt2>
      <a:accent1>
        <a:srgbClr val="00A7E7"/>
      </a:accent1>
      <a:accent2>
        <a:srgbClr val="00A7E7"/>
      </a:accent2>
      <a:accent3>
        <a:srgbClr val="A5A5A5"/>
      </a:accent3>
      <a:accent4>
        <a:srgbClr val="FFC000"/>
      </a:accent4>
      <a:accent5>
        <a:srgbClr val="4472C4"/>
      </a:accent5>
      <a:accent6>
        <a:srgbClr val="70AD47"/>
      </a:accent6>
      <a:hlink>
        <a:srgbClr val="00A7E7"/>
      </a:hlink>
      <a:folHlink>
        <a:srgbClr val="000000"/>
      </a:folHlink>
    </a:clrScheme>
    <a:fontScheme name="ReUse Font">
      <a:majorFont>
        <a:latin typeface="Fira Sans SemiBold"/>
        <a:ea typeface=""/>
        <a:cs typeface=""/>
      </a:majorFont>
      <a:minorFont>
        <a:latin typeface="Fir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15290</TotalTime>
  <Words>1006</Words>
  <Application>Microsoft Office PowerPoint</Application>
  <PresentationFormat>Breedbeeld</PresentationFormat>
  <Paragraphs>135</Paragraphs>
  <Slides>11</Slides>
  <Notes>1</Notes>
  <HiddenSlides>0</HiddenSlides>
  <MMClips>0</MMClips>
  <ScaleCrop>false</ScaleCrop>
  <HeadingPairs>
    <vt:vector size="6" baseType="variant">
      <vt:variant>
        <vt:lpstr>Gebruikte lettertypen</vt:lpstr>
      </vt:variant>
      <vt:variant>
        <vt:i4>8</vt:i4>
      </vt:variant>
      <vt:variant>
        <vt:lpstr>Thema</vt:lpstr>
      </vt:variant>
      <vt:variant>
        <vt:i4>2</vt:i4>
      </vt:variant>
      <vt:variant>
        <vt:lpstr>Diatitels</vt:lpstr>
      </vt:variant>
      <vt:variant>
        <vt:i4>11</vt:i4>
      </vt:variant>
    </vt:vector>
  </HeadingPairs>
  <TitlesOfParts>
    <vt:vector size="21" baseType="lpstr">
      <vt:lpstr>Arial</vt:lpstr>
      <vt:lpstr>Calibri</vt:lpstr>
      <vt:lpstr>Fira Sans</vt:lpstr>
      <vt:lpstr>Fira Sans Light</vt:lpstr>
      <vt:lpstr>Fira Sans Medium</vt:lpstr>
      <vt:lpstr>Fira Sans SemiBold</vt:lpstr>
      <vt:lpstr>Montserrat</vt:lpstr>
      <vt:lpstr>Montserrat SemiBold</vt:lpstr>
      <vt:lpstr>2_Custom Design</vt:lpstr>
      <vt:lpstr>Custom Design</vt:lpstr>
      <vt:lpstr>Burgermandaten in eGov 3.0</vt:lpstr>
      <vt:lpstr>Algemene Verordening Gegevensbescherming: artikel 6, 1.</vt:lpstr>
      <vt:lpstr>Algemene Verordening Gegevensbescherming</vt:lpstr>
      <vt:lpstr>Burgermandaat</vt:lpstr>
      <vt:lpstr>Voorziene waarborgen</vt:lpstr>
      <vt:lpstr>Niveaus Federal Authentication Service (FAS)</vt:lpstr>
      <vt:lpstr>Cirkel van vertrouwen</vt:lpstr>
      <vt:lpstr>Cirkel van vertrouwen</vt:lpstr>
      <vt:lpstr>Voorziene waarborgen</vt:lpstr>
      <vt:lpstr>Generieke architectuur gebruikers- &amp; toegangsbeheer</vt:lpstr>
      <vt:lpstr>PowerPoint-presentatie</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Frank Robben</cp:lastModifiedBy>
  <cp:revision>1147</cp:revision>
  <cp:lastPrinted>2017-12-08T10:25:32Z</cp:lastPrinted>
  <dcterms:created xsi:type="dcterms:W3CDTF">2013-03-05T07:37:33Z</dcterms:created>
  <dcterms:modified xsi:type="dcterms:W3CDTF">2024-11-07T08:58:02Z</dcterms:modified>
</cp:coreProperties>
</file>