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7" r:id="rId1"/>
  </p:sldMasterIdLst>
  <p:notesMasterIdLst>
    <p:notesMasterId r:id="rId16"/>
  </p:notesMasterIdLst>
  <p:handoutMasterIdLst>
    <p:handoutMasterId r:id="rId17"/>
  </p:handoutMasterIdLst>
  <p:sldIdLst>
    <p:sldId id="1396" r:id="rId2"/>
    <p:sldId id="1397" r:id="rId3"/>
    <p:sldId id="1398" r:id="rId4"/>
    <p:sldId id="1399" r:id="rId5"/>
    <p:sldId id="1405" r:id="rId6"/>
    <p:sldId id="1400" r:id="rId7"/>
    <p:sldId id="1401" r:id="rId8"/>
    <p:sldId id="1402" r:id="rId9"/>
    <p:sldId id="1403" r:id="rId10"/>
    <p:sldId id="1406" r:id="rId11"/>
    <p:sldId id="1409" r:id="rId12"/>
    <p:sldId id="1408" r:id="rId13"/>
    <p:sldId id="1404" r:id="rId14"/>
    <p:sldId id="1407" r:id="rId15"/>
  </p:sldIdLst>
  <p:sldSz cx="12192000" cy="6858000"/>
  <p:notesSz cx="6797675" cy="9926638"/>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ky Vanhauwaert" initials="FV" lastIdx="4" clrIdx="0">
    <p:extLst>
      <p:ext uri="{19B8F6BF-5375-455C-9EA6-DF929625EA0E}">
        <p15:presenceInfo xmlns:p15="http://schemas.microsoft.com/office/powerpoint/2012/main" userId="S-1-5-21-136122031-3198374591-1304894904-11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7468"/>
    <a:srgbClr val="93A79C"/>
    <a:srgbClr val="0087BE"/>
    <a:srgbClr val="005B85"/>
    <a:srgbClr val="0099D6"/>
    <a:srgbClr val="0082BE"/>
    <a:srgbClr val="0082B8"/>
    <a:srgbClr val="0082B4"/>
    <a:srgbClr val="0082AE"/>
    <a:srgbClr val="0078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128E68-1DF8-4A45-ABBA-B72F9439BDBF}" v="4" dt="2022-10-01T21:18:44.8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96" autoAdjust="0"/>
    <p:restoredTop sz="95086" autoAdjust="0"/>
  </p:normalViewPr>
  <p:slideViewPr>
    <p:cSldViewPr>
      <p:cViewPr varScale="1">
        <p:scale>
          <a:sx n="109" d="100"/>
          <a:sy n="109" d="100"/>
        </p:scale>
        <p:origin x="1020" y="150"/>
      </p:cViewPr>
      <p:guideLst>
        <p:guide orient="horz" pos="2160"/>
        <p:guide pos="3840"/>
      </p:guideLst>
    </p:cSldViewPr>
  </p:slideViewPr>
  <p:outlineViewPr>
    <p:cViewPr>
      <p:scale>
        <a:sx n="33" d="100"/>
        <a:sy n="33" d="100"/>
      </p:scale>
      <p:origin x="0" y="-55554"/>
    </p:cViewPr>
  </p:outlineViewPr>
  <p:notesTextViewPr>
    <p:cViewPr>
      <p:scale>
        <a:sx n="3" d="2"/>
        <a:sy n="3" d="2"/>
      </p:scale>
      <p:origin x="0" y="0"/>
    </p:cViewPr>
  </p:notesTextViewPr>
  <p:sorterViewPr>
    <p:cViewPr varScale="1">
      <p:scale>
        <a:sx n="1" d="1"/>
        <a:sy n="1" d="1"/>
      </p:scale>
      <p:origin x="0" y="-19482"/>
    </p:cViewPr>
  </p:sorterViewPr>
  <p:notesViewPr>
    <p:cSldViewPr>
      <p:cViewPr varScale="1">
        <p:scale>
          <a:sx n="59" d="100"/>
          <a:sy n="59" d="100"/>
        </p:scale>
        <p:origin x="323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9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90"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ly Nick" userId="7c6cda1f-f0d0-41f0-b21f-739d865f3061" providerId="ADAL" clId="{4CF85908-1F42-4DF3-939F-ECC4EA9AD1DA}"/>
    <pc:docChg chg="undo custSel addSld delSld modSld sldOrd">
      <pc:chgData name="Marly Nick" userId="7c6cda1f-f0d0-41f0-b21f-739d865f3061" providerId="ADAL" clId="{4CF85908-1F42-4DF3-939F-ECC4EA9AD1DA}" dt="2022-09-06T09:32:48.304" v="3473" actId="14"/>
      <pc:docMkLst>
        <pc:docMk/>
      </pc:docMkLst>
      <pc:sldChg chg="modSp mod ord">
        <pc:chgData name="Marly Nick" userId="7c6cda1f-f0d0-41f0-b21f-739d865f3061" providerId="ADAL" clId="{4CF85908-1F42-4DF3-939F-ECC4EA9AD1DA}" dt="2022-09-06T07:56:02.760" v="2246" actId="20577"/>
        <pc:sldMkLst>
          <pc:docMk/>
          <pc:sldMk cId="3154004139" sldId="261"/>
        </pc:sldMkLst>
        <pc:spChg chg="mod">
          <ac:chgData name="Marly Nick" userId="7c6cda1f-f0d0-41f0-b21f-739d865f3061" providerId="ADAL" clId="{4CF85908-1F42-4DF3-939F-ECC4EA9AD1DA}" dt="2022-09-06T07:50:56.626" v="2028"/>
          <ac:spMkLst>
            <pc:docMk/>
            <pc:sldMk cId="3154004139" sldId="261"/>
            <ac:spMk id="2" creationId="{F2BC6AEC-338E-41D0-B6EF-90CB85D65E0A}"/>
          </ac:spMkLst>
        </pc:spChg>
        <pc:spChg chg="mod">
          <ac:chgData name="Marly Nick" userId="7c6cda1f-f0d0-41f0-b21f-739d865f3061" providerId="ADAL" clId="{4CF85908-1F42-4DF3-939F-ECC4EA9AD1DA}" dt="2022-09-06T07:56:02.760" v="2246" actId="20577"/>
          <ac:spMkLst>
            <pc:docMk/>
            <pc:sldMk cId="3154004139" sldId="261"/>
            <ac:spMk id="3" creationId="{958A1FE9-CACE-42AC-B42E-E0C6E99964AB}"/>
          </ac:spMkLst>
        </pc:spChg>
      </pc:sldChg>
      <pc:sldChg chg="modSp mod">
        <pc:chgData name="Marly Nick" userId="7c6cda1f-f0d0-41f0-b21f-739d865f3061" providerId="ADAL" clId="{4CF85908-1F42-4DF3-939F-ECC4EA9AD1DA}" dt="2022-09-06T07:58:28.350" v="2341" actId="20577"/>
        <pc:sldMkLst>
          <pc:docMk/>
          <pc:sldMk cId="609004355" sldId="262"/>
        </pc:sldMkLst>
        <pc:spChg chg="mod">
          <ac:chgData name="Marly Nick" userId="7c6cda1f-f0d0-41f0-b21f-739d865f3061" providerId="ADAL" clId="{4CF85908-1F42-4DF3-939F-ECC4EA9AD1DA}" dt="2022-09-06T07:57:05.618" v="2281" actId="20577"/>
          <ac:spMkLst>
            <pc:docMk/>
            <pc:sldMk cId="609004355" sldId="262"/>
            <ac:spMk id="2" creationId="{FF39260F-D2F8-403F-8450-D8548FD11A90}"/>
          </ac:spMkLst>
        </pc:spChg>
        <pc:spChg chg="mod">
          <ac:chgData name="Marly Nick" userId="7c6cda1f-f0d0-41f0-b21f-739d865f3061" providerId="ADAL" clId="{4CF85908-1F42-4DF3-939F-ECC4EA9AD1DA}" dt="2022-09-06T07:58:28.350" v="2341" actId="20577"/>
          <ac:spMkLst>
            <pc:docMk/>
            <pc:sldMk cId="609004355" sldId="262"/>
            <ac:spMk id="3" creationId="{B3454319-3DE6-4CE0-A027-9789D8E491F8}"/>
          </ac:spMkLst>
        </pc:spChg>
      </pc:sldChg>
      <pc:sldChg chg="modSp mod">
        <pc:chgData name="Marly Nick" userId="7c6cda1f-f0d0-41f0-b21f-739d865f3061" providerId="ADAL" clId="{4CF85908-1F42-4DF3-939F-ECC4EA9AD1DA}" dt="2022-09-06T08:00:06.691" v="2413" actId="20577"/>
        <pc:sldMkLst>
          <pc:docMk/>
          <pc:sldMk cId="2233205564" sldId="263"/>
        </pc:sldMkLst>
        <pc:spChg chg="mod">
          <ac:chgData name="Marly Nick" userId="7c6cda1f-f0d0-41f0-b21f-739d865f3061" providerId="ADAL" clId="{4CF85908-1F42-4DF3-939F-ECC4EA9AD1DA}" dt="2022-09-06T08:00:06.691" v="2413" actId="20577"/>
          <ac:spMkLst>
            <pc:docMk/>
            <pc:sldMk cId="2233205564" sldId="263"/>
            <ac:spMk id="2" creationId="{0E326E15-37A7-4A25-B699-A31A6186C93B}"/>
          </ac:spMkLst>
        </pc:spChg>
        <pc:spChg chg="mod">
          <ac:chgData name="Marly Nick" userId="7c6cda1f-f0d0-41f0-b21f-739d865f3061" providerId="ADAL" clId="{4CF85908-1F42-4DF3-939F-ECC4EA9AD1DA}" dt="2022-09-06T07:59:42.642" v="2390" actId="27636"/>
          <ac:spMkLst>
            <pc:docMk/>
            <pc:sldMk cId="2233205564" sldId="263"/>
            <ac:spMk id="3" creationId="{540401CE-8E95-4B06-B122-30614CD4A521}"/>
          </ac:spMkLst>
        </pc:spChg>
      </pc:sldChg>
      <pc:sldChg chg="modSp add del mod">
        <pc:chgData name="Marly Nick" userId="7c6cda1f-f0d0-41f0-b21f-739d865f3061" providerId="ADAL" clId="{4CF85908-1F42-4DF3-939F-ECC4EA9AD1DA}" dt="2022-09-06T07:13:54.571" v="162" actId="27636"/>
        <pc:sldMkLst>
          <pc:docMk/>
          <pc:sldMk cId="3250940298" sldId="311"/>
        </pc:sldMkLst>
        <pc:spChg chg="mod">
          <ac:chgData name="Marly Nick" userId="7c6cda1f-f0d0-41f0-b21f-739d865f3061" providerId="ADAL" clId="{4CF85908-1F42-4DF3-939F-ECC4EA9AD1DA}" dt="2022-09-06T07:13:54.571" v="162" actId="27636"/>
          <ac:spMkLst>
            <pc:docMk/>
            <pc:sldMk cId="3250940298" sldId="311"/>
            <ac:spMk id="4" creationId="{8D9E6F57-C981-4932-B086-B95CA0F3775E}"/>
          </ac:spMkLst>
        </pc:spChg>
      </pc:sldChg>
      <pc:sldChg chg="modSp add del mod">
        <pc:chgData name="Marly Nick" userId="7c6cda1f-f0d0-41f0-b21f-739d865f3061" providerId="ADAL" clId="{4CF85908-1F42-4DF3-939F-ECC4EA9AD1DA}" dt="2022-09-06T07:13:54.577" v="163" actId="27636"/>
        <pc:sldMkLst>
          <pc:docMk/>
          <pc:sldMk cId="4225480255" sldId="312"/>
        </pc:sldMkLst>
        <pc:spChg chg="mod">
          <ac:chgData name="Marly Nick" userId="7c6cda1f-f0d0-41f0-b21f-739d865f3061" providerId="ADAL" clId="{4CF85908-1F42-4DF3-939F-ECC4EA9AD1DA}" dt="2022-09-06T07:13:54.577" v="163" actId="27636"/>
          <ac:spMkLst>
            <pc:docMk/>
            <pc:sldMk cId="4225480255" sldId="312"/>
            <ac:spMk id="4" creationId="{C5768D25-96AF-43D1-A65E-9B4390A18DBA}"/>
          </ac:spMkLst>
        </pc:spChg>
      </pc:sldChg>
      <pc:sldChg chg="modSp add del mod">
        <pc:chgData name="Marly Nick" userId="7c6cda1f-f0d0-41f0-b21f-739d865f3061" providerId="ADAL" clId="{4CF85908-1F42-4DF3-939F-ECC4EA9AD1DA}" dt="2022-09-06T07:16:12.161" v="165" actId="13822"/>
        <pc:sldMkLst>
          <pc:docMk/>
          <pc:sldMk cId="1971267782" sldId="322"/>
        </pc:sldMkLst>
        <pc:spChg chg="mod">
          <ac:chgData name="Marly Nick" userId="7c6cda1f-f0d0-41f0-b21f-739d865f3061" providerId="ADAL" clId="{4CF85908-1F42-4DF3-939F-ECC4EA9AD1DA}" dt="2022-09-06T07:16:12.161" v="165" actId="13822"/>
          <ac:spMkLst>
            <pc:docMk/>
            <pc:sldMk cId="1971267782" sldId="322"/>
            <ac:spMk id="6" creationId="{5AF8CCA1-D678-93B1-D6A4-36A808D0D539}"/>
          </ac:spMkLst>
        </pc:spChg>
        <pc:spChg chg="mod">
          <ac:chgData name="Marly Nick" userId="7c6cda1f-f0d0-41f0-b21f-739d865f3061" providerId="ADAL" clId="{4CF85908-1F42-4DF3-939F-ECC4EA9AD1DA}" dt="2022-09-06T07:16:12.161" v="165" actId="13822"/>
          <ac:spMkLst>
            <pc:docMk/>
            <pc:sldMk cId="1971267782" sldId="322"/>
            <ac:spMk id="8" creationId="{E525F9FA-E5C3-988E-ED23-545A7DBC315E}"/>
          </ac:spMkLst>
        </pc:spChg>
        <pc:spChg chg="mod">
          <ac:chgData name="Marly Nick" userId="7c6cda1f-f0d0-41f0-b21f-739d865f3061" providerId="ADAL" clId="{4CF85908-1F42-4DF3-939F-ECC4EA9AD1DA}" dt="2022-09-06T07:16:12.161" v="165" actId="13822"/>
          <ac:spMkLst>
            <pc:docMk/>
            <pc:sldMk cId="1971267782" sldId="322"/>
            <ac:spMk id="9" creationId="{9B72EBEF-3439-C779-1089-1D300A5D3953}"/>
          </ac:spMkLst>
        </pc:spChg>
        <pc:spChg chg="mod">
          <ac:chgData name="Marly Nick" userId="7c6cda1f-f0d0-41f0-b21f-739d865f3061" providerId="ADAL" clId="{4CF85908-1F42-4DF3-939F-ECC4EA9AD1DA}" dt="2022-09-06T07:16:12.161" v="165" actId="13822"/>
          <ac:spMkLst>
            <pc:docMk/>
            <pc:sldMk cId="1971267782" sldId="322"/>
            <ac:spMk id="10" creationId="{01401776-CD00-01FA-DE6B-9FD409060BEC}"/>
          </ac:spMkLst>
        </pc:spChg>
      </pc:sldChg>
      <pc:sldChg chg="addSp delSp modSp add del mod modClrScheme chgLayout modNotesTx">
        <pc:chgData name="Marly Nick" userId="7c6cda1f-f0d0-41f0-b21f-739d865f3061" providerId="ADAL" clId="{4CF85908-1F42-4DF3-939F-ECC4EA9AD1DA}" dt="2022-09-06T07:36:17.954" v="971" actId="790"/>
        <pc:sldMkLst>
          <pc:docMk/>
          <pc:sldMk cId="1942288216" sldId="324"/>
        </pc:sldMkLst>
        <pc:spChg chg="add mod ord">
          <ac:chgData name="Marly Nick" userId="7c6cda1f-f0d0-41f0-b21f-739d865f3061" providerId="ADAL" clId="{4CF85908-1F42-4DF3-939F-ECC4EA9AD1DA}" dt="2022-09-06T07:36:17.954" v="971" actId="790"/>
          <ac:spMkLst>
            <pc:docMk/>
            <pc:sldMk cId="1942288216" sldId="324"/>
            <ac:spMk id="3" creationId="{AED9865B-DC3C-452A-9CD7-2CC359C31921}"/>
          </ac:spMkLst>
        </pc:spChg>
        <pc:spChg chg="mod">
          <ac:chgData name="Marly Nick" userId="7c6cda1f-f0d0-41f0-b21f-739d865f3061" providerId="ADAL" clId="{4CF85908-1F42-4DF3-939F-ECC4EA9AD1DA}" dt="2022-09-06T07:19:50.542" v="205" actId="207"/>
          <ac:spMkLst>
            <pc:docMk/>
            <pc:sldMk cId="1942288216" sldId="324"/>
            <ac:spMk id="5" creationId="{24E8A35F-C816-4174-FFB3-9A7ADFA8A408}"/>
          </ac:spMkLst>
        </pc:spChg>
        <pc:spChg chg="mod">
          <ac:chgData name="Marly Nick" userId="7c6cda1f-f0d0-41f0-b21f-739d865f3061" providerId="ADAL" clId="{4CF85908-1F42-4DF3-939F-ECC4EA9AD1DA}" dt="2022-09-06T07:19:50.542" v="205" actId="207"/>
          <ac:spMkLst>
            <pc:docMk/>
            <pc:sldMk cId="1942288216" sldId="324"/>
            <ac:spMk id="32" creationId="{72DF42F4-813C-544C-BFB9-A3CE6EF7E473}"/>
          </ac:spMkLst>
        </pc:spChg>
        <pc:spChg chg="mod">
          <ac:chgData name="Marly Nick" userId="7c6cda1f-f0d0-41f0-b21f-739d865f3061" providerId="ADAL" clId="{4CF85908-1F42-4DF3-939F-ECC4EA9AD1DA}" dt="2022-09-06T07:19:50.542" v="205" actId="207"/>
          <ac:spMkLst>
            <pc:docMk/>
            <pc:sldMk cId="1942288216" sldId="324"/>
            <ac:spMk id="33" creationId="{D1D09DA5-FCBD-4FE9-AD3E-63EB2BED61B0}"/>
          </ac:spMkLst>
        </pc:spChg>
        <pc:spChg chg="mod">
          <ac:chgData name="Marly Nick" userId="7c6cda1f-f0d0-41f0-b21f-739d865f3061" providerId="ADAL" clId="{4CF85908-1F42-4DF3-939F-ECC4EA9AD1DA}" dt="2022-09-06T07:19:50.542" v="205" actId="207"/>
          <ac:spMkLst>
            <pc:docMk/>
            <pc:sldMk cId="1942288216" sldId="324"/>
            <ac:spMk id="34" creationId="{AC2F86F7-6F26-DFC7-06AE-8B559668D5E0}"/>
          </ac:spMkLst>
        </pc:spChg>
        <pc:spChg chg="mod">
          <ac:chgData name="Marly Nick" userId="7c6cda1f-f0d0-41f0-b21f-739d865f3061" providerId="ADAL" clId="{4CF85908-1F42-4DF3-939F-ECC4EA9AD1DA}" dt="2022-09-06T07:19:50.542" v="205" actId="207"/>
          <ac:spMkLst>
            <pc:docMk/>
            <pc:sldMk cId="1942288216" sldId="324"/>
            <ac:spMk id="36" creationId="{D24122E7-0181-4271-0395-AA527855B555}"/>
          </ac:spMkLst>
        </pc:spChg>
        <pc:spChg chg="mod">
          <ac:chgData name="Marly Nick" userId="7c6cda1f-f0d0-41f0-b21f-739d865f3061" providerId="ADAL" clId="{4CF85908-1F42-4DF3-939F-ECC4EA9AD1DA}" dt="2022-09-06T07:19:50.542" v="205" actId="207"/>
          <ac:spMkLst>
            <pc:docMk/>
            <pc:sldMk cId="1942288216" sldId="324"/>
            <ac:spMk id="37" creationId="{B929D248-F9DA-DD4A-DACC-52E28AF08E51}"/>
          </ac:spMkLst>
        </pc:spChg>
        <pc:spChg chg="mod">
          <ac:chgData name="Marly Nick" userId="7c6cda1f-f0d0-41f0-b21f-739d865f3061" providerId="ADAL" clId="{4CF85908-1F42-4DF3-939F-ECC4EA9AD1DA}" dt="2022-09-06T07:19:50.542" v="205" actId="207"/>
          <ac:spMkLst>
            <pc:docMk/>
            <pc:sldMk cId="1942288216" sldId="324"/>
            <ac:spMk id="59" creationId="{FD4418AE-5E9E-E1A3-193E-3A3F83D686C0}"/>
          </ac:spMkLst>
        </pc:spChg>
        <pc:spChg chg="del mod">
          <ac:chgData name="Marly Nick" userId="7c6cda1f-f0d0-41f0-b21f-739d865f3061" providerId="ADAL" clId="{4CF85908-1F42-4DF3-939F-ECC4EA9AD1DA}" dt="2022-09-06T07:19:07.778" v="201" actId="478"/>
          <ac:spMkLst>
            <pc:docMk/>
            <pc:sldMk cId="1942288216" sldId="324"/>
            <ac:spMk id="69" creationId="{C9FA4779-27AA-7A2B-7925-6B83C1C22D42}"/>
          </ac:spMkLst>
        </pc:spChg>
        <pc:grpChg chg="mod">
          <ac:chgData name="Marly Nick" userId="7c6cda1f-f0d0-41f0-b21f-739d865f3061" providerId="ADAL" clId="{4CF85908-1F42-4DF3-939F-ECC4EA9AD1DA}" dt="2022-09-06T07:19:53.512" v="206" actId="1076"/>
          <ac:grpSpMkLst>
            <pc:docMk/>
            <pc:sldMk cId="1942288216" sldId="324"/>
            <ac:grpSpMk id="2" creationId="{D5A47584-0FD6-994D-5005-E6D3017C84AA}"/>
          </ac:grpSpMkLst>
        </pc:grpChg>
        <pc:picChg chg="mod">
          <ac:chgData name="Marly Nick" userId="7c6cda1f-f0d0-41f0-b21f-739d865f3061" providerId="ADAL" clId="{4CF85908-1F42-4DF3-939F-ECC4EA9AD1DA}" dt="2022-09-06T07:19:50.542" v="205" actId="207"/>
          <ac:picMkLst>
            <pc:docMk/>
            <pc:sldMk cId="1942288216" sldId="324"/>
            <ac:picMk id="28" creationId="{672CEA6A-4932-719C-6F8E-1696157A8B89}"/>
          </ac:picMkLst>
        </pc:picChg>
        <pc:picChg chg="mod">
          <ac:chgData name="Marly Nick" userId="7c6cda1f-f0d0-41f0-b21f-739d865f3061" providerId="ADAL" clId="{4CF85908-1F42-4DF3-939F-ECC4EA9AD1DA}" dt="2022-09-06T07:19:50.542" v="205" actId="207"/>
          <ac:picMkLst>
            <pc:docMk/>
            <pc:sldMk cId="1942288216" sldId="324"/>
            <ac:picMk id="29" creationId="{1DA6998A-83A1-987C-E8EB-FC93D17DEF7C}"/>
          </ac:picMkLst>
        </pc:picChg>
        <pc:picChg chg="mod">
          <ac:chgData name="Marly Nick" userId="7c6cda1f-f0d0-41f0-b21f-739d865f3061" providerId="ADAL" clId="{4CF85908-1F42-4DF3-939F-ECC4EA9AD1DA}" dt="2022-09-06T07:19:50.542" v="205" actId="207"/>
          <ac:picMkLst>
            <pc:docMk/>
            <pc:sldMk cId="1942288216" sldId="324"/>
            <ac:picMk id="30" creationId="{8F3602D5-C976-C3AB-8352-A300B18B2BA3}"/>
          </ac:picMkLst>
        </pc:picChg>
        <pc:picChg chg="mod">
          <ac:chgData name="Marly Nick" userId="7c6cda1f-f0d0-41f0-b21f-739d865f3061" providerId="ADAL" clId="{4CF85908-1F42-4DF3-939F-ECC4EA9AD1DA}" dt="2022-09-06T07:19:50.542" v="205" actId="207"/>
          <ac:picMkLst>
            <pc:docMk/>
            <pc:sldMk cId="1942288216" sldId="324"/>
            <ac:picMk id="31" creationId="{97799823-D8DE-1C5C-7EE2-E7371EF3861C}"/>
          </ac:picMkLst>
        </pc:picChg>
        <pc:picChg chg="mod">
          <ac:chgData name="Marly Nick" userId="7c6cda1f-f0d0-41f0-b21f-739d865f3061" providerId="ADAL" clId="{4CF85908-1F42-4DF3-939F-ECC4EA9AD1DA}" dt="2022-09-06T07:19:50.542" v="205" actId="207"/>
          <ac:picMkLst>
            <pc:docMk/>
            <pc:sldMk cId="1942288216" sldId="324"/>
            <ac:picMk id="35" creationId="{03B6414B-15C0-844A-F9CC-975BB7060410}"/>
          </ac:picMkLst>
        </pc:picChg>
        <pc:picChg chg="mod">
          <ac:chgData name="Marly Nick" userId="7c6cda1f-f0d0-41f0-b21f-739d865f3061" providerId="ADAL" clId="{4CF85908-1F42-4DF3-939F-ECC4EA9AD1DA}" dt="2022-09-06T07:18:49.869" v="195" actId="1076"/>
          <ac:picMkLst>
            <pc:docMk/>
            <pc:sldMk cId="1942288216" sldId="324"/>
            <ac:picMk id="101" creationId="{E8E8D95D-2A92-91FD-8837-5FE63AAD6838}"/>
          </ac:picMkLst>
        </pc:picChg>
      </pc:sldChg>
      <pc:sldChg chg="addSp delSp modSp add del mod modClrScheme chgLayout">
        <pc:chgData name="Marly Nick" userId="7c6cda1f-f0d0-41f0-b21f-739d865f3061" providerId="ADAL" clId="{4CF85908-1F42-4DF3-939F-ECC4EA9AD1DA}" dt="2022-09-06T07:18:21.590" v="190" actId="1035"/>
        <pc:sldMkLst>
          <pc:docMk/>
          <pc:sldMk cId="636963852" sldId="326"/>
        </pc:sldMkLst>
        <pc:spChg chg="add mod ord">
          <ac:chgData name="Marly Nick" userId="7c6cda1f-f0d0-41f0-b21f-739d865f3061" providerId="ADAL" clId="{4CF85908-1F42-4DF3-939F-ECC4EA9AD1DA}" dt="2022-09-06T07:18:16.495" v="185" actId="1076"/>
          <ac:spMkLst>
            <pc:docMk/>
            <pc:sldMk cId="636963852" sldId="326"/>
            <ac:spMk id="2" creationId="{44C1D264-35A2-4768-8783-28BC4295ED72}"/>
          </ac:spMkLst>
        </pc:spChg>
        <pc:spChg chg="add del mod ord">
          <ac:chgData name="Marly Nick" userId="7c6cda1f-f0d0-41f0-b21f-739d865f3061" providerId="ADAL" clId="{4CF85908-1F42-4DF3-939F-ECC4EA9AD1DA}" dt="2022-09-06T07:17:54.426" v="180" actId="478"/>
          <ac:spMkLst>
            <pc:docMk/>
            <pc:sldMk cId="636963852" sldId="326"/>
            <ac:spMk id="3" creationId="{54CBA677-0F48-40CE-A961-FB83D1410457}"/>
          </ac:spMkLst>
        </pc:spChg>
        <pc:spChg chg="del">
          <ac:chgData name="Marly Nick" userId="7c6cda1f-f0d0-41f0-b21f-739d865f3061" providerId="ADAL" clId="{4CF85908-1F42-4DF3-939F-ECC4EA9AD1DA}" dt="2022-09-06T07:17:29.242" v="169" actId="478"/>
          <ac:spMkLst>
            <pc:docMk/>
            <pc:sldMk cId="636963852" sldId="326"/>
            <ac:spMk id="5" creationId="{8A77133A-52DF-A11B-2733-EF5A42D38FAB}"/>
          </ac:spMkLst>
        </pc:spChg>
        <pc:spChg chg="mod">
          <ac:chgData name="Marly Nick" userId="7c6cda1f-f0d0-41f0-b21f-739d865f3061" providerId="ADAL" clId="{4CF85908-1F42-4DF3-939F-ECC4EA9AD1DA}" dt="2022-09-06T07:18:21.590" v="190" actId="1035"/>
          <ac:spMkLst>
            <pc:docMk/>
            <pc:sldMk cId="636963852" sldId="326"/>
            <ac:spMk id="9" creationId="{C992DC59-2397-D03C-47D2-0137ED2D8D3A}"/>
          </ac:spMkLst>
        </pc:spChg>
        <pc:spChg chg="add del mod">
          <ac:chgData name="Marly Nick" userId="7c6cda1f-f0d0-41f0-b21f-739d865f3061" providerId="ADAL" clId="{4CF85908-1F42-4DF3-939F-ECC4EA9AD1DA}" dt="2022-09-06T07:18:21.590" v="190" actId="1035"/>
          <ac:spMkLst>
            <pc:docMk/>
            <pc:sldMk cId="636963852" sldId="326"/>
            <ac:spMk id="13" creationId="{B836A55E-6113-7C64-69E7-79F4A1F11286}"/>
          </ac:spMkLst>
        </pc:spChg>
        <pc:spChg chg="mod">
          <ac:chgData name="Marly Nick" userId="7c6cda1f-f0d0-41f0-b21f-739d865f3061" providerId="ADAL" clId="{4CF85908-1F42-4DF3-939F-ECC4EA9AD1DA}" dt="2022-09-06T07:18:21.590" v="190" actId="1035"/>
          <ac:spMkLst>
            <pc:docMk/>
            <pc:sldMk cId="636963852" sldId="326"/>
            <ac:spMk id="14" creationId="{AD466EAB-01F7-910F-1042-339D0E8070D1}"/>
          </ac:spMkLst>
        </pc:spChg>
        <pc:spChg chg="mod">
          <ac:chgData name="Marly Nick" userId="7c6cda1f-f0d0-41f0-b21f-739d865f3061" providerId="ADAL" clId="{4CF85908-1F42-4DF3-939F-ECC4EA9AD1DA}" dt="2022-09-06T07:18:21.590" v="190" actId="1035"/>
          <ac:spMkLst>
            <pc:docMk/>
            <pc:sldMk cId="636963852" sldId="326"/>
            <ac:spMk id="15" creationId="{9085C9DD-5273-2B29-90B1-2BB50112C47F}"/>
          </ac:spMkLst>
        </pc:spChg>
        <pc:spChg chg="mod">
          <ac:chgData name="Marly Nick" userId="7c6cda1f-f0d0-41f0-b21f-739d865f3061" providerId="ADAL" clId="{4CF85908-1F42-4DF3-939F-ECC4EA9AD1DA}" dt="2022-09-06T07:18:21.590" v="190" actId="1035"/>
          <ac:spMkLst>
            <pc:docMk/>
            <pc:sldMk cId="636963852" sldId="326"/>
            <ac:spMk id="17" creationId="{2BADFAB6-BD4B-820E-35FD-C7E6A3E9586A}"/>
          </ac:spMkLst>
        </pc:spChg>
        <pc:spChg chg="mod">
          <ac:chgData name="Marly Nick" userId="7c6cda1f-f0d0-41f0-b21f-739d865f3061" providerId="ADAL" clId="{4CF85908-1F42-4DF3-939F-ECC4EA9AD1DA}" dt="2022-09-06T07:18:21.590" v="190" actId="1035"/>
          <ac:spMkLst>
            <pc:docMk/>
            <pc:sldMk cId="636963852" sldId="326"/>
            <ac:spMk id="18" creationId="{E1B2E15F-2723-BFB9-58EB-289B2E3994AA}"/>
          </ac:spMkLst>
        </pc:spChg>
        <pc:spChg chg="mod">
          <ac:chgData name="Marly Nick" userId="7c6cda1f-f0d0-41f0-b21f-739d865f3061" providerId="ADAL" clId="{4CF85908-1F42-4DF3-939F-ECC4EA9AD1DA}" dt="2022-09-06T07:18:21.590" v="190" actId="1035"/>
          <ac:spMkLst>
            <pc:docMk/>
            <pc:sldMk cId="636963852" sldId="326"/>
            <ac:spMk id="19" creationId="{6E9289D8-F04A-AFC8-2CF3-CDAFCE8F0AEB}"/>
          </ac:spMkLst>
        </pc:spChg>
        <pc:spChg chg="mod">
          <ac:chgData name="Marly Nick" userId="7c6cda1f-f0d0-41f0-b21f-739d865f3061" providerId="ADAL" clId="{4CF85908-1F42-4DF3-939F-ECC4EA9AD1DA}" dt="2022-09-06T07:18:21.590" v="190" actId="1035"/>
          <ac:spMkLst>
            <pc:docMk/>
            <pc:sldMk cId="636963852" sldId="326"/>
            <ac:spMk id="20" creationId="{9433F34F-4AA2-586A-BBA9-C65E76727DCA}"/>
          </ac:spMkLst>
        </pc:spChg>
        <pc:picChg chg="add del">
          <ac:chgData name="Marly Nick" userId="7c6cda1f-f0d0-41f0-b21f-739d865f3061" providerId="ADAL" clId="{4CF85908-1F42-4DF3-939F-ECC4EA9AD1DA}" dt="2022-09-06T07:17:47.875" v="179" actId="478"/>
          <ac:picMkLst>
            <pc:docMk/>
            <pc:sldMk cId="636963852" sldId="326"/>
            <ac:picMk id="8" creationId="{B6ACC1F1-79C3-325B-5C34-8C4C402CE606}"/>
          </ac:picMkLst>
        </pc:picChg>
      </pc:sldChg>
      <pc:sldChg chg="addSp delSp modSp add del mod modClrScheme chgLayout">
        <pc:chgData name="Marly Nick" userId="7c6cda1f-f0d0-41f0-b21f-739d865f3061" providerId="ADAL" clId="{4CF85908-1F42-4DF3-939F-ECC4EA9AD1DA}" dt="2022-09-06T07:20:39.809" v="218" actId="27636"/>
        <pc:sldMkLst>
          <pc:docMk/>
          <pc:sldMk cId="2088564552" sldId="339"/>
        </pc:sldMkLst>
        <pc:spChg chg="add mod ord">
          <ac:chgData name="Marly Nick" userId="7c6cda1f-f0d0-41f0-b21f-739d865f3061" providerId="ADAL" clId="{4CF85908-1F42-4DF3-939F-ECC4EA9AD1DA}" dt="2022-09-06T07:20:39.809" v="218" actId="27636"/>
          <ac:spMkLst>
            <pc:docMk/>
            <pc:sldMk cId="2088564552" sldId="339"/>
            <ac:spMk id="2" creationId="{4A077B6A-863E-4084-9953-2090709E1A5D}"/>
          </ac:spMkLst>
        </pc:spChg>
        <pc:spChg chg="del">
          <ac:chgData name="Marly Nick" userId="7c6cda1f-f0d0-41f0-b21f-739d865f3061" providerId="ADAL" clId="{4CF85908-1F42-4DF3-939F-ECC4EA9AD1DA}" dt="2022-09-06T07:20:36.440" v="214" actId="478"/>
          <ac:spMkLst>
            <pc:docMk/>
            <pc:sldMk cId="2088564552" sldId="339"/>
            <ac:spMk id="5" creationId="{8A77133A-52DF-A11B-2733-EF5A42D38FAB}"/>
          </ac:spMkLst>
        </pc:spChg>
      </pc:sldChg>
      <pc:sldChg chg="add del">
        <pc:chgData name="Marly Nick" userId="7c6cda1f-f0d0-41f0-b21f-739d865f3061" providerId="ADAL" clId="{4CF85908-1F42-4DF3-939F-ECC4EA9AD1DA}" dt="2022-09-06T07:13:51.907" v="160"/>
        <pc:sldMkLst>
          <pc:docMk/>
          <pc:sldMk cId="1744150703" sldId="340"/>
        </pc:sldMkLst>
      </pc:sldChg>
      <pc:sldChg chg="modSp add del mod">
        <pc:chgData name="Marly Nick" userId="7c6cda1f-f0d0-41f0-b21f-739d865f3061" providerId="ADAL" clId="{4CF85908-1F42-4DF3-939F-ECC4EA9AD1DA}" dt="2022-09-06T07:15:20.371" v="164" actId="12100"/>
        <pc:sldMkLst>
          <pc:docMk/>
          <pc:sldMk cId="3736889034" sldId="343"/>
        </pc:sldMkLst>
        <pc:spChg chg="mod">
          <ac:chgData name="Marly Nick" userId="7c6cda1f-f0d0-41f0-b21f-739d865f3061" providerId="ADAL" clId="{4CF85908-1F42-4DF3-939F-ECC4EA9AD1DA}" dt="2022-09-06T07:13:54.568" v="161" actId="27636"/>
          <ac:spMkLst>
            <pc:docMk/>
            <pc:sldMk cId="3736889034" sldId="343"/>
            <ac:spMk id="2" creationId="{BF7B30BE-5120-40F0-BD6A-2E79BE247393}"/>
          </ac:spMkLst>
        </pc:spChg>
        <pc:graphicFrameChg chg="mod">
          <ac:chgData name="Marly Nick" userId="7c6cda1f-f0d0-41f0-b21f-739d865f3061" providerId="ADAL" clId="{4CF85908-1F42-4DF3-939F-ECC4EA9AD1DA}" dt="2022-09-06T07:15:20.371" v="164" actId="12100"/>
          <ac:graphicFrameMkLst>
            <pc:docMk/>
            <pc:sldMk cId="3736889034" sldId="343"/>
            <ac:graphicFrameMk id="4" creationId="{C241835E-8D75-4313-BC92-C9297B7B0CE3}"/>
          </ac:graphicFrameMkLst>
        </pc:graphicFrameChg>
      </pc:sldChg>
      <pc:sldChg chg="add ord">
        <pc:chgData name="Marly Nick" userId="7c6cda1f-f0d0-41f0-b21f-739d865f3061" providerId="ADAL" clId="{4CF85908-1F42-4DF3-939F-ECC4EA9AD1DA}" dt="2022-09-06T07:49:22.605" v="1952"/>
        <pc:sldMkLst>
          <pc:docMk/>
          <pc:sldMk cId="2688544539" sldId="508"/>
        </pc:sldMkLst>
      </pc:sldChg>
      <pc:sldChg chg="addSp delSp modSp add del mod modClrScheme chgLayout">
        <pc:chgData name="Marly Nick" userId="7c6cda1f-f0d0-41f0-b21f-739d865f3061" providerId="ADAL" clId="{4CF85908-1F42-4DF3-939F-ECC4EA9AD1DA}" dt="2022-09-06T07:20:13.111" v="212" actId="27636"/>
        <pc:sldMkLst>
          <pc:docMk/>
          <pc:sldMk cId="2637213007" sldId="546"/>
        </pc:sldMkLst>
        <pc:spChg chg="add del mod ord">
          <ac:chgData name="Marly Nick" userId="7c6cda1f-f0d0-41f0-b21f-739d865f3061" providerId="ADAL" clId="{4CF85908-1F42-4DF3-939F-ECC4EA9AD1DA}" dt="2022-09-06T07:18:05.715" v="182" actId="700"/>
          <ac:spMkLst>
            <pc:docMk/>
            <pc:sldMk cId="2637213007" sldId="546"/>
            <ac:spMk id="2" creationId="{8B0AEC68-15A9-406E-A002-B44CF425A9D2}"/>
          </ac:spMkLst>
        </pc:spChg>
        <pc:spChg chg="add del mod ord">
          <ac:chgData name="Marly Nick" userId="7c6cda1f-f0d0-41f0-b21f-739d865f3061" providerId="ADAL" clId="{4CF85908-1F42-4DF3-939F-ECC4EA9AD1DA}" dt="2022-09-06T07:18:05.715" v="182" actId="700"/>
          <ac:spMkLst>
            <pc:docMk/>
            <pc:sldMk cId="2637213007" sldId="546"/>
            <ac:spMk id="3" creationId="{9E2E0075-7F54-4FBA-8630-0FDD38CA1B5E}"/>
          </ac:spMkLst>
        </pc:spChg>
        <pc:spChg chg="del">
          <ac:chgData name="Marly Nick" userId="7c6cda1f-f0d0-41f0-b21f-739d865f3061" providerId="ADAL" clId="{4CF85908-1F42-4DF3-939F-ECC4EA9AD1DA}" dt="2022-09-06T07:20:09.418" v="208" actId="478"/>
          <ac:spMkLst>
            <pc:docMk/>
            <pc:sldMk cId="2637213007" sldId="546"/>
            <ac:spMk id="5" creationId="{8A77133A-52DF-A11B-2733-EF5A42D38FAB}"/>
          </ac:spMkLst>
        </pc:spChg>
        <pc:spChg chg="add del mod ord">
          <ac:chgData name="Marly Nick" userId="7c6cda1f-f0d0-41f0-b21f-739d865f3061" providerId="ADAL" clId="{4CF85908-1F42-4DF3-939F-ECC4EA9AD1DA}" dt="2022-09-06T07:20:04.370" v="207" actId="700"/>
          <ac:spMkLst>
            <pc:docMk/>
            <pc:sldMk cId="2637213007" sldId="546"/>
            <ac:spMk id="6" creationId="{5BFC7A2B-0F5A-437A-B6DE-8C0F6AA235D5}"/>
          </ac:spMkLst>
        </pc:spChg>
        <pc:spChg chg="add mod ord">
          <ac:chgData name="Marly Nick" userId="7c6cda1f-f0d0-41f0-b21f-739d865f3061" providerId="ADAL" clId="{4CF85908-1F42-4DF3-939F-ECC4EA9AD1DA}" dt="2022-09-06T07:20:13.111" v="212" actId="27636"/>
          <ac:spMkLst>
            <pc:docMk/>
            <pc:sldMk cId="2637213007" sldId="546"/>
            <ac:spMk id="13" creationId="{1F764146-79F3-42C8-B7C1-7EA28E67F449}"/>
          </ac:spMkLst>
        </pc:spChg>
      </pc:sldChg>
      <pc:sldChg chg="addSp delSp modSp add del mod modClrScheme chgLayout">
        <pc:chgData name="Marly Nick" userId="7c6cda1f-f0d0-41f0-b21f-739d865f3061" providerId="ADAL" clId="{4CF85908-1F42-4DF3-939F-ECC4EA9AD1DA}" dt="2022-09-06T07:20:59.377" v="229" actId="27636"/>
        <pc:sldMkLst>
          <pc:docMk/>
          <pc:sldMk cId="1858254354" sldId="547"/>
        </pc:sldMkLst>
        <pc:spChg chg="add mod ord">
          <ac:chgData name="Marly Nick" userId="7c6cda1f-f0d0-41f0-b21f-739d865f3061" providerId="ADAL" clId="{4CF85908-1F42-4DF3-939F-ECC4EA9AD1DA}" dt="2022-09-06T07:20:59.377" v="229" actId="27636"/>
          <ac:spMkLst>
            <pc:docMk/>
            <pc:sldMk cId="1858254354" sldId="547"/>
            <ac:spMk id="2" creationId="{E6A54B8E-53F2-4463-B34E-7365DA103361}"/>
          </ac:spMkLst>
        </pc:spChg>
        <pc:spChg chg="del mod">
          <ac:chgData name="Marly Nick" userId="7c6cda1f-f0d0-41f0-b21f-739d865f3061" providerId="ADAL" clId="{4CF85908-1F42-4DF3-939F-ECC4EA9AD1DA}" dt="2022-09-06T07:20:50.827" v="221" actId="478"/>
          <ac:spMkLst>
            <pc:docMk/>
            <pc:sldMk cId="1858254354" sldId="547"/>
            <ac:spMk id="5" creationId="{8A77133A-52DF-A11B-2733-EF5A42D38FAB}"/>
          </ac:spMkLst>
        </pc:spChg>
      </pc:sldChg>
      <pc:sldChg chg="add del">
        <pc:chgData name="Marly Nick" userId="7c6cda1f-f0d0-41f0-b21f-739d865f3061" providerId="ADAL" clId="{4CF85908-1F42-4DF3-939F-ECC4EA9AD1DA}" dt="2022-09-06T07:21:22.480" v="232" actId="47"/>
        <pc:sldMkLst>
          <pc:docMk/>
          <pc:sldMk cId="2201693132" sldId="548"/>
        </pc:sldMkLst>
      </pc:sldChg>
      <pc:sldChg chg="modSp mod">
        <pc:chgData name="Marly Nick" userId="7c6cda1f-f0d0-41f0-b21f-739d865f3061" providerId="ADAL" clId="{4CF85908-1F42-4DF3-939F-ECC4EA9AD1DA}" dt="2022-09-06T08:18:07.377" v="2693" actId="207"/>
        <pc:sldMkLst>
          <pc:docMk/>
          <pc:sldMk cId="1320228581" sldId="1382"/>
        </pc:sldMkLst>
        <pc:spChg chg="mod">
          <ac:chgData name="Marly Nick" userId="7c6cda1f-f0d0-41f0-b21f-739d865f3061" providerId="ADAL" clId="{4CF85908-1F42-4DF3-939F-ECC4EA9AD1DA}" dt="2022-09-06T08:18:07.377" v="2693" actId="207"/>
          <ac:spMkLst>
            <pc:docMk/>
            <pc:sldMk cId="1320228581" sldId="1382"/>
            <ac:spMk id="2" creationId="{00000000-0000-0000-0000-000000000000}"/>
          </ac:spMkLst>
        </pc:spChg>
      </pc:sldChg>
      <pc:sldChg chg="modSp mod">
        <pc:chgData name="Marly Nick" userId="7c6cda1f-f0d0-41f0-b21f-739d865f3061" providerId="ADAL" clId="{4CF85908-1F42-4DF3-939F-ECC4EA9AD1DA}" dt="2022-09-06T07:10:12.180" v="118" actId="20577"/>
        <pc:sldMkLst>
          <pc:docMk/>
          <pc:sldMk cId="870841104" sldId="1400"/>
        </pc:sldMkLst>
        <pc:spChg chg="mod">
          <ac:chgData name="Marly Nick" userId="7c6cda1f-f0d0-41f0-b21f-739d865f3061" providerId="ADAL" clId="{4CF85908-1F42-4DF3-939F-ECC4EA9AD1DA}" dt="2022-09-06T07:10:12.180" v="118" actId="20577"/>
          <ac:spMkLst>
            <pc:docMk/>
            <pc:sldMk cId="870841104" sldId="1400"/>
            <ac:spMk id="3" creationId="{00000000-0000-0000-0000-000000000000}"/>
          </ac:spMkLst>
        </pc:spChg>
      </pc:sldChg>
      <pc:sldChg chg="addSp modSp mod modClrScheme chgLayout">
        <pc:chgData name="Marly Nick" userId="7c6cda1f-f0d0-41f0-b21f-739d865f3061" providerId="ADAL" clId="{4CF85908-1F42-4DF3-939F-ECC4EA9AD1DA}" dt="2022-09-06T09:32:48.304" v="3473" actId="14"/>
        <pc:sldMkLst>
          <pc:docMk/>
          <pc:sldMk cId="3448452127" sldId="1404"/>
        </pc:sldMkLst>
        <pc:spChg chg="mod ord">
          <ac:chgData name="Marly Nick" userId="7c6cda1f-f0d0-41f0-b21f-739d865f3061" providerId="ADAL" clId="{4CF85908-1F42-4DF3-939F-ECC4EA9AD1DA}" dt="2022-09-06T08:18:47.098" v="2694" actId="700"/>
          <ac:spMkLst>
            <pc:docMk/>
            <pc:sldMk cId="3448452127" sldId="1404"/>
            <ac:spMk id="2" creationId="{00000000-0000-0000-0000-000000000000}"/>
          </ac:spMkLst>
        </pc:spChg>
        <pc:spChg chg="add mod ord">
          <ac:chgData name="Marly Nick" userId="7c6cda1f-f0d0-41f0-b21f-739d865f3061" providerId="ADAL" clId="{4CF85908-1F42-4DF3-939F-ECC4EA9AD1DA}" dt="2022-09-06T09:32:48.304" v="3473" actId="14"/>
          <ac:spMkLst>
            <pc:docMk/>
            <pc:sldMk cId="3448452127" sldId="1404"/>
            <ac:spMk id="3" creationId="{5426BEDE-156E-4FC2-9129-E30A141F4A99}"/>
          </ac:spMkLst>
        </pc:spChg>
        <pc:spChg chg="mod ord">
          <ac:chgData name="Marly Nick" userId="7c6cda1f-f0d0-41f0-b21f-739d865f3061" providerId="ADAL" clId="{4CF85908-1F42-4DF3-939F-ECC4EA9AD1DA}" dt="2022-09-06T08:18:47.098" v="2694" actId="700"/>
          <ac:spMkLst>
            <pc:docMk/>
            <pc:sldMk cId="3448452127" sldId="1404"/>
            <ac:spMk id="5" creationId="{00000000-0000-0000-0000-000000000000}"/>
          </ac:spMkLst>
        </pc:spChg>
        <pc:picChg chg="mod ord">
          <ac:chgData name="Marly Nick" userId="7c6cda1f-f0d0-41f0-b21f-739d865f3061" providerId="ADAL" clId="{4CF85908-1F42-4DF3-939F-ECC4EA9AD1DA}" dt="2022-09-06T08:18:47.098" v="2694" actId="700"/>
          <ac:picMkLst>
            <pc:docMk/>
            <pc:sldMk cId="3448452127" sldId="1404"/>
            <ac:picMk id="4" creationId="{00000000-0000-0000-0000-000000000000}"/>
          </ac:picMkLst>
        </pc:picChg>
      </pc:sldChg>
      <pc:sldChg chg="modSp mod">
        <pc:chgData name="Marly Nick" userId="7c6cda1f-f0d0-41f0-b21f-739d865f3061" providerId="ADAL" clId="{4CF85908-1F42-4DF3-939F-ECC4EA9AD1DA}" dt="2022-09-06T07:38:33.510" v="1024" actId="20577"/>
        <pc:sldMkLst>
          <pc:docMk/>
          <pc:sldMk cId="1249034151" sldId="1405"/>
        </pc:sldMkLst>
        <pc:spChg chg="mod">
          <ac:chgData name="Marly Nick" userId="7c6cda1f-f0d0-41f0-b21f-739d865f3061" providerId="ADAL" clId="{4CF85908-1F42-4DF3-939F-ECC4EA9AD1DA}" dt="2022-09-06T07:38:33.510" v="1024" actId="20577"/>
          <ac:spMkLst>
            <pc:docMk/>
            <pc:sldMk cId="1249034151" sldId="1405"/>
            <ac:spMk id="3" creationId="{00000000-0000-0000-0000-000000000000}"/>
          </ac:spMkLst>
        </pc:spChg>
      </pc:sldChg>
      <pc:sldChg chg="modSp mod">
        <pc:chgData name="Marly Nick" userId="7c6cda1f-f0d0-41f0-b21f-739d865f3061" providerId="ADAL" clId="{4CF85908-1F42-4DF3-939F-ECC4EA9AD1DA}" dt="2022-09-06T07:40:44.562" v="1244" actId="113"/>
        <pc:sldMkLst>
          <pc:docMk/>
          <pc:sldMk cId="3573121780" sldId="1406"/>
        </pc:sldMkLst>
        <pc:spChg chg="mod">
          <ac:chgData name="Marly Nick" userId="7c6cda1f-f0d0-41f0-b21f-739d865f3061" providerId="ADAL" clId="{4CF85908-1F42-4DF3-939F-ECC4EA9AD1DA}" dt="2022-09-06T07:40:44.562" v="1244" actId="113"/>
          <ac:spMkLst>
            <pc:docMk/>
            <pc:sldMk cId="3573121780" sldId="1406"/>
            <ac:spMk id="3" creationId="{00000000-0000-0000-0000-000000000000}"/>
          </ac:spMkLst>
        </pc:spChg>
      </pc:sldChg>
      <pc:sldChg chg="modSp mod">
        <pc:chgData name="Marly Nick" userId="7c6cda1f-f0d0-41f0-b21f-739d865f3061" providerId="ADAL" clId="{4CF85908-1F42-4DF3-939F-ECC4EA9AD1DA}" dt="2022-09-06T07:37:58.825" v="1016" actId="20577"/>
        <pc:sldMkLst>
          <pc:docMk/>
          <pc:sldMk cId="304419778" sldId="1407"/>
        </pc:sldMkLst>
        <pc:spChg chg="mod">
          <ac:chgData name="Marly Nick" userId="7c6cda1f-f0d0-41f0-b21f-739d865f3061" providerId="ADAL" clId="{4CF85908-1F42-4DF3-939F-ECC4EA9AD1DA}" dt="2022-09-06T07:37:58.825" v="1016" actId="20577"/>
          <ac:spMkLst>
            <pc:docMk/>
            <pc:sldMk cId="304419778" sldId="1407"/>
            <ac:spMk id="2" creationId="{00000000-0000-0000-0000-000000000000}"/>
          </ac:spMkLst>
        </pc:spChg>
        <pc:graphicFrameChg chg="mod">
          <ac:chgData name="Marly Nick" userId="7c6cda1f-f0d0-41f0-b21f-739d865f3061" providerId="ADAL" clId="{4CF85908-1F42-4DF3-939F-ECC4EA9AD1DA}" dt="2022-09-06T07:01:42.554" v="2"/>
          <ac:graphicFrameMkLst>
            <pc:docMk/>
            <pc:sldMk cId="304419778" sldId="1407"/>
            <ac:graphicFrameMk id="4" creationId="{00000000-0000-0000-0000-000000000000}"/>
          </ac:graphicFrameMkLst>
        </pc:graphicFrameChg>
      </pc:sldChg>
      <pc:sldChg chg="modSp mod">
        <pc:chgData name="Marly Nick" userId="7c6cda1f-f0d0-41f0-b21f-739d865f3061" providerId="ADAL" clId="{4CF85908-1F42-4DF3-939F-ECC4EA9AD1DA}" dt="2022-09-06T07:06:10.653" v="56"/>
        <pc:sldMkLst>
          <pc:docMk/>
          <pc:sldMk cId="1424600048" sldId="1408"/>
        </pc:sldMkLst>
        <pc:spChg chg="mod">
          <ac:chgData name="Marly Nick" userId="7c6cda1f-f0d0-41f0-b21f-739d865f3061" providerId="ADAL" clId="{4CF85908-1F42-4DF3-939F-ECC4EA9AD1DA}" dt="2022-09-06T07:06:10.653" v="56"/>
          <ac:spMkLst>
            <pc:docMk/>
            <pc:sldMk cId="1424600048" sldId="1408"/>
            <ac:spMk id="3" creationId="{00000000-0000-0000-0000-000000000000}"/>
          </ac:spMkLst>
        </pc:spChg>
      </pc:sldChg>
      <pc:sldChg chg="del">
        <pc:chgData name="Marly Nick" userId="7c6cda1f-f0d0-41f0-b21f-739d865f3061" providerId="ADAL" clId="{4CF85908-1F42-4DF3-939F-ECC4EA9AD1DA}" dt="2022-09-06T07:09:47.523" v="91" actId="47"/>
        <pc:sldMkLst>
          <pc:docMk/>
          <pc:sldMk cId="830051554" sldId="1409"/>
        </pc:sldMkLst>
      </pc:sldChg>
      <pc:sldChg chg="modSp del mod ord">
        <pc:chgData name="Marly Nick" userId="7c6cda1f-f0d0-41f0-b21f-739d865f3061" providerId="ADAL" clId="{4CF85908-1F42-4DF3-939F-ECC4EA9AD1DA}" dt="2022-09-06T07:27:32.627" v="330" actId="47"/>
        <pc:sldMkLst>
          <pc:docMk/>
          <pc:sldMk cId="3079542851" sldId="1410"/>
        </pc:sldMkLst>
        <pc:spChg chg="mod">
          <ac:chgData name="Marly Nick" userId="7c6cda1f-f0d0-41f0-b21f-739d865f3061" providerId="ADAL" clId="{4CF85908-1F42-4DF3-939F-ECC4EA9AD1DA}" dt="2022-09-06T07:21:59.373" v="252" actId="20577"/>
          <ac:spMkLst>
            <pc:docMk/>
            <pc:sldMk cId="3079542851" sldId="1410"/>
            <ac:spMk id="3" creationId="{00000000-0000-0000-0000-000000000000}"/>
          </ac:spMkLst>
        </pc:spChg>
      </pc:sldChg>
      <pc:sldChg chg="modSp add mod">
        <pc:chgData name="Marly Nick" userId="7c6cda1f-f0d0-41f0-b21f-739d865f3061" providerId="ADAL" clId="{4CF85908-1F42-4DF3-939F-ECC4EA9AD1DA}" dt="2022-09-06T07:10:46.394" v="135" actId="20577"/>
        <pc:sldMkLst>
          <pc:docMk/>
          <pc:sldMk cId="830319966" sldId="1411"/>
        </pc:sldMkLst>
        <pc:spChg chg="mod">
          <ac:chgData name="Marly Nick" userId="7c6cda1f-f0d0-41f0-b21f-739d865f3061" providerId="ADAL" clId="{4CF85908-1F42-4DF3-939F-ECC4EA9AD1DA}" dt="2022-09-06T07:10:46.394" v="135" actId="20577"/>
          <ac:spMkLst>
            <pc:docMk/>
            <pc:sldMk cId="830319966" sldId="1411"/>
            <ac:spMk id="3" creationId="{00000000-0000-0000-0000-000000000000}"/>
          </ac:spMkLst>
        </pc:spChg>
      </pc:sldChg>
      <pc:sldChg chg="modSp add mod modNotesTx">
        <pc:chgData name="Marly Nick" userId="7c6cda1f-f0d0-41f0-b21f-739d865f3061" providerId="ADAL" clId="{4CF85908-1F42-4DF3-939F-ECC4EA9AD1DA}" dt="2022-09-06T08:07:47.017" v="2536" actId="20577"/>
        <pc:sldMkLst>
          <pc:docMk/>
          <pc:sldMk cId="2445661681" sldId="1412"/>
        </pc:sldMkLst>
        <pc:spChg chg="mod">
          <ac:chgData name="Marly Nick" userId="7c6cda1f-f0d0-41f0-b21f-739d865f3061" providerId="ADAL" clId="{4CF85908-1F42-4DF3-939F-ECC4EA9AD1DA}" dt="2022-09-06T08:07:47.017" v="2536" actId="20577"/>
          <ac:spMkLst>
            <pc:docMk/>
            <pc:sldMk cId="2445661681" sldId="1412"/>
            <ac:spMk id="3" creationId="{00000000-0000-0000-0000-000000000000}"/>
          </ac:spMkLst>
        </pc:spChg>
      </pc:sldChg>
      <pc:sldChg chg="new del">
        <pc:chgData name="Marly Nick" userId="7c6cda1f-f0d0-41f0-b21f-739d865f3061" providerId="ADAL" clId="{4CF85908-1F42-4DF3-939F-ECC4EA9AD1DA}" dt="2022-09-06T07:17:11.747" v="168" actId="47"/>
        <pc:sldMkLst>
          <pc:docMk/>
          <pc:sldMk cId="3164047632" sldId="1413"/>
        </pc:sldMkLst>
      </pc:sldChg>
      <pc:sldChg chg="modSp add mod">
        <pc:chgData name="Marly Nick" userId="7c6cda1f-f0d0-41f0-b21f-739d865f3061" providerId="ADAL" clId="{4CF85908-1F42-4DF3-939F-ECC4EA9AD1DA}" dt="2022-09-06T07:21:20.713" v="231"/>
        <pc:sldMkLst>
          <pc:docMk/>
          <pc:sldMk cId="3437613327" sldId="1413"/>
        </pc:sldMkLst>
        <pc:spChg chg="mod">
          <ac:chgData name="Marly Nick" userId="7c6cda1f-f0d0-41f0-b21f-739d865f3061" providerId="ADAL" clId="{4CF85908-1F42-4DF3-939F-ECC4EA9AD1DA}" dt="2022-09-06T07:21:20.713" v="231"/>
          <ac:spMkLst>
            <pc:docMk/>
            <pc:sldMk cId="3437613327" sldId="1413"/>
            <ac:spMk id="3" creationId="{00000000-0000-0000-0000-000000000000}"/>
          </ac:spMkLst>
        </pc:spChg>
      </pc:sldChg>
      <pc:sldChg chg="modSp add mod modNotesTx">
        <pc:chgData name="Marly Nick" userId="7c6cda1f-f0d0-41f0-b21f-739d865f3061" providerId="ADAL" clId="{4CF85908-1F42-4DF3-939F-ECC4EA9AD1DA}" dt="2022-09-06T07:34:22.677" v="800" actId="20577"/>
        <pc:sldMkLst>
          <pc:docMk/>
          <pc:sldMk cId="4283791214" sldId="1414"/>
        </pc:sldMkLst>
        <pc:spChg chg="mod">
          <ac:chgData name="Marly Nick" userId="7c6cda1f-f0d0-41f0-b21f-739d865f3061" providerId="ADAL" clId="{4CF85908-1F42-4DF3-939F-ECC4EA9AD1DA}" dt="2022-09-06T07:34:22.677" v="800" actId="20577"/>
          <ac:spMkLst>
            <pc:docMk/>
            <pc:sldMk cId="4283791214" sldId="1414"/>
            <ac:spMk id="2" creationId="{00000000-0000-0000-0000-000000000000}"/>
          </ac:spMkLst>
        </pc:spChg>
        <pc:spChg chg="mod">
          <ac:chgData name="Marly Nick" userId="7c6cda1f-f0d0-41f0-b21f-739d865f3061" providerId="ADAL" clId="{4CF85908-1F42-4DF3-939F-ECC4EA9AD1DA}" dt="2022-09-06T07:27:21.091" v="328" actId="20577"/>
          <ac:spMkLst>
            <pc:docMk/>
            <pc:sldMk cId="4283791214" sldId="1414"/>
            <ac:spMk id="3" creationId="{00000000-0000-0000-0000-000000000000}"/>
          </ac:spMkLst>
        </pc:spChg>
      </pc:sldChg>
      <pc:sldChg chg="addSp delSp modSp new mod modClrScheme chgLayout">
        <pc:chgData name="Marly Nick" userId="7c6cda1f-f0d0-41f0-b21f-739d865f3061" providerId="ADAL" clId="{4CF85908-1F42-4DF3-939F-ECC4EA9AD1DA}" dt="2022-09-06T07:29:51.890" v="344" actId="14100"/>
        <pc:sldMkLst>
          <pc:docMk/>
          <pc:sldMk cId="3505819102" sldId="1415"/>
        </pc:sldMkLst>
        <pc:spChg chg="del">
          <ac:chgData name="Marly Nick" userId="7c6cda1f-f0d0-41f0-b21f-739d865f3061" providerId="ADAL" clId="{4CF85908-1F42-4DF3-939F-ECC4EA9AD1DA}" dt="2022-09-06T07:28:31.461" v="332" actId="700"/>
          <ac:spMkLst>
            <pc:docMk/>
            <pc:sldMk cId="3505819102" sldId="1415"/>
            <ac:spMk id="2" creationId="{DC6CFB05-B9FD-40BA-B09E-C2E772669222}"/>
          </ac:spMkLst>
        </pc:spChg>
        <pc:spChg chg="mod ord">
          <ac:chgData name="Marly Nick" userId="7c6cda1f-f0d0-41f0-b21f-739d865f3061" providerId="ADAL" clId="{4CF85908-1F42-4DF3-939F-ECC4EA9AD1DA}" dt="2022-09-06T07:28:31.461" v="332" actId="700"/>
          <ac:spMkLst>
            <pc:docMk/>
            <pc:sldMk cId="3505819102" sldId="1415"/>
            <ac:spMk id="3" creationId="{DDAC297E-79D4-42A4-8F17-693176E26456}"/>
          </ac:spMkLst>
        </pc:spChg>
        <pc:spChg chg="del mod ord">
          <ac:chgData name="Marly Nick" userId="7c6cda1f-f0d0-41f0-b21f-739d865f3061" providerId="ADAL" clId="{4CF85908-1F42-4DF3-939F-ECC4EA9AD1DA}" dt="2022-09-06T07:28:31.461" v="332" actId="700"/>
          <ac:spMkLst>
            <pc:docMk/>
            <pc:sldMk cId="3505819102" sldId="1415"/>
            <ac:spMk id="4" creationId="{13EA6BBF-EAE4-4C79-9928-D1D83578152B}"/>
          </ac:spMkLst>
        </pc:spChg>
        <pc:spChg chg="add mod ord">
          <ac:chgData name="Marly Nick" userId="7c6cda1f-f0d0-41f0-b21f-739d865f3061" providerId="ADAL" clId="{4CF85908-1F42-4DF3-939F-ECC4EA9AD1DA}" dt="2022-09-06T07:29:40.759" v="342" actId="20577"/>
          <ac:spMkLst>
            <pc:docMk/>
            <pc:sldMk cId="3505819102" sldId="1415"/>
            <ac:spMk id="5" creationId="{72DD85FF-FBD4-4431-971E-4975F0204AF5}"/>
          </ac:spMkLst>
        </pc:spChg>
        <pc:graphicFrameChg chg="add mod modGraphic">
          <ac:chgData name="Marly Nick" userId="7c6cda1f-f0d0-41f0-b21f-739d865f3061" providerId="ADAL" clId="{4CF85908-1F42-4DF3-939F-ECC4EA9AD1DA}" dt="2022-09-06T07:29:51.890" v="344" actId="14100"/>
          <ac:graphicFrameMkLst>
            <pc:docMk/>
            <pc:sldMk cId="3505819102" sldId="1415"/>
            <ac:graphicFrameMk id="6" creationId="{D3AD74FA-0E16-405A-881B-313672C07826}"/>
          </ac:graphicFrameMkLst>
        </pc:graphicFrameChg>
      </pc:sldChg>
      <pc:sldChg chg="addSp delSp modSp new mod modClrScheme chgLayout">
        <pc:chgData name="Marly Nick" userId="7c6cda1f-f0d0-41f0-b21f-739d865f3061" providerId="ADAL" clId="{4CF85908-1F42-4DF3-939F-ECC4EA9AD1DA}" dt="2022-09-06T07:33:15.934" v="775" actId="313"/>
        <pc:sldMkLst>
          <pc:docMk/>
          <pc:sldMk cId="911464163" sldId="1416"/>
        </pc:sldMkLst>
        <pc:spChg chg="mod ord">
          <ac:chgData name="Marly Nick" userId="7c6cda1f-f0d0-41f0-b21f-739d865f3061" providerId="ADAL" clId="{4CF85908-1F42-4DF3-939F-ECC4EA9AD1DA}" dt="2022-09-06T07:30:15.887" v="346" actId="700"/>
          <ac:spMkLst>
            <pc:docMk/>
            <pc:sldMk cId="911464163" sldId="1416"/>
            <ac:spMk id="2" creationId="{B940D109-6A9F-4A2F-A977-8B5DB65F221C}"/>
          </ac:spMkLst>
        </pc:spChg>
        <pc:spChg chg="del mod ord">
          <ac:chgData name="Marly Nick" userId="7c6cda1f-f0d0-41f0-b21f-739d865f3061" providerId="ADAL" clId="{4CF85908-1F42-4DF3-939F-ECC4EA9AD1DA}" dt="2022-09-06T07:30:15.887" v="346" actId="700"/>
          <ac:spMkLst>
            <pc:docMk/>
            <pc:sldMk cId="911464163" sldId="1416"/>
            <ac:spMk id="3" creationId="{306EC5FF-B9F9-4F63-A54F-347E4ED6A76F}"/>
          </ac:spMkLst>
        </pc:spChg>
        <pc:spChg chg="add mod ord">
          <ac:chgData name="Marly Nick" userId="7c6cda1f-f0d0-41f0-b21f-739d865f3061" providerId="ADAL" clId="{4CF85908-1F42-4DF3-939F-ECC4EA9AD1DA}" dt="2022-09-06T07:31:53.508" v="543" actId="20577"/>
          <ac:spMkLst>
            <pc:docMk/>
            <pc:sldMk cId="911464163" sldId="1416"/>
            <ac:spMk id="4" creationId="{34FEC577-2188-4B69-9360-0154B8B02749}"/>
          </ac:spMkLst>
        </pc:spChg>
        <pc:spChg chg="add mod ord">
          <ac:chgData name="Marly Nick" userId="7c6cda1f-f0d0-41f0-b21f-739d865f3061" providerId="ADAL" clId="{4CF85908-1F42-4DF3-939F-ECC4EA9AD1DA}" dt="2022-09-06T07:33:15.934" v="775" actId="313"/>
          <ac:spMkLst>
            <pc:docMk/>
            <pc:sldMk cId="911464163" sldId="1416"/>
            <ac:spMk id="5" creationId="{C61DDFCC-2A20-4653-BD2B-3119CC77B277}"/>
          </ac:spMkLst>
        </pc:spChg>
      </pc:sldChg>
      <pc:sldChg chg="modSp new mod">
        <pc:chgData name="Marly Nick" userId="7c6cda1f-f0d0-41f0-b21f-739d865f3061" providerId="ADAL" clId="{4CF85908-1F42-4DF3-939F-ECC4EA9AD1DA}" dt="2022-09-06T07:46:21.784" v="1873" actId="6549"/>
        <pc:sldMkLst>
          <pc:docMk/>
          <pc:sldMk cId="377127256" sldId="1417"/>
        </pc:sldMkLst>
        <pc:spChg chg="mod">
          <ac:chgData name="Marly Nick" userId="7c6cda1f-f0d0-41f0-b21f-739d865f3061" providerId="ADAL" clId="{4CF85908-1F42-4DF3-939F-ECC4EA9AD1DA}" dt="2022-09-06T07:46:21.784" v="1873" actId="6549"/>
          <ac:spMkLst>
            <pc:docMk/>
            <pc:sldMk cId="377127256" sldId="1417"/>
            <ac:spMk id="2" creationId="{D3F8D231-46E1-415A-B5CD-905393761E37}"/>
          </ac:spMkLst>
        </pc:spChg>
        <pc:spChg chg="mod">
          <ac:chgData name="Marly Nick" userId="7c6cda1f-f0d0-41f0-b21f-739d865f3061" providerId="ADAL" clId="{4CF85908-1F42-4DF3-939F-ECC4EA9AD1DA}" dt="2022-09-06T07:41:45.107" v="1322" actId="20577"/>
          <ac:spMkLst>
            <pc:docMk/>
            <pc:sldMk cId="377127256" sldId="1417"/>
            <ac:spMk id="4" creationId="{08FB2920-F4EE-4FB1-934C-FA9C4B45BD69}"/>
          </ac:spMkLst>
        </pc:spChg>
      </pc:sldChg>
      <pc:sldChg chg="modSp add mod">
        <pc:chgData name="Marly Nick" userId="7c6cda1f-f0d0-41f0-b21f-739d865f3061" providerId="ADAL" clId="{4CF85908-1F42-4DF3-939F-ECC4EA9AD1DA}" dt="2022-09-06T07:47:17.440" v="1885" actId="20577"/>
        <pc:sldMkLst>
          <pc:docMk/>
          <pc:sldMk cId="3138095503" sldId="1418"/>
        </pc:sldMkLst>
        <pc:spChg chg="mod">
          <ac:chgData name="Marly Nick" userId="7c6cda1f-f0d0-41f0-b21f-739d865f3061" providerId="ADAL" clId="{4CF85908-1F42-4DF3-939F-ECC4EA9AD1DA}" dt="2022-09-06T07:47:17.440" v="1885" actId="20577"/>
          <ac:spMkLst>
            <pc:docMk/>
            <pc:sldMk cId="3138095503" sldId="1418"/>
            <ac:spMk id="3" creationId="{00000000-0000-0000-0000-000000000000}"/>
          </ac:spMkLst>
        </pc:spChg>
      </pc:sldChg>
      <pc:sldChg chg="modSp new mod">
        <pc:chgData name="Marly Nick" userId="7c6cda1f-f0d0-41f0-b21f-739d865f3061" providerId="ADAL" clId="{4CF85908-1F42-4DF3-939F-ECC4EA9AD1DA}" dt="2022-09-06T07:50:37.957" v="2024"/>
        <pc:sldMkLst>
          <pc:docMk/>
          <pc:sldMk cId="954072404" sldId="1419"/>
        </pc:sldMkLst>
        <pc:spChg chg="mod">
          <ac:chgData name="Marly Nick" userId="7c6cda1f-f0d0-41f0-b21f-739d865f3061" providerId="ADAL" clId="{4CF85908-1F42-4DF3-939F-ECC4EA9AD1DA}" dt="2022-09-06T07:50:37.957" v="2024"/>
          <ac:spMkLst>
            <pc:docMk/>
            <pc:sldMk cId="954072404" sldId="1419"/>
            <ac:spMk id="4" creationId="{17DACB40-A1B9-4B20-9774-019EC71FC2CB}"/>
          </ac:spMkLst>
        </pc:spChg>
      </pc:sldChg>
      <pc:sldChg chg="modSp new mod ord">
        <pc:chgData name="Marly Nick" userId="7c6cda1f-f0d0-41f0-b21f-739d865f3061" providerId="ADAL" clId="{4CF85908-1F42-4DF3-939F-ECC4EA9AD1DA}" dt="2022-09-06T07:55:41.108" v="2202"/>
        <pc:sldMkLst>
          <pc:docMk/>
          <pc:sldMk cId="4085753198" sldId="1420"/>
        </pc:sldMkLst>
        <pc:spChg chg="mod">
          <ac:chgData name="Marly Nick" userId="7c6cda1f-f0d0-41f0-b21f-739d865f3061" providerId="ADAL" clId="{4CF85908-1F42-4DF3-939F-ECC4EA9AD1DA}" dt="2022-09-06T07:55:31.017" v="2200" actId="20577"/>
          <ac:spMkLst>
            <pc:docMk/>
            <pc:sldMk cId="4085753198" sldId="1420"/>
            <ac:spMk id="2" creationId="{DF235F4D-156D-4741-A542-0BE10526437B}"/>
          </ac:spMkLst>
        </pc:spChg>
        <pc:spChg chg="mod">
          <ac:chgData name="Marly Nick" userId="7c6cda1f-f0d0-41f0-b21f-739d865f3061" providerId="ADAL" clId="{4CF85908-1F42-4DF3-939F-ECC4EA9AD1DA}" dt="2022-09-06T07:50:30.398" v="2021" actId="20577"/>
          <ac:spMkLst>
            <pc:docMk/>
            <pc:sldMk cId="4085753198" sldId="1420"/>
            <ac:spMk id="4" creationId="{E4277AB7-158C-4981-B04F-6E81F2F62425}"/>
          </ac:spMkLst>
        </pc:spChg>
      </pc:sldChg>
      <pc:sldChg chg="modSp add mod">
        <pc:chgData name="Marly Nick" userId="7c6cda1f-f0d0-41f0-b21f-739d865f3061" providerId="ADAL" clId="{4CF85908-1F42-4DF3-939F-ECC4EA9AD1DA}" dt="2022-09-06T08:08:24.001" v="2583" actId="313"/>
        <pc:sldMkLst>
          <pc:docMk/>
          <pc:sldMk cId="700628931" sldId="1421"/>
        </pc:sldMkLst>
        <pc:spChg chg="mod">
          <ac:chgData name="Marly Nick" userId="7c6cda1f-f0d0-41f0-b21f-739d865f3061" providerId="ADAL" clId="{4CF85908-1F42-4DF3-939F-ECC4EA9AD1DA}" dt="2022-09-06T08:08:24.001" v="2583" actId="313"/>
          <ac:spMkLst>
            <pc:docMk/>
            <pc:sldMk cId="700628931" sldId="1421"/>
            <ac:spMk id="3" creationId="{00000000-0000-0000-0000-000000000000}"/>
          </ac:spMkLst>
        </pc:spChg>
      </pc:sldChg>
      <pc:sldMasterChg chg="delSldLayout">
        <pc:chgData name="Marly Nick" userId="7c6cda1f-f0d0-41f0-b21f-739d865f3061" providerId="ADAL" clId="{4CF85908-1F42-4DF3-939F-ECC4EA9AD1DA}" dt="2022-09-06T07:21:22.480" v="232" actId="47"/>
        <pc:sldMasterMkLst>
          <pc:docMk/>
          <pc:sldMasterMk cId="3465335338" sldId="2147483907"/>
        </pc:sldMasterMkLst>
        <pc:sldLayoutChg chg="del">
          <pc:chgData name="Marly Nick" userId="7c6cda1f-f0d0-41f0-b21f-739d865f3061" providerId="ADAL" clId="{4CF85908-1F42-4DF3-939F-ECC4EA9AD1DA}" dt="2022-09-06T07:21:22.480" v="232" actId="47"/>
          <pc:sldLayoutMkLst>
            <pc:docMk/>
            <pc:sldMasterMk cId="3465335338" sldId="2147483907"/>
            <pc:sldLayoutMk cId="1983385554" sldId="2147483934"/>
          </pc:sldLayoutMkLst>
        </pc:sldLayoutChg>
      </pc:sldMasterChg>
    </pc:docChg>
  </pc:docChgLst>
  <pc:docChgLst>
    <pc:chgData name="Marly Nick" userId="7c6cda1f-f0d0-41f0-b21f-739d865f3061" providerId="ADAL" clId="{B1128E68-1DF8-4A45-ABBA-B72F9439BDBF}"/>
    <pc:docChg chg="undo custSel addSld delSld modSld">
      <pc:chgData name="Marly Nick" userId="7c6cda1f-f0d0-41f0-b21f-739d865f3061" providerId="ADAL" clId="{B1128E68-1DF8-4A45-ABBA-B72F9439BDBF}" dt="2022-10-01T21:50:44.593" v="1812" actId="207"/>
      <pc:docMkLst>
        <pc:docMk/>
      </pc:docMkLst>
      <pc:sldChg chg="add">
        <pc:chgData name="Marly Nick" userId="7c6cda1f-f0d0-41f0-b21f-739d865f3061" providerId="ADAL" clId="{B1128E68-1DF8-4A45-ABBA-B72F9439BDBF}" dt="2022-10-01T21:18:44.853" v="969"/>
        <pc:sldMkLst>
          <pc:docMk/>
          <pc:sldMk cId="0" sldId="258"/>
        </pc:sldMkLst>
      </pc:sldChg>
      <pc:sldChg chg="add del">
        <pc:chgData name="Marly Nick" userId="7c6cda1f-f0d0-41f0-b21f-739d865f3061" providerId="ADAL" clId="{B1128E68-1DF8-4A45-ABBA-B72F9439BDBF}" dt="2022-10-01T21:19:53.275" v="972" actId="47"/>
        <pc:sldMkLst>
          <pc:docMk/>
          <pc:sldMk cId="636963852" sldId="326"/>
        </pc:sldMkLst>
      </pc:sldChg>
      <pc:sldChg chg="del">
        <pc:chgData name="Marly Nick" userId="7c6cda1f-f0d0-41f0-b21f-739d865f3061" providerId="ADAL" clId="{B1128E68-1DF8-4A45-ABBA-B72F9439BDBF}" dt="2022-10-01T21:18:47.684" v="970" actId="47"/>
        <pc:sldMkLst>
          <pc:docMk/>
          <pc:sldMk cId="3736889034" sldId="343"/>
        </pc:sldMkLst>
      </pc:sldChg>
      <pc:sldChg chg="addSp delSp modSp mod modClrScheme chgLayout">
        <pc:chgData name="Marly Nick" userId="7c6cda1f-f0d0-41f0-b21f-739d865f3061" providerId="ADAL" clId="{B1128E68-1DF8-4A45-ABBA-B72F9439BDBF}" dt="2022-10-01T21:01:06.413" v="76" actId="20577"/>
        <pc:sldMkLst>
          <pc:docMk/>
          <pc:sldMk cId="1320228581" sldId="1382"/>
        </pc:sldMkLst>
        <pc:spChg chg="mod ord">
          <ac:chgData name="Marly Nick" userId="7c6cda1f-f0d0-41f0-b21f-739d865f3061" providerId="ADAL" clId="{B1128E68-1DF8-4A45-ABBA-B72F9439BDBF}" dt="2022-10-01T21:00:53.239" v="72" actId="27636"/>
          <ac:spMkLst>
            <pc:docMk/>
            <pc:sldMk cId="1320228581" sldId="1382"/>
            <ac:spMk id="2" creationId="{00000000-0000-0000-0000-000000000000}"/>
          </ac:spMkLst>
        </pc:spChg>
        <pc:spChg chg="add del mod ord">
          <ac:chgData name="Marly Nick" userId="7c6cda1f-f0d0-41f0-b21f-739d865f3061" providerId="ADAL" clId="{B1128E68-1DF8-4A45-ABBA-B72F9439BDBF}" dt="2022-10-01T21:00:53.227" v="71" actId="700"/>
          <ac:spMkLst>
            <pc:docMk/>
            <pc:sldMk cId="1320228581" sldId="1382"/>
            <ac:spMk id="3" creationId="{5BB1F8D9-75D5-4FD1-9771-C6F79D4CD56D}"/>
          </ac:spMkLst>
        </pc:spChg>
        <pc:spChg chg="mod ord">
          <ac:chgData name="Marly Nick" userId="7c6cda1f-f0d0-41f0-b21f-739d865f3061" providerId="ADAL" clId="{B1128E68-1DF8-4A45-ABBA-B72F9439BDBF}" dt="2022-10-01T21:01:06.413" v="76" actId="20577"/>
          <ac:spMkLst>
            <pc:docMk/>
            <pc:sldMk cId="1320228581" sldId="1382"/>
            <ac:spMk id="4" creationId="{00000000-0000-0000-0000-000000000000}"/>
          </ac:spMkLst>
        </pc:spChg>
        <pc:spChg chg="mod ord">
          <ac:chgData name="Marly Nick" userId="7c6cda1f-f0d0-41f0-b21f-739d865f3061" providerId="ADAL" clId="{B1128E68-1DF8-4A45-ABBA-B72F9439BDBF}" dt="2022-10-01T21:00:53.227" v="71" actId="700"/>
          <ac:spMkLst>
            <pc:docMk/>
            <pc:sldMk cId="1320228581" sldId="1382"/>
            <ac:spMk id="5" creationId="{00000000-0000-0000-0000-000000000000}"/>
          </ac:spMkLst>
        </pc:spChg>
      </pc:sldChg>
      <pc:sldChg chg="modSp mod">
        <pc:chgData name="Marly Nick" userId="7c6cda1f-f0d0-41f0-b21f-739d865f3061" providerId="ADAL" clId="{B1128E68-1DF8-4A45-ABBA-B72F9439BDBF}" dt="2022-10-01T21:10:11.074" v="411" actId="20577"/>
        <pc:sldMkLst>
          <pc:docMk/>
          <pc:sldMk cId="377127256" sldId="1417"/>
        </pc:sldMkLst>
        <pc:spChg chg="mod">
          <ac:chgData name="Marly Nick" userId="7c6cda1f-f0d0-41f0-b21f-739d865f3061" providerId="ADAL" clId="{B1128E68-1DF8-4A45-ABBA-B72F9439BDBF}" dt="2022-10-01T21:10:11.074" v="411" actId="20577"/>
          <ac:spMkLst>
            <pc:docMk/>
            <pc:sldMk cId="377127256" sldId="1417"/>
            <ac:spMk id="2" creationId="{D3F8D231-46E1-415A-B5CD-905393761E37}"/>
          </ac:spMkLst>
        </pc:spChg>
      </pc:sldChg>
      <pc:sldChg chg="delSp del mod">
        <pc:chgData name="Marly Nick" userId="7c6cda1f-f0d0-41f0-b21f-739d865f3061" providerId="ADAL" clId="{B1128E68-1DF8-4A45-ABBA-B72F9439BDBF}" dt="2022-10-01T21:05:07.523" v="202" actId="47"/>
        <pc:sldMkLst>
          <pc:docMk/>
          <pc:sldMk cId="1751819509" sldId="1422"/>
        </pc:sldMkLst>
        <pc:picChg chg="del">
          <ac:chgData name="Marly Nick" userId="7c6cda1f-f0d0-41f0-b21f-739d865f3061" providerId="ADAL" clId="{B1128E68-1DF8-4A45-ABBA-B72F9439BDBF}" dt="2022-10-01T20:57:21.075" v="37" actId="478"/>
          <ac:picMkLst>
            <pc:docMk/>
            <pc:sldMk cId="1751819509" sldId="1422"/>
            <ac:picMk id="5" creationId="{00000000-0000-0000-0000-000000000000}"/>
          </ac:picMkLst>
        </pc:picChg>
      </pc:sldChg>
      <pc:sldChg chg="delSp del mod">
        <pc:chgData name="Marly Nick" userId="7c6cda1f-f0d0-41f0-b21f-739d865f3061" providerId="ADAL" clId="{B1128E68-1DF8-4A45-ABBA-B72F9439BDBF}" dt="2022-10-01T21:05:07.523" v="202" actId="47"/>
        <pc:sldMkLst>
          <pc:docMk/>
          <pc:sldMk cId="2099850993" sldId="1423"/>
        </pc:sldMkLst>
        <pc:picChg chg="del">
          <ac:chgData name="Marly Nick" userId="7c6cda1f-f0d0-41f0-b21f-739d865f3061" providerId="ADAL" clId="{B1128E68-1DF8-4A45-ABBA-B72F9439BDBF}" dt="2022-10-01T20:57:32.492" v="42" actId="478"/>
          <ac:picMkLst>
            <pc:docMk/>
            <pc:sldMk cId="2099850993" sldId="1423"/>
            <ac:picMk id="5" creationId="{00000000-0000-0000-0000-000000000000}"/>
          </ac:picMkLst>
        </pc:picChg>
      </pc:sldChg>
      <pc:sldChg chg="delSp del mod">
        <pc:chgData name="Marly Nick" userId="7c6cda1f-f0d0-41f0-b21f-739d865f3061" providerId="ADAL" clId="{B1128E68-1DF8-4A45-ABBA-B72F9439BDBF}" dt="2022-10-01T21:05:07.523" v="202" actId="47"/>
        <pc:sldMkLst>
          <pc:docMk/>
          <pc:sldMk cId="3065832209" sldId="1424"/>
        </pc:sldMkLst>
        <pc:picChg chg="del">
          <ac:chgData name="Marly Nick" userId="7c6cda1f-f0d0-41f0-b21f-739d865f3061" providerId="ADAL" clId="{B1128E68-1DF8-4A45-ABBA-B72F9439BDBF}" dt="2022-10-01T20:57:37.641" v="43" actId="478"/>
          <ac:picMkLst>
            <pc:docMk/>
            <pc:sldMk cId="3065832209" sldId="1424"/>
            <ac:picMk id="5" creationId="{00000000-0000-0000-0000-000000000000}"/>
          </ac:picMkLst>
        </pc:picChg>
      </pc:sldChg>
      <pc:sldChg chg="delSp del mod">
        <pc:chgData name="Marly Nick" userId="7c6cda1f-f0d0-41f0-b21f-739d865f3061" providerId="ADAL" clId="{B1128E68-1DF8-4A45-ABBA-B72F9439BDBF}" dt="2022-10-01T21:05:07.523" v="202" actId="47"/>
        <pc:sldMkLst>
          <pc:docMk/>
          <pc:sldMk cId="3732328476" sldId="1425"/>
        </pc:sldMkLst>
        <pc:picChg chg="del">
          <ac:chgData name="Marly Nick" userId="7c6cda1f-f0d0-41f0-b21f-739d865f3061" providerId="ADAL" clId="{B1128E68-1DF8-4A45-ABBA-B72F9439BDBF}" dt="2022-10-01T20:57:14.338" v="36" actId="478"/>
          <ac:picMkLst>
            <pc:docMk/>
            <pc:sldMk cId="3732328476" sldId="1425"/>
            <ac:picMk id="5" creationId="{00000000-0000-0000-0000-000000000000}"/>
          </ac:picMkLst>
        </pc:picChg>
      </pc:sldChg>
      <pc:sldChg chg="delSp del mod">
        <pc:chgData name="Marly Nick" userId="7c6cda1f-f0d0-41f0-b21f-739d865f3061" providerId="ADAL" clId="{B1128E68-1DF8-4A45-ABBA-B72F9439BDBF}" dt="2022-10-01T21:05:07.523" v="202" actId="47"/>
        <pc:sldMkLst>
          <pc:docMk/>
          <pc:sldMk cId="3554791304" sldId="1426"/>
        </pc:sldMkLst>
        <pc:picChg chg="del">
          <ac:chgData name="Marly Nick" userId="7c6cda1f-f0d0-41f0-b21f-739d865f3061" providerId="ADAL" clId="{B1128E68-1DF8-4A45-ABBA-B72F9439BDBF}" dt="2022-10-01T20:57:22.881" v="38" actId="478"/>
          <ac:picMkLst>
            <pc:docMk/>
            <pc:sldMk cId="3554791304" sldId="1426"/>
            <ac:picMk id="5" creationId="{00000000-0000-0000-0000-000000000000}"/>
          </ac:picMkLst>
        </pc:picChg>
      </pc:sldChg>
      <pc:sldChg chg="delSp add del mod">
        <pc:chgData name="Marly Nick" userId="7c6cda1f-f0d0-41f0-b21f-739d865f3061" providerId="ADAL" clId="{B1128E68-1DF8-4A45-ABBA-B72F9439BDBF}" dt="2022-10-01T21:05:07.523" v="202" actId="47"/>
        <pc:sldMkLst>
          <pc:docMk/>
          <pc:sldMk cId="2296654099" sldId="1427"/>
        </pc:sldMkLst>
        <pc:picChg chg="del">
          <ac:chgData name="Marly Nick" userId="7c6cda1f-f0d0-41f0-b21f-739d865f3061" providerId="ADAL" clId="{B1128E68-1DF8-4A45-ABBA-B72F9439BDBF}" dt="2022-10-01T20:57:30.194" v="41" actId="478"/>
          <ac:picMkLst>
            <pc:docMk/>
            <pc:sldMk cId="2296654099" sldId="1427"/>
            <ac:picMk id="5" creationId="{00000000-0000-0000-0000-000000000000}"/>
          </ac:picMkLst>
        </pc:picChg>
      </pc:sldChg>
      <pc:sldChg chg="modSp mod">
        <pc:chgData name="Marly Nick" userId="7c6cda1f-f0d0-41f0-b21f-739d865f3061" providerId="ADAL" clId="{B1128E68-1DF8-4A45-ABBA-B72F9439BDBF}" dt="2022-10-01T21:13:02.829" v="483" actId="20577"/>
        <pc:sldMkLst>
          <pc:docMk/>
          <pc:sldMk cId="674275405" sldId="1442"/>
        </pc:sldMkLst>
        <pc:spChg chg="mod">
          <ac:chgData name="Marly Nick" userId="7c6cda1f-f0d0-41f0-b21f-739d865f3061" providerId="ADAL" clId="{B1128E68-1DF8-4A45-ABBA-B72F9439BDBF}" dt="2022-10-01T21:13:02.829" v="483" actId="20577"/>
          <ac:spMkLst>
            <pc:docMk/>
            <pc:sldMk cId="674275405" sldId="1442"/>
            <ac:spMk id="3" creationId="{540401CE-8E95-4B06-B122-30614CD4A521}"/>
          </ac:spMkLst>
        </pc:spChg>
      </pc:sldChg>
      <pc:sldChg chg="delSp del mod delAnim">
        <pc:chgData name="Marly Nick" userId="7c6cda1f-f0d0-41f0-b21f-739d865f3061" providerId="ADAL" clId="{B1128E68-1DF8-4A45-ABBA-B72F9439BDBF}" dt="2022-10-01T21:05:07.523" v="202" actId="47"/>
        <pc:sldMkLst>
          <pc:docMk/>
          <pc:sldMk cId="2283719295" sldId="1443"/>
        </pc:sldMkLst>
        <pc:picChg chg="del">
          <ac:chgData name="Marly Nick" userId="7c6cda1f-f0d0-41f0-b21f-739d865f3061" providerId="ADAL" clId="{B1128E68-1DF8-4A45-ABBA-B72F9439BDBF}" dt="2022-10-01T20:57:47.987" v="44" actId="478"/>
          <ac:picMkLst>
            <pc:docMk/>
            <pc:sldMk cId="2283719295" sldId="1443"/>
            <ac:picMk id="5" creationId="{00000000-0000-0000-0000-000000000000}"/>
          </ac:picMkLst>
        </pc:picChg>
      </pc:sldChg>
      <pc:sldChg chg="modSp add del mod">
        <pc:chgData name="Marly Nick" userId="7c6cda1f-f0d0-41f0-b21f-739d865f3061" providerId="ADAL" clId="{B1128E68-1DF8-4A45-ABBA-B72F9439BDBF}" dt="2022-10-01T21:04:53.359" v="201" actId="47"/>
        <pc:sldMkLst>
          <pc:docMk/>
          <pc:sldMk cId="1048342826" sldId="1458"/>
        </pc:sldMkLst>
        <pc:spChg chg="mod">
          <ac:chgData name="Marly Nick" userId="7c6cda1f-f0d0-41f0-b21f-739d865f3061" providerId="ADAL" clId="{B1128E68-1DF8-4A45-ABBA-B72F9439BDBF}" dt="2022-10-01T21:04:11.387" v="200" actId="207"/>
          <ac:spMkLst>
            <pc:docMk/>
            <pc:sldMk cId="1048342826" sldId="1458"/>
            <ac:spMk id="2" creationId="{00000000-0000-0000-0000-000000000000}"/>
          </ac:spMkLst>
        </pc:spChg>
        <pc:spChg chg="mod">
          <ac:chgData name="Marly Nick" userId="7c6cda1f-f0d0-41f0-b21f-739d865f3061" providerId="ADAL" clId="{B1128E68-1DF8-4A45-ABBA-B72F9439BDBF}" dt="2022-10-01T21:01:11.308" v="77" actId="20577"/>
          <ac:spMkLst>
            <pc:docMk/>
            <pc:sldMk cId="1048342826" sldId="1458"/>
            <ac:spMk id="4" creationId="{00000000-0000-0000-0000-000000000000}"/>
          </ac:spMkLst>
        </pc:spChg>
      </pc:sldChg>
      <pc:sldChg chg="modSp add del mod">
        <pc:chgData name="Marly Nick" userId="7c6cda1f-f0d0-41f0-b21f-739d865f3061" providerId="ADAL" clId="{B1128E68-1DF8-4A45-ABBA-B72F9439BDBF}" dt="2022-10-01T20:58:03.102" v="45" actId="47"/>
        <pc:sldMkLst>
          <pc:docMk/>
          <pc:sldMk cId="3798584436" sldId="1458"/>
        </pc:sldMkLst>
        <pc:spChg chg="mod">
          <ac:chgData name="Marly Nick" userId="7c6cda1f-f0d0-41f0-b21f-739d865f3061" providerId="ADAL" clId="{B1128E68-1DF8-4A45-ABBA-B72F9439BDBF}" dt="2022-10-01T20:56:21.235" v="35" actId="20577"/>
          <ac:spMkLst>
            <pc:docMk/>
            <pc:sldMk cId="3798584436" sldId="1458"/>
            <ac:spMk id="4" creationId="{00000000-0000-0000-0000-000000000000}"/>
          </ac:spMkLst>
        </pc:spChg>
      </pc:sldChg>
      <pc:sldChg chg="modSp add mod">
        <pc:chgData name="Marly Nick" userId="7c6cda1f-f0d0-41f0-b21f-739d865f3061" providerId="ADAL" clId="{B1128E68-1DF8-4A45-ABBA-B72F9439BDBF}" dt="2022-10-01T21:30:39.561" v="1309" actId="1076"/>
        <pc:sldMkLst>
          <pc:docMk/>
          <pc:sldMk cId="3899943312" sldId="1461"/>
        </pc:sldMkLst>
        <pc:spChg chg="mod">
          <ac:chgData name="Marly Nick" userId="7c6cda1f-f0d0-41f0-b21f-739d865f3061" providerId="ADAL" clId="{B1128E68-1DF8-4A45-ABBA-B72F9439BDBF}" dt="2022-10-01T21:30:31.817" v="1308" actId="20577"/>
          <ac:spMkLst>
            <pc:docMk/>
            <pc:sldMk cId="3899943312" sldId="1461"/>
            <ac:spMk id="2" creationId="{A814A32D-3DD5-4173-AB8B-810CEE364C06}"/>
          </ac:spMkLst>
        </pc:spChg>
        <pc:spChg chg="mod">
          <ac:chgData name="Marly Nick" userId="7c6cda1f-f0d0-41f0-b21f-739d865f3061" providerId="ADAL" clId="{B1128E68-1DF8-4A45-ABBA-B72F9439BDBF}" dt="2022-10-01T21:20:48.768" v="1014" actId="20577"/>
          <ac:spMkLst>
            <pc:docMk/>
            <pc:sldMk cId="3899943312" sldId="1461"/>
            <ac:spMk id="4" creationId="{0B32B1A3-6207-4940-AD4F-29CC9023611C}"/>
          </ac:spMkLst>
        </pc:spChg>
        <pc:picChg chg="mod">
          <ac:chgData name="Marly Nick" userId="7c6cda1f-f0d0-41f0-b21f-739d865f3061" providerId="ADAL" clId="{B1128E68-1DF8-4A45-ABBA-B72F9439BDBF}" dt="2022-10-01T21:30:39.561" v="1309" actId="1076"/>
          <ac:picMkLst>
            <pc:docMk/>
            <pc:sldMk cId="3899943312" sldId="1461"/>
            <ac:picMk id="6" creationId="{76FBE859-F9EB-4CD1-BF62-CA9E2CCF81CF}"/>
          </ac:picMkLst>
        </pc:picChg>
      </pc:sldChg>
      <pc:sldChg chg="modSp mod">
        <pc:chgData name="Marly Nick" userId="7c6cda1f-f0d0-41f0-b21f-739d865f3061" providerId="ADAL" clId="{B1128E68-1DF8-4A45-ABBA-B72F9439BDBF}" dt="2022-10-01T21:17:59.766" v="968" actId="6549"/>
        <pc:sldMkLst>
          <pc:docMk/>
          <pc:sldMk cId="1671337496" sldId="1463"/>
        </pc:sldMkLst>
        <pc:spChg chg="mod">
          <ac:chgData name="Marly Nick" userId="7c6cda1f-f0d0-41f0-b21f-739d865f3061" providerId="ADAL" clId="{B1128E68-1DF8-4A45-ABBA-B72F9439BDBF}" dt="2022-10-01T21:17:59.766" v="968" actId="6549"/>
          <ac:spMkLst>
            <pc:docMk/>
            <pc:sldMk cId="1671337496" sldId="1463"/>
            <ac:spMk id="5" creationId="{25CF2B7E-310F-4979-AC20-7AB0A4D61164}"/>
          </ac:spMkLst>
        </pc:spChg>
      </pc:sldChg>
      <pc:sldChg chg="addSp delSp modSp new mod modClrScheme chgLayout">
        <pc:chgData name="Marly Nick" userId="7c6cda1f-f0d0-41f0-b21f-739d865f3061" providerId="ADAL" clId="{B1128E68-1DF8-4A45-ABBA-B72F9439BDBF}" dt="2022-10-01T21:50:44.593" v="1812" actId="207"/>
        <pc:sldMkLst>
          <pc:docMk/>
          <pc:sldMk cId="4072134349" sldId="1464"/>
        </pc:sldMkLst>
        <pc:spChg chg="mod ord">
          <ac:chgData name="Marly Nick" userId="7c6cda1f-f0d0-41f0-b21f-739d865f3061" providerId="ADAL" clId="{B1128E68-1DF8-4A45-ABBA-B72F9439BDBF}" dt="2022-10-01T21:31:40.424" v="1311" actId="700"/>
          <ac:spMkLst>
            <pc:docMk/>
            <pc:sldMk cId="4072134349" sldId="1464"/>
            <ac:spMk id="2" creationId="{EF18CD17-784F-4D05-B3E2-A2185102888B}"/>
          </ac:spMkLst>
        </pc:spChg>
        <pc:spChg chg="del mod ord">
          <ac:chgData name="Marly Nick" userId="7c6cda1f-f0d0-41f0-b21f-739d865f3061" providerId="ADAL" clId="{B1128E68-1DF8-4A45-ABBA-B72F9439BDBF}" dt="2022-10-01T21:31:40.424" v="1311" actId="700"/>
          <ac:spMkLst>
            <pc:docMk/>
            <pc:sldMk cId="4072134349" sldId="1464"/>
            <ac:spMk id="3" creationId="{995BE9D1-5042-4111-9377-366F2BB9AE66}"/>
          </ac:spMkLst>
        </pc:spChg>
        <pc:spChg chg="add mod ord">
          <ac:chgData name="Marly Nick" userId="7c6cda1f-f0d0-41f0-b21f-739d865f3061" providerId="ADAL" clId="{B1128E68-1DF8-4A45-ABBA-B72F9439BDBF}" dt="2022-10-01T21:31:50.272" v="1316" actId="27636"/>
          <ac:spMkLst>
            <pc:docMk/>
            <pc:sldMk cId="4072134349" sldId="1464"/>
            <ac:spMk id="4" creationId="{28C9C0C9-0837-4D68-A74F-365B8D98F1A3}"/>
          </ac:spMkLst>
        </pc:spChg>
        <pc:spChg chg="add mod ord">
          <ac:chgData name="Marly Nick" userId="7c6cda1f-f0d0-41f0-b21f-739d865f3061" providerId="ADAL" clId="{B1128E68-1DF8-4A45-ABBA-B72F9439BDBF}" dt="2022-10-01T21:50:44.593" v="1812" actId="207"/>
          <ac:spMkLst>
            <pc:docMk/>
            <pc:sldMk cId="4072134349" sldId="1464"/>
            <ac:spMk id="5" creationId="{DB04B7F2-72D0-4F93-8534-D1486890A33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179963A8-760C-486B-97D3-9A1A32343ACB}" type="datetimeFigureOut">
              <a:rPr lang="en-US" smtClean="0"/>
              <a:t>11/23/2022</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12455AD-D708-4BED-A8DD-C24DB34DEF03}" type="slidenum">
              <a:rPr lang="en-US" smtClean="0"/>
              <a:t>‹#›</a:t>
            </a:fld>
            <a:endParaRPr lang="en-US"/>
          </a:p>
        </p:txBody>
      </p:sp>
    </p:spTree>
    <p:extLst>
      <p:ext uri="{BB962C8B-B14F-4D97-AF65-F5344CB8AC3E}">
        <p14:creationId xmlns:p14="http://schemas.microsoft.com/office/powerpoint/2010/main" val="1360783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7472D4DB-24C3-43B8-8E4A-324AA65BA7B2}" type="datetimeFigureOut">
              <a:rPr lang="en-US"/>
              <a:pPr>
                <a:defRPr/>
              </a:pPr>
              <a:t>11/23/2022</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B9A4C6B6-9186-44B6-AEB1-8528D7C6E6ED}" type="slidenum">
              <a:rPr lang="en-US"/>
              <a:pPr>
                <a:defRPr/>
              </a:pPr>
              <a:t>‹#›</a:t>
            </a:fld>
            <a:endParaRPr lang="en-US"/>
          </a:p>
        </p:txBody>
      </p:sp>
    </p:spTree>
    <p:extLst>
      <p:ext uri="{BB962C8B-B14F-4D97-AF65-F5344CB8AC3E}">
        <p14:creationId xmlns:p14="http://schemas.microsoft.com/office/powerpoint/2010/main" val="9608395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32160" y="1265211"/>
            <a:ext cx="10363200" cy="1470025"/>
          </a:xfrm>
          <a:prstGeom prst="rect">
            <a:avLst/>
          </a:prstGeom>
        </p:spPr>
        <p:txBody>
          <a:bodyPr/>
          <a:lstStyle>
            <a:lvl1pPr algn="ctr">
              <a:defRPr>
                <a:solidFill>
                  <a:srgbClr val="0087BE"/>
                </a:solidFill>
                <a:latin typeface="+mn-lt"/>
              </a:defRPr>
            </a:lvl1pPr>
          </a:lstStyle>
          <a:p>
            <a:r>
              <a:rPr lang="en-US" dirty="0"/>
              <a:t>Click to edit Master title style</a:t>
            </a:r>
            <a:endParaRPr lang="fr-BE" dirty="0"/>
          </a:p>
        </p:txBody>
      </p:sp>
      <p:sp>
        <p:nvSpPr>
          <p:cNvPr id="3" name="Subtitle 2"/>
          <p:cNvSpPr>
            <a:spLocks noGrp="1"/>
          </p:cNvSpPr>
          <p:nvPr>
            <p:ph type="subTitle" idx="1"/>
          </p:nvPr>
        </p:nvSpPr>
        <p:spPr>
          <a:xfrm>
            <a:off x="2500875" y="2774426"/>
            <a:ext cx="8534400" cy="895961"/>
          </a:xfrm>
          <a:prstGeom prst="rect">
            <a:avLst/>
          </a:prstGeom>
        </p:spPr>
        <p:txBody>
          <a:bodyPr/>
          <a:lstStyle>
            <a:lvl1pPr marL="0" indent="0" algn="ctr">
              <a:buNone/>
              <a:defRPr>
                <a:solidFill>
                  <a:schemeClr val="tx1">
                    <a:tint val="75000"/>
                  </a:schemeClr>
                </a:solidFill>
              </a:defRPr>
            </a:lvl1pPr>
            <a:lvl2pPr marL="457192" indent="0" algn="ctr">
              <a:buNone/>
              <a:defRPr>
                <a:solidFill>
                  <a:schemeClr val="tx1">
                    <a:tint val="75000"/>
                  </a:schemeClr>
                </a:solidFill>
              </a:defRPr>
            </a:lvl2pPr>
            <a:lvl3pPr marL="914384" indent="0" algn="ctr">
              <a:buNone/>
              <a:defRPr>
                <a:solidFill>
                  <a:schemeClr val="tx1">
                    <a:tint val="75000"/>
                  </a:schemeClr>
                </a:solidFill>
              </a:defRPr>
            </a:lvl3pPr>
            <a:lvl4pPr marL="1371577" indent="0" algn="ctr">
              <a:buNone/>
              <a:defRPr>
                <a:solidFill>
                  <a:schemeClr val="tx1">
                    <a:tint val="75000"/>
                  </a:schemeClr>
                </a:solidFill>
              </a:defRPr>
            </a:lvl4pPr>
            <a:lvl5pPr marL="1828767" indent="0" algn="ctr">
              <a:buNone/>
              <a:defRPr>
                <a:solidFill>
                  <a:schemeClr val="tx1">
                    <a:tint val="75000"/>
                  </a:schemeClr>
                </a:solidFill>
              </a:defRPr>
            </a:lvl5pPr>
            <a:lvl6pPr marL="2285961" indent="0" algn="ctr">
              <a:buNone/>
              <a:defRPr>
                <a:solidFill>
                  <a:schemeClr val="tx1">
                    <a:tint val="75000"/>
                  </a:schemeClr>
                </a:solidFill>
              </a:defRPr>
            </a:lvl6pPr>
            <a:lvl7pPr marL="2743152" indent="0" algn="ctr">
              <a:buNone/>
              <a:defRPr>
                <a:solidFill>
                  <a:schemeClr val="tx1">
                    <a:tint val="75000"/>
                  </a:schemeClr>
                </a:solidFill>
              </a:defRPr>
            </a:lvl7pPr>
            <a:lvl8pPr marL="3200343" indent="0" algn="ctr">
              <a:buNone/>
              <a:defRPr>
                <a:solidFill>
                  <a:schemeClr val="tx1">
                    <a:tint val="75000"/>
                  </a:schemeClr>
                </a:solidFill>
              </a:defRPr>
            </a:lvl8pPr>
            <a:lvl9pPr marL="3657537" indent="0" algn="ctr">
              <a:buNone/>
              <a:defRPr>
                <a:solidFill>
                  <a:schemeClr val="tx1">
                    <a:tint val="75000"/>
                  </a:schemeClr>
                </a:solidFill>
              </a:defRPr>
            </a:lvl9pPr>
          </a:lstStyle>
          <a:p>
            <a:r>
              <a:rPr lang="en-US" dirty="0"/>
              <a:t>Click to edit Master subtitle style</a:t>
            </a:r>
            <a:endParaRPr lang="fr-BE" dirty="0"/>
          </a:p>
        </p:txBody>
      </p:sp>
      <p:grpSp>
        <p:nvGrpSpPr>
          <p:cNvPr id="6" name="Group 11"/>
          <p:cNvGrpSpPr>
            <a:grpSpLocks/>
          </p:cNvGrpSpPr>
          <p:nvPr userDrawn="1"/>
        </p:nvGrpSpPr>
        <p:grpSpPr bwMode="auto">
          <a:xfrm>
            <a:off x="6888085" y="3068967"/>
            <a:ext cx="5571706" cy="2800767"/>
            <a:chOff x="4496908" y="2676525"/>
            <a:chExt cx="4178780" cy="2802021"/>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96909" y="3629091"/>
              <a:ext cx="29093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96908" y="4151911"/>
              <a:ext cx="307724"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r>
                <a:rPr lang="fr-BE" altLang="en-US" sz="1600" dirty="0">
                  <a:latin typeface="+mn-lt"/>
                  <a:cs typeface="Arial" pitchFamily="34" charset="0"/>
                </a:rPr>
                <a:t>frank.robben@mail.fgov.be </a:t>
              </a:r>
            </a:p>
            <a:p>
              <a:pPr>
                <a:defRPr/>
              </a:pPr>
              <a:endParaRPr lang="fr-BE" altLang="en-US" sz="1600" dirty="0">
                <a:latin typeface="+mn-lt"/>
                <a:cs typeface="Arial" pitchFamily="34" charset="0"/>
                <a:sym typeface="Arial" pitchFamily="34" charset="0"/>
              </a:endParaRPr>
            </a:p>
            <a:p>
              <a:pPr>
                <a:defRPr/>
              </a:pPr>
              <a:r>
                <a:rPr lang="fr-BE" altLang="en-US" sz="1600" dirty="0">
                  <a:latin typeface="+mn-lt"/>
                  <a:cs typeface="Arial" pitchFamily="34" charset="0"/>
                  <a:sym typeface="Arial" pitchFamily="34" charset="0"/>
                </a:rPr>
                <a:t>@FrRobben</a:t>
              </a:r>
            </a:p>
            <a:p>
              <a:pPr>
                <a:defRPr/>
              </a:pPr>
              <a:endParaRPr lang="fr-BE" altLang="en-US" sz="1600" dirty="0">
                <a:latin typeface="+mn-lt"/>
                <a:cs typeface="Arial" pitchFamily="34" charset="0"/>
                <a:sym typeface="Arial" pitchFamily="34" charset="0"/>
              </a:endParaRPr>
            </a:p>
            <a:p>
              <a:pPr marL="0" marR="0" indent="0" algn="l" defTabSz="914400" rtl="0" eaLnBrk="1" fontAlgn="base" latinLnBrk="0" hangingPunct="1">
                <a:lnSpc>
                  <a:spcPct val="100000"/>
                </a:lnSpc>
                <a:spcBef>
                  <a:spcPct val="0"/>
                </a:spcBef>
                <a:spcAft>
                  <a:spcPct val="0"/>
                </a:spcAft>
                <a:buClrTx/>
                <a:buSzTx/>
                <a:buFontTx/>
                <a:buNone/>
                <a:tabLst/>
                <a:defRPr/>
              </a:pPr>
              <a:r>
                <a:rPr lang="fr-BE" altLang="en-US" sz="1600" kern="1200" dirty="0">
                  <a:solidFill>
                    <a:schemeClr val="tx1"/>
                  </a:solidFill>
                  <a:latin typeface="+mn-lt"/>
                  <a:ea typeface="+mn-ea"/>
                  <a:cs typeface="Arial" pitchFamily="34" charset="0"/>
                  <a:sym typeface="Arial" pitchFamily="34" charset="0"/>
                </a:rPr>
                <a:t>https://www.frankrobben.be</a:t>
              </a:r>
              <a:endParaRPr lang="fr-BE" altLang="en-US" sz="1600" kern="1200" dirty="0">
                <a:solidFill>
                  <a:schemeClr val="tx1"/>
                </a:solidFill>
                <a:latin typeface="+mn-lt"/>
                <a:ea typeface="+mn-ea"/>
                <a:cs typeface="Arial" pitchFamily="34" charset="0"/>
              </a:endParaRPr>
            </a:p>
            <a:p>
              <a:pPr>
                <a:defRPr/>
              </a:pPr>
              <a:r>
                <a:rPr lang="nl-BE" altLang="en-US" sz="1600" dirty="0">
                  <a:latin typeface="+mn-lt"/>
                  <a:cs typeface="Arial" pitchFamily="34" charset="0"/>
                  <a:sym typeface="Arial" pitchFamily="34" charset="0"/>
                </a:rPr>
                <a:t>https://www.ksz.fgov.be</a:t>
              </a:r>
              <a:endParaRPr lang="fr-BE" altLang="en-US" sz="1600" dirty="0">
                <a:latin typeface="+mn-lt"/>
                <a:cs typeface="Arial" pitchFamily="34" charset="0"/>
                <a:sym typeface="Arial" pitchFamily="34" charset="0"/>
              </a:endParaRPr>
            </a:p>
            <a:p>
              <a:pPr>
                <a:defRPr/>
              </a:pPr>
              <a:r>
                <a:rPr lang="fr-BE" altLang="en-US" sz="1600" dirty="0">
                  <a:latin typeface="+mn-lt"/>
                  <a:cs typeface="Arial" pitchFamily="34" charset="0"/>
                  <a:sym typeface="Arial" pitchFamily="34" charset="0"/>
                </a:rPr>
                <a:t>https://www.ehealth.fgov.be</a:t>
              </a:r>
            </a:p>
          </p:txBody>
        </p:sp>
      </p:grpSp>
    </p:spTree>
    <p:extLst>
      <p:ext uri="{BB962C8B-B14F-4D97-AF65-F5344CB8AC3E}">
        <p14:creationId xmlns:p14="http://schemas.microsoft.com/office/powerpoint/2010/main" val="267343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5258304"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a:t>
            </a:fld>
            <a:endParaRPr lang="en-US" dirty="0"/>
          </a:p>
        </p:txBody>
      </p:sp>
      <p:sp>
        <p:nvSpPr>
          <p:cNvPr id="6" name="Content Placeholder 14">
            <a:extLst>
              <a:ext uri="{FF2B5EF4-FFF2-40B4-BE49-F238E27FC236}">
                <a16:creationId xmlns:a16="http://schemas.microsoft.com/office/drawing/2014/main" id="{5CB5A0A6-E63B-BC41-8540-D1E4EA5237ED}"/>
              </a:ext>
            </a:extLst>
          </p:cNvPr>
          <p:cNvSpPr>
            <a:spLocks noGrp="1"/>
          </p:cNvSpPr>
          <p:nvPr>
            <p:ph sz="quarter" idx="15"/>
          </p:nvPr>
        </p:nvSpPr>
        <p:spPr>
          <a:xfrm>
            <a:off x="6563170" y="1379912"/>
            <a:ext cx="5284703"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2862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AFA70F-03F4-4D4E-A5C5-EE63CE3EFE8C}"/>
              </a:ext>
            </a:extLst>
          </p:cNvPr>
          <p:cNvSpPr>
            <a:spLocks noGrp="1"/>
          </p:cNvSpPr>
          <p:nvPr>
            <p:ph type="title"/>
          </p:nvPr>
        </p:nvSpPr>
        <p:spPr/>
        <p:txBody>
          <a:bodyPr/>
          <a:lstStyle/>
          <a:p>
            <a:r>
              <a:rPr lang="nl-NL"/>
              <a:t>Klik om stijl te bewerken</a:t>
            </a:r>
            <a:endParaRPr lang="en-GB"/>
          </a:p>
        </p:txBody>
      </p:sp>
      <p:sp>
        <p:nvSpPr>
          <p:cNvPr id="3" name="Tijdelijke aanduiding voor datum 2">
            <a:extLst>
              <a:ext uri="{FF2B5EF4-FFF2-40B4-BE49-F238E27FC236}">
                <a16:creationId xmlns:a16="http://schemas.microsoft.com/office/drawing/2014/main" id="{5EF3448D-335B-449E-969C-6986F9DBC22F}"/>
              </a:ext>
            </a:extLst>
          </p:cNvPr>
          <p:cNvSpPr>
            <a:spLocks noGrp="1"/>
          </p:cNvSpPr>
          <p:nvPr>
            <p:ph type="dt" sz="half" idx="10"/>
          </p:nvPr>
        </p:nvSpPr>
        <p:spPr/>
        <p:txBody>
          <a:bodyPr/>
          <a:lstStyle/>
          <a:p>
            <a:endParaRPr lang="en-GB"/>
          </a:p>
        </p:txBody>
      </p:sp>
      <p:sp>
        <p:nvSpPr>
          <p:cNvPr id="4" name="Tijdelijke aanduiding voor voettekst 3">
            <a:extLst>
              <a:ext uri="{FF2B5EF4-FFF2-40B4-BE49-F238E27FC236}">
                <a16:creationId xmlns:a16="http://schemas.microsoft.com/office/drawing/2014/main" id="{1A095724-B204-49DD-8AE2-B00B352B7151}"/>
              </a:ext>
            </a:extLst>
          </p:cNvPr>
          <p:cNvSpPr>
            <a:spLocks noGrp="1"/>
          </p:cNvSpPr>
          <p:nvPr>
            <p:ph type="ftr" sz="quarter" idx="11"/>
          </p:nvPr>
        </p:nvSpPr>
        <p:spPr/>
        <p:txBody>
          <a:bodyPr/>
          <a:lstStyle/>
          <a:p>
            <a:endParaRPr lang="en-GB"/>
          </a:p>
        </p:txBody>
      </p:sp>
      <p:sp>
        <p:nvSpPr>
          <p:cNvPr id="5" name="Tijdelijke aanduiding voor dianummer 4">
            <a:extLst>
              <a:ext uri="{FF2B5EF4-FFF2-40B4-BE49-F238E27FC236}">
                <a16:creationId xmlns:a16="http://schemas.microsoft.com/office/drawing/2014/main" id="{25D72384-542B-4279-98EB-DD1B825A8620}"/>
              </a:ext>
            </a:extLst>
          </p:cNvPr>
          <p:cNvSpPr>
            <a:spLocks noGrp="1"/>
          </p:cNvSpPr>
          <p:nvPr>
            <p:ph type="sldNum" sz="quarter" idx="12"/>
          </p:nvPr>
        </p:nvSpPr>
        <p:spPr/>
        <p:txBody>
          <a:bodyPr/>
          <a:lstStyle/>
          <a:p>
            <a:fld id="{012BE6AC-3039-4459-AC3A-B69D2D841C7B}" type="slidenum">
              <a:rPr lang="en-GB" smtClean="0"/>
              <a:t>‹#›</a:t>
            </a:fld>
            <a:endParaRPr lang="en-GB"/>
          </a:p>
        </p:txBody>
      </p:sp>
    </p:spTree>
    <p:extLst>
      <p:ext uri="{BB962C8B-B14F-4D97-AF65-F5344CB8AC3E}">
        <p14:creationId xmlns:p14="http://schemas.microsoft.com/office/powerpoint/2010/main" val="1175482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ussentitel">
    <p:spTree>
      <p:nvGrpSpPr>
        <p:cNvPr id="1" name=""/>
        <p:cNvGrpSpPr/>
        <p:nvPr/>
      </p:nvGrpSpPr>
      <p:grpSpPr>
        <a:xfrm>
          <a:off x="0" y="0"/>
          <a:ext cx="0" cy="0"/>
          <a:chOff x="0" y="0"/>
          <a:chExt cx="0" cy="0"/>
        </a:xfrm>
      </p:grpSpPr>
      <p:sp>
        <p:nvSpPr>
          <p:cNvPr id="2" name="Tekstvak 4"/>
          <p:cNvSpPr txBox="1">
            <a:spLocks noChangeArrowheads="1"/>
          </p:cNvSpPr>
          <p:nvPr userDrawn="1"/>
        </p:nvSpPr>
        <p:spPr bwMode="auto">
          <a:xfrm>
            <a:off x="573618" y="1662114"/>
            <a:ext cx="11044767" cy="2308225"/>
          </a:xfrm>
          <a:prstGeom prst="rect">
            <a:avLst/>
          </a:prstGeom>
          <a:noFill/>
          <a:ln w="9525">
            <a:solidFill>
              <a:srgbClr val="0087BE"/>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defRPr/>
            </a:pPr>
            <a:endParaRPr lang="nl-BE" altLang="en-US" sz="4800">
              <a:solidFill>
                <a:srgbClr val="0087BE"/>
              </a:solidFill>
            </a:endParaRPr>
          </a:p>
          <a:p>
            <a:pPr algn="ctr" eaLnBrk="1" hangingPunct="1">
              <a:defRPr/>
            </a:pPr>
            <a:endParaRPr lang="nl-BE" altLang="en-US" sz="4800">
              <a:solidFill>
                <a:srgbClr val="0087BE"/>
              </a:solidFill>
            </a:endParaRPr>
          </a:p>
          <a:p>
            <a:pPr algn="ctr" eaLnBrk="1" hangingPunct="1">
              <a:defRPr/>
            </a:pPr>
            <a:endParaRPr lang="nl-BE" altLang="en-US" sz="4800">
              <a:solidFill>
                <a:srgbClr val="0087BE"/>
              </a:solidFill>
            </a:endParaRPr>
          </a:p>
        </p:txBody>
      </p:sp>
      <p:sp>
        <p:nvSpPr>
          <p:cNvPr id="3" name="Slide Number Placeholder 2"/>
          <p:cNvSpPr>
            <a:spLocks noGrp="1"/>
          </p:cNvSpPr>
          <p:nvPr>
            <p:ph type="sldNum" sz="quarter" idx="10"/>
          </p:nvPr>
        </p:nvSpPr>
        <p:spPr>
          <a:xfrm>
            <a:off x="4691360" y="6525344"/>
            <a:ext cx="2844800" cy="293127"/>
          </a:xfrm>
        </p:spPr>
        <p:txBody>
          <a:bodyPr/>
          <a:lstStyle>
            <a:lvl1pPr>
              <a:defRPr/>
            </a:lvl1pPr>
          </a:lstStyle>
          <a:p>
            <a:pPr>
              <a:defRPr/>
            </a:pPr>
            <a:fld id="{EF66DDCB-4F40-4F8C-A2FE-269D135B5A13}" type="slidenum">
              <a:rPr lang="en-GB"/>
              <a:pPr>
                <a:defRPr/>
              </a:pPr>
              <a:t>‹#›</a:t>
            </a:fld>
            <a:endParaRPr lang="en-GB" dirty="0"/>
          </a:p>
        </p:txBody>
      </p:sp>
      <p:sp>
        <p:nvSpPr>
          <p:cNvPr id="4" name="Title 1"/>
          <p:cNvSpPr>
            <a:spLocks noGrp="1"/>
          </p:cNvSpPr>
          <p:nvPr>
            <p:ph type="ctrTitle"/>
          </p:nvPr>
        </p:nvSpPr>
        <p:spPr>
          <a:xfrm>
            <a:off x="573618" y="1662115"/>
            <a:ext cx="11044767" cy="2308224"/>
          </a:xfrm>
          <a:prstGeom prst="rect">
            <a:avLst/>
          </a:prstGeom>
        </p:spPr>
        <p:txBody>
          <a:bodyPr>
            <a:normAutofit/>
          </a:bodyPr>
          <a:lstStyle>
            <a:lvl1pPr algn="ctr">
              <a:defRPr lang="fr-BE" sz="3599" kern="1200" dirty="0">
                <a:solidFill>
                  <a:srgbClr val="0087BE"/>
                </a:solidFill>
                <a:latin typeface="+mn-lt"/>
                <a:ea typeface="+mj-ea"/>
                <a:cs typeface="Arial" panose="020B0604020202020204" pitchFamily="34" charset="0"/>
              </a:defRPr>
            </a:lvl1pPr>
          </a:lstStyle>
          <a:p>
            <a:r>
              <a:rPr lang="en-US" dirty="0"/>
              <a:t>Click to edit Master title style</a:t>
            </a:r>
            <a:endParaRPr lang="fr-BE" dirty="0"/>
          </a:p>
        </p:txBody>
      </p:sp>
    </p:spTree>
    <p:extLst>
      <p:ext uri="{BB962C8B-B14F-4D97-AF65-F5344CB8AC3E}">
        <p14:creationId xmlns:p14="http://schemas.microsoft.com/office/powerpoint/2010/main" val="3933828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23392" y="188640"/>
            <a:ext cx="10972800" cy="922114"/>
          </a:xfrm>
          <a:prstGeom prst="rect">
            <a:avLst/>
          </a:prstGeom>
        </p:spPr>
        <p:txBody>
          <a:bodyPr rtlCol="0">
            <a:normAutofit/>
          </a:bodyPr>
          <a:lstStyle>
            <a:lvl1pPr algn="ctr" defTabSz="914400" rtl="0" eaLnBrk="1" latinLnBrk="0" hangingPunct="1">
              <a:spcBef>
                <a:spcPct val="0"/>
              </a:spcBef>
              <a:buNone/>
              <a:defRPr lang="en-GB" sz="4000" b="0" kern="1200" dirty="0">
                <a:solidFill>
                  <a:srgbClr val="C00000"/>
                </a:solidFill>
                <a:latin typeface="+mj-lt"/>
                <a:ea typeface="+mj-ea"/>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2532029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23392" y="188640"/>
            <a:ext cx="10972800" cy="922114"/>
          </a:xfrm>
          <a:prstGeom prst="rect">
            <a:avLst/>
          </a:prstGeom>
        </p:spPr>
        <p:txBody>
          <a:bodyPr rtlCol="0">
            <a:normAutofit/>
          </a:bodyPr>
          <a:lstStyle>
            <a:lvl1pPr algn="ctr" defTabSz="914400" rtl="0" eaLnBrk="1" latinLnBrk="0" hangingPunct="1">
              <a:spcBef>
                <a:spcPct val="0"/>
              </a:spcBef>
              <a:buNone/>
              <a:defRPr lang="en-GB" sz="4000" b="0" kern="1200" dirty="0">
                <a:solidFill>
                  <a:srgbClr val="C00000"/>
                </a:solidFill>
                <a:latin typeface="+mj-lt"/>
                <a:ea typeface="+mj-ea"/>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1998485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Section Header">
    <p:bg>
      <p:bgRef idx="1001">
        <a:schemeClr val="bg1"/>
      </p:bgRef>
    </p:bg>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8" name="Text Placeholder 2"/>
          <p:cNvSpPr>
            <a:spLocks noGrp="1"/>
          </p:cNvSpPr>
          <p:nvPr>
            <p:ph idx="1"/>
          </p:nvPr>
        </p:nvSpPr>
        <p:spPr>
          <a:xfrm>
            <a:off x="609600" y="1196752"/>
            <a:ext cx="10972800" cy="5112568"/>
          </a:xfrm>
          <a:prstGeom prst="rect">
            <a:avLst/>
          </a:prstGeom>
        </p:spPr>
        <p:txBody>
          <a:bodyPr rtlCol="0">
            <a:normAutofit/>
          </a:bodyPr>
          <a:lstStyle>
            <a:lvl1pPr>
              <a:defRPr sz="2400"/>
            </a:lvl1pPr>
            <a:lvl2pPr marL="742950" indent="-285750">
              <a:buFont typeface="Calibri" panose="020F0502020204030204" pitchFamily="34" charset="0"/>
              <a:buChar char="-"/>
              <a:defRPr sz="2000"/>
            </a:lvl2pPr>
            <a:lvl3pPr>
              <a:defRPr sz="1600"/>
            </a:lvl3pPr>
            <a:lvl4pPr marL="1600200" indent="-228600">
              <a:buFont typeface="Calibri" panose="020F0502020204030204" pitchFamily="34" charset="0"/>
              <a:buChar char="-"/>
              <a:defRPr sz="1600"/>
            </a:lvl4pPr>
            <a:lvl5pPr>
              <a:defRPr sz="16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6" name="Slide Number Placeholder 5"/>
          <p:cNvSpPr>
            <a:spLocks noGrp="1"/>
          </p:cNvSpPr>
          <p:nvPr>
            <p:ph type="sldNum" sz="quarter" idx="4"/>
          </p:nvPr>
        </p:nvSpPr>
        <p:spPr>
          <a:xfrm>
            <a:off x="11125200" y="6489701"/>
            <a:ext cx="1001184" cy="365125"/>
          </a:xfrm>
          <a:prstGeom prst="rect">
            <a:avLst/>
          </a:prstGeom>
        </p:spPr>
        <p:txBody>
          <a:bodyPr vert="horz" lIns="91440" tIns="45720" rIns="91440" bIns="45720" rtlCol="0" anchor="ctr"/>
          <a:lstStyle>
            <a:lvl1pPr algn="r" fontAlgn="auto">
              <a:spcBef>
                <a:spcPts val="0"/>
              </a:spcBef>
              <a:spcAft>
                <a:spcPts val="0"/>
              </a:spcAft>
              <a:defRPr sz="1000">
                <a:solidFill>
                  <a:schemeClr val="bg1">
                    <a:lumMod val="50000"/>
                  </a:schemeClr>
                </a:solidFill>
                <a:latin typeface="+mn-lt"/>
                <a:cs typeface="+mn-cs"/>
              </a:defRPr>
            </a:lvl1pPr>
          </a:lstStyle>
          <a:p>
            <a:pPr>
              <a:defRPr/>
            </a:pPr>
            <a:fld id="{14676CE1-14E3-46A9-BAE8-13AD1D1AD5EB}" type="slidenum">
              <a:rPr lang="en-GB">
                <a:solidFill>
                  <a:prstClr val="white">
                    <a:lumMod val="50000"/>
                  </a:prstClr>
                </a:solidFill>
              </a:rPr>
              <a:pPr>
                <a:defRPr/>
              </a:pPr>
              <a:t>‹#›</a:t>
            </a:fld>
            <a:endParaRPr lang="en-GB" dirty="0">
              <a:solidFill>
                <a:prstClr val="white">
                  <a:lumMod val="50000"/>
                </a:prstClr>
              </a:solidFill>
            </a:endParaRPr>
          </a:p>
        </p:txBody>
      </p:sp>
      <p:sp>
        <p:nvSpPr>
          <p:cNvPr id="9" name="TextBox 7"/>
          <p:cNvSpPr txBox="1">
            <a:spLocks noChangeArrowheads="1"/>
          </p:cNvSpPr>
          <p:nvPr userDrawn="1"/>
        </p:nvSpPr>
        <p:spPr bwMode="auto">
          <a:xfrm>
            <a:off x="1271464" y="6485494"/>
            <a:ext cx="10079567" cy="369332"/>
          </a:xfrm>
          <a:prstGeom prst="rect">
            <a:avLst/>
          </a:prstGeom>
          <a:solidFill>
            <a:srgbClr val="0080B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800">
              <a:solidFill>
                <a:prstClr val="black"/>
              </a:solidFill>
              <a:cs typeface="Arial" charset="0"/>
            </a:endParaRPr>
          </a:p>
        </p:txBody>
      </p:sp>
    </p:spTree>
    <p:extLst>
      <p:ext uri="{BB962C8B-B14F-4D97-AF65-F5344CB8AC3E}">
        <p14:creationId xmlns:p14="http://schemas.microsoft.com/office/powerpoint/2010/main" val="183141039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09600" y="1052736"/>
            <a:ext cx="10972800" cy="5256584"/>
          </a:xfrm>
          <a:prstGeom prst="rect">
            <a:avLst/>
          </a:prstGeom>
        </p:spPr>
        <p:txBody>
          <a:bodyPr/>
          <a:lstStyle>
            <a:lvl1pPr>
              <a:defRPr sz="2400"/>
            </a:lvl1pPr>
            <a:lvl2pPr marL="622300" indent="-266700">
              <a:defRPr sz="2000"/>
            </a:lvl2pPr>
            <a:lvl3pPr marL="809625" indent="-187325">
              <a:defRPr sz="2000"/>
            </a:lvl3pPr>
            <a:lvl4pPr marL="1076325" indent="-266700">
              <a:defRPr sz="2000"/>
            </a:lvl4pPr>
            <a:lvl5pPr marL="1254125" indent="-177800">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8" name="Slide Number Placeholder 5"/>
          <p:cNvSpPr>
            <a:spLocks noGrp="1"/>
          </p:cNvSpPr>
          <p:nvPr>
            <p:ph type="sldNum" sz="quarter" idx="4"/>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a:t>
            </a:fld>
            <a:r>
              <a:rPr lang="fr-BE" dirty="0"/>
              <a:t> </a:t>
            </a:r>
          </a:p>
        </p:txBody>
      </p:sp>
      <p:sp>
        <p:nvSpPr>
          <p:cNvPr id="5"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1175039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without titles">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335360" y="980729"/>
            <a:ext cx="5661157" cy="5328596"/>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6" name="Content Placeholder 5"/>
          <p:cNvSpPr>
            <a:spLocks noGrp="1"/>
          </p:cNvSpPr>
          <p:nvPr>
            <p:ph sz="quarter" idx="4" hasCustomPrompt="1"/>
          </p:nvPr>
        </p:nvSpPr>
        <p:spPr>
          <a:xfrm>
            <a:off x="6193371" y="980730"/>
            <a:ext cx="5663274" cy="5317708"/>
          </a:xfrm>
          <a:prstGeom prst="rect">
            <a:avLst/>
          </a:prstGeom>
        </p:spPr>
        <p:txBody>
          <a:bodyPr/>
          <a:lstStyle>
            <a:lvl1pPr marL="228600" indent="-228600">
              <a:defRPr sz="2000"/>
            </a:lvl1pPr>
            <a:lvl2pPr marL="457200" indent="-228600">
              <a:spcBef>
                <a:spcPts val="600"/>
              </a:spcBef>
              <a:defRPr sz="1800"/>
            </a:lvl2pPr>
            <a:lvl3pPr marL="685800" indent="-228600">
              <a:spcBef>
                <a:spcPts val="600"/>
              </a:spcBef>
              <a:defRPr sz="1600"/>
            </a:lvl3pPr>
            <a:lvl4pPr marL="914400" indent="-228600">
              <a:spcBef>
                <a:spcPts val="600"/>
              </a:spcBef>
              <a:defRPr sz="1600"/>
            </a:lvl4pPr>
            <a:lvl5pPr marL="1143000" indent="-228600">
              <a:spcBef>
                <a:spcPts val="600"/>
              </a:spcBef>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11" name="Slide Number Placeholder 5"/>
          <p:cNvSpPr>
            <a:spLocks noGrp="1"/>
          </p:cNvSpPr>
          <p:nvPr>
            <p:ph type="sldNum" sz="quarter" idx="11"/>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fld id="{30A9230E-FFBB-4CCB-ABD7-198084EDE768}" type="slidenum">
              <a:rPr lang="fr-BE" smtClean="0"/>
              <a:pPr/>
              <a:t>‹#›</a:t>
            </a:fld>
            <a:endParaRPr lang="fr-BE" dirty="0"/>
          </a:p>
        </p:txBody>
      </p:sp>
      <p:sp>
        <p:nvSpPr>
          <p:cNvPr id="7"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3532019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a:t>
            </a:fld>
            <a:r>
              <a:rPr lang="fr-BE" dirty="0"/>
              <a:t> </a:t>
            </a:r>
          </a:p>
        </p:txBody>
      </p:sp>
      <p:sp>
        <p:nvSpPr>
          <p:cNvPr id="4"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Tree>
    <p:extLst>
      <p:ext uri="{BB962C8B-B14F-4D97-AF65-F5344CB8AC3E}">
        <p14:creationId xmlns:p14="http://schemas.microsoft.com/office/powerpoint/2010/main" val="4054844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691360" y="6453346"/>
            <a:ext cx="284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a:t>
            </a:fld>
            <a:r>
              <a:rPr lang="fr-BE" dirty="0"/>
              <a:t> </a:t>
            </a:r>
          </a:p>
        </p:txBody>
      </p:sp>
      <p:sp>
        <p:nvSpPr>
          <p:cNvPr id="3" name="Rectangle 2"/>
          <p:cNvSpPr/>
          <p:nvPr userDrawn="1"/>
        </p:nvSpPr>
        <p:spPr>
          <a:xfrm>
            <a:off x="10719" y="836712"/>
            <a:ext cx="12162462" cy="1440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8881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6" name="Picture 2" descr="http://fr.hdyo.org/assets/ask-question-2-ce96e3e01c85a38a0d39c61cfae6d42c.jpg"/>
          <p:cNvPicPr>
            <a:picLocks noChangeAspect="1" noChangeArrowheads="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1271464" y="908720"/>
            <a:ext cx="4626790" cy="4176464"/>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5"/>
          <p:cNvSpPr>
            <a:spLocks noGrp="1"/>
          </p:cNvSpPr>
          <p:nvPr>
            <p:ph type="sldNum" sz="quarter" idx="10"/>
          </p:nvPr>
        </p:nvSpPr>
        <p:spPr/>
        <p:txBody>
          <a:bodyPr/>
          <a:lstStyle>
            <a:lvl1pPr>
              <a:defRPr/>
            </a:lvl1pPr>
          </a:lstStyle>
          <a:p>
            <a:pPr>
              <a:defRPr/>
            </a:pPr>
            <a:fld id="{97CCC5E9-F9D9-46F9-AA92-085E1A182B77}" type="slidenum">
              <a:rPr lang="en-GB"/>
              <a:pPr>
                <a:defRPr/>
              </a:pPr>
              <a:t>‹#›</a:t>
            </a:fld>
            <a:endParaRPr lang="en-GB" dirty="0"/>
          </a:p>
        </p:txBody>
      </p:sp>
      <p:grpSp>
        <p:nvGrpSpPr>
          <p:cNvPr id="12" name="Group 11"/>
          <p:cNvGrpSpPr>
            <a:grpSpLocks/>
          </p:cNvGrpSpPr>
          <p:nvPr userDrawn="1"/>
        </p:nvGrpSpPr>
        <p:grpSpPr bwMode="auto">
          <a:xfrm>
            <a:off x="6672064" y="1700808"/>
            <a:ext cx="4624520" cy="2800767"/>
            <a:chOff x="4406900" y="2676525"/>
            <a:chExt cx="4268788" cy="2802021"/>
          </a:xfrm>
        </p:grpSpPr>
        <p:pic>
          <p:nvPicPr>
            <p:cNvPr id="13"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2"/>
            <p:cNvSpPr txBox="1">
              <a:spLocks noChangeArrowheads="1"/>
            </p:cNvSpPr>
            <p:nvPr userDrawn="1"/>
          </p:nvSpPr>
          <p:spPr bwMode="auto">
            <a:xfrm>
              <a:off x="4787900" y="2676525"/>
              <a:ext cx="3887788" cy="2802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endParaRPr lang="fr-BE" altLang="en-US" sz="1600" dirty="0">
                <a:solidFill>
                  <a:srgbClr val="0D0D0D"/>
                </a:solidFill>
                <a:latin typeface="+mn-lt"/>
                <a:cs typeface="Arial" pitchFamily="34" charset="0"/>
              </a:endParaRPr>
            </a:p>
            <a:p>
              <a:pPr>
                <a:defRPr/>
              </a:pPr>
              <a:r>
                <a:rPr lang="nl-BE" sz="1600" dirty="0">
                  <a:latin typeface="+mn-lt"/>
                  <a:cs typeface="Arial" pitchFamily="34" charset="0"/>
                </a:rPr>
                <a:t>frank.robben@mail.fgov.be </a:t>
              </a: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a:t>
              </a:r>
              <a:r>
                <a:rPr lang="nl-BE" sz="1600" dirty="0" err="1">
                  <a:latin typeface="+mn-lt"/>
                  <a:cs typeface="Arial" pitchFamily="34" charset="0"/>
                  <a:sym typeface="Arial" pitchFamily="34" charset="0"/>
                </a:rPr>
                <a:t>FrRobben</a:t>
              </a:r>
              <a:endParaRPr lang="nl-BE" sz="1600" dirty="0">
                <a:latin typeface="+mn-lt"/>
                <a:cs typeface="Arial" pitchFamily="34" charset="0"/>
                <a:sym typeface="Arial" pitchFamily="34" charset="0"/>
              </a:endParaRPr>
            </a:p>
            <a:p>
              <a:pPr>
                <a:defRPr/>
              </a:pPr>
              <a:endParaRPr lang="fr-BE" altLang="en-US" sz="1600" dirty="0">
                <a:latin typeface="+mn-lt"/>
                <a:cs typeface="Arial" pitchFamily="34" charset="0"/>
                <a:sym typeface="Arial" pitchFamily="34" charset="0"/>
              </a:endParaRPr>
            </a:p>
            <a:p>
              <a:pPr>
                <a:defRPr/>
              </a:pPr>
              <a:r>
                <a:rPr lang="nl-BE" sz="1600" dirty="0">
                  <a:latin typeface="+mn-lt"/>
                  <a:cs typeface="Arial" pitchFamily="34" charset="0"/>
                  <a:sym typeface="Arial" pitchFamily="34" charset="0"/>
                </a:rPr>
                <a:t>https://www.frankrobben.be</a:t>
              </a:r>
            </a:p>
            <a:p>
              <a:pPr>
                <a:defRPr/>
              </a:pPr>
              <a:r>
                <a:rPr lang="nl-BE" sz="1600" dirty="0">
                  <a:latin typeface="+mn-lt"/>
                  <a:cs typeface="Arial" pitchFamily="34" charset="0"/>
                  <a:sym typeface="Arial" pitchFamily="34" charset="0"/>
                </a:rPr>
                <a:t>https://www.ksz.fgov.be</a:t>
              </a:r>
            </a:p>
            <a:p>
              <a:pPr>
                <a:defRPr/>
              </a:pPr>
              <a:r>
                <a:rPr lang="nl-BE" sz="1600" dirty="0">
                  <a:latin typeface="+mn-lt"/>
                  <a:cs typeface="Arial" pitchFamily="34" charset="0"/>
                  <a:sym typeface="Arial" pitchFamily="34" charset="0"/>
                </a:rPr>
                <a:t>https://www.ehealth.fgov.be</a:t>
              </a:r>
            </a:p>
          </p:txBody>
        </p:sp>
      </p:grpSp>
    </p:spTree>
    <p:extLst>
      <p:ext uri="{BB962C8B-B14F-4D97-AF65-F5344CB8AC3E}">
        <p14:creationId xmlns:p14="http://schemas.microsoft.com/office/powerpoint/2010/main" val="14356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268760"/>
            <a:ext cx="53848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itle Placeholder 1"/>
          <p:cNvSpPr>
            <a:spLocks noGrp="1"/>
          </p:cNvSpPr>
          <p:nvPr>
            <p:ph type="title"/>
          </p:nvPr>
        </p:nvSpPr>
        <p:spPr>
          <a:xfrm>
            <a:off x="623392" y="188640"/>
            <a:ext cx="10972800" cy="922114"/>
          </a:xfrm>
          <a:prstGeom prst="rect">
            <a:avLst/>
          </a:prstGeom>
        </p:spPr>
        <p:txBody>
          <a:bodyPr rtlCol="0">
            <a:normAutofit/>
          </a:bodyPr>
          <a:lstStyle>
            <a:lvl1pPr>
              <a:defRPr sz="4000" b="0">
                <a:solidFill>
                  <a:srgbClr val="0087BE"/>
                </a:solidFill>
              </a:defRPr>
            </a:lvl1pPr>
          </a:lstStyle>
          <a:p>
            <a:r>
              <a:rPr lang="en-US" dirty="0"/>
              <a:t>Click to edit Master title style</a:t>
            </a:r>
            <a:endParaRPr lang="en-GB" dirty="0"/>
          </a:p>
        </p:txBody>
      </p:sp>
      <p:sp>
        <p:nvSpPr>
          <p:cNvPr id="5" name="Slide Number Placeholder 6"/>
          <p:cNvSpPr>
            <a:spLocks noGrp="1"/>
          </p:cNvSpPr>
          <p:nvPr>
            <p:ph type="sldNum" sz="quarter" idx="10"/>
          </p:nvPr>
        </p:nvSpPr>
        <p:spPr/>
        <p:txBody>
          <a:bodyPr/>
          <a:lstStyle>
            <a:lvl1pPr>
              <a:defRPr/>
            </a:lvl1pPr>
          </a:lstStyle>
          <a:p>
            <a:pPr>
              <a:defRPr/>
            </a:pPr>
            <a:fld id="{A5F37D79-5435-4A72-95CC-13718149D69C}" type="slidenum">
              <a:rPr lang="en-GB"/>
              <a:pPr>
                <a:defRPr/>
              </a:pPr>
              <a:t>‹#›</a:t>
            </a:fld>
            <a:endParaRPr lang="en-GB"/>
          </a:p>
        </p:txBody>
      </p:sp>
    </p:spTree>
    <p:extLst>
      <p:ext uri="{BB962C8B-B14F-4D97-AF65-F5344CB8AC3E}">
        <p14:creationId xmlns:p14="http://schemas.microsoft.com/office/powerpoint/2010/main" val="11965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eldia+grafiek">
    <p:spTree>
      <p:nvGrpSpPr>
        <p:cNvPr id="1" name=""/>
        <p:cNvGrpSpPr/>
        <p:nvPr/>
      </p:nvGrpSpPr>
      <p:grpSpPr>
        <a:xfrm>
          <a:off x="0" y="0"/>
          <a:ext cx="0" cy="0"/>
          <a:chOff x="0" y="0"/>
          <a:chExt cx="0" cy="0"/>
        </a:xfrm>
      </p:grpSpPr>
      <p:sp>
        <p:nvSpPr>
          <p:cNvPr id="10" name="Tijdelijke aanduiding voor dianummer 5"/>
          <p:cNvSpPr>
            <a:spLocks noGrp="1"/>
          </p:cNvSpPr>
          <p:nvPr>
            <p:ph type="sldNum" sz="quarter" idx="4"/>
          </p:nvPr>
        </p:nvSpPr>
        <p:spPr>
          <a:xfrm>
            <a:off x="5677840" y="6266287"/>
            <a:ext cx="2978827" cy="399135"/>
          </a:xfrm>
          <a:prstGeom prst="rect">
            <a:avLst/>
          </a:prstGeom>
        </p:spPr>
        <p:txBody>
          <a:bodyPr vert="horz" lIns="91440" tIns="45720" rIns="91440" bIns="45720" rtlCol="0" anchor="ctr"/>
          <a:lstStyle>
            <a:lvl1pPr algn="r">
              <a:defRPr sz="1200">
                <a:solidFill>
                  <a:schemeClr val="tx1">
                    <a:tint val="75000"/>
                  </a:schemeClr>
                </a:solidFill>
              </a:defRPr>
            </a:lvl1pPr>
          </a:lstStyle>
          <a:p>
            <a:fld id="{A7CC3638-A99D-674C-A789-FA84B7E5EA16}" type="slidenum">
              <a:rPr lang="nl-NL" smtClean="0"/>
              <a:t>‹#›</a:t>
            </a:fld>
            <a:endParaRPr lang="nl-NL" dirty="0"/>
          </a:p>
        </p:txBody>
      </p:sp>
      <p:sp>
        <p:nvSpPr>
          <p:cNvPr id="11" name="Tijdelijke aanduiding voor datum 6"/>
          <p:cNvSpPr>
            <a:spLocks noGrp="1"/>
          </p:cNvSpPr>
          <p:nvPr>
            <p:ph type="dt" sz="half" idx="2"/>
          </p:nvPr>
        </p:nvSpPr>
        <p:spPr>
          <a:xfrm>
            <a:off x="806350" y="6266287"/>
            <a:ext cx="4752805" cy="39913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
        <p:nvSpPr>
          <p:cNvPr id="12" name="Tijdelijke aanduiding voor titel 1"/>
          <p:cNvSpPr>
            <a:spLocks noGrp="1"/>
          </p:cNvSpPr>
          <p:nvPr>
            <p:ph type="title"/>
          </p:nvPr>
        </p:nvSpPr>
        <p:spPr>
          <a:xfrm>
            <a:off x="-1012775" y="302381"/>
            <a:ext cx="10943929" cy="604762"/>
          </a:xfrm>
          <a:prstGeom prst="roundRect">
            <a:avLst>
              <a:gd name="adj" fmla="val 50000"/>
            </a:avLst>
          </a:prstGeom>
          <a:solidFill>
            <a:srgbClr val="0F879D"/>
          </a:solidFill>
          <a:ln>
            <a:noFill/>
          </a:ln>
          <a:effectLst/>
        </p:spPr>
        <p:txBody>
          <a:bodyPr vert="horz" lIns="1296000" tIns="140400" rIns="91440" bIns="140400" rtlCol="0" anchor="ctr">
            <a:noAutofit/>
          </a:bodyPr>
          <a:lstStyle>
            <a:lvl1pPr>
              <a:defRPr sz="2800"/>
            </a:lvl1pPr>
          </a:lstStyle>
          <a:p>
            <a:r>
              <a:rPr lang="nl-BE" dirty="0"/>
              <a:t>Titelstijl van model bewerken</a:t>
            </a:r>
            <a:endParaRPr lang="nl-NL" dirty="0"/>
          </a:p>
        </p:txBody>
      </p:sp>
      <p:sp>
        <p:nvSpPr>
          <p:cNvPr id="8" name="Tijdelijke aanduiding voor grafiek 2"/>
          <p:cNvSpPr>
            <a:spLocks noGrp="1"/>
          </p:cNvSpPr>
          <p:nvPr>
            <p:ph type="chart" sz="quarter" idx="12" hasCustomPrompt="1"/>
          </p:nvPr>
        </p:nvSpPr>
        <p:spPr>
          <a:xfrm>
            <a:off x="806451" y="1335088"/>
            <a:ext cx="10598149" cy="4340225"/>
          </a:xfrm>
          <a:prstGeom prst="rect">
            <a:avLst/>
          </a:prstGeom>
        </p:spPr>
        <p:txBody>
          <a:bodyPr vert="horz" anchor="ctr"/>
          <a:lstStyle>
            <a:lvl1pPr marL="0" indent="0" algn="ctr">
              <a:buNone/>
              <a:defRPr/>
            </a:lvl1pPr>
          </a:lstStyle>
          <a:p>
            <a:r>
              <a:rPr lang="nl-NL" dirty="0"/>
              <a:t>Voeg een grafiek in</a:t>
            </a:r>
          </a:p>
        </p:txBody>
      </p:sp>
    </p:spTree>
    <p:extLst>
      <p:ext uri="{BB962C8B-B14F-4D97-AF65-F5344CB8AC3E}">
        <p14:creationId xmlns:p14="http://schemas.microsoft.com/office/powerpoint/2010/main" val="3786855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ustom - 2 col left imag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73C9B24-F1A3-7C43-9D8C-114820AF1796}"/>
              </a:ext>
            </a:extLst>
          </p:cNvPr>
          <p:cNvSpPr/>
          <p:nvPr userDrawn="1"/>
        </p:nvSpPr>
        <p:spPr>
          <a:xfrm>
            <a:off x="-1" y="0"/>
            <a:ext cx="12192001" cy="1219200"/>
          </a:xfrm>
          <a:prstGeom prst="rect">
            <a:avLst/>
          </a:prstGeom>
          <a:gradFill>
            <a:gsLst>
              <a:gs pos="100000">
                <a:srgbClr val="0C6EAA"/>
              </a:gs>
              <a:gs pos="10000">
                <a:srgbClr val="4BA0D2"/>
              </a:gs>
            </a:gsLst>
            <a:lin ang="0" scaled="0"/>
          </a:gradFill>
          <a:ln w="285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dirty="0" err="1">
              <a:solidFill>
                <a:schemeClr val="tx1"/>
              </a:solidFill>
            </a:endParaRPr>
          </a:p>
        </p:txBody>
      </p:sp>
      <p:sp>
        <p:nvSpPr>
          <p:cNvPr id="9" name="Content Placeholder 14">
            <a:extLst>
              <a:ext uri="{FF2B5EF4-FFF2-40B4-BE49-F238E27FC236}">
                <a16:creationId xmlns:a16="http://schemas.microsoft.com/office/drawing/2014/main" id="{5CB5A0A6-E63B-BC41-8540-D1E4EA5237ED}"/>
              </a:ext>
            </a:extLst>
          </p:cNvPr>
          <p:cNvSpPr>
            <a:spLocks noGrp="1"/>
          </p:cNvSpPr>
          <p:nvPr>
            <p:ph sz="quarter" idx="14"/>
          </p:nvPr>
        </p:nvSpPr>
        <p:spPr>
          <a:xfrm>
            <a:off x="399012" y="1379913"/>
            <a:ext cx="11371950" cy="5255487"/>
          </a:xfrm>
        </p:spPr>
        <p:txBody>
          <a:bodyPr>
            <a:normAutofit/>
          </a:bodyPr>
          <a:lstStyle>
            <a:lvl1pPr marL="342900" indent="-342900">
              <a:lnSpc>
                <a:spcPct val="100000"/>
              </a:lnSpc>
              <a:buFont typeface="Arial" panose="020B0604020202020204" pitchFamily="34" charset="0"/>
              <a:buChar char="•"/>
              <a:defRPr sz="2800">
                <a:solidFill>
                  <a:schemeClr val="tx1"/>
                </a:solidFill>
                <a:latin typeface="+mn-lt"/>
                <a:ea typeface="Roboto" panose="02000000000000000000" pitchFamily="2" charset="0"/>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1">
            <a:extLst>
              <a:ext uri="{FF2B5EF4-FFF2-40B4-BE49-F238E27FC236}">
                <a16:creationId xmlns:a16="http://schemas.microsoft.com/office/drawing/2014/main" id="{BA2CD1E3-FD4F-0743-AAEC-069ECD9D1EA2}"/>
              </a:ext>
            </a:extLst>
          </p:cNvPr>
          <p:cNvSpPr>
            <a:spLocks noGrp="1"/>
          </p:cNvSpPr>
          <p:nvPr>
            <p:ph type="title" hasCustomPrompt="1"/>
          </p:nvPr>
        </p:nvSpPr>
        <p:spPr>
          <a:xfrm>
            <a:off x="339435" y="17927"/>
            <a:ext cx="11431526" cy="1129556"/>
          </a:xfrm>
          <a:prstGeom prst="rect">
            <a:avLst/>
          </a:prstGeom>
        </p:spPr>
        <p:txBody>
          <a:bodyPr>
            <a:normAutofit/>
          </a:bodyPr>
          <a:lstStyle>
            <a:lvl1pPr>
              <a:defRPr sz="3000">
                <a:solidFill>
                  <a:schemeClr val="bg1"/>
                </a:solidFill>
              </a:defRPr>
            </a:lvl1pPr>
          </a:lstStyle>
          <a:p>
            <a:r>
              <a:rPr lang="en-US" dirty="0"/>
              <a:t>Two column layout — option 1 left image</a:t>
            </a:r>
          </a:p>
        </p:txBody>
      </p:sp>
      <p:sp>
        <p:nvSpPr>
          <p:cNvPr id="12" name="Slide Number Placeholder 5">
            <a:extLst>
              <a:ext uri="{FF2B5EF4-FFF2-40B4-BE49-F238E27FC236}">
                <a16:creationId xmlns:a16="http://schemas.microsoft.com/office/drawing/2014/main" id="{0C467AD2-1A83-534E-A2AD-35C51302E734}"/>
              </a:ext>
            </a:extLst>
          </p:cNvPr>
          <p:cNvSpPr>
            <a:spLocks noGrp="1"/>
          </p:cNvSpPr>
          <p:nvPr>
            <p:ph type="sldNum" sz="quarter" idx="12"/>
          </p:nvPr>
        </p:nvSpPr>
        <p:spPr>
          <a:xfrm>
            <a:off x="9027761" y="6270275"/>
            <a:ext cx="2743200" cy="365125"/>
          </a:xfrm>
          <a:prstGeom prst="rect">
            <a:avLst/>
          </a:prstGeom>
        </p:spPr>
        <p:txBody>
          <a:bodyPr/>
          <a:lstStyle/>
          <a:p>
            <a:fld id="{D45B42A2-12DC-D04A-88D3-A93CC82DF348}" type="slidenum">
              <a:rPr lang="en-US" smtClean="0"/>
              <a:t>‹#›</a:t>
            </a:fld>
            <a:endParaRPr lang="en-US" dirty="0"/>
          </a:p>
        </p:txBody>
      </p:sp>
    </p:spTree>
    <p:extLst>
      <p:ext uri="{BB962C8B-B14F-4D97-AF65-F5344CB8AC3E}">
        <p14:creationId xmlns:p14="http://schemas.microsoft.com/office/powerpoint/2010/main" val="597304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91344" y="0"/>
            <a:ext cx="11809312" cy="908720"/>
          </a:xfrm>
          <a:prstGeom prst="rect">
            <a:avLst/>
          </a:prstGeom>
        </p:spPr>
        <p:txBody>
          <a:bodyPr vert="horz" lIns="91440" tIns="45720" rIns="91440" bIns="45720" rtlCol="0" anchor="ctr">
            <a:normAutofit/>
          </a:bodyPr>
          <a:lstStyle/>
          <a:p>
            <a:r>
              <a:rPr lang="en-US" dirty="0"/>
              <a:t>Click to edit Master title style</a:t>
            </a:r>
            <a:endParaRPr lang="fr-BE" dirty="0"/>
          </a:p>
        </p:txBody>
      </p:sp>
      <p:sp>
        <p:nvSpPr>
          <p:cNvPr id="9" name="Text Placeholder 2"/>
          <p:cNvSpPr>
            <a:spLocks noGrp="1"/>
          </p:cNvSpPr>
          <p:nvPr>
            <p:ph type="body" idx="1"/>
          </p:nvPr>
        </p:nvSpPr>
        <p:spPr>
          <a:xfrm>
            <a:off x="609600" y="1052738"/>
            <a:ext cx="10972800" cy="54726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BE" dirty="0"/>
          </a:p>
        </p:txBody>
      </p:sp>
      <p:sp>
        <p:nvSpPr>
          <p:cNvPr id="11" name="Slide Number Placeholder 5"/>
          <p:cNvSpPr>
            <a:spLocks noGrp="1"/>
          </p:cNvSpPr>
          <p:nvPr>
            <p:ph type="sldNum" sz="quarter" idx="4"/>
          </p:nvPr>
        </p:nvSpPr>
        <p:spPr>
          <a:xfrm>
            <a:off x="4691360" y="6525344"/>
            <a:ext cx="2844800" cy="29312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dirty="0"/>
              <a:t> </a:t>
            </a:r>
            <a:fld id="{30A9230E-FFBB-4CCB-ABD7-198084EDE768}" type="slidenum">
              <a:rPr lang="fr-BE" smtClean="0"/>
              <a:pPr/>
              <a:t>‹#›</a:t>
            </a:fld>
            <a:r>
              <a:rPr lang="fr-BE" dirty="0"/>
              <a:t> </a:t>
            </a:r>
          </a:p>
        </p:txBody>
      </p:sp>
    </p:spTree>
    <p:extLst>
      <p:ext uri="{BB962C8B-B14F-4D97-AF65-F5344CB8AC3E}">
        <p14:creationId xmlns:p14="http://schemas.microsoft.com/office/powerpoint/2010/main" val="3465335338"/>
      </p:ext>
    </p:extLst>
  </p:cSld>
  <p:clrMap bg1="lt1" tx1="dk1" bg2="lt2" tx2="dk2" accent1="accent1" accent2="accent2" accent3="accent3" accent4="accent4" accent5="accent5" accent6="accent6" hlink="hlink" folHlink="folHlink"/>
  <p:sldLayoutIdLst>
    <p:sldLayoutId id="2147483908" r:id="rId1"/>
    <p:sldLayoutId id="2147483909" r:id="rId2"/>
    <p:sldLayoutId id="2147483918" r:id="rId3"/>
    <p:sldLayoutId id="2147483911" r:id="rId4"/>
    <p:sldLayoutId id="2147483912" r:id="rId5"/>
    <p:sldLayoutId id="2147483902" r:id="rId6"/>
    <p:sldLayoutId id="2147483924" r:id="rId7"/>
    <p:sldLayoutId id="2147483926" r:id="rId8"/>
    <p:sldLayoutId id="2147483930" r:id="rId9"/>
    <p:sldLayoutId id="2147483931" r:id="rId10"/>
    <p:sldLayoutId id="2147483932" r:id="rId11"/>
    <p:sldLayoutId id="2147483933" r:id="rId12"/>
    <p:sldLayoutId id="2147483935" r:id="rId13"/>
    <p:sldLayoutId id="2147483936" r:id="rId14"/>
    <p:sldLayoutId id="2147483937" r:id="rId15"/>
  </p:sldLayoutIdLst>
  <p:hf hdr="0" ftr="0" dt="0"/>
  <p:txStyles>
    <p:titleStyle>
      <a:lvl1pPr algn="ctr" defTabSz="914384" rtl="0" eaLnBrk="1" latinLnBrk="0" hangingPunct="1">
        <a:spcBef>
          <a:spcPct val="0"/>
        </a:spcBef>
        <a:buNone/>
        <a:defRPr sz="3599" kern="1200">
          <a:solidFill>
            <a:srgbClr val="0087BE"/>
          </a:solidFill>
          <a:latin typeface="+mn-lt"/>
          <a:ea typeface="+mj-ea"/>
          <a:cs typeface="Arial" panose="020B0604020202020204" pitchFamily="34" charset="0"/>
        </a:defRPr>
      </a:lvl1pPr>
    </p:titleStyle>
    <p:bodyStyle>
      <a:lvl1pPr marL="342894" indent="-342894" algn="l" defTabSz="914384" rtl="0" eaLnBrk="1" latinLnBrk="0" hangingPunct="1">
        <a:spcBef>
          <a:spcPct val="20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742937" indent="-28574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2980"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3pPr>
      <a:lvl4pPr marL="1600173"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4pPr>
      <a:lvl5pPr marL="2057364" indent="-228596" algn="l" defTabSz="914384" rtl="0" eaLnBrk="1" latinLnBrk="0" hangingPunct="1">
        <a:spcBef>
          <a:spcPct val="20000"/>
        </a:spcBef>
        <a:buFont typeface="Arial" panose="020B0604020202020204" pitchFamily="34" charset="0"/>
        <a:buChar char="»"/>
        <a:defRPr sz="2400" kern="1200">
          <a:solidFill>
            <a:schemeClr val="tx1">
              <a:lumMod val="65000"/>
              <a:lumOff val="35000"/>
            </a:schemeClr>
          </a:solidFill>
          <a:latin typeface="+mn-lt"/>
          <a:ea typeface="+mn-ea"/>
          <a:cs typeface="+mn-cs"/>
        </a:defRPr>
      </a:lvl5pPr>
      <a:lvl6pPr marL="2514557"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50"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41"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33" indent="-228596" algn="l" defTabSz="91438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384" rtl="0" eaLnBrk="1" latinLnBrk="0" hangingPunct="1">
        <a:defRPr sz="1800" kern="1200">
          <a:solidFill>
            <a:schemeClr val="tx1"/>
          </a:solidFill>
          <a:latin typeface="+mn-lt"/>
          <a:ea typeface="+mn-ea"/>
          <a:cs typeface="+mn-cs"/>
        </a:defRPr>
      </a:lvl1pPr>
      <a:lvl2pPr marL="457192" algn="l" defTabSz="914384" rtl="0" eaLnBrk="1" latinLnBrk="0" hangingPunct="1">
        <a:defRPr sz="1800" kern="1200">
          <a:solidFill>
            <a:schemeClr val="tx1"/>
          </a:solidFill>
          <a:latin typeface="+mn-lt"/>
          <a:ea typeface="+mn-ea"/>
          <a:cs typeface="+mn-cs"/>
        </a:defRPr>
      </a:lvl2pPr>
      <a:lvl3pPr marL="914384" algn="l" defTabSz="914384" rtl="0" eaLnBrk="1" latinLnBrk="0" hangingPunct="1">
        <a:defRPr sz="1800" kern="1200">
          <a:solidFill>
            <a:schemeClr val="tx1"/>
          </a:solidFill>
          <a:latin typeface="+mn-lt"/>
          <a:ea typeface="+mn-ea"/>
          <a:cs typeface="+mn-cs"/>
        </a:defRPr>
      </a:lvl3pPr>
      <a:lvl4pPr marL="1371577" algn="l" defTabSz="914384" rtl="0" eaLnBrk="1" latinLnBrk="0" hangingPunct="1">
        <a:defRPr sz="1800" kern="1200">
          <a:solidFill>
            <a:schemeClr val="tx1"/>
          </a:solidFill>
          <a:latin typeface="+mn-lt"/>
          <a:ea typeface="+mn-ea"/>
          <a:cs typeface="+mn-cs"/>
        </a:defRPr>
      </a:lvl4pPr>
      <a:lvl5pPr marL="1828767" algn="l" defTabSz="914384" rtl="0" eaLnBrk="1" latinLnBrk="0" hangingPunct="1">
        <a:defRPr sz="1800" kern="1200">
          <a:solidFill>
            <a:schemeClr val="tx1"/>
          </a:solidFill>
          <a:latin typeface="+mn-lt"/>
          <a:ea typeface="+mn-ea"/>
          <a:cs typeface="+mn-cs"/>
        </a:defRPr>
      </a:lvl5pPr>
      <a:lvl6pPr marL="2285961" algn="l" defTabSz="914384" rtl="0" eaLnBrk="1" latinLnBrk="0" hangingPunct="1">
        <a:defRPr sz="1800" kern="1200">
          <a:solidFill>
            <a:schemeClr val="tx1"/>
          </a:solidFill>
          <a:latin typeface="+mn-lt"/>
          <a:ea typeface="+mn-ea"/>
          <a:cs typeface="+mn-cs"/>
        </a:defRPr>
      </a:lvl6pPr>
      <a:lvl7pPr marL="2743152" algn="l" defTabSz="914384" rtl="0" eaLnBrk="1" latinLnBrk="0" hangingPunct="1">
        <a:defRPr sz="1800" kern="1200">
          <a:solidFill>
            <a:schemeClr val="tx1"/>
          </a:solidFill>
          <a:latin typeface="+mn-lt"/>
          <a:ea typeface="+mn-ea"/>
          <a:cs typeface="+mn-cs"/>
        </a:defRPr>
      </a:lvl7pPr>
      <a:lvl8pPr marL="3200343" algn="l" defTabSz="914384" rtl="0" eaLnBrk="1" latinLnBrk="0" hangingPunct="1">
        <a:defRPr sz="1800" kern="1200">
          <a:solidFill>
            <a:schemeClr val="tx1"/>
          </a:solidFill>
          <a:latin typeface="+mn-lt"/>
          <a:ea typeface="+mn-ea"/>
          <a:cs typeface="+mn-cs"/>
        </a:defRPr>
      </a:lvl8pPr>
      <a:lvl9pPr marL="3657537" algn="l" defTabSz="91438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ocialsecurity.be/site_nl/general/rules/rules_citizen_N.pdf" TargetMode="External"/><Relationship Id="rId2" Type="http://schemas.openxmlformats.org/officeDocument/2006/relationships/hyperlink" Target="https://www.socialsecurity.be/site_nl/general/rules/rules_employer_N.pdf" TargetMode="External"/><Relationship Id="rId1" Type="http://schemas.openxmlformats.org/officeDocument/2006/relationships/slideLayout" Target="../slideLayouts/slideLayout2.xml"/><Relationship Id="rId5" Type="http://schemas.openxmlformats.org/officeDocument/2006/relationships/hyperlink" Target="https://werk.belgie.be/nl/themas/sociaal-overleg/sociale-verkiezingen-2020/elektronisch-stemmen" TargetMode="External"/><Relationship Id="rId4" Type="http://schemas.openxmlformats.org/officeDocument/2006/relationships/hyperlink" Target="https://werk.belgie.be/sites/default/files/content/documents/Brochure%20SV%202020_0.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9376" y="2060848"/>
            <a:ext cx="10363200" cy="1470025"/>
          </a:xfrm>
        </p:spPr>
        <p:txBody>
          <a:bodyPr>
            <a:normAutofit/>
          </a:bodyPr>
          <a:lstStyle/>
          <a:p>
            <a:r>
              <a:rPr lang="en-US" sz="4400" dirty="0" err="1"/>
              <a:t>Sociale</a:t>
            </a:r>
            <a:r>
              <a:rPr lang="en-US" sz="4400" dirty="0"/>
              <a:t> </a:t>
            </a:r>
            <a:r>
              <a:rPr lang="en-US" sz="4400" dirty="0" err="1" smtClean="0"/>
              <a:t>verkiezingen</a:t>
            </a:r>
            <a:r>
              <a:rPr lang="en-US" sz="4400" dirty="0" smtClean="0"/>
              <a:t/>
            </a:r>
            <a:br>
              <a:rPr lang="en-US" sz="4400" dirty="0" smtClean="0"/>
            </a:br>
            <a:r>
              <a:rPr lang="en-US" sz="4400" dirty="0" err="1" smtClean="0"/>
              <a:t>Stemmen</a:t>
            </a:r>
            <a:r>
              <a:rPr lang="en-US" sz="4400" dirty="0" smtClean="0"/>
              <a:t> op </a:t>
            </a:r>
            <a:r>
              <a:rPr lang="en-US" sz="4400" dirty="0" err="1" smtClean="0"/>
              <a:t>afstand</a:t>
            </a:r>
            <a:endParaRPr lang="en-US" sz="3600" dirty="0"/>
          </a:p>
        </p:txBody>
      </p:sp>
    </p:spTree>
    <p:extLst>
      <p:ext uri="{BB962C8B-B14F-4D97-AF65-F5344CB8AC3E}">
        <p14:creationId xmlns:p14="http://schemas.microsoft.com/office/powerpoint/2010/main" val="32954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nl-NL" dirty="0"/>
              <a:t>Het geheim van de stemming</a:t>
            </a:r>
          </a:p>
          <a:p>
            <a:pPr lvl="1"/>
            <a:r>
              <a:rPr lang="nl-NL" dirty="0"/>
              <a:t>elke link tussen de identiteit van de gebruiker en gegevens betreffende authenticatie enerzijds, en de geregistreerde stem anderzijds dient onmogelijk gemaakt te worden (bv middels </a:t>
            </a:r>
            <a:r>
              <a:rPr lang="nl-NL" dirty="0" err="1"/>
              <a:t>pseudonimisering</a:t>
            </a:r>
            <a:r>
              <a:rPr lang="nl-NL" dirty="0"/>
              <a:t> of toekennen van een stemcode)</a:t>
            </a:r>
          </a:p>
          <a:p>
            <a:pPr lvl="1"/>
            <a:r>
              <a:rPr lang="nl-NL" dirty="0">
                <a:solidFill>
                  <a:schemeClr val="accent1"/>
                </a:solidFill>
              </a:rPr>
              <a:t>data in transit dient end-</a:t>
            </a:r>
            <a:r>
              <a:rPr lang="nl-NL" dirty="0" err="1">
                <a:solidFill>
                  <a:schemeClr val="accent1"/>
                </a:solidFill>
              </a:rPr>
              <a:t>to</a:t>
            </a:r>
            <a:r>
              <a:rPr lang="nl-NL" dirty="0">
                <a:solidFill>
                  <a:schemeClr val="accent1"/>
                </a:solidFill>
              </a:rPr>
              <a:t>-end (vanaf toestel gebruiker tot toepassing) gegarandeerd te worden =&gt; de stemtoepassing moet uitgesloten worden van het principe ‘SSL </a:t>
            </a:r>
            <a:r>
              <a:rPr lang="nl-NL" dirty="0" err="1">
                <a:solidFill>
                  <a:schemeClr val="accent1"/>
                </a:solidFill>
              </a:rPr>
              <a:t>inspection</a:t>
            </a:r>
            <a:r>
              <a:rPr lang="nl-NL" dirty="0">
                <a:solidFill>
                  <a:schemeClr val="accent1"/>
                </a:solidFill>
              </a:rPr>
              <a:t>’ </a:t>
            </a:r>
            <a:r>
              <a:rPr lang="nl-NL" dirty="0" err="1">
                <a:solidFill>
                  <a:schemeClr val="accent1"/>
                </a:solidFill>
              </a:rPr>
              <a:t>dmv</a:t>
            </a:r>
            <a:r>
              <a:rPr lang="nl-NL" dirty="0">
                <a:solidFill>
                  <a:schemeClr val="accent1"/>
                </a:solidFill>
              </a:rPr>
              <a:t> </a:t>
            </a:r>
            <a:r>
              <a:rPr lang="nl-NL" dirty="0" err="1">
                <a:solidFill>
                  <a:schemeClr val="accent1"/>
                </a:solidFill>
              </a:rPr>
              <a:t>whitelisting</a:t>
            </a:r>
            <a:r>
              <a:rPr lang="nl-NL" dirty="0">
                <a:solidFill>
                  <a:schemeClr val="accent1"/>
                </a:solidFill>
              </a:rPr>
              <a:t>; ook dient het gebruik van publieke SSL-</a:t>
            </a:r>
            <a:r>
              <a:rPr lang="nl-NL" dirty="0" err="1">
                <a:solidFill>
                  <a:schemeClr val="accent1"/>
                </a:solidFill>
              </a:rPr>
              <a:t>offloading</a:t>
            </a:r>
            <a:r>
              <a:rPr lang="nl-NL" dirty="0">
                <a:solidFill>
                  <a:schemeClr val="accent1"/>
                </a:solidFill>
              </a:rPr>
              <a:t> (zoals bv AWS) uitgesloten te zijn</a:t>
            </a:r>
          </a:p>
          <a:p>
            <a:pPr lvl="1"/>
            <a:r>
              <a:rPr lang="nl-NL" dirty="0"/>
              <a:t>de gebruiker dient voor zichzelf de juiste fysieke voorzieningen te treffen opdat het geheim van zijn stem gewaarborgd is</a:t>
            </a:r>
          </a:p>
          <a:p>
            <a:endParaRPr lang="nl-NL" dirty="0" smtClean="0"/>
          </a:p>
          <a:p>
            <a:r>
              <a:rPr lang="nl-NL" dirty="0" smtClean="0"/>
              <a:t>De </a:t>
            </a:r>
            <a:r>
              <a:rPr lang="nl-NL" dirty="0"/>
              <a:t>mogelijkheid tot controle van de stemverrichtingen en van de resultaten door de arbeidsgerechten</a:t>
            </a:r>
          </a:p>
          <a:p>
            <a:pPr lvl="1"/>
            <a:r>
              <a:rPr lang="nl-NL" dirty="0"/>
              <a:t>afhankelijk van inhoud </a:t>
            </a:r>
            <a:r>
              <a:rPr lang="nl-NL" dirty="0" smtClean="0"/>
              <a:t>controle</a:t>
            </a:r>
            <a:endParaRPr lang="nl-NL" dirty="0"/>
          </a:p>
        </p:txBody>
      </p:sp>
      <p:sp>
        <p:nvSpPr>
          <p:cNvPr id="4" name="Title 3"/>
          <p:cNvSpPr>
            <a:spLocks noGrp="1"/>
          </p:cNvSpPr>
          <p:nvPr>
            <p:ph type="title"/>
          </p:nvPr>
        </p:nvSpPr>
        <p:spPr/>
        <p:txBody>
          <a:bodyPr>
            <a:normAutofit/>
          </a:bodyPr>
          <a:lstStyle/>
          <a:p>
            <a:r>
              <a:rPr lang="en-US" dirty="0" err="1"/>
              <a:t>Aandachtspunten</a:t>
            </a:r>
            <a:r>
              <a:rPr lang="en-US" dirty="0"/>
              <a:t> </a:t>
            </a:r>
            <a:r>
              <a:rPr lang="en-US" dirty="0" err="1"/>
              <a:t>bij</a:t>
            </a:r>
            <a:r>
              <a:rPr lang="en-US" dirty="0"/>
              <a:t> </a:t>
            </a:r>
            <a:r>
              <a:rPr lang="en-US" dirty="0" err="1"/>
              <a:t>uitbreiding</a:t>
            </a:r>
            <a:r>
              <a:rPr lang="en-US" dirty="0"/>
              <a:t> “</a:t>
            </a:r>
            <a:r>
              <a:rPr lang="en-US" dirty="0" err="1"/>
              <a:t>stemmen</a:t>
            </a:r>
            <a:r>
              <a:rPr lang="en-US" dirty="0"/>
              <a:t> op </a:t>
            </a:r>
            <a:r>
              <a:rPr lang="en-US" dirty="0" err="1"/>
              <a:t>afstand</a:t>
            </a:r>
            <a:r>
              <a:rPr lang="en-US" dirty="0"/>
              <a:t>” </a:t>
            </a:r>
            <a:r>
              <a:rPr lang="en-US" dirty="0" smtClean="0"/>
              <a:t>(2/4)</a:t>
            </a:r>
            <a:endParaRPr lang="en-US" dirty="0"/>
          </a:p>
        </p:txBody>
      </p:sp>
      <p:sp>
        <p:nvSpPr>
          <p:cNvPr id="2" name="Slide Number Placeholder 1"/>
          <p:cNvSpPr>
            <a:spLocks noGrp="1"/>
          </p:cNvSpPr>
          <p:nvPr>
            <p:ph type="sldNum" sz="quarter" idx="4"/>
          </p:nvPr>
        </p:nvSpPr>
        <p:spPr/>
        <p:txBody>
          <a:bodyPr/>
          <a:lstStyle/>
          <a:p>
            <a:r>
              <a:rPr lang="fr-BE" smtClean="0"/>
              <a:t> </a:t>
            </a:r>
            <a:fld id="{30A9230E-FFBB-4CCB-ABD7-198084EDE768}" type="slidenum">
              <a:rPr lang="fr-BE" smtClean="0"/>
              <a:pPr/>
              <a:t>10</a:t>
            </a:fld>
            <a:r>
              <a:rPr lang="fr-BE" smtClean="0"/>
              <a:t> </a:t>
            </a:r>
            <a:endParaRPr lang="fr-BE" dirty="0"/>
          </a:p>
        </p:txBody>
      </p:sp>
    </p:spTree>
    <p:extLst>
      <p:ext uri="{BB962C8B-B14F-4D97-AF65-F5344CB8AC3E}">
        <p14:creationId xmlns:p14="http://schemas.microsoft.com/office/powerpoint/2010/main" val="3203094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a:xfrm>
            <a:off x="609600" y="1052736"/>
            <a:ext cx="10972800" cy="5472608"/>
          </a:xfrm>
        </p:spPr>
        <p:txBody>
          <a:bodyPr>
            <a:normAutofit fontScale="92500" lnSpcReduction="10000"/>
          </a:bodyPr>
          <a:lstStyle/>
          <a:p>
            <a:r>
              <a:rPr lang="nl-NL" dirty="0">
                <a:solidFill>
                  <a:schemeClr val="accent1"/>
                </a:solidFill>
              </a:rPr>
              <a:t>Beschikbaarheid van de </a:t>
            </a:r>
            <a:r>
              <a:rPr lang="nl-NL" dirty="0" smtClean="0">
                <a:solidFill>
                  <a:schemeClr val="accent1"/>
                </a:solidFill>
              </a:rPr>
              <a:t>systemen</a:t>
            </a:r>
          </a:p>
          <a:p>
            <a:pPr lvl="1"/>
            <a:r>
              <a:rPr lang="nl-NL" dirty="0" smtClean="0">
                <a:solidFill>
                  <a:schemeClr val="accent1"/>
                </a:solidFill>
              </a:rPr>
              <a:t>het </a:t>
            </a:r>
            <a:r>
              <a:rPr lang="nl-NL" dirty="0">
                <a:solidFill>
                  <a:schemeClr val="accent1"/>
                </a:solidFill>
              </a:rPr>
              <a:t>systeem dient beschikbaar te zijn zodat de medewerkers hun stem kunnen uitbrengen in de daartoe voorzien periode</a:t>
            </a:r>
          </a:p>
          <a:p>
            <a:pPr lvl="2"/>
            <a:r>
              <a:rPr lang="nl-NL" dirty="0">
                <a:solidFill>
                  <a:schemeClr val="accent1"/>
                </a:solidFill>
              </a:rPr>
              <a:t>cybersecurity voorziet in afweren van aanvallen</a:t>
            </a:r>
          </a:p>
          <a:p>
            <a:pPr lvl="2"/>
            <a:r>
              <a:rPr lang="nl-NL" dirty="0">
                <a:solidFill>
                  <a:schemeClr val="accent1"/>
                </a:solidFill>
              </a:rPr>
              <a:t>ook voor </a:t>
            </a:r>
            <a:r>
              <a:rPr lang="nl-NL" dirty="0" err="1">
                <a:solidFill>
                  <a:schemeClr val="accent1"/>
                </a:solidFill>
              </a:rPr>
              <a:t>volumetrische</a:t>
            </a:r>
            <a:r>
              <a:rPr lang="nl-NL" dirty="0">
                <a:solidFill>
                  <a:schemeClr val="accent1"/>
                </a:solidFill>
              </a:rPr>
              <a:t> aanvallen (DDOS) is er bescherming en/of uitwijkmogelijkheden</a:t>
            </a:r>
          </a:p>
          <a:p>
            <a:pPr lvl="2"/>
            <a:r>
              <a:rPr lang="nl-NL" dirty="0">
                <a:solidFill>
                  <a:schemeClr val="accent1"/>
                </a:solidFill>
              </a:rPr>
              <a:t>systeem is voldoende redundant uitgevoerd om de impact van calamiteiten te beperken</a:t>
            </a:r>
          </a:p>
          <a:p>
            <a:pPr lvl="1"/>
            <a:r>
              <a:rPr lang="nl-NL" dirty="0">
                <a:solidFill>
                  <a:schemeClr val="accent1"/>
                </a:solidFill>
              </a:rPr>
              <a:t>het systeem dient over voldoende capaciteit te beschikken om de gebruikers te laten stemmen</a:t>
            </a:r>
          </a:p>
          <a:p>
            <a:pPr lvl="1"/>
            <a:r>
              <a:rPr lang="nl-NL" dirty="0">
                <a:solidFill>
                  <a:schemeClr val="accent1"/>
                </a:solidFill>
              </a:rPr>
              <a:t>de ondersteuning voor gebruikers dient beschikbaar te zijn van buitenaf</a:t>
            </a:r>
          </a:p>
          <a:p>
            <a:endParaRPr lang="nl-NL" dirty="0" smtClean="0">
              <a:solidFill>
                <a:schemeClr val="accent1"/>
              </a:solidFill>
            </a:endParaRPr>
          </a:p>
          <a:p>
            <a:r>
              <a:rPr lang="nl-NL" dirty="0" smtClean="0">
                <a:solidFill>
                  <a:schemeClr val="accent1"/>
                </a:solidFill>
              </a:rPr>
              <a:t>End-point device</a:t>
            </a:r>
          </a:p>
          <a:p>
            <a:pPr lvl="1"/>
            <a:r>
              <a:rPr lang="nl-NL" dirty="0" smtClean="0">
                <a:solidFill>
                  <a:schemeClr val="accent1"/>
                </a:solidFill>
              </a:rPr>
              <a:t>de </a:t>
            </a:r>
            <a:r>
              <a:rPr lang="nl-NL" dirty="0">
                <a:solidFill>
                  <a:schemeClr val="accent1"/>
                </a:solidFill>
              </a:rPr>
              <a:t>browser die gebruikt wordt dient de nodige veiligheid te garanderen; dit is vooral de verantwoordelijkheid van de gebruiker indien er geen werkpost van de firma gebruikt wordt; indien een webapp wordt aangeboden kan hierop een controle gebeuren</a:t>
            </a:r>
          </a:p>
          <a:p>
            <a:pPr lvl="1"/>
            <a:r>
              <a:rPr lang="nl-NL" dirty="0">
                <a:solidFill>
                  <a:schemeClr val="accent1"/>
                </a:solidFill>
              </a:rPr>
              <a:t>de gebruiker dient in te staan voor de beveiliging van het gebruikte toestel, </a:t>
            </a:r>
            <a:r>
              <a:rPr lang="nl-NL" dirty="0" err="1">
                <a:solidFill>
                  <a:schemeClr val="accent1"/>
                </a:solidFill>
              </a:rPr>
              <a:t>incl</a:t>
            </a:r>
            <a:r>
              <a:rPr lang="nl-NL" dirty="0">
                <a:solidFill>
                  <a:schemeClr val="accent1"/>
                </a:solidFill>
              </a:rPr>
              <a:t> antivirus</a:t>
            </a:r>
          </a:p>
          <a:p>
            <a:pPr lvl="1"/>
            <a:r>
              <a:rPr lang="nl-NL" dirty="0">
                <a:solidFill>
                  <a:schemeClr val="accent1"/>
                </a:solidFill>
              </a:rPr>
              <a:t>indien een </a:t>
            </a:r>
            <a:r>
              <a:rPr lang="nl-NL" dirty="0" err="1">
                <a:solidFill>
                  <a:schemeClr val="accent1"/>
                </a:solidFill>
              </a:rPr>
              <a:t>webtoepassing</a:t>
            </a:r>
            <a:r>
              <a:rPr lang="nl-NL" dirty="0">
                <a:solidFill>
                  <a:schemeClr val="accent1"/>
                </a:solidFill>
              </a:rPr>
              <a:t> gebruikt wordt, mag deze geen cookies registreren die informatie bevatten over stemming</a:t>
            </a: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11</a:t>
            </a:fld>
            <a:r>
              <a:rPr lang="fr-BE" smtClean="0"/>
              <a:t> </a:t>
            </a:r>
            <a:endParaRPr lang="fr-BE" dirty="0"/>
          </a:p>
        </p:txBody>
      </p:sp>
      <p:sp>
        <p:nvSpPr>
          <p:cNvPr id="4" name="Titel 3"/>
          <p:cNvSpPr>
            <a:spLocks noGrp="1"/>
          </p:cNvSpPr>
          <p:nvPr>
            <p:ph type="title"/>
          </p:nvPr>
        </p:nvSpPr>
        <p:spPr/>
        <p:txBody>
          <a:bodyPr/>
          <a:lstStyle/>
          <a:p>
            <a:r>
              <a:rPr lang="en-US" dirty="0" err="1"/>
              <a:t>Aandachtspunten</a:t>
            </a:r>
            <a:r>
              <a:rPr lang="en-US" dirty="0"/>
              <a:t> </a:t>
            </a:r>
            <a:r>
              <a:rPr lang="en-US" dirty="0" err="1"/>
              <a:t>bij</a:t>
            </a:r>
            <a:r>
              <a:rPr lang="en-US" dirty="0"/>
              <a:t> </a:t>
            </a:r>
            <a:r>
              <a:rPr lang="en-US" dirty="0" err="1"/>
              <a:t>uitbreiding</a:t>
            </a:r>
            <a:r>
              <a:rPr lang="en-US" dirty="0"/>
              <a:t> “</a:t>
            </a:r>
            <a:r>
              <a:rPr lang="en-US" dirty="0" err="1"/>
              <a:t>stemmen</a:t>
            </a:r>
            <a:r>
              <a:rPr lang="en-US" dirty="0"/>
              <a:t> op </a:t>
            </a:r>
            <a:r>
              <a:rPr lang="en-US" dirty="0" err="1"/>
              <a:t>afstand</a:t>
            </a:r>
            <a:r>
              <a:rPr lang="en-US" dirty="0"/>
              <a:t>” </a:t>
            </a:r>
            <a:r>
              <a:rPr lang="en-US" dirty="0" smtClean="0"/>
              <a:t>(</a:t>
            </a:r>
            <a:r>
              <a:rPr lang="en-US" dirty="0"/>
              <a:t>3</a:t>
            </a:r>
            <a:r>
              <a:rPr lang="en-US" dirty="0" smtClean="0"/>
              <a:t>/4)</a:t>
            </a:r>
            <a:endParaRPr lang="nl-BE" dirty="0"/>
          </a:p>
        </p:txBody>
      </p:sp>
    </p:spTree>
    <p:extLst>
      <p:ext uri="{BB962C8B-B14F-4D97-AF65-F5344CB8AC3E}">
        <p14:creationId xmlns:p14="http://schemas.microsoft.com/office/powerpoint/2010/main" val="3165743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normAutofit lnSpcReduction="10000"/>
          </a:bodyPr>
          <a:lstStyle/>
          <a:p>
            <a:r>
              <a:rPr lang="nl-NL" dirty="0" smtClean="0">
                <a:solidFill>
                  <a:schemeClr val="accent1"/>
                </a:solidFill>
              </a:rPr>
              <a:t>Authenticatielevel</a:t>
            </a:r>
          </a:p>
          <a:p>
            <a:pPr lvl="1"/>
            <a:r>
              <a:rPr lang="nl-NL" dirty="0" smtClean="0">
                <a:solidFill>
                  <a:schemeClr val="accent1"/>
                </a:solidFill>
              </a:rPr>
              <a:t>een authenticatieniveau voor </a:t>
            </a:r>
            <a:r>
              <a:rPr lang="nl-NL" dirty="0">
                <a:solidFill>
                  <a:schemeClr val="accent1"/>
                </a:solidFill>
              </a:rPr>
              <a:t>de gebruiker en administrator dient een minimaal niveau te </a:t>
            </a:r>
            <a:r>
              <a:rPr lang="nl-NL" dirty="0" smtClean="0">
                <a:solidFill>
                  <a:schemeClr val="accent1"/>
                </a:solidFill>
              </a:rPr>
              <a:t>garanderen; gezien </a:t>
            </a:r>
            <a:r>
              <a:rPr lang="nl-NL" dirty="0">
                <a:solidFill>
                  <a:schemeClr val="accent1"/>
                </a:solidFill>
              </a:rPr>
              <a:t>de gevoeligheid van de verwerkte gegevens kan een analogie gevonden worden in de authenticatielevels zoals gehanteerd voor de toepassingen binnen de gezondheid (FAS level 350 voor een medewerker, FAS level 400 voor administrator)</a:t>
            </a:r>
          </a:p>
          <a:p>
            <a:endParaRPr lang="nl-NL" dirty="0" smtClean="0"/>
          </a:p>
          <a:p>
            <a:r>
              <a:rPr lang="nl-NL" dirty="0" smtClean="0">
                <a:solidFill>
                  <a:schemeClr val="accent1"/>
                </a:solidFill>
              </a:rPr>
              <a:t>Algemeen</a:t>
            </a:r>
          </a:p>
          <a:p>
            <a:pPr lvl="1"/>
            <a:r>
              <a:rPr lang="nl-NL" dirty="0" smtClean="0">
                <a:solidFill>
                  <a:schemeClr val="accent1"/>
                </a:solidFill>
              </a:rPr>
              <a:t>de </a:t>
            </a:r>
            <a:r>
              <a:rPr lang="nl-NL" dirty="0">
                <a:solidFill>
                  <a:schemeClr val="accent1"/>
                </a:solidFill>
              </a:rPr>
              <a:t>gebruikers dienen voldoende ingelicht te zijn over de stemprocedure zodat de kans op </a:t>
            </a:r>
            <a:r>
              <a:rPr lang="nl-NL" dirty="0" err="1">
                <a:solidFill>
                  <a:schemeClr val="accent1"/>
                </a:solidFill>
              </a:rPr>
              <a:t>phishing</a:t>
            </a:r>
            <a:r>
              <a:rPr lang="nl-NL" dirty="0">
                <a:solidFill>
                  <a:schemeClr val="accent1"/>
                </a:solidFill>
              </a:rPr>
              <a:t> klein gehouden wordt. Best kan hiervoor een eenvoudige URL gekozen worden die de gebruiker manueel kan </a:t>
            </a:r>
            <a:r>
              <a:rPr lang="nl-NL" dirty="0" smtClean="0">
                <a:solidFill>
                  <a:schemeClr val="accent1"/>
                </a:solidFill>
              </a:rPr>
              <a:t>intypen</a:t>
            </a:r>
            <a:endParaRPr lang="nl-NL" dirty="0">
              <a:solidFill>
                <a:schemeClr val="accent1"/>
              </a:solidFill>
            </a:endParaRPr>
          </a:p>
          <a:p>
            <a:pPr lvl="1"/>
            <a:r>
              <a:rPr lang="nl-NL" dirty="0">
                <a:solidFill>
                  <a:schemeClr val="accent1"/>
                </a:solidFill>
              </a:rPr>
              <a:t>indien een </a:t>
            </a:r>
            <a:r>
              <a:rPr lang="nl-NL" dirty="0" err="1">
                <a:solidFill>
                  <a:schemeClr val="accent1"/>
                </a:solidFill>
              </a:rPr>
              <a:t>cloud</a:t>
            </a:r>
            <a:r>
              <a:rPr lang="nl-NL" dirty="0">
                <a:solidFill>
                  <a:schemeClr val="accent1"/>
                </a:solidFill>
              </a:rPr>
              <a:t> toepassing wordt gebruikt, dan dient aan alle regels van de AVG voldaan te </a:t>
            </a:r>
            <a:r>
              <a:rPr lang="nl-NL" dirty="0" smtClean="0">
                <a:solidFill>
                  <a:schemeClr val="accent1"/>
                </a:solidFill>
              </a:rPr>
              <a:t>worden</a:t>
            </a:r>
            <a:endParaRPr lang="nl-NL" dirty="0">
              <a:solidFill>
                <a:schemeClr val="accent1"/>
              </a:solidFill>
            </a:endParaRPr>
          </a:p>
          <a:p>
            <a:pPr lvl="1"/>
            <a:r>
              <a:rPr lang="nl-NL" dirty="0">
                <a:solidFill>
                  <a:schemeClr val="accent1"/>
                </a:solidFill>
              </a:rPr>
              <a:t>elke dienstenaanbieder dient dezelfde garanties te bieden die voor de software van toepassing is, inclusief de neerlegging bij FOD </a:t>
            </a:r>
            <a:r>
              <a:rPr lang="nl-NL" dirty="0" smtClean="0">
                <a:solidFill>
                  <a:schemeClr val="accent1"/>
                </a:solidFill>
              </a:rPr>
              <a:t>WASO</a:t>
            </a:r>
            <a:endParaRPr lang="nl-NL" dirty="0">
              <a:solidFill>
                <a:schemeClr val="accent1"/>
              </a:solidFill>
            </a:endParaRPr>
          </a:p>
          <a:p>
            <a:pPr lvl="1"/>
            <a:r>
              <a:rPr lang="nl-NL" dirty="0">
                <a:solidFill>
                  <a:schemeClr val="accent1"/>
                </a:solidFill>
              </a:rPr>
              <a:t>elke dienstenaanbieder dient te voldoen aan de minimale normen van de sociale </a:t>
            </a:r>
            <a:r>
              <a:rPr lang="nl-NL" dirty="0" smtClean="0">
                <a:solidFill>
                  <a:schemeClr val="accent1"/>
                </a:solidFill>
              </a:rPr>
              <a:t>zekerheid</a:t>
            </a:r>
            <a:endParaRPr lang="nl-NL" dirty="0">
              <a:solidFill>
                <a:schemeClr val="accent1"/>
              </a:solidFill>
            </a:endParaRPr>
          </a:p>
          <a:p>
            <a:endParaRPr lang="en-US" dirty="0">
              <a:solidFill>
                <a:schemeClr val="accent1"/>
              </a:solidFill>
            </a:endParaRPr>
          </a:p>
        </p:txBody>
      </p:sp>
      <p:sp>
        <p:nvSpPr>
          <p:cNvPr id="3" name="Tijdelijke aanduiding voor dianummer 2"/>
          <p:cNvSpPr>
            <a:spLocks noGrp="1"/>
          </p:cNvSpPr>
          <p:nvPr>
            <p:ph type="sldNum" sz="quarter" idx="4"/>
          </p:nvPr>
        </p:nvSpPr>
        <p:spPr/>
        <p:txBody>
          <a:bodyPr/>
          <a:lstStyle/>
          <a:p>
            <a:r>
              <a:rPr lang="fr-BE" smtClean="0"/>
              <a:t> </a:t>
            </a:r>
            <a:fld id="{30A9230E-FFBB-4CCB-ABD7-198084EDE768}" type="slidenum">
              <a:rPr lang="fr-BE" smtClean="0"/>
              <a:pPr/>
              <a:t>12</a:t>
            </a:fld>
            <a:r>
              <a:rPr lang="fr-BE" smtClean="0"/>
              <a:t> </a:t>
            </a:r>
            <a:endParaRPr lang="fr-BE" dirty="0"/>
          </a:p>
        </p:txBody>
      </p:sp>
      <p:sp>
        <p:nvSpPr>
          <p:cNvPr id="4" name="Titel 3"/>
          <p:cNvSpPr>
            <a:spLocks noGrp="1"/>
          </p:cNvSpPr>
          <p:nvPr>
            <p:ph type="title"/>
          </p:nvPr>
        </p:nvSpPr>
        <p:spPr/>
        <p:txBody>
          <a:bodyPr/>
          <a:lstStyle/>
          <a:p>
            <a:r>
              <a:rPr lang="en-US" dirty="0" err="1"/>
              <a:t>Aandachtspunten</a:t>
            </a:r>
            <a:r>
              <a:rPr lang="en-US" dirty="0"/>
              <a:t> </a:t>
            </a:r>
            <a:r>
              <a:rPr lang="en-US" dirty="0" err="1"/>
              <a:t>bij</a:t>
            </a:r>
            <a:r>
              <a:rPr lang="en-US" dirty="0"/>
              <a:t> </a:t>
            </a:r>
            <a:r>
              <a:rPr lang="en-US" dirty="0" err="1"/>
              <a:t>uitbreiding</a:t>
            </a:r>
            <a:r>
              <a:rPr lang="en-US" dirty="0"/>
              <a:t> “</a:t>
            </a:r>
            <a:r>
              <a:rPr lang="en-US" dirty="0" err="1"/>
              <a:t>stemmen</a:t>
            </a:r>
            <a:r>
              <a:rPr lang="en-US" dirty="0"/>
              <a:t> op </a:t>
            </a:r>
            <a:r>
              <a:rPr lang="en-US" dirty="0" err="1"/>
              <a:t>afstand</a:t>
            </a:r>
            <a:r>
              <a:rPr lang="en-US" dirty="0"/>
              <a:t>” </a:t>
            </a:r>
            <a:r>
              <a:rPr lang="en-US" dirty="0" smtClean="0"/>
              <a:t>(4/4)</a:t>
            </a:r>
            <a:endParaRPr lang="nl-BE" dirty="0"/>
          </a:p>
        </p:txBody>
      </p:sp>
    </p:spTree>
    <p:extLst>
      <p:ext uri="{BB962C8B-B14F-4D97-AF65-F5344CB8AC3E}">
        <p14:creationId xmlns:p14="http://schemas.microsoft.com/office/powerpoint/2010/main" val="583959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err="1" smtClean="0"/>
              <a:t>Authenticatiemiddelen</a:t>
            </a:r>
            <a:endParaRPr lang="en-US" sz="2400" dirty="0" smtClean="0"/>
          </a:p>
          <a:p>
            <a:pPr lvl="1"/>
            <a:r>
              <a:rPr lang="en-US" sz="2000" dirty="0" err="1" smtClean="0"/>
              <a:t>voor</a:t>
            </a:r>
            <a:r>
              <a:rPr lang="en-US" sz="2000" dirty="0" smtClean="0"/>
              <a:t> administrators : </a:t>
            </a:r>
            <a:r>
              <a:rPr lang="en-US" sz="2000" dirty="0" smtClean="0">
                <a:hlinkClick r:id="rId2"/>
              </a:rPr>
              <a:t>https://www.socialsecurity.be/site_nl/general/rules/rules_employer_N.pdf</a:t>
            </a:r>
            <a:r>
              <a:rPr lang="en-US" sz="2000" dirty="0" smtClean="0"/>
              <a:t> - </a:t>
            </a:r>
            <a:r>
              <a:rPr lang="en-US" sz="2000" dirty="0" err="1" smtClean="0"/>
              <a:t>zie</a:t>
            </a:r>
            <a:r>
              <a:rPr lang="en-US" sz="2000" dirty="0" smtClean="0"/>
              <a:t> </a:t>
            </a:r>
            <a:r>
              <a:rPr lang="en-US" sz="2000" dirty="0" err="1" smtClean="0"/>
              <a:t>bijlage</a:t>
            </a:r>
            <a:r>
              <a:rPr lang="en-US" sz="2000" dirty="0" smtClean="0"/>
              <a:t> 3 </a:t>
            </a:r>
            <a:r>
              <a:rPr lang="nl-NL" sz="2000" dirty="0" smtClean="0"/>
              <a:t>– Toepassingen via de portaalsite </a:t>
            </a:r>
            <a:r>
              <a:rPr lang="nl-NL" sz="2000" dirty="0" err="1" smtClean="0"/>
              <a:t>eGezondheid</a:t>
            </a:r>
            <a:endParaRPr lang="en-US" sz="2000" dirty="0" smtClean="0"/>
          </a:p>
          <a:p>
            <a:pPr lvl="1"/>
            <a:r>
              <a:rPr lang="en-US" sz="2000" dirty="0" err="1" smtClean="0"/>
              <a:t>voor</a:t>
            </a:r>
            <a:r>
              <a:rPr lang="en-US" sz="2000" dirty="0" smtClean="0"/>
              <a:t> </a:t>
            </a:r>
            <a:r>
              <a:rPr lang="en-US" sz="2000" dirty="0" err="1" smtClean="0"/>
              <a:t>gebruikers</a:t>
            </a:r>
            <a:r>
              <a:rPr lang="en-US" sz="2000" dirty="0" smtClean="0"/>
              <a:t> : </a:t>
            </a:r>
            <a:r>
              <a:rPr lang="en-US" sz="2000" dirty="0" smtClean="0">
                <a:hlinkClick r:id="rId3"/>
              </a:rPr>
              <a:t>https://www.socialsecurity.be/site_nl/general/rules/rules_citizen_N.pdf</a:t>
            </a:r>
            <a:r>
              <a:rPr lang="en-US" sz="2000" dirty="0" smtClean="0"/>
              <a:t> </a:t>
            </a:r>
            <a:r>
              <a:rPr lang="en-US" sz="2000" dirty="0" err="1" smtClean="0"/>
              <a:t>zie</a:t>
            </a:r>
            <a:r>
              <a:rPr lang="en-US" sz="2000" dirty="0" smtClean="0"/>
              <a:t> </a:t>
            </a:r>
            <a:r>
              <a:rPr lang="en-US" sz="2000" dirty="0" err="1" smtClean="0"/>
              <a:t>bijlage</a:t>
            </a:r>
            <a:r>
              <a:rPr lang="en-US" sz="2000" dirty="0" smtClean="0"/>
              <a:t> 3 </a:t>
            </a:r>
            <a:r>
              <a:rPr lang="nl-NL" sz="2000" dirty="0" smtClean="0"/>
              <a:t>– Toepassingen via de portaalsite </a:t>
            </a:r>
            <a:r>
              <a:rPr lang="nl-NL" sz="2000" dirty="0" err="1" smtClean="0"/>
              <a:t>eGezondheid</a:t>
            </a:r>
            <a:endParaRPr lang="nl-NL" sz="2000" dirty="0" smtClean="0"/>
          </a:p>
          <a:p>
            <a:endParaRPr lang="nl-NL" sz="2400" dirty="0" smtClean="0"/>
          </a:p>
          <a:p>
            <a:r>
              <a:rPr lang="nl-NL" sz="2400" dirty="0" smtClean="0"/>
              <a:t>Brochure sociale verkiezingen 2020 FOD WASO : </a:t>
            </a:r>
            <a:r>
              <a:rPr lang="nl-NL" sz="2400" dirty="0" smtClean="0">
                <a:hlinkClick r:id="rId4"/>
              </a:rPr>
              <a:t>https://werk.belgie.be/sites/default/files/content/documents/Brochure%20SV%202020_0.pdf</a:t>
            </a:r>
            <a:endParaRPr lang="nl-NL" sz="2400" dirty="0" smtClean="0"/>
          </a:p>
          <a:p>
            <a:endParaRPr lang="nl-NL" sz="2400" dirty="0" smtClean="0"/>
          </a:p>
          <a:p>
            <a:r>
              <a:rPr lang="nl-NL" sz="2400" dirty="0" smtClean="0"/>
              <a:t>FOD WASO : software firma’s die hun software hebben neergelegd : </a:t>
            </a:r>
            <a:r>
              <a:rPr lang="nl-NL" sz="2400" dirty="0" smtClean="0">
                <a:hlinkClick r:id="rId5"/>
              </a:rPr>
              <a:t>https://werk.belgie.be/nl/themas/sociaal-overleg/sociale-verkiezingen-2020/elektronisch-stemmen</a:t>
            </a:r>
            <a:endParaRPr lang="nl-NL" sz="2400" dirty="0" smtClean="0"/>
          </a:p>
          <a:p>
            <a:endParaRPr lang="en-US" sz="2400" dirty="0" smtClean="0"/>
          </a:p>
          <a:p>
            <a:endParaRPr lang="en-US" sz="2400" dirty="0"/>
          </a:p>
        </p:txBody>
      </p:sp>
      <p:sp>
        <p:nvSpPr>
          <p:cNvPr id="2" name="Title 1"/>
          <p:cNvSpPr>
            <a:spLocks noGrp="1"/>
          </p:cNvSpPr>
          <p:nvPr>
            <p:ph type="title"/>
          </p:nvPr>
        </p:nvSpPr>
        <p:spPr/>
        <p:txBody>
          <a:bodyPr/>
          <a:lstStyle/>
          <a:p>
            <a:r>
              <a:rPr lang="en-US" smtClean="0"/>
              <a:t>Bronnen</a:t>
            </a:r>
            <a:endParaRPr lang="en-US" dirty="0"/>
          </a:p>
        </p:txBody>
      </p:sp>
      <p:sp>
        <p:nvSpPr>
          <p:cNvPr id="6" name="Slide Number Placeholder 5"/>
          <p:cNvSpPr>
            <a:spLocks noGrp="1"/>
          </p:cNvSpPr>
          <p:nvPr>
            <p:ph type="sldNum" sz="quarter" idx="4"/>
          </p:nvPr>
        </p:nvSpPr>
        <p:spPr/>
        <p:txBody>
          <a:bodyPr/>
          <a:lstStyle/>
          <a:p>
            <a:r>
              <a:rPr lang="fr-BE" smtClean="0"/>
              <a:t> </a:t>
            </a:r>
            <a:fld id="{30A9230E-FFBB-4CCB-ABD7-198084EDE768}" type="slidenum">
              <a:rPr lang="fr-BE" smtClean="0"/>
              <a:pPr/>
              <a:t>13</a:t>
            </a:fld>
            <a:r>
              <a:rPr lang="fr-BE" smtClean="0"/>
              <a:t> </a:t>
            </a:r>
            <a:endParaRPr lang="fr-BE" dirty="0"/>
          </a:p>
        </p:txBody>
      </p:sp>
    </p:spTree>
    <p:extLst>
      <p:ext uri="{BB962C8B-B14F-4D97-AF65-F5344CB8AC3E}">
        <p14:creationId xmlns:p14="http://schemas.microsoft.com/office/powerpoint/2010/main" val="35304608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7CCC5E9-F9D9-46F9-AA92-085E1A182B77}" type="slidenum">
              <a:rPr lang="en-GB" smtClean="0"/>
              <a:pPr>
                <a:defRPr/>
              </a:pPr>
              <a:t>14</a:t>
            </a:fld>
            <a:endParaRPr lang="en-GB" dirty="0"/>
          </a:p>
        </p:txBody>
      </p:sp>
    </p:spTree>
    <p:extLst>
      <p:ext uri="{BB962C8B-B14F-4D97-AF65-F5344CB8AC3E}">
        <p14:creationId xmlns:p14="http://schemas.microsoft.com/office/powerpoint/2010/main" val="2871383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Voorschriften</a:t>
            </a:r>
            <a:r>
              <a:rPr lang="en-US" dirty="0" smtClean="0"/>
              <a:t> </a:t>
            </a:r>
            <a:r>
              <a:rPr lang="en-US" dirty="0" err="1" smtClean="0"/>
              <a:t>verkiezing</a:t>
            </a:r>
            <a:r>
              <a:rPr lang="en-US" dirty="0" smtClean="0"/>
              <a:t> 2020</a:t>
            </a:r>
            <a:endParaRPr lang="en-US" dirty="0"/>
          </a:p>
        </p:txBody>
      </p:sp>
      <p:sp>
        <p:nvSpPr>
          <p:cNvPr id="2" name="Slide Number Placeholder 1"/>
          <p:cNvSpPr>
            <a:spLocks noGrp="1"/>
          </p:cNvSpPr>
          <p:nvPr>
            <p:ph type="sldNum" sz="quarter" idx="10"/>
          </p:nvPr>
        </p:nvSpPr>
        <p:spPr/>
        <p:txBody>
          <a:bodyPr/>
          <a:lstStyle/>
          <a:p>
            <a:pPr>
              <a:defRPr/>
            </a:pPr>
            <a:fld id="{EF66DDCB-4F40-4F8C-A2FE-269D135B5A13}" type="slidenum">
              <a:rPr lang="en-GB" smtClean="0"/>
              <a:pPr>
                <a:defRPr/>
              </a:pPr>
              <a:t>2</a:t>
            </a:fld>
            <a:endParaRPr lang="en-GB" dirty="0"/>
          </a:p>
        </p:txBody>
      </p:sp>
    </p:spTree>
    <p:extLst>
      <p:ext uri="{BB962C8B-B14F-4D97-AF65-F5344CB8AC3E}">
        <p14:creationId xmlns:p14="http://schemas.microsoft.com/office/powerpoint/2010/main" val="2210671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2 methodes om te stemmen</a:t>
            </a:r>
            <a:endParaRPr lang="en-US" dirty="0"/>
          </a:p>
        </p:txBody>
      </p:sp>
      <p:sp>
        <p:nvSpPr>
          <p:cNvPr id="3" name="Content Placeholder 2"/>
          <p:cNvSpPr>
            <a:spLocks noGrp="1"/>
          </p:cNvSpPr>
          <p:nvPr>
            <p:ph idx="1"/>
          </p:nvPr>
        </p:nvSpPr>
        <p:spPr/>
        <p:txBody>
          <a:bodyPr>
            <a:normAutofit/>
          </a:bodyPr>
          <a:lstStyle/>
          <a:p>
            <a:r>
              <a:rPr lang="en-US" dirty="0" err="1" smtClean="0"/>
              <a:t>Papier</a:t>
            </a:r>
            <a:endParaRPr lang="en-US" dirty="0" smtClean="0"/>
          </a:p>
          <a:p>
            <a:pPr lvl="1"/>
            <a:r>
              <a:rPr lang="en-US" dirty="0" smtClean="0"/>
              <a:t>in </a:t>
            </a:r>
            <a:r>
              <a:rPr lang="en-US" dirty="0" err="1" smtClean="0"/>
              <a:t>stemlokaal</a:t>
            </a:r>
            <a:endParaRPr lang="en-US" dirty="0" smtClean="0"/>
          </a:p>
          <a:p>
            <a:pPr lvl="1"/>
            <a:r>
              <a:rPr lang="en-US" dirty="0" smtClean="0"/>
              <a:t>per brief</a:t>
            </a:r>
          </a:p>
          <a:p>
            <a:endParaRPr lang="en-US" dirty="0" smtClean="0"/>
          </a:p>
          <a:p>
            <a:r>
              <a:rPr lang="en-US" dirty="0" err="1" smtClean="0"/>
              <a:t>Elektronisch</a:t>
            </a:r>
            <a:endParaRPr lang="en-US" dirty="0" smtClean="0"/>
          </a:p>
          <a:p>
            <a:pPr lvl="1"/>
            <a:r>
              <a:rPr lang="en-US" dirty="0" smtClean="0"/>
              <a:t>in </a:t>
            </a:r>
            <a:r>
              <a:rPr lang="en-US" dirty="0" err="1" smtClean="0"/>
              <a:t>stemlokaal</a:t>
            </a:r>
            <a:endParaRPr lang="en-US" dirty="0" smtClean="0"/>
          </a:p>
          <a:p>
            <a:pPr lvl="2"/>
            <a:r>
              <a:rPr lang="en-US" dirty="0" err="1" smtClean="0"/>
              <a:t>medewerker</a:t>
            </a:r>
            <a:r>
              <a:rPr lang="en-US" dirty="0" smtClean="0"/>
              <a:t> </a:t>
            </a:r>
            <a:r>
              <a:rPr lang="en-US" dirty="0" err="1" smtClean="0"/>
              <a:t>dient</a:t>
            </a:r>
            <a:r>
              <a:rPr lang="en-US" dirty="0" smtClean="0"/>
              <a:t> </a:t>
            </a:r>
            <a:r>
              <a:rPr lang="en-US" dirty="0" err="1" smtClean="0"/>
              <a:t>zich</a:t>
            </a:r>
            <a:r>
              <a:rPr lang="en-US" dirty="0" smtClean="0"/>
              <a:t> </a:t>
            </a:r>
            <a:r>
              <a:rPr lang="en-US" dirty="0" err="1" smtClean="0"/>
              <a:t>ter</a:t>
            </a:r>
            <a:r>
              <a:rPr lang="en-US" dirty="0" smtClean="0"/>
              <a:t> </a:t>
            </a:r>
            <a:r>
              <a:rPr lang="en-US" dirty="0" err="1" smtClean="0"/>
              <a:t>plaatse</a:t>
            </a:r>
            <a:r>
              <a:rPr lang="en-US" dirty="0" smtClean="0"/>
              <a:t> </a:t>
            </a:r>
            <a:r>
              <a:rPr lang="en-US" dirty="0" err="1" smtClean="0"/>
              <a:t>aan</a:t>
            </a:r>
            <a:r>
              <a:rPr lang="en-US" dirty="0" smtClean="0"/>
              <a:t> </a:t>
            </a:r>
            <a:r>
              <a:rPr lang="en-US" dirty="0" err="1" smtClean="0"/>
              <a:t>te</a:t>
            </a:r>
            <a:r>
              <a:rPr lang="en-US" dirty="0" smtClean="0"/>
              <a:t> </a:t>
            </a:r>
            <a:r>
              <a:rPr lang="en-US" dirty="0" err="1" smtClean="0"/>
              <a:t>bieden</a:t>
            </a:r>
            <a:r>
              <a:rPr lang="en-US" dirty="0" smtClean="0"/>
              <a:t> om </a:t>
            </a:r>
            <a:r>
              <a:rPr lang="en-US" dirty="0" err="1" smtClean="0"/>
              <a:t>stemverrichting</a:t>
            </a:r>
            <a:r>
              <a:rPr lang="en-US" dirty="0" smtClean="0"/>
              <a:t> </a:t>
            </a:r>
            <a:r>
              <a:rPr lang="en-US" dirty="0" err="1" smtClean="0"/>
              <a:t>te</a:t>
            </a:r>
            <a:r>
              <a:rPr lang="en-US" dirty="0" smtClean="0"/>
              <a:t> </a:t>
            </a:r>
            <a:r>
              <a:rPr lang="en-US" dirty="0" err="1" smtClean="0"/>
              <a:t>voltrekken</a:t>
            </a:r>
            <a:endParaRPr lang="en-US" dirty="0" smtClean="0"/>
          </a:p>
          <a:p>
            <a:pPr lvl="2"/>
            <a:r>
              <a:rPr lang="en-US" dirty="0" err="1" smtClean="0"/>
              <a:t>wanneer</a:t>
            </a:r>
            <a:r>
              <a:rPr lang="en-US" dirty="0" smtClean="0"/>
              <a:t> </a:t>
            </a:r>
            <a:r>
              <a:rPr lang="en-US" dirty="0" err="1" smtClean="0"/>
              <a:t>stemmen</a:t>
            </a:r>
            <a:r>
              <a:rPr lang="en-US" dirty="0" smtClean="0"/>
              <a:t> per brief </a:t>
            </a:r>
            <a:r>
              <a:rPr lang="en-US" dirty="0" err="1" smtClean="0"/>
              <a:t>werden</a:t>
            </a:r>
            <a:r>
              <a:rPr lang="en-US" dirty="0" smtClean="0"/>
              <a:t> </a:t>
            </a:r>
            <a:r>
              <a:rPr lang="en-US" dirty="0" err="1" smtClean="0"/>
              <a:t>ontvangen</a:t>
            </a:r>
            <a:r>
              <a:rPr lang="en-US" dirty="0" smtClean="0"/>
              <a:t> </a:t>
            </a:r>
            <a:r>
              <a:rPr lang="en-US" dirty="0" err="1" smtClean="0"/>
              <a:t>zullen</a:t>
            </a:r>
            <a:r>
              <a:rPr lang="en-US" dirty="0" smtClean="0"/>
              <a:t> </a:t>
            </a:r>
            <a:r>
              <a:rPr lang="en-US" dirty="0" err="1" smtClean="0"/>
              <a:t>deze</a:t>
            </a:r>
            <a:r>
              <a:rPr lang="en-US" dirty="0" smtClean="0"/>
              <a:t> in het </a:t>
            </a:r>
            <a:r>
              <a:rPr lang="en-US" dirty="0" err="1" smtClean="0"/>
              <a:t>elektronische</a:t>
            </a:r>
            <a:r>
              <a:rPr lang="en-US" dirty="0" smtClean="0"/>
              <a:t> </a:t>
            </a:r>
            <a:r>
              <a:rPr lang="en-US" dirty="0" err="1" smtClean="0"/>
              <a:t>systeem</a:t>
            </a:r>
            <a:r>
              <a:rPr lang="en-US" dirty="0" smtClean="0"/>
              <a:t> </a:t>
            </a:r>
            <a:r>
              <a:rPr lang="en-US" dirty="0" err="1" smtClean="0"/>
              <a:t>worden</a:t>
            </a:r>
            <a:r>
              <a:rPr lang="en-US" dirty="0" smtClean="0"/>
              <a:t> </a:t>
            </a:r>
            <a:r>
              <a:rPr lang="en-US" dirty="0" err="1" smtClean="0"/>
              <a:t>ingebracht</a:t>
            </a:r>
            <a:endParaRPr lang="en-US" dirty="0" smtClean="0"/>
          </a:p>
          <a:p>
            <a:pPr lvl="1"/>
            <a:r>
              <a:rPr lang="en-US" dirty="0" smtClean="0"/>
              <a:t>op </a:t>
            </a:r>
            <a:r>
              <a:rPr lang="en-US" dirty="0" err="1" smtClean="0"/>
              <a:t>afstand</a:t>
            </a:r>
            <a:endParaRPr lang="en-US" dirty="0" smtClean="0"/>
          </a:p>
          <a:p>
            <a:pPr lvl="2"/>
            <a:r>
              <a:rPr lang="en-US" dirty="0" err="1" smtClean="0"/>
              <a:t>medewerker</a:t>
            </a:r>
            <a:r>
              <a:rPr lang="en-US" dirty="0" smtClean="0"/>
              <a:t> </a:t>
            </a:r>
            <a:r>
              <a:rPr lang="en-US" dirty="0" err="1" smtClean="0"/>
              <a:t>kan</a:t>
            </a:r>
            <a:r>
              <a:rPr lang="en-US" dirty="0" smtClean="0"/>
              <a:t> </a:t>
            </a:r>
            <a:r>
              <a:rPr lang="en-US" dirty="0" err="1" smtClean="0"/>
              <a:t>stemmen</a:t>
            </a:r>
            <a:r>
              <a:rPr lang="en-US" dirty="0" smtClean="0"/>
              <a:t> </a:t>
            </a:r>
            <a:r>
              <a:rPr lang="en-US" dirty="0" err="1" smtClean="0"/>
              <a:t>vanaf</a:t>
            </a:r>
            <a:r>
              <a:rPr lang="en-US" dirty="0" smtClean="0"/>
              <a:t> de “</a:t>
            </a:r>
            <a:r>
              <a:rPr lang="en-US" dirty="0" err="1" smtClean="0"/>
              <a:t>gebruikelijke</a:t>
            </a:r>
            <a:r>
              <a:rPr lang="en-US" baseline="0" dirty="0" smtClean="0"/>
              <a:t> </a:t>
            </a:r>
            <a:r>
              <a:rPr lang="en-US" dirty="0" err="1" smtClean="0"/>
              <a:t>werkpost</a:t>
            </a:r>
            <a:r>
              <a:rPr lang="en-US" dirty="0" smtClean="0"/>
              <a:t>”, </a:t>
            </a:r>
            <a:r>
              <a:rPr lang="nl-NL" b="1" dirty="0" smtClean="0"/>
              <a:t>via een drager die aangesloten is op het beveiligde netwerk</a:t>
            </a:r>
            <a:r>
              <a:rPr lang="nl-NL" dirty="0" smtClean="0"/>
              <a:t> van de onderneming, en mits aan alle technische vereisten zoals bepaald voldaan is</a:t>
            </a:r>
          </a:p>
          <a:p>
            <a:pPr lvl="2"/>
            <a:endParaRPr lang="en-US" dirty="0" smtClean="0"/>
          </a:p>
          <a:p>
            <a:pPr lvl="1"/>
            <a:endParaRPr lang="en-US" dirty="0" smtClean="0"/>
          </a:p>
          <a:p>
            <a:pPr lvl="2"/>
            <a:endParaRPr lang="en-US" dirty="0"/>
          </a:p>
        </p:txBody>
      </p:sp>
      <p:sp>
        <p:nvSpPr>
          <p:cNvPr id="6" name="Slide Number Placeholder 5"/>
          <p:cNvSpPr>
            <a:spLocks noGrp="1"/>
          </p:cNvSpPr>
          <p:nvPr>
            <p:ph type="sldNum" sz="quarter" idx="4"/>
          </p:nvPr>
        </p:nvSpPr>
        <p:spPr/>
        <p:txBody>
          <a:bodyPr/>
          <a:lstStyle/>
          <a:p>
            <a:r>
              <a:rPr lang="fr-BE" smtClean="0"/>
              <a:t> </a:t>
            </a:r>
            <a:fld id="{30A9230E-FFBB-4CCB-ABD7-198084EDE768}" type="slidenum">
              <a:rPr lang="fr-BE" smtClean="0"/>
              <a:pPr/>
              <a:t>3</a:t>
            </a:fld>
            <a:r>
              <a:rPr lang="fr-BE" smtClean="0"/>
              <a:t> </a:t>
            </a:r>
            <a:endParaRPr lang="fr-BE" dirty="0"/>
          </a:p>
        </p:txBody>
      </p:sp>
    </p:spTree>
    <p:extLst>
      <p:ext uri="{BB962C8B-B14F-4D97-AF65-F5344CB8AC3E}">
        <p14:creationId xmlns:p14="http://schemas.microsoft.com/office/powerpoint/2010/main" val="843618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nl-NL" dirty="0" smtClean="0"/>
              <a:t>Het informaticasysteem dat aangewend wordt, moet beantwoorden aan volgende voorwaarden: </a:t>
            </a:r>
          </a:p>
          <a:p>
            <a:pPr marL="0" indent="0">
              <a:buNone/>
            </a:pPr>
            <a:endParaRPr lang="nl-NL" dirty="0" smtClean="0"/>
          </a:p>
          <a:p>
            <a:pPr marL="266700" indent="-266700">
              <a:buNone/>
            </a:pPr>
            <a:r>
              <a:rPr lang="nl-NL" dirty="0" smtClean="0"/>
              <a:t>1° in overeenstemming zijn met de wettelijke en reglementaire bepalingen die de verkiezing van de personeelsafgevaardigden in de raden en de comités regelen; </a:t>
            </a:r>
          </a:p>
          <a:p>
            <a:pPr marL="0" indent="0">
              <a:buNone/>
            </a:pPr>
            <a:endParaRPr lang="nl-NL" dirty="0" smtClean="0"/>
          </a:p>
          <a:p>
            <a:pPr marL="266700" indent="-266700">
              <a:buNone/>
            </a:pPr>
            <a:r>
              <a:rPr lang="nl-NL" dirty="0" smtClean="0"/>
              <a:t>2° volgende gegevens registreren die moeten opgenomen worden in het proces-verbaal: </a:t>
            </a:r>
          </a:p>
          <a:p>
            <a:pPr marL="534988" lvl="1" indent="-268288">
              <a:buAutoNum type="alphaLcParenR"/>
            </a:pPr>
            <a:r>
              <a:rPr lang="nl-NL" dirty="0" smtClean="0"/>
              <a:t>de datum van de verkiezingen</a:t>
            </a:r>
          </a:p>
          <a:p>
            <a:pPr marL="534988" lvl="1" indent="-268288">
              <a:buAutoNum type="alphaLcParenR"/>
            </a:pPr>
            <a:r>
              <a:rPr lang="nl-NL" dirty="0" smtClean="0"/>
              <a:t>het betrokken orgaan</a:t>
            </a:r>
          </a:p>
          <a:p>
            <a:pPr marL="534988" lvl="1" indent="-268288">
              <a:buAutoNum type="alphaLcParenR"/>
            </a:pPr>
            <a:r>
              <a:rPr lang="nl-NL" dirty="0" smtClean="0"/>
              <a:t>het nummer van het stembureau</a:t>
            </a:r>
          </a:p>
          <a:p>
            <a:pPr marL="534988" lvl="1" indent="-268288">
              <a:buAutoNum type="alphaLcParenR"/>
            </a:pPr>
            <a:r>
              <a:rPr lang="nl-NL" dirty="0" smtClean="0"/>
              <a:t>het betrokken kiescollege</a:t>
            </a:r>
          </a:p>
          <a:p>
            <a:pPr marL="534988" lvl="1" indent="-268288">
              <a:buAutoNum type="alphaLcParenR"/>
            </a:pPr>
            <a:r>
              <a:rPr lang="nl-NL" dirty="0" smtClean="0"/>
              <a:t>het aantal kiezers die aan de stemming hebben deelgenomen (in geval van gemeenschappelijk kiescollege, brengt elke kiezer twee stemmen uit)</a:t>
            </a:r>
          </a:p>
          <a:p>
            <a:pPr marL="534988" lvl="1" indent="-268288">
              <a:buAutoNum type="alphaLcParenR"/>
            </a:pPr>
            <a:r>
              <a:rPr lang="nl-NL" dirty="0" smtClean="0"/>
              <a:t>het aantal blanco stemmen</a:t>
            </a:r>
          </a:p>
          <a:p>
            <a:pPr marL="534988" lvl="1" indent="-268288">
              <a:buAutoNum type="alphaLcParenR"/>
            </a:pPr>
            <a:r>
              <a:rPr lang="nl-NL" dirty="0" smtClean="0"/>
              <a:t>het aantal lijststemmen</a:t>
            </a:r>
          </a:p>
          <a:p>
            <a:pPr marL="534988" lvl="1" indent="-268288">
              <a:buAutoNum type="alphaLcParenR"/>
            </a:pPr>
            <a:r>
              <a:rPr lang="nl-NL" dirty="0" smtClean="0"/>
              <a:t>het aantal uitgebrachte lijststemmen enkel ten voordele van kandidaten van de lijst</a:t>
            </a:r>
          </a:p>
          <a:p>
            <a:pPr marL="534988" lvl="1" indent="-268288">
              <a:buAutoNum type="alphaLcParenR"/>
            </a:pPr>
            <a:r>
              <a:rPr lang="nl-NL" dirty="0" smtClean="0"/>
              <a:t>het aantal stemmen behaald door elke kandidaat </a:t>
            </a:r>
          </a:p>
          <a:p>
            <a:pPr marL="534988" lvl="1" indent="-268288">
              <a:buAutoNum type="alphaLcParenR"/>
            </a:pPr>
            <a:r>
              <a:rPr lang="nl-NL" dirty="0" smtClean="0"/>
              <a:t>het aantal effectieve mandaten per lijst</a:t>
            </a:r>
          </a:p>
          <a:p>
            <a:pPr marL="534988" lvl="1" indent="-268288">
              <a:buAutoNum type="alphaLcParenR"/>
            </a:pPr>
            <a:r>
              <a:rPr lang="nl-NL" dirty="0" smtClean="0"/>
              <a:t>de naam en de voornaam van de gewone verkozenen per lijst </a:t>
            </a:r>
          </a:p>
          <a:p>
            <a:pPr marL="534988" lvl="1" indent="-268288">
              <a:buAutoNum type="alphaLcParenR"/>
            </a:pPr>
            <a:r>
              <a:rPr lang="nl-NL" dirty="0" smtClean="0"/>
              <a:t>de naam en de voornaam van de plaatsvervangende verkozenen per lijst; </a:t>
            </a:r>
          </a:p>
        </p:txBody>
      </p:sp>
      <p:sp>
        <p:nvSpPr>
          <p:cNvPr id="2" name="Title 1"/>
          <p:cNvSpPr>
            <a:spLocks noGrp="1"/>
          </p:cNvSpPr>
          <p:nvPr>
            <p:ph type="title"/>
          </p:nvPr>
        </p:nvSpPr>
        <p:spPr/>
        <p:txBody>
          <a:bodyPr/>
          <a:lstStyle/>
          <a:p>
            <a:r>
              <a:rPr lang="en-US" dirty="0" err="1" smtClean="0"/>
              <a:t>Voorwaarden</a:t>
            </a:r>
            <a:r>
              <a:rPr lang="en-US" dirty="0" smtClean="0"/>
              <a:t> </a:t>
            </a:r>
            <a:r>
              <a:rPr lang="en-US" dirty="0" err="1" smtClean="0"/>
              <a:t>informaticasysteem</a:t>
            </a:r>
            <a:r>
              <a:rPr lang="en-US" dirty="0" smtClean="0"/>
              <a:t> (1/2)</a:t>
            </a:r>
            <a:endParaRPr lang="en-US" dirty="0"/>
          </a:p>
        </p:txBody>
      </p:sp>
      <p:sp>
        <p:nvSpPr>
          <p:cNvPr id="6" name="Slide Number Placeholder 5"/>
          <p:cNvSpPr>
            <a:spLocks noGrp="1"/>
          </p:cNvSpPr>
          <p:nvPr>
            <p:ph type="sldNum" sz="quarter" idx="4"/>
          </p:nvPr>
        </p:nvSpPr>
        <p:spPr/>
        <p:txBody>
          <a:bodyPr/>
          <a:lstStyle/>
          <a:p>
            <a:r>
              <a:rPr lang="fr-BE" smtClean="0"/>
              <a:t> </a:t>
            </a:r>
            <a:fld id="{30A9230E-FFBB-4CCB-ABD7-198084EDE768}" type="slidenum">
              <a:rPr lang="fr-BE" smtClean="0"/>
              <a:pPr/>
              <a:t>4</a:t>
            </a:fld>
            <a:r>
              <a:rPr lang="fr-BE" smtClean="0"/>
              <a:t> </a:t>
            </a:r>
            <a:endParaRPr lang="fr-BE" dirty="0"/>
          </a:p>
        </p:txBody>
      </p:sp>
    </p:spTree>
    <p:extLst>
      <p:ext uri="{BB962C8B-B14F-4D97-AF65-F5344CB8AC3E}">
        <p14:creationId xmlns:p14="http://schemas.microsoft.com/office/powerpoint/2010/main" val="836557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266700" indent="-266700">
              <a:buNone/>
            </a:pPr>
            <a:r>
              <a:rPr lang="nl-NL" dirty="0" smtClean="0"/>
              <a:t>3° een beeldscherm tonen dat bij het begin van de kiesverrichting een overzicht geeft van alle lijstnummers en letterwoorden van de kandidatenlijsten; wanneer de kiezer een lijst kiest, moeten de namen van alle kandidaten verschijnen in de volgorde van hun voordracht; deze overzichten moeten een waarborg van neutraliteit bieden; </a:t>
            </a:r>
          </a:p>
          <a:p>
            <a:pPr marL="0" indent="0">
              <a:buNone/>
            </a:pPr>
            <a:endParaRPr lang="nl-NL" dirty="0" smtClean="0"/>
          </a:p>
          <a:p>
            <a:pPr marL="266700" indent="-266700">
              <a:buNone/>
            </a:pPr>
            <a:r>
              <a:rPr lang="nl-NL" dirty="0" smtClean="0"/>
              <a:t>4° niet toelaten dat een ongeldige stem wordt geregistreerd; Wanneer meer naamstemmen worden uitgebracht op een lijst dan er toe te kennen mandaten zijn, of wanneer één of meerdere naamstemmen worden uitgebracht tegelijk met een lijststem, moet het beeldscherm een bericht tonen dat de kiezer erop wijst dat hij teveel naamstemmen heeft uitgebracht op een lijst of dat hij moet kiezen tussen een lijststem en één of meerdere naamstemmen zonder evenwel het aantal toe te kennen mandaten te overschrijden. De kiezer moet vervolgens worden uitgenodigd om zijn stemming te herbeginnen; </a:t>
            </a:r>
          </a:p>
          <a:p>
            <a:pPr marL="0" indent="0">
              <a:buNone/>
            </a:pPr>
            <a:endParaRPr lang="nl-NL" dirty="0" smtClean="0"/>
          </a:p>
          <a:p>
            <a:pPr marL="266700" indent="-266700">
              <a:buNone/>
            </a:pPr>
            <a:r>
              <a:rPr lang="nl-NL" dirty="0" smtClean="0"/>
              <a:t>5° de nodige waarborgen bieden inzake </a:t>
            </a:r>
            <a:r>
              <a:rPr lang="nl-NL" b="1" dirty="0"/>
              <a:t>betrouwbaarheid en veiligheid </a:t>
            </a:r>
            <a:r>
              <a:rPr lang="nl-NL" dirty="0"/>
              <a:t>en de </a:t>
            </a:r>
            <a:r>
              <a:rPr lang="nl-NL" b="1" dirty="0"/>
              <a:t>onmogelijkheid verzekeren van elke manipulatie van de geregistreerde gegevens </a:t>
            </a:r>
            <a:r>
              <a:rPr lang="nl-NL" dirty="0"/>
              <a:t>evenals het </a:t>
            </a:r>
            <a:r>
              <a:rPr lang="nl-NL" b="1" dirty="0"/>
              <a:t>geheim der stemming</a:t>
            </a:r>
            <a:r>
              <a:rPr lang="nl-NL" dirty="0"/>
              <a:t>; </a:t>
            </a:r>
          </a:p>
          <a:p>
            <a:pPr marL="0" indent="0">
              <a:buNone/>
            </a:pPr>
            <a:endParaRPr lang="nl-NL" dirty="0" smtClean="0"/>
          </a:p>
          <a:p>
            <a:pPr marL="266700" indent="-266700">
              <a:buNone/>
            </a:pPr>
            <a:r>
              <a:rPr lang="nl-NL" dirty="0" smtClean="0"/>
              <a:t>6 ° </a:t>
            </a:r>
            <a:r>
              <a:rPr lang="nl-NL" dirty="0"/>
              <a:t>de bewaring verzekeren van de resultaten van de stemming en van </a:t>
            </a:r>
            <a:r>
              <a:rPr lang="nl-NL" b="1" dirty="0"/>
              <a:t>de mogelijkheid tot controle van de stemverrichtingen en van de resultaten door de arbeidsgerechten</a:t>
            </a:r>
            <a:r>
              <a:rPr lang="nl-NL" dirty="0"/>
              <a:t>.</a:t>
            </a:r>
            <a:endParaRPr lang="en-US" dirty="0"/>
          </a:p>
        </p:txBody>
      </p:sp>
      <p:sp>
        <p:nvSpPr>
          <p:cNvPr id="2" name="Title 1"/>
          <p:cNvSpPr>
            <a:spLocks noGrp="1"/>
          </p:cNvSpPr>
          <p:nvPr>
            <p:ph type="title"/>
          </p:nvPr>
        </p:nvSpPr>
        <p:spPr/>
        <p:txBody>
          <a:bodyPr/>
          <a:lstStyle/>
          <a:p>
            <a:r>
              <a:rPr lang="en-US" dirty="0" err="1" smtClean="0"/>
              <a:t>Voorwaarden</a:t>
            </a:r>
            <a:r>
              <a:rPr lang="en-US" dirty="0" smtClean="0"/>
              <a:t> </a:t>
            </a:r>
            <a:r>
              <a:rPr lang="en-US" dirty="0" err="1" smtClean="0"/>
              <a:t>informaticasysteem</a:t>
            </a:r>
            <a:r>
              <a:rPr lang="en-US" dirty="0" smtClean="0"/>
              <a:t> (2/2)</a:t>
            </a:r>
            <a:endParaRPr lang="en-US" dirty="0"/>
          </a:p>
        </p:txBody>
      </p:sp>
      <p:sp>
        <p:nvSpPr>
          <p:cNvPr id="4" name="Slide Number Placeholder 3"/>
          <p:cNvSpPr>
            <a:spLocks noGrp="1"/>
          </p:cNvSpPr>
          <p:nvPr>
            <p:ph type="sldNum" sz="quarter" idx="4"/>
          </p:nvPr>
        </p:nvSpPr>
        <p:spPr/>
        <p:txBody>
          <a:bodyPr/>
          <a:lstStyle/>
          <a:p>
            <a:r>
              <a:rPr lang="fr-BE" smtClean="0"/>
              <a:t> </a:t>
            </a:r>
            <a:fld id="{30A9230E-FFBB-4CCB-ABD7-198084EDE768}" type="slidenum">
              <a:rPr lang="fr-BE" smtClean="0"/>
              <a:pPr/>
              <a:t>5</a:t>
            </a:fld>
            <a:r>
              <a:rPr lang="fr-BE" smtClean="0"/>
              <a:t> </a:t>
            </a:r>
            <a:endParaRPr lang="fr-BE" dirty="0"/>
          </a:p>
        </p:txBody>
      </p:sp>
    </p:spTree>
    <p:extLst>
      <p:ext uri="{BB962C8B-B14F-4D97-AF65-F5344CB8AC3E}">
        <p14:creationId xmlns:p14="http://schemas.microsoft.com/office/powerpoint/2010/main" val="435961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err="1" smtClean="0"/>
              <a:t>Bijkomende</a:t>
            </a:r>
            <a:r>
              <a:rPr lang="en-US" dirty="0" smtClean="0"/>
              <a:t> </a:t>
            </a:r>
            <a:r>
              <a:rPr lang="en-US" dirty="0" err="1" smtClean="0"/>
              <a:t>mogelijkheden</a:t>
            </a:r>
            <a:r>
              <a:rPr lang="en-US" dirty="0" smtClean="0"/>
              <a:t> </a:t>
            </a:r>
            <a:r>
              <a:rPr lang="en-US" dirty="0" err="1" smtClean="0"/>
              <a:t>voor</a:t>
            </a:r>
            <a:r>
              <a:rPr lang="en-US" dirty="0" smtClean="0"/>
              <a:t> “</a:t>
            </a:r>
            <a:r>
              <a:rPr lang="en-US" dirty="0" err="1" smtClean="0"/>
              <a:t>stemmen</a:t>
            </a:r>
            <a:r>
              <a:rPr lang="en-US" dirty="0" smtClean="0"/>
              <a:t> op </a:t>
            </a:r>
            <a:r>
              <a:rPr lang="en-US" dirty="0" err="1" smtClean="0"/>
              <a:t>afstand</a:t>
            </a:r>
            <a:r>
              <a:rPr lang="en-US" dirty="0" smtClean="0"/>
              <a:t>”</a:t>
            </a:r>
            <a:endParaRPr lang="en-US" dirty="0"/>
          </a:p>
        </p:txBody>
      </p:sp>
      <p:sp>
        <p:nvSpPr>
          <p:cNvPr id="2" name="Slide Number Placeholder 1"/>
          <p:cNvSpPr>
            <a:spLocks noGrp="1"/>
          </p:cNvSpPr>
          <p:nvPr>
            <p:ph type="sldNum" sz="quarter" idx="10"/>
          </p:nvPr>
        </p:nvSpPr>
        <p:spPr/>
        <p:txBody>
          <a:bodyPr/>
          <a:lstStyle/>
          <a:p>
            <a:pPr>
              <a:defRPr/>
            </a:pPr>
            <a:fld id="{EF66DDCB-4F40-4F8C-A2FE-269D135B5A13}" type="slidenum">
              <a:rPr lang="en-GB" smtClean="0"/>
              <a:pPr>
                <a:defRPr/>
              </a:pPr>
              <a:t>6</a:t>
            </a:fld>
            <a:endParaRPr lang="en-GB" dirty="0"/>
          </a:p>
        </p:txBody>
      </p:sp>
    </p:spTree>
    <p:extLst>
      <p:ext uri="{BB962C8B-B14F-4D97-AF65-F5344CB8AC3E}">
        <p14:creationId xmlns:p14="http://schemas.microsoft.com/office/powerpoint/2010/main" val="2275745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r>
              <a:rPr lang="en-US" smtClean="0"/>
              <a:t>Huidige beperking limiteert “stemmen op afstand” tot stemmen met “gebruikelijke werkpost” en via medium aangesloten op bedrijfsnetwerk</a:t>
            </a:r>
          </a:p>
          <a:p>
            <a:pPr lvl="1"/>
            <a:r>
              <a:rPr lang="en-US" smtClean="0"/>
              <a:t>alternatief is toegang via internet met sterke authenticatie</a:t>
            </a:r>
          </a:p>
          <a:p>
            <a:endParaRPr lang="en-US" smtClean="0"/>
          </a:p>
          <a:p>
            <a:r>
              <a:rPr lang="en-US" smtClean="0"/>
              <a:t>Opportuniteiten:</a:t>
            </a:r>
          </a:p>
          <a:p>
            <a:pPr lvl="1"/>
            <a:r>
              <a:rPr lang="en-US" smtClean="0"/>
              <a:t>optimalisatie van het proces</a:t>
            </a:r>
          </a:p>
          <a:p>
            <a:pPr lvl="2"/>
            <a:r>
              <a:rPr lang="en-US" smtClean="0"/>
              <a:t>niet alle medewerkers zullen “on-site” zijn en hebben een werkpost aangesloten aan het bedrijfsnetwerk (vb vrachtwagenchauffeurs)</a:t>
            </a:r>
          </a:p>
          <a:p>
            <a:pPr lvl="2"/>
            <a:r>
              <a:rPr lang="en-US" smtClean="0"/>
              <a:t>wanneer de beperking van “gebruikelijke werkpost” en aansluiting op het netwerk wegvalt, kan stemmen per brief in grotere mate vermeden worden</a:t>
            </a:r>
          </a:p>
          <a:p>
            <a:pPr lvl="1"/>
            <a:r>
              <a:rPr lang="en-US" smtClean="0"/>
              <a:t>grotere toegang voor de medewerkers en mogelijkheid om nieuwe technologiën in te zetten</a:t>
            </a:r>
          </a:p>
          <a:p>
            <a:pPr lvl="1"/>
            <a:r>
              <a:rPr lang="en-US" smtClean="0"/>
              <a:t>indien er geen noodzaak is om eigen infrastructuur in te zetten, ontstaat de mogelijkheid om toepassingen te delen</a:t>
            </a:r>
          </a:p>
          <a:p>
            <a:pPr lvl="2"/>
            <a:r>
              <a:rPr lang="en-US" smtClean="0"/>
              <a:t>mogelijkheid voor nieuwe diensten bij bv sociale secretariaten</a:t>
            </a:r>
          </a:p>
          <a:p>
            <a:pPr lvl="2"/>
            <a:r>
              <a:rPr lang="en-US" smtClean="0"/>
              <a:t>optimalisatie van middelen</a:t>
            </a:r>
            <a:endParaRPr lang="en-US" dirty="0"/>
          </a:p>
        </p:txBody>
      </p:sp>
      <p:sp>
        <p:nvSpPr>
          <p:cNvPr id="6" name="Slide Number Placeholder 5"/>
          <p:cNvSpPr>
            <a:spLocks noGrp="1"/>
          </p:cNvSpPr>
          <p:nvPr>
            <p:ph type="sldNum" sz="quarter" idx="4"/>
          </p:nvPr>
        </p:nvSpPr>
        <p:spPr/>
        <p:txBody>
          <a:bodyPr/>
          <a:lstStyle/>
          <a:p>
            <a:r>
              <a:rPr lang="fr-BE" smtClean="0"/>
              <a:t> </a:t>
            </a:r>
            <a:fld id="{30A9230E-FFBB-4CCB-ABD7-198084EDE768}" type="slidenum">
              <a:rPr lang="fr-BE" smtClean="0"/>
              <a:pPr/>
              <a:t>7</a:t>
            </a:fld>
            <a:r>
              <a:rPr lang="fr-BE" smtClean="0"/>
              <a:t> </a:t>
            </a:r>
            <a:endParaRPr lang="fr-BE" dirty="0"/>
          </a:p>
        </p:txBody>
      </p:sp>
      <p:sp>
        <p:nvSpPr>
          <p:cNvPr id="4" name="Title 3"/>
          <p:cNvSpPr>
            <a:spLocks noGrp="1"/>
          </p:cNvSpPr>
          <p:nvPr>
            <p:ph type="title"/>
          </p:nvPr>
        </p:nvSpPr>
        <p:spPr/>
        <p:txBody>
          <a:bodyPr/>
          <a:lstStyle/>
          <a:p>
            <a:r>
              <a:rPr lang="en-US" smtClean="0"/>
              <a:t>Opportuniteiten bij uitbreiding</a:t>
            </a:r>
            <a:endParaRPr lang="en-US" dirty="0"/>
          </a:p>
        </p:txBody>
      </p:sp>
    </p:spTree>
    <p:extLst>
      <p:ext uri="{BB962C8B-B14F-4D97-AF65-F5344CB8AC3E}">
        <p14:creationId xmlns:p14="http://schemas.microsoft.com/office/powerpoint/2010/main" val="3782719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mtClean="0"/>
              <a:t>Vertrekken van bestaande software zoals :</a:t>
            </a:r>
          </a:p>
          <a:p>
            <a:pPr lvl="1"/>
            <a:r>
              <a:rPr lang="en-US" smtClean="0"/>
              <a:t>Elegio N.V. – versie 6.1.3. (Neergelegd bij de FOD WASO op 18 maart 2019 en 3 november 2020),</a:t>
            </a:r>
          </a:p>
          <a:p>
            <a:pPr lvl="1"/>
            <a:r>
              <a:rPr lang="en-US" smtClean="0"/>
              <a:t>Assembly Voting - versie 1.8.2. (Neergelegd bij de FOD WASO op 16 juli 2019 en 2 juli 2020),</a:t>
            </a:r>
          </a:p>
          <a:p>
            <a:pPr lvl="1"/>
            <a:r>
              <a:rPr lang="en-US" smtClean="0"/>
              <a:t>BlueKrypt, OAdeo - versie 8.1.2. (Neergelegd bij de FOD WASO op 23 juli 2019),</a:t>
            </a:r>
          </a:p>
          <a:p>
            <a:pPr lvl="1"/>
            <a:r>
              <a:rPr lang="en-US" smtClean="0"/>
              <a:t>Neovote – versie 12.3.1 (Neergelegd bij de FOD WASO op 9 september 2019),</a:t>
            </a:r>
          </a:p>
          <a:p>
            <a:pPr lvl="1"/>
            <a:r>
              <a:rPr lang="en-US" smtClean="0"/>
              <a:t>ONLZ – versie 1.8 (Neergelegd bij de FOD WASO op 14 oktober 2019).</a:t>
            </a:r>
          </a:p>
          <a:p>
            <a:endParaRPr lang="en-US" smtClean="0"/>
          </a:p>
          <a:p>
            <a:r>
              <a:rPr lang="en-US" smtClean="0"/>
              <a:t>Gecombineerd met authenticatiesystemen Sociale Zekerheid</a:t>
            </a:r>
          </a:p>
          <a:p>
            <a:endParaRPr lang="en-US" smtClean="0"/>
          </a:p>
          <a:p>
            <a:r>
              <a:rPr lang="en-US" smtClean="0"/>
              <a:t>Beveiliging – zie volgende slide</a:t>
            </a:r>
            <a:endParaRPr lang="en-US" dirty="0"/>
          </a:p>
        </p:txBody>
      </p:sp>
      <p:sp>
        <p:nvSpPr>
          <p:cNvPr id="6" name="Slide Number Placeholder 5"/>
          <p:cNvSpPr>
            <a:spLocks noGrp="1"/>
          </p:cNvSpPr>
          <p:nvPr>
            <p:ph type="sldNum" sz="quarter" idx="4"/>
          </p:nvPr>
        </p:nvSpPr>
        <p:spPr/>
        <p:txBody>
          <a:bodyPr/>
          <a:lstStyle/>
          <a:p>
            <a:r>
              <a:rPr lang="fr-BE" smtClean="0"/>
              <a:t> </a:t>
            </a:r>
            <a:fld id="{30A9230E-FFBB-4CCB-ABD7-198084EDE768}" type="slidenum">
              <a:rPr lang="fr-BE" smtClean="0"/>
              <a:pPr/>
              <a:t>8</a:t>
            </a:fld>
            <a:r>
              <a:rPr lang="fr-BE" smtClean="0"/>
              <a:t> </a:t>
            </a:r>
            <a:endParaRPr lang="fr-BE" dirty="0"/>
          </a:p>
        </p:txBody>
      </p:sp>
      <p:sp>
        <p:nvSpPr>
          <p:cNvPr id="2" name="Title 1"/>
          <p:cNvSpPr>
            <a:spLocks noGrp="1"/>
          </p:cNvSpPr>
          <p:nvPr>
            <p:ph type="title"/>
          </p:nvPr>
        </p:nvSpPr>
        <p:spPr/>
        <p:txBody>
          <a:bodyPr/>
          <a:lstStyle/>
          <a:p>
            <a:r>
              <a:rPr lang="en-US" smtClean="0"/>
              <a:t>Technische piste</a:t>
            </a:r>
            <a:endParaRPr lang="en-US" dirty="0"/>
          </a:p>
        </p:txBody>
      </p:sp>
    </p:spTree>
    <p:extLst>
      <p:ext uri="{BB962C8B-B14F-4D97-AF65-F5344CB8AC3E}">
        <p14:creationId xmlns:p14="http://schemas.microsoft.com/office/powerpoint/2010/main" val="756621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r>
              <a:rPr lang="nl-NL" dirty="0" smtClean="0"/>
              <a:t>De betrouwbaarheid en veiligheid</a:t>
            </a:r>
          </a:p>
          <a:p>
            <a:pPr lvl="1"/>
            <a:r>
              <a:rPr lang="nl-NL" dirty="0" smtClean="0"/>
              <a:t>systemen worden niet langer beschermd door het bedrijfsnetwerk</a:t>
            </a:r>
          </a:p>
          <a:p>
            <a:pPr lvl="1"/>
            <a:r>
              <a:rPr lang="nl-NL" dirty="0" smtClean="0"/>
              <a:t>de infrastructuur en de toepassing die instaan voor het registreren van de stemmen zullen dit zelf moeten voorzien en een degelijke cybersecurity dienen te waarborgen</a:t>
            </a:r>
          </a:p>
          <a:p>
            <a:endParaRPr lang="nl-NL" dirty="0" smtClean="0"/>
          </a:p>
          <a:p>
            <a:r>
              <a:rPr lang="nl-NL" dirty="0" smtClean="0"/>
              <a:t>De onmogelijkheid verzekeren van elke manipulatie van de geregistreerde gegevens</a:t>
            </a:r>
          </a:p>
          <a:p>
            <a:pPr lvl="1"/>
            <a:r>
              <a:rPr lang="nl-NL" dirty="0" smtClean="0"/>
              <a:t>reeds noodzakelijk in de bestaande geregistreerde software</a:t>
            </a:r>
          </a:p>
          <a:p>
            <a:pPr lvl="1"/>
            <a:r>
              <a:rPr lang="nl-NL" dirty="0" smtClean="0"/>
              <a:t>de cyberbeveiliging dient bijkomend voorzien te worden zodat er geen manipulatie door externe partijen kan gebeuren</a:t>
            </a:r>
          </a:p>
          <a:p>
            <a:endParaRPr lang="nl-NL" dirty="0" smtClean="0"/>
          </a:p>
          <a:p>
            <a:r>
              <a:rPr lang="nl-NL" dirty="0" smtClean="0"/>
              <a:t>De onmogelijkheid verzekeren dat niet stemgerechtigde personen een stem kunnen uitbrengen</a:t>
            </a:r>
          </a:p>
          <a:p>
            <a:pPr lvl="1"/>
            <a:r>
              <a:rPr lang="nl-NL" dirty="0" smtClean="0">
                <a:solidFill>
                  <a:schemeClr val="accent1"/>
                </a:solidFill>
              </a:rPr>
              <a:t>authenticatie (bv via FAS) van de gebruiker</a:t>
            </a:r>
          </a:p>
          <a:p>
            <a:pPr lvl="1"/>
            <a:r>
              <a:rPr lang="nl-NL" dirty="0" smtClean="0"/>
              <a:t>controle dat de gebruiker stemgerechtigd is (gebruik van identificatienummer sociale zekerheid (INSZ))</a:t>
            </a:r>
          </a:p>
          <a:p>
            <a:endParaRPr lang="en-US" dirty="0" smtClean="0"/>
          </a:p>
        </p:txBody>
      </p:sp>
      <p:sp>
        <p:nvSpPr>
          <p:cNvPr id="6" name="Slide Number Placeholder 5"/>
          <p:cNvSpPr>
            <a:spLocks noGrp="1"/>
          </p:cNvSpPr>
          <p:nvPr>
            <p:ph type="sldNum" sz="quarter" idx="4"/>
          </p:nvPr>
        </p:nvSpPr>
        <p:spPr/>
        <p:txBody>
          <a:bodyPr/>
          <a:lstStyle/>
          <a:p>
            <a:r>
              <a:rPr lang="fr-BE" smtClean="0"/>
              <a:t> </a:t>
            </a:r>
            <a:fld id="{30A9230E-FFBB-4CCB-ABD7-198084EDE768}" type="slidenum">
              <a:rPr lang="fr-BE" smtClean="0"/>
              <a:pPr/>
              <a:t>9</a:t>
            </a:fld>
            <a:r>
              <a:rPr lang="fr-BE" smtClean="0"/>
              <a:t> </a:t>
            </a:r>
            <a:endParaRPr lang="fr-BE" dirty="0"/>
          </a:p>
        </p:txBody>
      </p:sp>
      <p:sp>
        <p:nvSpPr>
          <p:cNvPr id="4" name="Title 3"/>
          <p:cNvSpPr>
            <a:spLocks noGrp="1"/>
          </p:cNvSpPr>
          <p:nvPr>
            <p:ph type="title"/>
          </p:nvPr>
        </p:nvSpPr>
        <p:spPr/>
        <p:txBody>
          <a:bodyPr>
            <a:normAutofit/>
          </a:bodyPr>
          <a:lstStyle/>
          <a:p>
            <a:r>
              <a:rPr lang="en-US" dirty="0" err="1"/>
              <a:t>A</a:t>
            </a:r>
            <a:r>
              <a:rPr lang="en-US" dirty="0" err="1" smtClean="0"/>
              <a:t>andachtspunten</a:t>
            </a:r>
            <a:r>
              <a:rPr lang="en-US" dirty="0" smtClean="0"/>
              <a:t> </a:t>
            </a:r>
            <a:r>
              <a:rPr lang="en-US" dirty="0" err="1" smtClean="0"/>
              <a:t>bij</a:t>
            </a:r>
            <a:r>
              <a:rPr lang="en-US" dirty="0" smtClean="0"/>
              <a:t> </a:t>
            </a:r>
            <a:r>
              <a:rPr lang="en-US" dirty="0" err="1" smtClean="0"/>
              <a:t>uitbreiding</a:t>
            </a:r>
            <a:r>
              <a:rPr lang="en-US" dirty="0" smtClean="0"/>
              <a:t> “</a:t>
            </a:r>
            <a:r>
              <a:rPr lang="en-US" dirty="0" err="1" smtClean="0"/>
              <a:t>stemmen</a:t>
            </a:r>
            <a:r>
              <a:rPr lang="en-US" dirty="0" smtClean="0"/>
              <a:t> op </a:t>
            </a:r>
            <a:r>
              <a:rPr lang="en-US" dirty="0" err="1" smtClean="0"/>
              <a:t>afstand</a:t>
            </a:r>
            <a:r>
              <a:rPr lang="en-US" dirty="0" smtClean="0"/>
              <a:t>” </a:t>
            </a:r>
            <a:r>
              <a:rPr lang="en-US" smtClean="0"/>
              <a:t>(</a:t>
            </a:r>
            <a:r>
              <a:rPr lang="en-US" smtClean="0"/>
              <a:t>1/4)</a:t>
            </a:r>
            <a:endParaRPr lang="en-US" dirty="0"/>
          </a:p>
        </p:txBody>
      </p:sp>
    </p:spTree>
    <p:extLst>
      <p:ext uri="{BB962C8B-B14F-4D97-AF65-F5344CB8AC3E}">
        <p14:creationId xmlns:p14="http://schemas.microsoft.com/office/powerpoint/2010/main" val="283084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Custom 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87BE"/>
      </a:hlink>
      <a:folHlink>
        <a:srgbClr val="8DB3E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TotalTime>
  <Words>1323</Words>
  <Application>Microsoft Office PowerPoint</Application>
  <PresentationFormat>Widescreen</PresentationFormat>
  <Paragraphs>127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Roboto</vt:lpstr>
      <vt:lpstr>2_Custom Design</vt:lpstr>
      <vt:lpstr>Sociale verkiezingen Stemmen op afstand</vt:lpstr>
      <vt:lpstr>Voorschriften verkiezing 2020</vt:lpstr>
      <vt:lpstr>2 methodes om te stemmen</vt:lpstr>
      <vt:lpstr>Voorwaarden informaticasysteem (1/2)</vt:lpstr>
      <vt:lpstr>Voorwaarden informaticasysteem (2/2)</vt:lpstr>
      <vt:lpstr>Bijkomende mogelijkheden voor “stemmen op afstand”</vt:lpstr>
      <vt:lpstr>Opportuniteiten bij uitbreiding</vt:lpstr>
      <vt:lpstr>Technische piste</vt:lpstr>
      <vt:lpstr>Aandachtspunten bij uitbreiding “stemmen op afstand” (1/4)</vt:lpstr>
      <vt:lpstr>Aandachtspunten bij uitbreiding “stemmen op afstand” (2/4)</vt:lpstr>
      <vt:lpstr>Aandachtspunten bij uitbreiding “stemmen op afstand” (3/4)</vt:lpstr>
      <vt:lpstr>Aandachtspunten bij uitbreiding “stemmen op afstand” (4/4)</vt:lpstr>
      <vt:lpstr>Bronnen</vt:lpstr>
      <vt:lpstr>PowerPoint Presentation</vt:lpstr>
    </vt:vector>
  </TitlesOfParts>
  <Company>SmalS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Quentin Delsaut</dc:creator>
  <cp:lastModifiedBy>Kurt Maekelberghe</cp:lastModifiedBy>
  <cp:revision>1181</cp:revision>
  <cp:lastPrinted>2017-12-08T10:25:32Z</cp:lastPrinted>
  <dcterms:created xsi:type="dcterms:W3CDTF">2013-03-05T07:37:33Z</dcterms:created>
  <dcterms:modified xsi:type="dcterms:W3CDTF">2022-11-23T10:25:54Z</dcterms:modified>
</cp:coreProperties>
</file>