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7" r:id="rId1"/>
    <p:sldMasterId id="2147483934" r:id="rId2"/>
  </p:sldMasterIdLst>
  <p:notesMasterIdLst>
    <p:notesMasterId r:id="rId32"/>
  </p:notesMasterIdLst>
  <p:handoutMasterIdLst>
    <p:handoutMasterId r:id="rId33"/>
  </p:handoutMasterIdLst>
  <p:sldIdLst>
    <p:sldId id="1337" r:id="rId3"/>
    <p:sldId id="1376" r:id="rId4"/>
    <p:sldId id="1377" r:id="rId5"/>
    <p:sldId id="1356" r:id="rId6"/>
    <p:sldId id="1354" r:id="rId7"/>
    <p:sldId id="1355" r:id="rId8"/>
    <p:sldId id="1327" r:id="rId9"/>
    <p:sldId id="1374" r:id="rId10"/>
    <p:sldId id="1373" r:id="rId11"/>
    <p:sldId id="1357" r:id="rId12"/>
    <p:sldId id="1358" r:id="rId13"/>
    <p:sldId id="1359" r:id="rId14"/>
    <p:sldId id="1360" r:id="rId15"/>
    <p:sldId id="1361" r:id="rId16"/>
    <p:sldId id="1363" r:id="rId17"/>
    <p:sldId id="1364" r:id="rId18"/>
    <p:sldId id="1365" r:id="rId19"/>
    <p:sldId id="1366" r:id="rId20"/>
    <p:sldId id="1367" r:id="rId21"/>
    <p:sldId id="1368" r:id="rId22"/>
    <p:sldId id="1353" r:id="rId23"/>
    <p:sldId id="1369" r:id="rId24"/>
    <p:sldId id="1370" r:id="rId25"/>
    <p:sldId id="1371" r:id="rId26"/>
    <p:sldId id="1372" r:id="rId27"/>
    <p:sldId id="1380" r:id="rId28"/>
    <p:sldId id="1381" r:id="rId29"/>
    <p:sldId id="1375" r:id="rId30"/>
    <p:sldId id="1382" r:id="rId31"/>
  </p:sldIdLst>
  <p:sldSz cx="12192000" cy="6858000"/>
  <p:notesSz cx="6797675" cy="9926638"/>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nky Vanhauwaert" initials="FV" lastIdx="4" clrIdx="0">
    <p:extLst>
      <p:ext uri="{19B8F6BF-5375-455C-9EA6-DF929625EA0E}">
        <p15:presenceInfo xmlns:p15="http://schemas.microsoft.com/office/powerpoint/2012/main" userId="S-1-5-21-136122031-3198374591-1304894904-11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7BE"/>
    <a:srgbClr val="005B85"/>
    <a:srgbClr val="0099D6"/>
    <a:srgbClr val="0082BE"/>
    <a:srgbClr val="0082B8"/>
    <a:srgbClr val="0082B4"/>
    <a:srgbClr val="0082AE"/>
    <a:srgbClr val="0078AE"/>
    <a:srgbClr val="0A78AE"/>
    <a:srgbClr val="0078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96" autoAdjust="0"/>
    <p:restoredTop sz="92037" autoAdjust="0"/>
  </p:normalViewPr>
  <p:slideViewPr>
    <p:cSldViewPr>
      <p:cViewPr varScale="1">
        <p:scale>
          <a:sx n="85" d="100"/>
          <a:sy n="85" d="100"/>
        </p:scale>
        <p:origin x="546" y="90"/>
      </p:cViewPr>
      <p:guideLst>
        <p:guide orient="horz" pos="2160"/>
        <p:guide pos="3840"/>
      </p:guideLst>
    </p:cSldViewPr>
  </p:slideViewPr>
  <p:outlineViewPr>
    <p:cViewPr>
      <p:scale>
        <a:sx n="33" d="100"/>
        <a:sy n="33" d="100"/>
      </p:scale>
      <p:origin x="0" y="-55554"/>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82" d="100"/>
          <a:sy n="82" d="100"/>
        </p:scale>
        <p:origin x="3888"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79963A8-760C-486B-97D3-9A1A32343ACB}" type="datetimeFigureOut">
              <a:rPr lang="en-US" smtClean="0"/>
              <a:t>10/26/2022</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12455AD-D708-4BED-A8DD-C24DB34DEF03}" type="slidenum">
              <a:rPr lang="en-US" smtClean="0"/>
              <a:t>‹nr.›</a:t>
            </a:fld>
            <a:endParaRPr lang="en-US"/>
          </a:p>
        </p:txBody>
      </p:sp>
    </p:spTree>
    <p:extLst>
      <p:ext uri="{BB962C8B-B14F-4D97-AF65-F5344CB8AC3E}">
        <p14:creationId xmlns:p14="http://schemas.microsoft.com/office/powerpoint/2010/main" val="1360783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7472D4DB-24C3-43B8-8E4A-324AA65BA7B2}" type="datetimeFigureOut">
              <a:rPr lang="en-US"/>
              <a:pPr>
                <a:defRPr/>
              </a:pPr>
              <a:t>10/26/2022</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B9A4C6B6-9186-44B6-AEB1-8528D7C6E6ED}" type="slidenum">
              <a:rPr lang="en-US"/>
              <a:pPr>
                <a:defRPr/>
              </a:pPr>
              <a:t>‹nr.›</a:t>
            </a:fld>
            <a:endParaRPr lang="en-US"/>
          </a:p>
        </p:txBody>
      </p:sp>
    </p:spTree>
    <p:extLst>
      <p:ext uri="{BB962C8B-B14F-4D97-AF65-F5344CB8AC3E}">
        <p14:creationId xmlns:p14="http://schemas.microsoft.com/office/powerpoint/2010/main" val="9608395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nl-BE" sz="1800" b="1" i="0" u="none" strike="noStrike" baseline="0" dirty="0">
                <a:solidFill>
                  <a:srgbClr val="0000FF"/>
                </a:solidFill>
                <a:latin typeface="ECSquareSansPro-Bold"/>
              </a:rPr>
              <a:t>As a </a:t>
            </a:r>
            <a:r>
              <a:rPr lang="nl-BE" sz="1800" b="1" i="0" u="none" strike="noStrike" baseline="0" dirty="0" err="1">
                <a:solidFill>
                  <a:srgbClr val="0000FF"/>
                </a:solidFill>
                <a:latin typeface="ECSquareSansPro-Bold"/>
              </a:rPr>
              <a:t>citizen</a:t>
            </a:r>
            <a:endParaRPr lang="nl-BE" sz="1800" b="1" i="0" u="none" strike="noStrike" baseline="0" dirty="0">
              <a:solidFill>
                <a:srgbClr val="0000FF"/>
              </a:solidFill>
              <a:latin typeface="ECSquareSansPro-Bold"/>
            </a:endParaRPr>
          </a:p>
          <a:p>
            <a:pPr marL="285750" indent="-285750" algn="l">
              <a:buFont typeface="Arial" panose="020B0604020202020204" pitchFamily="34" charset="0"/>
              <a:buChar char="•"/>
            </a:pPr>
            <a:r>
              <a:rPr lang="en-GB" sz="1800" b="1" i="0" u="none" strike="noStrike" baseline="0" dirty="0">
                <a:solidFill>
                  <a:srgbClr val="000000"/>
                </a:solidFill>
                <a:latin typeface="ECSquareSansPro-Bold"/>
              </a:rPr>
              <a:t>You will have control over health data:</a:t>
            </a:r>
          </a:p>
          <a:p>
            <a:pPr marL="285750" indent="-285750" algn="l">
              <a:buFont typeface="Arial" panose="020B0604020202020204" pitchFamily="34" charset="0"/>
              <a:buChar char="•"/>
            </a:pPr>
            <a:r>
              <a:rPr lang="en-GB" sz="1800" b="0" i="0" u="none" strike="noStrike" baseline="0" dirty="0">
                <a:solidFill>
                  <a:srgbClr val="000000"/>
                </a:solidFill>
                <a:latin typeface="ECSquareSansPro-Regular"/>
              </a:rPr>
              <a:t>You will have </a:t>
            </a:r>
            <a:r>
              <a:rPr lang="en-GB" sz="1800" b="1" i="0" u="none" strike="noStrike" baseline="0" dirty="0">
                <a:solidFill>
                  <a:srgbClr val="000000"/>
                </a:solidFill>
                <a:latin typeface="ECSquareSansPro-Bold"/>
              </a:rPr>
              <a:t>access </a:t>
            </a:r>
            <a:r>
              <a:rPr lang="en-GB" sz="1800" b="0" i="0" u="none" strike="noStrike" baseline="0" dirty="0">
                <a:solidFill>
                  <a:srgbClr val="000000"/>
                </a:solidFill>
                <a:latin typeface="ECSquareSansPro-Regular"/>
              </a:rPr>
              <a:t>to your health data in electronic form immediately and </a:t>
            </a:r>
            <a:r>
              <a:rPr lang="nl-BE" sz="1800" b="0" i="0" u="none" strike="noStrike" baseline="0" dirty="0">
                <a:solidFill>
                  <a:srgbClr val="000000"/>
                </a:solidFill>
                <a:latin typeface="ECSquareSansPro-Regular"/>
              </a:rPr>
              <a:t>without </a:t>
            </a:r>
            <a:r>
              <a:rPr lang="nl-BE" sz="1800" b="0" i="0" u="none" strike="noStrike" baseline="0" dirty="0" err="1">
                <a:solidFill>
                  <a:srgbClr val="000000"/>
                </a:solidFill>
                <a:latin typeface="ECSquareSansPro-Regular"/>
              </a:rPr>
              <a:t>any</a:t>
            </a:r>
            <a:r>
              <a:rPr lang="nl-BE" sz="1800" b="0" i="0" u="none" strike="noStrike" baseline="0" dirty="0">
                <a:solidFill>
                  <a:srgbClr val="000000"/>
                </a:solidFill>
                <a:latin typeface="ECSquareSansPro-Regular"/>
              </a:rPr>
              <a:t> </a:t>
            </a:r>
            <a:r>
              <a:rPr lang="nl-BE" sz="1800" b="0" i="0" u="none" strike="noStrike" baseline="0" dirty="0" err="1">
                <a:solidFill>
                  <a:srgbClr val="000000"/>
                </a:solidFill>
                <a:latin typeface="ECSquareSansPro-Regular"/>
              </a:rPr>
              <a:t>cost</a:t>
            </a:r>
            <a:r>
              <a:rPr lang="nl-BE" sz="1800" b="0" i="0" u="none" strike="noStrike" baseline="0" dirty="0">
                <a:solidFill>
                  <a:srgbClr val="000000"/>
                </a:solidFill>
                <a:latin typeface="ECSquareSansPro-Regular"/>
              </a:rPr>
              <a:t>.</a:t>
            </a:r>
          </a:p>
          <a:p>
            <a:pPr marL="285750" indent="-285750" algn="l">
              <a:buFont typeface="Arial" panose="020B0604020202020204" pitchFamily="34" charset="0"/>
              <a:buChar char="•"/>
            </a:pPr>
            <a:r>
              <a:rPr lang="en-GB" sz="1800" b="0" i="0" u="none" strike="noStrike" baseline="0" dirty="0">
                <a:solidFill>
                  <a:srgbClr val="000000"/>
                </a:solidFill>
                <a:latin typeface="ECSquareSansPro-Regular"/>
              </a:rPr>
              <a:t>You will be able to </a:t>
            </a:r>
            <a:r>
              <a:rPr lang="en-GB" sz="1800" b="1" i="0" u="none" strike="noStrike" baseline="0" dirty="0">
                <a:solidFill>
                  <a:srgbClr val="000000"/>
                </a:solidFill>
                <a:latin typeface="ECSquareSansPro-Bold"/>
              </a:rPr>
              <a:t>share </a:t>
            </a:r>
            <a:r>
              <a:rPr lang="en-GB" sz="1800" b="0" i="0" u="none" strike="noStrike" baseline="0" dirty="0">
                <a:solidFill>
                  <a:srgbClr val="000000"/>
                </a:solidFill>
                <a:latin typeface="ECSquareSansPro-Regular"/>
              </a:rPr>
              <a:t>your data with health professionals nationally or </a:t>
            </a:r>
            <a:r>
              <a:rPr lang="en-GB" sz="1800" b="0" i="0" u="none" strike="noStrike" baseline="0" dirty="0" err="1">
                <a:solidFill>
                  <a:srgbClr val="000000"/>
                </a:solidFill>
                <a:latin typeface="ECSquareSansPro-Regular"/>
              </a:rPr>
              <a:t>crossborder</a:t>
            </a:r>
            <a:r>
              <a:rPr lang="en-GB" sz="1800" b="0" i="0" u="none" strike="noStrike" baseline="0" dirty="0">
                <a:solidFill>
                  <a:srgbClr val="000000"/>
                </a:solidFill>
                <a:latin typeface="ECSquareSansPro-Regular"/>
              </a:rPr>
              <a:t>.</a:t>
            </a:r>
          </a:p>
          <a:p>
            <a:pPr marL="285750" indent="-285750" algn="l">
              <a:buFont typeface="Arial" panose="020B0604020202020204" pitchFamily="34" charset="0"/>
              <a:buChar char="•"/>
            </a:pPr>
            <a:r>
              <a:rPr lang="en-GB" sz="1800" b="0" i="0" u="none" strike="noStrike" baseline="0" dirty="0">
                <a:solidFill>
                  <a:srgbClr val="000000"/>
                </a:solidFill>
                <a:latin typeface="ECSquareSansPro-Regular"/>
              </a:rPr>
              <a:t>You will be able to </a:t>
            </a:r>
            <a:r>
              <a:rPr lang="en-GB" sz="1800" b="1" i="0" u="none" strike="noStrike" baseline="0" dirty="0">
                <a:solidFill>
                  <a:srgbClr val="000000"/>
                </a:solidFill>
                <a:latin typeface="ECSquareSansPro-Bold"/>
              </a:rPr>
              <a:t>add </a:t>
            </a:r>
            <a:r>
              <a:rPr lang="en-GB" sz="1800" b="0" i="0" u="none" strike="noStrike" baseline="0" dirty="0">
                <a:solidFill>
                  <a:srgbClr val="000000"/>
                </a:solidFill>
                <a:latin typeface="ECSquareSansPro-Regular"/>
              </a:rPr>
              <a:t>information, </a:t>
            </a:r>
            <a:r>
              <a:rPr lang="en-GB" sz="1800" b="1" i="0" u="none" strike="noStrike" baseline="0" dirty="0">
                <a:solidFill>
                  <a:srgbClr val="000000"/>
                </a:solidFill>
                <a:latin typeface="ECSquareSansPro-Bold"/>
              </a:rPr>
              <a:t>rectify </a:t>
            </a:r>
            <a:r>
              <a:rPr lang="en-GB" sz="1800" b="0" i="0" u="none" strike="noStrike" baseline="0" dirty="0">
                <a:solidFill>
                  <a:srgbClr val="000000"/>
                </a:solidFill>
                <a:latin typeface="ECSquareSansPro-Regular"/>
              </a:rPr>
              <a:t>errors, </a:t>
            </a:r>
            <a:r>
              <a:rPr lang="en-GB" sz="1800" b="1" i="0" u="none" strike="noStrike" baseline="0" dirty="0">
                <a:solidFill>
                  <a:srgbClr val="000000"/>
                </a:solidFill>
                <a:latin typeface="ECSquareSansPro-Bold"/>
              </a:rPr>
              <a:t>restrict </a:t>
            </a:r>
            <a:r>
              <a:rPr lang="en-GB" sz="1800" b="0" i="0" u="none" strike="noStrike" baseline="0" dirty="0">
                <a:solidFill>
                  <a:srgbClr val="000000"/>
                </a:solidFill>
                <a:latin typeface="ECSquareSansPro-Regular"/>
              </a:rPr>
              <a:t>access and obtain information on how your data are used.</a:t>
            </a:r>
          </a:p>
          <a:p>
            <a:pPr marL="285750" indent="-285750" algn="l">
              <a:buFont typeface="Arial" panose="020B0604020202020204" pitchFamily="34" charset="0"/>
              <a:buChar char="•"/>
            </a:pPr>
            <a:r>
              <a:rPr lang="en-GB" sz="1800" b="0" i="0" u="none" strike="noStrike" baseline="0" dirty="0">
                <a:solidFill>
                  <a:srgbClr val="000000"/>
                </a:solidFill>
                <a:latin typeface="ECSquareSansPro-Regular"/>
              </a:rPr>
              <a:t>You will have a right to health data, issued and accepted, in a common </a:t>
            </a:r>
            <a:r>
              <a:rPr lang="en-GB" sz="1800" b="1" i="0" u="none" strike="noStrike" baseline="0" dirty="0">
                <a:solidFill>
                  <a:srgbClr val="000000"/>
                </a:solidFill>
                <a:latin typeface="ECSquareSansPro-Bold"/>
              </a:rPr>
              <a:t>European </a:t>
            </a:r>
            <a:r>
              <a:rPr lang="nl-BE" sz="1800" b="1" i="0" u="none" strike="noStrike" baseline="0" dirty="0">
                <a:solidFill>
                  <a:srgbClr val="000000"/>
                </a:solidFill>
                <a:latin typeface="ECSquareSansPro-Bold"/>
              </a:rPr>
              <a:t>format</a:t>
            </a:r>
            <a:r>
              <a:rPr lang="nl-BE" sz="1800" b="0" i="0" u="none" strike="noStrike" baseline="0" dirty="0">
                <a:solidFill>
                  <a:srgbClr val="000000"/>
                </a:solidFill>
                <a:latin typeface="ECSquareSansPro-Regular"/>
              </a:rPr>
              <a:t>.</a:t>
            </a:r>
          </a:p>
          <a:p>
            <a:pPr marL="285750" indent="-285750" algn="l">
              <a:buFont typeface="Arial" panose="020B0604020202020204" pitchFamily="34" charset="0"/>
              <a:buChar char="•"/>
            </a:pPr>
            <a:r>
              <a:rPr lang="en-GB" sz="1800" b="1" i="0" u="none" strike="noStrike" baseline="0" dirty="0">
                <a:solidFill>
                  <a:srgbClr val="000000"/>
                </a:solidFill>
                <a:latin typeface="ECSquareSansPro-Bold"/>
              </a:rPr>
              <a:t>Your security and privacy will be ensured</a:t>
            </a:r>
          </a:p>
          <a:p>
            <a:pPr marL="285750" indent="-285750" algn="l">
              <a:buFont typeface="Arial" panose="020B0604020202020204" pitchFamily="34" charset="0"/>
              <a:buChar char="•"/>
            </a:pPr>
            <a:r>
              <a:rPr lang="en-GB" sz="1800" b="0" i="0" u="none" strike="noStrike" baseline="0" dirty="0">
                <a:solidFill>
                  <a:srgbClr val="000000"/>
                </a:solidFill>
                <a:latin typeface="ECSquareSansPro-Regular"/>
              </a:rPr>
              <a:t>Researchers, industry or public institutions will have access to health data only for specific purposes that benefit individuals and society.</a:t>
            </a:r>
          </a:p>
          <a:p>
            <a:pPr marL="285750" indent="-285750" algn="l">
              <a:buFont typeface="Arial" panose="020B0604020202020204" pitchFamily="34" charset="0"/>
              <a:buChar char="•"/>
            </a:pPr>
            <a:r>
              <a:rPr lang="en-GB" sz="1800" b="0" i="0" u="none" strike="noStrike" baseline="0" dirty="0">
                <a:solidFill>
                  <a:srgbClr val="000000"/>
                </a:solidFill>
                <a:latin typeface="ECSquareSansPro-Regular"/>
              </a:rPr>
              <a:t>The researcher, industry or public institution may only access data that do </a:t>
            </a:r>
            <a:r>
              <a:rPr lang="en-GB" sz="1800" b="1" i="0" u="none" strike="noStrike" baseline="0" dirty="0">
                <a:solidFill>
                  <a:srgbClr val="000000"/>
                </a:solidFill>
                <a:latin typeface="ECSquareSansPro-Bold"/>
              </a:rPr>
              <a:t>not reveal the identity </a:t>
            </a:r>
            <a:r>
              <a:rPr lang="en-GB" sz="1800" b="0" i="0" u="none" strike="noStrike" baseline="0" dirty="0">
                <a:solidFill>
                  <a:srgbClr val="000000"/>
                </a:solidFill>
                <a:latin typeface="ECSquareSansPro-Regular"/>
              </a:rPr>
              <a:t>of the individual.</a:t>
            </a:r>
          </a:p>
          <a:p>
            <a:pPr marL="285750" indent="-285750" algn="l">
              <a:buFont typeface="Arial" panose="020B0604020202020204" pitchFamily="34" charset="0"/>
              <a:buChar char="•"/>
            </a:pPr>
            <a:r>
              <a:rPr lang="en-GB" sz="1800" b="0" i="0" u="none" strike="noStrike" baseline="0" dirty="0">
                <a:solidFill>
                  <a:srgbClr val="000000"/>
                </a:solidFill>
                <a:latin typeface="ECSquareSansPro-Regular"/>
              </a:rPr>
              <a:t>The data may only be accessed and processed in closed, </a:t>
            </a:r>
            <a:r>
              <a:rPr lang="en-GB" sz="1800" b="1" i="0" u="none" strike="noStrike" baseline="0" dirty="0">
                <a:solidFill>
                  <a:srgbClr val="000000"/>
                </a:solidFill>
                <a:latin typeface="ECSquareSansPro-Bold"/>
              </a:rPr>
              <a:t>secure </a:t>
            </a:r>
            <a:r>
              <a:rPr lang="nl-BE" sz="1800" b="1" i="0" u="none" strike="noStrike" baseline="0" dirty="0">
                <a:solidFill>
                  <a:srgbClr val="000000"/>
                </a:solidFill>
                <a:latin typeface="ECSquareSansPro-Bold"/>
              </a:rPr>
              <a:t>environments</a:t>
            </a:r>
            <a:r>
              <a:rPr lang="nl-BE" sz="1800" b="0" i="0" u="none" strike="noStrike" baseline="0" dirty="0">
                <a:solidFill>
                  <a:srgbClr val="000000"/>
                </a:solidFill>
                <a:latin typeface="ECSquareSansPro-Regular"/>
              </a:rPr>
              <a:t>.</a:t>
            </a:r>
          </a:p>
          <a:p>
            <a:pPr algn="l"/>
            <a:r>
              <a:rPr lang="nl-BE" sz="1800" b="1" i="0" u="none" strike="noStrike" baseline="0" dirty="0">
                <a:solidFill>
                  <a:srgbClr val="0000FF"/>
                </a:solidFill>
                <a:latin typeface="ECSquareSansPro-Bold"/>
              </a:rPr>
              <a:t>As a researcher</a:t>
            </a:r>
          </a:p>
          <a:p>
            <a:pPr marL="285750" indent="-285750" algn="l">
              <a:buFont typeface="Arial" panose="020B0604020202020204" pitchFamily="34" charset="0"/>
              <a:buChar char="•"/>
            </a:pPr>
            <a:r>
              <a:rPr lang="en-GB" sz="1800" b="0" i="0" u="none" strike="noStrike" baseline="0" dirty="0">
                <a:solidFill>
                  <a:srgbClr val="000000"/>
                </a:solidFill>
                <a:latin typeface="ECSquareSansPro-Regular"/>
              </a:rPr>
              <a:t>You will have </a:t>
            </a:r>
            <a:r>
              <a:rPr lang="en-GB" sz="1800" b="1" i="0" u="none" strike="noStrike" baseline="0" dirty="0">
                <a:solidFill>
                  <a:srgbClr val="000000"/>
                </a:solidFill>
                <a:latin typeface="ECSquareSansPro-Bold"/>
              </a:rPr>
              <a:t>access </a:t>
            </a:r>
            <a:r>
              <a:rPr lang="en-GB" sz="1800" b="0" i="0" u="none" strike="noStrike" baseline="0" dirty="0">
                <a:solidFill>
                  <a:srgbClr val="000000"/>
                </a:solidFill>
                <a:latin typeface="ECSquareSansPro-Regular"/>
              </a:rPr>
              <a:t>to large amounts of health data, of higher quality, in order to carry out research.</a:t>
            </a:r>
          </a:p>
          <a:p>
            <a:pPr marL="285750" indent="-285750" algn="l">
              <a:buFont typeface="Arial" panose="020B0604020202020204" pitchFamily="34" charset="0"/>
              <a:buChar char="•"/>
            </a:pPr>
            <a:r>
              <a:rPr lang="en-GB" sz="1800" b="0" i="0" u="none" strike="noStrike" baseline="0" dirty="0">
                <a:solidFill>
                  <a:srgbClr val="000000"/>
                </a:solidFill>
                <a:latin typeface="ECSquareSansPro-Regular"/>
              </a:rPr>
              <a:t>You will be able to know what data is available, where, and of what quality.</a:t>
            </a:r>
          </a:p>
          <a:p>
            <a:pPr marL="285750" indent="-285750" algn="l">
              <a:buFont typeface="Arial" panose="020B0604020202020204" pitchFamily="34" charset="0"/>
              <a:buChar char="•"/>
            </a:pPr>
            <a:r>
              <a:rPr lang="en-GB" sz="1800" b="0" i="0" u="none" strike="noStrike" baseline="0" dirty="0">
                <a:solidFill>
                  <a:srgbClr val="000000"/>
                </a:solidFill>
                <a:latin typeface="ECSquareSansPro-Regular"/>
              </a:rPr>
              <a:t>You will be able to access the data </a:t>
            </a:r>
            <a:r>
              <a:rPr lang="en-GB" sz="1800" b="1" i="0" u="none" strike="noStrike" baseline="0" dirty="0">
                <a:solidFill>
                  <a:srgbClr val="000000"/>
                </a:solidFill>
                <a:latin typeface="ECSquareSansPro-Bold"/>
              </a:rPr>
              <a:t>cheaper and more effectively</a:t>
            </a:r>
            <a:r>
              <a:rPr lang="en-GB" sz="1800" b="0" i="0" u="none" strike="noStrike" baseline="0" dirty="0">
                <a:solidFill>
                  <a:srgbClr val="000000"/>
                </a:solidFill>
                <a:latin typeface="ECSquareSansPro-Regular"/>
              </a:rPr>
              <a:t>.</a:t>
            </a:r>
          </a:p>
          <a:p>
            <a:pPr algn="l"/>
            <a:r>
              <a:rPr lang="nl-BE" sz="1800" b="1" i="0" u="none" strike="noStrike" baseline="0" dirty="0">
                <a:solidFill>
                  <a:srgbClr val="0000FF"/>
                </a:solidFill>
                <a:latin typeface="ECSquareSansPro-Bold"/>
              </a:rPr>
              <a:t>As regulators </a:t>
            </a:r>
            <a:r>
              <a:rPr lang="nl-BE" sz="1800" b="1" i="0" u="none" strike="noStrike" baseline="0" dirty="0" err="1">
                <a:solidFill>
                  <a:srgbClr val="0000FF"/>
                </a:solidFill>
                <a:latin typeface="ECSquareSansPro-Bold"/>
              </a:rPr>
              <a:t>and</a:t>
            </a:r>
            <a:r>
              <a:rPr lang="nl-BE" sz="1800" b="1" i="0" u="none" strike="noStrike" baseline="0" dirty="0">
                <a:solidFill>
                  <a:srgbClr val="0000FF"/>
                </a:solidFill>
                <a:latin typeface="ECSquareSansPro-Bold"/>
              </a:rPr>
              <a:t> policy-makers</a:t>
            </a:r>
          </a:p>
          <a:p>
            <a:pPr marL="285750" indent="-285750" algn="l">
              <a:buFont typeface="Arial" panose="020B0604020202020204" pitchFamily="34" charset="0"/>
              <a:buChar char="•"/>
            </a:pPr>
            <a:r>
              <a:rPr lang="en-GB" sz="1800" b="0" i="0" u="none" strike="noStrike" baseline="0" dirty="0">
                <a:solidFill>
                  <a:srgbClr val="000000"/>
                </a:solidFill>
                <a:latin typeface="ECSquareSansPro-Regular"/>
              </a:rPr>
              <a:t>You will have easier, more transparent and less costly </a:t>
            </a:r>
            <a:r>
              <a:rPr lang="en-GB" sz="1800" b="1" i="0" u="none" strike="noStrike" baseline="0" dirty="0">
                <a:solidFill>
                  <a:srgbClr val="000000"/>
                </a:solidFill>
                <a:latin typeface="ECSquareSansPro-Bold"/>
              </a:rPr>
              <a:t>access </a:t>
            </a:r>
            <a:r>
              <a:rPr lang="en-GB" sz="1800" b="0" i="0" u="none" strike="noStrike" baseline="0" dirty="0">
                <a:solidFill>
                  <a:srgbClr val="000000"/>
                </a:solidFill>
                <a:latin typeface="ECSquareSansPro-Regular"/>
              </a:rPr>
              <a:t>to non-identifiable health data for the benefit of public health and the overall functioning of healthcare systems and to ensure </a:t>
            </a:r>
            <a:r>
              <a:rPr lang="nl-BE" sz="1800" b="0" i="0" u="none" strike="noStrike" baseline="0" dirty="0" err="1">
                <a:solidFill>
                  <a:srgbClr val="000000"/>
                </a:solidFill>
                <a:latin typeface="ECSquareSansPro-Regular"/>
              </a:rPr>
              <a:t>patient</a:t>
            </a:r>
            <a:r>
              <a:rPr lang="nl-BE" sz="1800" b="0" i="0" u="none" strike="noStrike" baseline="0" dirty="0">
                <a:solidFill>
                  <a:srgbClr val="000000"/>
                </a:solidFill>
                <a:latin typeface="ECSquareSansPro-Regular"/>
              </a:rPr>
              <a:t> </a:t>
            </a:r>
            <a:r>
              <a:rPr lang="nl-BE" sz="1800" b="0" i="0" u="none" strike="noStrike" baseline="0" dirty="0" err="1">
                <a:solidFill>
                  <a:srgbClr val="000000"/>
                </a:solidFill>
                <a:latin typeface="ECSquareSansPro-Regular"/>
              </a:rPr>
              <a:t>safety</a:t>
            </a:r>
            <a:r>
              <a:rPr lang="nl-BE" sz="1800" b="0" i="0" u="none" strike="noStrike" baseline="0" dirty="0">
                <a:solidFill>
                  <a:srgbClr val="000000"/>
                </a:solidFill>
                <a:latin typeface="ECSquareSansPro-Regular"/>
              </a:rPr>
              <a:t>.</a:t>
            </a:r>
          </a:p>
          <a:p>
            <a:pPr algn="l"/>
            <a:r>
              <a:rPr lang="nl-BE" sz="1800" b="1" i="0" u="none" strike="noStrike" baseline="0" dirty="0">
                <a:solidFill>
                  <a:srgbClr val="0000FF"/>
                </a:solidFill>
                <a:latin typeface="ECSquareSansPro-Bold"/>
              </a:rPr>
              <a:t>As industry</a:t>
            </a:r>
          </a:p>
          <a:p>
            <a:pPr marL="285750" indent="-285750" algn="l">
              <a:buFont typeface="Arial" panose="020B0604020202020204" pitchFamily="34" charset="0"/>
              <a:buChar char="•"/>
            </a:pPr>
            <a:r>
              <a:rPr lang="en-GB" sz="1800" b="0" i="0" u="none" strike="noStrike" baseline="0" dirty="0">
                <a:solidFill>
                  <a:srgbClr val="000000"/>
                </a:solidFill>
                <a:latin typeface="ECSquareSansPro-Regular"/>
              </a:rPr>
              <a:t>Thanks to standardization, you could more easily </a:t>
            </a:r>
            <a:r>
              <a:rPr lang="en-GB" sz="1800" b="1" i="0" u="none" strike="noStrike" baseline="0" dirty="0">
                <a:solidFill>
                  <a:srgbClr val="000000"/>
                </a:solidFill>
                <a:latin typeface="ECSquareSansPro-Bold"/>
              </a:rPr>
              <a:t>enter into new markets </a:t>
            </a:r>
            <a:r>
              <a:rPr lang="en-GB" sz="1800" b="0" i="0" u="none" strike="noStrike" baseline="0" dirty="0">
                <a:solidFill>
                  <a:srgbClr val="000000"/>
                </a:solidFill>
                <a:latin typeface="ECSquareSansPro-Regular"/>
              </a:rPr>
              <a:t>for electronic health records in other Member States.</a:t>
            </a:r>
          </a:p>
          <a:p>
            <a:pPr marL="285750" indent="-285750" algn="l">
              <a:buFont typeface="Arial" panose="020B0604020202020204" pitchFamily="34" charset="0"/>
              <a:buChar char="•"/>
            </a:pPr>
            <a:r>
              <a:rPr lang="en-GB" sz="1800" b="0" i="0" u="none" strike="noStrike" baseline="0" dirty="0">
                <a:solidFill>
                  <a:srgbClr val="000000"/>
                </a:solidFill>
                <a:latin typeface="ECSquareSansPro-Regular"/>
              </a:rPr>
              <a:t>You will benefit from the greater availability of non-identifiable electronic health data, enabling the use of data for </a:t>
            </a:r>
            <a:r>
              <a:rPr lang="en-GB" sz="1800" b="1" i="0" u="none" strike="noStrike" baseline="0" dirty="0">
                <a:solidFill>
                  <a:srgbClr val="000000"/>
                </a:solidFill>
                <a:latin typeface="ECSquareSansPro-Bold"/>
              </a:rPr>
              <a:t>innovation</a:t>
            </a:r>
            <a:r>
              <a:rPr lang="en-GB" sz="1800" b="0" i="0" u="none" strike="noStrike" baseline="0" dirty="0">
                <a:solidFill>
                  <a:srgbClr val="000000"/>
                </a:solidFill>
                <a:latin typeface="ECSquareSansPro-Regular"/>
              </a:rPr>
              <a:t>.</a:t>
            </a:r>
            <a:endParaRPr lang="nl-BE" dirty="0"/>
          </a:p>
        </p:txBody>
      </p:sp>
      <p:sp>
        <p:nvSpPr>
          <p:cNvPr id="4" name="Slide Number Placeholder 3"/>
          <p:cNvSpPr>
            <a:spLocks noGrp="1"/>
          </p:cNvSpPr>
          <p:nvPr>
            <p:ph type="sldNum" sz="quarter" idx="5"/>
          </p:nvPr>
        </p:nvSpPr>
        <p:spPr/>
        <p:txBody>
          <a:bodyPr/>
          <a:lstStyle/>
          <a:p>
            <a:fld id="{93CA3E90-3BFB-4390-AA07-B7B6DE282816}" type="slidenum">
              <a:rPr lang="nl-BE" smtClean="0"/>
              <a:t>2</a:t>
            </a:fld>
            <a:endParaRPr lang="nl-BE"/>
          </a:p>
        </p:txBody>
      </p:sp>
    </p:spTree>
    <p:extLst>
      <p:ext uri="{BB962C8B-B14F-4D97-AF65-F5344CB8AC3E}">
        <p14:creationId xmlns:p14="http://schemas.microsoft.com/office/powerpoint/2010/main" val="1280002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
        <p:nvSpPr>
          <p:cNvPr id="4" name="Slide Number Placeholder 3"/>
          <p:cNvSpPr>
            <a:spLocks noGrp="1"/>
          </p:cNvSpPr>
          <p:nvPr>
            <p:ph type="sldNum" sz="quarter" idx="10"/>
          </p:nvPr>
        </p:nvSpPr>
        <p:spPr/>
        <p:txBody>
          <a:bodyPr/>
          <a:lstStyle/>
          <a:p>
            <a:fld id="{A2EDF498-6B22-4C23-B9DE-FBD91F7FCCAE}" type="slidenum">
              <a:rPr lang="fr-BE" smtClean="0"/>
              <a:t>16</a:t>
            </a:fld>
            <a:endParaRPr lang="fr-BE"/>
          </a:p>
        </p:txBody>
      </p:sp>
    </p:spTree>
    <p:extLst>
      <p:ext uri="{BB962C8B-B14F-4D97-AF65-F5344CB8AC3E}">
        <p14:creationId xmlns:p14="http://schemas.microsoft.com/office/powerpoint/2010/main" val="1163347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pPr>
              <a:defRPr/>
            </a:pPr>
            <a:fld id="{B9A4C6B6-9186-44B6-AEB1-8528D7C6E6ED}" type="slidenum">
              <a:rPr lang="en-US" smtClean="0"/>
              <a:pPr>
                <a:defRPr/>
              </a:pPr>
              <a:t>28</a:t>
            </a:fld>
            <a:endParaRPr lang="en-US"/>
          </a:p>
        </p:txBody>
      </p:sp>
    </p:spTree>
    <p:extLst>
      <p:ext uri="{BB962C8B-B14F-4D97-AF65-F5344CB8AC3E}">
        <p14:creationId xmlns:p14="http://schemas.microsoft.com/office/powerpoint/2010/main" val="455175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2.jpe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32160" y="1265211"/>
            <a:ext cx="10363200" cy="1470025"/>
          </a:xfrm>
          <a:prstGeom prst="rect">
            <a:avLst/>
          </a:prstGeom>
        </p:spPr>
        <p:txBody>
          <a:bodyPr/>
          <a:lstStyle>
            <a:lvl1pPr algn="ctr">
              <a:defRPr>
                <a:solidFill>
                  <a:srgbClr val="0087BE"/>
                </a:solidFill>
                <a:latin typeface="+mn-lt"/>
              </a:defRPr>
            </a:lvl1pPr>
          </a:lstStyle>
          <a:p>
            <a:r>
              <a:rPr lang="en-US" dirty="0" smtClean="0"/>
              <a:t>Click to edit Master title style</a:t>
            </a:r>
            <a:endParaRPr lang="fr-BE" dirty="0"/>
          </a:p>
        </p:txBody>
      </p:sp>
      <p:sp>
        <p:nvSpPr>
          <p:cNvPr id="3" name="Subtitle 2"/>
          <p:cNvSpPr>
            <a:spLocks noGrp="1"/>
          </p:cNvSpPr>
          <p:nvPr>
            <p:ph type="subTitle" idx="1"/>
          </p:nvPr>
        </p:nvSpPr>
        <p:spPr>
          <a:xfrm>
            <a:off x="2500875" y="2774426"/>
            <a:ext cx="8534400" cy="895961"/>
          </a:xfrm>
          <a:prstGeom prst="rect">
            <a:avLst/>
          </a:prstGeom>
        </p:spPr>
        <p:txBody>
          <a:bodyPr/>
          <a:lstStyle>
            <a:lvl1pPr marL="0" indent="0" algn="ctr">
              <a:buNone/>
              <a:defRPr>
                <a:solidFill>
                  <a:schemeClr val="tx1">
                    <a:tint val="75000"/>
                  </a:schemeClr>
                </a:solidFill>
              </a:defRPr>
            </a:lvl1pPr>
            <a:lvl2pPr marL="457192" indent="0" algn="ctr">
              <a:buNone/>
              <a:defRPr>
                <a:solidFill>
                  <a:schemeClr val="tx1">
                    <a:tint val="75000"/>
                  </a:schemeClr>
                </a:solidFill>
              </a:defRPr>
            </a:lvl2pPr>
            <a:lvl3pPr marL="914384" indent="0" algn="ctr">
              <a:buNone/>
              <a:defRPr>
                <a:solidFill>
                  <a:schemeClr val="tx1">
                    <a:tint val="75000"/>
                  </a:schemeClr>
                </a:solidFill>
              </a:defRPr>
            </a:lvl3pPr>
            <a:lvl4pPr marL="1371577" indent="0" algn="ctr">
              <a:buNone/>
              <a:defRPr>
                <a:solidFill>
                  <a:schemeClr val="tx1">
                    <a:tint val="75000"/>
                  </a:schemeClr>
                </a:solidFill>
              </a:defRPr>
            </a:lvl4pPr>
            <a:lvl5pPr marL="1828767" indent="0" algn="ctr">
              <a:buNone/>
              <a:defRPr>
                <a:solidFill>
                  <a:schemeClr val="tx1">
                    <a:tint val="75000"/>
                  </a:schemeClr>
                </a:solidFill>
              </a:defRPr>
            </a:lvl5pPr>
            <a:lvl6pPr marL="2285961" indent="0" algn="ctr">
              <a:buNone/>
              <a:defRPr>
                <a:solidFill>
                  <a:schemeClr val="tx1">
                    <a:tint val="75000"/>
                  </a:schemeClr>
                </a:solidFill>
              </a:defRPr>
            </a:lvl6pPr>
            <a:lvl7pPr marL="2743152" indent="0" algn="ctr">
              <a:buNone/>
              <a:defRPr>
                <a:solidFill>
                  <a:schemeClr val="tx1">
                    <a:tint val="75000"/>
                  </a:schemeClr>
                </a:solidFill>
              </a:defRPr>
            </a:lvl7pPr>
            <a:lvl8pPr marL="3200343" indent="0" algn="ctr">
              <a:buNone/>
              <a:defRPr>
                <a:solidFill>
                  <a:schemeClr val="tx1">
                    <a:tint val="75000"/>
                  </a:schemeClr>
                </a:solidFill>
              </a:defRPr>
            </a:lvl8pPr>
            <a:lvl9pPr marL="3657537" indent="0" algn="ctr">
              <a:buNone/>
              <a:defRPr>
                <a:solidFill>
                  <a:schemeClr val="tx1">
                    <a:tint val="75000"/>
                  </a:schemeClr>
                </a:solidFill>
              </a:defRPr>
            </a:lvl9pPr>
          </a:lstStyle>
          <a:p>
            <a:r>
              <a:rPr lang="en-US" dirty="0" smtClean="0"/>
              <a:t>Click to edit Master subtitle style</a:t>
            </a:r>
            <a:endParaRPr lang="fr-BE" dirty="0"/>
          </a:p>
        </p:txBody>
      </p:sp>
      <p:grpSp>
        <p:nvGrpSpPr>
          <p:cNvPr id="6" name="Group 11"/>
          <p:cNvGrpSpPr>
            <a:grpSpLocks/>
          </p:cNvGrpSpPr>
          <p:nvPr userDrawn="1"/>
        </p:nvGrpSpPr>
        <p:grpSpPr bwMode="auto">
          <a:xfrm>
            <a:off x="6888085" y="3068967"/>
            <a:ext cx="5571706" cy="2800767"/>
            <a:chOff x="4496908" y="2676525"/>
            <a:chExt cx="4178780" cy="2802021"/>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96909" y="3629091"/>
              <a:ext cx="29093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96908" y="4151911"/>
              <a:ext cx="307724"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userDrawn="1"/>
          </p:nvSpPr>
          <p:spPr bwMode="auto">
            <a:xfrm>
              <a:off x="4787900" y="2676525"/>
              <a:ext cx="3887788" cy="2802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smtClean="0">
                <a:solidFill>
                  <a:srgbClr val="0D0D0D"/>
                </a:solidFill>
                <a:latin typeface="+mn-lt"/>
                <a:cs typeface="Arial" pitchFamily="34" charset="0"/>
              </a:endParaRPr>
            </a:p>
            <a:p>
              <a:pPr>
                <a:defRPr/>
              </a:pPr>
              <a:endParaRPr lang="fr-BE" altLang="en-US" sz="1600" dirty="0" smtClean="0">
                <a:solidFill>
                  <a:srgbClr val="0D0D0D"/>
                </a:solidFill>
                <a:latin typeface="+mn-lt"/>
                <a:cs typeface="Arial" pitchFamily="34" charset="0"/>
              </a:endParaRPr>
            </a:p>
            <a:p>
              <a:pPr>
                <a:defRPr/>
              </a:pPr>
              <a:endParaRPr lang="fr-BE" altLang="en-US" sz="1600" dirty="0" smtClean="0">
                <a:solidFill>
                  <a:srgbClr val="0D0D0D"/>
                </a:solidFill>
                <a:latin typeface="+mn-lt"/>
                <a:cs typeface="Arial" pitchFamily="34" charset="0"/>
              </a:endParaRPr>
            </a:p>
            <a:p>
              <a:pPr>
                <a:defRPr/>
              </a:pPr>
              <a:endParaRPr lang="fr-BE" altLang="en-US" sz="1600" dirty="0" smtClean="0">
                <a:solidFill>
                  <a:srgbClr val="0D0D0D"/>
                </a:solidFill>
                <a:latin typeface="+mn-lt"/>
                <a:cs typeface="Arial" pitchFamily="34" charset="0"/>
              </a:endParaRPr>
            </a:p>
            <a:p>
              <a:pPr>
                <a:defRPr/>
              </a:pPr>
              <a:r>
                <a:rPr lang="fr-BE" altLang="en-US" sz="1600" dirty="0" smtClean="0">
                  <a:latin typeface="+mn-lt"/>
                  <a:cs typeface="Arial" pitchFamily="34" charset="0"/>
                </a:rPr>
                <a:t>frank.robben@mail.fgov.be </a:t>
              </a:r>
            </a:p>
            <a:p>
              <a:pPr>
                <a:defRPr/>
              </a:pPr>
              <a:endParaRPr lang="fr-BE" altLang="en-US" sz="1600" dirty="0" smtClean="0">
                <a:latin typeface="+mn-lt"/>
                <a:cs typeface="Arial" pitchFamily="34" charset="0"/>
                <a:sym typeface="Arial" pitchFamily="34" charset="0"/>
              </a:endParaRPr>
            </a:p>
            <a:p>
              <a:pPr>
                <a:defRPr/>
              </a:pPr>
              <a:r>
                <a:rPr lang="fr-BE" altLang="en-US" sz="1600" dirty="0" smtClean="0">
                  <a:latin typeface="+mn-lt"/>
                  <a:cs typeface="Arial" pitchFamily="34" charset="0"/>
                  <a:sym typeface="Arial" pitchFamily="34" charset="0"/>
                </a:rPr>
                <a:t>@FrRobben</a:t>
              </a:r>
            </a:p>
            <a:p>
              <a:pPr>
                <a:defRPr/>
              </a:pPr>
              <a:endParaRPr lang="fr-BE" altLang="en-US" sz="1600" dirty="0" smtClean="0">
                <a:latin typeface="+mn-lt"/>
                <a:cs typeface="Arial" pitchFamily="34" charset="0"/>
                <a:sym typeface="Arial" pitchFamily="34" charset="0"/>
              </a:endParaRPr>
            </a:p>
            <a:p>
              <a:pPr marL="0" marR="0" indent="0" algn="l" defTabSz="914400" rtl="0" eaLnBrk="1" fontAlgn="base" latinLnBrk="0" hangingPunct="1">
                <a:lnSpc>
                  <a:spcPct val="100000"/>
                </a:lnSpc>
                <a:spcBef>
                  <a:spcPct val="0"/>
                </a:spcBef>
                <a:spcAft>
                  <a:spcPct val="0"/>
                </a:spcAft>
                <a:buClrTx/>
                <a:buSzTx/>
                <a:buFontTx/>
                <a:buNone/>
                <a:tabLst/>
                <a:defRPr/>
              </a:pPr>
              <a:r>
                <a:rPr lang="fr-BE" altLang="en-US" sz="1600" kern="1200" dirty="0" smtClean="0">
                  <a:solidFill>
                    <a:schemeClr val="tx1"/>
                  </a:solidFill>
                  <a:latin typeface="+mn-lt"/>
                  <a:ea typeface="+mn-ea"/>
                  <a:cs typeface="Arial" pitchFamily="34" charset="0"/>
                  <a:sym typeface="Arial" pitchFamily="34" charset="0"/>
                </a:rPr>
                <a:t>https://www.frankrobben.be</a:t>
              </a:r>
              <a:endParaRPr lang="fr-BE" altLang="en-US" sz="1600" kern="1200" dirty="0" smtClean="0">
                <a:solidFill>
                  <a:schemeClr val="tx1"/>
                </a:solidFill>
                <a:latin typeface="+mn-lt"/>
                <a:ea typeface="+mn-ea"/>
                <a:cs typeface="Arial" pitchFamily="34" charset="0"/>
              </a:endParaRPr>
            </a:p>
            <a:p>
              <a:pPr>
                <a:defRPr/>
              </a:pPr>
              <a:r>
                <a:rPr lang="nl-BE" altLang="en-US" sz="1600" dirty="0" smtClean="0">
                  <a:latin typeface="+mn-lt"/>
                  <a:cs typeface="Arial" pitchFamily="34" charset="0"/>
                  <a:sym typeface="Arial" pitchFamily="34" charset="0"/>
                </a:rPr>
                <a:t>https://www.ksz.fgov.be</a:t>
              </a:r>
              <a:endParaRPr lang="fr-BE" altLang="en-US" sz="1600" dirty="0" smtClean="0">
                <a:latin typeface="+mn-lt"/>
                <a:cs typeface="Arial" pitchFamily="34" charset="0"/>
                <a:sym typeface="Arial" pitchFamily="34" charset="0"/>
              </a:endParaRPr>
            </a:p>
            <a:p>
              <a:pPr>
                <a:defRPr/>
              </a:pPr>
              <a:r>
                <a:rPr lang="fr-BE" altLang="en-US" sz="1600" dirty="0" smtClean="0">
                  <a:latin typeface="+mn-lt"/>
                  <a:cs typeface="Arial" pitchFamily="34" charset="0"/>
                  <a:sym typeface="Arial" pitchFamily="34" charset="0"/>
                </a:rPr>
                <a:t>https://www.ehealth.fgov.be</a:t>
              </a:r>
            </a:p>
          </p:txBody>
        </p:sp>
      </p:grpSp>
    </p:spTree>
    <p:extLst>
      <p:ext uri="{BB962C8B-B14F-4D97-AF65-F5344CB8AC3E}">
        <p14:creationId xmlns:p14="http://schemas.microsoft.com/office/powerpoint/2010/main" val="2673437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fld id="{A44FB23A-EE64-45C6-8B09-666D0E8AFA07}" type="slidenum">
              <a:rPr lang="en-GB" altLang="nl-BE"/>
              <a:pPr/>
              <a:t>‹nr.›</a:t>
            </a:fld>
            <a:endParaRPr lang="en-GB" altLang="nl-BE"/>
          </a:p>
        </p:txBody>
      </p:sp>
    </p:spTree>
    <p:extLst>
      <p:ext uri="{BB962C8B-B14F-4D97-AF65-F5344CB8AC3E}">
        <p14:creationId xmlns:p14="http://schemas.microsoft.com/office/powerpoint/2010/main" val="2335406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fr-BE" dirty="0"/>
          </a:p>
        </p:txBody>
      </p:sp>
      <p:sp>
        <p:nvSpPr>
          <p:cNvPr id="3" name="Date Placeholder 2"/>
          <p:cNvSpPr>
            <a:spLocks noGrp="1"/>
          </p:cNvSpPr>
          <p:nvPr>
            <p:ph type="dt" sz="half" idx="10"/>
          </p:nvPr>
        </p:nvSpPr>
        <p:spPr>
          <a:xfrm>
            <a:off x="1" y="6536343"/>
            <a:ext cx="1115415" cy="216000"/>
          </a:xfrm>
          <a:prstGeom prst="rect">
            <a:avLst/>
          </a:prstGeom>
        </p:spPr>
        <p:txBody>
          <a:bodyPr/>
          <a:lstStyle/>
          <a:p>
            <a:endParaRPr lang="nl-BE" dirty="0"/>
          </a:p>
        </p:txBody>
      </p:sp>
      <p:sp>
        <p:nvSpPr>
          <p:cNvPr id="4" name="Footer Placeholder 3"/>
          <p:cNvSpPr>
            <a:spLocks noGrp="1"/>
          </p:cNvSpPr>
          <p:nvPr>
            <p:ph type="ftr" sz="quarter" idx="11"/>
          </p:nvPr>
        </p:nvSpPr>
        <p:spPr>
          <a:xfrm>
            <a:off x="1212454" y="6536343"/>
            <a:ext cx="9876100" cy="216000"/>
          </a:xfrm>
          <a:prstGeom prst="rect">
            <a:avLst/>
          </a:prstGeom>
        </p:spPr>
        <p:txBody>
          <a:bodyPr/>
          <a:lstStyle/>
          <a:p>
            <a:endParaRPr lang="nl-BE" dirty="0"/>
          </a:p>
        </p:txBody>
      </p:sp>
      <p:sp>
        <p:nvSpPr>
          <p:cNvPr id="5" name="Slide Number Placeholder 4"/>
          <p:cNvSpPr>
            <a:spLocks noGrp="1"/>
          </p:cNvSpPr>
          <p:nvPr>
            <p:ph type="sldNum" sz="quarter" idx="12"/>
          </p:nvPr>
        </p:nvSpPr>
        <p:spPr>
          <a:xfrm>
            <a:off x="11152759" y="6536343"/>
            <a:ext cx="642189" cy="216000"/>
          </a:xfrm>
          <a:prstGeom prst="rect">
            <a:avLst/>
          </a:prstGeom>
        </p:spPr>
        <p:txBody>
          <a:bodyPr/>
          <a:lstStyle/>
          <a:p>
            <a:fld id="{13B540AB-6939-4937-A918-1D15FF1C7CE3}" type="slidenum">
              <a:rPr lang="nl-BE" smtClean="0"/>
              <a:pPr/>
              <a:t>‹nr.›</a:t>
            </a:fld>
            <a:endParaRPr lang="nl-BE" dirty="0"/>
          </a:p>
        </p:txBody>
      </p:sp>
      <p:sp>
        <p:nvSpPr>
          <p:cNvPr id="12" name="Text Placeholder 11"/>
          <p:cNvSpPr>
            <a:spLocks noGrp="1"/>
          </p:cNvSpPr>
          <p:nvPr>
            <p:ph type="body" sz="quarter" idx="13"/>
          </p:nvPr>
        </p:nvSpPr>
        <p:spPr>
          <a:xfrm>
            <a:off x="527381" y="1052736"/>
            <a:ext cx="11664619" cy="54726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Tree>
    <p:extLst>
      <p:ext uri="{BB962C8B-B14F-4D97-AF65-F5344CB8AC3E}">
        <p14:creationId xmlns:p14="http://schemas.microsoft.com/office/powerpoint/2010/main" val="36629466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 2 col left imag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73C9B24-F1A3-7C43-9D8C-114820AF1796}"/>
              </a:ext>
            </a:extLst>
          </p:cNvPr>
          <p:cNvSpPr/>
          <p:nvPr userDrawn="1"/>
        </p:nvSpPr>
        <p:spPr>
          <a:xfrm>
            <a:off x="-1" y="0"/>
            <a:ext cx="12192001" cy="1219200"/>
          </a:xfrm>
          <a:prstGeom prst="rect">
            <a:avLst/>
          </a:prstGeom>
          <a:gradFill>
            <a:gsLst>
              <a:gs pos="100000">
                <a:srgbClr val="0C6EAA"/>
              </a:gs>
              <a:gs pos="10000">
                <a:srgbClr val="4BA0D2"/>
              </a:gs>
            </a:gsLst>
            <a:lin ang="0" scaled="0"/>
          </a:gradFill>
          <a:ln w="285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dirty="0" err="1">
              <a:solidFill>
                <a:schemeClr val="tx1"/>
              </a:solidFill>
            </a:endParaRPr>
          </a:p>
        </p:txBody>
      </p:sp>
      <p:sp>
        <p:nvSpPr>
          <p:cNvPr id="9" name="Content Placeholder 14">
            <a:extLst>
              <a:ext uri="{FF2B5EF4-FFF2-40B4-BE49-F238E27FC236}">
                <a16:creationId xmlns:a16="http://schemas.microsoft.com/office/drawing/2014/main" id="{5CB5A0A6-E63B-BC41-8540-D1E4EA5237ED}"/>
              </a:ext>
            </a:extLst>
          </p:cNvPr>
          <p:cNvSpPr>
            <a:spLocks noGrp="1"/>
          </p:cNvSpPr>
          <p:nvPr>
            <p:ph sz="quarter" idx="14"/>
          </p:nvPr>
        </p:nvSpPr>
        <p:spPr>
          <a:xfrm>
            <a:off x="399012" y="1379913"/>
            <a:ext cx="11371950" cy="5255487"/>
          </a:xfrm>
        </p:spPr>
        <p:txBody>
          <a:bodyPr>
            <a:normAutofit/>
          </a:bodyPr>
          <a:lstStyle>
            <a:lvl1pPr marL="342900" indent="-342900">
              <a:lnSpc>
                <a:spcPct val="100000"/>
              </a:lnSpc>
              <a:buFont typeface="Arial" panose="020B0604020202020204" pitchFamily="34" charset="0"/>
              <a:buChar char="•"/>
              <a:defRPr sz="2800">
                <a:solidFill>
                  <a:schemeClr val="tx1"/>
                </a:solidFill>
                <a:latin typeface="+mn-lt"/>
                <a:ea typeface="Roboto" panose="02000000000000000000" pitchFamily="2" charset="0"/>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a:extLst>
              <a:ext uri="{FF2B5EF4-FFF2-40B4-BE49-F238E27FC236}">
                <a16:creationId xmlns:a16="http://schemas.microsoft.com/office/drawing/2014/main" id="{BA2CD1E3-FD4F-0743-AAEC-069ECD9D1EA2}"/>
              </a:ext>
            </a:extLst>
          </p:cNvPr>
          <p:cNvSpPr>
            <a:spLocks noGrp="1"/>
          </p:cNvSpPr>
          <p:nvPr>
            <p:ph type="title" hasCustomPrompt="1"/>
          </p:nvPr>
        </p:nvSpPr>
        <p:spPr>
          <a:xfrm>
            <a:off x="339435" y="17927"/>
            <a:ext cx="11431526" cy="1129556"/>
          </a:xfrm>
          <a:prstGeom prst="rect">
            <a:avLst/>
          </a:prstGeom>
        </p:spPr>
        <p:txBody>
          <a:bodyPr>
            <a:normAutofit/>
          </a:bodyPr>
          <a:lstStyle>
            <a:lvl1pPr>
              <a:defRPr sz="3000">
                <a:solidFill>
                  <a:schemeClr val="bg1"/>
                </a:solidFill>
              </a:defRPr>
            </a:lvl1pPr>
          </a:lstStyle>
          <a:p>
            <a:r>
              <a:rPr lang="en-US" dirty="0"/>
              <a:t>Two column layout — option 1 left image</a:t>
            </a:r>
          </a:p>
        </p:txBody>
      </p:sp>
      <p:sp>
        <p:nvSpPr>
          <p:cNvPr id="12" name="Slide Number Placeholder 5">
            <a:extLst>
              <a:ext uri="{FF2B5EF4-FFF2-40B4-BE49-F238E27FC236}">
                <a16:creationId xmlns:a16="http://schemas.microsoft.com/office/drawing/2014/main" id="{0C467AD2-1A83-534E-A2AD-35C51302E734}"/>
              </a:ext>
            </a:extLst>
          </p:cNvPr>
          <p:cNvSpPr>
            <a:spLocks noGrp="1"/>
          </p:cNvSpPr>
          <p:nvPr>
            <p:ph type="sldNum" sz="quarter" idx="12"/>
          </p:nvPr>
        </p:nvSpPr>
        <p:spPr>
          <a:xfrm>
            <a:off x="9027761" y="6270275"/>
            <a:ext cx="2743200" cy="365125"/>
          </a:xfrm>
          <a:prstGeom prst="rect">
            <a:avLst/>
          </a:prstGeom>
        </p:spPr>
        <p:txBody>
          <a:bodyPr/>
          <a:lstStyle/>
          <a:p>
            <a:fld id="{D45B42A2-12DC-D04A-88D3-A93CC82DF348}" type="slidenum">
              <a:rPr lang="en-US" smtClean="0"/>
              <a:t>‹nr.›</a:t>
            </a:fld>
            <a:endParaRPr lang="en-US" dirty="0"/>
          </a:p>
        </p:txBody>
      </p:sp>
    </p:spTree>
    <p:extLst>
      <p:ext uri="{BB962C8B-B14F-4D97-AF65-F5344CB8AC3E}">
        <p14:creationId xmlns:p14="http://schemas.microsoft.com/office/powerpoint/2010/main" val="5973049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custom - 2 col left imag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73C9B24-F1A3-7C43-9D8C-114820AF1796}"/>
              </a:ext>
            </a:extLst>
          </p:cNvPr>
          <p:cNvSpPr/>
          <p:nvPr userDrawn="1"/>
        </p:nvSpPr>
        <p:spPr>
          <a:xfrm>
            <a:off x="-1" y="0"/>
            <a:ext cx="12192001" cy="1219200"/>
          </a:xfrm>
          <a:prstGeom prst="rect">
            <a:avLst/>
          </a:prstGeom>
          <a:gradFill>
            <a:gsLst>
              <a:gs pos="100000">
                <a:srgbClr val="0C6EAA"/>
              </a:gs>
              <a:gs pos="10000">
                <a:srgbClr val="4BA0D2"/>
              </a:gs>
            </a:gsLst>
            <a:lin ang="0" scaled="0"/>
          </a:gradFill>
          <a:ln w="285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dirty="0" err="1">
              <a:solidFill>
                <a:schemeClr val="tx1"/>
              </a:solidFill>
            </a:endParaRPr>
          </a:p>
        </p:txBody>
      </p:sp>
      <p:sp>
        <p:nvSpPr>
          <p:cNvPr id="9" name="Content Placeholder 14">
            <a:extLst>
              <a:ext uri="{FF2B5EF4-FFF2-40B4-BE49-F238E27FC236}">
                <a16:creationId xmlns:a16="http://schemas.microsoft.com/office/drawing/2014/main" id="{5CB5A0A6-E63B-BC41-8540-D1E4EA5237ED}"/>
              </a:ext>
            </a:extLst>
          </p:cNvPr>
          <p:cNvSpPr>
            <a:spLocks noGrp="1"/>
          </p:cNvSpPr>
          <p:nvPr>
            <p:ph sz="quarter" idx="14"/>
          </p:nvPr>
        </p:nvSpPr>
        <p:spPr>
          <a:xfrm>
            <a:off x="399012" y="1379913"/>
            <a:ext cx="5258304" cy="5255487"/>
          </a:xfrm>
        </p:spPr>
        <p:txBody>
          <a:bodyPr>
            <a:normAutofit/>
          </a:bodyPr>
          <a:lstStyle>
            <a:lvl1pPr marL="342900" indent="-342900">
              <a:lnSpc>
                <a:spcPct val="100000"/>
              </a:lnSpc>
              <a:buFont typeface="Arial" panose="020B0604020202020204" pitchFamily="34" charset="0"/>
              <a:buChar char="•"/>
              <a:defRPr sz="2800">
                <a:solidFill>
                  <a:schemeClr val="tx1"/>
                </a:solidFill>
                <a:latin typeface="+mn-lt"/>
                <a:ea typeface="Roboto" panose="02000000000000000000" pitchFamily="2" charset="0"/>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a:extLst>
              <a:ext uri="{FF2B5EF4-FFF2-40B4-BE49-F238E27FC236}">
                <a16:creationId xmlns:a16="http://schemas.microsoft.com/office/drawing/2014/main" id="{BA2CD1E3-FD4F-0743-AAEC-069ECD9D1EA2}"/>
              </a:ext>
            </a:extLst>
          </p:cNvPr>
          <p:cNvSpPr>
            <a:spLocks noGrp="1"/>
          </p:cNvSpPr>
          <p:nvPr>
            <p:ph type="title" hasCustomPrompt="1"/>
          </p:nvPr>
        </p:nvSpPr>
        <p:spPr>
          <a:xfrm>
            <a:off x="339435" y="17927"/>
            <a:ext cx="11431526" cy="1129556"/>
          </a:xfrm>
          <a:prstGeom prst="rect">
            <a:avLst/>
          </a:prstGeom>
        </p:spPr>
        <p:txBody>
          <a:bodyPr>
            <a:normAutofit/>
          </a:bodyPr>
          <a:lstStyle>
            <a:lvl1pPr>
              <a:defRPr sz="3000">
                <a:solidFill>
                  <a:schemeClr val="bg1"/>
                </a:solidFill>
              </a:defRPr>
            </a:lvl1pPr>
          </a:lstStyle>
          <a:p>
            <a:r>
              <a:rPr lang="en-US" dirty="0"/>
              <a:t>Two column layout — option 1 left image</a:t>
            </a:r>
          </a:p>
        </p:txBody>
      </p:sp>
      <p:sp>
        <p:nvSpPr>
          <p:cNvPr id="12" name="Slide Number Placeholder 5">
            <a:extLst>
              <a:ext uri="{FF2B5EF4-FFF2-40B4-BE49-F238E27FC236}">
                <a16:creationId xmlns:a16="http://schemas.microsoft.com/office/drawing/2014/main" id="{0C467AD2-1A83-534E-A2AD-35C51302E734}"/>
              </a:ext>
            </a:extLst>
          </p:cNvPr>
          <p:cNvSpPr>
            <a:spLocks noGrp="1"/>
          </p:cNvSpPr>
          <p:nvPr>
            <p:ph type="sldNum" sz="quarter" idx="12"/>
          </p:nvPr>
        </p:nvSpPr>
        <p:spPr>
          <a:xfrm>
            <a:off x="9027761" y="6270275"/>
            <a:ext cx="2743200" cy="365125"/>
          </a:xfrm>
          <a:prstGeom prst="rect">
            <a:avLst/>
          </a:prstGeom>
        </p:spPr>
        <p:txBody>
          <a:bodyPr/>
          <a:lstStyle/>
          <a:p>
            <a:fld id="{D45B42A2-12DC-D04A-88D3-A93CC82DF348}" type="slidenum">
              <a:rPr lang="en-US" smtClean="0"/>
              <a:t>‹nr.›</a:t>
            </a:fld>
            <a:endParaRPr lang="en-US" dirty="0"/>
          </a:p>
        </p:txBody>
      </p:sp>
      <p:sp>
        <p:nvSpPr>
          <p:cNvPr id="6" name="Content Placeholder 14">
            <a:extLst>
              <a:ext uri="{FF2B5EF4-FFF2-40B4-BE49-F238E27FC236}">
                <a16:creationId xmlns:a16="http://schemas.microsoft.com/office/drawing/2014/main" id="{5CB5A0A6-E63B-BC41-8540-D1E4EA5237ED}"/>
              </a:ext>
            </a:extLst>
          </p:cNvPr>
          <p:cNvSpPr>
            <a:spLocks noGrp="1"/>
          </p:cNvSpPr>
          <p:nvPr>
            <p:ph sz="quarter" idx="15"/>
          </p:nvPr>
        </p:nvSpPr>
        <p:spPr>
          <a:xfrm>
            <a:off x="6563170" y="1379912"/>
            <a:ext cx="5284703" cy="5255487"/>
          </a:xfrm>
        </p:spPr>
        <p:txBody>
          <a:bodyPr>
            <a:normAutofit/>
          </a:bodyPr>
          <a:lstStyle>
            <a:lvl1pPr marL="342900" indent="-342900">
              <a:lnSpc>
                <a:spcPct val="100000"/>
              </a:lnSpc>
              <a:buFont typeface="Arial" panose="020B0604020202020204" pitchFamily="34" charset="0"/>
              <a:buChar char="•"/>
              <a:defRPr sz="2800">
                <a:solidFill>
                  <a:schemeClr val="tx1"/>
                </a:solidFill>
                <a:latin typeface="+mn-lt"/>
                <a:ea typeface="Roboto" panose="02000000000000000000" pitchFamily="2" charset="0"/>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228628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AFA70F-03F4-4D4E-A5C5-EE63CE3EFE8C}"/>
              </a:ext>
            </a:extLst>
          </p:cNvPr>
          <p:cNvSpPr>
            <a:spLocks noGrp="1"/>
          </p:cNvSpPr>
          <p:nvPr>
            <p:ph type="title"/>
          </p:nvPr>
        </p:nvSpPr>
        <p:spPr/>
        <p:txBody>
          <a:bodyPr/>
          <a:lstStyle/>
          <a:p>
            <a:r>
              <a:rPr lang="nl-NL"/>
              <a:t>Klik om stijl te bewerken</a:t>
            </a:r>
            <a:endParaRPr lang="en-GB"/>
          </a:p>
        </p:txBody>
      </p:sp>
      <p:sp>
        <p:nvSpPr>
          <p:cNvPr id="3" name="Tijdelijke aanduiding voor datum 2">
            <a:extLst>
              <a:ext uri="{FF2B5EF4-FFF2-40B4-BE49-F238E27FC236}">
                <a16:creationId xmlns:a16="http://schemas.microsoft.com/office/drawing/2014/main" id="{5EF3448D-335B-449E-969C-6986F9DBC22F}"/>
              </a:ext>
            </a:extLst>
          </p:cNvPr>
          <p:cNvSpPr>
            <a:spLocks noGrp="1"/>
          </p:cNvSpPr>
          <p:nvPr>
            <p:ph type="dt" sz="half" idx="10"/>
          </p:nvPr>
        </p:nvSpPr>
        <p:spPr/>
        <p:txBody>
          <a:bodyPr/>
          <a:lstStyle/>
          <a:p>
            <a:endParaRPr lang="en-GB"/>
          </a:p>
        </p:txBody>
      </p:sp>
      <p:sp>
        <p:nvSpPr>
          <p:cNvPr id="4" name="Tijdelijke aanduiding voor voettekst 3">
            <a:extLst>
              <a:ext uri="{FF2B5EF4-FFF2-40B4-BE49-F238E27FC236}">
                <a16:creationId xmlns:a16="http://schemas.microsoft.com/office/drawing/2014/main" id="{1A095724-B204-49DD-8AE2-B00B352B7151}"/>
              </a:ext>
            </a:extLst>
          </p:cNvPr>
          <p:cNvSpPr>
            <a:spLocks noGrp="1"/>
          </p:cNvSpPr>
          <p:nvPr>
            <p:ph type="ftr" sz="quarter" idx="11"/>
          </p:nvPr>
        </p:nvSpPr>
        <p:spPr/>
        <p:txBody>
          <a:bodyPr/>
          <a:lstStyle/>
          <a:p>
            <a:endParaRPr lang="en-GB"/>
          </a:p>
        </p:txBody>
      </p:sp>
      <p:sp>
        <p:nvSpPr>
          <p:cNvPr id="5" name="Tijdelijke aanduiding voor dianummer 4">
            <a:extLst>
              <a:ext uri="{FF2B5EF4-FFF2-40B4-BE49-F238E27FC236}">
                <a16:creationId xmlns:a16="http://schemas.microsoft.com/office/drawing/2014/main" id="{25D72384-542B-4279-98EB-DD1B825A8620}"/>
              </a:ext>
            </a:extLst>
          </p:cNvPr>
          <p:cNvSpPr>
            <a:spLocks noGrp="1"/>
          </p:cNvSpPr>
          <p:nvPr>
            <p:ph type="sldNum" sz="quarter" idx="12"/>
          </p:nvPr>
        </p:nvSpPr>
        <p:spPr/>
        <p:txBody>
          <a:bodyPr/>
          <a:lstStyle/>
          <a:p>
            <a:fld id="{012BE6AC-3039-4459-AC3A-B69D2D841C7B}" type="slidenum">
              <a:rPr lang="en-GB" smtClean="0"/>
              <a:t>‹nr.›</a:t>
            </a:fld>
            <a:endParaRPr lang="en-GB"/>
          </a:p>
        </p:txBody>
      </p:sp>
    </p:spTree>
    <p:extLst>
      <p:ext uri="{BB962C8B-B14F-4D97-AF65-F5344CB8AC3E}">
        <p14:creationId xmlns:p14="http://schemas.microsoft.com/office/powerpoint/2010/main" val="11754826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ussentitel">
    <p:spTree>
      <p:nvGrpSpPr>
        <p:cNvPr id="1" name=""/>
        <p:cNvGrpSpPr/>
        <p:nvPr/>
      </p:nvGrpSpPr>
      <p:grpSpPr>
        <a:xfrm>
          <a:off x="0" y="0"/>
          <a:ext cx="0" cy="0"/>
          <a:chOff x="0" y="0"/>
          <a:chExt cx="0" cy="0"/>
        </a:xfrm>
      </p:grpSpPr>
      <p:sp>
        <p:nvSpPr>
          <p:cNvPr id="2" name="Tekstvak 4"/>
          <p:cNvSpPr txBox="1">
            <a:spLocks noChangeArrowheads="1"/>
          </p:cNvSpPr>
          <p:nvPr userDrawn="1"/>
        </p:nvSpPr>
        <p:spPr bwMode="auto">
          <a:xfrm>
            <a:off x="573618" y="1662114"/>
            <a:ext cx="11044767" cy="2308225"/>
          </a:xfrm>
          <a:prstGeom prst="rect">
            <a:avLst/>
          </a:prstGeom>
          <a:noFill/>
          <a:ln w="9525">
            <a:solidFill>
              <a:srgbClr val="0087BE"/>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endParaRPr lang="nl-BE" altLang="en-US" sz="4800" smtClean="0">
              <a:solidFill>
                <a:srgbClr val="0087BE"/>
              </a:solidFill>
            </a:endParaRPr>
          </a:p>
          <a:p>
            <a:pPr algn="ctr" eaLnBrk="1" hangingPunct="1">
              <a:defRPr/>
            </a:pPr>
            <a:endParaRPr lang="nl-BE" altLang="en-US" sz="4800" smtClean="0">
              <a:solidFill>
                <a:srgbClr val="0087BE"/>
              </a:solidFill>
            </a:endParaRPr>
          </a:p>
          <a:p>
            <a:pPr algn="ctr" eaLnBrk="1" hangingPunct="1">
              <a:defRPr/>
            </a:pPr>
            <a:endParaRPr lang="nl-BE" altLang="en-US" sz="4800" smtClean="0">
              <a:solidFill>
                <a:srgbClr val="0087BE"/>
              </a:solidFill>
            </a:endParaRPr>
          </a:p>
        </p:txBody>
      </p:sp>
      <p:sp>
        <p:nvSpPr>
          <p:cNvPr id="3" name="Slide Number Placeholder 2"/>
          <p:cNvSpPr>
            <a:spLocks noGrp="1"/>
          </p:cNvSpPr>
          <p:nvPr>
            <p:ph type="sldNum" sz="quarter" idx="10"/>
          </p:nvPr>
        </p:nvSpPr>
        <p:spPr/>
        <p:txBody>
          <a:bodyPr/>
          <a:lstStyle>
            <a:lvl1pPr>
              <a:defRPr/>
            </a:lvl1pPr>
          </a:lstStyle>
          <a:p>
            <a:pPr>
              <a:defRPr/>
            </a:pPr>
            <a:fld id="{EF66DDCB-4F40-4F8C-A2FE-269D135B5A13}" type="slidenum">
              <a:rPr lang="en-GB"/>
              <a:pPr>
                <a:defRPr/>
              </a:pPr>
              <a:t>‹nr.›</a:t>
            </a:fld>
            <a:endParaRPr lang="en-GB" dirty="0"/>
          </a:p>
        </p:txBody>
      </p:sp>
      <p:sp>
        <p:nvSpPr>
          <p:cNvPr id="4" name="Title 1"/>
          <p:cNvSpPr>
            <a:spLocks noGrp="1"/>
          </p:cNvSpPr>
          <p:nvPr>
            <p:ph type="ctrTitle"/>
          </p:nvPr>
        </p:nvSpPr>
        <p:spPr>
          <a:xfrm>
            <a:off x="573618" y="1662115"/>
            <a:ext cx="11044767" cy="2308224"/>
          </a:xfrm>
          <a:prstGeom prst="rect">
            <a:avLst/>
          </a:prstGeom>
        </p:spPr>
        <p:txBody>
          <a:bodyPr>
            <a:normAutofit/>
          </a:bodyPr>
          <a:lstStyle>
            <a:lvl1pPr algn="ctr">
              <a:defRPr lang="fr-BE" sz="3599" kern="1200" dirty="0">
                <a:solidFill>
                  <a:srgbClr val="0087BE"/>
                </a:solidFill>
                <a:latin typeface="+mn-lt"/>
                <a:ea typeface="+mj-ea"/>
                <a:cs typeface="Arial" panose="020B0604020202020204" pitchFamily="34" charset="0"/>
              </a:defRPr>
            </a:lvl1pPr>
          </a:lstStyle>
          <a:p>
            <a:r>
              <a:rPr lang="en-US" dirty="0" smtClean="0"/>
              <a:t>Click to edit Master title style</a:t>
            </a:r>
            <a:endParaRPr lang="fr-BE" dirty="0"/>
          </a:p>
        </p:txBody>
      </p:sp>
    </p:spTree>
    <p:extLst>
      <p:ext uri="{BB962C8B-B14F-4D97-AF65-F5344CB8AC3E}">
        <p14:creationId xmlns:p14="http://schemas.microsoft.com/office/powerpoint/2010/main" val="39338289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32160" y="1265211"/>
            <a:ext cx="10363200" cy="1470025"/>
          </a:xfrm>
          <a:prstGeom prst="rect">
            <a:avLst/>
          </a:prstGeom>
        </p:spPr>
        <p:txBody>
          <a:bodyPr/>
          <a:lstStyle>
            <a:lvl1pPr algn="ctr">
              <a:defRPr>
                <a:solidFill>
                  <a:srgbClr val="0087BE"/>
                </a:solidFill>
                <a:latin typeface="+mn-lt"/>
              </a:defRPr>
            </a:lvl1pPr>
          </a:lstStyle>
          <a:p>
            <a:r>
              <a:rPr lang="en-US" dirty="0"/>
              <a:t>Click to edit Master title style</a:t>
            </a:r>
            <a:endParaRPr lang="fr-BE" dirty="0"/>
          </a:p>
        </p:txBody>
      </p:sp>
      <p:sp>
        <p:nvSpPr>
          <p:cNvPr id="3" name="Subtitle 2"/>
          <p:cNvSpPr>
            <a:spLocks noGrp="1"/>
          </p:cNvSpPr>
          <p:nvPr>
            <p:ph type="subTitle" idx="1"/>
          </p:nvPr>
        </p:nvSpPr>
        <p:spPr>
          <a:xfrm>
            <a:off x="2500875" y="2774426"/>
            <a:ext cx="8534400" cy="895961"/>
          </a:xfrm>
          <a:prstGeom prst="rect">
            <a:avLst/>
          </a:prstGeom>
        </p:spPr>
        <p:txBody>
          <a:bodyPr/>
          <a:lstStyle>
            <a:lvl1pPr marL="0" indent="0" algn="ctr">
              <a:buNone/>
              <a:defRPr>
                <a:solidFill>
                  <a:schemeClr val="tx1">
                    <a:tint val="75000"/>
                  </a:schemeClr>
                </a:solidFill>
              </a:defRPr>
            </a:lvl1pPr>
            <a:lvl2pPr marL="457192" indent="0" algn="ctr">
              <a:buNone/>
              <a:defRPr>
                <a:solidFill>
                  <a:schemeClr val="tx1">
                    <a:tint val="75000"/>
                  </a:schemeClr>
                </a:solidFill>
              </a:defRPr>
            </a:lvl2pPr>
            <a:lvl3pPr marL="914384" indent="0" algn="ctr">
              <a:buNone/>
              <a:defRPr>
                <a:solidFill>
                  <a:schemeClr val="tx1">
                    <a:tint val="75000"/>
                  </a:schemeClr>
                </a:solidFill>
              </a:defRPr>
            </a:lvl3pPr>
            <a:lvl4pPr marL="1371577" indent="0" algn="ctr">
              <a:buNone/>
              <a:defRPr>
                <a:solidFill>
                  <a:schemeClr val="tx1">
                    <a:tint val="75000"/>
                  </a:schemeClr>
                </a:solidFill>
              </a:defRPr>
            </a:lvl4pPr>
            <a:lvl5pPr marL="1828767" indent="0" algn="ctr">
              <a:buNone/>
              <a:defRPr>
                <a:solidFill>
                  <a:schemeClr val="tx1">
                    <a:tint val="75000"/>
                  </a:schemeClr>
                </a:solidFill>
              </a:defRPr>
            </a:lvl5pPr>
            <a:lvl6pPr marL="2285961" indent="0" algn="ctr">
              <a:buNone/>
              <a:defRPr>
                <a:solidFill>
                  <a:schemeClr val="tx1">
                    <a:tint val="75000"/>
                  </a:schemeClr>
                </a:solidFill>
              </a:defRPr>
            </a:lvl6pPr>
            <a:lvl7pPr marL="2743152" indent="0" algn="ctr">
              <a:buNone/>
              <a:defRPr>
                <a:solidFill>
                  <a:schemeClr val="tx1">
                    <a:tint val="75000"/>
                  </a:schemeClr>
                </a:solidFill>
              </a:defRPr>
            </a:lvl7pPr>
            <a:lvl8pPr marL="3200343" indent="0" algn="ctr">
              <a:buNone/>
              <a:defRPr>
                <a:solidFill>
                  <a:schemeClr val="tx1">
                    <a:tint val="75000"/>
                  </a:schemeClr>
                </a:solidFill>
              </a:defRPr>
            </a:lvl8pPr>
            <a:lvl9pPr marL="3657537" indent="0" algn="ctr">
              <a:buNone/>
              <a:defRPr>
                <a:solidFill>
                  <a:schemeClr val="tx1">
                    <a:tint val="75000"/>
                  </a:schemeClr>
                </a:solidFill>
              </a:defRPr>
            </a:lvl9pPr>
          </a:lstStyle>
          <a:p>
            <a:r>
              <a:rPr lang="en-US" dirty="0"/>
              <a:t>Click to edit Master subtitle style</a:t>
            </a:r>
            <a:endParaRPr lang="fr-BE" dirty="0"/>
          </a:p>
        </p:txBody>
      </p:sp>
      <p:grpSp>
        <p:nvGrpSpPr>
          <p:cNvPr id="6" name="Group 11"/>
          <p:cNvGrpSpPr>
            <a:grpSpLocks/>
          </p:cNvGrpSpPr>
          <p:nvPr userDrawn="1"/>
        </p:nvGrpSpPr>
        <p:grpSpPr bwMode="auto">
          <a:xfrm>
            <a:off x="6888085" y="3068967"/>
            <a:ext cx="5571706" cy="2800767"/>
            <a:chOff x="4496908" y="2676525"/>
            <a:chExt cx="4178780" cy="2802021"/>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96909" y="3629091"/>
              <a:ext cx="29093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96908" y="4151911"/>
              <a:ext cx="307724"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userDrawn="1"/>
          </p:nvSpPr>
          <p:spPr bwMode="auto">
            <a:xfrm>
              <a:off x="4787900" y="2676525"/>
              <a:ext cx="3887788" cy="2802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BE" altLang="en-US" sz="1600" b="0" i="0" u="none" strike="noStrike" kern="1200" cap="none" spc="0" normalizeH="0" baseline="0" noProof="0" dirty="0">
                <a:ln>
                  <a:noFill/>
                </a:ln>
                <a:solidFill>
                  <a:srgbClr val="0D0D0D"/>
                </a:solidFill>
                <a:effectLst/>
                <a:uLnTx/>
                <a:uFillTx/>
                <a:latin typeface="Calibri"/>
                <a:ea typeface="+mn-ea"/>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BE" altLang="en-US" sz="1600" b="0" i="0" u="none" strike="noStrike" kern="1200" cap="none" spc="0" normalizeH="0" baseline="0" noProof="0" dirty="0">
                <a:ln>
                  <a:noFill/>
                </a:ln>
                <a:solidFill>
                  <a:srgbClr val="0D0D0D"/>
                </a:solidFill>
                <a:effectLst/>
                <a:uLnTx/>
                <a:uFillTx/>
                <a:latin typeface="Calibri"/>
                <a:ea typeface="+mn-ea"/>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BE" altLang="en-US" sz="1600" b="0" i="0" u="none" strike="noStrike" kern="1200" cap="none" spc="0" normalizeH="0" baseline="0" noProof="0" dirty="0">
                <a:ln>
                  <a:noFill/>
                </a:ln>
                <a:solidFill>
                  <a:srgbClr val="0D0D0D"/>
                </a:solidFill>
                <a:effectLst/>
                <a:uLnTx/>
                <a:uFillTx/>
                <a:latin typeface="Calibri"/>
                <a:ea typeface="+mn-ea"/>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BE" altLang="en-US" sz="1600" b="0" i="0" u="none" strike="noStrike" kern="1200" cap="none" spc="0" normalizeH="0" baseline="0" noProof="0" dirty="0">
                <a:ln>
                  <a:noFill/>
                </a:ln>
                <a:solidFill>
                  <a:srgbClr val="0D0D0D"/>
                </a:solidFill>
                <a:effectLst/>
                <a:uLnTx/>
                <a:uFillTx/>
                <a:latin typeface="Calibri"/>
                <a:ea typeface="+mn-ea"/>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fr-BE" altLang="en-US" sz="1600" b="0" i="0" u="none" strike="noStrike" kern="1200" cap="none" spc="0" normalizeH="0" baseline="0" noProof="0" dirty="0">
                  <a:ln>
                    <a:noFill/>
                  </a:ln>
                  <a:solidFill>
                    <a:prstClr val="black"/>
                  </a:solidFill>
                  <a:effectLst/>
                  <a:uLnTx/>
                  <a:uFillTx/>
                  <a:latin typeface="Calibri"/>
                  <a:ea typeface="+mn-ea"/>
                  <a:cs typeface="Arial" pitchFamily="34" charset="0"/>
                </a:rPr>
                <a:t>frank.robben@mail.fgov.be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BE" altLang="en-US" sz="1600" b="0" i="0" u="none" strike="noStrike" kern="1200" cap="none" spc="0" normalizeH="0" baseline="0" noProof="0" dirty="0">
                <a:ln>
                  <a:noFill/>
                </a:ln>
                <a:solidFill>
                  <a:prstClr val="black"/>
                </a:solidFill>
                <a:effectLst/>
                <a:uLnTx/>
                <a:uFillTx/>
                <a:latin typeface="Calibri"/>
                <a:ea typeface="+mn-ea"/>
                <a:cs typeface="Arial" pitchFamily="34" charset="0"/>
                <a:sym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fr-BE" altLang="en-US" sz="1600" b="0" i="0" u="none" strike="noStrike" kern="1200" cap="none" spc="0" normalizeH="0" baseline="0" noProof="0" dirty="0">
                  <a:ln>
                    <a:noFill/>
                  </a:ln>
                  <a:solidFill>
                    <a:prstClr val="black"/>
                  </a:solidFill>
                  <a:effectLst/>
                  <a:uLnTx/>
                  <a:uFillTx/>
                  <a:latin typeface="Calibri"/>
                  <a:ea typeface="+mn-ea"/>
                  <a:cs typeface="Arial" pitchFamily="34" charset="0"/>
                  <a:sym typeface="Arial" pitchFamily="34" charset="0"/>
                </a:rPr>
                <a:t>@FrRobben</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BE" altLang="en-US" sz="1600" b="0" i="0" u="none" strike="noStrike" kern="1200" cap="none" spc="0" normalizeH="0" baseline="0" noProof="0" dirty="0">
                <a:ln>
                  <a:noFill/>
                </a:ln>
                <a:solidFill>
                  <a:prstClr val="black"/>
                </a:solidFill>
                <a:effectLst/>
                <a:uLnTx/>
                <a:uFillTx/>
                <a:latin typeface="Calibri"/>
                <a:ea typeface="+mn-ea"/>
                <a:cs typeface="Arial" pitchFamily="34" charset="0"/>
                <a:sym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fr-BE" altLang="en-US" sz="1600" b="0" i="0" u="none" strike="noStrike" kern="1200" cap="none" spc="0" normalizeH="0" baseline="0" noProof="0" dirty="0">
                  <a:ln>
                    <a:noFill/>
                  </a:ln>
                  <a:solidFill>
                    <a:prstClr val="black"/>
                  </a:solidFill>
                  <a:effectLst/>
                  <a:uLnTx/>
                  <a:uFillTx/>
                  <a:latin typeface="Calibri"/>
                  <a:ea typeface="+mn-ea"/>
                  <a:cs typeface="Arial" pitchFamily="34" charset="0"/>
                  <a:sym typeface="Arial" pitchFamily="34" charset="0"/>
                </a:rPr>
                <a:t>https://www.frankrobben.be</a:t>
              </a:r>
              <a:endParaRPr kumimoji="0" lang="fr-BE" altLang="en-US" sz="1600" b="0" i="0" u="none" strike="noStrike" kern="1200" cap="none" spc="0" normalizeH="0" baseline="0" noProof="0" dirty="0">
                <a:ln>
                  <a:noFill/>
                </a:ln>
                <a:solidFill>
                  <a:prstClr val="black"/>
                </a:solidFill>
                <a:effectLst/>
                <a:uLnTx/>
                <a:uFillTx/>
                <a:latin typeface="Calibri"/>
                <a:ea typeface="+mn-ea"/>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nl-BE" altLang="en-US" sz="1600" b="0" i="0" u="none" strike="noStrike" kern="1200" cap="none" spc="0" normalizeH="0" baseline="0" noProof="0" dirty="0">
                  <a:ln>
                    <a:noFill/>
                  </a:ln>
                  <a:solidFill>
                    <a:prstClr val="black"/>
                  </a:solidFill>
                  <a:effectLst/>
                  <a:uLnTx/>
                  <a:uFillTx/>
                  <a:latin typeface="Calibri"/>
                  <a:ea typeface="+mn-ea"/>
                  <a:cs typeface="Arial" pitchFamily="34" charset="0"/>
                  <a:sym typeface="Arial" pitchFamily="34" charset="0"/>
                </a:rPr>
                <a:t>https://www.ksz.fgov.be</a:t>
              </a:r>
              <a:endParaRPr kumimoji="0" lang="fr-BE" altLang="en-US" sz="1600" b="0" i="0" u="none" strike="noStrike" kern="1200" cap="none" spc="0" normalizeH="0" baseline="0" noProof="0" dirty="0">
                <a:ln>
                  <a:noFill/>
                </a:ln>
                <a:solidFill>
                  <a:prstClr val="black"/>
                </a:solidFill>
                <a:effectLst/>
                <a:uLnTx/>
                <a:uFillTx/>
                <a:latin typeface="Calibri"/>
                <a:ea typeface="+mn-ea"/>
                <a:cs typeface="Arial" pitchFamily="34" charset="0"/>
                <a:sym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fr-BE" altLang="en-US" sz="1600" b="0" i="0" u="none" strike="noStrike" kern="1200" cap="none" spc="0" normalizeH="0" baseline="0" noProof="0" dirty="0">
                  <a:ln>
                    <a:noFill/>
                  </a:ln>
                  <a:solidFill>
                    <a:prstClr val="black"/>
                  </a:solidFill>
                  <a:effectLst/>
                  <a:uLnTx/>
                  <a:uFillTx/>
                  <a:latin typeface="Calibri"/>
                  <a:ea typeface="+mn-ea"/>
                  <a:cs typeface="Arial" pitchFamily="34" charset="0"/>
                  <a:sym typeface="Arial" pitchFamily="34" charset="0"/>
                </a:rPr>
                <a:t>https://www.ehealth.fgov.be</a:t>
              </a:r>
            </a:p>
          </p:txBody>
        </p:sp>
      </p:grpSp>
    </p:spTree>
    <p:extLst>
      <p:ext uri="{BB962C8B-B14F-4D97-AF65-F5344CB8AC3E}">
        <p14:creationId xmlns:p14="http://schemas.microsoft.com/office/powerpoint/2010/main" val="8788545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09600" y="1052736"/>
            <a:ext cx="10972800" cy="5256584"/>
          </a:xfrm>
          <a:prstGeom prst="rect">
            <a:avLst/>
          </a:prstGeom>
        </p:spPr>
        <p:txBody>
          <a:bodyPr/>
          <a:lstStyle>
            <a:lvl2pPr>
              <a:defRPr/>
            </a:lvl2pPr>
            <a:lvl3pPr>
              <a:defRPr/>
            </a:lvl3pPr>
            <a:lvl4pPr>
              <a:defRPr/>
            </a:lvl4pPr>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8" name="Slide Number Placeholder 5"/>
          <p:cNvSpPr>
            <a:spLocks noGrp="1"/>
          </p:cNvSpPr>
          <p:nvPr>
            <p:ph type="sldNum" sz="quarter" idx="4"/>
          </p:nvPr>
        </p:nvSpPr>
        <p:spPr>
          <a:xfrm>
            <a:off x="4691360" y="6525344"/>
            <a:ext cx="2844800" cy="293127"/>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BE" sz="1200" b="0" i="0" u="none" strike="noStrike" kern="1200" cap="none" spc="0" normalizeH="0" baseline="0" noProof="0" dirty="0">
                <a:ln>
                  <a:noFill/>
                </a:ln>
                <a:solidFill>
                  <a:prstClr val="black">
                    <a:tint val="75000"/>
                  </a:prstClr>
                </a:solidFill>
                <a:effectLst/>
                <a:uLnTx/>
                <a:uFillTx/>
                <a:latin typeface="Calibri" pitchFamily="34" charset="0"/>
                <a:ea typeface="+mn-ea"/>
                <a:cs typeface="Arial" charset="0"/>
              </a:rPr>
              <a:t> </a:t>
            </a: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pitchFamily="34"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‹nr.›</a:t>
            </a:fld>
            <a:r>
              <a:rPr kumimoji="0" lang="fr-BE" sz="1200" b="0" i="0" u="none" strike="noStrike" kern="1200" cap="none" spc="0" normalizeH="0" baseline="0" noProof="0" dirty="0">
                <a:ln>
                  <a:noFill/>
                </a:ln>
                <a:solidFill>
                  <a:prstClr val="black">
                    <a:tint val="75000"/>
                  </a:prstClr>
                </a:solidFill>
                <a:effectLst/>
                <a:uLnTx/>
                <a:uFillTx/>
                <a:latin typeface="Calibri" pitchFamily="34" charset="0"/>
                <a:ea typeface="+mn-ea"/>
                <a:cs typeface="Arial" charset="0"/>
              </a:rPr>
              <a:t> </a:t>
            </a:r>
          </a:p>
        </p:txBody>
      </p:sp>
      <p:sp>
        <p:nvSpPr>
          <p:cNvPr id="5"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a:t>Click to edit Master title style</a:t>
            </a:r>
            <a:endParaRPr lang="fr-BE" dirty="0"/>
          </a:p>
        </p:txBody>
      </p:sp>
    </p:spTree>
    <p:extLst>
      <p:ext uri="{BB962C8B-B14F-4D97-AF65-F5344CB8AC3E}">
        <p14:creationId xmlns:p14="http://schemas.microsoft.com/office/powerpoint/2010/main" val="40857306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mparison without titles">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335360" y="980729"/>
            <a:ext cx="5661157" cy="5328596"/>
          </a:xfrm>
          <a:prstGeom prst="rect">
            <a:avLst/>
          </a:prstGeom>
        </p:spPr>
        <p:txBody>
          <a:bodyPr/>
          <a:lstStyle>
            <a:lvl1pPr marL="228600" indent="-228600">
              <a:defRPr sz="2000"/>
            </a:lvl1pPr>
            <a:lvl2pPr marL="457200" indent="-228600">
              <a:spcBef>
                <a:spcPts val="600"/>
              </a:spcBef>
              <a:defRPr sz="1800"/>
            </a:lvl2pPr>
            <a:lvl3pPr marL="685800" indent="-228600">
              <a:spcBef>
                <a:spcPts val="600"/>
              </a:spcBef>
              <a:defRPr sz="1600"/>
            </a:lvl3pPr>
            <a:lvl4pPr marL="914400" indent="-228600">
              <a:spcBef>
                <a:spcPts val="600"/>
              </a:spcBef>
              <a:defRPr sz="1600"/>
            </a:lvl4pPr>
            <a:lvl5pPr marL="1143000" indent="-228600">
              <a:spcBef>
                <a:spcPts val="600"/>
              </a:spcBef>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6" name="Content Placeholder 5"/>
          <p:cNvSpPr>
            <a:spLocks noGrp="1"/>
          </p:cNvSpPr>
          <p:nvPr>
            <p:ph sz="quarter" idx="4" hasCustomPrompt="1"/>
          </p:nvPr>
        </p:nvSpPr>
        <p:spPr>
          <a:xfrm>
            <a:off x="6193371" y="980730"/>
            <a:ext cx="5663274" cy="5317708"/>
          </a:xfrm>
          <a:prstGeom prst="rect">
            <a:avLst/>
          </a:prstGeom>
        </p:spPr>
        <p:txBody>
          <a:bodyPr/>
          <a:lstStyle>
            <a:lvl1pPr marL="228600" indent="-228600">
              <a:defRPr sz="2000"/>
            </a:lvl1pPr>
            <a:lvl2pPr marL="457200" indent="-228600">
              <a:spcBef>
                <a:spcPts val="600"/>
              </a:spcBef>
              <a:defRPr sz="1800"/>
            </a:lvl2pPr>
            <a:lvl3pPr marL="685800" indent="-228600">
              <a:spcBef>
                <a:spcPts val="600"/>
              </a:spcBef>
              <a:defRPr sz="1600"/>
            </a:lvl3pPr>
            <a:lvl4pPr marL="914400" indent="-228600">
              <a:spcBef>
                <a:spcPts val="600"/>
              </a:spcBef>
              <a:defRPr sz="1600"/>
            </a:lvl4pPr>
            <a:lvl5pPr marL="1143000" indent="-228600">
              <a:spcBef>
                <a:spcPts val="600"/>
              </a:spcBef>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11" name="Slide Number Placeholder 5"/>
          <p:cNvSpPr>
            <a:spLocks noGrp="1"/>
          </p:cNvSpPr>
          <p:nvPr>
            <p:ph type="sldNum" sz="quarter" idx="11"/>
          </p:nvPr>
        </p:nvSpPr>
        <p:spPr>
          <a:xfrm>
            <a:off x="4691360" y="6525344"/>
            <a:ext cx="2844800" cy="293127"/>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pitchFamily="34"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‹nr.›</a:t>
            </a:fld>
            <a:endParaRPr kumimoji="0" lang="fr-BE" sz="1200" b="0" i="0" u="none" strike="noStrike" kern="1200" cap="none" spc="0" normalizeH="0" baseline="0" noProof="0" dirty="0">
              <a:ln>
                <a:noFill/>
              </a:ln>
              <a:solidFill>
                <a:prstClr val="black">
                  <a:tint val="75000"/>
                </a:prstClr>
              </a:solidFill>
              <a:effectLst/>
              <a:uLnTx/>
              <a:uFillTx/>
              <a:latin typeface="Calibri" pitchFamily="34" charset="0"/>
              <a:ea typeface="+mn-ea"/>
              <a:cs typeface="Arial" charset="0"/>
            </a:endParaRPr>
          </a:p>
        </p:txBody>
      </p:sp>
      <p:sp>
        <p:nvSpPr>
          <p:cNvPr id="7"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a:t>Click to edit Master title style</a:t>
            </a:r>
            <a:endParaRPr lang="fr-BE" dirty="0"/>
          </a:p>
        </p:txBody>
      </p:sp>
    </p:spTree>
    <p:extLst>
      <p:ext uri="{BB962C8B-B14F-4D97-AF65-F5344CB8AC3E}">
        <p14:creationId xmlns:p14="http://schemas.microsoft.com/office/powerpoint/2010/main" val="6946783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691360" y="6453346"/>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BE" sz="1200" b="0" i="0" u="none" strike="noStrike" kern="1200" cap="none" spc="0" normalizeH="0" baseline="0" noProof="0" dirty="0">
                <a:ln>
                  <a:noFill/>
                </a:ln>
                <a:solidFill>
                  <a:prstClr val="black">
                    <a:tint val="75000"/>
                  </a:prstClr>
                </a:solidFill>
                <a:effectLst/>
                <a:uLnTx/>
                <a:uFillTx/>
                <a:latin typeface="Calibri" pitchFamily="34" charset="0"/>
                <a:ea typeface="+mn-ea"/>
                <a:cs typeface="Arial" charset="0"/>
              </a:rPr>
              <a:t> </a:t>
            </a: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pitchFamily="34"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‹nr.›</a:t>
            </a:fld>
            <a:r>
              <a:rPr kumimoji="0" lang="fr-BE" sz="1200" b="0" i="0" u="none" strike="noStrike" kern="1200" cap="none" spc="0" normalizeH="0" baseline="0" noProof="0" dirty="0">
                <a:ln>
                  <a:noFill/>
                </a:ln>
                <a:solidFill>
                  <a:prstClr val="black">
                    <a:tint val="75000"/>
                  </a:prstClr>
                </a:solidFill>
                <a:effectLst/>
                <a:uLnTx/>
                <a:uFillTx/>
                <a:latin typeface="Calibri" pitchFamily="34" charset="0"/>
                <a:ea typeface="+mn-ea"/>
                <a:cs typeface="Arial" charset="0"/>
              </a:rPr>
              <a:t> </a:t>
            </a:r>
          </a:p>
        </p:txBody>
      </p:sp>
      <p:sp>
        <p:nvSpPr>
          <p:cNvPr id="4"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a:t>Click to edit Master title style</a:t>
            </a:r>
            <a:endParaRPr lang="fr-BE" dirty="0"/>
          </a:p>
        </p:txBody>
      </p:sp>
    </p:spTree>
    <p:extLst>
      <p:ext uri="{BB962C8B-B14F-4D97-AF65-F5344CB8AC3E}">
        <p14:creationId xmlns:p14="http://schemas.microsoft.com/office/powerpoint/2010/main" val="3380132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09600" y="1052736"/>
            <a:ext cx="10972800" cy="5256584"/>
          </a:xfrm>
          <a:prstGeom prst="rect">
            <a:avLst/>
          </a:prstGeom>
        </p:spPr>
        <p:txBody>
          <a:bodyPr/>
          <a:lstStyle>
            <a:lvl2pPr>
              <a:defRPr/>
            </a:lvl2pPr>
            <a:lvl3pPr>
              <a:defRPr/>
            </a:lvl3pPr>
            <a:lvl4pPr>
              <a:defRPr/>
            </a:lvl4pPr>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8" name="Slide Number Placeholder 5"/>
          <p:cNvSpPr>
            <a:spLocks noGrp="1"/>
          </p:cNvSpPr>
          <p:nvPr>
            <p:ph type="sldNum" sz="quarter" idx="4"/>
          </p:nvPr>
        </p:nvSpPr>
        <p:spPr>
          <a:xfrm>
            <a:off x="4691360" y="6453346"/>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smtClean="0"/>
              <a:t> </a:t>
            </a:r>
            <a:fld id="{30A9230E-FFBB-4CCB-ABD7-198084EDE768}" type="slidenum">
              <a:rPr lang="fr-BE" smtClean="0"/>
              <a:pPr/>
              <a:t>‹nr.›</a:t>
            </a:fld>
            <a:r>
              <a:rPr lang="fr-BE" dirty="0" smtClean="0"/>
              <a:t> </a:t>
            </a:r>
            <a:endParaRPr lang="fr-BE" dirty="0"/>
          </a:p>
        </p:txBody>
      </p:sp>
      <p:sp>
        <p:nvSpPr>
          <p:cNvPr id="5"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smtClean="0"/>
              <a:t>Click to edit Master title style</a:t>
            </a:r>
            <a:endParaRPr lang="fr-BE" dirty="0"/>
          </a:p>
        </p:txBody>
      </p:sp>
    </p:spTree>
    <p:extLst>
      <p:ext uri="{BB962C8B-B14F-4D97-AF65-F5344CB8AC3E}">
        <p14:creationId xmlns:p14="http://schemas.microsoft.com/office/powerpoint/2010/main" val="117503970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691360" y="6453346"/>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BE" sz="1200" b="0" i="0" u="none" strike="noStrike" kern="1200" cap="none" spc="0" normalizeH="0" baseline="0" noProof="0" dirty="0">
                <a:ln>
                  <a:noFill/>
                </a:ln>
                <a:solidFill>
                  <a:prstClr val="black">
                    <a:tint val="75000"/>
                  </a:prstClr>
                </a:solidFill>
                <a:effectLst/>
                <a:uLnTx/>
                <a:uFillTx/>
                <a:latin typeface="Calibri" pitchFamily="34" charset="0"/>
                <a:ea typeface="+mn-ea"/>
                <a:cs typeface="Arial" charset="0"/>
              </a:rPr>
              <a:t> </a:t>
            </a: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pitchFamily="34"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‹nr.›</a:t>
            </a:fld>
            <a:r>
              <a:rPr kumimoji="0" lang="fr-BE" sz="1200" b="0" i="0" u="none" strike="noStrike" kern="1200" cap="none" spc="0" normalizeH="0" baseline="0" noProof="0" dirty="0">
                <a:ln>
                  <a:noFill/>
                </a:ln>
                <a:solidFill>
                  <a:prstClr val="black">
                    <a:tint val="75000"/>
                  </a:prstClr>
                </a:solidFill>
                <a:effectLst/>
                <a:uLnTx/>
                <a:uFillTx/>
                <a:latin typeface="Calibri" pitchFamily="34" charset="0"/>
                <a:ea typeface="+mn-ea"/>
                <a:cs typeface="Arial" charset="0"/>
              </a:rPr>
              <a:t> </a:t>
            </a:r>
          </a:p>
        </p:txBody>
      </p:sp>
      <p:sp>
        <p:nvSpPr>
          <p:cNvPr id="3" name="Rectangle 2"/>
          <p:cNvSpPr/>
          <p:nvPr userDrawn="1"/>
        </p:nvSpPr>
        <p:spPr>
          <a:xfrm>
            <a:off x="10719" y="836712"/>
            <a:ext cx="12162462" cy="1440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1266470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1271464" y="908720"/>
            <a:ext cx="4626790"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97CCC5E9-F9D9-46F9-AA92-085E1A182B77}" type="slidenum">
              <a:rPr kumimoji="0" lang="en-GB" sz="1200" b="0" i="0" u="none" strike="noStrike" kern="1200" cap="none" spc="0" normalizeH="0" baseline="0" noProof="0">
                <a:ln>
                  <a:noFill/>
                </a:ln>
                <a:solidFill>
                  <a:prstClr val="black">
                    <a:tint val="75000"/>
                  </a:prstClr>
                </a:solidFill>
                <a:effectLst/>
                <a:uLnTx/>
                <a:uFillTx/>
                <a:latin typeface="Calibri" pitchFamily="34"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‹nr.›</a:t>
            </a:fld>
            <a:endParaRPr kumimoji="0" lang="en-GB" sz="1200" b="0" i="0" u="none" strike="noStrike" kern="1200" cap="none" spc="0" normalizeH="0" baseline="0" noProof="0" dirty="0">
              <a:ln>
                <a:noFill/>
              </a:ln>
              <a:solidFill>
                <a:prstClr val="black">
                  <a:tint val="75000"/>
                </a:prstClr>
              </a:solidFill>
              <a:effectLst/>
              <a:uLnTx/>
              <a:uFillTx/>
              <a:latin typeface="Calibri" pitchFamily="34" charset="0"/>
              <a:ea typeface="+mn-ea"/>
              <a:cs typeface="Arial" charset="0"/>
            </a:endParaRPr>
          </a:p>
        </p:txBody>
      </p:sp>
      <p:grpSp>
        <p:nvGrpSpPr>
          <p:cNvPr id="12" name="Group 11"/>
          <p:cNvGrpSpPr>
            <a:grpSpLocks/>
          </p:cNvGrpSpPr>
          <p:nvPr userDrawn="1"/>
        </p:nvGrpSpPr>
        <p:grpSpPr bwMode="auto">
          <a:xfrm>
            <a:off x="6672064" y="1700808"/>
            <a:ext cx="4624520" cy="2800767"/>
            <a:chOff x="4406900" y="2676525"/>
            <a:chExt cx="4268788" cy="2802021"/>
          </a:xfrm>
        </p:grpSpPr>
        <p:pic>
          <p:nvPicPr>
            <p:cNvPr id="13"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6900" y="362909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23690" y="415191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2"/>
            <p:cNvSpPr txBox="1">
              <a:spLocks noChangeArrowheads="1"/>
            </p:cNvSpPr>
            <p:nvPr userDrawn="1"/>
          </p:nvSpPr>
          <p:spPr bwMode="auto">
            <a:xfrm>
              <a:off x="4787900" y="2676525"/>
              <a:ext cx="3887788" cy="2802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BE" altLang="en-US" sz="1600" b="0" i="0" u="none" strike="noStrike" kern="1200" cap="none" spc="0" normalizeH="0" baseline="0" noProof="0" dirty="0">
                <a:ln>
                  <a:noFill/>
                </a:ln>
                <a:solidFill>
                  <a:srgbClr val="0D0D0D"/>
                </a:solidFill>
                <a:effectLst/>
                <a:uLnTx/>
                <a:uFillTx/>
                <a:latin typeface="Calibri"/>
                <a:ea typeface="+mn-ea"/>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BE" altLang="en-US" sz="1600" b="0" i="0" u="none" strike="noStrike" kern="1200" cap="none" spc="0" normalizeH="0" baseline="0" noProof="0" dirty="0">
                <a:ln>
                  <a:noFill/>
                </a:ln>
                <a:solidFill>
                  <a:srgbClr val="0D0D0D"/>
                </a:solidFill>
                <a:effectLst/>
                <a:uLnTx/>
                <a:uFillTx/>
                <a:latin typeface="Calibri"/>
                <a:ea typeface="+mn-ea"/>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BE" altLang="en-US" sz="1600" b="0" i="0" u="none" strike="noStrike" kern="1200" cap="none" spc="0" normalizeH="0" baseline="0" noProof="0" dirty="0">
                <a:ln>
                  <a:noFill/>
                </a:ln>
                <a:solidFill>
                  <a:srgbClr val="0D0D0D"/>
                </a:solidFill>
                <a:effectLst/>
                <a:uLnTx/>
                <a:uFillTx/>
                <a:latin typeface="Calibri"/>
                <a:ea typeface="+mn-ea"/>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BE" altLang="en-US" sz="1600" b="0" i="0" u="none" strike="noStrike" kern="1200" cap="none" spc="0" normalizeH="0" baseline="0" noProof="0" dirty="0">
                <a:ln>
                  <a:noFill/>
                </a:ln>
                <a:solidFill>
                  <a:srgbClr val="0D0D0D"/>
                </a:solidFill>
                <a:effectLst/>
                <a:uLnTx/>
                <a:uFillTx/>
                <a:latin typeface="Calibri"/>
                <a:ea typeface="+mn-ea"/>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nl-BE" sz="1600" b="0" i="0" u="none" strike="noStrike" kern="1200" cap="none" spc="0" normalizeH="0" baseline="0" noProof="0" dirty="0">
                  <a:ln>
                    <a:noFill/>
                  </a:ln>
                  <a:solidFill>
                    <a:prstClr val="black"/>
                  </a:solidFill>
                  <a:effectLst/>
                  <a:uLnTx/>
                  <a:uFillTx/>
                  <a:latin typeface="Calibri"/>
                  <a:ea typeface="+mn-ea"/>
                  <a:cs typeface="Arial" pitchFamily="34" charset="0"/>
                </a:rPr>
                <a:t>frank.robben@mail.fgov.be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BE" altLang="en-US" sz="1600" b="0" i="0" u="none" strike="noStrike" kern="1200" cap="none" spc="0" normalizeH="0" baseline="0" noProof="0" dirty="0">
                <a:ln>
                  <a:noFill/>
                </a:ln>
                <a:solidFill>
                  <a:prstClr val="black"/>
                </a:solidFill>
                <a:effectLst/>
                <a:uLnTx/>
                <a:uFillTx/>
                <a:latin typeface="Calibri"/>
                <a:ea typeface="+mn-ea"/>
                <a:cs typeface="Arial" pitchFamily="34" charset="0"/>
                <a:sym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nl-BE" sz="1600" b="0" i="0" u="none" strike="noStrike" kern="1200" cap="none" spc="0" normalizeH="0" baseline="0" noProof="0" dirty="0">
                  <a:ln>
                    <a:noFill/>
                  </a:ln>
                  <a:solidFill>
                    <a:prstClr val="black"/>
                  </a:solidFill>
                  <a:effectLst/>
                  <a:uLnTx/>
                  <a:uFillTx/>
                  <a:latin typeface="Calibri"/>
                  <a:ea typeface="+mn-ea"/>
                  <a:cs typeface="Arial" pitchFamily="34" charset="0"/>
                  <a:sym typeface="Arial" pitchFamily="34" charset="0"/>
                </a:rPr>
                <a:t>@</a:t>
              </a:r>
              <a:r>
                <a:rPr kumimoji="0" lang="nl-BE" sz="1600" b="0" i="0" u="none" strike="noStrike" kern="1200" cap="none" spc="0" normalizeH="0" baseline="0" noProof="0" dirty="0" err="1">
                  <a:ln>
                    <a:noFill/>
                  </a:ln>
                  <a:solidFill>
                    <a:prstClr val="black"/>
                  </a:solidFill>
                  <a:effectLst/>
                  <a:uLnTx/>
                  <a:uFillTx/>
                  <a:latin typeface="Calibri"/>
                  <a:ea typeface="+mn-ea"/>
                  <a:cs typeface="Arial" pitchFamily="34" charset="0"/>
                  <a:sym typeface="Arial" pitchFamily="34" charset="0"/>
                </a:rPr>
                <a:t>FrRobben</a:t>
              </a:r>
              <a:endParaRPr kumimoji="0" lang="nl-BE" sz="1600" b="0" i="0" u="none" strike="noStrike" kern="1200" cap="none" spc="0" normalizeH="0" baseline="0" noProof="0" dirty="0">
                <a:ln>
                  <a:noFill/>
                </a:ln>
                <a:solidFill>
                  <a:prstClr val="black"/>
                </a:solidFill>
                <a:effectLst/>
                <a:uLnTx/>
                <a:uFillTx/>
                <a:latin typeface="Calibri"/>
                <a:ea typeface="+mn-ea"/>
                <a:cs typeface="Arial" pitchFamily="34" charset="0"/>
                <a:sym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BE" altLang="en-US" sz="1600" b="0" i="0" u="none" strike="noStrike" kern="1200" cap="none" spc="0" normalizeH="0" baseline="0" noProof="0" dirty="0">
                <a:ln>
                  <a:noFill/>
                </a:ln>
                <a:solidFill>
                  <a:prstClr val="black"/>
                </a:solidFill>
                <a:effectLst/>
                <a:uLnTx/>
                <a:uFillTx/>
                <a:latin typeface="Calibri"/>
                <a:ea typeface="+mn-ea"/>
                <a:cs typeface="Arial" pitchFamily="34" charset="0"/>
                <a:sym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nl-BE" sz="1600" b="0" i="0" u="none" strike="noStrike" kern="1200" cap="none" spc="0" normalizeH="0" baseline="0" noProof="0" dirty="0">
                  <a:ln>
                    <a:noFill/>
                  </a:ln>
                  <a:solidFill>
                    <a:prstClr val="black"/>
                  </a:solidFill>
                  <a:effectLst/>
                  <a:uLnTx/>
                  <a:uFillTx/>
                  <a:latin typeface="Calibri"/>
                  <a:ea typeface="+mn-ea"/>
                  <a:cs typeface="Arial" pitchFamily="34" charset="0"/>
                  <a:sym typeface="Arial" pitchFamily="34" charset="0"/>
                </a:rPr>
                <a:t>https://www.frankrobben.be</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nl-BE" sz="1600" b="0" i="0" u="none" strike="noStrike" kern="1200" cap="none" spc="0" normalizeH="0" baseline="0" noProof="0" dirty="0">
                  <a:ln>
                    <a:noFill/>
                  </a:ln>
                  <a:solidFill>
                    <a:prstClr val="black"/>
                  </a:solidFill>
                  <a:effectLst/>
                  <a:uLnTx/>
                  <a:uFillTx/>
                  <a:latin typeface="Calibri"/>
                  <a:ea typeface="+mn-ea"/>
                  <a:cs typeface="Arial" pitchFamily="34" charset="0"/>
                  <a:sym typeface="Arial" pitchFamily="34" charset="0"/>
                </a:rPr>
                <a:t>https://www.ksz.fgov.be</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nl-BE" sz="1600" b="0" i="0" u="none" strike="noStrike" kern="1200" cap="none" spc="0" normalizeH="0" baseline="0" noProof="0" dirty="0">
                  <a:ln>
                    <a:noFill/>
                  </a:ln>
                  <a:solidFill>
                    <a:prstClr val="black"/>
                  </a:solidFill>
                  <a:effectLst/>
                  <a:uLnTx/>
                  <a:uFillTx/>
                  <a:latin typeface="Calibri"/>
                  <a:ea typeface="+mn-ea"/>
                  <a:cs typeface="Arial" pitchFamily="34" charset="0"/>
                  <a:sym typeface="Arial" pitchFamily="34" charset="0"/>
                </a:rPr>
                <a:t>https://www.ehealth.fgov.be</a:t>
              </a:r>
            </a:p>
          </p:txBody>
        </p:sp>
      </p:grpSp>
    </p:spTree>
    <p:extLst>
      <p:ext uri="{BB962C8B-B14F-4D97-AF65-F5344CB8AC3E}">
        <p14:creationId xmlns:p14="http://schemas.microsoft.com/office/powerpoint/2010/main" val="18689092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268760"/>
            <a:ext cx="53848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97600" y="1268760"/>
            <a:ext cx="53848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itle Placeholder 1"/>
          <p:cNvSpPr>
            <a:spLocks noGrp="1"/>
          </p:cNvSpPr>
          <p:nvPr>
            <p:ph type="title"/>
          </p:nvPr>
        </p:nvSpPr>
        <p:spPr>
          <a:xfrm>
            <a:off x="623392" y="188640"/>
            <a:ext cx="10972800" cy="922114"/>
          </a:xfrm>
          <a:prstGeom prst="rect">
            <a:avLst/>
          </a:prstGeom>
        </p:spPr>
        <p:txBody>
          <a:bodyPr rtlCol="0">
            <a:normAutofit/>
          </a:bodyPr>
          <a:lstStyle>
            <a:lvl1pPr>
              <a:defRPr sz="4000" b="0">
                <a:solidFill>
                  <a:srgbClr val="0087BE"/>
                </a:solidFill>
              </a:defRPr>
            </a:lvl1pPr>
          </a:lstStyle>
          <a:p>
            <a:r>
              <a:rPr lang="en-US" dirty="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A5F37D79-5435-4A72-95CC-13718149D69C}" type="slidenum">
              <a:rPr kumimoji="0" lang="en-GB" sz="1200" b="0" i="0" u="none" strike="noStrike" kern="1200" cap="none" spc="0" normalizeH="0" baseline="0" noProof="0">
                <a:ln>
                  <a:noFill/>
                </a:ln>
                <a:solidFill>
                  <a:prstClr val="black">
                    <a:tint val="75000"/>
                  </a:prstClr>
                </a:solidFill>
                <a:effectLst/>
                <a:uLnTx/>
                <a:uFillTx/>
                <a:latin typeface="Calibri" pitchFamily="34"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‹nr.›</a:t>
            </a:fld>
            <a:endParaRPr kumimoji="0" lang="en-GB" sz="1200" b="0" i="0" u="none" strike="noStrike" kern="1200" cap="none" spc="0" normalizeH="0" baseline="0" noProof="0">
              <a:ln>
                <a:noFill/>
              </a:ln>
              <a:solidFill>
                <a:prstClr val="black">
                  <a:tint val="75000"/>
                </a:prstClr>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20006917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eldia+grafiek">
    <p:spTree>
      <p:nvGrpSpPr>
        <p:cNvPr id="1" name=""/>
        <p:cNvGrpSpPr/>
        <p:nvPr/>
      </p:nvGrpSpPr>
      <p:grpSpPr>
        <a:xfrm>
          <a:off x="0" y="0"/>
          <a:ext cx="0" cy="0"/>
          <a:chOff x="0" y="0"/>
          <a:chExt cx="0" cy="0"/>
        </a:xfrm>
      </p:grpSpPr>
      <p:sp>
        <p:nvSpPr>
          <p:cNvPr id="10" name="Tijdelijke aanduiding voor dianummer 5"/>
          <p:cNvSpPr>
            <a:spLocks noGrp="1"/>
          </p:cNvSpPr>
          <p:nvPr>
            <p:ph type="sldNum" sz="quarter" idx="4"/>
          </p:nvPr>
        </p:nvSpPr>
        <p:spPr>
          <a:xfrm>
            <a:off x="5677840" y="6266287"/>
            <a:ext cx="2978827" cy="39913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7CC3638-A99D-674C-A789-FA84B7E5EA16}" type="slidenum">
              <a:rPr kumimoji="0" lang="nl-NL" sz="1200" b="0" i="0" u="none" strike="noStrike" kern="1200" cap="none" spc="0" normalizeH="0" baseline="0" noProof="0" smtClean="0">
                <a:ln>
                  <a:noFill/>
                </a:ln>
                <a:solidFill>
                  <a:prstClr val="black">
                    <a:tint val="75000"/>
                  </a:prstClr>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‹nr.›</a:t>
            </a:fld>
            <a:endParaRPr kumimoji="0" lang="nl-NL" sz="1200" b="0" i="0" u="none" strike="noStrike" kern="1200" cap="none" spc="0" normalizeH="0" baseline="0" noProof="0" dirty="0">
              <a:ln>
                <a:noFill/>
              </a:ln>
              <a:solidFill>
                <a:prstClr val="black">
                  <a:tint val="75000"/>
                </a:prstClr>
              </a:solidFill>
              <a:effectLst/>
              <a:uLnTx/>
              <a:uFillTx/>
              <a:latin typeface="Calibri" pitchFamily="34" charset="0"/>
              <a:ea typeface="+mn-ea"/>
              <a:cs typeface="Arial" charset="0"/>
            </a:endParaRPr>
          </a:p>
        </p:txBody>
      </p:sp>
      <p:sp>
        <p:nvSpPr>
          <p:cNvPr id="11" name="Tijdelijke aanduiding voor datum 6"/>
          <p:cNvSpPr>
            <a:spLocks noGrp="1"/>
          </p:cNvSpPr>
          <p:nvPr>
            <p:ph type="dt" sz="half" idx="2"/>
          </p:nvPr>
        </p:nvSpPr>
        <p:spPr>
          <a:xfrm>
            <a:off x="806350" y="6266287"/>
            <a:ext cx="4752805" cy="39913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nl-NL" sz="1200" b="0" i="0" u="none" strike="noStrike" kern="1200" cap="none" spc="0" normalizeH="0" baseline="0" noProof="0" dirty="0">
              <a:ln>
                <a:noFill/>
              </a:ln>
              <a:solidFill>
                <a:prstClr val="black">
                  <a:tint val="75000"/>
                </a:prstClr>
              </a:solidFill>
              <a:effectLst/>
              <a:uLnTx/>
              <a:uFillTx/>
              <a:latin typeface="Calibri" pitchFamily="34" charset="0"/>
              <a:ea typeface="+mn-ea"/>
              <a:cs typeface="Arial" charset="0"/>
            </a:endParaRPr>
          </a:p>
        </p:txBody>
      </p:sp>
      <p:sp>
        <p:nvSpPr>
          <p:cNvPr id="12" name="Tijdelijke aanduiding voor titel 1"/>
          <p:cNvSpPr>
            <a:spLocks noGrp="1"/>
          </p:cNvSpPr>
          <p:nvPr>
            <p:ph type="title"/>
          </p:nvPr>
        </p:nvSpPr>
        <p:spPr>
          <a:xfrm>
            <a:off x="-1012775" y="302381"/>
            <a:ext cx="10943929" cy="604762"/>
          </a:xfrm>
          <a:prstGeom prst="roundRect">
            <a:avLst>
              <a:gd name="adj" fmla="val 50000"/>
            </a:avLst>
          </a:prstGeom>
          <a:solidFill>
            <a:srgbClr val="0F879D"/>
          </a:solidFill>
          <a:ln>
            <a:noFill/>
          </a:ln>
          <a:effectLst/>
        </p:spPr>
        <p:txBody>
          <a:bodyPr vert="horz" lIns="1296000" tIns="140400" rIns="91440" bIns="140400" rtlCol="0" anchor="ctr">
            <a:noAutofit/>
          </a:bodyPr>
          <a:lstStyle>
            <a:lvl1pPr>
              <a:defRPr sz="2800"/>
            </a:lvl1pPr>
          </a:lstStyle>
          <a:p>
            <a:r>
              <a:rPr lang="nl-BE" dirty="0"/>
              <a:t>Titelstijl van model bewerken</a:t>
            </a:r>
            <a:endParaRPr lang="nl-NL" dirty="0"/>
          </a:p>
        </p:txBody>
      </p:sp>
      <p:sp>
        <p:nvSpPr>
          <p:cNvPr id="8" name="Tijdelijke aanduiding voor grafiek 2"/>
          <p:cNvSpPr>
            <a:spLocks noGrp="1"/>
          </p:cNvSpPr>
          <p:nvPr>
            <p:ph type="chart" sz="quarter" idx="12" hasCustomPrompt="1"/>
          </p:nvPr>
        </p:nvSpPr>
        <p:spPr>
          <a:xfrm>
            <a:off x="806451" y="1335088"/>
            <a:ext cx="10598149" cy="4340225"/>
          </a:xfrm>
          <a:prstGeom prst="rect">
            <a:avLst/>
          </a:prstGeom>
        </p:spPr>
        <p:txBody>
          <a:bodyPr vert="horz" anchor="ctr"/>
          <a:lstStyle>
            <a:lvl1pPr marL="0" indent="0" algn="ctr">
              <a:buNone/>
              <a:defRPr/>
            </a:lvl1pPr>
          </a:lstStyle>
          <a:p>
            <a:r>
              <a:rPr lang="nl-NL" dirty="0"/>
              <a:t>Voeg een grafiek in</a:t>
            </a:r>
          </a:p>
        </p:txBody>
      </p:sp>
    </p:spTree>
    <p:extLst>
      <p:ext uri="{BB962C8B-B14F-4D97-AF65-F5344CB8AC3E}">
        <p14:creationId xmlns:p14="http://schemas.microsoft.com/office/powerpoint/2010/main" val="6848528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Rectangle 4"/>
          <p:cNvSpPr/>
          <p:nvPr userDrawn="1"/>
        </p:nvSpPr>
        <p:spPr>
          <a:xfrm>
            <a:off x="5867412" y="6525344"/>
            <a:ext cx="367408" cy="276999"/>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BE" sz="1200" b="0" i="0" u="none" strike="noStrike" kern="1200" cap="none" spc="0" normalizeH="0" baseline="0" noProof="0" dirty="0" smtClean="0">
                <a:ln>
                  <a:noFill/>
                </a:ln>
                <a:solidFill>
                  <a:prstClr val="black">
                    <a:tint val="75000"/>
                  </a:prstClr>
                </a:solidFill>
                <a:effectLst/>
                <a:uLnTx/>
                <a:uFillTx/>
                <a:latin typeface="Calibri" pitchFamily="34" charset="0"/>
                <a:ea typeface="+mn-ea"/>
                <a:cs typeface="Arial" charset="0"/>
              </a:rPr>
              <a:t>‹#›</a:t>
            </a:r>
            <a:endParaRPr kumimoji="0" lang="fr-BE" sz="1200" b="0" i="0" u="none" strike="noStrike" kern="1200" cap="none" spc="0" normalizeH="0" baseline="0" noProof="0" dirty="0">
              <a:ln>
                <a:noFill/>
              </a:ln>
              <a:solidFill>
                <a:prstClr val="black">
                  <a:tint val="75000"/>
                </a:prstClr>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16206308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fr-BE" dirty="0"/>
          </a:p>
        </p:txBody>
      </p:sp>
      <p:sp>
        <p:nvSpPr>
          <p:cNvPr id="3" name="Date Placeholder 2"/>
          <p:cNvSpPr>
            <a:spLocks noGrp="1"/>
          </p:cNvSpPr>
          <p:nvPr>
            <p:ph type="dt" sz="half" idx="10"/>
          </p:nvPr>
        </p:nvSpPr>
        <p:spPr>
          <a:xfrm>
            <a:off x="1" y="6536343"/>
            <a:ext cx="1115415" cy="21600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nl-BE" sz="1800" b="0" i="0" u="none" strike="noStrike" kern="1200" cap="none" spc="0" normalizeH="0" baseline="0" noProof="0" dirty="0">
              <a:ln>
                <a:noFill/>
              </a:ln>
              <a:solidFill>
                <a:prstClr val="black"/>
              </a:solidFill>
              <a:effectLst/>
              <a:uLnTx/>
              <a:uFillTx/>
              <a:latin typeface="Calibri" pitchFamily="34" charset="0"/>
              <a:ea typeface="+mn-ea"/>
              <a:cs typeface="Arial" charset="0"/>
            </a:endParaRPr>
          </a:p>
        </p:txBody>
      </p:sp>
      <p:sp>
        <p:nvSpPr>
          <p:cNvPr id="4" name="Footer Placeholder 3"/>
          <p:cNvSpPr>
            <a:spLocks noGrp="1"/>
          </p:cNvSpPr>
          <p:nvPr>
            <p:ph type="ftr" sz="quarter" idx="11"/>
          </p:nvPr>
        </p:nvSpPr>
        <p:spPr>
          <a:xfrm>
            <a:off x="1212454" y="6536343"/>
            <a:ext cx="9876100" cy="21600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nl-BE" sz="1800" b="0" i="0" u="none" strike="noStrike" kern="1200" cap="none" spc="0" normalizeH="0" baseline="0" noProof="0" dirty="0">
              <a:ln>
                <a:noFill/>
              </a:ln>
              <a:solidFill>
                <a:prstClr val="black"/>
              </a:solidFill>
              <a:effectLst/>
              <a:uLnTx/>
              <a:uFillTx/>
              <a:latin typeface="Calibri" pitchFamily="34" charset="0"/>
              <a:ea typeface="+mn-ea"/>
              <a:cs typeface="Arial" charset="0"/>
            </a:endParaRPr>
          </a:p>
        </p:txBody>
      </p:sp>
      <p:sp>
        <p:nvSpPr>
          <p:cNvPr id="5" name="Slide Number Placeholder 4"/>
          <p:cNvSpPr>
            <a:spLocks noGrp="1"/>
          </p:cNvSpPr>
          <p:nvPr>
            <p:ph type="sldNum" sz="quarter" idx="12"/>
          </p:nvPr>
        </p:nvSpPr>
        <p:spPr>
          <a:xfrm>
            <a:off x="11152759" y="6536343"/>
            <a:ext cx="642189" cy="216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13B540AB-6939-4937-A918-1D15FF1C7CE3}" type="slidenum">
              <a:rPr kumimoji="0" lang="nl-BE" sz="1200" b="0" i="0" u="none" strike="noStrike" kern="1200" cap="none" spc="0" normalizeH="0" baseline="0" noProof="0" smtClean="0">
                <a:ln>
                  <a:noFill/>
                </a:ln>
                <a:solidFill>
                  <a:prstClr val="black">
                    <a:tint val="75000"/>
                  </a:prstClr>
                </a:solidFill>
                <a:effectLst/>
                <a:uLnTx/>
                <a:uFillTx/>
                <a:latin typeface="Calibri" pitchFamily="34"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‹nr.›</a:t>
            </a:fld>
            <a:endParaRPr kumimoji="0" lang="nl-BE" sz="1200" b="0" i="0" u="none" strike="noStrike" kern="1200" cap="none" spc="0" normalizeH="0" baseline="0" noProof="0" dirty="0">
              <a:ln>
                <a:noFill/>
              </a:ln>
              <a:solidFill>
                <a:prstClr val="black">
                  <a:tint val="75000"/>
                </a:prstClr>
              </a:solidFill>
              <a:effectLst/>
              <a:uLnTx/>
              <a:uFillTx/>
              <a:latin typeface="Calibri" pitchFamily="34" charset="0"/>
              <a:ea typeface="+mn-ea"/>
              <a:cs typeface="Arial" charset="0"/>
            </a:endParaRPr>
          </a:p>
        </p:txBody>
      </p:sp>
      <p:sp>
        <p:nvSpPr>
          <p:cNvPr id="12" name="Text Placeholder 11"/>
          <p:cNvSpPr>
            <a:spLocks noGrp="1"/>
          </p:cNvSpPr>
          <p:nvPr>
            <p:ph type="body" sz="quarter" idx="13"/>
          </p:nvPr>
        </p:nvSpPr>
        <p:spPr>
          <a:xfrm>
            <a:off x="527381" y="1052736"/>
            <a:ext cx="11664619" cy="54726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BE"/>
          </a:p>
        </p:txBody>
      </p:sp>
    </p:spTree>
    <p:extLst>
      <p:ext uri="{BB962C8B-B14F-4D97-AF65-F5344CB8AC3E}">
        <p14:creationId xmlns:p14="http://schemas.microsoft.com/office/powerpoint/2010/main" val="23051664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custom - 2 col left imag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73C9B24-F1A3-7C43-9D8C-114820AF1796}"/>
              </a:ext>
            </a:extLst>
          </p:cNvPr>
          <p:cNvSpPr/>
          <p:nvPr userDrawn="1"/>
        </p:nvSpPr>
        <p:spPr>
          <a:xfrm>
            <a:off x="-1" y="0"/>
            <a:ext cx="12192001" cy="1219200"/>
          </a:xfrm>
          <a:prstGeom prst="rect">
            <a:avLst/>
          </a:prstGeom>
          <a:gradFill>
            <a:gsLst>
              <a:gs pos="100000">
                <a:srgbClr val="0C6EAA"/>
              </a:gs>
              <a:gs pos="10000">
                <a:srgbClr val="4BA0D2"/>
              </a:gs>
            </a:gsLst>
            <a:lin ang="0" scaled="0"/>
          </a:gradFill>
          <a:ln w="285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err="1">
              <a:ln>
                <a:noFill/>
              </a:ln>
              <a:solidFill>
                <a:prstClr val="black"/>
              </a:solidFill>
              <a:effectLst/>
              <a:uLnTx/>
              <a:uFillTx/>
              <a:latin typeface="Calibri"/>
              <a:ea typeface="+mn-ea"/>
              <a:cs typeface="+mn-cs"/>
            </a:endParaRPr>
          </a:p>
        </p:txBody>
      </p:sp>
      <p:sp>
        <p:nvSpPr>
          <p:cNvPr id="9" name="Content Placeholder 14">
            <a:extLst>
              <a:ext uri="{FF2B5EF4-FFF2-40B4-BE49-F238E27FC236}">
                <a16:creationId xmlns:a16="http://schemas.microsoft.com/office/drawing/2014/main" id="{5CB5A0A6-E63B-BC41-8540-D1E4EA5237ED}"/>
              </a:ext>
            </a:extLst>
          </p:cNvPr>
          <p:cNvSpPr>
            <a:spLocks noGrp="1"/>
          </p:cNvSpPr>
          <p:nvPr>
            <p:ph sz="quarter" idx="14"/>
          </p:nvPr>
        </p:nvSpPr>
        <p:spPr>
          <a:xfrm>
            <a:off x="399012" y="1379913"/>
            <a:ext cx="11371950" cy="5255487"/>
          </a:xfrm>
        </p:spPr>
        <p:txBody>
          <a:bodyPr>
            <a:normAutofit/>
          </a:bodyPr>
          <a:lstStyle>
            <a:lvl1pPr marL="342900" indent="-342900">
              <a:lnSpc>
                <a:spcPct val="100000"/>
              </a:lnSpc>
              <a:buFont typeface="Arial" panose="020B0604020202020204" pitchFamily="34" charset="0"/>
              <a:buChar char="•"/>
              <a:defRPr sz="2800">
                <a:solidFill>
                  <a:schemeClr val="tx1"/>
                </a:solidFill>
                <a:latin typeface="+mn-lt"/>
                <a:ea typeface="Roboto" panose="02000000000000000000" pitchFamily="2" charset="0"/>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a:extLst>
              <a:ext uri="{FF2B5EF4-FFF2-40B4-BE49-F238E27FC236}">
                <a16:creationId xmlns:a16="http://schemas.microsoft.com/office/drawing/2014/main" id="{BA2CD1E3-FD4F-0743-AAEC-069ECD9D1EA2}"/>
              </a:ext>
            </a:extLst>
          </p:cNvPr>
          <p:cNvSpPr>
            <a:spLocks noGrp="1"/>
          </p:cNvSpPr>
          <p:nvPr>
            <p:ph type="title" hasCustomPrompt="1"/>
          </p:nvPr>
        </p:nvSpPr>
        <p:spPr>
          <a:xfrm>
            <a:off x="339435" y="17927"/>
            <a:ext cx="11431526" cy="1129556"/>
          </a:xfrm>
          <a:prstGeom prst="rect">
            <a:avLst/>
          </a:prstGeom>
        </p:spPr>
        <p:txBody>
          <a:bodyPr>
            <a:normAutofit/>
          </a:bodyPr>
          <a:lstStyle>
            <a:lvl1pPr>
              <a:defRPr sz="3000">
                <a:solidFill>
                  <a:schemeClr val="bg1"/>
                </a:solidFill>
              </a:defRPr>
            </a:lvl1pPr>
          </a:lstStyle>
          <a:p>
            <a:r>
              <a:rPr lang="en-US" dirty="0"/>
              <a:t>Two column layout — option 1 left image</a:t>
            </a:r>
          </a:p>
        </p:txBody>
      </p:sp>
      <p:sp>
        <p:nvSpPr>
          <p:cNvPr id="12" name="Slide Number Placeholder 5">
            <a:extLst>
              <a:ext uri="{FF2B5EF4-FFF2-40B4-BE49-F238E27FC236}">
                <a16:creationId xmlns:a16="http://schemas.microsoft.com/office/drawing/2014/main" id="{0C467AD2-1A83-534E-A2AD-35C51302E734}"/>
              </a:ext>
            </a:extLst>
          </p:cNvPr>
          <p:cNvSpPr>
            <a:spLocks noGrp="1"/>
          </p:cNvSpPr>
          <p:nvPr>
            <p:ph type="sldNum" sz="quarter" idx="12"/>
          </p:nvPr>
        </p:nvSpPr>
        <p:spPr>
          <a:xfrm>
            <a:off x="9027761" y="6270275"/>
            <a:ext cx="2743200" cy="36512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D45B42A2-12DC-D04A-88D3-A93CC82DF348}" type="slidenum">
              <a:rPr kumimoji="0" lang="en-US" sz="1200" b="0" i="0" u="none" strike="noStrike" kern="1200" cap="none" spc="0" normalizeH="0" baseline="0" noProof="0" smtClean="0">
                <a:ln>
                  <a:noFill/>
                </a:ln>
                <a:solidFill>
                  <a:prstClr val="black">
                    <a:tint val="75000"/>
                  </a:prstClr>
                </a:solidFill>
                <a:effectLst/>
                <a:uLnTx/>
                <a:uFillTx/>
                <a:latin typeface="Calibri" pitchFamily="34"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‹nr.›</a:t>
            </a:fld>
            <a:endParaRPr kumimoji="0" lang="en-US" sz="1200" b="0" i="0" u="none" strike="noStrike" kern="1200" cap="none" spc="0" normalizeH="0" baseline="0" noProof="0" dirty="0">
              <a:ln>
                <a:noFill/>
              </a:ln>
              <a:solidFill>
                <a:prstClr val="black">
                  <a:tint val="75000"/>
                </a:prstClr>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18354476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custom - 2 col left imag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73C9B24-F1A3-7C43-9D8C-114820AF1796}"/>
              </a:ext>
            </a:extLst>
          </p:cNvPr>
          <p:cNvSpPr/>
          <p:nvPr userDrawn="1"/>
        </p:nvSpPr>
        <p:spPr>
          <a:xfrm>
            <a:off x="-1" y="0"/>
            <a:ext cx="12192001" cy="1219200"/>
          </a:xfrm>
          <a:prstGeom prst="rect">
            <a:avLst/>
          </a:prstGeom>
          <a:gradFill>
            <a:gsLst>
              <a:gs pos="100000">
                <a:srgbClr val="0C6EAA"/>
              </a:gs>
              <a:gs pos="10000">
                <a:srgbClr val="4BA0D2"/>
              </a:gs>
            </a:gsLst>
            <a:lin ang="0" scaled="0"/>
          </a:gradFill>
          <a:ln w="285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err="1">
              <a:ln>
                <a:noFill/>
              </a:ln>
              <a:solidFill>
                <a:prstClr val="black"/>
              </a:solidFill>
              <a:effectLst/>
              <a:uLnTx/>
              <a:uFillTx/>
              <a:latin typeface="Calibri"/>
              <a:ea typeface="+mn-ea"/>
              <a:cs typeface="+mn-cs"/>
            </a:endParaRPr>
          </a:p>
        </p:txBody>
      </p:sp>
      <p:sp>
        <p:nvSpPr>
          <p:cNvPr id="9" name="Content Placeholder 14">
            <a:extLst>
              <a:ext uri="{FF2B5EF4-FFF2-40B4-BE49-F238E27FC236}">
                <a16:creationId xmlns:a16="http://schemas.microsoft.com/office/drawing/2014/main" id="{5CB5A0A6-E63B-BC41-8540-D1E4EA5237ED}"/>
              </a:ext>
            </a:extLst>
          </p:cNvPr>
          <p:cNvSpPr>
            <a:spLocks noGrp="1"/>
          </p:cNvSpPr>
          <p:nvPr>
            <p:ph sz="quarter" idx="14"/>
          </p:nvPr>
        </p:nvSpPr>
        <p:spPr>
          <a:xfrm>
            <a:off x="399012" y="1379913"/>
            <a:ext cx="5258304" cy="5255487"/>
          </a:xfrm>
        </p:spPr>
        <p:txBody>
          <a:bodyPr>
            <a:normAutofit/>
          </a:bodyPr>
          <a:lstStyle>
            <a:lvl1pPr marL="342900" indent="-342900">
              <a:lnSpc>
                <a:spcPct val="100000"/>
              </a:lnSpc>
              <a:buFont typeface="Arial" panose="020B0604020202020204" pitchFamily="34" charset="0"/>
              <a:buChar char="•"/>
              <a:defRPr sz="2800">
                <a:solidFill>
                  <a:schemeClr val="tx1"/>
                </a:solidFill>
                <a:latin typeface="+mn-lt"/>
                <a:ea typeface="Roboto" panose="02000000000000000000" pitchFamily="2" charset="0"/>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a:extLst>
              <a:ext uri="{FF2B5EF4-FFF2-40B4-BE49-F238E27FC236}">
                <a16:creationId xmlns:a16="http://schemas.microsoft.com/office/drawing/2014/main" id="{BA2CD1E3-FD4F-0743-AAEC-069ECD9D1EA2}"/>
              </a:ext>
            </a:extLst>
          </p:cNvPr>
          <p:cNvSpPr>
            <a:spLocks noGrp="1"/>
          </p:cNvSpPr>
          <p:nvPr>
            <p:ph type="title" hasCustomPrompt="1"/>
          </p:nvPr>
        </p:nvSpPr>
        <p:spPr>
          <a:xfrm>
            <a:off x="339435" y="17927"/>
            <a:ext cx="11431526" cy="1129556"/>
          </a:xfrm>
          <a:prstGeom prst="rect">
            <a:avLst/>
          </a:prstGeom>
        </p:spPr>
        <p:txBody>
          <a:bodyPr>
            <a:normAutofit/>
          </a:bodyPr>
          <a:lstStyle>
            <a:lvl1pPr>
              <a:defRPr sz="3000">
                <a:solidFill>
                  <a:schemeClr val="bg1"/>
                </a:solidFill>
              </a:defRPr>
            </a:lvl1pPr>
          </a:lstStyle>
          <a:p>
            <a:r>
              <a:rPr lang="en-US" dirty="0"/>
              <a:t>Two column layout — option 1 left image</a:t>
            </a:r>
          </a:p>
        </p:txBody>
      </p:sp>
      <p:sp>
        <p:nvSpPr>
          <p:cNvPr id="12" name="Slide Number Placeholder 5">
            <a:extLst>
              <a:ext uri="{FF2B5EF4-FFF2-40B4-BE49-F238E27FC236}">
                <a16:creationId xmlns:a16="http://schemas.microsoft.com/office/drawing/2014/main" id="{0C467AD2-1A83-534E-A2AD-35C51302E734}"/>
              </a:ext>
            </a:extLst>
          </p:cNvPr>
          <p:cNvSpPr>
            <a:spLocks noGrp="1"/>
          </p:cNvSpPr>
          <p:nvPr>
            <p:ph type="sldNum" sz="quarter" idx="12"/>
          </p:nvPr>
        </p:nvSpPr>
        <p:spPr>
          <a:xfrm>
            <a:off x="9027761" y="6270275"/>
            <a:ext cx="2743200" cy="36512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D45B42A2-12DC-D04A-88D3-A93CC82DF348}" type="slidenum">
              <a:rPr kumimoji="0" lang="en-US" sz="1200" b="0" i="0" u="none" strike="noStrike" kern="1200" cap="none" spc="0" normalizeH="0" baseline="0" noProof="0" smtClean="0">
                <a:ln>
                  <a:noFill/>
                </a:ln>
                <a:solidFill>
                  <a:prstClr val="black">
                    <a:tint val="75000"/>
                  </a:prstClr>
                </a:solidFill>
                <a:effectLst/>
                <a:uLnTx/>
                <a:uFillTx/>
                <a:latin typeface="Calibri" pitchFamily="34"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‹nr.›</a:t>
            </a:fld>
            <a:endParaRPr kumimoji="0" lang="en-US" sz="1200" b="0" i="0" u="none" strike="noStrike" kern="1200" cap="none" spc="0" normalizeH="0" baseline="0" noProof="0" dirty="0">
              <a:ln>
                <a:noFill/>
              </a:ln>
              <a:solidFill>
                <a:prstClr val="black">
                  <a:tint val="75000"/>
                </a:prstClr>
              </a:solidFill>
              <a:effectLst/>
              <a:uLnTx/>
              <a:uFillTx/>
              <a:latin typeface="Calibri" pitchFamily="34" charset="0"/>
              <a:ea typeface="+mn-ea"/>
              <a:cs typeface="Arial" charset="0"/>
            </a:endParaRPr>
          </a:p>
        </p:txBody>
      </p:sp>
      <p:sp>
        <p:nvSpPr>
          <p:cNvPr id="6" name="Content Placeholder 14">
            <a:extLst>
              <a:ext uri="{FF2B5EF4-FFF2-40B4-BE49-F238E27FC236}">
                <a16:creationId xmlns:a16="http://schemas.microsoft.com/office/drawing/2014/main" id="{5CB5A0A6-E63B-BC41-8540-D1E4EA5237ED}"/>
              </a:ext>
            </a:extLst>
          </p:cNvPr>
          <p:cNvSpPr>
            <a:spLocks noGrp="1"/>
          </p:cNvSpPr>
          <p:nvPr>
            <p:ph sz="quarter" idx="15"/>
          </p:nvPr>
        </p:nvSpPr>
        <p:spPr>
          <a:xfrm>
            <a:off x="6563170" y="1379912"/>
            <a:ext cx="5284703" cy="5255487"/>
          </a:xfrm>
        </p:spPr>
        <p:txBody>
          <a:bodyPr>
            <a:normAutofit/>
          </a:bodyPr>
          <a:lstStyle>
            <a:lvl1pPr marL="342900" indent="-342900">
              <a:lnSpc>
                <a:spcPct val="100000"/>
              </a:lnSpc>
              <a:buFont typeface="Arial" panose="020B0604020202020204" pitchFamily="34" charset="0"/>
              <a:buChar char="•"/>
              <a:defRPr sz="2800">
                <a:solidFill>
                  <a:schemeClr val="tx1"/>
                </a:solidFill>
                <a:latin typeface="+mn-lt"/>
                <a:ea typeface="Roboto" panose="02000000000000000000" pitchFamily="2" charset="0"/>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819925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AFA70F-03F4-4D4E-A5C5-EE63CE3EFE8C}"/>
              </a:ext>
            </a:extLst>
          </p:cNvPr>
          <p:cNvSpPr>
            <a:spLocks noGrp="1"/>
          </p:cNvSpPr>
          <p:nvPr>
            <p:ph type="title"/>
          </p:nvPr>
        </p:nvSpPr>
        <p:spPr/>
        <p:txBody>
          <a:bodyPr/>
          <a:lstStyle/>
          <a:p>
            <a:r>
              <a:rPr lang="nl-NL"/>
              <a:t>Klik om stijl te bewerken</a:t>
            </a:r>
            <a:endParaRPr lang="en-GB"/>
          </a:p>
        </p:txBody>
      </p:sp>
      <p:sp>
        <p:nvSpPr>
          <p:cNvPr id="3" name="Tijdelijke aanduiding voor datum 2">
            <a:extLst>
              <a:ext uri="{FF2B5EF4-FFF2-40B4-BE49-F238E27FC236}">
                <a16:creationId xmlns:a16="http://schemas.microsoft.com/office/drawing/2014/main" id="{5EF3448D-335B-449E-969C-6986F9DBC22F}"/>
              </a:ext>
            </a:extLst>
          </p:cNvPr>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
        <p:nvSpPr>
          <p:cNvPr id="4" name="Tijdelijke aanduiding voor voettekst 3">
            <a:extLst>
              <a:ext uri="{FF2B5EF4-FFF2-40B4-BE49-F238E27FC236}">
                <a16:creationId xmlns:a16="http://schemas.microsoft.com/office/drawing/2014/main" id="{1A095724-B204-49DD-8AE2-B00B352B7151}"/>
              </a:ext>
            </a:extLst>
          </p:cNvPr>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
        <p:nvSpPr>
          <p:cNvPr id="5" name="Tijdelijke aanduiding voor dianummer 4">
            <a:extLst>
              <a:ext uri="{FF2B5EF4-FFF2-40B4-BE49-F238E27FC236}">
                <a16:creationId xmlns:a16="http://schemas.microsoft.com/office/drawing/2014/main" id="{25D72384-542B-4279-98EB-DD1B825A8620}"/>
              </a:ext>
            </a:extLst>
          </p:cNvPr>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012BE6AC-3039-4459-AC3A-B69D2D841C7B}" type="slidenum">
              <a:rPr kumimoji="0" lang="en-GB" sz="1200" b="0" i="0" u="none" strike="noStrike" kern="1200" cap="none" spc="0" normalizeH="0" baseline="0" noProof="0" smtClean="0">
                <a:ln>
                  <a:noFill/>
                </a:ln>
                <a:solidFill>
                  <a:prstClr val="black">
                    <a:tint val="75000"/>
                  </a:prstClr>
                </a:solidFill>
                <a:effectLst/>
                <a:uLnTx/>
                <a:uFillTx/>
                <a:latin typeface="Calibri" pitchFamily="34"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‹nr.›</a:t>
            </a:fld>
            <a:endParaRPr kumimoji="0" lang="en-GB" sz="1200" b="0" i="0" u="none" strike="noStrike" kern="1200" cap="none" spc="0" normalizeH="0" baseline="0" noProof="0">
              <a:ln>
                <a:noFill/>
              </a:ln>
              <a:solidFill>
                <a:prstClr val="black">
                  <a:tint val="75000"/>
                </a:prstClr>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5655761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tussentitel">
    <p:spTree>
      <p:nvGrpSpPr>
        <p:cNvPr id="1" name=""/>
        <p:cNvGrpSpPr/>
        <p:nvPr/>
      </p:nvGrpSpPr>
      <p:grpSpPr>
        <a:xfrm>
          <a:off x="0" y="0"/>
          <a:ext cx="0" cy="0"/>
          <a:chOff x="0" y="0"/>
          <a:chExt cx="0" cy="0"/>
        </a:xfrm>
      </p:grpSpPr>
      <p:sp>
        <p:nvSpPr>
          <p:cNvPr id="2" name="Tekstvak 4"/>
          <p:cNvSpPr txBox="1">
            <a:spLocks noChangeArrowheads="1"/>
          </p:cNvSpPr>
          <p:nvPr userDrawn="1"/>
        </p:nvSpPr>
        <p:spPr bwMode="auto">
          <a:xfrm>
            <a:off x="573618" y="1662114"/>
            <a:ext cx="11044767" cy="2308225"/>
          </a:xfrm>
          <a:prstGeom prst="rect">
            <a:avLst/>
          </a:prstGeom>
          <a:noFill/>
          <a:ln w="9525">
            <a:solidFill>
              <a:srgbClr val="0087BE"/>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nl-BE" altLang="en-US" sz="4800" b="0" i="0" u="none" strike="noStrike" kern="1200" cap="none" spc="0" normalizeH="0" baseline="0" noProof="0">
              <a:ln>
                <a:noFill/>
              </a:ln>
              <a:solidFill>
                <a:srgbClr val="0087BE"/>
              </a:solidFill>
              <a:effectLst/>
              <a:uLnTx/>
              <a:uFillTx/>
              <a:latin typeface="Calibri" pitchFamily="34" charset="0"/>
              <a:ea typeface="+mn-ea"/>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nl-BE" altLang="en-US" sz="4800" b="0" i="0" u="none" strike="noStrike" kern="1200" cap="none" spc="0" normalizeH="0" baseline="0" noProof="0">
              <a:ln>
                <a:noFill/>
              </a:ln>
              <a:solidFill>
                <a:srgbClr val="0087BE"/>
              </a:solidFill>
              <a:effectLst/>
              <a:uLnTx/>
              <a:uFillTx/>
              <a:latin typeface="Calibri" pitchFamily="34" charset="0"/>
              <a:ea typeface="+mn-ea"/>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nl-BE" altLang="en-US" sz="4800" b="0" i="0" u="none" strike="noStrike" kern="1200" cap="none" spc="0" normalizeH="0" baseline="0" noProof="0">
              <a:ln>
                <a:noFill/>
              </a:ln>
              <a:solidFill>
                <a:srgbClr val="0087BE"/>
              </a:solidFill>
              <a:effectLst/>
              <a:uLnTx/>
              <a:uFillTx/>
              <a:latin typeface="Calibri" pitchFamily="34" charset="0"/>
              <a:ea typeface="+mn-ea"/>
              <a:cs typeface="Arial" charset="0"/>
            </a:endParaRPr>
          </a:p>
        </p:txBody>
      </p:sp>
      <p:sp>
        <p:nvSpPr>
          <p:cNvPr id="3" name="Slide Number Placeholder 2"/>
          <p:cNvSpPr>
            <a:spLocks noGrp="1"/>
          </p:cNvSpPr>
          <p:nvPr>
            <p:ph type="sldNum" sz="quarter" idx="10"/>
          </p:nvPr>
        </p:nvSpPr>
        <p:spPr>
          <a:xfrm>
            <a:off x="4691360" y="6525344"/>
            <a:ext cx="2844800" cy="293127"/>
          </a:xfrm>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EF66DDCB-4F40-4F8C-A2FE-269D135B5A13}" type="slidenum">
              <a:rPr kumimoji="0" lang="en-GB" sz="1200" b="0" i="0" u="none" strike="noStrike" kern="1200" cap="none" spc="0" normalizeH="0" baseline="0" noProof="0">
                <a:ln>
                  <a:noFill/>
                </a:ln>
                <a:solidFill>
                  <a:prstClr val="black">
                    <a:tint val="75000"/>
                  </a:prstClr>
                </a:solidFill>
                <a:effectLst/>
                <a:uLnTx/>
                <a:uFillTx/>
                <a:latin typeface="Calibri" pitchFamily="34"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‹nr.›</a:t>
            </a:fld>
            <a:endParaRPr kumimoji="0" lang="en-GB" sz="1200" b="0" i="0" u="none" strike="noStrike" kern="1200" cap="none" spc="0" normalizeH="0" baseline="0" noProof="0" dirty="0">
              <a:ln>
                <a:noFill/>
              </a:ln>
              <a:solidFill>
                <a:prstClr val="black">
                  <a:tint val="75000"/>
                </a:prstClr>
              </a:solidFill>
              <a:effectLst/>
              <a:uLnTx/>
              <a:uFillTx/>
              <a:latin typeface="Calibri" pitchFamily="34" charset="0"/>
              <a:ea typeface="+mn-ea"/>
              <a:cs typeface="Arial" charset="0"/>
            </a:endParaRPr>
          </a:p>
        </p:txBody>
      </p:sp>
      <p:sp>
        <p:nvSpPr>
          <p:cNvPr id="4" name="Title 1"/>
          <p:cNvSpPr>
            <a:spLocks noGrp="1"/>
          </p:cNvSpPr>
          <p:nvPr>
            <p:ph type="ctrTitle"/>
          </p:nvPr>
        </p:nvSpPr>
        <p:spPr>
          <a:xfrm>
            <a:off x="573618" y="1662115"/>
            <a:ext cx="11044767" cy="2308224"/>
          </a:xfrm>
          <a:prstGeom prst="rect">
            <a:avLst/>
          </a:prstGeom>
        </p:spPr>
        <p:txBody>
          <a:bodyPr>
            <a:normAutofit/>
          </a:bodyPr>
          <a:lstStyle>
            <a:lvl1pPr algn="ctr">
              <a:defRPr lang="fr-BE" sz="3599" kern="1200" dirty="0">
                <a:solidFill>
                  <a:srgbClr val="0087BE"/>
                </a:solidFill>
                <a:latin typeface="+mn-lt"/>
                <a:ea typeface="+mj-ea"/>
                <a:cs typeface="Arial" panose="020B0604020202020204" pitchFamily="34" charset="0"/>
              </a:defRPr>
            </a:lvl1pPr>
          </a:lstStyle>
          <a:p>
            <a:r>
              <a:rPr lang="en-US" dirty="0"/>
              <a:t>Click to edit Master title style</a:t>
            </a:r>
            <a:endParaRPr lang="fr-BE" dirty="0"/>
          </a:p>
        </p:txBody>
      </p:sp>
    </p:spTree>
    <p:extLst>
      <p:ext uri="{BB962C8B-B14F-4D97-AF65-F5344CB8AC3E}">
        <p14:creationId xmlns:p14="http://schemas.microsoft.com/office/powerpoint/2010/main" val="4294188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without titles">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335360" y="980729"/>
            <a:ext cx="5661157" cy="5328596"/>
          </a:xfrm>
          <a:prstGeom prst="rect">
            <a:avLst/>
          </a:prstGeom>
        </p:spPr>
        <p:txBody>
          <a:bodyPr/>
          <a:lstStyle>
            <a:lvl1pPr marL="228600" indent="-228600">
              <a:defRPr sz="2000"/>
            </a:lvl1pPr>
            <a:lvl2pPr marL="457200" indent="-228600">
              <a:spcBef>
                <a:spcPts val="600"/>
              </a:spcBef>
              <a:defRPr sz="1800"/>
            </a:lvl2pPr>
            <a:lvl3pPr marL="685800" indent="-228600">
              <a:spcBef>
                <a:spcPts val="600"/>
              </a:spcBef>
              <a:defRPr sz="1600"/>
            </a:lvl3pPr>
            <a:lvl4pPr marL="914400" indent="-228600">
              <a:spcBef>
                <a:spcPts val="600"/>
              </a:spcBef>
              <a:defRPr sz="1600"/>
            </a:lvl4pPr>
            <a:lvl5pPr marL="1143000" indent="-228600">
              <a:spcBef>
                <a:spcPts val="600"/>
              </a:spcBef>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6" name="Content Placeholder 5"/>
          <p:cNvSpPr>
            <a:spLocks noGrp="1"/>
          </p:cNvSpPr>
          <p:nvPr>
            <p:ph sz="quarter" idx="4" hasCustomPrompt="1"/>
          </p:nvPr>
        </p:nvSpPr>
        <p:spPr>
          <a:xfrm>
            <a:off x="6193371" y="980730"/>
            <a:ext cx="5663274" cy="5317708"/>
          </a:xfrm>
          <a:prstGeom prst="rect">
            <a:avLst/>
          </a:prstGeom>
        </p:spPr>
        <p:txBody>
          <a:bodyPr/>
          <a:lstStyle>
            <a:lvl1pPr marL="228600" indent="-228600">
              <a:defRPr sz="2000"/>
            </a:lvl1pPr>
            <a:lvl2pPr marL="457200" indent="-228600">
              <a:spcBef>
                <a:spcPts val="600"/>
              </a:spcBef>
              <a:defRPr sz="1800"/>
            </a:lvl2pPr>
            <a:lvl3pPr marL="685800" indent="-228600">
              <a:spcBef>
                <a:spcPts val="600"/>
              </a:spcBef>
              <a:defRPr sz="1600"/>
            </a:lvl3pPr>
            <a:lvl4pPr marL="914400" indent="-228600">
              <a:spcBef>
                <a:spcPts val="600"/>
              </a:spcBef>
              <a:defRPr sz="1600"/>
            </a:lvl4pPr>
            <a:lvl5pPr marL="1143000" indent="-228600">
              <a:spcBef>
                <a:spcPts val="600"/>
              </a:spcBef>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11" name="Slide Number Placeholder 5"/>
          <p:cNvSpPr>
            <a:spLocks noGrp="1"/>
          </p:cNvSpPr>
          <p:nvPr>
            <p:ph type="sldNum" sz="quarter" idx="11"/>
          </p:nvPr>
        </p:nvSpPr>
        <p:spPr>
          <a:xfrm>
            <a:off x="4691360" y="6453346"/>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30A9230E-FFBB-4CCB-ABD7-198084EDE768}" type="slidenum">
              <a:rPr lang="fr-BE" smtClean="0"/>
              <a:pPr/>
              <a:t>‹nr.›</a:t>
            </a:fld>
            <a:endParaRPr lang="fr-BE" dirty="0"/>
          </a:p>
        </p:txBody>
      </p:sp>
      <p:sp>
        <p:nvSpPr>
          <p:cNvPr id="7"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smtClean="0"/>
              <a:t>Click to edit Master title style</a:t>
            </a:r>
            <a:endParaRPr lang="fr-BE" dirty="0"/>
          </a:p>
        </p:txBody>
      </p:sp>
    </p:spTree>
    <p:extLst>
      <p:ext uri="{BB962C8B-B14F-4D97-AF65-F5344CB8AC3E}">
        <p14:creationId xmlns:p14="http://schemas.microsoft.com/office/powerpoint/2010/main" val="353201901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23392" y="188640"/>
            <a:ext cx="10972800" cy="922114"/>
          </a:xfrm>
          <a:prstGeom prst="rect">
            <a:avLst/>
          </a:prstGeom>
        </p:spPr>
        <p:txBody>
          <a:bodyPr rtlCol="0">
            <a:normAutofit/>
          </a:bodyPr>
          <a:lstStyle>
            <a:lvl1pPr algn="ctr" defTabSz="914400" rtl="0" eaLnBrk="1" latinLnBrk="0" hangingPunct="1">
              <a:spcBef>
                <a:spcPct val="0"/>
              </a:spcBef>
              <a:buNone/>
              <a:defRPr lang="en-GB" sz="4000" b="0" kern="1200" dirty="0">
                <a:solidFill>
                  <a:srgbClr val="C00000"/>
                </a:solidFill>
                <a:latin typeface="+mj-lt"/>
                <a:ea typeface="+mj-ea"/>
                <a:cs typeface="Arial" panose="020B060402020202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21352079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23392" y="188640"/>
            <a:ext cx="10972800" cy="922114"/>
          </a:xfrm>
          <a:prstGeom prst="rect">
            <a:avLst/>
          </a:prstGeom>
        </p:spPr>
        <p:txBody>
          <a:bodyPr rtlCol="0">
            <a:normAutofit/>
          </a:bodyPr>
          <a:lstStyle>
            <a:lvl1pPr algn="ctr" defTabSz="914400" rtl="0" eaLnBrk="1" latinLnBrk="0" hangingPunct="1">
              <a:spcBef>
                <a:spcPct val="0"/>
              </a:spcBef>
              <a:buNone/>
              <a:defRPr lang="en-GB" sz="4000" b="0" kern="1200" dirty="0">
                <a:solidFill>
                  <a:srgbClr val="C00000"/>
                </a:solidFill>
                <a:latin typeface="+mj-lt"/>
                <a:ea typeface="+mj-ea"/>
                <a:cs typeface="Arial" panose="020B060402020202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294173437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userDrawn="1">
  <p:cSld name="Section Header">
    <p:bg>
      <p:bgRef idx="1001">
        <a:schemeClr val="bg1"/>
      </p:bgRef>
    </p:bg>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23392" y="188640"/>
            <a:ext cx="109728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8" name="Text Placeholder 2"/>
          <p:cNvSpPr>
            <a:spLocks noGrp="1"/>
          </p:cNvSpPr>
          <p:nvPr>
            <p:ph idx="1"/>
          </p:nvPr>
        </p:nvSpPr>
        <p:spPr>
          <a:xfrm>
            <a:off x="609600" y="1196752"/>
            <a:ext cx="10972800" cy="5112568"/>
          </a:xfrm>
          <a:prstGeom prst="rect">
            <a:avLst/>
          </a:prstGeom>
        </p:spPr>
        <p:txBody>
          <a:bodyPr rtlCol="0">
            <a:normAutofit/>
          </a:bodyPr>
          <a:lstStyle>
            <a:lvl1pPr>
              <a:defRPr sz="2400"/>
            </a:lvl1pPr>
            <a:lvl2pPr marL="742950" indent="-285750">
              <a:buFont typeface="Calibri" panose="020F0502020204030204" pitchFamily="34" charset="0"/>
              <a:buChar char="-"/>
              <a:defRPr sz="2000"/>
            </a:lvl2pPr>
            <a:lvl3pPr>
              <a:defRPr sz="1600"/>
            </a:lvl3pPr>
            <a:lvl4pPr marL="1600200" indent="-228600">
              <a:buFont typeface="Calibri" panose="020F0502020204030204" pitchFamily="34" charset="0"/>
              <a:buChar char="-"/>
              <a:defRPr sz="1600"/>
            </a:lvl4pPr>
            <a:lvl5pPr>
              <a:defRPr sz="1600"/>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smtClean="0"/>
          </a:p>
        </p:txBody>
      </p:sp>
      <p:sp>
        <p:nvSpPr>
          <p:cNvPr id="6" name="Slide Number Placeholder 5"/>
          <p:cNvSpPr>
            <a:spLocks noGrp="1"/>
          </p:cNvSpPr>
          <p:nvPr>
            <p:ph type="sldNum" sz="quarter" idx="4"/>
          </p:nvPr>
        </p:nvSpPr>
        <p:spPr>
          <a:xfrm>
            <a:off x="11125200" y="6489701"/>
            <a:ext cx="1001184" cy="365125"/>
          </a:xfrm>
          <a:prstGeom prst="rect">
            <a:avLst/>
          </a:prstGeom>
        </p:spPr>
        <p:txBody>
          <a:bodyPr vert="horz" lIns="91440" tIns="45720" rIns="91440" bIns="45720" rtlCol="0" anchor="ctr"/>
          <a:lstStyle>
            <a:lvl1pPr algn="r" fontAlgn="auto">
              <a:spcBef>
                <a:spcPts val="0"/>
              </a:spcBef>
              <a:spcAft>
                <a:spcPts val="0"/>
              </a:spcAft>
              <a:defRPr sz="1000">
                <a:solidFill>
                  <a:schemeClr val="bg1">
                    <a:lumMod val="50000"/>
                  </a:schemeClr>
                </a:solidFill>
                <a:latin typeface="+mn-lt"/>
                <a:cs typeface="+mn-cs"/>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14676CE1-14E3-46A9-BAE8-13AD1D1AD5EB}" type="slidenum">
              <a:rPr kumimoji="0" lang="en-GB" sz="1000" b="0" i="0" u="none" strike="noStrike" kern="1200" cap="none" spc="0" normalizeH="0" baseline="0" noProof="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kumimoji="0" lang="en-GB"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
        <p:nvSpPr>
          <p:cNvPr id="9" name="TextBox 7"/>
          <p:cNvSpPr txBox="1">
            <a:spLocks noChangeArrowheads="1"/>
          </p:cNvSpPr>
          <p:nvPr userDrawn="1"/>
        </p:nvSpPr>
        <p:spPr bwMode="auto">
          <a:xfrm>
            <a:off x="1271464" y="6485494"/>
            <a:ext cx="10079567" cy="369332"/>
          </a:xfrm>
          <a:prstGeom prst="rect">
            <a:avLst/>
          </a:prstGeom>
          <a:solidFill>
            <a:srgbClr val="0080B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126850725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nl-BE" sz="1800" b="0" i="0" u="none" strike="noStrike" kern="1200" cap="none" spc="0" normalizeH="0" baseline="0" noProof="0" dirty="0">
              <a:ln>
                <a:noFill/>
              </a:ln>
              <a:solidFill>
                <a:prstClr val="black"/>
              </a:solidFill>
              <a:effectLst/>
              <a:uLnTx/>
              <a:uFillTx/>
              <a:latin typeface="Calibri" pitchFamily="34"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nl-BE" sz="1800" b="0" i="0" u="none" strike="noStrike" kern="1200" cap="none" spc="0" normalizeH="0" baseline="0" noProof="0" dirty="0">
              <a:ln>
                <a:noFill/>
              </a:ln>
              <a:solidFill>
                <a:prstClr val="black"/>
              </a:solidFill>
              <a:effectLst/>
              <a:uLnTx/>
              <a:uFillTx/>
              <a:latin typeface="Calibri" pitchFamily="34" charset="0"/>
              <a:ea typeface="+mn-ea"/>
              <a:cs typeface="Arial" charset="0"/>
            </a:endParaRPr>
          </a:p>
        </p:txBody>
      </p:sp>
      <p:sp>
        <p:nvSpPr>
          <p:cNvPr id="8" name="Title 1"/>
          <p:cNvSpPr>
            <a:spLocks noGrp="1"/>
          </p:cNvSpPr>
          <p:nvPr>
            <p:ph type="title"/>
          </p:nvPr>
        </p:nvSpPr>
        <p:spPr>
          <a:xfrm>
            <a:off x="609600" y="216489"/>
            <a:ext cx="11413923" cy="656430"/>
          </a:xfrm>
        </p:spPr>
        <p:txBody>
          <a:bodyPr/>
          <a:lstStyle/>
          <a:p>
            <a:r>
              <a:rPr lang="en-US" dirty="0" smtClean="0"/>
              <a:t>Click to edit Master title style</a:t>
            </a:r>
            <a:endParaRPr lang="en-US" dirty="0"/>
          </a:p>
        </p:txBody>
      </p:sp>
      <p:sp>
        <p:nvSpPr>
          <p:cNvPr id="7" name="Slide Number Placeholder 4"/>
          <p:cNvSpPr>
            <a:spLocks noGrp="1"/>
          </p:cNvSpPr>
          <p:nvPr>
            <p:ph type="sldNum" sz="quarter" idx="12"/>
          </p:nvPr>
        </p:nvSpPr>
        <p:spPr>
          <a:xfrm>
            <a:off x="11713330" y="6576182"/>
            <a:ext cx="530735" cy="237600"/>
          </a:xfrm>
          <a:prstGeom prst="rect">
            <a:avLst/>
          </a:prstGeom>
        </p:spPr>
        <p:txBody>
          <a:bodyPr/>
          <a:lstStyle>
            <a:lvl1pPr algn="ctr">
              <a:defRPr sz="1000"/>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13B540AB-6939-4937-A918-1D15FF1C7CE3}" type="slidenum">
              <a:rPr kumimoji="0" lang="nl-BE" sz="1000" b="0" i="0" u="none" strike="noStrike" kern="1200" cap="none" spc="0" normalizeH="0" baseline="0" noProof="0" smtClean="0">
                <a:ln>
                  <a:noFill/>
                </a:ln>
                <a:solidFill>
                  <a:prstClr val="black">
                    <a:tint val="75000"/>
                  </a:prstClr>
                </a:solidFill>
                <a:effectLst/>
                <a:uLnTx/>
                <a:uFillTx/>
                <a:latin typeface="Calibri" pitchFamily="34"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‹nr.›</a:t>
            </a:fld>
            <a:endParaRPr kumimoji="0" lang="nl-BE" sz="1000" b="0" i="0" u="none" strike="noStrike" kern="1200" cap="none" spc="0" normalizeH="0" baseline="0" noProof="0" dirty="0">
              <a:ln>
                <a:noFill/>
              </a:ln>
              <a:solidFill>
                <a:prstClr val="black">
                  <a:tint val="75000"/>
                </a:prstClr>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414588094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691360" y="6453346"/>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smtClean="0"/>
              <a:t> </a:t>
            </a:r>
            <a:fld id="{30A9230E-FFBB-4CCB-ABD7-198084EDE768}" type="slidenum">
              <a:rPr lang="fr-BE" smtClean="0"/>
              <a:pPr/>
              <a:t>‹nr.›</a:t>
            </a:fld>
            <a:r>
              <a:rPr lang="fr-BE" dirty="0" smtClean="0"/>
              <a:t> </a:t>
            </a:r>
            <a:endParaRPr lang="fr-BE" dirty="0"/>
          </a:p>
        </p:txBody>
      </p:sp>
      <p:sp>
        <p:nvSpPr>
          <p:cNvPr id="4"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smtClean="0"/>
              <a:t>Click to edit Master title style</a:t>
            </a:r>
            <a:endParaRPr lang="fr-BE" dirty="0"/>
          </a:p>
        </p:txBody>
      </p:sp>
    </p:spTree>
    <p:extLst>
      <p:ext uri="{BB962C8B-B14F-4D97-AF65-F5344CB8AC3E}">
        <p14:creationId xmlns:p14="http://schemas.microsoft.com/office/powerpoint/2010/main" val="4054844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691360" y="6453346"/>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smtClean="0"/>
              <a:t> </a:t>
            </a:r>
            <a:fld id="{30A9230E-FFBB-4CCB-ABD7-198084EDE768}" type="slidenum">
              <a:rPr lang="fr-BE" smtClean="0"/>
              <a:pPr/>
              <a:t>‹nr.›</a:t>
            </a:fld>
            <a:r>
              <a:rPr lang="fr-BE" dirty="0" smtClean="0"/>
              <a:t> </a:t>
            </a:r>
            <a:endParaRPr lang="fr-BE" dirty="0"/>
          </a:p>
        </p:txBody>
      </p:sp>
      <p:sp>
        <p:nvSpPr>
          <p:cNvPr id="3" name="Rectangle 2"/>
          <p:cNvSpPr/>
          <p:nvPr userDrawn="1"/>
        </p:nvSpPr>
        <p:spPr>
          <a:xfrm>
            <a:off x="10719" y="836712"/>
            <a:ext cx="12162462" cy="1440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8881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3800365" y="1196752"/>
            <a:ext cx="4626790"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97CCC5E9-F9D9-46F9-AA92-085E1A182B77}" type="slidenum">
              <a:rPr lang="en-GB"/>
              <a:pPr>
                <a:defRPr/>
              </a:pPr>
              <a:t>‹nr.›</a:t>
            </a:fld>
            <a:endParaRPr lang="en-GB"/>
          </a:p>
        </p:txBody>
      </p:sp>
    </p:spTree>
    <p:extLst>
      <p:ext uri="{BB962C8B-B14F-4D97-AF65-F5344CB8AC3E}">
        <p14:creationId xmlns:p14="http://schemas.microsoft.com/office/powerpoint/2010/main" val="1435696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268760"/>
            <a:ext cx="53848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6197600" y="1268760"/>
            <a:ext cx="53848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Title Placeholder 1"/>
          <p:cNvSpPr>
            <a:spLocks noGrp="1"/>
          </p:cNvSpPr>
          <p:nvPr>
            <p:ph type="title"/>
          </p:nvPr>
        </p:nvSpPr>
        <p:spPr>
          <a:xfrm>
            <a:off x="623392" y="188640"/>
            <a:ext cx="109728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A5F37D79-5435-4A72-95CC-13718149D69C}" type="slidenum">
              <a:rPr lang="en-GB"/>
              <a:pPr>
                <a:defRPr/>
              </a:pPr>
              <a:t>‹nr.›</a:t>
            </a:fld>
            <a:endParaRPr lang="en-GB"/>
          </a:p>
        </p:txBody>
      </p:sp>
    </p:spTree>
    <p:extLst>
      <p:ext uri="{BB962C8B-B14F-4D97-AF65-F5344CB8AC3E}">
        <p14:creationId xmlns:p14="http://schemas.microsoft.com/office/powerpoint/2010/main" val="11965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eldia+grafiek">
    <p:spTree>
      <p:nvGrpSpPr>
        <p:cNvPr id="1" name=""/>
        <p:cNvGrpSpPr/>
        <p:nvPr/>
      </p:nvGrpSpPr>
      <p:grpSpPr>
        <a:xfrm>
          <a:off x="0" y="0"/>
          <a:ext cx="0" cy="0"/>
          <a:chOff x="0" y="0"/>
          <a:chExt cx="0" cy="0"/>
        </a:xfrm>
      </p:grpSpPr>
      <p:sp>
        <p:nvSpPr>
          <p:cNvPr id="10" name="Tijdelijke aanduiding voor dianummer 5"/>
          <p:cNvSpPr>
            <a:spLocks noGrp="1"/>
          </p:cNvSpPr>
          <p:nvPr>
            <p:ph type="sldNum" sz="quarter" idx="4"/>
          </p:nvPr>
        </p:nvSpPr>
        <p:spPr>
          <a:xfrm>
            <a:off x="5677840" y="6266287"/>
            <a:ext cx="2978827" cy="399135"/>
          </a:xfrm>
          <a:prstGeom prst="rect">
            <a:avLst/>
          </a:prstGeom>
        </p:spPr>
        <p:txBody>
          <a:bodyPr vert="horz" lIns="91440" tIns="45720" rIns="91440" bIns="45720" rtlCol="0" anchor="ctr"/>
          <a:lstStyle>
            <a:lvl1pPr algn="r">
              <a:defRPr sz="1200">
                <a:solidFill>
                  <a:schemeClr val="tx1">
                    <a:tint val="75000"/>
                  </a:schemeClr>
                </a:solidFill>
              </a:defRPr>
            </a:lvl1pPr>
          </a:lstStyle>
          <a:p>
            <a:fld id="{A7CC3638-A99D-674C-A789-FA84B7E5EA16}" type="slidenum">
              <a:rPr lang="nl-NL" smtClean="0"/>
              <a:t>‹nr.›</a:t>
            </a:fld>
            <a:endParaRPr lang="nl-NL" dirty="0"/>
          </a:p>
        </p:txBody>
      </p:sp>
      <p:sp>
        <p:nvSpPr>
          <p:cNvPr id="11" name="Tijdelijke aanduiding voor datum 6"/>
          <p:cNvSpPr>
            <a:spLocks noGrp="1"/>
          </p:cNvSpPr>
          <p:nvPr>
            <p:ph type="dt" sz="half" idx="2"/>
          </p:nvPr>
        </p:nvSpPr>
        <p:spPr>
          <a:xfrm>
            <a:off x="806350" y="6266287"/>
            <a:ext cx="4752805" cy="39913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l-NL" dirty="0"/>
          </a:p>
        </p:txBody>
      </p:sp>
      <p:sp>
        <p:nvSpPr>
          <p:cNvPr id="12" name="Tijdelijke aanduiding voor titel 1"/>
          <p:cNvSpPr>
            <a:spLocks noGrp="1"/>
          </p:cNvSpPr>
          <p:nvPr>
            <p:ph type="title"/>
          </p:nvPr>
        </p:nvSpPr>
        <p:spPr>
          <a:xfrm>
            <a:off x="-1012775" y="302381"/>
            <a:ext cx="10943929" cy="604762"/>
          </a:xfrm>
          <a:prstGeom prst="roundRect">
            <a:avLst>
              <a:gd name="adj" fmla="val 50000"/>
            </a:avLst>
          </a:prstGeom>
          <a:solidFill>
            <a:srgbClr val="0F879D"/>
          </a:solidFill>
          <a:ln>
            <a:noFill/>
          </a:ln>
          <a:effectLst/>
        </p:spPr>
        <p:txBody>
          <a:bodyPr vert="horz" lIns="1296000" tIns="140400" rIns="91440" bIns="140400" rtlCol="0" anchor="ctr">
            <a:noAutofit/>
          </a:bodyPr>
          <a:lstStyle>
            <a:lvl1pPr>
              <a:defRPr sz="2800"/>
            </a:lvl1pPr>
          </a:lstStyle>
          <a:p>
            <a:r>
              <a:rPr lang="nl-BE" dirty="0" smtClean="0"/>
              <a:t>Titelstijl van model bewerken</a:t>
            </a:r>
            <a:endParaRPr lang="nl-NL" dirty="0"/>
          </a:p>
        </p:txBody>
      </p:sp>
      <p:sp>
        <p:nvSpPr>
          <p:cNvPr id="8" name="Tijdelijke aanduiding voor grafiek 2"/>
          <p:cNvSpPr>
            <a:spLocks noGrp="1"/>
          </p:cNvSpPr>
          <p:nvPr>
            <p:ph type="chart" sz="quarter" idx="12" hasCustomPrompt="1"/>
          </p:nvPr>
        </p:nvSpPr>
        <p:spPr>
          <a:xfrm>
            <a:off x="806451" y="1335088"/>
            <a:ext cx="10598149" cy="4340225"/>
          </a:xfrm>
          <a:prstGeom prst="rect">
            <a:avLst/>
          </a:prstGeom>
        </p:spPr>
        <p:txBody>
          <a:bodyPr vert="horz" anchor="ctr"/>
          <a:lstStyle>
            <a:lvl1pPr marL="0" indent="0" algn="ctr">
              <a:buNone/>
              <a:defRPr/>
            </a:lvl1pPr>
          </a:lstStyle>
          <a:p>
            <a:r>
              <a:rPr lang="nl-NL" dirty="0" smtClean="0"/>
              <a:t>Voeg een grafiek in</a:t>
            </a:r>
            <a:endParaRPr lang="nl-NL" dirty="0"/>
          </a:p>
        </p:txBody>
      </p:sp>
    </p:spTree>
    <p:extLst>
      <p:ext uri="{BB962C8B-B14F-4D97-AF65-F5344CB8AC3E}">
        <p14:creationId xmlns:p14="http://schemas.microsoft.com/office/powerpoint/2010/main" val="3786855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645920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18" Type="http://schemas.openxmlformats.org/officeDocument/2006/relationships/slideLayout" Target="../slideLayouts/slideLayout3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slideLayout" Target="../slideLayouts/slideLayout32.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19" Type="http://schemas.openxmlformats.org/officeDocument/2006/relationships/theme" Target="../theme/theme2.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smtClean="0"/>
              <a:t>Click to edit Master title style</a:t>
            </a:r>
            <a:endParaRPr lang="fr-BE" dirty="0"/>
          </a:p>
        </p:txBody>
      </p:sp>
      <p:sp>
        <p:nvSpPr>
          <p:cNvPr id="9" name="Text Placeholder 2"/>
          <p:cNvSpPr>
            <a:spLocks noGrp="1"/>
          </p:cNvSpPr>
          <p:nvPr>
            <p:ph type="body" idx="1"/>
          </p:nvPr>
        </p:nvSpPr>
        <p:spPr>
          <a:xfrm>
            <a:off x="609600" y="1052738"/>
            <a:ext cx="10972800" cy="547260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11" name="Slide Number Placeholder 5"/>
          <p:cNvSpPr>
            <a:spLocks noGrp="1"/>
          </p:cNvSpPr>
          <p:nvPr>
            <p:ph type="sldNum" sz="quarter" idx="4"/>
          </p:nvPr>
        </p:nvSpPr>
        <p:spPr>
          <a:xfrm>
            <a:off x="4691360" y="6525344"/>
            <a:ext cx="2844800" cy="29312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smtClean="0"/>
              <a:t> </a:t>
            </a:r>
            <a:fld id="{30A9230E-FFBB-4CCB-ABD7-198084EDE768}" type="slidenum">
              <a:rPr lang="fr-BE" smtClean="0"/>
              <a:pPr/>
              <a:t>‹nr.›</a:t>
            </a:fld>
            <a:r>
              <a:rPr lang="fr-BE" dirty="0" smtClean="0"/>
              <a:t> </a:t>
            </a:r>
            <a:endParaRPr lang="fr-BE" dirty="0"/>
          </a:p>
        </p:txBody>
      </p:sp>
    </p:spTree>
    <p:extLst>
      <p:ext uri="{BB962C8B-B14F-4D97-AF65-F5344CB8AC3E}">
        <p14:creationId xmlns:p14="http://schemas.microsoft.com/office/powerpoint/2010/main" val="3465335338"/>
      </p:ext>
    </p:extLst>
  </p:cSld>
  <p:clrMap bg1="lt1" tx1="dk1" bg2="lt2" tx2="dk2" accent1="accent1" accent2="accent2" accent3="accent3" accent4="accent4" accent5="accent5" accent6="accent6" hlink="hlink" folHlink="folHlink"/>
  <p:sldLayoutIdLst>
    <p:sldLayoutId id="2147483908" r:id="rId1"/>
    <p:sldLayoutId id="2147483909" r:id="rId2"/>
    <p:sldLayoutId id="2147483918" r:id="rId3"/>
    <p:sldLayoutId id="2147483911" r:id="rId4"/>
    <p:sldLayoutId id="2147483912" r:id="rId5"/>
    <p:sldLayoutId id="2147483902" r:id="rId6"/>
    <p:sldLayoutId id="2147483924" r:id="rId7"/>
    <p:sldLayoutId id="2147483926" r:id="rId8"/>
    <p:sldLayoutId id="2147483927" r:id="rId9"/>
    <p:sldLayoutId id="2147483928" r:id="rId10"/>
    <p:sldLayoutId id="2147483929" r:id="rId11"/>
    <p:sldLayoutId id="2147483930" r:id="rId12"/>
    <p:sldLayoutId id="2147483931" r:id="rId13"/>
    <p:sldLayoutId id="2147483932" r:id="rId14"/>
    <p:sldLayoutId id="2147483933" r:id="rId15"/>
  </p:sldLayoutIdLst>
  <p:timing>
    <p:tnLst>
      <p:par>
        <p:cTn id="1" dur="indefinite" restart="never" nodeType="tmRoot"/>
      </p:par>
    </p:tnLst>
  </p:timing>
  <p:hf hdr="0" ftr="0" dt="0"/>
  <p:txStyles>
    <p:titleStyle>
      <a:lvl1pPr algn="ctr" defTabSz="914384" rtl="0" eaLnBrk="1" latinLnBrk="0" hangingPunct="1">
        <a:spcBef>
          <a:spcPct val="0"/>
        </a:spcBef>
        <a:buNone/>
        <a:defRPr sz="3599" kern="1200">
          <a:solidFill>
            <a:srgbClr val="0087BE"/>
          </a:solidFill>
          <a:latin typeface="+mn-lt"/>
          <a:ea typeface="+mj-ea"/>
          <a:cs typeface="Arial" panose="020B0604020202020204" pitchFamily="34" charset="0"/>
        </a:defRPr>
      </a:lvl1pPr>
    </p:titleStyle>
    <p:bodyStyle>
      <a:lvl1pPr marL="342894" indent="-342894" algn="l" defTabSz="914384" rtl="0" eaLnBrk="1" latinLnBrk="0" hangingPunct="1">
        <a:spcBef>
          <a:spcPct val="20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742937" indent="-28574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2980" indent="-22859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3pPr>
      <a:lvl4pPr marL="1600173" indent="-22859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4pPr>
      <a:lvl5pPr marL="2057364" indent="-22859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5pPr>
      <a:lvl6pPr marL="2514557"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50"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41"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33"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384" rtl="0" eaLnBrk="1" latinLnBrk="0" hangingPunct="1">
        <a:defRPr sz="1800" kern="1200">
          <a:solidFill>
            <a:schemeClr val="tx1"/>
          </a:solidFill>
          <a:latin typeface="+mn-lt"/>
          <a:ea typeface="+mn-ea"/>
          <a:cs typeface="+mn-cs"/>
        </a:defRPr>
      </a:lvl1pPr>
      <a:lvl2pPr marL="457192" algn="l" defTabSz="914384" rtl="0" eaLnBrk="1" latinLnBrk="0" hangingPunct="1">
        <a:defRPr sz="1800" kern="1200">
          <a:solidFill>
            <a:schemeClr val="tx1"/>
          </a:solidFill>
          <a:latin typeface="+mn-lt"/>
          <a:ea typeface="+mn-ea"/>
          <a:cs typeface="+mn-cs"/>
        </a:defRPr>
      </a:lvl2pPr>
      <a:lvl3pPr marL="914384" algn="l" defTabSz="914384" rtl="0" eaLnBrk="1" latinLnBrk="0" hangingPunct="1">
        <a:defRPr sz="1800" kern="1200">
          <a:solidFill>
            <a:schemeClr val="tx1"/>
          </a:solidFill>
          <a:latin typeface="+mn-lt"/>
          <a:ea typeface="+mn-ea"/>
          <a:cs typeface="+mn-cs"/>
        </a:defRPr>
      </a:lvl3pPr>
      <a:lvl4pPr marL="1371577" algn="l" defTabSz="914384" rtl="0" eaLnBrk="1" latinLnBrk="0" hangingPunct="1">
        <a:defRPr sz="1800" kern="1200">
          <a:solidFill>
            <a:schemeClr val="tx1"/>
          </a:solidFill>
          <a:latin typeface="+mn-lt"/>
          <a:ea typeface="+mn-ea"/>
          <a:cs typeface="+mn-cs"/>
        </a:defRPr>
      </a:lvl4pPr>
      <a:lvl5pPr marL="1828767" algn="l" defTabSz="914384" rtl="0" eaLnBrk="1" latinLnBrk="0" hangingPunct="1">
        <a:defRPr sz="1800" kern="1200">
          <a:solidFill>
            <a:schemeClr val="tx1"/>
          </a:solidFill>
          <a:latin typeface="+mn-lt"/>
          <a:ea typeface="+mn-ea"/>
          <a:cs typeface="+mn-cs"/>
        </a:defRPr>
      </a:lvl5pPr>
      <a:lvl6pPr marL="2285961" algn="l" defTabSz="914384" rtl="0" eaLnBrk="1" latinLnBrk="0" hangingPunct="1">
        <a:defRPr sz="1800" kern="1200">
          <a:solidFill>
            <a:schemeClr val="tx1"/>
          </a:solidFill>
          <a:latin typeface="+mn-lt"/>
          <a:ea typeface="+mn-ea"/>
          <a:cs typeface="+mn-cs"/>
        </a:defRPr>
      </a:lvl6pPr>
      <a:lvl7pPr marL="2743152" algn="l" defTabSz="914384" rtl="0" eaLnBrk="1" latinLnBrk="0" hangingPunct="1">
        <a:defRPr sz="1800" kern="1200">
          <a:solidFill>
            <a:schemeClr val="tx1"/>
          </a:solidFill>
          <a:latin typeface="+mn-lt"/>
          <a:ea typeface="+mn-ea"/>
          <a:cs typeface="+mn-cs"/>
        </a:defRPr>
      </a:lvl7pPr>
      <a:lvl8pPr marL="3200343" algn="l" defTabSz="914384" rtl="0" eaLnBrk="1" latinLnBrk="0" hangingPunct="1">
        <a:defRPr sz="1800" kern="1200">
          <a:solidFill>
            <a:schemeClr val="tx1"/>
          </a:solidFill>
          <a:latin typeface="+mn-lt"/>
          <a:ea typeface="+mn-ea"/>
          <a:cs typeface="+mn-cs"/>
        </a:defRPr>
      </a:lvl8pPr>
      <a:lvl9pPr marL="3657537" algn="l" defTabSz="91438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a:t>Click to edit Master title style</a:t>
            </a:r>
            <a:endParaRPr lang="fr-BE" dirty="0"/>
          </a:p>
        </p:txBody>
      </p:sp>
      <p:sp>
        <p:nvSpPr>
          <p:cNvPr id="9" name="Text Placeholder 2"/>
          <p:cNvSpPr>
            <a:spLocks noGrp="1"/>
          </p:cNvSpPr>
          <p:nvPr>
            <p:ph type="body" idx="1"/>
          </p:nvPr>
        </p:nvSpPr>
        <p:spPr>
          <a:xfrm>
            <a:off x="609600" y="1052738"/>
            <a:ext cx="10972800" cy="547260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11" name="Slide Number Placeholder 5"/>
          <p:cNvSpPr>
            <a:spLocks noGrp="1"/>
          </p:cNvSpPr>
          <p:nvPr>
            <p:ph type="sldNum" sz="quarter" idx="4"/>
          </p:nvPr>
        </p:nvSpPr>
        <p:spPr>
          <a:xfrm>
            <a:off x="4691360" y="6525344"/>
            <a:ext cx="2844800" cy="293127"/>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BE" sz="1200" b="0" i="0" u="none" strike="noStrike" kern="1200" cap="none" spc="0" normalizeH="0" baseline="0" noProof="0" dirty="0">
                <a:ln>
                  <a:noFill/>
                </a:ln>
                <a:solidFill>
                  <a:prstClr val="black">
                    <a:tint val="75000"/>
                  </a:prstClr>
                </a:solidFill>
                <a:effectLst/>
                <a:uLnTx/>
                <a:uFillTx/>
                <a:latin typeface="Calibri" pitchFamily="34" charset="0"/>
                <a:ea typeface="+mn-ea"/>
                <a:cs typeface="Arial" charset="0"/>
              </a:rPr>
              <a:t> </a:t>
            </a: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pitchFamily="34"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‹nr.›</a:t>
            </a:fld>
            <a:r>
              <a:rPr kumimoji="0" lang="fr-BE" sz="1200" b="0" i="0" u="none" strike="noStrike" kern="1200" cap="none" spc="0" normalizeH="0" baseline="0" noProof="0" dirty="0">
                <a:ln>
                  <a:noFill/>
                </a:ln>
                <a:solidFill>
                  <a:prstClr val="black">
                    <a:tint val="75000"/>
                  </a:prstClr>
                </a:solidFill>
                <a:effectLst/>
                <a:uLnTx/>
                <a:uFillTx/>
                <a:latin typeface="Calibri" pitchFamily="34" charset="0"/>
                <a:ea typeface="+mn-ea"/>
                <a:cs typeface="Arial" charset="0"/>
              </a:rPr>
              <a:t> </a:t>
            </a:r>
          </a:p>
        </p:txBody>
      </p:sp>
    </p:spTree>
    <p:extLst>
      <p:ext uri="{BB962C8B-B14F-4D97-AF65-F5344CB8AC3E}">
        <p14:creationId xmlns:p14="http://schemas.microsoft.com/office/powerpoint/2010/main" val="3732891894"/>
      </p:ext>
    </p:extLst>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 id="2147483946" r:id="rId12"/>
    <p:sldLayoutId id="2147483947" r:id="rId13"/>
    <p:sldLayoutId id="2147483948" r:id="rId14"/>
    <p:sldLayoutId id="2147483949" r:id="rId15"/>
    <p:sldLayoutId id="2147483950" r:id="rId16"/>
    <p:sldLayoutId id="2147483951" r:id="rId17"/>
    <p:sldLayoutId id="2147483952" r:id="rId18"/>
  </p:sldLayoutIdLst>
  <p:hf hdr="0" ftr="0" dt="0"/>
  <p:txStyles>
    <p:titleStyle>
      <a:lvl1pPr algn="ctr" defTabSz="914384" rtl="0" eaLnBrk="1" latinLnBrk="0" hangingPunct="1">
        <a:spcBef>
          <a:spcPct val="0"/>
        </a:spcBef>
        <a:buNone/>
        <a:defRPr sz="3599" kern="1200">
          <a:solidFill>
            <a:srgbClr val="0087BE"/>
          </a:solidFill>
          <a:latin typeface="+mn-lt"/>
          <a:ea typeface="+mj-ea"/>
          <a:cs typeface="Arial" panose="020B0604020202020204" pitchFamily="34" charset="0"/>
        </a:defRPr>
      </a:lvl1pPr>
    </p:titleStyle>
    <p:bodyStyle>
      <a:lvl1pPr marL="342894" indent="-342894" algn="l" defTabSz="914384" rtl="0" eaLnBrk="1" latinLnBrk="0" hangingPunct="1">
        <a:spcBef>
          <a:spcPct val="20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742937" indent="-28574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2980" indent="-22859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3pPr>
      <a:lvl4pPr marL="1600173" indent="-22859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4pPr>
      <a:lvl5pPr marL="2057364" indent="-22859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5pPr>
      <a:lvl6pPr marL="2514557"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50"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41"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33"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384" rtl="0" eaLnBrk="1" latinLnBrk="0" hangingPunct="1">
        <a:defRPr sz="1800" kern="1200">
          <a:solidFill>
            <a:schemeClr val="tx1"/>
          </a:solidFill>
          <a:latin typeface="+mn-lt"/>
          <a:ea typeface="+mn-ea"/>
          <a:cs typeface="+mn-cs"/>
        </a:defRPr>
      </a:lvl1pPr>
      <a:lvl2pPr marL="457192" algn="l" defTabSz="914384" rtl="0" eaLnBrk="1" latinLnBrk="0" hangingPunct="1">
        <a:defRPr sz="1800" kern="1200">
          <a:solidFill>
            <a:schemeClr val="tx1"/>
          </a:solidFill>
          <a:latin typeface="+mn-lt"/>
          <a:ea typeface="+mn-ea"/>
          <a:cs typeface="+mn-cs"/>
        </a:defRPr>
      </a:lvl2pPr>
      <a:lvl3pPr marL="914384" algn="l" defTabSz="914384" rtl="0" eaLnBrk="1" latinLnBrk="0" hangingPunct="1">
        <a:defRPr sz="1800" kern="1200">
          <a:solidFill>
            <a:schemeClr val="tx1"/>
          </a:solidFill>
          <a:latin typeface="+mn-lt"/>
          <a:ea typeface="+mn-ea"/>
          <a:cs typeface="+mn-cs"/>
        </a:defRPr>
      </a:lvl3pPr>
      <a:lvl4pPr marL="1371577" algn="l" defTabSz="914384" rtl="0" eaLnBrk="1" latinLnBrk="0" hangingPunct="1">
        <a:defRPr sz="1800" kern="1200">
          <a:solidFill>
            <a:schemeClr val="tx1"/>
          </a:solidFill>
          <a:latin typeface="+mn-lt"/>
          <a:ea typeface="+mn-ea"/>
          <a:cs typeface="+mn-cs"/>
        </a:defRPr>
      </a:lvl4pPr>
      <a:lvl5pPr marL="1828767" algn="l" defTabSz="914384" rtl="0" eaLnBrk="1" latinLnBrk="0" hangingPunct="1">
        <a:defRPr sz="1800" kern="1200">
          <a:solidFill>
            <a:schemeClr val="tx1"/>
          </a:solidFill>
          <a:latin typeface="+mn-lt"/>
          <a:ea typeface="+mn-ea"/>
          <a:cs typeface="+mn-cs"/>
        </a:defRPr>
      </a:lvl5pPr>
      <a:lvl6pPr marL="2285961" algn="l" defTabSz="914384" rtl="0" eaLnBrk="1" latinLnBrk="0" hangingPunct="1">
        <a:defRPr sz="1800" kern="1200">
          <a:solidFill>
            <a:schemeClr val="tx1"/>
          </a:solidFill>
          <a:latin typeface="+mn-lt"/>
          <a:ea typeface="+mn-ea"/>
          <a:cs typeface="+mn-cs"/>
        </a:defRPr>
      </a:lvl6pPr>
      <a:lvl7pPr marL="2743152" algn="l" defTabSz="914384" rtl="0" eaLnBrk="1" latinLnBrk="0" hangingPunct="1">
        <a:defRPr sz="1800" kern="1200">
          <a:solidFill>
            <a:schemeClr val="tx1"/>
          </a:solidFill>
          <a:latin typeface="+mn-lt"/>
          <a:ea typeface="+mn-ea"/>
          <a:cs typeface="+mn-cs"/>
        </a:defRPr>
      </a:lvl7pPr>
      <a:lvl8pPr marL="3200343" algn="l" defTabSz="914384" rtl="0" eaLnBrk="1" latinLnBrk="0" hangingPunct="1">
        <a:defRPr sz="1800" kern="1200">
          <a:solidFill>
            <a:schemeClr val="tx1"/>
          </a:solidFill>
          <a:latin typeface="+mn-lt"/>
          <a:ea typeface="+mn-ea"/>
          <a:cs typeface="+mn-cs"/>
        </a:defRPr>
      </a:lvl8pPr>
      <a:lvl9pPr marL="3657537" algn="l" defTabSz="91438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ec.europa.eu/growth/single-market/single-digital-gateway_en" TargetMode="External"/><Relationship Id="rId13" Type="http://schemas.openxmlformats.org/officeDocument/2006/relationships/hyperlink" Target="https://www.ehden.eu/" TargetMode="External"/><Relationship Id="rId3" Type="http://schemas.openxmlformats.org/officeDocument/2006/relationships/hyperlink" Target="https://digital-strategy.ec.europa.eu/en/policies/eidas-regulation" TargetMode="External"/><Relationship Id="rId7" Type="http://schemas.openxmlformats.org/officeDocument/2006/relationships/hyperlink" Target="https://ec.europa.eu/digital-building-blocks/wikis/display/EBSIDOC/EBSI+Verifiable+Credentials+Playbook" TargetMode="External"/><Relationship Id="rId12" Type="http://schemas.openxmlformats.org/officeDocument/2006/relationships/hyperlink" Target="https://ec.europa.eu/health/ehealth-digital-health-and-care/european-health-data-space_en" TargetMode="External"/><Relationship Id="rId2" Type="http://schemas.openxmlformats.org/officeDocument/2006/relationships/hyperlink" Target="https://www.data-infrastructure.eu/GAIAX/Navigation/EN/Home/home.html" TargetMode="External"/><Relationship Id="rId1" Type="http://schemas.openxmlformats.org/officeDocument/2006/relationships/slideLayout" Target="../slideLayouts/slideLayout2.xml"/><Relationship Id="rId6" Type="http://schemas.openxmlformats.org/officeDocument/2006/relationships/hyperlink" Target="ec.europa.eu/digital-building-blocks/wikis/display/EBSIDOC/EBSI+Verifiable+Credentials+Playbook" TargetMode="External"/><Relationship Id="rId11" Type="http://schemas.openxmlformats.org/officeDocument/2006/relationships/hyperlink" Target="https://ec.europa.eu/info/live-work-travel-eu/coronavirus-response/safe-covid-19-vaccines-europeans/eu-digital-covid-certificate_en" TargetMode="External"/><Relationship Id="rId5" Type="http://schemas.openxmlformats.org/officeDocument/2006/relationships/hyperlink" Target="https://ec.europa.eu/digital-building-blocks/wikis/display/EBSI/Conformant+wallets" TargetMode="External"/><Relationship Id="rId10" Type="http://schemas.openxmlformats.org/officeDocument/2006/relationships/hyperlink" Target="https://ec.europa.eu/social/main.jsp?catId=1545&amp;langId=en" TargetMode="External"/><Relationship Id="rId4" Type="http://schemas.openxmlformats.org/officeDocument/2006/relationships/hyperlink" Target="https://ec.europa.eu/digital-building-blocks/wikis/display/ebsi" TargetMode="External"/><Relationship Id="rId9" Type="http://schemas.openxmlformats.org/officeDocument/2006/relationships/hyperlink" Target="https://ec.europa.eu/social/main.jsp?catId=1544&amp;langId=en"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t>Draft regulation on European Health Data Space (EHDS)</a:t>
            </a:r>
            <a:br>
              <a:rPr lang="en-GB" dirty="0" smtClean="0"/>
            </a:br>
            <a:r>
              <a:rPr lang="en-GB" dirty="0"/>
              <a:t/>
            </a:r>
            <a:br>
              <a:rPr lang="en-GB" dirty="0"/>
            </a:br>
            <a:r>
              <a:rPr lang="en-GB" dirty="0" smtClean="0"/>
              <a:t>Main Belgian suggestions</a:t>
            </a:r>
            <a:endParaRPr lang="en-GB" dirty="0">
              <a:solidFill>
                <a:srgbClr val="0087BE"/>
              </a:solidFill>
            </a:endParaRPr>
          </a:p>
        </p:txBody>
      </p:sp>
      <p:sp>
        <p:nvSpPr>
          <p:cNvPr id="5" name="Tijdelijke aanduiding voor dianummer 4"/>
          <p:cNvSpPr>
            <a:spLocks noGrp="1"/>
          </p:cNvSpPr>
          <p:nvPr>
            <p:ph type="sldNum" sz="quarter" idx="10"/>
          </p:nvPr>
        </p:nvSpPr>
        <p:spPr/>
        <p:txBody>
          <a:bodyPr/>
          <a:lstStyle/>
          <a:p>
            <a:pPr>
              <a:defRPr/>
            </a:pPr>
            <a:fld id="{EF66DDCB-4F40-4F8C-A2FE-269D135B5A13}" type="slidenum">
              <a:rPr lang="en-GB" smtClean="0"/>
              <a:pPr>
                <a:defRPr/>
              </a:pPr>
              <a:t>1</a:t>
            </a:fld>
            <a:endParaRPr lang="en-GB" dirty="0"/>
          </a:p>
        </p:txBody>
      </p:sp>
    </p:spTree>
    <p:extLst>
      <p:ext uri="{BB962C8B-B14F-4D97-AF65-F5344CB8AC3E}">
        <p14:creationId xmlns:p14="http://schemas.microsoft.com/office/powerpoint/2010/main" val="247286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t>Example of </a:t>
            </a:r>
            <a:r>
              <a:rPr lang="en-GB" dirty="0" err="1" smtClean="0"/>
              <a:t>paneuropean</a:t>
            </a:r>
            <a:r>
              <a:rPr lang="en-GB" dirty="0" smtClean="0"/>
              <a:t> service:</a:t>
            </a:r>
            <a:br>
              <a:rPr lang="en-GB" dirty="0" smtClean="0"/>
            </a:br>
            <a:r>
              <a:rPr lang="en-GB" dirty="0" smtClean="0"/>
              <a:t>identity, user and access management</a:t>
            </a:r>
            <a:br>
              <a:rPr lang="en-GB" dirty="0" smtClean="0"/>
            </a:br>
            <a:r>
              <a:rPr lang="en-GB" dirty="0" smtClean="0"/>
              <a:t>according to the international standard XACML</a:t>
            </a:r>
            <a:endParaRPr lang="en-GB" dirty="0">
              <a:solidFill>
                <a:srgbClr val="0087BE"/>
              </a:solidFill>
            </a:endParaRPr>
          </a:p>
        </p:txBody>
      </p:sp>
      <p:sp>
        <p:nvSpPr>
          <p:cNvPr id="5" name="Tijdelijke aanduiding voor dianummer 4"/>
          <p:cNvSpPr>
            <a:spLocks noGrp="1"/>
          </p:cNvSpPr>
          <p:nvPr>
            <p:ph type="sldNum" sz="quarter" idx="10"/>
          </p:nvPr>
        </p:nvSpPr>
        <p:spPr/>
        <p:txBody>
          <a:bodyPr/>
          <a:lstStyle/>
          <a:p>
            <a:pPr>
              <a:defRPr/>
            </a:pPr>
            <a:fld id="{EF66DDCB-4F40-4F8C-A2FE-269D135B5A13}" type="slidenum">
              <a:rPr lang="en-GB" smtClean="0"/>
              <a:pPr>
                <a:defRPr/>
              </a:pPr>
              <a:t>10</a:t>
            </a:fld>
            <a:endParaRPr lang="en-GB" dirty="0"/>
          </a:p>
        </p:txBody>
      </p:sp>
    </p:spTree>
    <p:extLst>
      <p:ext uri="{BB962C8B-B14F-4D97-AF65-F5344CB8AC3E}">
        <p14:creationId xmlns:p14="http://schemas.microsoft.com/office/powerpoint/2010/main" val="4074180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3" name="Rectangle 3"/>
          <p:cNvSpPr>
            <a:spLocks noGrp="1" noChangeArrowheads="1"/>
          </p:cNvSpPr>
          <p:nvPr>
            <p:ph idx="1"/>
          </p:nvPr>
        </p:nvSpPr>
        <p:spPr/>
        <p:txBody>
          <a:bodyPr/>
          <a:lstStyle/>
          <a:p>
            <a:r>
              <a:rPr lang="en-GB" altLang="nl-BE" dirty="0" smtClean="0"/>
              <a:t>reliable exchange of personal data requires sufficient certainty about the identity of the data subjects</a:t>
            </a:r>
          </a:p>
          <a:p>
            <a:r>
              <a:rPr lang="en-GB" altLang="nl-BE" dirty="0" smtClean="0"/>
              <a:t>adequate access control requires sufficient certainty about</a:t>
            </a:r>
          </a:p>
          <a:p>
            <a:pPr lvl="1"/>
            <a:r>
              <a:rPr lang="en-GB" altLang="nl-BE" dirty="0" smtClean="0"/>
              <a:t>the identity of the users</a:t>
            </a:r>
          </a:p>
          <a:p>
            <a:pPr lvl="1"/>
            <a:r>
              <a:rPr lang="en-GB" altLang="nl-BE" dirty="0" smtClean="0"/>
              <a:t>the authentication of the identity of the users</a:t>
            </a:r>
          </a:p>
          <a:p>
            <a:pPr lvl="1"/>
            <a:r>
              <a:rPr lang="en-GB" altLang="nl-BE" dirty="0" smtClean="0"/>
              <a:t>the verification of the relevant characteristics of the users</a:t>
            </a:r>
          </a:p>
          <a:p>
            <a:pPr lvl="1"/>
            <a:r>
              <a:rPr lang="en-GB" altLang="nl-BE" dirty="0" smtClean="0"/>
              <a:t>the verification of relevant relationships</a:t>
            </a:r>
          </a:p>
          <a:p>
            <a:pPr lvl="2"/>
            <a:r>
              <a:rPr lang="en-GB" altLang="nl-BE" dirty="0" smtClean="0"/>
              <a:t>between the users and the data subjects</a:t>
            </a:r>
          </a:p>
          <a:p>
            <a:pPr lvl="2"/>
            <a:r>
              <a:rPr lang="en-GB" altLang="nl-BE" dirty="0" smtClean="0"/>
              <a:t>between the users and other entities</a:t>
            </a:r>
          </a:p>
          <a:p>
            <a:pPr lvl="1"/>
            <a:r>
              <a:rPr lang="en-GB" altLang="nl-BE" dirty="0" smtClean="0"/>
              <a:t>the verification of relevant mandates of the users</a:t>
            </a:r>
            <a:endParaRPr lang="en-GB" altLang="nl-BE" dirty="0"/>
          </a:p>
        </p:txBody>
      </p:sp>
      <p:sp>
        <p:nvSpPr>
          <p:cNvPr id="527362" name="Rectangle 2"/>
          <p:cNvSpPr>
            <a:spLocks noGrp="1" noChangeArrowheads="1"/>
          </p:cNvSpPr>
          <p:nvPr>
            <p:ph type="title"/>
          </p:nvPr>
        </p:nvSpPr>
        <p:spPr/>
        <p:txBody>
          <a:bodyPr>
            <a:normAutofit/>
          </a:bodyPr>
          <a:lstStyle/>
          <a:p>
            <a:r>
              <a:rPr lang="en-GB" altLang="nl-BE" dirty="0" smtClean="0"/>
              <a:t>Functional requirements</a:t>
            </a:r>
            <a:endParaRPr lang="en-GB" altLang="nl-BE" dirty="0"/>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11</a:t>
            </a:fld>
            <a:r>
              <a:rPr lang="fr-BE" smtClean="0"/>
              <a:t> </a:t>
            </a:r>
            <a:endParaRPr lang="fr-BE" dirty="0"/>
          </a:p>
        </p:txBody>
      </p:sp>
    </p:spTree>
    <p:extLst>
      <p:ext uri="{BB962C8B-B14F-4D97-AF65-F5344CB8AC3E}">
        <p14:creationId xmlns:p14="http://schemas.microsoft.com/office/powerpoint/2010/main" val="34571559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9" name="Rectangle 5"/>
          <p:cNvSpPr>
            <a:spLocks noGrp="1" noChangeArrowheads="1"/>
          </p:cNvSpPr>
          <p:nvPr>
            <p:ph idx="1"/>
          </p:nvPr>
        </p:nvSpPr>
        <p:spPr/>
        <p:txBody>
          <a:bodyPr>
            <a:normAutofit lnSpcReduction="10000"/>
          </a:bodyPr>
          <a:lstStyle/>
          <a:p>
            <a:r>
              <a:rPr lang="en-GB" altLang="nl-BE" dirty="0" smtClean="0"/>
              <a:t>be able to (electronically)</a:t>
            </a:r>
          </a:p>
          <a:p>
            <a:pPr lvl="1"/>
            <a:r>
              <a:rPr lang="en-GB" altLang="nl-BE" dirty="0" smtClean="0"/>
              <a:t>identify all relevant entities (physical persons, companies, applications, machines, …)</a:t>
            </a:r>
          </a:p>
          <a:p>
            <a:pPr lvl="1"/>
            <a:r>
              <a:rPr lang="en-GB" altLang="nl-BE" dirty="0" smtClean="0"/>
              <a:t>know the relevant characteristics of the entities</a:t>
            </a:r>
          </a:p>
          <a:p>
            <a:pPr lvl="1"/>
            <a:r>
              <a:rPr lang="en-GB" altLang="nl-BE" dirty="0" smtClean="0"/>
              <a:t>know the relevant relationships between entities</a:t>
            </a:r>
          </a:p>
          <a:p>
            <a:pPr lvl="1"/>
            <a:r>
              <a:rPr lang="en-GB" altLang="nl-BE" dirty="0" smtClean="0"/>
              <a:t>know that an entity has been mandated by another entity to perform a legal action</a:t>
            </a:r>
          </a:p>
          <a:p>
            <a:pPr lvl="1"/>
            <a:r>
              <a:rPr lang="en-GB" altLang="nl-BE" dirty="0" smtClean="0"/>
              <a:t>know the authorizations of the entities</a:t>
            </a:r>
          </a:p>
          <a:p>
            <a:r>
              <a:rPr lang="en-GB" altLang="nl-BE" dirty="0" smtClean="0"/>
              <a:t>in a sufficiently certain and secure way</a:t>
            </a:r>
          </a:p>
          <a:p>
            <a:r>
              <a:rPr lang="en-GB" altLang="nl-BE" dirty="0" smtClean="0"/>
              <a:t>in as much relations as possible (C2C, C2B, C2G, B2B, B2G, …)</a:t>
            </a:r>
          </a:p>
          <a:p>
            <a:r>
              <a:rPr lang="en-GB" altLang="nl-BE" dirty="0" smtClean="0"/>
              <a:t>multichannel (web application, mobile application, …)</a:t>
            </a:r>
          </a:p>
          <a:p>
            <a:r>
              <a:rPr lang="en-GB" altLang="nl-BE" dirty="0" smtClean="0"/>
              <a:t>using open interoperability standards</a:t>
            </a:r>
            <a:endParaRPr lang="en-GB" altLang="nl-BE" dirty="0"/>
          </a:p>
        </p:txBody>
      </p:sp>
      <p:sp>
        <p:nvSpPr>
          <p:cNvPr id="528388" name="Rectangle 4"/>
          <p:cNvSpPr>
            <a:spLocks noGrp="1" noChangeArrowheads="1"/>
          </p:cNvSpPr>
          <p:nvPr>
            <p:ph type="title"/>
          </p:nvPr>
        </p:nvSpPr>
        <p:spPr/>
        <p:txBody>
          <a:bodyPr/>
          <a:lstStyle/>
          <a:p>
            <a:r>
              <a:rPr lang="en-GB" altLang="nl-BE" dirty="0" smtClean="0"/>
              <a:t>IUAM: objectives to be reached</a:t>
            </a:r>
            <a:endParaRPr lang="en-GB" altLang="nl-BE" dirty="0"/>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12</a:t>
            </a:fld>
            <a:r>
              <a:rPr lang="fr-BE" smtClean="0"/>
              <a:t> </a:t>
            </a:r>
            <a:endParaRPr lang="fr-BE" dirty="0"/>
          </a:p>
        </p:txBody>
      </p:sp>
    </p:spTree>
    <p:extLst>
      <p:ext uri="{BB962C8B-B14F-4D97-AF65-F5344CB8AC3E}">
        <p14:creationId xmlns:p14="http://schemas.microsoft.com/office/powerpoint/2010/main" val="43958788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GB" noProof="0" dirty="0" smtClean="0"/>
              <a:t>one-time registration of identity, characteristics, relationships and mandates</a:t>
            </a:r>
          </a:p>
          <a:p>
            <a:r>
              <a:rPr lang="en-GB" dirty="0" smtClean="0"/>
              <a:t>possibility of auto registration/bootstrap and auto recovery of credentials once a top level authentication (e.g. </a:t>
            </a:r>
            <a:r>
              <a:rPr lang="en-GB" dirty="0" err="1" smtClean="0"/>
              <a:t>eID</a:t>
            </a:r>
            <a:r>
              <a:rPr lang="en-GB" dirty="0" smtClean="0"/>
              <a:t>) </a:t>
            </a:r>
            <a:r>
              <a:rPr lang="en-GB" dirty="0"/>
              <a:t>is </a:t>
            </a:r>
            <a:r>
              <a:rPr lang="en-GB" dirty="0" smtClean="0"/>
              <a:t>available</a:t>
            </a:r>
            <a:endParaRPr lang="en-GB" noProof="0" dirty="0" smtClean="0"/>
          </a:p>
          <a:p>
            <a:r>
              <a:rPr lang="en-GB" altLang="fr-FR" noProof="0" dirty="0" smtClean="0"/>
              <a:t>single sign on for as many public and private sector applications as possible </a:t>
            </a:r>
          </a:p>
          <a:p>
            <a:pPr lvl="1"/>
            <a:r>
              <a:rPr lang="en-GB" noProof="0" dirty="0" smtClean="0"/>
              <a:t>authentication of the identity</a:t>
            </a:r>
          </a:p>
          <a:p>
            <a:pPr lvl="1"/>
            <a:r>
              <a:rPr lang="en-GB" noProof="0" dirty="0" smtClean="0"/>
              <a:t>verification of relevant characteristics, relationships and mandates</a:t>
            </a:r>
          </a:p>
          <a:p>
            <a:r>
              <a:rPr lang="en-GB" noProof="0" dirty="0" smtClean="0"/>
              <a:t>electronic means for authentication of identity that can be used on as much devices as possible</a:t>
            </a:r>
          </a:p>
          <a:p>
            <a:r>
              <a:rPr lang="en-GB" noProof="0" dirty="0" smtClean="0"/>
              <a:t>minimal cost of</a:t>
            </a:r>
          </a:p>
          <a:p>
            <a:pPr lvl="1"/>
            <a:r>
              <a:rPr lang="en-GB" noProof="0" dirty="0" smtClean="0"/>
              <a:t>registration procedures</a:t>
            </a:r>
          </a:p>
          <a:p>
            <a:pPr lvl="1"/>
            <a:r>
              <a:rPr lang="en-GB" noProof="0" dirty="0" smtClean="0"/>
              <a:t>electronic means for authentication of identity</a:t>
            </a:r>
          </a:p>
          <a:p>
            <a:pPr lvl="1"/>
            <a:r>
              <a:rPr lang="en-GB" noProof="0" dirty="0" smtClean="0"/>
              <a:t>use of electronic means for authentication of identity</a:t>
            </a:r>
          </a:p>
          <a:p>
            <a:endParaRPr lang="en-GB" noProof="0" dirty="0"/>
          </a:p>
        </p:txBody>
      </p:sp>
      <p:sp>
        <p:nvSpPr>
          <p:cNvPr id="2" name="Title 1"/>
          <p:cNvSpPr>
            <a:spLocks noGrp="1"/>
          </p:cNvSpPr>
          <p:nvPr>
            <p:ph type="title"/>
          </p:nvPr>
        </p:nvSpPr>
        <p:spPr/>
        <p:txBody>
          <a:bodyPr/>
          <a:lstStyle/>
          <a:p>
            <a:r>
              <a:rPr lang="en-GB" noProof="0" dirty="0" smtClean="0"/>
              <a:t>User expectations</a:t>
            </a:r>
            <a:endParaRPr lang="en-GB" noProof="0" dirty="0"/>
          </a:p>
        </p:txBody>
      </p:sp>
      <p:sp>
        <p:nvSpPr>
          <p:cNvPr id="5" name="Tijdelijke aanduiding voor dianummer 4"/>
          <p:cNvSpPr>
            <a:spLocks noGrp="1"/>
          </p:cNvSpPr>
          <p:nvPr>
            <p:ph type="sldNum" sz="quarter" idx="4"/>
          </p:nvPr>
        </p:nvSpPr>
        <p:spPr/>
        <p:txBody>
          <a:bodyPr/>
          <a:lstStyle/>
          <a:p>
            <a:r>
              <a:rPr lang="fr-BE" smtClean="0"/>
              <a:t> </a:t>
            </a:r>
            <a:fld id="{30A9230E-FFBB-4CCB-ABD7-198084EDE768}" type="slidenum">
              <a:rPr lang="fr-BE" smtClean="0"/>
              <a:pPr/>
              <a:t>13</a:t>
            </a:fld>
            <a:r>
              <a:rPr lang="fr-BE" smtClean="0"/>
              <a:t> </a:t>
            </a:r>
            <a:endParaRPr lang="fr-BE" dirty="0"/>
          </a:p>
        </p:txBody>
      </p:sp>
    </p:spTree>
    <p:extLst>
      <p:ext uri="{BB962C8B-B14F-4D97-AF65-F5344CB8AC3E}">
        <p14:creationId xmlns:p14="http://schemas.microsoft.com/office/powerpoint/2010/main" val="15920758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noProof="0" dirty="0" smtClean="0"/>
              <a:t>meeting user expectations</a:t>
            </a:r>
          </a:p>
          <a:p>
            <a:endParaRPr lang="en-GB" noProof="0" dirty="0" smtClean="0"/>
          </a:p>
          <a:p>
            <a:r>
              <a:rPr lang="en-GB" noProof="0" dirty="0" smtClean="0"/>
              <a:t>simplicity in use</a:t>
            </a:r>
          </a:p>
          <a:p>
            <a:endParaRPr lang="en-GB" noProof="0" dirty="0" smtClean="0"/>
          </a:p>
          <a:p>
            <a:r>
              <a:rPr lang="en-GB" noProof="0" dirty="0" smtClean="0"/>
              <a:t>taking advantage of opportunities of technological evolution =&gt; evolutionary, future proof solutions</a:t>
            </a:r>
          </a:p>
          <a:p>
            <a:endParaRPr lang="en-GB" noProof="0" dirty="0" smtClean="0"/>
          </a:p>
          <a:p>
            <a:r>
              <a:rPr lang="en-GB" noProof="0" dirty="0" smtClean="0"/>
              <a:t>accordance with the European regulatory framework</a:t>
            </a:r>
          </a:p>
          <a:p>
            <a:endParaRPr lang="en-GB" noProof="0" dirty="0" smtClean="0"/>
          </a:p>
          <a:p>
            <a:r>
              <a:rPr lang="en-GB" noProof="0" dirty="0" smtClean="0"/>
              <a:t>sufficient applications for which electronic user management can be used</a:t>
            </a:r>
          </a:p>
          <a:p>
            <a:endParaRPr lang="en-GB" noProof="0" dirty="0" smtClean="0"/>
          </a:p>
          <a:p>
            <a:endParaRPr lang="en-GB" noProof="0" dirty="0" smtClean="0"/>
          </a:p>
          <a:p>
            <a:endParaRPr lang="en-GB" noProof="0" dirty="0"/>
          </a:p>
        </p:txBody>
      </p:sp>
      <p:sp>
        <p:nvSpPr>
          <p:cNvPr id="2" name="Title 1"/>
          <p:cNvSpPr>
            <a:spLocks noGrp="1"/>
          </p:cNvSpPr>
          <p:nvPr>
            <p:ph type="title"/>
          </p:nvPr>
        </p:nvSpPr>
        <p:spPr/>
        <p:txBody>
          <a:bodyPr/>
          <a:lstStyle/>
          <a:p>
            <a:r>
              <a:rPr lang="en-GB" noProof="0" dirty="0" smtClean="0"/>
              <a:t>Critical success factors</a:t>
            </a:r>
            <a:endParaRPr lang="en-GB" noProof="0" dirty="0"/>
          </a:p>
        </p:txBody>
      </p:sp>
      <p:sp>
        <p:nvSpPr>
          <p:cNvPr id="5" name="Tijdelijke aanduiding voor dianummer 4"/>
          <p:cNvSpPr>
            <a:spLocks noGrp="1"/>
          </p:cNvSpPr>
          <p:nvPr>
            <p:ph type="sldNum" sz="quarter" idx="4"/>
          </p:nvPr>
        </p:nvSpPr>
        <p:spPr/>
        <p:txBody>
          <a:bodyPr/>
          <a:lstStyle/>
          <a:p>
            <a:r>
              <a:rPr lang="fr-BE" smtClean="0"/>
              <a:t> </a:t>
            </a:r>
            <a:fld id="{30A9230E-FFBB-4CCB-ABD7-198084EDE768}" type="slidenum">
              <a:rPr lang="fr-BE" smtClean="0"/>
              <a:pPr/>
              <a:t>14</a:t>
            </a:fld>
            <a:r>
              <a:rPr lang="fr-BE" smtClean="0"/>
              <a:t> </a:t>
            </a:r>
            <a:endParaRPr lang="fr-BE" dirty="0"/>
          </a:p>
        </p:txBody>
      </p:sp>
    </p:spTree>
    <p:extLst>
      <p:ext uri="{BB962C8B-B14F-4D97-AF65-F5344CB8AC3E}">
        <p14:creationId xmlns:p14="http://schemas.microsoft.com/office/powerpoint/2010/main" val="27396832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96" name="Straight Arrow Connector 1995"/>
          <p:cNvCxnSpPr/>
          <p:nvPr/>
        </p:nvCxnSpPr>
        <p:spPr>
          <a:xfrm flipV="1">
            <a:off x="7325172" y="2274094"/>
            <a:ext cx="1588" cy="59055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1979" name="Straight Connector 1978"/>
          <p:cNvCxnSpPr/>
          <p:nvPr/>
        </p:nvCxnSpPr>
        <p:spPr>
          <a:xfrm flipH="1">
            <a:off x="9261922" y="5041106"/>
            <a:ext cx="0" cy="439738"/>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cxnSp>
        <p:nvCxnSpPr>
          <p:cNvPr id="1940" name="Straight Connector 1939"/>
          <p:cNvCxnSpPr/>
          <p:nvPr/>
        </p:nvCxnSpPr>
        <p:spPr>
          <a:xfrm flipH="1">
            <a:off x="7253735" y="5033170"/>
            <a:ext cx="0" cy="358775"/>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pic>
        <p:nvPicPr>
          <p:cNvPr id="16389" name="Picture 3806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45110" y="4342606"/>
            <a:ext cx="493712"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20" name="Picture 1919"/>
          <p:cNvPicPr>
            <a:picLocks noChangeAspect="1"/>
          </p:cNvPicPr>
          <p:nvPr/>
        </p:nvPicPr>
        <p:blipFill>
          <a:blip r:embed="rId3">
            <a:lum bright="-12000"/>
            <a:duotone>
              <a:schemeClr val="accent1">
                <a:shade val="45000"/>
                <a:satMod val="135000"/>
              </a:schemeClr>
              <a:prstClr val="white"/>
            </a:duotone>
          </a:blip>
          <a:stretch>
            <a:fillRect/>
          </a:stretch>
        </p:blipFill>
        <p:spPr>
          <a:xfrm>
            <a:off x="3373762" y="1463047"/>
            <a:ext cx="1453320" cy="816134"/>
          </a:xfrm>
          <a:prstGeom prst="rect">
            <a:avLst/>
          </a:prstGeom>
          <a:noFill/>
          <a:ln>
            <a:noFill/>
          </a:ln>
        </p:spPr>
      </p:pic>
      <p:sp>
        <p:nvSpPr>
          <p:cNvPr id="16391" name="TextBox 1920"/>
          <p:cNvSpPr txBox="1">
            <a:spLocks noChangeArrowheads="1"/>
          </p:cNvSpPr>
          <p:nvPr/>
        </p:nvSpPr>
        <p:spPr bwMode="auto">
          <a:xfrm>
            <a:off x="3764411" y="1686720"/>
            <a:ext cx="6175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fr-FR" sz="1600" dirty="0"/>
              <a:t>User</a:t>
            </a:r>
            <a:endParaRPr lang="nl-BE" altLang="fr-FR" dirty="0"/>
          </a:p>
        </p:txBody>
      </p:sp>
      <p:pic>
        <p:nvPicPr>
          <p:cNvPr id="1941" name="Picture 1940"/>
          <p:cNvPicPr>
            <a:picLocks noChangeAspect="1"/>
          </p:cNvPicPr>
          <p:nvPr/>
        </p:nvPicPr>
        <p:blipFill>
          <a:blip r:embed="rId3">
            <a:duotone>
              <a:schemeClr val="accent1">
                <a:shade val="45000"/>
                <a:satMod val="135000"/>
              </a:schemeClr>
              <a:prstClr val="white"/>
            </a:duotone>
            <a:lum bright="-12000"/>
          </a:blip>
          <a:stretch>
            <a:fillRect/>
          </a:stretch>
        </p:blipFill>
        <p:spPr>
          <a:xfrm>
            <a:off x="6008022" y="1463047"/>
            <a:ext cx="1453320" cy="816134"/>
          </a:xfrm>
          <a:prstGeom prst="rect">
            <a:avLst/>
          </a:prstGeom>
          <a:noFill/>
          <a:ln>
            <a:noFill/>
          </a:ln>
        </p:spPr>
      </p:pic>
      <p:sp>
        <p:nvSpPr>
          <p:cNvPr id="16393" name="TextBox 1941"/>
          <p:cNvSpPr txBox="1">
            <a:spLocks noChangeArrowheads="1"/>
          </p:cNvSpPr>
          <p:nvPr/>
        </p:nvSpPr>
        <p:spPr bwMode="auto">
          <a:xfrm>
            <a:off x="6090561" y="1440657"/>
            <a:ext cx="134844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dirty="0"/>
              <a:t>Policy </a:t>
            </a:r>
            <a:br>
              <a:rPr lang="nl-BE" altLang="fr-FR" sz="1600" dirty="0"/>
            </a:br>
            <a:r>
              <a:rPr lang="nl-BE" altLang="fr-FR" sz="1600" dirty="0" err="1"/>
              <a:t>Enforcement</a:t>
            </a:r>
            <a:r>
              <a:rPr lang="nl-BE" altLang="fr-FR" sz="1600" dirty="0"/>
              <a:t/>
            </a:r>
            <a:br>
              <a:rPr lang="nl-BE" altLang="fr-FR" sz="1600" dirty="0"/>
            </a:br>
            <a:r>
              <a:rPr lang="nl-BE" altLang="fr-FR" sz="1600" dirty="0"/>
              <a:t>(PEP)</a:t>
            </a:r>
          </a:p>
        </p:txBody>
      </p:sp>
      <p:pic>
        <p:nvPicPr>
          <p:cNvPr id="1943" name="Picture 1942"/>
          <p:cNvPicPr>
            <a:picLocks noChangeAspect="1"/>
          </p:cNvPicPr>
          <p:nvPr/>
        </p:nvPicPr>
        <p:blipFill>
          <a:blip r:embed="rId3">
            <a:lum bright="-12000"/>
            <a:duotone>
              <a:schemeClr val="accent1">
                <a:shade val="45000"/>
                <a:satMod val="135000"/>
              </a:schemeClr>
              <a:prstClr val="white"/>
            </a:duotone>
          </a:blip>
          <a:stretch>
            <a:fillRect/>
          </a:stretch>
        </p:blipFill>
        <p:spPr>
          <a:xfrm>
            <a:off x="8545837" y="1463047"/>
            <a:ext cx="1453320" cy="816134"/>
          </a:xfrm>
          <a:prstGeom prst="rect">
            <a:avLst/>
          </a:prstGeom>
          <a:noFill/>
          <a:ln>
            <a:noFill/>
          </a:ln>
        </p:spPr>
      </p:pic>
      <p:sp>
        <p:nvSpPr>
          <p:cNvPr id="16395" name="TextBox 1943"/>
          <p:cNvSpPr txBox="1">
            <a:spLocks noChangeArrowheads="1"/>
          </p:cNvSpPr>
          <p:nvPr/>
        </p:nvSpPr>
        <p:spPr bwMode="auto">
          <a:xfrm>
            <a:off x="8711061" y="1670845"/>
            <a:ext cx="11842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fr-FR" sz="1600"/>
              <a:t>Application</a:t>
            </a:r>
            <a:endParaRPr lang="nl-BE" altLang="fr-FR"/>
          </a:p>
        </p:txBody>
      </p:sp>
      <p:pic>
        <p:nvPicPr>
          <p:cNvPr id="1945" name="Picture 1944"/>
          <p:cNvPicPr>
            <a:picLocks noChangeAspect="1"/>
          </p:cNvPicPr>
          <p:nvPr/>
        </p:nvPicPr>
        <p:blipFill>
          <a:blip r:embed="rId3">
            <a:duotone>
              <a:schemeClr val="accent1">
                <a:shade val="45000"/>
                <a:satMod val="135000"/>
              </a:schemeClr>
              <a:prstClr val="white"/>
            </a:duotone>
            <a:lum bright="-12000"/>
          </a:blip>
          <a:stretch>
            <a:fillRect/>
          </a:stretch>
        </p:blipFill>
        <p:spPr>
          <a:xfrm>
            <a:off x="6008022" y="2854642"/>
            <a:ext cx="1453320" cy="816134"/>
          </a:xfrm>
          <a:prstGeom prst="rect">
            <a:avLst/>
          </a:prstGeom>
          <a:noFill/>
          <a:ln>
            <a:noFill/>
          </a:ln>
        </p:spPr>
      </p:pic>
      <p:sp>
        <p:nvSpPr>
          <p:cNvPr id="16397" name="TextBox 1945"/>
          <p:cNvSpPr txBox="1">
            <a:spLocks noChangeArrowheads="1"/>
          </p:cNvSpPr>
          <p:nvPr/>
        </p:nvSpPr>
        <p:spPr bwMode="auto">
          <a:xfrm>
            <a:off x="6232973" y="2844007"/>
            <a:ext cx="9683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Decision</a:t>
            </a:r>
            <a:br>
              <a:rPr lang="nl-BE" altLang="fr-FR" sz="1600"/>
            </a:br>
            <a:r>
              <a:rPr lang="nl-BE" altLang="fr-FR" sz="1600"/>
              <a:t>(PDP)</a:t>
            </a:r>
            <a:endParaRPr lang="nl-BE" altLang="fr-FR"/>
          </a:p>
        </p:txBody>
      </p:sp>
      <p:pic>
        <p:nvPicPr>
          <p:cNvPr id="1948" name="Picture 1947"/>
          <p:cNvPicPr>
            <a:picLocks noChangeAspect="1"/>
          </p:cNvPicPr>
          <p:nvPr/>
        </p:nvPicPr>
        <p:blipFill>
          <a:blip r:embed="rId3">
            <a:duotone>
              <a:schemeClr val="accent1">
                <a:shade val="45000"/>
                <a:satMod val="135000"/>
              </a:schemeClr>
              <a:prstClr val="white"/>
            </a:duotone>
            <a:lum bright="-12000"/>
          </a:blip>
          <a:stretch>
            <a:fillRect/>
          </a:stretch>
        </p:blipFill>
        <p:spPr>
          <a:xfrm>
            <a:off x="8526907" y="4233218"/>
            <a:ext cx="1472251" cy="826765"/>
          </a:xfrm>
          <a:prstGeom prst="rect">
            <a:avLst/>
          </a:prstGeom>
          <a:noFill/>
          <a:ln>
            <a:noFill/>
          </a:ln>
        </p:spPr>
      </p:pic>
      <p:sp>
        <p:nvSpPr>
          <p:cNvPr id="16399" name="TextBox 1948"/>
          <p:cNvSpPr txBox="1">
            <a:spLocks noChangeArrowheads="1"/>
          </p:cNvSpPr>
          <p:nvPr/>
        </p:nvSpPr>
        <p:spPr bwMode="auto">
          <a:xfrm>
            <a:off x="8647561" y="4225131"/>
            <a:ext cx="122713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Information</a:t>
            </a:r>
            <a:br>
              <a:rPr lang="nl-BE" altLang="fr-FR" sz="1600"/>
            </a:br>
            <a:r>
              <a:rPr lang="nl-BE" altLang="fr-FR" sz="1600"/>
              <a:t>(PIP)</a:t>
            </a:r>
            <a:endParaRPr lang="nl-BE" altLang="fr-FR"/>
          </a:p>
        </p:txBody>
      </p:sp>
      <p:pic>
        <p:nvPicPr>
          <p:cNvPr id="1950" name="Picture 1949"/>
          <p:cNvPicPr>
            <a:picLocks noChangeAspect="1"/>
          </p:cNvPicPr>
          <p:nvPr/>
        </p:nvPicPr>
        <p:blipFill>
          <a:blip r:embed="rId3">
            <a:lum bright="-12000"/>
            <a:duotone>
              <a:schemeClr val="accent1">
                <a:shade val="45000"/>
                <a:satMod val="135000"/>
              </a:schemeClr>
              <a:prstClr val="white"/>
            </a:duotone>
          </a:blip>
          <a:stretch>
            <a:fillRect/>
          </a:stretch>
        </p:blipFill>
        <p:spPr>
          <a:xfrm>
            <a:off x="6527774" y="4235588"/>
            <a:ext cx="1453320" cy="816134"/>
          </a:xfrm>
          <a:prstGeom prst="rect">
            <a:avLst/>
          </a:prstGeom>
          <a:noFill/>
          <a:ln>
            <a:noFill/>
          </a:ln>
        </p:spPr>
      </p:pic>
      <p:sp>
        <p:nvSpPr>
          <p:cNvPr id="16401" name="TextBox 1950"/>
          <p:cNvSpPr txBox="1">
            <a:spLocks noChangeArrowheads="1"/>
          </p:cNvSpPr>
          <p:nvPr/>
        </p:nvSpPr>
        <p:spPr bwMode="auto">
          <a:xfrm>
            <a:off x="6648898" y="4228307"/>
            <a:ext cx="1211263"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Information</a:t>
            </a:r>
            <a:br>
              <a:rPr lang="nl-BE" altLang="fr-FR" sz="1600"/>
            </a:br>
            <a:r>
              <a:rPr lang="nl-BE" altLang="fr-FR" sz="1600"/>
              <a:t>(PIP)</a:t>
            </a:r>
            <a:endParaRPr lang="nl-BE" altLang="fr-FR"/>
          </a:p>
        </p:txBody>
      </p:sp>
      <p:pic>
        <p:nvPicPr>
          <p:cNvPr id="1953" name="Picture 1952"/>
          <p:cNvPicPr>
            <a:picLocks noChangeAspect="1"/>
          </p:cNvPicPr>
          <p:nvPr/>
        </p:nvPicPr>
        <p:blipFill>
          <a:blip r:embed="rId3">
            <a:duotone>
              <a:schemeClr val="accent1">
                <a:shade val="45000"/>
                <a:satMod val="135000"/>
              </a:schemeClr>
              <a:prstClr val="white"/>
            </a:duotone>
            <a:lum bright="-12000"/>
          </a:blip>
          <a:stretch>
            <a:fillRect/>
          </a:stretch>
        </p:blipFill>
        <p:spPr>
          <a:xfrm>
            <a:off x="3406192" y="4235588"/>
            <a:ext cx="1453320" cy="816134"/>
          </a:xfrm>
          <a:prstGeom prst="rect">
            <a:avLst/>
          </a:prstGeom>
          <a:noFill/>
          <a:ln>
            <a:noFill/>
          </a:ln>
        </p:spPr>
      </p:pic>
      <p:sp>
        <p:nvSpPr>
          <p:cNvPr id="16403" name="TextBox 1953"/>
          <p:cNvSpPr txBox="1">
            <a:spLocks noChangeArrowheads="1"/>
          </p:cNvSpPr>
          <p:nvPr/>
        </p:nvSpPr>
        <p:spPr bwMode="auto">
          <a:xfrm>
            <a:off x="3391348" y="4212431"/>
            <a:ext cx="14827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Administration</a:t>
            </a:r>
            <a:br>
              <a:rPr lang="nl-BE" altLang="fr-FR" sz="1600"/>
            </a:br>
            <a:r>
              <a:rPr lang="nl-BE" altLang="fr-FR" sz="1600"/>
              <a:t>(PAP)</a:t>
            </a:r>
            <a:endParaRPr lang="nl-BE" altLang="fr-FR"/>
          </a:p>
        </p:txBody>
      </p:sp>
      <p:pic>
        <p:nvPicPr>
          <p:cNvPr id="16404" name="Picture 195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464372" y="5333207"/>
            <a:ext cx="13525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23" name="Straight Arrow Connector 1922"/>
          <p:cNvCxnSpPr>
            <a:stCxn id="16389" idx="3"/>
            <a:endCxn id="1953" idx="1"/>
          </p:cNvCxnSpPr>
          <p:nvPr/>
        </p:nvCxnSpPr>
        <p:spPr>
          <a:xfrm flipV="1">
            <a:off x="2238823" y="4644231"/>
            <a:ext cx="1166813"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1926" name="Elbow Connector 1925"/>
          <p:cNvCxnSpPr>
            <a:endCxn id="16403" idx="0"/>
          </p:cNvCxnSpPr>
          <p:nvPr/>
        </p:nvCxnSpPr>
        <p:spPr>
          <a:xfrm rot="10800000" flipV="1">
            <a:off x="4132711" y="3442495"/>
            <a:ext cx="1874837" cy="769937"/>
          </a:xfrm>
          <a:prstGeom prst="bentConnector2">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1928" name="Elbow Connector 1927"/>
          <p:cNvCxnSpPr>
            <a:endCxn id="16399" idx="0"/>
          </p:cNvCxnSpPr>
          <p:nvPr/>
        </p:nvCxnSpPr>
        <p:spPr>
          <a:xfrm>
            <a:off x="7461698" y="3456781"/>
            <a:ext cx="1800225" cy="768350"/>
          </a:xfrm>
          <a:prstGeom prst="bentConnector2">
            <a:avLst/>
          </a:prstGeom>
          <a:ln w="19050">
            <a:solidFill>
              <a:srgbClr val="9CB0B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38" name="Straight Arrow Connector 1937"/>
          <p:cNvCxnSpPr/>
          <p:nvPr/>
        </p:nvCxnSpPr>
        <p:spPr>
          <a:xfrm>
            <a:off x="7172772" y="3653631"/>
            <a:ext cx="0" cy="596900"/>
          </a:xfrm>
          <a:prstGeom prst="straightConnector1">
            <a:avLst/>
          </a:prstGeom>
          <a:ln w="19050">
            <a:solidFill>
              <a:srgbClr val="9CB0B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89" name="Straight Connector 1988"/>
          <p:cNvCxnSpPr/>
          <p:nvPr/>
        </p:nvCxnSpPr>
        <p:spPr>
          <a:xfrm flipH="1">
            <a:off x="4132710" y="4998244"/>
            <a:ext cx="0" cy="360362"/>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cxnSp>
        <p:nvCxnSpPr>
          <p:cNvPr id="1990" name="Straight Arrow Connector 1989"/>
          <p:cNvCxnSpPr/>
          <p:nvPr/>
        </p:nvCxnSpPr>
        <p:spPr>
          <a:xfrm>
            <a:off x="4826447" y="2070894"/>
            <a:ext cx="1181100"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1994" name="Straight Arrow Connector 1993"/>
          <p:cNvCxnSpPr/>
          <p:nvPr/>
        </p:nvCxnSpPr>
        <p:spPr>
          <a:xfrm>
            <a:off x="7452172" y="2024856"/>
            <a:ext cx="1093788"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2000" name="Straight Arrow Connector 1999"/>
          <p:cNvCxnSpPr/>
          <p:nvPr/>
        </p:nvCxnSpPr>
        <p:spPr>
          <a:xfrm>
            <a:off x="6234560" y="2286794"/>
            <a:ext cx="0" cy="57785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1992" name="Elbow Connector 1991"/>
          <p:cNvCxnSpPr/>
          <p:nvPr/>
        </p:nvCxnSpPr>
        <p:spPr>
          <a:xfrm rot="10800000">
            <a:off x="4794698" y="1727994"/>
            <a:ext cx="2532063" cy="519112"/>
          </a:xfrm>
          <a:prstGeom prst="bentConnector3">
            <a:avLst>
              <a:gd name="adj1" fmla="val -235"/>
            </a:avLst>
          </a:prstGeom>
          <a:ln w="19050">
            <a:solidFill>
              <a:srgbClr val="9CB0B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03" name="Elbow Connector 2002"/>
          <p:cNvCxnSpPr/>
          <p:nvPr/>
        </p:nvCxnSpPr>
        <p:spPr>
          <a:xfrm>
            <a:off x="6039298" y="2069306"/>
            <a:ext cx="195263" cy="185738"/>
          </a:xfrm>
          <a:prstGeom prst="bentConnector3">
            <a:avLst>
              <a:gd name="adj1" fmla="val 103615"/>
            </a:avLst>
          </a:prstGeom>
          <a:ln w="19050">
            <a:solidFill>
              <a:srgbClr val="9CB0B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2010" name="Straight Connector 2009"/>
          <p:cNvCxnSpPr/>
          <p:nvPr/>
        </p:nvCxnSpPr>
        <p:spPr>
          <a:xfrm>
            <a:off x="7336286" y="2024856"/>
            <a:ext cx="115887" cy="0"/>
          </a:xfrm>
          <a:prstGeom prst="line">
            <a:avLst/>
          </a:prstGeom>
          <a:ln w="19050">
            <a:solidFill>
              <a:srgbClr val="9CB0B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6416" name="TextBox 2021"/>
          <p:cNvSpPr txBox="1">
            <a:spLocks noChangeArrowheads="1"/>
          </p:cNvSpPr>
          <p:nvPr/>
        </p:nvSpPr>
        <p:spPr bwMode="auto">
          <a:xfrm>
            <a:off x="6588572" y="6026945"/>
            <a:ext cx="13096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Authentic source</a:t>
            </a:r>
          </a:p>
        </p:txBody>
      </p:sp>
      <p:sp>
        <p:nvSpPr>
          <p:cNvPr id="16417" name="TextBox 2033"/>
          <p:cNvSpPr txBox="1">
            <a:spLocks noChangeArrowheads="1"/>
          </p:cNvSpPr>
          <p:nvPr/>
        </p:nvSpPr>
        <p:spPr bwMode="auto">
          <a:xfrm>
            <a:off x="8647561" y="6026945"/>
            <a:ext cx="1311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Authentic source</a:t>
            </a:r>
          </a:p>
        </p:txBody>
      </p:sp>
      <p:sp>
        <p:nvSpPr>
          <p:cNvPr id="16418" name="TextBox 2034"/>
          <p:cNvSpPr txBox="1">
            <a:spLocks noChangeArrowheads="1"/>
          </p:cNvSpPr>
          <p:nvPr/>
        </p:nvSpPr>
        <p:spPr bwMode="auto">
          <a:xfrm>
            <a:off x="3445323" y="6026945"/>
            <a:ext cx="1311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Policy repository</a:t>
            </a:r>
          </a:p>
        </p:txBody>
      </p:sp>
      <p:sp>
        <p:nvSpPr>
          <p:cNvPr id="16419" name="TextBox 2035"/>
          <p:cNvSpPr txBox="1">
            <a:spLocks noChangeArrowheads="1"/>
          </p:cNvSpPr>
          <p:nvPr/>
        </p:nvSpPr>
        <p:spPr bwMode="auto">
          <a:xfrm>
            <a:off x="2126111" y="4248944"/>
            <a:ext cx="131127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Policy management</a:t>
            </a:r>
          </a:p>
        </p:txBody>
      </p:sp>
      <p:sp>
        <p:nvSpPr>
          <p:cNvPr id="16420" name="TextBox 2038"/>
          <p:cNvSpPr txBox="1">
            <a:spLocks noChangeArrowheads="1"/>
          </p:cNvSpPr>
          <p:nvPr/>
        </p:nvSpPr>
        <p:spPr bwMode="auto">
          <a:xfrm>
            <a:off x="4697861" y="2089944"/>
            <a:ext cx="1309687"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p:txBody>
      </p:sp>
      <p:sp>
        <p:nvSpPr>
          <p:cNvPr id="16421" name="TextBox 2039"/>
          <p:cNvSpPr txBox="1">
            <a:spLocks noChangeArrowheads="1"/>
          </p:cNvSpPr>
          <p:nvPr/>
        </p:nvSpPr>
        <p:spPr bwMode="auto">
          <a:xfrm>
            <a:off x="4750248" y="1124745"/>
            <a:ext cx="131127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a:p>
            <a:pPr algn="ctr" eaLnBrk="1" hangingPunct="1"/>
            <a:r>
              <a:rPr lang="nl-BE" altLang="fr-FR" sz="1100"/>
              <a:t>DENIED</a:t>
            </a:r>
          </a:p>
        </p:txBody>
      </p:sp>
      <p:sp>
        <p:nvSpPr>
          <p:cNvPr id="16422" name="TextBox 2040"/>
          <p:cNvSpPr txBox="1">
            <a:spLocks noChangeArrowheads="1"/>
          </p:cNvSpPr>
          <p:nvPr/>
        </p:nvSpPr>
        <p:spPr bwMode="auto">
          <a:xfrm>
            <a:off x="7325173" y="1345407"/>
            <a:ext cx="13112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a:p>
            <a:pPr algn="ctr" eaLnBrk="1" hangingPunct="1"/>
            <a:r>
              <a:rPr lang="nl-BE" altLang="fr-FR" sz="1100"/>
              <a:t>PERMITTED</a:t>
            </a:r>
          </a:p>
        </p:txBody>
      </p:sp>
      <p:sp>
        <p:nvSpPr>
          <p:cNvPr id="16423" name="TextBox 2041"/>
          <p:cNvSpPr txBox="1">
            <a:spLocks noChangeArrowheads="1"/>
          </p:cNvSpPr>
          <p:nvPr/>
        </p:nvSpPr>
        <p:spPr bwMode="auto">
          <a:xfrm>
            <a:off x="8193536" y="2980532"/>
            <a:ext cx="13112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Information </a:t>
            </a:r>
            <a:br>
              <a:rPr lang="nl-BE" altLang="fr-FR" sz="1100" dirty="0"/>
            </a:br>
            <a:r>
              <a:rPr lang="nl-BE" altLang="fr-FR" sz="1100" dirty="0" err="1"/>
              <a:t>request</a:t>
            </a:r>
            <a:r>
              <a:rPr lang="nl-BE" altLang="fr-FR" sz="1100" dirty="0"/>
              <a:t>/reply</a:t>
            </a:r>
          </a:p>
        </p:txBody>
      </p:sp>
      <p:sp>
        <p:nvSpPr>
          <p:cNvPr id="16424" name="TextBox 2042"/>
          <p:cNvSpPr txBox="1">
            <a:spLocks noChangeArrowheads="1"/>
          </p:cNvSpPr>
          <p:nvPr/>
        </p:nvSpPr>
        <p:spPr bwMode="auto">
          <a:xfrm>
            <a:off x="6005961" y="3747294"/>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Information </a:t>
            </a:r>
            <a:br>
              <a:rPr lang="nl-BE" altLang="fr-FR" sz="1100" dirty="0"/>
            </a:br>
            <a:r>
              <a:rPr lang="nl-BE" altLang="fr-FR" sz="1100" dirty="0" err="1"/>
              <a:t>request</a:t>
            </a:r>
            <a:r>
              <a:rPr lang="nl-BE" altLang="fr-FR" sz="1100" dirty="0"/>
              <a:t>/reply</a:t>
            </a:r>
          </a:p>
        </p:txBody>
      </p:sp>
      <p:sp>
        <p:nvSpPr>
          <p:cNvPr id="16425" name="TextBox 2043"/>
          <p:cNvSpPr txBox="1">
            <a:spLocks noChangeArrowheads="1"/>
          </p:cNvSpPr>
          <p:nvPr/>
        </p:nvSpPr>
        <p:spPr bwMode="auto">
          <a:xfrm>
            <a:off x="5907536" y="2350294"/>
            <a:ext cx="13096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err="1"/>
              <a:t>Decision</a:t>
            </a:r>
            <a:r>
              <a:rPr lang="nl-BE" altLang="fr-FR" sz="1100" dirty="0"/>
              <a:t>  </a:t>
            </a:r>
            <a:br>
              <a:rPr lang="nl-BE" altLang="fr-FR" sz="1100" dirty="0"/>
            </a:br>
            <a:r>
              <a:rPr lang="nl-BE" altLang="fr-FR" sz="1100" dirty="0" err="1"/>
              <a:t>request</a:t>
            </a:r>
            <a:endParaRPr lang="nl-BE" altLang="fr-FR" sz="1100" dirty="0"/>
          </a:p>
        </p:txBody>
      </p:sp>
      <p:sp>
        <p:nvSpPr>
          <p:cNvPr id="16426" name="TextBox 2044"/>
          <p:cNvSpPr txBox="1">
            <a:spLocks noChangeArrowheads="1"/>
          </p:cNvSpPr>
          <p:nvPr/>
        </p:nvSpPr>
        <p:spPr bwMode="auto">
          <a:xfrm>
            <a:off x="6980686" y="2328069"/>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err="1"/>
              <a:t>Decision</a:t>
            </a:r>
            <a:r>
              <a:rPr lang="nl-BE" altLang="fr-FR" sz="1100" dirty="0"/>
              <a:t>  </a:t>
            </a:r>
            <a:br>
              <a:rPr lang="nl-BE" altLang="fr-FR" sz="1100" dirty="0"/>
            </a:br>
            <a:r>
              <a:rPr lang="nl-BE" altLang="fr-FR" sz="1100" dirty="0"/>
              <a:t>reply</a:t>
            </a:r>
          </a:p>
        </p:txBody>
      </p:sp>
      <p:pic>
        <p:nvPicPr>
          <p:cNvPr id="16428" name="Picture 205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585647" y="5333207"/>
            <a:ext cx="13525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29" name="Picture 205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566347" y="5333207"/>
            <a:ext cx="13541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30" name="TextBox 2055"/>
          <p:cNvSpPr txBox="1">
            <a:spLocks noChangeArrowheads="1"/>
          </p:cNvSpPr>
          <p:nvPr/>
        </p:nvSpPr>
        <p:spPr bwMode="auto">
          <a:xfrm>
            <a:off x="3899348" y="2988470"/>
            <a:ext cx="131127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Policy</a:t>
            </a:r>
          </a:p>
          <a:p>
            <a:pPr algn="ctr" eaLnBrk="1" hangingPunct="1"/>
            <a:r>
              <a:rPr lang="nl-BE" altLang="fr-FR" sz="1100" dirty="0"/>
              <a:t>retrieval</a:t>
            </a:r>
          </a:p>
        </p:txBody>
      </p:sp>
      <p:sp>
        <p:nvSpPr>
          <p:cNvPr id="16431" name="TextBox 2056"/>
          <p:cNvSpPr txBox="1">
            <a:spLocks noChangeArrowheads="1"/>
          </p:cNvSpPr>
          <p:nvPr/>
        </p:nvSpPr>
        <p:spPr bwMode="auto">
          <a:xfrm>
            <a:off x="1343472" y="4928395"/>
            <a:ext cx="13096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Manager</a:t>
            </a:r>
          </a:p>
        </p:txBody>
      </p:sp>
      <p:sp>
        <p:nvSpPr>
          <p:cNvPr id="2" name="Title 1"/>
          <p:cNvSpPr>
            <a:spLocks noGrp="1"/>
          </p:cNvSpPr>
          <p:nvPr>
            <p:ph type="title"/>
          </p:nvPr>
        </p:nvSpPr>
        <p:spPr/>
        <p:txBody>
          <a:bodyPr/>
          <a:lstStyle/>
          <a:p>
            <a:r>
              <a:rPr lang="en-GB" dirty="0" smtClean="0"/>
              <a:t>Policy Enforcement Model (XACML)</a:t>
            </a:r>
            <a:endParaRPr lang="en-GB" dirty="0"/>
          </a:p>
        </p:txBody>
      </p:sp>
      <p:sp>
        <p:nvSpPr>
          <p:cNvPr id="5" name="Tijdelijke aanduiding voor dianummer 4"/>
          <p:cNvSpPr>
            <a:spLocks noGrp="1"/>
          </p:cNvSpPr>
          <p:nvPr>
            <p:ph type="sldNum" sz="quarter" idx="4"/>
          </p:nvPr>
        </p:nvSpPr>
        <p:spPr/>
        <p:txBody>
          <a:bodyPr/>
          <a:lstStyle/>
          <a:p>
            <a:r>
              <a:rPr lang="fr-BE" smtClean="0"/>
              <a:t> </a:t>
            </a:r>
            <a:fld id="{30A9230E-FFBB-4CCB-ABD7-198084EDE768}" type="slidenum">
              <a:rPr lang="fr-BE" smtClean="0"/>
              <a:pPr/>
              <a:t>15</a:t>
            </a:fld>
            <a:r>
              <a:rPr lang="fr-BE" smtClean="0"/>
              <a:t> </a:t>
            </a:r>
            <a:endParaRPr lang="fr-BE" dirty="0"/>
          </a:p>
        </p:txBody>
      </p:sp>
    </p:spTree>
    <p:extLst>
      <p:ext uri="{BB962C8B-B14F-4D97-AF65-F5344CB8AC3E}">
        <p14:creationId xmlns:p14="http://schemas.microsoft.com/office/powerpoint/2010/main" val="280157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p:txBody>
          <a:bodyPr/>
          <a:lstStyle/>
          <a:p>
            <a:r>
              <a:rPr lang="en-GB" altLang="nl-BE" noProof="0" dirty="0" smtClean="0">
                <a:sym typeface="Arial" panose="020B0604020202020204" pitchFamily="34" charset="0"/>
              </a:rPr>
              <a:t>intercepts the request for authorization with all available information about the user, the requested action, the resources and the environment</a:t>
            </a:r>
          </a:p>
          <a:p>
            <a:r>
              <a:rPr lang="en-GB" altLang="nl-BE" noProof="0" dirty="0" smtClean="0">
                <a:sym typeface="Arial" panose="020B0604020202020204" pitchFamily="34" charset="0"/>
              </a:rPr>
              <a:t>passes on the request for authorization to the Policy Decision Point (PDP) and extracts a decision regarding authorization</a:t>
            </a:r>
          </a:p>
          <a:p>
            <a:r>
              <a:rPr lang="en-GB" altLang="nl-BE" noProof="0" dirty="0" smtClean="0">
                <a:sym typeface="Arial" panose="020B0604020202020204" pitchFamily="34" charset="0"/>
              </a:rPr>
              <a:t>grants access to the application and provides relevant credentials</a:t>
            </a:r>
          </a:p>
        </p:txBody>
      </p:sp>
      <p:sp>
        <p:nvSpPr>
          <p:cNvPr id="17410" name="Rectangle 2"/>
          <p:cNvSpPr>
            <a:spLocks noGrp="1" noChangeArrowheads="1"/>
          </p:cNvSpPr>
          <p:nvPr>
            <p:ph type="title"/>
          </p:nvPr>
        </p:nvSpPr>
        <p:spPr/>
        <p:txBody>
          <a:bodyPr/>
          <a:lstStyle/>
          <a:p>
            <a:r>
              <a:rPr lang="en-GB" altLang="nl-BE" noProof="0" dirty="0" smtClean="0">
                <a:sym typeface="Arial" panose="020B0604020202020204" pitchFamily="34" charset="0"/>
              </a:rPr>
              <a:t>Policy Enforcement Point (PEP)</a:t>
            </a:r>
          </a:p>
        </p:txBody>
      </p:sp>
      <p:cxnSp>
        <p:nvCxnSpPr>
          <p:cNvPr id="87" name="Straight Arrow Connector 86"/>
          <p:cNvCxnSpPr/>
          <p:nvPr/>
        </p:nvCxnSpPr>
        <p:spPr>
          <a:xfrm flipV="1">
            <a:off x="6709351" y="5179466"/>
            <a:ext cx="1588" cy="59055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pic>
        <p:nvPicPr>
          <p:cNvPr id="88" name="Picture 87"/>
          <p:cNvPicPr>
            <a:picLocks noChangeAspect="1"/>
          </p:cNvPicPr>
          <p:nvPr/>
        </p:nvPicPr>
        <p:blipFill>
          <a:blip r:embed="rId3">
            <a:lum bright="-12000"/>
            <a:duotone>
              <a:schemeClr val="accent1">
                <a:shade val="45000"/>
                <a:satMod val="135000"/>
              </a:schemeClr>
              <a:prstClr val="white"/>
            </a:duotone>
          </a:blip>
          <a:stretch>
            <a:fillRect/>
          </a:stretch>
        </p:blipFill>
        <p:spPr>
          <a:xfrm>
            <a:off x="2757941" y="4368419"/>
            <a:ext cx="1453320" cy="816134"/>
          </a:xfrm>
          <a:prstGeom prst="rect">
            <a:avLst/>
          </a:prstGeom>
          <a:noFill/>
          <a:ln>
            <a:noFill/>
          </a:ln>
        </p:spPr>
      </p:pic>
      <p:sp>
        <p:nvSpPr>
          <p:cNvPr id="17414" name="TextBox 88"/>
          <p:cNvSpPr txBox="1">
            <a:spLocks noChangeArrowheads="1"/>
          </p:cNvSpPr>
          <p:nvPr/>
        </p:nvSpPr>
        <p:spPr bwMode="auto">
          <a:xfrm>
            <a:off x="3148590" y="4592092"/>
            <a:ext cx="6175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fr-FR" sz="1600"/>
              <a:t>User</a:t>
            </a:r>
            <a:endParaRPr lang="nl-BE" altLang="fr-FR"/>
          </a:p>
        </p:txBody>
      </p:sp>
      <p:pic>
        <p:nvPicPr>
          <p:cNvPr id="90" name="Picture 89"/>
          <p:cNvPicPr>
            <a:picLocks noChangeAspect="1"/>
          </p:cNvPicPr>
          <p:nvPr/>
        </p:nvPicPr>
        <p:blipFill>
          <a:blip r:embed="rId3">
            <a:duotone>
              <a:schemeClr val="accent1">
                <a:shade val="45000"/>
                <a:satMod val="135000"/>
              </a:schemeClr>
              <a:prstClr val="white"/>
            </a:duotone>
            <a:lum bright="-12000"/>
          </a:blip>
          <a:stretch>
            <a:fillRect/>
          </a:stretch>
        </p:blipFill>
        <p:spPr>
          <a:xfrm>
            <a:off x="5392201" y="4368419"/>
            <a:ext cx="1453320" cy="816134"/>
          </a:xfrm>
          <a:prstGeom prst="rect">
            <a:avLst/>
          </a:prstGeom>
          <a:noFill/>
          <a:ln>
            <a:noFill/>
          </a:ln>
        </p:spPr>
      </p:pic>
      <p:sp>
        <p:nvSpPr>
          <p:cNvPr id="17416" name="TextBox 90"/>
          <p:cNvSpPr txBox="1">
            <a:spLocks noChangeArrowheads="1"/>
          </p:cNvSpPr>
          <p:nvPr/>
        </p:nvSpPr>
        <p:spPr bwMode="auto">
          <a:xfrm>
            <a:off x="5474740" y="4346029"/>
            <a:ext cx="134844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dirty="0"/>
              <a:t>Policy </a:t>
            </a:r>
            <a:br>
              <a:rPr lang="nl-BE" altLang="fr-FR" sz="1600" dirty="0"/>
            </a:br>
            <a:r>
              <a:rPr lang="nl-BE" altLang="fr-FR" sz="1600" dirty="0" err="1"/>
              <a:t>Enforcement</a:t>
            </a:r>
            <a:r>
              <a:rPr lang="nl-BE" altLang="fr-FR" sz="1600" dirty="0"/>
              <a:t/>
            </a:r>
            <a:br>
              <a:rPr lang="nl-BE" altLang="fr-FR" sz="1600" dirty="0"/>
            </a:br>
            <a:r>
              <a:rPr lang="nl-BE" altLang="fr-FR" sz="1600" dirty="0"/>
              <a:t>(PEP)</a:t>
            </a:r>
          </a:p>
        </p:txBody>
      </p:sp>
      <p:pic>
        <p:nvPicPr>
          <p:cNvPr id="92" name="Picture 91"/>
          <p:cNvPicPr>
            <a:picLocks noChangeAspect="1"/>
          </p:cNvPicPr>
          <p:nvPr/>
        </p:nvPicPr>
        <p:blipFill>
          <a:blip r:embed="rId3">
            <a:lum bright="-12000"/>
            <a:duotone>
              <a:schemeClr val="accent1">
                <a:shade val="45000"/>
                <a:satMod val="135000"/>
              </a:schemeClr>
              <a:prstClr val="white"/>
            </a:duotone>
          </a:blip>
          <a:stretch>
            <a:fillRect/>
          </a:stretch>
        </p:blipFill>
        <p:spPr>
          <a:xfrm>
            <a:off x="7930016" y="4368419"/>
            <a:ext cx="1453320" cy="816134"/>
          </a:xfrm>
          <a:prstGeom prst="rect">
            <a:avLst/>
          </a:prstGeom>
          <a:noFill/>
          <a:ln>
            <a:noFill/>
          </a:ln>
        </p:spPr>
      </p:pic>
      <p:sp>
        <p:nvSpPr>
          <p:cNvPr id="17418" name="TextBox 92"/>
          <p:cNvSpPr txBox="1">
            <a:spLocks noChangeArrowheads="1"/>
          </p:cNvSpPr>
          <p:nvPr/>
        </p:nvSpPr>
        <p:spPr bwMode="auto">
          <a:xfrm>
            <a:off x="8095240" y="4576217"/>
            <a:ext cx="11842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fr-FR" sz="1600"/>
              <a:t>Application</a:t>
            </a:r>
            <a:endParaRPr lang="nl-BE" altLang="fr-FR"/>
          </a:p>
        </p:txBody>
      </p:sp>
      <p:pic>
        <p:nvPicPr>
          <p:cNvPr id="94" name="Picture 93"/>
          <p:cNvPicPr>
            <a:picLocks noChangeAspect="1"/>
          </p:cNvPicPr>
          <p:nvPr/>
        </p:nvPicPr>
        <p:blipFill>
          <a:blip r:embed="rId3">
            <a:duotone>
              <a:schemeClr val="accent1">
                <a:shade val="45000"/>
                <a:satMod val="135000"/>
              </a:schemeClr>
              <a:prstClr val="white"/>
            </a:duotone>
            <a:lum bright="-12000"/>
          </a:blip>
          <a:stretch>
            <a:fillRect/>
          </a:stretch>
        </p:blipFill>
        <p:spPr>
          <a:xfrm>
            <a:off x="5392201" y="5760014"/>
            <a:ext cx="1453320" cy="816134"/>
          </a:xfrm>
          <a:prstGeom prst="rect">
            <a:avLst/>
          </a:prstGeom>
          <a:noFill/>
          <a:ln>
            <a:noFill/>
          </a:ln>
        </p:spPr>
      </p:pic>
      <p:sp>
        <p:nvSpPr>
          <p:cNvPr id="17420" name="TextBox 94"/>
          <p:cNvSpPr txBox="1">
            <a:spLocks noChangeArrowheads="1"/>
          </p:cNvSpPr>
          <p:nvPr/>
        </p:nvSpPr>
        <p:spPr bwMode="auto">
          <a:xfrm>
            <a:off x="5617152" y="5749379"/>
            <a:ext cx="9683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Decision</a:t>
            </a:r>
            <a:br>
              <a:rPr lang="nl-BE" altLang="fr-FR" sz="1600"/>
            </a:br>
            <a:r>
              <a:rPr lang="nl-BE" altLang="fr-FR" sz="1600"/>
              <a:t>(PDP)</a:t>
            </a:r>
            <a:endParaRPr lang="nl-BE" altLang="fr-FR"/>
          </a:p>
        </p:txBody>
      </p:sp>
      <p:cxnSp>
        <p:nvCxnSpPr>
          <p:cNvPr id="96" name="Straight Arrow Connector 95"/>
          <p:cNvCxnSpPr/>
          <p:nvPr/>
        </p:nvCxnSpPr>
        <p:spPr>
          <a:xfrm>
            <a:off x="4210626" y="4976266"/>
            <a:ext cx="1181100"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a:off x="6836351" y="4930228"/>
            <a:ext cx="1093788"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a:off x="5618739" y="5192166"/>
            <a:ext cx="0" cy="57785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Elbow Connector 98"/>
          <p:cNvCxnSpPr/>
          <p:nvPr/>
        </p:nvCxnSpPr>
        <p:spPr>
          <a:xfrm rot="10800000">
            <a:off x="4178877" y="4633366"/>
            <a:ext cx="2532063" cy="519112"/>
          </a:xfrm>
          <a:prstGeom prst="bentConnector3">
            <a:avLst>
              <a:gd name="adj1" fmla="val -235"/>
            </a:avLst>
          </a:prstGeom>
          <a:ln w="19050">
            <a:solidFill>
              <a:srgbClr val="9CB0B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00" name="Elbow Connector 99"/>
          <p:cNvCxnSpPr/>
          <p:nvPr/>
        </p:nvCxnSpPr>
        <p:spPr>
          <a:xfrm>
            <a:off x="5423477" y="4974678"/>
            <a:ext cx="195263" cy="185738"/>
          </a:xfrm>
          <a:prstGeom prst="bentConnector3">
            <a:avLst>
              <a:gd name="adj1" fmla="val 103615"/>
            </a:avLst>
          </a:prstGeom>
          <a:ln w="19050">
            <a:solidFill>
              <a:srgbClr val="9CB0B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6720465" y="4930228"/>
            <a:ext cx="115887" cy="0"/>
          </a:xfrm>
          <a:prstGeom prst="line">
            <a:avLst/>
          </a:prstGeom>
          <a:ln w="19050">
            <a:solidFill>
              <a:srgbClr val="9CB0B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7427" name="TextBox 101"/>
          <p:cNvSpPr txBox="1">
            <a:spLocks noChangeArrowheads="1"/>
          </p:cNvSpPr>
          <p:nvPr/>
        </p:nvSpPr>
        <p:spPr bwMode="auto">
          <a:xfrm>
            <a:off x="4082040" y="4995316"/>
            <a:ext cx="1309687"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p:txBody>
      </p:sp>
      <p:sp>
        <p:nvSpPr>
          <p:cNvPr id="17428" name="TextBox 102"/>
          <p:cNvSpPr txBox="1">
            <a:spLocks noChangeArrowheads="1"/>
          </p:cNvSpPr>
          <p:nvPr/>
        </p:nvSpPr>
        <p:spPr bwMode="auto">
          <a:xfrm>
            <a:off x="4134427" y="4030117"/>
            <a:ext cx="131127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a:p>
            <a:pPr algn="ctr" eaLnBrk="1" hangingPunct="1"/>
            <a:r>
              <a:rPr lang="nl-BE" altLang="fr-FR" sz="1100"/>
              <a:t>DENIED</a:t>
            </a:r>
          </a:p>
        </p:txBody>
      </p:sp>
      <p:sp>
        <p:nvSpPr>
          <p:cNvPr id="17429" name="TextBox 103"/>
          <p:cNvSpPr txBox="1">
            <a:spLocks noChangeArrowheads="1"/>
          </p:cNvSpPr>
          <p:nvPr/>
        </p:nvSpPr>
        <p:spPr bwMode="auto">
          <a:xfrm>
            <a:off x="6709352" y="4250779"/>
            <a:ext cx="13112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a:p>
            <a:pPr algn="ctr" eaLnBrk="1" hangingPunct="1"/>
            <a:r>
              <a:rPr lang="nl-BE" altLang="fr-FR" sz="1100"/>
              <a:t>PERMITTED</a:t>
            </a:r>
          </a:p>
        </p:txBody>
      </p:sp>
      <p:sp>
        <p:nvSpPr>
          <p:cNvPr id="17430" name="TextBox 105"/>
          <p:cNvSpPr txBox="1">
            <a:spLocks noChangeArrowheads="1"/>
          </p:cNvSpPr>
          <p:nvPr/>
        </p:nvSpPr>
        <p:spPr bwMode="auto">
          <a:xfrm>
            <a:off x="5291715" y="5255666"/>
            <a:ext cx="13096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err="1"/>
              <a:t>Decision</a:t>
            </a:r>
            <a:r>
              <a:rPr lang="nl-BE" altLang="fr-FR" sz="1100" dirty="0"/>
              <a:t>  </a:t>
            </a:r>
            <a:br>
              <a:rPr lang="nl-BE" altLang="fr-FR" sz="1100" dirty="0"/>
            </a:br>
            <a:r>
              <a:rPr lang="nl-BE" altLang="fr-FR" sz="1100" dirty="0" err="1"/>
              <a:t>request</a:t>
            </a:r>
            <a:endParaRPr lang="nl-BE" altLang="fr-FR" sz="1100" dirty="0"/>
          </a:p>
        </p:txBody>
      </p:sp>
      <p:sp>
        <p:nvSpPr>
          <p:cNvPr id="17431" name="TextBox 106"/>
          <p:cNvSpPr txBox="1">
            <a:spLocks noChangeArrowheads="1"/>
          </p:cNvSpPr>
          <p:nvPr/>
        </p:nvSpPr>
        <p:spPr bwMode="auto">
          <a:xfrm>
            <a:off x="6364865" y="5233441"/>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err="1"/>
              <a:t>Decision</a:t>
            </a:r>
            <a:r>
              <a:rPr lang="nl-BE" altLang="fr-FR" sz="1100" dirty="0"/>
              <a:t>  </a:t>
            </a:r>
            <a:br>
              <a:rPr lang="nl-BE" altLang="fr-FR" sz="1100" dirty="0"/>
            </a:br>
            <a:r>
              <a:rPr lang="nl-BE" altLang="fr-FR" sz="1100" dirty="0"/>
              <a:t>reply</a:t>
            </a:r>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16</a:t>
            </a:fld>
            <a:r>
              <a:rPr lang="fr-BE" smtClean="0"/>
              <a:t> </a:t>
            </a:r>
            <a:endParaRPr lang="fr-BE" dirty="0"/>
          </a:p>
        </p:txBody>
      </p:sp>
    </p:spTree>
    <p:extLst>
      <p:ext uri="{BB962C8B-B14F-4D97-AF65-F5344CB8AC3E}">
        <p14:creationId xmlns:p14="http://schemas.microsoft.com/office/powerpoint/2010/main" val="385574718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p:txBody>
          <a:bodyPr/>
          <a:lstStyle/>
          <a:p>
            <a:r>
              <a:rPr lang="en-GB" altLang="nl-BE" noProof="0" dirty="0" smtClean="0">
                <a:sym typeface="Arial" panose="020B0604020202020204" pitchFamily="34" charset="0"/>
              </a:rPr>
              <a:t>based on the request for authorization received, retrieves the appropriate authorization policy from the Policy Administration Point(s) (PAP)</a:t>
            </a:r>
          </a:p>
          <a:p>
            <a:r>
              <a:rPr lang="en-GB" altLang="nl-BE" noProof="0" dirty="0" smtClean="0">
                <a:sym typeface="Arial" panose="020B0604020202020204" pitchFamily="34" charset="0"/>
              </a:rPr>
              <a:t>evaluates the policy and, if necessary, retrieves the relevant information from the Policy Information Point(s) (PIP)</a:t>
            </a:r>
          </a:p>
          <a:p>
            <a:r>
              <a:rPr lang="en-GB" altLang="nl-BE" noProof="0" dirty="0" smtClean="0">
                <a:sym typeface="Arial" panose="020B0604020202020204" pitchFamily="34" charset="0"/>
              </a:rPr>
              <a:t>takes the authorization decision (permit/deny/not applicable) and sends it to the PEP</a:t>
            </a:r>
          </a:p>
        </p:txBody>
      </p:sp>
      <p:sp>
        <p:nvSpPr>
          <p:cNvPr id="18434" name="Rectangle 2"/>
          <p:cNvSpPr>
            <a:spLocks noGrp="1" noChangeArrowheads="1"/>
          </p:cNvSpPr>
          <p:nvPr>
            <p:ph type="title"/>
          </p:nvPr>
        </p:nvSpPr>
        <p:spPr/>
        <p:txBody>
          <a:bodyPr/>
          <a:lstStyle/>
          <a:p>
            <a:r>
              <a:rPr lang="en-GB" altLang="nl-BE" noProof="0" dirty="0" smtClean="0">
                <a:sym typeface="Arial" panose="020B0604020202020204" pitchFamily="34" charset="0"/>
              </a:rPr>
              <a:t>Policy Decision Point (PDP)</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56603" y="3952597"/>
            <a:ext cx="4968552" cy="2783119"/>
          </a:xfrm>
          <a:prstGeom prst="rect">
            <a:avLst/>
          </a:prstGeom>
        </p:spPr>
      </p:pic>
      <p:sp>
        <p:nvSpPr>
          <p:cNvPr id="4" name="Tijdelijke aanduiding voor dianummer 3"/>
          <p:cNvSpPr>
            <a:spLocks noGrp="1"/>
          </p:cNvSpPr>
          <p:nvPr>
            <p:ph type="sldNum" sz="quarter" idx="4"/>
          </p:nvPr>
        </p:nvSpPr>
        <p:spPr/>
        <p:txBody>
          <a:bodyPr/>
          <a:lstStyle/>
          <a:p>
            <a:r>
              <a:rPr lang="fr-BE" smtClean="0"/>
              <a:t> </a:t>
            </a:r>
            <a:fld id="{30A9230E-FFBB-4CCB-ABD7-198084EDE768}" type="slidenum">
              <a:rPr lang="fr-BE" smtClean="0"/>
              <a:pPr/>
              <a:t>17</a:t>
            </a:fld>
            <a:r>
              <a:rPr lang="fr-BE" smtClean="0"/>
              <a:t> </a:t>
            </a:r>
            <a:endParaRPr lang="fr-BE" dirty="0"/>
          </a:p>
        </p:txBody>
      </p:sp>
    </p:spTree>
    <p:extLst>
      <p:ext uri="{BB962C8B-B14F-4D97-AF65-F5344CB8AC3E}">
        <p14:creationId xmlns:p14="http://schemas.microsoft.com/office/powerpoint/2010/main" val="3099423693"/>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p:txBody>
          <a:bodyPr/>
          <a:lstStyle/>
          <a:p>
            <a:r>
              <a:rPr lang="en-GB" altLang="nl-BE" noProof="0" dirty="0" smtClean="0">
                <a:sym typeface="Arial" panose="020B0604020202020204" pitchFamily="34" charset="0"/>
              </a:rPr>
              <a:t>environment to store and manage authorization policies by authorized person(s) appointed by the application managers</a:t>
            </a:r>
          </a:p>
          <a:p>
            <a:r>
              <a:rPr lang="en-GB" altLang="nl-BE" noProof="0" dirty="0" smtClean="0">
                <a:sym typeface="Arial" panose="020B0604020202020204" pitchFamily="34" charset="0"/>
              </a:rPr>
              <a:t>puts authorization policies at the disposal of the PDP</a:t>
            </a:r>
          </a:p>
        </p:txBody>
      </p:sp>
      <p:sp>
        <p:nvSpPr>
          <p:cNvPr id="19458" name="Rectangle 2"/>
          <p:cNvSpPr>
            <a:spLocks noGrp="1" noChangeArrowheads="1"/>
          </p:cNvSpPr>
          <p:nvPr>
            <p:ph type="title"/>
          </p:nvPr>
        </p:nvSpPr>
        <p:spPr/>
        <p:txBody>
          <a:bodyPr/>
          <a:lstStyle/>
          <a:p>
            <a:r>
              <a:rPr lang="en-GB" altLang="nl-BE" noProof="0" dirty="0" smtClean="0">
                <a:sym typeface="Arial" panose="020B0604020202020204" pitchFamily="34" charset="0"/>
              </a:rPr>
              <a:t>Policy Administration Point (PAP)</a:t>
            </a:r>
          </a:p>
        </p:txBody>
      </p:sp>
      <p:pic>
        <p:nvPicPr>
          <p:cNvPr id="19460" name="Picture 3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60088" y="4147022"/>
            <a:ext cx="493712"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40"/>
          <p:cNvPicPr>
            <a:picLocks noChangeAspect="1"/>
          </p:cNvPicPr>
          <p:nvPr/>
        </p:nvPicPr>
        <p:blipFill>
          <a:blip r:embed="rId3">
            <a:duotone>
              <a:schemeClr val="accent1">
                <a:shade val="45000"/>
                <a:satMod val="135000"/>
              </a:schemeClr>
              <a:prstClr val="white"/>
            </a:duotone>
            <a:lum bright="-12000"/>
          </a:blip>
          <a:stretch>
            <a:fillRect/>
          </a:stretch>
        </p:blipFill>
        <p:spPr>
          <a:xfrm>
            <a:off x="7523000" y="2659534"/>
            <a:ext cx="1453320" cy="816134"/>
          </a:xfrm>
          <a:prstGeom prst="rect">
            <a:avLst/>
          </a:prstGeom>
          <a:noFill/>
          <a:ln>
            <a:noFill/>
          </a:ln>
        </p:spPr>
      </p:pic>
      <p:sp>
        <p:nvSpPr>
          <p:cNvPr id="19462" name="TextBox 41"/>
          <p:cNvSpPr txBox="1">
            <a:spLocks noChangeArrowheads="1"/>
          </p:cNvSpPr>
          <p:nvPr/>
        </p:nvSpPr>
        <p:spPr bwMode="auto">
          <a:xfrm>
            <a:off x="7747951" y="2648421"/>
            <a:ext cx="9683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Decision</a:t>
            </a:r>
            <a:br>
              <a:rPr lang="nl-BE" altLang="fr-FR" sz="1600"/>
            </a:br>
            <a:r>
              <a:rPr lang="nl-BE" altLang="fr-FR" sz="1600"/>
              <a:t>(PDP)</a:t>
            </a:r>
            <a:endParaRPr lang="nl-BE" altLang="fr-FR"/>
          </a:p>
        </p:txBody>
      </p:sp>
      <p:pic>
        <p:nvPicPr>
          <p:cNvPr id="43" name="Picture 42"/>
          <p:cNvPicPr>
            <a:picLocks noChangeAspect="1"/>
          </p:cNvPicPr>
          <p:nvPr/>
        </p:nvPicPr>
        <p:blipFill>
          <a:blip r:embed="rId3">
            <a:duotone>
              <a:schemeClr val="accent1">
                <a:shade val="45000"/>
                <a:satMod val="135000"/>
              </a:schemeClr>
              <a:prstClr val="white"/>
            </a:duotone>
            <a:lum bright="-12000"/>
          </a:blip>
          <a:stretch>
            <a:fillRect/>
          </a:stretch>
        </p:blipFill>
        <p:spPr>
          <a:xfrm>
            <a:off x="4921170" y="4040480"/>
            <a:ext cx="1453320" cy="816134"/>
          </a:xfrm>
          <a:prstGeom prst="rect">
            <a:avLst/>
          </a:prstGeom>
          <a:noFill/>
          <a:ln>
            <a:noFill/>
          </a:ln>
        </p:spPr>
      </p:pic>
      <p:sp>
        <p:nvSpPr>
          <p:cNvPr id="19464" name="TextBox 43"/>
          <p:cNvSpPr txBox="1">
            <a:spLocks noChangeArrowheads="1"/>
          </p:cNvSpPr>
          <p:nvPr/>
        </p:nvSpPr>
        <p:spPr bwMode="auto">
          <a:xfrm>
            <a:off x="4906326" y="4018434"/>
            <a:ext cx="14827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Administration</a:t>
            </a:r>
            <a:br>
              <a:rPr lang="nl-BE" altLang="fr-FR" sz="1600"/>
            </a:br>
            <a:r>
              <a:rPr lang="nl-BE" altLang="fr-FR" sz="1600"/>
              <a:t>(PAP)</a:t>
            </a:r>
            <a:endParaRPr lang="nl-BE" altLang="fr-FR"/>
          </a:p>
        </p:txBody>
      </p:sp>
      <p:pic>
        <p:nvPicPr>
          <p:cNvPr id="19465" name="Picture 4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979350" y="5139209"/>
            <a:ext cx="13525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6" name="Straight Arrow Connector 45"/>
          <p:cNvCxnSpPr>
            <a:stCxn id="19460" idx="3"/>
            <a:endCxn id="43" idx="1"/>
          </p:cNvCxnSpPr>
          <p:nvPr/>
        </p:nvCxnSpPr>
        <p:spPr>
          <a:xfrm flipV="1">
            <a:off x="3753801" y="4448646"/>
            <a:ext cx="1166813"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Elbow Connector 46"/>
          <p:cNvCxnSpPr>
            <a:endCxn id="19464" idx="0"/>
          </p:cNvCxnSpPr>
          <p:nvPr/>
        </p:nvCxnSpPr>
        <p:spPr>
          <a:xfrm rot="10800000" flipV="1">
            <a:off x="5647689" y="3246909"/>
            <a:ext cx="1874837" cy="771525"/>
          </a:xfrm>
          <a:prstGeom prst="bentConnector2">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H="1">
            <a:off x="5647688" y="4804247"/>
            <a:ext cx="0" cy="358775"/>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sp>
        <p:nvSpPr>
          <p:cNvPr id="19469" name="TextBox 49"/>
          <p:cNvSpPr txBox="1">
            <a:spLocks noChangeArrowheads="1"/>
          </p:cNvSpPr>
          <p:nvPr/>
        </p:nvSpPr>
        <p:spPr bwMode="auto">
          <a:xfrm>
            <a:off x="4960301" y="5832946"/>
            <a:ext cx="131127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Policy repository</a:t>
            </a:r>
          </a:p>
        </p:txBody>
      </p:sp>
      <p:sp>
        <p:nvSpPr>
          <p:cNvPr id="19470" name="TextBox 50"/>
          <p:cNvSpPr txBox="1">
            <a:spLocks noChangeArrowheads="1"/>
          </p:cNvSpPr>
          <p:nvPr/>
        </p:nvSpPr>
        <p:spPr bwMode="auto">
          <a:xfrm>
            <a:off x="3641089" y="4053358"/>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Policy management</a:t>
            </a:r>
          </a:p>
        </p:txBody>
      </p:sp>
      <p:sp>
        <p:nvSpPr>
          <p:cNvPr id="19471" name="TextBox 52"/>
          <p:cNvSpPr txBox="1">
            <a:spLocks noChangeArrowheads="1"/>
          </p:cNvSpPr>
          <p:nvPr/>
        </p:nvSpPr>
        <p:spPr bwMode="auto">
          <a:xfrm>
            <a:off x="5414326" y="2792883"/>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Policy</a:t>
            </a:r>
          </a:p>
          <a:p>
            <a:pPr algn="ctr" eaLnBrk="1" hangingPunct="1"/>
            <a:r>
              <a:rPr lang="nl-BE" altLang="fr-FR" sz="1100" dirty="0"/>
              <a:t>retrieval</a:t>
            </a:r>
          </a:p>
        </p:txBody>
      </p:sp>
      <p:sp>
        <p:nvSpPr>
          <p:cNvPr id="19472" name="TextBox 53"/>
          <p:cNvSpPr txBox="1">
            <a:spLocks noChangeArrowheads="1"/>
          </p:cNvSpPr>
          <p:nvPr/>
        </p:nvSpPr>
        <p:spPr bwMode="auto">
          <a:xfrm>
            <a:off x="2858450" y="4734397"/>
            <a:ext cx="13096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Manager</a:t>
            </a:r>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18</a:t>
            </a:fld>
            <a:r>
              <a:rPr lang="fr-BE" smtClean="0"/>
              <a:t> </a:t>
            </a:r>
            <a:endParaRPr lang="fr-BE" dirty="0"/>
          </a:p>
        </p:txBody>
      </p:sp>
    </p:spTree>
    <p:extLst>
      <p:ext uri="{BB962C8B-B14F-4D97-AF65-F5344CB8AC3E}">
        <p14:creationId xmlns:p14="http://schemas.microsoft.com/office/powerpoint/2010/main" val="76792640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p:txBody>
          <a:bodyPr/>
          <a:lstStyle/>
          <a:p>
            <a:r>
              <a:rPr lang="en-GB" altLang="nl-BE" noProof="0" dirty="0" smtClean="0">
                <a:sym typeface="Arial" panose="020B0604020202020204" pitchFamily="34" charset="0"/>
              </a:rPr>
              <a:t>puts information at the disposal of the PDP in order to evaluate authorization policies (authentic sources with characteristics, relationships, mandates, etc.)</a:t>
            </a:r>
          </a:p>
        </p:txBody>
      </p:sp>
      <p:sp>
        <p:nvSpPr>
          <p:cNvPr id="5" name="Title 4"/>
          <p:cNvSpPr>
            <a:spLocks noGrp="1"/>
          </p:cNvSpPr>
          <p:nvPr>
            <p:ph type="title"/>
          </p:nvPr>
        </p:nvSpPr>
        <p:spPr/>
        <p:txBody>
          <a:bodyPr/>
          <a:lstStyle/>
          <a:p>
            <a:r>
              <a:rPr lang="en-GB" altLang="nl-BE" dirty="0" smtClean="0">
                <a:sym typeface="Arial" panose="020B0604020202020204" pitchFamily="34" charset="0"/>
              </a:rPr>
              <a:t>Policy Information Point (PIP)</a:t>
            </a:r>
            <a:endParaRPr lang="en-GB" dirty="0"/>
          </a:p>
        </p:txBody>
      </p:sp>
      <p:cxnSp>
        <p:nvCxnSpPr>
          <p:cNvPr id="57" name="Straight Connector 56"/>
          <p:cNvCxnSpPr/>
          <p:nvPr/>
        </p:nvCxnSpPr>
        <p:spPr>
          <a:xfrm flipH="1">
            <a:off x="6642018" y="4896488"/>
            <a:ext cx="0" cy="439738"/>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H="1">
            <a:off x="4633830" y="4888552"/>
            <a:ext cx="0" cy="358775"/>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pic>
        <p:nvPicPr>
          <p:cNvPr id="59" name="Picture 58"/>
          <p:cNvPicPr>
            <a:picLocks noChangeAspect="1"/>
          </p:cNvPicPr>
          <p:nvPr/>
        </p:nvPicPr>
        <p:blipFill>
          <a:blip r:embed="rId2">
            <a:duotone>
              <a:schemeClr val="accent1">
                <a:shade val="45000"/>
                <a:satMod val="135000"/>
              </a:schemeClr>
              <a:prstClr val="white"/>
            </a:duotone>
            <a:lum bright="-12000"/>
          </a:blip>
          <a:stretch>
            <a:fillRect/>
          </a:stretch>
        </p:blipFill>
        <p:spPr>
          <a:xfrm>
            <a:off x="3388112" y="2710024"/>
            <a:ext cx="1453320" cy="816134"/>
          </a:xfrm>
          <a:prstGeom prst="rect">
            <a:avLst/>
          </a:prstGeom>
          <a:noFill/>
          <a:ln>
            <a:noFill/>
          </a:ln>
        </p:spPr>
      </p:pic>
      <p:sp>
        <p:nvSpPr>
          <p:cNvPr id="20487" name="TextBox 59"/>
          <p:cNvSpPr txBox="1">
            <a:spLocks noChangeArrowheads="1"/>
          </p:cNvSpPr>
          <p:nvPr/>
        </p:nvSpPr>
        <p:spPr bwMode="auto">
          <a:xfrm>
            <a:off x="3613069" y="2699389"/>
            <a:ext cx="9683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Decision</a:t>
            </a:r>
            <a:br>
              <a:rPr lang="nl-BE" altLang="fr-FR" sz="1600"/>
            </a:br>
            <a:r>
              <a:rPr lang="nl-BE" altLang="fr-FR" sz="1600"/>
              <a:t>(PDP)</a:t>
            </a:r>
            <a:endParaRPr lang="nl-BE" altLang="fr-FR"/>
          </a:p>
        </p:txBody>
      </p:sp>
      <p:pic>
        <p:nvPicPr>
          <p:cNvPr id="61" name="Picture 60"/>
          <p:cNvPicPr>
            <a:picLocks noChangeAspect="1"/>
          </p:cNvPicPr>
          <p:nvPr/>
        </p:nvPicPr>
        <p:blipFill>
          <a:blip r:embed="rId2">
            <a:duotone>
              <a:schemeClr val="accent1">
                <a:shade val="45000"/>
                <a:satMod val="135000"/>
              </a:schemeClr>
              <a:prstClr val="white"/>
            </a:duotone>
            <a:lum bright="-12000"/>
          </a:blip>
          <a:stretch>
            <a:fillRect/>
          </a:stretch>
        </p:blipFill>
        <p:spPr>
          <a:xfrm>
            <a:off x="5906997" y="4088600"/>
            <a:ext cx="1472251" cy="826765"/>
          </a:xfrm>
          <a:prstGeom prst="rect">
            <a:avLst/>
          </a:prstGeom>
          <a:noFill/>
          <a:ln>
            <a:noFill/>
          </a:ln>
        </p:spPr>
      </p:pic>
      <p:sp>
        <p:nvSpPr>
          <p:cNvPr id="20489" name="TextBox 61"/>
          <p:cNvSpPr txBox="1">
            <a:spLocks noChangeArrowheads="1"/>
          </p:cNvSpPr>
          <p:nvPr/>
        </p:nvSpPr>
        <p:spPr bwMode="auto">
          <a:xfrm>
            <a:off x="6027655" y="4080513"/>
            <a:ext cx="12271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Information</a:t>
            </a:r>
            <a:br>
              <a:rPr lang="nl-BE" altLang="fr-FR" sz="1600"/>
            </a:br>
            <a:r>
              <a:rPr lang="nl-BE" altLang="fr-FR" sz="1600"/>
              <a:t>(PIP)</a:t>
            </a:r>
            <a:endParaRPr lang="nl-BE" altLang="fr-FR"/>
          </a:p>
        </p:txBody>
      </p:sp>
      <p:pic>
        <p:nvPicPr>
          <p:cNvPr id="63" name="Picture 62"/>
          <p:cNvPicPr>
            <a:picLocks noChangeAspect="1"/>
          </p:cNvPicPr>
          <p:nvPr/>
        </p:nvPicPr>
        <p:blipFill>
          <a:blip r:embed="rId2">
            <a:lum bright="-12000"/>
            <a:duotone>
              <a:schemeClr val="accent1">
                <a:shade val="45000"/>
                <a:satMod val="135000"/>
              </a:schemeClr>
              <a:prstClr val="white"/>
            </a:duotone>
          </a:blip>
          <a:stretch>
            <a:fillRect/>
          </a:stretch>
        </p:blipFill>
        <p:spPr>
          <a:xfrm>
            <a:off x="3907864" y="4090970"/>
            <a:ext cx="1453320" cy="816134"/>
          </a:xfrm>
          <a:prstGeom prst="rect">
            <a:avLst/>
          </a:prstGeom>
          <a:noFill/>
          <a:ln>
            <a:noFill/>
          </a:ln>
        </p:spPr>
      </p:pic>
      <p:sp>
        <p:nvSpPr>
          <p:cNvPr id="20491" name="TextBox 63"/>
          <p:cNvSpPr txBox="1">
            <a:spLocks noChangeArrowheads="1"/>
          </p:cNvSpPr>
          <p:nvPr/>
        </p:nvSpPr>
        <p:spPr bwMode="auto">
          <a:xfrm>
            <a:off x="4028993" y="4083689"/>
            <a:ext cx="1211262"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Information</a:t>
            </a:r>
            <a:br>
              <a:rPr lang="nl-BE" altLang="fr-FR" sz="1600"/>
            </a:br>
            <a:r>
              <a:rPr lang="nl-BE" altLang="fr-FR" sz="1600"/>
              <a:t>(PIP)</a:t>
            </a:r>
            <a:endParaRPr lang="nl-BE" altLang="fr-FR"/>
          </a:p>
        </p:txBody>
      </p:sp>
      <p:cxnSp>
        <p:nvCxnSpPr>
          <p:cNvPr id="65" name="Elbow Connector 64"/>
          <p:cNvCxnSpPr>
            <a:endCxn id="20489" idx="0"/>
          </p:cNvCxnSpPr>
          <p:nvPr/>
        </p:nvCxnSpPr>
        <p:spPr>
          <a:xfrm>
            <a:off x="4841794" y="3312163"/>
            <a:ext cx="1800225" cy="768350"/>
          </a:xfrm>
          <a:prstGeom prst="bentConnector2">
            <a:avLst/>
          </a:prstGeom>
          <a:ln w="19050">
            <a:solidFill>
              <a:srgbClr val="9CB0B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4552868" y="3509013"/>
            <a:ext cx="0" cy="596900"/>
          </a:xfrm>
          <a:prstGeom prst="straightConnector1">
            <a:avLst/>
          </a:prstGeom>
          <a:ln w="19050">
            <a:solidFill>
              <a:srgbClr val="9CB0B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0494" name="TextBox 66"/>
          <p:cNvSpPr txBox="1">
            <a:spLocks noChangeArrowheads="1"/>
          </p:cNvSpPr>
          <p:nvPr/>
        </p:nvSpPr>
        <p:spPr bwMode="auto">
          <a:xfrm>
            <a:off x="3968669" y="5882327"/>
            <a:ext cx="13096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Authentic source</a:t>
            </a:r>
          </a:p>
        </p:txBody>
      </p:sp>
      <p:sp>
        <p:nvSpPr>
          <p:cNvPr id="20495" name="TextBox 67"/>
          <p:cNvSpPr txBox="1">
            <a:spLocks noChangeArrowheads="1"/>
          </p:cNvSpPr>
          <p:nvPr/>
        </p:nvSpPr>
        <p:spPr bwMode="auto">
          <a:xfrm>
            <a:off x="6027656" y="5882327"/>
            <a:ext cx="1311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Authentic source</a:t>
            </a:r>
          </a:p>
        </p:txBody>
      </p:sp>
      <p:sp>
        <p:nvSpPr>
          <p:cNvPr id="20496" name="TextBox 68"/>
          <p:cNvSpPr txBox="1">
            <a:spLocks noChangeArrowheads="1"/>
          </p:cNvSpPr>
          <p:nvPr/>
        </p:nvSpPr>
        <p:spPr bwMode="auto">
          <a:xfrm>
            <a:off x="5573631" y="2835914"/>
            <a:ext cx="13112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Information </a:t>
            </a:r>
            <a:br>
              <a:rPr lang="nl-BE" altLang="fr-FR" sz="1100" dirty="0"/>
            </a:br>
            <a:r>
              <a:rPr lang="nl-BE" altLang="fr-FR" sz="1100" dirty="0" err="1"/>
              <a:t>request</a:t>
            </a:r>
            <a:r>
              <a:rPr lang="nl-BE" altLang="fr-FR" sz="1100" dirty="0"/>
              <a:t>/reply</a:t>
            </a:r>
          </a:p>
        </p:txBody>
      </p:sp>
      <p:sp>
        <p:nvSpPr>
          <p:cNvPr id="20497" name="TextBox 69"/>
          <p:cNvSpPr txBox="1">
            <a:spLocks noChangeArrowheads="1"/>
          </p:cNvSpPr>
          <p:nvPr/>
        </p:nvSpPr>
        <p:spPr bwMode="auto">
          <a:xfrm>
            <a:off x="3386056" y="3602676"/>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Information </a:t>
            </a:r>
            <a:br>
              <a:rPr lang="nl-BE" altLang="fr-FR" sz="1100" dirty="0"/>
            </a:br>
            <a:r>
              <a:rPr lang="nl-BE" altLang="fr-FR" sz="1100" dirty="0" err="1"/>
              <a:t>request</a:t>
            </a:r>
            <a:r>
              <a:rPr lang="nl-BE" altLang="fr-FR" sz="1100" dirty="0"/>
              <a:t>/reply</a:t>
            </a:r>
          </a:p>
        </p:txBody>
      </p:sp>
      <p:pic>
        <p:nvPicPr>
          <p:cNvPr id="20498" name="Picture 7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965743" y="5188589"/>
            <a:ext cx="13525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9" name="Picture 7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46444" y="5188589"/>
            <a:ext cx="1354137"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19</a:t>
            </a:fld>
            <a:r>
              <a:rPr lang="fr-BE" smtClean="0"/>
              <a:t> </a:t>
            </a:r>
            <a:endParaRPr lang="fr-BE" dirty="0"/>
          </a:p>
        </p:txBody>
      </p:sp>
    </p:spTree>
    <p:extLst>
      <p:ext uri="{BB962C8B-B14F-4D97-AF65-F5344CB8AC3E}">
        <p14:creationId xmlns:p14="http://schemas.microsoft.com/office/powerpoint/2010/main" val="357691798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2854C-48FC-4424-93D8-0F0BA3D69EAF}"/>
              </a:ext>
            </a:extLst>
          </p:cNvPr>
          <p:cNvSpPr>
            <a:spLocks noGrp="1"/>
          </p:cNvSpPr>
          <p:nvPr>
            <p:ph type="title"/>
          </p:nvPr>
        </p:nvSpPr>
        <p:spPr/>
        <p:txBody>
          <a:bodyPr/>
          <a:lstStyle/>
          <a:p>
            <a:r>
              <a:rPr lang="en-GB" dirty="0"/>
              <a:t>Objectives of the European Health Data Space</a:t>
            </a:r>
          </a:p>
        </p:txBody>
      </p:sp>
      <p:pic>
        <p:nvPicPr>
          <p:cNvPr id="5" name="Picture 4">
            <a:extLst>
              <a:ext uri="{FF2B5EF4-FFF2-40B4-BE49-F238E27FC236}">
                <a16:creationId xmlns:a16="http://schemas.microsoft.com/office/drawing/2014/main" id="{EDBDF6A4-885C-4FAF-91B9-BDD83AD003BD}"/>
              </a:ext>
            </a:extLst>
          </p:cNvPr>
          <p:cNvPicPr>
            <a:picLocks noChangeAspect="1"/>
          </p:cNvPicPr>
          <p:nvPr/>
        </p:nvPicPr>
        <p:blipFill>
          <a:blip r:embed="rId3"/>
          <a:stretch>
            <a:fillRect/>
          </a:stretch>
        </p:blipFill>
        <p:spPr>
          <a:xfrm>
            <a:off x="379569" y="1709253"/>
            <a:ext cx="11498596" cy="4591118"/>
          </a:xfrm>
          <a:prstGeom prst="rect">
            <a:avLst/>
          </a:prstGeom>
        </p:spPr>
      </p:pic>
      <p:sp>
        <p:nvSpPr>
          <p:cNvPr id="4" name="Slide Number Placeholder 3"/>
          <p:cNvSpPr>
            <a:spLocks noGrp="1"/>
          </p:cNvSpPr>
          <p:nvPr>
            <p:ph type="sldNum" sz="quarter" idx="4"/>
          </p:nvPr>
        </p:nvSpPr>
        <p:spPr/>
        <p:txBody>
          <a:bodyPr/>
          <a:lstStyle/>
          <a:p>
            <a:r>
              <a:rPr lang="fr-BE" smtClean="0"/>
              <a:t> </a:t>
            </a:r>
            <a:fld id="{30A9230E-FFBB-4CCB-ABD7-198084EDE768}" type="slidenum">
              <a:rPr lang="fr-BE" smtClean="0"/>
              <a:pPr/>
              <a:t>2</a:t>
            </a:fld>
            <a:r>
              <a:rPr lang="fr-BE" smtClean="0"/>
              <a:t> </a:t>
            </a:r>
            <a:endParaRPr lang="fr-BE" dirty="0"/>
          </a:p>
        </p:txBody>
      </p:sp>
    </p:spTree>
    <p:extLst>
      <p:ext uri="{BB962C8B-B14F-4D97-AF65-F5344CB8AC3E}">
        <p14:creationId xmlns:p14="http://schemas.microsoft.com/office/powerpoint/2010/main" val="39437059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681082" y="1492655"/>
            <a:ext cx="4474054" cy="425958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064721" y="1498369"/>
            <a:ext cx="4488447" cy="425958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GB" dirty="0" err="1" smtClean="0"/>
              <a:t>Transborder</a:t>
            </a:r>
            <a:r>
              <a:rPr lang="en-GB" dirty="0" smtClean="0"/>
              <a:t> aspects</a:t>
            </a:r>
            <a:endParaRPr lang="en-GB" dirty="0"/>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1082" y="2337854"/>
            <a:ext cx="4474054" cy="2749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113" y="2349284"/>
            <a:ext cx="4474054" cy="2749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Arc 14"/>
          <p:cNvSpPr/>
          <p:nvPr/>
        </p:nvSpPr>
        <p:spPr>
          <a:xfrm rot="16200000">
            <a:off x="5670633" y="937007"/>
            <a:ext cx="854081" cy="4720005"/>
          </a:xfrm>
          <a:prstGeom prst="arc">
            <a:avLst>
              <a:gd name="adj1" fmla="val 16344679"/>
              <a:gd name="adj2" fmla="val 5240310"/>
            </a:avLst>
          </a:prstGeom>
          <a:ln w="6350">
            <a:headEnd type="triangle"/>
            <a:tailEnd type="triangle"/>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 name="Tekstvak 2"/>
          <p:cNvSpPr txBox="1"/>
          <p:nvPr/>
        </p:nvSpPr>
        <p:spPr>
          <a:xfrm>
            <a:off x="2689646" y="1754852"/>
            <a:ext cx="1238596" cy="369332"/>
          </a:xfrm>
          <a:prstGeom prst="rect">
            <a:avLst/>
          </a:prstGeom>
          <a:noFill/>
        </p:spPr>
        <p:txBody>
          <a:bodyPr wrap="square" rtlCol="0">
            <a:spAutoFit/>
          </a:bodyPr>
          <a:lstStyle/>
          <a:p>
            <a:r>
              <a:rPr lang="nl-BE" dirty="0" smtClean="0"/>
              <a:t>Country A</a:t>
            </a:r>
            <a:endParaRPr lang="nl-BE" dirty="0"/>
          </a:p>
        </p:txBody>
      </p:sp>
      <p:sp>
        <p:nvSpPr>
          <p:cNvPr id="9" name="Tekstvak 8"/>
          <p:cNvSpPr txBox="1"/>
          <p:nvPr/>
        </p:nvSpPr>
        <p:spPr>
          <a:xfrm>
            <a:off x="7298811" y="1758762"/>
            <a:ext cx="1238596" cy="369332"/>
          </a:xfrm>
          <a:prstGeom prst="rect">
            <a:avLst/>
          </a:prstGeom>
          <a:noFill/>
        </p:spPr>
        <p:txBody>
          <a:bodyPr wrap="square" rtlCol="0">
            <a:spAutoFit/>
          </a:bodyPr>
          <a:lstStyle/>
          <a:p>
            <a:r>
              <a:rPr lang="nl-BE" dirty="0" smtClean="0"/>
              <a:t>Country B</a:t>
            </a:r>
            <a:endParaRPr lang="nl-BE" dirty="0"/>
          </a:p>
        </p:txBody>
      </p:sp>
      <p:sp>
        <p:nvSpPr>
          <p:cNvPr id="12" name="Tijdelijke aanduiding voor dianummer 11"/>
          <p:cNvSpPr>
            <a:spLocks noGrp="1"/>
          </p:cNvSpPr>
          <p:nvPr>
            <p:ph type="sldNum" sz="quarter" idx="4"/>
          </p:nvPr>
        </p:nvSpPr>
        <p:spPr/>
        <p:txBody>
          <a:bodyPr/>
          <a:lstStyle/>
          <a:p>
            <a:r>
              <a:rPr lang="fr-BE" smtClean="0"/>
              <a:t> </a:t>
            </a:r>
            <a:fld id="{30A9230E-FFBB-4CCB-ABD7-198084EDE768}" type="slidenum">
              <a:rPr lang="fr-BE" smtClean="0"/>
              <a:pPr/>
              <a:t>20</a:t>
            </a:fld>
            <a:r>
              <a:rPr lang="fr-BE" smtClean="0"/>
              <a:t> </a:t>
            </a:r>
            <a:endParaRPr lang="fr-BE" dirty="0"/>
          </a:p>
        </p:txBody>
      </p:sp>
    </p:spTree>
    <p:extLst>
      <p:ext uri="{BB962C8B-B14F-4D97-AF65-F5344CB8AC3E}">
        <p14:creationId xmlns:p14="http://schemas.microsoft.com/office/powerpoint/2010/main" val="31935243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t>Example of </a:t>
            </a:r>
            <a:r>
              <a:rPr lang="en-GB" dirty="0" err="1" smtClean="0"/>
              <a:t>paneuropean</a:t>
            </a:r>
            <a:r>
              <a:rPr lang="en-GB" dirty="0" smtClean="0"/>
              <a:t> service:</a:t>
            </a:r>
            <a:br>
              <a:rPr lang="en-GB" dirty="0" smtClean="0"/>
            </a:br>
            <a:r>
              <a:rPr lang="en-GB" dirty="0" smtClean="0"/>
              <a:t>end-to-end encryption</a:t>
            </a:r>
            <a:endParaRPr lang="en-GB" dirty="0">
              <a:solidFill>
                <a:srgbClr val="0087BE"/>
              </a:solidFill>
            </a:endParaRPr>
          </a:p>
        </p:txBody>
      </p:sp>
      <p:sp>
        <p:nvSpPr>
          <p:cNvPr id="5" name="Tijdelijke aanduiding voor dianummer 4"/>
          <p:cNvSpPr>
            <a:spLocks noGrp="1"/>
          </p:cNvSpPr>
          <p:nvPr>
            <p:ph type="sldNum" sz="quarter" idx="10"/>
          </p:nvPr>
        </p:nvSpPr>
        <p:spPr/>
        <p:txBody>
          <a:bodyPr/>
          <a:lstStyle/>
          <a:p>
            <a:pPr>
              <a:defRPr/>
            </a:pPr>
            <a:fld id="{EF66DDCB-4F40-4F8C-A2FE-269D135B5A13}" type="slidenum">
              <a:rPr lang="en-GB" smtClean="0"/>
              <a:pPr>
                <a:defRPr/>
              </a:pPr>
              <a:t>21</a:t>
            </a:fld>
            <a:endParaRPr lang="en-GB" dirty="0"/>
          </a:p>
        </p:txBody>
      </p:sp>
    </p:spTree>
    <p:extLst>
      <p:ext uri="{BB962C8B-B14F-4D97-AF65-F5344CB8AC3E}">
        <p14:creationId xmlns:p14="http://schemas.microsoft.com/office/powerpoint/2010/main" val="20275078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nl-BE" dirty="0" smtClean="0"/>
              <a:t>2 </a:t>
            </a:r>
            <a:r>
              <a:rPr lang="nl-BE" dirty="0" err="1" smtClean="0"/>
              <a:t>methods</a:t>
            </a:r>
            <a:r>
              <a:rPr lang="nl-BE" dirty="0" smtClean="0"/>
              <a:t>:</a:t>
            </a:r>
          </a:p>
          <a:p>
            <a:pPr lvl="1"/>
            <a:r>
              <a:rPr lang="en-US" altLang="en-US" dirty="0" smtClean="0">
                <a:sym typeface="Arial" charset="0"/>
              </a:rPr>
              <a:t>in the case of a known recipient: use of an asymmetric encryption system (2 keys)</a:t>
            </a:r>
          </a:p>
          <a:p>
            <a:pPr lvl="1"/>
            <a:r>
              <a:rPr lang="en-US" altLang="en-US" dirty="0" smtClean="0">
                <a:sym typeface="Arial" charset="0"/>
              </a:rPr>
              <a:t>in the case of an unknown recipient: use of symmetric encryption</a:t>
            </a:r>
          </a:p>
          <a:p>
            <a:pPr lvl="2"/>
            <a:r>
              <a:rPr lang="en-US" altLang="en-US" dirty="0" smtClean="0">
                <a:sym typeface="Arial" charset="0"/>
              </a:rPr>
              <a:t>the information is encrypted and stored outside the trusted third party system</a:t>
            </a:r>
          </a:p>
          <a:p>
            <a:pPr lvl="2"/>
            <a:r>
              <a:rPr lang="en-US" altLang="en-US" dirty="0" smtClean="0">
                <a:sym typeface="Arial" charset="0"/>
              </a:rPr>
              <a:t>the decryption key can only be obtained through the trusted third party system</a:t>
            </a:r>
          </a:p>
          <a:p>
            <a:pPr lvl="1"/>
            <a:endParaRPr lang="nl-BE" dirty="0" smtClean="0"/>
          </a:p>
          <a:p>
            <a:endParaRPr lang="fr-BE" dirty="0"/>
          </a:p>
        </p:txBody>
      </p:sp>
      <p:sp>
        <p:nvSpPr>
          <p:cNvPr id="4" name="Slide Number Placeholder 3"/>
          <p:cNvSpPr>
            <a:spLocks noGrp="1"/>
          </p:cNvSpPr>
          <p:nvPr>
            <p:ph type="sldNum" sz="quarter" idx="4"/>
          </p:nvPr>
        </p:nvSpPr>
        <p:spPr/>
        <p:txBody>
          <a:bodyPr/>
          <a:lstStyle/>
          <a:p>
            <a:fld id="{2517E9F9-624A-4017-8A91-A08CBF88450C}" type="slidenum">
              <a:rPr lang="en-US" smtClean="0"/>
              <a:pPr/>
              <a:t>22</a:t>
            </a:fld>
            <a:endParaRPr lang="en-US" dirty="0"/>
          </a:p>
        </p:txBody>
      </p:sp>
      <p:sp>
        <p:nvSpPr>
          <p:cNvPr id="2" name="Title 1"/>
          <p:cNvSpPr>
            <a:spLocks noGrp="1"/>
          </p:cNvSpPr>
          <p:nvPr>
            <p:ph type="title"/>
          </p:nvPr>
        </p:nvSpPr>
        <p:spPr/>
        <p:txBody>
          <a:bodyPr/>
          <a:lstStyle/>
          <a:p>
            <a:r>
              <a:rPr lang="nl-BE" dirty="0" smtClean="0"/>
              <a:t>End-</a:t>
            </a:r>
            <a:r>
              <a:rPr lang="nl-BE" dirty="0" err="1" smtClean="0"/>
              <a:t>to</a:t>
            </a:r>
            <a:r>
              <a:rPr lang="nl-BE" dirty="0" smtClean="0"/>
              <a:t>-end </a:t>
            </a:r>
            <a:r>
              <a:rPr lang="nl-BE" dirty="0" err="1" smtClean="0"/>
              <a:t>encryption</a:t>
            </a:r>
            <a:endParaRPr lang="fr-BE" dirty="0"/>
          </a:p>
        </p:txBody>
      </p:sp>
    </p:spTree>
    <p:extLst>
      <p:ext uri="{BB962C8B-B14F-4D97-AF65-F5344CB8AC3E}">
        <p14:creationId xmlns:p14="http://schemas.microsoft.com/office/powerpoint/2010/main" val="32612362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ChangeArrowheads="1"/>
          </p:cNvSpPr>
          <p:nvPr/>
        </p:nvSpPr>
        <p:spPr bwMode="auto">
          <a:xfrm>
            <a:off x="7840664" y="3682577"/>
            <a:ext cx="2655887" cy="307777"/>
          </a:xfrm>
          <a:prstGeom prst="rect">
            <a:avLst/>
          </a:prstGeom>
          <a:solidFill>
            <a:srgbClr val="3E6E5A">
              <a:alpha val="50195"/>
            </a:srgbClr>
          </a:solidFill>
          <a:ln w="12700" algn="ctr">
            <a:solidFill>
              <a:schemeClr val="tx1"/>
            </a:solidFill>
            <a:miter lim="800000"/>
            <a:headEnd/>
            <a:tailEnd/>
          </a:ln>
        </p:spPr>
        <p:txBody>
          <a:bodyPr anchor="ctr">
            <a:spAutoFit/>
          </a:bodyPr>
          <a:lstStyle/>
          <a:p>
            <a:endParaRPr lang="nl-BE" altLang="en-US" sz="1400"/>
          </a:p>
        </p:txBody>
      </p:sp>
      <p:sp>
        <p:nvSpPr>
          <p:cNvPr id="102403" name="Rectangle 3"/>
          <p:cNvSpPr>
            <a:spLocks noChangeArrowheads="1"/>
          </p:cNvSpPr>
          <p:nvPr/>
        </p:nvSpPr>
        <p:spPr bwMode="auto">
          <a:xfrm>
            <a:off x="1820864" y="3707977"/>
            <a:ext cx="2655887" cy="307777"/>
          </a:xfrm>
          <a:prstGeom prst="rect">
            <a:avLst/>
          </a:prstGeom>
          <a:solidFill>
            <a:srgbClr val="3E6E5A">
              <a:alpha val="50195"/>
            </a:srgbClr>
          </a:solidFill>
          <a:ln w="12700" algn="ctr">
            <a:solidFill>
              <a:schemeClr val="tx1"/>
            </a:solidFill>
            <a:miter lim="800000"/>
            <a:headEnd/>
            <a:tailEnd/>
          </a:ln>
        </p:spPr>
        <p:txBody>
          <a:bodyPr anchor="ctr">
            <a:spAutoFit/>
          </a:bodyPr>
          <a:lstStyle/>
          <a:p>
            <a:endParaRPr lang="nl-BE" altLang="en-US" sz="1400"/>
          </a:p>
        </p:txBody>
      </p:sp>
      <p:sp>
        <p:nvSpPr>
          <p:cNvPr id="102404" name="Line 5"/>
          <p:cNvSpPr>
            <a:spLocks noChangeShapeType="1"/>
          </p:cNvSpPr>
          <p:nvPr/>
        </p:nvSpPr>
        <p:spPr bwMode="auto">
          <a:xfrm>
            <a:off x="6392863" y="1421877"/>
            <a:ext cx="0" cy="479266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2405" name="Text Box 6"/>
          <p:cNvSpPr txBox="1">
            <a:spLocks noChangeArrowheads="1"/>
          </p:cNvSpPr>
          <p:nvPr/>
        </p:nvSpPr>
        <p:spPr bwMode="auto">
          <a:xfrm>
            <a:off x="8112224" y="1339327"/>
            <a:ext cx="23519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800" dirty="0" err="1" smtClean="0">
                <a:solidFill>
                  <a:srgbClr val="000000"/>
                </a:solidFill>
                <a:sym typeface="Arial" charset="0"/>
              </a:rPr>
              <a:t>Certification</a:t>
            </a:r>
            <a:r>
              <a:rPr lang="nl-BE" altLang="en-US" sz="1800" dirty="0" smtClean="0">
                <a:solidFill>
                  <a:srgbClr val="000000"/>
                </a:solidFill>
                <a:sym typeface="Arial" charset="0"/>
              </a:rPr>
              <a:t> </a:t>
            </a:r>
            <a:r>
              <a:rPr lang="nl-BE" altLang="en-US" sz="1800" dirty="0" err="1" smtClean="0">
                <a:solidFill>
                  <a:srgbClr val="000000"/>
                </a:solidFill>
                <a:sym typeface="Arial" charset="0"/>
              </a:rPr>
              <a:t>authority</a:t>
            </a:r>
            <a:endParaRPr lang="nl-BE" altLang="en-US" sz="1800" dirty="0">
              <a:solidFill>
                <a:srgbClr val="000000"/>
              </a:solidFill>
              <a:sym typeface="Arial" charset="0"/>
            </a:endParaRPr>
          </a:p>
        </p:txBody>
      </p:sp>
      <p:sp>
        <p:nvSpPr>
          <p:cNvPr id="102406" name="Text Box 7"/>
          <p:cNvSpPr txBox="1">
            <a:spLocks noChangeArrowheads="1"/>
          </p:cNvSpPr>
          <p:nvPr/>
        </p:nvSpPr>
        <p:spPr bwMode="auto">
          <a:xfrm>
            <a:off x="2011363" y="1347264"/>
            <a:ext cx="1860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800">
                <a:solidFill>
                  <a:srgbClr val="000000"/>
                </a:solidFill>
                <a:sym typeface="Arial" charset="0"/>
              </a:rPr>
              <a:t>Healthcare actor</a:t>
            </a:r>
          </a:p>
          <a:p>
            <a:pPr eaLnBrk="0" hangingPunct="0">
              <a:buSzPct val="100000"/>
            </a:pPr>
            <a:r>
              <a:rPr lang="nl-BE" altLang="en-US" sz="1800">
                <a:solidFill>
                  <a:srgbClr val="000000"/>
                </a:solidFill>
                <a:sym typeface="Arial" charset="0"/>
              </a:rPr>
              <a:t>Person or entity</a:t>
            </a:r>
          </a:p>
        </p:txBody>
      </p:sp>
      <p:sp>
        <p:nvSpPr>
          <p:cNvPr id="102407" name="Line 8"/>
          <p:cNvSpPr>
            <a:spLocks noChangeShapeType="1"/>
          </p:cNvSpPr>
          <p:nvPr/>
        </p:nvSpPr>
        <p:spPr bwMode="auto">
          <a:xfrm>
            <a:off x="5926138" y="1417115"/>
            <a:ext cx="0" cy="479266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2408" name="Text Box 9"/>
          <p:cNvSpPr txBox="1">
            <a:spLocks noChangeArrowheads="1"/>
          </p:cNvSpPr>
          <p:nvPr/>
        </p:nvSpPr>
        <p:spPr bwMode="auto">
          <a:xfrm rot="-5400000">
            <a:off x="5639594" y="1694133"/>
            <a:ext cx="958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800">
                <a:solidFill>
                  <a:srgbClr val="000000"/>
                </a:solidFill>
                <a:sym typeface="Arial" charset="0"/>
              </a:rPr>
              <a:t>Internet</a:t>
            </a:r>
          </a:p>
        </p:txBody>
      </p:sp>
      <p:sp>
        <p:nvSpPr>
          <p:cNvPr id="102409" name="Text Box 10"/>
          <p:cNvSpPr txBox="1">
            <a:spLocks noChangeArrowheads="1"/>
          </p:cNvSpPr>
          <p:nvPr/>
        </p:nvSpPr>
        <p:spPr bwMode="auto">
          <a:xfrm>
            <a:off x="2114550" y="2079102"/>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endParaRPr lang="en-US" altLang="en-US" sz="1800"/>
          </a:p>
        </p:txBody>
      </p:sp>
      <p:sp>
        <p:nvSpPr>
          <p:cNvPr id="102410" name="Text Box 11"/>
          <p:cNvSpPr txBox="1">
            <a:spLocks noChangeArrowheads="1"/>
          </p:cNvSpPr>
          <p:nvPr/>
        </p:nvSpPr>
        <p:spPr bwMode="auto">
          <a:xfrm rot="-5400000">
            <a:off x="4065588" y="3503089"/>
            <a:ext cx="1479550" cy="647700"/>
          </a:xfrm>
          <a:prstGeom prst="rect">
            <a:avLst/>
          </a:prstGeom>
          <a:noFill/>
          <a:ln w="12700" algn="ctr">
            <a:solidFill>
              <a:srgbClr val="3E6E5A"/>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800">
                <a:solidFill>
                  <a:srgbClr val="3E6E5A"/>
                </a:solidFill>
                <a:sym typeface="Arial" charset="0"/>
              </a:rPr>
              <a:t>Identification</a:t>
            </a:r>
          </a:p>
          <a:p>
            <a:pPr eaLnBrk="0" hangingPunct="0">
              <a:buSzPct val="100000"/>
            </a:pPr>
            <a:r>
              <a:rPr lang="nl-BE" altLang="en-US" sz="1800">
                <a:solidFill>
                  <a:srgbClr val="3E6E5A"/>
                </a:solidFill>
                <a:sym typeface="Arial" charset="0"/>
              </a:rPr>
              <a:t>certificate</a:t>
            </a:r>
          </a:p>
        </p:txBody>
      </p:sp>
      <p:sp>
        <p:nvSpPr>
          <p:cNvPr id="102411" name="Text Box 12"/>
          <p:cNvSpPr txBox="1">
            <a:spLocks noChangeArrowheads="1"/>
          </p:cNvSpPr>
          <p:nvPr/>
        </p:nvSpPr>
        <p:spPr bwMode="auto">
          <a:xfrm rot="-5400000">
            <a:off x="6770688" y="3503772"/>
            <a:ext cx="1479551" cy="646331"/>
          </a:xfrm>
          <a:prstGeom prst="rect">
            <a:avLst/>
          </a:prstGeom>
          <a:noFill/>
          <a:ln w="12700" algn="ctr">
            <a:solidFill>
              <a:srgbClr val="3E6E5A"/>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800" dirty="0" smtClean="0">
                <a:solidFill>
                  <a:srgbClr val="3E6E5A"/>
                </a:solidFill>
                <a:sym typeface="Arial" charset="0"/>
              </a:rPr>
              <a:t>Identification </a:t>
            </a:r>
            <a:r>
              <a:rPr lang="nl-BE" altLang="en-US" sz="1800" dirty="0" err="1" smtClean="0">
                <a:solidFill>
                  <a:srgbClr val="3E6E5A"/>
                </a:solidFill>
                <a:sym typeface="Arial" charset="0"/>
              </a:rPr>
              <a:t>certificate</a:t>
            </a:r>
            <a:endParaRPr lang="nl-BE" altLang="en-US" sz="1800" dirty="0">
              <a:solidFill>
                <a:srgbClr val="3E6E5A"/>
              </a:solidFill>
              <a:sym typeface="Arial" charset="0"/>
            </a:endParaRPr>
          </a:p>
        </p:txBody>
      </p:sp>
      <p:sp>
        <p:nvSpPr>
          <p:cNvPr id="102412" name="Line 13"/>
          <p:cNvSpPr>
            <a:spLocks noChangeShapeType="1"/>
          </p:cNvSpPr>
          <p:nvPr/>
        </p:nvSpPr>
        <p:spPr bwMode="auto">
          <a:xfrm>
            <a:off x="5137150" y="3977752"/>
            <a:ext cx="2038350" cy="0"/>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2413" name="Text Box 14"/>
          <p:cNvSpPr txBox="1">
            <a:spLocks noChangeArrowheads="1"/>
          </p:cNvSpPr>
          <p:nvPr/>
        </p:nvSpPr>
        <p:spPr bwMode="auto">
          <a:xfrm>
            <a:off x="5632450" y="3715815"/>
            <a:ext cx="1182688" cy="530225"/>
          </a:xfrm>
          <a:prstGeom prst="rect">
            <a:avLst/>
          </a:prstGeom>
          <a:noFill/>
          <a:ln w="12700" algn="ctr">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400">
                <a:solidFill>
                  <a:srgbClr val="A50021"/>
                </a:solidFill>
                <a:sym typeface="Arial" charset="0"/>
              </a:rPr>
              <a:t>Web service</a:t>
            </a:r>
          </a:p>
          <a:p>
            <a:pPr eaLnBrk="0" hangingPunct="0">
              <a:buSzPct val="100000"/>
            </a:pPr>
            <a:r>
              <a:rPr lang="nl-BE" altLang="en-US" sz="1400">
                <a:solidFill>
                  <a:srgbClr val="A50021"/>
                </a:solidFill>
                <a:sym typeface="Arial" charset="0"/>
              </a:rPr>
              <a:t>Register key</a:t>
            </a:r>
          </a:p>
        </p:txBody>
      </p:sp>
      <p:sp>
        <p:nvSpPr>
          <p:cNvPr id="102414" name="Text Box 15"/>
          <p:cNvSpPr txBox="1">
            <a:spLocks noChangeArrowheads="1"/>
          </p:cNvSpPr>
          <p:nvPr/>
        </p:nvSpPr>
        <p:spPr bwMode="auto">
          <a:xfrm>
            <a:off x="2122488" y="2183878"/>
            <a:ext cx="1962150" cy="928687"/>
          </a:xfrm>
          <a:prstGeom prst="rect">
            <a:avLst/>
          </a:prstGeom>
          <a:solidFill>
            <a:schemeClr val="bg1"/>
          </a:solidFill>
          <a:ln w="12700" algn="ctr">
            <a:solidFill>
              <a:srgbClr val="3E6E5A"/>
            </a:solidFill>
            <a:miter lim="800000"/>
            <a:headEnd/>
            <a:tailEnd/>
          </a:ln>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800">
                <a:solidFill>
                  <a:srgbClr val="000000"/>
                </a:solidFill>
                <a:sym typeface="Arial" charset="0"/>
              </a:rPr>
              <a:t>Connector or </a:t>
            </a:r>
          </a:p>
          <a:p>
            <a:pPr eaLnBrk="0" hangingPunct="0">
              <a:buSzPct val="100000"/>
            </a:pPr>
            <a:r>
              <a:rPr lang="nl-BE" altLang="en-US" sz="1800">
                <a:solidFill>
                  <a:srgbClr val="000000"/>
                </a:solidFill>
                <a:sym typeface="Arial" charset="0"/>
              </a:rPr>
              <a:t>other software to</a:t>
            </a:r>
          </a:p>
          <a:p>
            <a:pPr eaLnBrk="0" hangingPunct="0">
              <a:buSzPct val="100000"/>
            </a:pPr>
            <a:r>
              <a:rPr lang="nl-BE" altLang="en-US" sz="1800">
                <a:solidFill>
                  <a:srgbClr val="000000"/>
                </a:solidFill>
                <a:sym typeface="Arial" charset="0"/>
              </a:rPr>
              <a:t>generate key pair</a:t>
            </a:r>
          </a:p>
        </p:txBody>
      </p:sp>
      <p:sp>
        <p:nvSpPr>
          <p:cNvPr id="102415" name="Text Box 16"/>
          <p:cNvSpPr txBox="1">
            <a:spLocks noChangeArrowheads="1"/>
          </p:cNvSpPr>
          <p:nvPr/>
        </p:nvSpPr>
        <p:spPr bwMode="auto">
          <a:xfrm>
            <a:off x="2659063" y="3633264"/>
            <a:ext cx="1212850" cy="654050"/>
          </a:xfrm>
          <a:prstGeom prst="rect">
            <a:avLst/>
          </a:prstGeom>
          <a:solidFill>
            <a:schemeClr val="bg1"/>
          </a:solidFill>
          <a:ln w="12700" algn="ctr">
            <a:solidFill>
              <a:srgbClr val="3E6E5A"/>
            </a:solidFill>
            <a:miter lim="800000"/>
            <a:headEnd/>
            <a:tailEnd/>
          </a:ln>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800">
                <a:solidFill>
                  <a:srgbClr val="000000"/>
                </a:solidFill>
                <a:sym typeface="Arial" charset="0"/>
              </a:rPr>
              <a:t>Sends</a:t>
            </a:r>
          </a:p>
          <a:p>
            <a:pPr eaLnBrk="0" hangingPunct="0">
              <a:buSzPct val="100000"/>
            </a:pPr>
            <a:r>
              <a:rPr lang="nl-BE" altLang="en-US" sz="1800">
                <a:solidFill>
                  <a:srgbClr val="000000"/>
                </a:solidFill>
                <a:sym typeface="Arial" charset="0"/>
              </a:rPr>
              <a:t>public key</a:t>
            </a:r>
          </a:p>
        </p:txBody>
      </p:sp>
      <p:sp>
        <p:nvSpPr>
          <p:cNvPr id="102416" name="Text Box 17"/>
          <p:cNvSpPr txBox="1">
            <a:spLocks noChangeArrowheads="1"/>
          </p:cNvSpPr>
          <p:nvPr/>
        </p:nvSpPr>
        <p:spPr bwMode="auto">
          <a:xfrm>
            <a:off x="1962150" y="4962002"/>
            <a:ext cx="2025650" cy="654050"/>
          </a:xfrm>
          <a:prstGeom prst="rect">
            <a:avLst/>
          </a:prstGeom>
          <a:solidFill>
            <a:schemeClr val="bg1"/>
          </a:solidFill>
          <a:ln w="12700" algn="ctr">
            <a:solidFill>
              <a:srgbClr val="3E6E5A"/>
            </a:solidFill>
            <a:miter lim="800000"/>
            <a:headEnd/>
            <a:tailEnd/>
          </a:ln>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800">
                <a:solidFill>
                  <a:srgbClr val="000000"/>
                </a:solidFill>
                <a:sym typeface="Arial" charset="0"/>
              </a:rPr>
              <a:t>Stores private key</a:t>
            </a:r>
          </a:p>
          <a:p>
            <a:pPr eaLnBrk="0" hangingPunct="0">
              <a:buSzPct val="100000"/>
            </a:pPr>
            <a:r>
              <a:rPr lang="nl-BE" altLang="en-US" sz="1800">
                <a:solidFill>
                  <a:srgbClr val="000000"/>
                </a:solidFill>
                <a:sym typeface="Arial" charset="0"/>
              </a:rPr>
              <a:t>in a secure way</a:t>
            </a:r>
          </a:p>
        </p:txBody>
      </p:sp>
      <p:sp>
        <p:nvSpPr>
          <p:cNvPr id="102417" name="Line 18"/>
          <p:cNvSpPr>
            <a:spLocks noChangeShapeType="1"/>
          </p:cNvSpPr>
          <p:nvPr/>
        </p:nvSpPr>
        <p:spPr bwMode="auto">
          <a:xfrm>
            <a:off x="3209925" y="3118915"/>
            <a:ext cx="0" cy="506413"/>
          </a:xfrm>
          <a:prstGeom prst="line">
            <a:avLst/>
          </a:prstGeom>
          <a:noFill/>
          <a:ln w="28575">
            <a:solidFill>
              <a:srgbClr val="3E6E5A"/>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2418" name="Line 19"/>
          <p:cNvSpPr>
            <a:spLocks noChangeShapeType="1"/>
          </p:cNvSpPr>
          <p:nvPr/>
        </p:nvSpPr>
        <p:spPr bwMode="auto">
          <a:xfrm>
            <a:off x="2324100" y="3125265"/>
            <a:ext cx="0" cy="1839913"/>
          </a:xfrm>
          <a:prstGeom prst="line">
            <a:avLst/>
          </a:prstGeom>
          <a:noFill/>
          <a:ln w="28575">
            <a:solidFill>
              <a:srgbClr val="3E6E5A"/>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2419" name="Oval 20"/>
          <p:cNvSpPr>
            <a:spLocks noChangeArrowheads="1"/>
          </p:cNvSpPr>
          <p:nvPr/>
        </p:nvSpPr>
        <p:spPr bwMode="auto">
          <a:xfrm>
            <a:off x="8340725" y="4752453"/>
            <a:ext cx="1708150" cy="1271587"/>
          </a:xfrm>
          <a:prstGeom prst="ellipse">
            <a:avLst/>
          </a:prstGeom>
          <a:solidFill>
            <a:srgbClr val="3E6E5A"/>
          </a:solidFill>
          <a:ln w="12700" algn="ctr">
            <a:solidFill>
              <a:schemeClr val="tx1"/>
            </a:solidFill>
            <a:round/>
            <a:headEnd/>
            <a:tailEnd/>
          </a:ln>
        </p:spPr>
        <p:txBody>
          <a:bodyPr wrap="none" anchor="ctr"/>
          <a:lstStyle/>
          <a:p>
            <a:pPr algn="ctr" eaLnBrk="0" hangingPunct="0">
              <a:buSzPct val="100000"/>
            </a:pPr>
            <a:r>
              <a:rPr lang="nl-BE" altLang="en-US" dirty="0">
                <a:solidFill>
                  <a:schemeClr val="bg1"/>
                </a:solidFill>
                <a:sym typeface="Arial" charset="0"/>
              </a:rPr>
              <a:t>Public </a:t>
            </a:r>
            <a:r>
              <a:rPr lang="nl-BE" altLang="en-US" dirty="0" err="1">
                <a:solidFill>
                  <a:schemeClr val="bg1"/>
                </a:solidFill>
                <a:sym typeface="Arial" charset="0"/>
              </a:rPr>
              <a:t>keys</a:t>
            </a:r>
            <a:endParaRPr lang="nl-BE" altLang="en-US" dirty="0">
              <a:solidFill>
                <a:schemeClr val="bg1"/>
              </a:solidFill>
              <a:sym typeface="Arial" charset="0"/>
            </a:endParaRPr>
          </a:p>
          <a:p>
            <a:pPr algn="ctr" eaLnBrk="0" hangingPunct="0">
              <a:buSzPct val="100000"/>
            </a:pPr>
            <a:r>
              <a:rPr lang="nl-BE" altLang="en-US" dirty="0" err="1">
                <a:solidFill>
                  <a:schemeClr val="bg1"/>
                </a:solidFill>
                <a:sym typeface="Arial" charset="0"/>
              </a:rPr>
              <a:t>repository</a:t>
            </a:r>
            <a:endParaRPr lang="nl-BE" altLang="en-US" dirty="0">
              <a:solidFill>
                <a:schemeClr val="bg1"/>
              </a:solidFill>
              <a:sym typeface="Arial" charset="0"/>
            </a:endParaRPr>
          </a:p>
        </p:txBody>
      </p:sp>
      <p:sp>
        <p:nvSpPr>
          <p:cNvPr id="102420" name="Line 21"/>
          <p:cNvSpPr>
            <a:spLocks noChangeShapeType="1"/>
          </p:cNvSpPr>
          <p:nvPr/>
        </p:nvSpPr>
        <p:spPr bwMode="auto">
          <a:xfrm flipV="1">
            <a:off x="3910014" y="3995214"/>
            <a:ext cx="561975" cy="1588"/>
          </a:xfrm>
          <a:prstGeom prst="line">
            <a:avLst/>
          </a:prstGeom>
          <a:noFill/>
          <a:ln w="28575">
            <a:solidFill>
              <a:srgbClr val="3E6E5A"/>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2421" name="Oval 22"/>
          <p:cNvSpPr>
            <a:spLocks noChangeArrowheads="1"/>
          </p:cNvSpPr>
          <p:nvPr/>
        </p:nvSpPr>
        <p:spPr bwMode="auto">
          <a:xfrm>
            <a:off x="1844676" y="1991503"/>
            <a:ext cx="360363" cy="389513"/>
          </a:xfrm>
          <a:prstGeom prst="ellipse">
            <a:avLst/>
          </a:prstGeom>
          <a:solidFill>
            <a:schemeClr val="bg1"/>
          </a:solidFill>
          <a:ln w="12700" algn="ctr">
            <a:solidFill>
              <a:schemeClr val="tx1"/>
            </a:solidFill>
            <a:round/>
            <a:headEnd/>
            <a:tailEnd/>
          </a:ln>
        </p:spPr>
        <p:txBody>
          <a:bodyPr anchor="ctr">
            <a:spAutoFit/>
          </a:bodyPr>
          <a:lstStyle/>
          <a:p>
            <a:pPr eaLnBrk="0" hangingPunct="0">
              <a:buSzPct val="100000"/>
            </a:pPr>
            <a:r>
              <a:rPr lang="nl-BE" altLang="en-US" sz="1200" b="1">
                <a:solidFill>
                  <a:srgbClr val="000000"/>
                </a:solidFill>
                <a:sym typeface="Arial" charset="0"/>
              </a:rPr>
              <a:t>1</a:t>
            </a:r>
          </a:p>
        </p:txBody>
      </p:sp>
      <p:sp>
        <p:nvSpPr>
          <p:cNvPr id="102422" name="Oval 23"/>
          <p:cNvSpPr>
            <a:spLocks noChangeArrowheads="1"/>
          </p:cNvSpPr>
          <p:nvPr/>
        </p:nvSpPr>
        <p:spPr bwMode="auto">
          <a:xfrm>
            <a:off x="2446338" y="3409140"/>
            <a:ext cx="360362" cy="389513"/>
          </a:xfrm>
          <a:prstGeom prst="ellipse">
            <a:avLst/>
          </a:prstGeom>
          <a:solidFill>
            <a:schemeClr val="bg1"/>
          </a:solidFill>
          <a:ln w="12700" algn="ctr">
            <a:solidFill>
              <a:schemeClr val="tx1"/>
            </a:solidFill>
            <a:round/>
            <a:headEnd/>
            <a:tailEnd/>
          </a:ln>
        </p:spPr>
        <p:txBody>
          <a:bodyPr anchor="ctr">
            <a:spAutoFit/>
          </a:bodyPr>
          <a:lstStyle/>
          <a:p>
            <a:pPr eaLnBrk="0" hangingPunct="0">
              <a:buSzPct val="100000"/>
            </a:pPr>
            <a:r>
              <a:rPr lang="nl-BE" altLang="en-US" sz="1200" b="1">
                <a:solidFill>
                  <a:srgbClr val="000000"/>
                </a:solidFill>
                <a:sym typeface="Arial" charset="0"/>
              </a:rPr>
              <a:t>2</a:t>
            </a:r>
          </a:p>
        </p:txBody>
      </p:sp>
      <p:sp>
        <p:nvSpPr>
          <p:cNvPr id="102423" name="Oval 24"/>
          <p:cNvSpPr>
            <a:spLocks noChangeArrowheads="1"/>
          </p:cNvSpPr>
          <p:nvPr/>
        </p:nvSpPr>
        <p:spPr bwMode="auto">
          <a:xfrm>
            <a:off x="1835151" y="4704540"/>
            <a:ext cx="360363" cy="389513"/>
          </a:xfrm>
          <a:prstGeom prst="ellipse">
            <a:avLst/>
          </a:prstGeom>
          <a:solidFill>
            <a:schemeClr val="bg1"/>
          </a:solidFill>
          <a:ln w="12700" algn="ctr">
            <a:solidFill>
              <a:schemeClr val="tx1"/>
            </a:solidFill>
            <a:round/>
            <a:headEnd/>
            <a:tailEnd/>
          </a:ln>
        </p:spPr>
        <p:txBody>
          <a:bodyPr anchor="ctr">
            <a:spAutoFit/>
          </a:bodyPr>
          <a:lstStyle/>
          <a:p>
            <a:pPr eaLnBrk="0" hangingPunct="0">
              <a:buSzPct val="100000"/>
            </a:pPr>
            <a:r>
              <a:rPr lang="nl-BE" altLang="en-US" sz="1200" b="1">
                <a:solidFill>
                  <a:srgbClr val="000000"/>
                </a:solidFill>
                <a:sym typeface="Arial" charset="0"/>
              </a:rPr>
              <a:t>2</a:t>
            </a:r>
          </a:p>
        </p:txBody>
      </p:sp>
      <p:sp>
        <p:nvSpPr>
          <p:cNvPr id="102424" name="Text Box 25"/>
          <p:cNvSpPr txBox="1">
            <a:spLocks noChangeArrowheads="1"/>
          </p:cNvSpPr>
          <p:nvPr/>
        </p:nvSpPr>
        <p:spPr bwMode="auto">
          <a:xfrm>
            <a:off x="8026400" y="2296590"/>
            <a:ext cx="2343150" cy="379413"/>
          </a:xfrm>
          <a:prstGeom prst="rect">
            <a:avLst/>
          </a:prstGeom>
          <a:solidFill>
            <a:schemeClr val="bg1"/>
          </a:solidFill>
          <a:ln w="12700" algn="ctr">
            <a:solidFill>
              <a:srgbClr val="3E6E5A"/>
            </a:solidFill>
            <a:miter lim="800000"/>
            <a:headEnd/>
            <a:tailEnd/>
          </a:ln>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800">
                <a:solidFill>
                  <a:srgbClr val="000000"/>
                </a:solidFill>
                <a:sym typeface="Arial" charset="0"/>
              </a:rPr>
              <a:t>Authenticates sender</a:t>
            </a:r>
          </a:p>
        </p:txBody>
      </p:sp>
      <p:sp>
        <p:nvSpPr>
          <p:cNvPr id="102425" name="Text Box 26"/>
          <p:cNvSpPr txBox="1">
            <a:spLocks noChangeArrowheads="1"/>
          </p:cNvSpPr>
          <p:nvPr/>
        </p:nvSpPr>
        <p:spPr bwMode="auto">
          <a:xfrm>
            <a:off x="8613775" y="3507852"/>
            <a:ext cx="1212850" cy="654050"/>
          </a:xfrm>
          <a:prstGeom prst="rect">
            <a:avLst/>
          </a:prstGeom>
          <a:solidFill>
            <a:schemeClr val="bg1"/>
          </a:solidFill>
          <a:ln w="12700" algn="ctr">
            <a:solidFill>
              <a:srgbClr val="3E6E5A"/>
            </a:solidFill>
            <a:miter lim="800000"/>
            <a:headEnd/>
            <a:tailEnd/>
          </a:ln>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800">
                <a:solidFill>
                  <a:srgbClr val="000000"/>
                </a:solidFill>
                <a:sym typeface="Arial" charset="0"/>
              </a:rPr>
              <a:t>Stores</a:t>
            </a:r>
          </a:p>
          <a:p>
            <a:pPr eaLnBrk="0" hangingPunct="0">
              <a:buSzPct val="100000"/>
            </a:pPr>
            <a:r>
              <a:rPr lang="nl-BE" altLang="en-US" sz="1800">
                <a:solidFill>
                  <a:srgbClr val="000000"/>
                </a:solidFill>
                <a:sym typeface="Arial" charset="0"/>
              </a:rPr>
              <a:t>public key</a:t>
            </a:r>
          </a:p>
        </p:txBody>
      </p:sp>
      <p:sp>
        <p:nvSpPr>
          <p:cNvPr id="102426" name="Line 27"/>
          <p:cNvSpPr>
            <a:spLocks noChangeShapeType="1"/>
          </p:cNvSpPr>
          <p:nvPr/>
        </p:nvSpPr>
        <p:spPr bwMode="auto">
          <a:xfrm flipV="1">
            <a:off x="7848600" y="2679177"/>
            <a:ext cx="330200" cy="1047750"/>
          </a:xfrm>
          <a:prstGeom prst="line">
            <a:avLst/>
          </a:prstGeom>
          <a:noFill/>
          <a:ln w="28575">
            <a:solidFill>
              <a:srgbClr val="3E6E5A"/>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2427" name="Line 28"/>
          <p:cNvSpPr>
            <a:spLocks noChangeShapeType="1"/>
          </p:cNvSpPr>
          <p:nvPr/>
        </p:nvSpPr>
        <p:spPr bwMode="auto">
          <a:xfrm>
            <a:off x="9193213" y="2669653"/>
            <a:ext cx="0" cy="858837"/>
          </a:xfrm>
          <a:prstGeom prst="line">
            <a:avLst/>
          </a:prstGeom>
          <a:noFill/>
          <a:ln w="28575">
            <a:solidFill>
              <a:srgbClr val="3E6E5A"/>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2428" name="Line 29"/>
          <p:cNvSpPr>
            <a:spLocks noChangeShapeType="1"/>
          </p:cNvSpPr>
          <p:nvPr/>
        </p:nvSpPr>
        <p:spPr bwMode="auto">
          <a:xfrm>
            <a:off x="9199563" y="4163490"/>
            <a:ext cx="0" cy="627063"/>
          </a:xfrm>
          <a:prstGeom prst="line">
            <a:avLst/>
          </a:prstGeom>
          <a:noFill/>
          <a:ln w="28575">
            <a:solidFill>
              <a:srgbClr val="3E6E5A"/>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2429" name="Oval 30"/>
          <p:cNvSpPr>
            <a:spLocks noChangeArrowheads="1"/>
          </p:cNvSpPr>
          <p:nvPr/>
        </p:nvSpPr>
        <p:spPr bwMode="auto">
          <a:xfrm>
            <a:off x="7905751" y="1983565"/>
            <a:ext cx="360363" cy="389513"/>
          </a:xfrm>
          <a:prstGeom prst="ellipse">
            <a:avLst/>
          </a:prstGeom>
          <a:solidFill>
            <a:schemeClr val="bg1"/>
          </a:solidFill>
          <a:ln w="12700" algn="ctr">
            <a:solidFill>
              <a:schemeClr val="tx1"/>
            </a:solidFill>
            <a:round/>
            <a:headEnd/>
            <a:tailEnd/>
          </a:ln>
        </p:spPr>
        <p:txBody>
          <a:bodyPr anchor="ctr">
            <a:spAutoFit/>
          </a:bodyPr>
          <a:lstStyle/>
          <a:p>
            <a:pPr eaLnBrk="0" hangingPunct="0">
              <a:buSzPct val="100000"/>
            </a:pPr>
            <a:r>
              <a:rPr lang="nl-BE" altLang="en-US" sz="1200" b="1">
                <a:solidFill>
                  <a:srgbClr val="000000"/>
                </a:solidFill>
                <a:sym typeface="Arial" charset="0"/>
              </a:rPr>
              <a:t>3</a:t>
            </a:r>
          </a:p>
        </p:txBody>
      </p:sp>
      <p:sp>
        <p:nvSpPr>
          <p:cNvPr id="102430" name="Oval 31"/>
          <p:cNvSpPr>
            <a:spLocks noChangeArrowheads="1"/>
          </p:cNvSpPr>
          <p:nvPr/>
        </p:nvSpPr>
        <p:spPr bwMode="auto">
          <a:xfrm>
            <a:off x="8402638" y="3283728"/>
            <a:ext cx="360362" cy="389513"/>
          </a:xfrm>
          <a:prstGeom prst="ellipse">
            <a:avLst/>
          </a:prstGeom>
          <a:solidFill>
            <a:schemeClr val="bg1"/>
          </a:solidFill>
          <a:ln w="12700" algn="ctr">
            <a:solidFill>
              <a:schemeClr val="tx1"/>
            </a:solidFill>
            <a:round/>
            <a:headEnd/>
            <a:tailEnd/>
          </a:ln>
        </p:spPr>
        <p:txBody>
          <a:bodyPr anchor="ctr">
            <a:spAutoFit/>
          </a:bodyPr>
          <a:lstStyle/>
          <a:p>
            <a:pPr eaLnBrk="0" hangingPunct="0">
              <a:buSzPct val="100000"/>
            </a:pPr>
            <a:r>
              <a:rPr lang="nl-BE" altLang="en-US" sz="1200" b="1">
                <a:solidFill>
                  <a:srgbClr val="000000"/>
                </a:solidFill>
                <a:sym typeface="Arial" charset="0"/>
              </a:rPr>
              <a:t>4</a:t>
            </a:r>
          </a:p>
        </p:txBody>
      </p:sp>
      <p:sp>
        <p:nvSpPr>
          <p:cNvPr id="2" name="Title 1"/>
          <p:cNvSpPr>
            <a:spLocks noGrp="1"/>
          </p:cNvSpPr>
          <p:nvPr>
            <p:ph type="title"/>
          </p:nvPr>
        </p:nvSpPr>
        <p:spPr/>
        <p:txBody>
          <a:bodyPr/>
          <a:lstStyle/>
          <a:p>
            <a:pPr>
              <a:defRPr/>
            </a:pPr>
            <a:r>
              <a:rPr lang="nl-BE" dirty="0" err="1" smtClean="0"/>
              <a:t>Asymmetric</a:t>
            </a:r>
            <a:r>
              <a:rPr lang="nl-BE" dirty="0" smtClean="0"/>
              <a:t> end-</a:t>
            </a:r>
            <a:r>
              <a:rPr lang="nl-BE" dirty="0" err="1" smtClean="0"/>
              <a:t>to</a:t>
            </a:r>
            <a:r>
              <a:rPr lang="nl-BE" dirty="0" smtClean="0"/>
              <a:t>-end </a:t>
            </a:r>
            <a:r>
              <a:rPr lang="nl-BE" dirty="0" err="1" smtClean="0"/>
              <a:t>encryption</a:t>
            </a:r>
            <a:endParaRPr lang="nl-BE" dirty="0"/>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23</a:t>
            </a:fld>
            <a:r>
              <a:rPr lang="fr-BE" smtClean="0"/>
              <a:t> </a:t>
            </a:r>
            <a:endParaRPr lang="fr-BE" dirty="0"/>
          </a:p>
        </p:txBody>
      </p:sp>
    </p:spTree>
    <p:extLst>
      <p:ext uri="{BB962C8B-B14F-4D97-AF65-F5344CB8AC3E}">
        <p14:creationId xmlns:p14="http://schemas.microsoft.com/office/powerpoint/2010/main" val="1331499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ext Box 14"/>
          <p:cNvSpPr txBox="1">
            <a:spLocks noChangeArrowheads="1"/>
          </p:cNvSpPr>
          <p:nvPr/>
        </p:nvSpPr>
        <p:spPr bwMode="auto">
          <a:xfrm rot="-5400000">
            <a:off x="3656013" y="1636713"/>
            <a:ext cx="1497012" cy="646112"/>
          </a:xfrm>
          <a:prstGeom prst="rect">
            <a:avLst/>
          </a:prstGeom>
          <a:noFill/>
          <a:ln w="12700" algn="ctr">
            <a:solidFill>
              <a:srgbClr val="3E6E5A"/>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800">
                <a:solidFill>
                  <a:srgbClr val="3E6E5A"/>
                </a:solidFill>
                <a:sym typeface="Arial" charset="0"/>
              </a:rPr>
              <a:t>Identification certificate</a:t>
            </a:r>
          </a:p>
        </p:txBody>
      </p:sp>
      <p:sp>
        <p:nvSpPr>
          <p:cNvPr id="103427" name="Text Box 2"/>
          <p:cNvSpPr txBox="1">
            <a:spLocks noChangeArrowheads="1"/>
          </p:cNvSpPr>
          <p:nvPr/>
        </p:nvSpPr>
        <p:spPr bwMode="auto">
          <a:xfrm rot="-5400000">
            <a:off x="6772275" y="1820863"/>
            <a:ext cx="1479550" cy="654050"/>
          </a:xfrm>
          <a:prstGeom prst="rect">
            <a:avLst/>
          </a:prstGeom>
          <a:noFill/>
          <a:ln w="12700" algn="ctr">
            <a:solidFill>
              <a:srgbClr val="3E6E5A"/>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800">
                <a:solidFill>
                  <a:srgbClr val="3E6E5A"/>
                </a:solidFill>
                <a:sym typeface="Arial" charset="0"/>
              </a:rPr>
              <a:t>Identification</a:t>
            </a:r>
          </a:p>
          <a:p>
            <a:pPr eaLnBrk="0" hangingPunct="0">
              <a:buSzPct val="100000"/>
            </a:pPr>
            <a:r>
              <a:rPr lang="nl-BE" altLang="en-US" sz="1800">
                <a:solidFill>
                  <a:srgbClr val="3E6E5A"/>
                </a:solidFill>
                <a:sym typeface="Arial" charset="0"/>
              </a:rPr>
              <a:t>certificate</a:t>
            </a:r>
          </a:p>
        </p:txBody>
      </p:sp>
      <p:sp>
        <p:nvSpPr>
          <p:cNvPr id="103428" name="Rectangle 4"/>
          <p:cNvSpPr>
            <a:spLocks noChangeArrowheads="1"/>
          </p:cNvSpPr>
          <p:nvPr/>
        </p:nvSpPr>
        <p:spPr bwMode="auto">
          <a:xfrm>
            <a:off x="4973639" y="1433513"/>
            <a:ext cx="1920875" cy="2482850"/>
          </a:xfrm>
          <a:prstGeom prst="rect">
            <a:avLst/>
          </a:prstGeom>
          <a:solidFill>
            <a:schemeClr val="bg1"/>
          </a:solidFill>
          <a:ln w="12700" algn="ctr">
            <a:solidFill>
              <a:schemeClr val="tx1"/>
            </a:solidFill>
            <a:miter lim="800000"/>
            <a:headEnd/>
            <a:tailEnd/>
          </a:ln>
        </p:spPr>
        <p:txBody>
          <a:bodyPr anchor="ctr"/>
          <a:lstStyle/>
          <a:p>
            <a:pPr eaLnBrk="0" hangingPunct="0">
              <a:buSzPct val="100000"/>
            </a:pPr>
            <a:r>
              <a:rPr lang="nl-BE" altLang="en-US">
                <a:solidFill>
                  <a:srgbClr val="000000"/>
                </a:solidFill>
                <a:sym typeface="Arial" charset="0"/>
              </a:rPr>
              <a:t>Internet</a:t>
            </a:r>
          </a:p>
        </p:txBody>
      </p:sp>
      <p:sp>
        <p:nvSpPr>
          <p:cNvPr id="103429" name="Rectangle 5"/>
          <p:cNvSpPr>
            <a:spLocks noChangeArrowheads="1"/>
          </p:cNvSpPr>
          <p:nvPr/>
        </p:nvSpPr>
        <p:spPr bwMode="auto">
          <a:xfrm>
            <a:off x="7840664" y="3538638"/>
            <a:ext cx="2655887" cy="307777"/>
          </a:xfrm>
          <a:prstGeom prst="rect">
            <a:avLst/>
          </a:prstGeom>
          <a:solidFill>
            <a:srgbClr val="3E6E5A">
              <a:alpha val="50195"/>
            </a:srgbClr>
          </a:solidFill>
          <a:ln w="12700" algn="ctr">
            <a:solidFill>
              <a:schemeClr val="tx1"/>
            </a:solidFill>
            <a:miter lim="800000"/>
            <a:headEnd/>
            <a:tailEnd/>
          </a:ln>
        </p:spPr>
        <p:txBody>
          <a:bodyPr anchor="ctr">
            <a:spAutoFit/>
          </a:bodyPr>
          <a:lstStyle/>
          <a:p>
            <a:endParaRPr lang="nl-BE" altLang="en-US" sz="1400"/>
          </a:p>
        </p:txBody>
      </p:sp>
      <p:sp>
        <p:nvSpPr>
          <p:cNvPr id="103430" name="Text Box 6"/>
          <p:cNvSpPr txBox="1">
            <a:spLocks noChangeArrowheads="1"/>
          </p:cNvSpPr>
          <p:nvPr/>
        </p:nvSpPr>
        <p:spPr bwMode="auto">
          <a:xfrm>
            <a:off x="7992644" y="1328213"/>
            <a:ext cx="23519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800" dirty="0" err="1" smtClean="0">
                <a:solidFill>
                  <a:srgbClr val="000000"/>
                </a:solidFill>
                <a:sym typeface="Arial" charset="0"/>
              </a:rPr>
              <a:t>Certification</a:t>
            </a:r>
            <a:r>
              <a:rPr lang="nl-BE" altLang="en-US" sz="1800" dirty="0" smtClean="0">
                <a:solidFill>
                  <a:srgbClr val="000000"/>
                </a:solidFill>
                <a:sym typeface="Arial" charset="0"/>
              </a:rPr>
              <a:t> </a:t>
            </a:r>
            <a:r>
              <a:rPr lang="nl-BE" altLang="en-US" sz="1800" dirty="0" err="1" smtClean="0">
                <a:solidFill>
                  <a:srgbClr val="000000"/>
                </a:solidFill>
                <a:sym typeface="Arial" charset="0"/>
              </a:rPr>
              <a:t>authority</a:t>
            </a:r>
            <a:endParaRPr lang="nl-BE" altLang="en-US" sz="1800" dirty="0">
              <a:solidFill>
                <a:srgbClr val="000000"/>
              </a:solidFill>
              <a:sym typeface="Arial" charset="0"/>
            </a:endParaRPr>
          </a:p>
        </p:txBody>
      </p:sp>
      <p:sp>
        <p:nvSpPr>
          <p:cNvPr id="103431" name="Oval 7"/>
          <p:cNvSpPr>
            <a:spLocks noChangeArrowheads="1"/>
          </p:cNvSpPr>
          <p:nvPr/>
        </p:nvSpPr>
        <p:spPr bwMode="auto">
          <a:xfrm>
            <a:off x="8340725" y="4608514"/>
            <a:ext cx="1708150" cy="1271587"/>
          </a:xfrm>
          <a:prstGeom prst="ellipse">
            <a:avLst/>
          </a:prstGeom>
          <a:solidFill>
            <a:srgbClr val="3E6E5A"/>
          </a:solidFill>
          <a:ln w="12700" algn="ctr">
            <a:solidFill>
              <a:schemeClr val="tx1"/>
            </a:solidFill>
            <a:round/>
            <a:headEnd/>
            <a:tailEnd/>
          </a:ln>
        </p:spPr>
        <p:txBody>
          <a:bodyPr wrap="none" anchor="ctr"/>
          <a:lstStyle/>
          <a:p>
            <a:pPr algn="ctr" eaLnBrk="0" hangingPunct="0">
              <a:buSzPct val="100000"/>
            </a:pPr>
            <a:r>
              <a:rPr lang="nl-BE" altLang="en-US" dirty="0">
                <a:solidFill>
                  <a:schemeClr val="bg1"/>
                </a:solidFill>
                <a:sym typeface="Arial" charset="0"/>
              </a:rPr>
              <a:t>Public </a:t>
            </a:r>
            <a:r>
              <a:rPr lang="nl-BE" altLang="en-US" dirty="0" err="1">
                <a:solidFill>
                  <a:schemeClr val="bg1"/>
                </a:solidFill>
                <a:sym typeface="Arial" charset="0"/>
              </a:rPr>
              <a:t>keys</a:t>
            </a:r>
            <a:endParaRPr lang="nl-BE" altLang="en-US" dirty="0">
              <a:solidFill>
                <a:schemeClr val="bg1"/>
              </a:solidFill>
              <a:sym typeface="Arial" charset="0"/>
            </a:endParaRPr>
          </a:p>
          <a:p>
            <a:pPr algn="ctr" eaLnBrk="0" hangingPunct="0">
              <a:buSzPct val="100000"/>
            </a:pPr>
            <a:r>
              <a:rPr lang="nl-BE" altLang="en-US" dirty="0" err="1">
                <a:solidFill>
                  <a:schemeClr val="bg1"/>
                </a:solidFill>
                <a:sym typeface="Arial" charset="0"/>
              </a:rPr>
              <a:t>repository</a:t>
            </a:r>
            <a:endParaRPr lang="nl-BE" altLang="en-US" dirty="0">
              <a:solidFill>
                <a:schemeClr val="bg1"/>
              </a:solidFill>
              <a:sym typeface="Arial" charset="0"/>
            </a:endParaRPr>
          </a:p>
        </p:txBody>
      </p:sp>
      <p:sp>
        <p:nvSpPr>
          <p:cNvPr id="103432" name="Text Box 8"/>
          <p:cNvSpPr txBox="1">
            <a:spLocks noChangeArrowheads="1"/>
          </p:cNvSpPr>
          <p:nvPr/>
        </p:nvSpPr>
        <p:spPr bwMode="auto">
          <a:xfrm>
            <a:off x="8026400" y="2152651"/>
            <a:ext cx="2343150" cy="379413"/>
          </a:xfrm>
          <a:prstGeom prst="rect">
            <a:avLst/>
          </a:prstGeom>
          <a:solidFill>
            <a:schemeClr val="bg1"/>
          </a:solidFill>
          <a:ln w="12700" algn="ctr">
            <a:solidFill>
              <a:srgbClr val="3E6E5A"/>
            </a:solidFill>
            <a:miter lim="800000"/>
            <a:headEnd/>
            <a:tailEnd/>
          </a:ln>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800">
                <a:solidFill>
                  <a:srgbClr val="000000"/>
                </a:solidFill>
                <a:sym typeface="Arial" charset="0"/>
              </a:rPr>
              <a:t>Authenticates sender</a:t>
            </a:r>
          </a:p>
        </p:txBody>
      </p:sp>
      <p:sp>
        <p:nvSpPr>
          <p:cNvPr id="103433" name="Text Box 9"/>
          <p:cNvSpPr txBox="1">
            <a:spLocks noChangeArrowheads="1"/>
          </p:cNvSpPr>
          <p:nvPr/>
        </p:nvSpPr>
        <p:spPr bwMode="auto">
          <a:xfrm>
            <a:off x="8613775" y="3363913"/>
            <a:ext cx="1212850" cy="654050"/>
          </a:xfrm>
          <a:prstGeom prst="rect">
            <a:avLst/>
          </a:prstGeom>
          <a:solidFill>
            <a:schemeClr val="bg1"/>
          </a:solidFill>
          <a:ln w="12700" algn="ctr">
            <a:solidFill>
              <a:srgbClr val="3E6E5A"/>
            </a:solidFill>
            <a:miter lim="800000"/>
            <a:headEnd/>
            <a:tailEnd/>
          </a:ln>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800">
                <a:solidFill>
                  <a:srgbClr val="000000"/>
                </a:solidFill>
                <a:sym typeface="Arial" charset="0"/>
              </a:rPr>
              <a:t>Sends</a:t>
            </a:r>
          </a:p>
          <a:p>
            <a:pPr eaLnBrk="0" hangingPunct="0">
              <a:buSzPct val="100000"/>
            </a:pPr>
            <a:r>
              <a:rPr lang="nl-BE" altLang="en-US" sz="1800">
                <a:solidFill>
                  <a:srgbClr val="000000"/>
                </a:solidFill>
                <a:sym typeface="Arial" charset="0"/>
              </a:rPr>
              <a:t>public key</a:t>
            </a:r>
          </a:p>
        </p:txBody>
      </p:sp>
      <p:sp>
        <p:nvSpPr>
          <p:cNvPr id="103434" name="Oval 10"/>
          <p:cNvSpPr>
            <a:spLocks noChangeArrowheads="1"/>
          </p:cNvSpPr>
          <p:nvPr/>
        </p:nvSpPr>
        <p:spPr bwMode="auto">
          <a:xfrm>
            <a:off x="7905751" y="1839626"/>
            <a:ext cx="360363" cy="389513"/>
          </a:xfrm>
          <a:prstGeom prst="ellipse">
            <a:avLst/>
          </a:prstGeom>
          <a:solidFill>
            <a:schemeClr val="bg1"/>
          </a:solidFill>
          <a:ln w="12700" algn="ctr">
            <a:solidFill>
              <a:schemeClr val="tx1"/>
            </a:solidFill>
            <a:round/>
            <a:headEnd/>
            <a:tailEnd/>
          </a:ln>
        </p:spPr>
        <p:txBody>
          <a:bodyPr anchor="ctr">
            <a:spAutoFit/>
          </a:bodyPr>
          <a:lstStyle/>
          <a:p>
            <a:pPr eaLnBrk="0" hangingPunct="0">
              <a:buSzPct val="100000"/>
            </a:pPr>
            <a:r>
              <a:rPr lang="nl-BE" altLang="en-US" sz="1200" b="1">
                <a:solidFill>
                  <a:srgbClr val="000000"/>
                </a:solidFill>
                <a:sym typeface="Arial" charset="0"/>
              </a:rPr>
              <a:t>2</a:t>
            </a:r>
          </a:p>
        </p:txBody>
      </p:sp>
      <p:sp>
        <p:nvSpPr>
          <p:cNvPr id="103435" name="Oval 11"/>
          <p:cNvSpPr>
            <a:spLocks noChangeArrowheads="1"/>
          </p:cNvSpPr>
          <p:nvPr/>
        </p:nvSpPr>
        <p:spPr bwMode="auto">
          <a:xfrm>
            <a:off x="8402638" y="3139789"/>
            <a:ext cx="360362" cy="389513"/>
          </a:xfrm>
          <a:prstGeom prst="ellipse">
            <a:avLst/>
          </a:prstGeom>
          <a:solidFill>
            <a:schemeClr val="bg1"/>
          </a:solidFill>
          <a:ln w="12700" algn="ctr">
            <a:solidFill>
              <a:schemeClr val="tx1"/>
            </a:solidFill>
            <a:round/>
            <a:headEnd/>
            <a:tailEnd/>
          </a:ln>
        </p:spPr>
        <p:txBody>
          <a:bodyPr anchor="ctr">
            <a:spAutoFit/>
          </a:bodyPr>
          <a:lstStyle/>
          <a:p>
            <a:pPr eaLnBrk="0" hangingPunct="0">
              <a:buSzPct val="100000"/>
            </a:pPr>
            <a:r>
              <a:rPr lang="nl-BE" altLang="en-US" sz="1200" b="1">
                <a:solidFill>
                  <a:srgbClr val="000000"/>
                </a:solidFill>
                <a:sym typeface="Arial" charset="0"/>
              </a:rPr>
              <a:t>3</a:t>
            </a:r>
          </a:p>
        </p:txBody>
      </p:sp>
      <p:sp>
        <p:nvSpPr>
          <p:cNvPr id="103436" name="Rectangle 12"/>
          <p:cNvSpPr>
            <a:spLocks noChangeArrowheads="1"/>
          </p:cNvSpPr>
          <p:nvPr/>
        </p:nvSpPr>
        <p:spPr bwMode="auto">
          <a:xfrm>
            <a:off x="1820863" y="2682181"/>
            <a:ext cx="2247900" cy="307777"/>
          </a:xfrm>
          <a:prstGeom prst="rect">
            <a:avLst/>
          </a:prstGeom>
          <a:solidFill>
            <a:srgbClr val="3E6E5A">
              <a:alpha val="50195"/>
            </a:srgbClr>
          </a:solidFill>
          <a:ln w="12700" algn="ctr">
            <a:solidFill>
              <a:schemeClr val="tx1"/>
            </a:solidFill>
            <a:miter lim="800000"/>
            <a:headEnd/>
            <a:tailEnd/>
          </a:ln>
        </p:spPr>
        <p:txBody>
          <a:bodyPr anchor="ctr">
            <a:spAutoFit/>
          </a:bodyPr>
          <a:lstStyle/>
          <a:p>
            <a:endParaRPr lang="nl-BE" altLang="en-US" sz="1400"/>
          </a:p>
        </p:txBody>
      </p:sp>
      <p:sp>
        <p:nvSpPr>
          <p:cNvPr id="103437" name="Text Box 13"/>
          <p:cNvSpPr txBox="1">
            <a:spLocks noChangeArrowheads="1"/>
          </p:cNvSpPr>
          <p:nvPr/>
        </p:nvSpPr>
        <p:spPr bwMode="auto">
          <a:xfrm>
            <a:off x="1855788" y="1258888"/>
            <a:ext cx="2127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800">
                <a:solidFill>
                  <a:srgbClr val="000000"/>
                </a:solidFill>
                <a:sym typeface="Arial" charset="0"/>
              </a:rPr>
              <a:t>Message originator</a:t>
            </a:r>
          </a:p>
        </p:txBody>
      </p:sp>
      <p:sp>
        <p:nvSpPr>
          <p:cNvPr id="103438" name="Text Box 15"/>
          <p:cNvSpPr txBox="1">
            <a:spLocks noChangeArrowheads="1"/>
          </p:cNvSpPr>
          <p:nvPr/>
        </p:nvSpPr>
        <p:spPr bwMode="auto">
          <a:xfrm>
            <a:off x="1920875" y="2051051"/>
            <a:ext cx="2101850" cy="379413"/>
          </a:xfrm>
          <a:prstGeom prst="rect">
            <a:avLst/>
          </a:prstGeom>
          <a:solidFill>
            <a:schemeClr val="bg1"/>
          </a:solidFill>
          <a:ln w="12700" algn="ctr">
            <a:solidFill>
              <a:srgbClr val="3E6E5A"/>
            </a:solidFill>
            <a:miter lim="800000"/>
            <a:headEnd/>
            <a:tailEnd/>
          </a:ln>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800">
                <a:solidFill>
                  <a:srgbClr val="000000"/>
                </a:solidFill>
                <a:sym typeface="Arial" charset="0"/>
              </a:rPr>
              <a:t>Asks for public key</a:t>
            </a:r>
          </a:p>
        </p:txBody>
      </p:sp>
      <p:sp>
        <p:nvSpPr>
          <p:cNvPr id="103439" name="Text Box 16"/>
          <p:cNvSpPr txBox="1">
            <a:spLocks noChangeArrowheads="1"/>
          </p:cNvSpPr>
          <p:nvPr/>
        </p:nvSpPr>
        <p:spPr bwMode="auto">
          <a:xfrm>
            <a:off x="2703513" y="3489325"/>
            <a:ext cx="1123950" cy="654050"/>
          </a:xfrm>
          <a:prstGeom prst="rect">
            <a:avLst/>
          </a:prstGeom>
          <a:solidFill>
            <a:schemeClr val="bg1"/>
          </a:solidFill>
          <a:ln w="12700" algn="ctr">
            <a:solidFill>
              <a:srgbClr val="3E6E5A"/>
            </a:solidFill>
            <a:miter lim="800000"/>
            <a:headEnd/>
            <a:tailEnd/>
          </a:ln>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800">
                <a:solidFill>
                  <a:srgbClr val="000000"/>
                </a:solidFill>
                <a:sym typeface="Arial" charset="0"/>
              </a:rPr>
              <a:t>Encrypts</a:t>
            </a:r>
          </a:p>
          <a:p>
            <a:pPr eaLnBrk="0" hangingPunct="0">
              <a:buSzPct val="100000"/>
            </a:pPr>
            <a:r>
              <a:rPr lang="nl-BE" altLang="en-US" sz="1800">
                <a:solidFill>
                  <a:srgbClr val="000000"/>
                </a:solidFill>
                <a:sym typeface="Arial" charset="0"/>
              </a:rPr>
              <a:t>message</a:t>
            </a:r>
          </a:p>
        </p:txBody>
      </p:sp>
      <p:sp>
        <p:nvSpPr>
          <p:cNvPr id="103440" name="Oval 17"/>
          <p:cNvSpPr>
            <a:spLocks noChangeArrowheads="1"/>
          </p:cNvSpPr>
          <p:nvPr/>
        </p:nvSpPr>
        <p:spPr bwMode="auto">
          <a:xfrm>
            <a:off x="2446338" y="3265201"/>
            <a:ext cx="360362" cy="389513"/>
          </a:xfrm>
          <a:prstGeom prst="ellipse">
            <a:avLst/>
          </a:prstGeom>
          <a:solidFill>
            <a:schemeClr val="bg1"/>
          </a:solidFill>
          <a:ln w="12700" algn="ctr">
            <a:solidFill>
              <a:schemeClr val="tx1"/>
            </a:solidFill>
            <a:round/>
            <a:headEnd/>
            <a:tailEnd/>
          </a:ln>
        </p:spPr>
        <p:txBody>
          <a:bodyPr anchor="ctr">
            <a:spAutoFit/>
          </a:bodyPr>
          <a:lstStyle/>
          <a:p>
            <a:pPr eaLnBrk="0" hangingPunct="0">
              <a:buSzPct val="100000"/>
            </a:pPr>
            <a:r>
              <a:rPr lang="nl-BE" altLang="en-US" sz="1200" b="1">
                <a:solidFill>
                  <a:srgbClr val="000000"/>
                </a:solidFill>
                <a:sym typeface="Arial" charset="0"/>
              </a:rPr>
              <a:t>4</a:t>
            </a:r>
          </a:p>
        </p:txBody>
      </p:sp>
      <p:sp>
        <p:nvSpPr>
          <p:cNvPr id="103441" name="Oval 18"/>
          <p:cNvSpPr>
            <a:spLocks noChangeArrowheads="1"/>
          </p:cNvSpPr>
          <p:nvPr/>
        </p:nvSpPr>
        <p:spPr bwMode="auto">
          <a:xfrm>
            <a:off x="1865313" y="1769776"/>
            <a:ext cx="360362" cy="389513"/>
          </a:xfrm>
          <a:prstGeom prst="ellipse">
            <a:avLst/>
          </a:prstGeom>
          <a:solidFill>
            <a:schemeClr val="bg1"/>
          </a:solidFill>
          <a:ln w="12700" algn="ctr">
            <a:solidFill>
              <a:schemeClr val="tx1"/>
            </a:solidFill>
            <a:round/>
            <a:headEnd/>
            <a:tailEnd/>
          </a:ln>
        </p:spPr>
        <p:txBody>
          <a:bodyPr anchor="ctr">
            <a:spAutoFit/>
          </a:bodyPr>
          <a:lstStyle/>
          <a:p>
            <a:pPr eaLnBrk="0" hangingPunct="0">
              <a:buSzPct val="100000"/>
            </a:pPr>
            <a:r>
              <a:rPr lang="nl-BE" altLang="en-US" sz="1200" b="1">
                <a:solidFill>
                  <a:srgbClr val="000000"/>
                </a:solidFill>
                <a:sym typeface="Arial" charset="0"/>
              </a:rPr>
              <a:t>1</a:t>
            </a:r>
          </a:p>
        </p:txBody>
      </p:sp>
      <p:sp>
        <p:nvSpPr>
          <p:cNvPr id="103442" name="Rectangle 19"/>
          <p:cNvSpPr>
            <a:spLocks noChangeArrowheads="1"/>
          </p:cNvSpPr>
          <p:nvPr/>
        </p:nvSpPr>
        <p:spPr bwMode="auto">
          <a:xfrm>
            <a:off x="2257426" y="5404744"/>
            <a:ext cx="4703763" cy="307777"/>
          </a:xfrm>
          <a:prstGeom prst="rect">
            <a:avLst/>
          </a:prstGeom>
          <a:solidFill>
            <a:srgbClr val="3E6E5A">
              <a:alpha val="50195"/>
            </a:srgbClr>
          </a:solidFill>
          <a:ln w="12700" algn="ctr">
            <a:solidFill>
              <a:schemeClr val="tx1"/>
            </a:solidFill>
            <a:miter lim="800000"/>
            <a:headEnd/>
            <a:tailEnd/>
          </a:ln>
        </p:spPr>
        <p:txBody>
          <a:bodyPr anchor="ctr">
            <a:spAutoFit/>
          </a:bodyPr>
          <a:lstStyle/>
          <a:p>
            <a:endParaRPr lang="nl-BE" altLang="en-US" sz="1400"/>
          </a:p>
        </p:txBody>
      </p:sp>
      <p:sp>
        <p:nvSpPr>
          <p:cNvPr id="103443" name="Text Box 20"/>
          <p:cNvSpPr txBox="1">
            <a:spLocks noChangeArrowheads="1"/>
          </p:cNvSpPr>
          <p:nvPr/>
        </p:nvSpPr>
        <p:spPr bwMode="auto">
          <a:xfrm>
            <a:off x="2511425" y="4737101"/>
            <a:ext cx="2038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800">
                <a:solidFill>
                  <a:srgbClr val="000000"/>
                </a:solidFill>
                <a:sym typeface="Arial" charset="0"/>
              </a:rPr>
              <a:t>Message recipient</a:t>
            </a:r>
          </a:p>
        </p:txBody>
      </p:sp>
      <p:sp>
        <p:nvSpPr>
          <p:cNvPr id="103444" name="Text Box 21"/>
          <p:cNvSpPr txBox="1">
            <a:spLocks noChangeArrowheads="1"/>
          </p:cNvSpPr>
          <p:nvPr/>
        </p:nvSpPr>
        <p:spPr bwMode="auto">
          <a:xfrm>
            <a:off x="2439988" y="5353051"/>
            <a:ext cx="2089150" cy="379413"/>
          </a:xfrm>
          <a:prstGeom prst="rect">
            <a:avLst/>
          </a:prstGeom>
          <a:solidFill>
            <a:schemeClr val="bg1"/>
          </a:solidFill>
          <a:ln w="12700" algn="ctr">
            <a:solidFill>
              <a:srgbClr val="3E6E5A"/>
            </a:solidFill>
            <a:miter lim="800000"/>
            <a:headEnd/>
            <a:tailEnd/>
          </a:ln>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800">
                <a:solidFill>
                  <a:srgbClr val="000000"/>
                </a:solidFill>
                <a:sym typeface="Arial" charset="0"/>
              </a:rPr>
              <a:t>Decrypts message</a:t>
            </a:r>
          </a:p>
        </p:txBody>
      </p:sp>
      <p:sp>
        <p:nvSpPr>
          <p:cNvPr id="103445" name="Oval 22"/>
          <p:cNvSpPr>
            <a:spLocks noChangeArrowheads="1"/>
          </p:cNvSpPr>
          <p:nvPr/>
        </p:nvSpPr>
        <p:spPr bwMode="auto">
          <a:xfrm>
            <a:off x="2301876" y="5071776"/>
            <a:ext cx="360363" cy="389513"/>
          </a:xfrm>
          <a:prstGeom prst="ellipse">
            <a:avLst/>
          </a:prstGeom>
          <a:solidFill>
            <a:schemeClr val="bg1"/>
          </a:solidFill>
          <a:ln w="12700" algn="ctr">
            <a:solidFill>
              <a:schemeClr val="tx1"/>
            </a:solidFill>
            <a:round/>
            <a:headEnd/>
            <a:tailEnd/>
          </a:ln>
        </p:spPr>
        <p:txBody>
          <a:bodyPr anchor="ctr">
            <a:spAutoFit/>
          </a:bodyPr>
          <a:lstStyle/>
          <a:p>
            <a:pPr eaLnBrk="0" hangingPunct="0">
              <a:buSzPct val="100000"/>
            </a:pPr>
            <a:r>
              <a:rPr lang="nl-BE" altLang="en-US" sz="1200" b="1">
                <a:solidFill>
                  <a:srgbClr val="000000"/>
                </a:solidFill>
                <a:sym typeface="Arial" charset="0"/>
              </a:rPr>
              <a:t>5</a:t>
            </a:r>
          </a:p>
        </p:txBody>
      </p:sp>
      <p:sp>
        <p:nvSpPr>
          <p:cNvPr id="103446" name="Oval 23"/>
          <p:cNvSpPr>
            <a:spLocks noChangeArrowheads="1"/>
          </p:cNvSpPr>
          <p:nvPr/>
        </p:nvSpPr>
        <p:spPr bwMode="auto">
          <a:xfrm>
            <a:off x="5021263" y="4957764"/>
            <a:ext cx="1708150" cy="1271587"/>
          </a:xfrm>
          <a:prstGeom prst="ellipse">
            <a:avLst/>
          </a:prstGeom>
          <a:solidFill>
            <a:srgbClr val="3E6E5A"/>
          </a:solidFill>
          <a:ln w="12700" algn="ctr">
            <a:solidFill>
              <a:schemeClr val="tx1"/>
            </a:solidFill>
            <a:round/>
            <a:headEnd/>
            <a:tailEnd/>
          </a:ln>
        </p:spPr>
        <p:txBody>
          <a:bodyPr wrap="none" anchor="ctr"/>
          <a:lstStyle/>
          <a:p>
            <a:pPr algn="ctr" eaLnBrk="0" hangingPunct="0">
              <a:buSzPct val="100000"/>
            </a:pPr>
            <a:r>
              <a:rPr lang="nl-BE" altLang="en-US" dirty="0" err="1">
                <a:solidFill>
                  <a:schemeClr val="bg1"/>
                </a:solidFill>
                <a:sym typeface="Arial" charset="0"/>
              </a:rPr>
              <a:t>Stored</a:t>
            </a:r>
            <a:endParaRPr lang="nl-BE" altLang="en-US" dirty="0">
              <a:solidFill>
                <a:schemeClr val="bg1"/>
              </a:solidFill>
              <a:sym typeface="Arial" charset="0"/>
            </a:endParaRPr>
          </a:p>
          <a:p>
            <a:pPr algn="ctr" eaLnBrk="0" hangingPunct="0">
              <a:buSzPct val="100000"/>
            </a:pPr>
            <a:r>
              <a:rPr lang="nl-BE" altLang="en-US" dirty="0">
                <a:solidFill>
                  <a:schemeClr val="bg1"/>
                </a:solidFill>
                <a:sym typeface="Arial" charset="0"/>
              </a:rPr>
              <a:t>private</a:t>
            </a:r>
          </a:p>
          <a:p>
            <a:pPr algn="ctr" eaLnBrk="0" hangingPunct="0">
              <a:buSzPct val="100000"/>
            </a:pPr>
            <a:r>
              <a:rPr lang="nl-BE" altLang="en-US" dirty="0" err="1">
                <a:solidFill>
                  <a:schemeClr val="bg1"/>
                </a:solidFill>
                <a:sym typeface="Arial" charset="0"/>
              </a:rPr>
              <a:t>key</a:t>
            </a:r>
            <a:endParaRPr lang="nl-BE" altLang="en-US" dirty="0">
              <a:solidFill>
                <a:schemeClr val="bg1"/>
              </a:solidFill>
              <a:sym typeface="Arial" charset="0"/>
            </a:endParaRPr>
          </a:p>
        </p:txBody>
      </p:sp>
      <p:sp>
        <p:nvSpPr>
          <p:cNvPr id="103447" name="Line 24"/>
          <p:cNvSpPr>
            <a:spLocks noChangeShapeType="1"/>
          </p:cNvSpPr>
          <p:nvPr/>
        </p:nvSpPr>
        <p:spPr bwMode="auto">
          <a:xfrm flipH="1">
            <a:off x="4473575" y="5583239"/>
            <a:ext cx="528638" cy="1587"/>
          </a:xfrm>
          <a:prstGeom prst="line">
            <a:avLst/>
          </a:prstGeom>
          <a:noFill/>
          <a:ln w="28575">
            <a:solidFill>
              <a:srgbClr val="3E6E5A"/>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3448" name="Text Box 25"/>
          <p:cNvSpPr txBox="1">
            <a:spLocks noChangeArrowheads="1"/>
          </p:cNvSpPr>
          <p:nvPr/>
        </p:nvSpPr>
        <p:spPr bwMode="auto">
          <a:xfrm>
            <a:off x="5168900" y="4056063"/>
            <a:ext cx="1479550" cy="646112"/>
          </a:xfrm>
          <a:prstGeom prst="rect">
            <a:avLst/>
          </a:prstGeom>
          <a:noFill/>
          <a:ln w="12700" algn="ctr">
            <a:solidFill>
              <a:srgbClr val="3E6E5A"/>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800">
                <a:solidFill>
                  <a:srgbClr val="3E6E5A"/>
                </a:solidFill>
                <a:sym typeface="Arial" charset="0"/>
              </a:rPr>
              <a:t>Identification</a:t>
            </a:r>
          </a:p>
          <a:p>
            <a:pPr eaLnBrk="0" hangingPunct="0">
              <a:buSzPct val="100000"/>
            </a:pPr>
            <a:r>
              <a:rPr lang="nl-BE" altLang="en-US" sz="1800">
                <a:solidFill>
                  <a:srgbClr val="3E6E5A"/>
                </a:solidFill>
                <a:sym typeface="Arial" charset="0"/>
              </a:rPr>
              <a:t>certificate</a:t>
            </a:r>
          </a:p>
        </p:txBody>
      </p:sp>
      <p:sp>
        <p:nvSpPr>
          <p:cNvPr id="103449" name="Line 26"/>
          <p:cNvSpPr>
            <a:spLocks noChangeShapeType="1"/>
          </p:cNvSpPr>
          <p:nvPr/>
        </p:nvSpPr>
        <p:spPr bwMode="auto">
          <a:xfrm>
            <a:off x="4751389" y="2016125"/>
            <a:ext cx="2427287" cy="0"/>
          </a:xfrm>
          <a:prstGeom prst="line">
            <a:avLst/>
          </a:prstGeom>
          <a:noFill/>
          <a:ln w="28575">
            <a:solidFill>
              <a:schemeClr val="hlink"/>
            </a:solidFill>
            <a:round/>
            <a:headEnd type="triangle" w="med" len="me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3450" name="Text Box 28"/>
          <p:cNvSpPr txBox="1">
            <a:spLocks noChangeArrowheads="1"/>
          </p:cNvSpPr>
          <p:nvPr/>
        </p:nvSpPr>
        <p:spPr bwMode="auto">
          <a:xfrm>
            <a:off x="5338763" y="1754189"/>
            <a:ext cx="1331912" cy="530225"/>
          </a:xfrm>
          <a:prstGeom prst="rect">
            <a:avLst/>
          </a:prstGeom>
          <a:noFill/>
          <a:ln w="12700" algn="ctr">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400">
                <a:solidFill>
                  <a:srgbClr val="A50021"/>
                </a:solidFill>
                <a:sym typeface="Arial" charset="0"/>
              </a:rPr>
              <a:t>Web service</a:t>
            </a:r>
          </a:p>
          <a:p>
            <a:pPr eaLnBrk="0" hangingPunct="0">
              <a:buSzPct val="100000"/>
            </a:pPr>
            <a:r>
              <a:rPr lang="nl-BE" altLang="en-US" sz="1400">
                <a:solidFill>
                  <a:srgbClr val="A50021"/>
                </a:solidFill>
                <a:sym typeface="Arial" charset="0"/>
              </a:rPr>
              <a:t>Ask public key</a:t>
            </a:r>
          </a:p>
        </p:txBody>
      </p:sp>
      <p:sp>
        <p:nvSpPr>
          <p:cNvPr id="103451" name="Text Box 29"/>
          <p:cNvSpPr txBox="1">
            <a:spLocks noChangeArrowheads="1"/>
          </p:cNvSpPr>
          <p:nvPr/>
        </p:nvSpPr>
        <p:spPr bwMode="auto">
          <a:xfrm rot="3135873">
            <a:off x="4606132" y="3047207"/>
            <a:ext cx="1379538" cy="530225"/>
          </a:xfrm>
          <a:prstGeom prst="rect">
            <a:avLst/>
          </a:prstGeom>
          <a:noFill/>
          <a:ln w="12700" algn="ctr">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400">
                <a:solidFill>
                  <a:srgbClr val="A50021"/>
                </a:solidFill>
                <a:sym typeface="Arial" charset="0"/>
              </a:rPr>
              <a:t>Send message</a:t>
            </a:r>
          </a:p>
          <a:p>
            <a:pPr eaLnBrk="0" hangingPunct="0">
              <a:buSzPct val="100000"/>
            </a:pPr>
            <a:r>
              <a:rPr lang="nl-BE" altLang="en-US" sz="1400">
                <a:solidFill>
                  <a:srgbClr val="A50021"/>
                </a:solidFill>
                <a:sym typeface="Arial" charset="0"/>
              </a:rPr>
              <a:t>Any protocol</a:t>
            </a:r>
          </a:p>
        </p:txBody>
      </p:sp>
      <p:sp>
        <p:nvSpPr>
          <p:cNvPr id="103452" name="Line 30"/>
          <p:cNvSpPr>
            <a:spLocks noChangeShapeType="1"/>
          </p:cNvSpPr>
          <p:nvPr/>
        </p:nvSpPr>
        <p:spPr bwMode="auto">
          <a:xfrm flipH="1">
            <a:off x="3795714" y="4719639"/>
            <a:ext cx="2016125" cy="619125"/>
          </a:xfrm>
          <a:prstGeom prst="line">
            <a:avLst/>
          </a:prstGeom>
          <a:noFill/>
          <a:ln w="28575">
            <a:solidFill>
              <a:srgbClr val="3E6E5A"/>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3453" name="Line 31"/>
          <p:cNvSpPr>
            <a:spLocks noChangeShapeType="1"/>
          </p:cNvSpPr>
          <p:nvPr/>
        </p:nvSpPr>
        <p:spPr bwMode="auto">
          <a:xfrm flipH="1" flipV="1">
            <a:off x="9250363" y="4005264"/>
            <a:ext cx="0" cy="593725"/>
          </a:xfrm>
          <a:prstGeom prst="line">
            <a:avLst/>
          </a:prstGeom>
          <a:noFill/>
          <a:ln w="28575">
            <a:solidFill>
              <a:srgbClr val="3E6E5A"/>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3454" name="Line 32"/>
          <p:cNvSpPr>
            <a:spLocks noChangeShapeType="1"/>
          </p:cNvSpPr>
          <p:nvPr/>
        </p:nvSpPr>
        <p:spPr bwMode="auto">
          <a:xfrm flipH="1" flipV="1">
            <a:off x="7839076" y="2436814"/>
            <a:ext cx="1217613" cy="922337"/>
          </a:xfrm>
          <a:prstGeom prst="line">
            <a:avLst/>
          </a:prstGeom>
          <a:noFill/>
          <a:ln w="28575">
            <a:solidFill>
              <a:srgbClr val="3E6E5A"/>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3455" name="Line 33"/>
          <p:cNvSpPr>
            <a:spLocks noChangeShapeType="1"/>
          </p:cNvSpPr>
          <p:nvPr/>
        </p:nvSpPr>
        <p:spPr bwMode="auto">
          <a:xfrm>
            <a:off x="9236075" y="2532063"/>
            <a:ext cx="7938" cy="849312"/>
          </a:xfrm>
          <a:prstGeom prst="line">
            <a:avLst/>
          </a:prstGeom>
          <a:noFill/>
          <a:ln w="28575">
            <a:solidFill>
              <a:srgbClr val="3E6E5A"/>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3456" name="Line 34"/>
          <p:cNvSpPr>
            <a:spLocks noChangeShapeType="1"/>
          </p:cNvSpPr>
          <p:nvPr/>
        </p:nvSpPr>
        <p:spPr bwMode="auto">
          <a:xfrm>
            <a:off x="3227389" y="2432051"/>
            <a:ext cx="7937" cy="1038225"/>
          </a:xfrm>
          <a:prstGeom prst="line">
            <a:avLst/>
          </a:prstGeom>
          <a:noFill/>
          <a:ln w="28575">
            <a:solidFill>
              <a:srgbClr val="3E6E5A"/>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3457" name="Line 35"/>
          <p:cNvSpPr>
            <a:spLocks noChangeShapeType="1"/>
          </p:cNvSpPr>
          <p:nvPr/>
        </p:nvSpPr>
        <p:spPr bwMode="auto">
          <a:xfrm flipV="1">
            <a:off x="3927476" y="2232026"/>
            <a:ext cx="250825" cy="9525"/>
          </a:xfrm>
          <a:prstGeom prst="line">
            <a:avLst/>
          </a:prstGeom>
          <a:noFill/>
          <a:ln w="28575">
            <a:solidFill>
              <a:srgbClr val="3E6E5A"/>
            </a:solidFill>
            <a:round/>
            <a:headEnd type="triangle" w="med" len="me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3458" name="Line 36"/>
          <p:cNvSpPr>
            <a:spLocks noChangeShapeType="1"/>
          </p:cNvSpPr>
          <p:nvPr/>
        </p:nvSpPr>
        <p:spPr bwMode="auto">
          <a:xfrm flipV="1">
            <a:off x="3597275" y="2573339"/>
            <a:ext cx="471488" cy="922337"/>
          </a:xfrm>
          <a:prstGeom prst="line">
            <a:avLst/>
          </a:prstGeom>
          <a:noFill/>
          <a:ln w="28575">
            <a:solidFill>
              <a:srgbClr val="3E6E5A"/>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3459" name="Line 37"/>
          <p:cNvSpPr>
            <a:spLocks noChangeShapeType="1"/>
          </p:cNvSpPr>
          <p:nvPr/>
        </p:nvSpPr>
        <p:spPr bwMode="auto">
          <a:xfrm>
            <a:off x="7845426" y="2343150"/>
            <a:ext cx="180975" cy="0"/>
          </a:xfrm>
          <a:prstGeom prst="line">
            <a:avLst/>
          </a:prstGeom>
          <a:noFill/>
          <a:ln w="28575">
            <a:solidFill>
              <a:srgbClr val="3E6E5A"/>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4" name="Slide Number Placeholder 3"/>
          <p:cNvSpPr>
            <a:spLocks noGrp="1"/>
          </p:cNvSpPr>
          <p:nvPr>
            <p:ph type="sldNum" sz="quarter" idx="4"/>
          </p:nvPr>
        </p:nvSpPr>
        <p:spPr/>
        <p:txBody>
          <a:bodyPr/>
          <a:lstStyle/>
          <a:p>
            <a:pPr>
              <a:defRPr/>
            </a:pPr>
            <a:fld id="{5DC811BA-C3C5-4651-B0AD-34A44F8AFF17}" type="slidenum">
              <a:rPr lang="en-US" smtClean="0"/>
              <a:pPr>
                <a:defRPr/>
              </a:pPr>
              <a:t>24</a:t>
            </a:fld>
            <a:endParaRPr lang="nl-BE"/>
          </a:p>
        </p:txBody>
      </p:sp>
      <p:sp>
        <p:nvSpPr>
          <p:cNvPr id="2" name="Title 1"/>
          <p:cNvSpPr>
            <a:spLocks noGrp="1"/>
          </p:cNvSpPr>
          <p:nvPr>
            <p:ph type="title"/>
          </p:nvPr>
        </p:nvSpPr>
        <p:spPr/>
        <p:txBody>
          <a:bodyPr/>
          <a:lstStyle/>
          <a:p>
            <a:pPr>
              <a:defRPr/>
            </a:pPr>
            <a:r>
              <a:rPr lang="nl-BE" dirty="0" err="1"/>
              <a:t>Asymmetric</a:t>
            </a:r>
            <a:r>
              <a:rPr lang="nl-BE" dirty="0"/>
              <a:t> end-</a:t>
            </a:r>
            <a:r>
              <a:rPr lang="nl-BE" dirty="0" err="1"/>
              <a:t>to</a:t>
            </a:r>
            <a:r>
              <a:rPr lang="nl-BE" dirty="0"/>
              <a:t>-end </a:t>
            </a:r>
            <a:r>
              <a:rPr lang="nl-BE" dirty="0" err="1"/>
              <a:t>encryption</a:t>
            </a:r>
            <a:endParaRPr lang="nl-BE" dirty="0"/>
          </a:p>
        </p:txBody>
      </p:sp>
      <p:sp>
        <p:nvSpPr>
          <p:cNvPr id="103463" name="Line 27"/>
          <p:cNvSpPr>
            <a:spLocks noChangeShapeType="1"/>
          </p:cNvSpPr>
          <p:nvPr/>
        </p:nvSpPr>
        <p:spPr bwMode="auto">
          <a:xfrm>
            <a:off x="4735514" y="2606676"/>
            <a:ext cx="1101725" cy="1431925"/>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Tree>
    <p:extLst>
      <p:ext uri="{BB962C8B-B14F-4D97-AF65-F5344CB8AC3E}">
        <p14:creationId xmlns:p14="http://schemas.microsoft.com/office/powerpoint/2010/main" val="42612830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Oval 3"/>
          <p:cNvSpPr>
            <a:spLocks noChangeArrowheads="1"/>
          </p:cNvSpPr>
          <p:nvPr/>
        </p:nvSpPr>
        <p:spPr bwMode="auto">
          <a:xfrm>
            <a:off x="8761413" y="2568575"/>
            <a:ext cx="1708150" cy="1271588"/>
          </a:xfrm>
          <a:prstGeom prst="ellipse">
            <a:avLst/>
          </a:prstGeom>
          <a:solidFill>
            <a:srgbClr val="3E6E5A"/>
          </a:solidFill>
          <a:ln w="12700" algn="ctr">
            <a:solidFill>
              <a:schemeClr val="tx1"/>
            </a:solidFill>
            <a:round/>
            <a:headEnd/>
            <a:tailEnd/>
          </a:ln>
        </p:spPr>
        <p:txBody>
          <a:bodyPr wrap="none" anchor="ctr"/>
          <a:lstStyle/>
          <a:p>
            <a:pPr algn="ctr" eaLnBrk="0" hangingPunct="0">
              <a:buSzPct val="100000"/>
            </a:pPr>
            <a:r>
              <a:rPr lang="nl-BE" altLang="en-US">
                <a:solidFill>
                  <a:schemeClr val="bg1"/>
                </a:solidFill>
                <a:sym typeface="Arial" charset="0"/>
              </a:rPr>
              <a:t>User 2</a:t>
            </a:r>
          </a:p>
          <a:p>
            <a:pPr algn="ctr" eaLnBrk="0" hangingPunct="0">
              <a:buSzPct val="100000"/>
            </a:pPr>
            <a:r>
              <a:rPr lang="nl-BE" altLang="en-US">
                <a:solidFill>
                  <a:schemeClr val="bg1"/>
                </a:solidFill>
                <a:sym typeface="Arial" charset="0"/>
              </a:rPr>
              <a:t>Recipient</a:t>
            </a:r>
          </a:p>
        </p:txBody>
      </p:sp>
      <p:sp>
        <p:nvSpPr>
          <p:cNvPr id="104451" name="Oval 4"/>
          <p:cNvSpPr>
            <a:spLocks noChangeArrowheads="1"/>
          </p:cNvSpPr>
          <p:nvPr/>
        </p:nvSpPr>
        <p:spPr bwMode="auto">
          <a:xfrm>
            <a:off x="1666875" y="2576514"/>
            <a:ext cx="1708150" cy="1271587"/>
          </a:xfrm>
          <a:prstGeom prst="ellipse">
            <a:avLst/>
          </a:prstGeom>
          <a:solidFill>
            <a:srgbClr val="3E6E5A"/>
          </a:solidFill>
          <a:ln w="12700" algn="ctr">
            <a:solidFill>
              <a:schemeClr val="tx1"/>
            </a:solidFill>
            <a:round/>
            <a:headEnd/>
            <a:tailEnd/>
          </a:ln>
        </p:spPr>
        <p:txBody>
          <a:bodyPr wrap="none" anchor="ctr"/>
          <a:lstStyle/>
          <a:p>
            <a:pPr algn="ctr" eaLnBrk="0" hangingPunct="0">
              <a:buSzPct val="100000"/>
            </a:pPr>
            <a:r>
              <a:rPr lang="nl-BE" altLang="en-US" dirty="0">
                <a:solidFill>
                  <a:schemeClr val="bg1"/>
                </a:solidFill>
                <a:sym typeface="Arial" charset="0"/>
              </a:rPr>
              <a:t>User 1</a:t>
            </a:r>
          </a:p>
          <a:p>
            <a:pPr algn="ctr" eaLnBrk="0" hangingPunct="0">
              <a:buSzPct val="100000"/>
            </a:pPr>
            <a:r>
              <a:rPr lang="nl-BE" altLang="en-US" dirty="0" err="1">
                <a:solidFill>
                  <a:schemeClr val="bg1"/>
                </a:solidFill>
                <a:sym typeface="Arial" charset="0"/>
              </a:rPr>
              <a:t>Originator</a:t>
            </a:r>
            <a:endParaRPr lang="nl-BE" altLang="en-US" dirty="0">
              <a:solidFill>
                <a:schemeClr val="bg1"/>
              </a:solidFill>
              <a:sym typeface="Arial" charset="0"/>
            </a:endParaRPr>
          </a:p>
        </p:txBody>
      </p:sp>
      <p:sp>
        <p:nvSpPr>
          <p:cNvPr id="104452" name="Oval 5"/>
          <p:cNvSpPr>
            <a:spLocks noChangeArrowheads="1"/>
          </p:cNvSpPr>
          <p:nvPr/>
        </p:nvSpPr>
        <p:spPr bwMode="auto">
          <a:xfrm>
            <a:off x="5013325" y="1049339"/>
            <a:ext cx="1708150" cy="1271587"/>
          </a:xfrm>
          <a:prstGeom prst="ellipse">
            <a:avLst/>
          </a:prstGeom>
          <a:solidFill>
            <a:srgbClr val="3E6E5A"/>
          </a:solidFill>
          <a:ln w="12700" algn="ctr">
            <a:solidFill>
              <a:schemeClr val="tx1"/>
            </a:solidFill>
            <a:round/>
            <a:headEnd/>
            <a:tailEnd/>
          </a:ln>
        </p:spPr>
        <p:txBody>
          <a:bodyPr wrap="none" anchor="ctr"/>
          <a:lstStyle/>
          <a:p>
            <a:pPr algn="ctr" eaLnBrk="0" hangingPunct="0">
              <a:buSzPct val="100000"/>
            </a:pPr>
            <a:r>
              <a:rPr lang="nl-BE" altLang="en-US" dirty="0" err="1">
                <a:solidFill>
                  <a:schemeClr val="bg1"/>
                </a:solidFill>
                <a:sym typeface="Arial" charset="0"/>
              </a:rPr>
              <a:t>Key</a:t>
            </a:r>
            <a:r>
              <a:rPr lang="nl-BE" altLang="en-US" dirty="0">
                <a:solidFill>
                  <a:schemeClr val="bg1"/>
                </a:solidFill>
                <a:sym typeface="Arial" charset="0"/>
              </a:rPr>
              <a:t> </a:t>
            </a:r>
          </a:p>
          <a:p>
            <a:pPr algn="ctr" eaLnBrk="0" hangingPunct="0">
              <a:buSzPct val="100000"/>
            </a:pPr>
            <a:r>
              <a:rPr lang="nl-BE" altLang="en-US" dirty="0">
                <a:solidFill>
                  <a:schemeClr val="bg1"/>
                </a:solidFill>
                <a:sym typeface="Arial" charset="0"/>
              </a:rPr>
              <a:t>m</a:t>
            </a:r>
            <a:r>
              <a:rPr lang="nl-BE" altLang="en-US" dirty="0" smtClean="0">
                <a:solidFill>
                  <a:schemeClr val="bg1"/>
                </a:solidFill>
                <a:sym typeface="Arial" charset="0"/>
              </a:rPr>
              <a:t>anagement</a:t>
            </a:r>
            <a:endParaRPr lang="nl-BE" altLang="en-US" dirty="0">
              <a:solidFill>
                <a:schemeClr val="bg1"/>
              </a:solidFill>
              <a:sym typeface="Arial" charset="0"/>
            </a:endParaRPr>
          </a:p>
          <a:p>
            <a:pPr algn="ctr" eaLnBrk="0" hangingPunct="0">
              <a:buSzPct val="100000"/>
            </a:pPr>
            <a:r>
              <a:rPr lang="nl-BE" altLang="en-US" dirty="0">
                <a:solidFill>
                  <a:schemeClr val="bg1"/>
                </a:solidFill>
                <a:sym typeface="Arial" charset="0"/>
              </a:rPr>
              <a:t>/ </a:t>
            </a:r>
            <a:r>
              <a:rPr lang="nl-BE" altLang="en-US" dirty="0" smtClean="0">
                <a:solidFill>
                  <a:schemeClr val="bg1"/>
                </a:solidFill>
                <a:sym typeface="Arial" charset="0"/>
              </a:rPr>
              <a:t>depot</a:t>
            </a:r>
            <a:endParaRPr lang="nl-BE" altLang="en-US" dirty="0">
              <a:solidFill>
                <a:schemeClr val="bg1"/>
              </a:solidFill>
              <a:sym typeface="Arial" charset="0"/>
            </a:endParaRPr>
          </a:p>
        </p:txBody>
      </p:sp>
      <p:sp>
        <p:nvSpPr>
          <p:cNvPr id="104453" name="Oval 6"/>
          <p:cNvSpPr>
            <a:spLocks noChangeArrowheads="1"/>
          </p:cNvSpPr>
          <p:nvPr/>
        </p:nvSpPr>
        <p:spPr bwMode="auto">
          <a:xfrm>
            <a:off x="5021263" y="4603750"/>
            <a:ext cx="1708150" cy="1282700"/>
          </a:xfrm>
          <a:prstGeom prst="ellipse">
            <a:avLst/>
          </a:prstGeom>
          <a:solidFill>
            <a:srgbClr val="3E6E5A"/>
          </a:solidFill>
          <a:ln w="12700" algn="ctr">
            <a:solidFill>
              <a:schemeClr val="tx1"/>
            </a:solidFill>
            <a:round/>
            <a:headEnd/>
            <a:tailEnd/>
          </a:ln>
        </p:spPr>
        <p:txBody>
          <a:bodyPr wrap="none" anchor="ctr"/>
          <a:lstStyle/>
          <a:p>
            <a:pPr algn="ctr" eaLnBrk="0" hangingPunct="0">
              <a:buSzPct val="100000"/>
            </a:pPr>
            <a:r>
              <a:rPr lang="nl-BE" altLang="en-US" dirty="0" err="1">
                <a:solidFill>
                  <a:schemeClr val="bg1"/>
                </a:solidFill>
                <a:sym typeface="Arial" charset="0"/>
              </a:rPr>
              <a:t>Messages</a:t>
            </a:r>
            <a:endParaRPr lang="nl-BE" altLang="en-US" dirty="0">
              <a:solidFill>
                <a:schemeClr val="bg1"/>
              </a:solidFill>
              <a:sym typeface="Arial" charset="0"/>
            </a:endParaRPr>
          </a:p>
          <a:p>
            <a:pPr algn="ctr" eaLnBrk="0" hangingPunct="0">
              <a:buSzPct val="100000"/>
            </a:pPr>
            <a:r>
              <a:rPr lang="nl-BE" altLang="en-US" dirty="0">
                <a:solidFill>
                  <a:schemeClr val="bg1"/>
                </a:solidFill>
                <a:sym typeface="Arial" charset="0"/>
              </a:rPr>
              <a:t>d</a:t>
            </a:r>
            <a:r>
              <a:rPr lang="nl-BE" altLang="en-US" dirty="0" smtClean="0">
                <a:solidFill>
                  <a:schemeClr val="bg1"/>
                </a:solidFill>
                <a:sym typeface="Arial" charset="0"/>
              </a:rPr>
              <a:t>epot</a:t>
            </a:r>
            <a:endParaRPr lang="nl-BE" altLang="en-US" dirty="0">
              <a:solidFill>
                <a:schemeClr val="bg1"/>
              </a:solidFill>
              <a:sym typeface="Arial" charset="0"/>
            </a:endParaRPr>
          </a:p>
        </p:txBody>
      </p:sp>
      <p:sp>
        <p:nvSpPr>
          <p:cNvPr id="104454" name="Line 7"/>
          <p:cNvSpPr>
            <a:spLocks noChangeShapeType="1"/>
          </p:cNvSpPr>
          <p:nvPr/>
        </p:nvSpPr>
        <p:spPr bwMode="auto">
          <a:xfrm flipV="1">
            <a:off x="3278188" y="2044701"/>
            <a:ext cx="1852612" cy="893763"/>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4455" name="Text Box 8"/>
          <p:cNvSpPr txBox="1">
            <a:spLocks noChangeArrowheads="1"/>
          </p:cNvSpPr>
          <p:nvPr/>
        </p:nvSpPr>
        <p:spPr bwMode="auto">
          <a:xfrm>
            <a:off x="4078288" y="2566989"/>
            <a:ext cx="9636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000" b="1">
                <a:solidFill>
                  <a:srgbClr val="000000"/>
                </a:solidFill>
                <a:sym typeface="Arial" charset="0"/>
              </a:rPr>
              <a:t>1</a:t>
            </a:r>
            <a:r>
              <a:rPr lang="nl-BE" altLang="en-US" sz="1000">
                <a:solidFill>
                  <a:srgbClr val="000000"/>
                </a:solidFill>
                <a:sym typeface="Arial" charset="0"/>
              </a:rPr>
              <a:t> asks for key</a:t>
            </a:r>
          </a:p>
        </p:txBody>
      </p:sp>
      <p:sp>
        <p:nvSpPr>
          <p:cNvPr id="104456" name="Line 9"/>
          <p:cNvSpPr>
            <a:spLocks noChangeShapeType="1"/>
          </p:cNvSpPr>
          <p:nvPr/>
        </p:nvSpPr>
        <p:spPr bwMode="auto">
          <a:xfrm flipH="1">
            <a:off x="3160714" y="1906588"/>
            <a:ext cx="1874837" cy="893762"/>
          </a:xfrm>
          <a:prstGeom prst="line">
            <a:avLst/>
          </a:prstGeom>
          <a:noFill/>
          <a:ln w="12700">
            <a:solidFill>
              <a:schemeClr val="hlink"/>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4457" name="Text Box 10"/>
          <p:cNvSpPr txBox="1">
            <a:spLocks noChangeArrowheads="1"/>
          </p:cNvSpPr>
          <p:nvPr/>
        </p:nvSpPr>
        <p:spPr bwMode="auto">
          <a:xfrm>
            <a:off x="2720975" y="2314576"/>
            <a:ext cx="8572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000" b="1">
                <a:solidFill>
                  <a:srgbClr val="000000"/>
                </a:solidFill>
                <a:sym typeface="Arial" charset="0"/>
              </a:rPr>
              <a:t>2</a:t>
            </a:r>
            <a:r>
              <a:rPr lang="nl-BE" altLang="en-US" sz="1000">
                <a:solidFill>
                  <a:srgbClr val="000000"/>
                </a:solidFill>
                <a:sym typeface="Arial" charset="0"/>
              </a:rPr>
              <a:t> sends key</a:t>
            </a:r>
          </a:p>
        </p:txBody>
      </p:sp>
      <p:grpSp>
        <p:nvGrpSpPr>
          <p:cNvPr id="104458" name="Group 11"/>
          <p:cNvGrpSpPr>
            <a:grpSpLocks/>
          </p:cNvGrpSpPr>
          <p:nvPr/>
        </p:nvGrpSpPr>
        <p:grpSpPr bwMode="auto">
          <a:xfrm rot="-1540434">
            <a:off x="3109679" y="1431339"/>
            <a:ext cx="1833563" cy="830263"/>
            <a:chOff x="1174" y="2491"/>
            <a:chExt cx="1155" cy="523"/>
          </a:xfrm>
        </p:grpSpPr>
        <p:sp>
          <p:nvSpPr>
            <p:cNvPr id="104482" name="Text Box 12"/>
            <p:cNvSpPr txBox="1">
              <a:spLocks noChangeArrowheads="1"/>
            </p:cNvSpPr>
            <p:nvPr/>
          </p:nvSpPr>
          <p:spPr bwMode="auto">
            <a:xfrm>
              <a:off x="1375" y="2824"/>
              <a:ext cx="753" cy="181"/>
            </a:xfrm>
            <a:prstGeom prst="rect">
              <a:avLst/>
            </a:prstGeom>
            <a:noFill/>
            <a:ln w="12700" algn="ctr">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algn="ctr" eaLnBrk="0" hangingPunct="0">
                <a:buSzPct val="100000"/>
              </a:pPr>
              <a:r>
                <a:rPr lang="nl-BE" altLang="en-US" sz="1200">
                  <a:solidFill>
                    <a:srgbClr val="990000"/>
                  </a:solidFill>
                  <a:sym typeface="Arial" charset="0"/>
                </a:rPr>
                <a:t>Symmetric key</a:t>
              </a:r>
            </a:p>
          </p:txBody>
        </p:sp>
        <p:sp>
          <p:nvSpPr>
            <p:cNvPr id="104483" name="Rectangle 13"/>
            <p:cNvSpPr>
              <a:spLocks noChangeArrowheads="1"/>
            </p:cNvSpPr>
            <p:nvPr/>
          </p:nvSpPr>
          <p:spPr bwMode="auto">
            <a:xfrm>
              <a:off x="1693" y="2820"/>
              <a:ext cx="116" cy="194"/>
            </a:xfrm>
            <a:prstGeom prst="rect">
              <a:avLst/>
            </a:prstGeom>
            <a:noFill/>
            <a:ln w="19050" algn="ctr">
              <a:noFill/>
              <a:miter lim="800000"/>
              <a:headEnd/>
              <a:tailEnd/>
            </a:ln>
            <a:extLst>
              <a:ext uri="{909E8E84-426E-40DD-AFC4-6F175D3DCCD1}">
                <a14:hiddenFill xmlns:a14="http://schemas.microsoft.com/office/drawing/2010/main">
                  <a:solidFill>
                    <a:srgbClr val="FFFFFF"/>
                  </a:solidFill>
                </a14:hiddenFill>
              </a:ext>
            </a:extLst>
          </p:spPr>
          <p:txBody>
            <a:bodyPr wrap="none" anchor="ctr">
              <a:spAutoFit/>
            </a:bodyPr>
            <a:lstStyle/>
            <a:p>
              <a:pPr algn="ctr"/>
              <a:endParaRPr lang="nl-BE" altLang="en-US" sz="1400"/>
            </a:p>
          </p:txBody>
        </p:sp>
        <p:sp>
          <p:nvSpPr>
            <p:cNvPr id="104484" name="Text Box 14"/>
            <p:cNvSpPr txBox="1">
              <a:spLocks noChangeArrowheads="1"/>
            </p:cNvSpPr>
            <p:nvPr/>
          </p:nvSpPr>
          <p:spPr bwMode="auto">
            <a:xfrm>
              <a:off x="1174" y="2491"/>
              <a:ext cx="1155" cy="288"/>
            </a:xfrm>
            <a:prstGeom prst="rect">
              <a:avLst/>
            </a:prstGeom>
            <a:noFill/>
            <a:ln w="12700" algn="ctr">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algn="ctr" eaLnBrk="0" hangingPunct="0">
                <a:buSzPct val="100000"/>
              </a:pPr>
              <a:r>
                <a:rPr lang="nl-BE" altLang="en-US" sz="1200" dirty="0" err="1">
                  <a:solidFill>
                    <a:srgbClr val="000000"/>
                  </a:solidFill>
                  <a:sym typeface="Arial" charset="0"/>
                </a:rPr>
                <a:t>Encrypted</a:t>
              </a:r>
              <a:r>
                <a:rPr lang="nl-BE" altLang="en-US" sz="1200" dirty="0">
                  <a:solidFill>
                    <a:srgbClr val="000000"/>
                  </a:solidFill>
                  <a:sym typeface="Arial" charset="0"/>
                </a:rPr>
                <a:t> </a:t>
              </a:r>
              <a:r>
                <a:rPr lang="nl-BE" altLang="en-US" sz="1200" dirty="0" err="1">
                  <a:solidFill>
                    <a:srgbClr val="000000"/>
                  </a:solidFill>
                  <a:sym typeface="Arial" charset="0"/>
                </a:rPr>
                <a:t>with</a:t>
              </a:r>
              <a:r>
                <a:rPr lang="nl-BE" altLang="en-US" sz="1200" dirty="0">
                  <a:solidFill>
                    <a:srgbClr val="000000"/>
                  </a:solidFill>
                  <a:sym typeface="Arial" charset="0"/>
                </a:rPr>
                <a:t> public </a:t>
              </a:r>
              <a:r>
                <a:rPr lang="nl-BE" altLang="en-US" sz="1200" dirty="0" err="1">
                  <a:solidFill>
                    <a:srgbClr val="000000"/>
                  </a:solidFill>
                  <a:sym typeface="Arial" charset="0"/>
                </a:rPr>
                <a:t>key</a:t>
              </a:r>
              <a:r>
                <a:rPr lang="nl-BE" altLang="en-US" sz="1200" dirty="0">
                  <a:solidFill>
                    <a:srgbClr val="000000"/>
                  </a:solidFill>
                  <a:sym typeface="Arial" charset="0"/>
                </a:rPr>
                <a:t> of user 1</a:t>
              </a:r>
            </a:p>
          </p:txBody>
        </p:sp>
      </p:grpSp>
      <p:sp>
        <p:nvSpPr>
          <p:cNvPr id="104459" name="Line 15"/>
          <p:cNvSpPr>
            <a:spLocks noChangeShapeType="1"/>
          </p:cNvSpPr>
          <p:nvPr/>
        </p:nvSpPr>
        <p:spPr bwMode="auto">
          <a:xfrm>
            <a:off x="3203575" y="3597276"/>
            <a:ext cx="2084388" cy="122237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4460" name="Text Box 16"/>
          <p:cNvSpPr txBox="1">
            <a:spLocks noChangeArrowheads="1"/>
          </p:cNvSpPr>
          <p:nvPr/>
        </p:nvSpPr>
        <p:spPr bwMode="auto">
          <a:xfrm>
            <a:off x="4024314" y="3881439"/>
            <a:ext cx="17621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000" b="1">
                <a:solidFill>
                  <a:srgbClr val="000000"/>
                </a:solidFill>
                <a:sym typeface="Arial" charset="0"/>
              </a:rPr>
              <a:t>3</a:t>
            </a:r>
            <a:r>
              <a:rPr lang="nl-BE" altLang="en-US" sz="1000">
                <a:solidFill>
                  <a:srgbClr val="000000"/>
                </a:solidFill>
                <a:sym typeface="Arial" charset="0"/>
              </a:rPr>
              <a:t> sends encrypted message</a:t>
            </a:r>
          </a:p>
        </p:txBody>
      </p:sp>
      <p:sp>
        <p:nvSpPr>
          <p:cNvPr id="104461" name="Text Box 17"/>
          <p:cNvSpPr txBox="1">
            <a:spLocks noChangeArrowheads="1"/>
          </p:cNvSpPr>
          <p:nvPr/>
        </p:nvSpPr>
        <p:spPr bwMode="auto">
          <a:xfrm rot="1788510">
            <a:off x="2846388" y="4587875"/>
            <a:ext cx="1835150" cy="469900"/>
          </a:xfrm>
          <a:prstGeom prst="rect">
            <a:avLst/>
          </a:prstGeom>
          <a:noFill/>
          <a:ln w="12700" algn="ctr">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algn="ctr" eaLnBrk="0" hangingPunct="0">
              <a:buSzPct val="100000"/>
            </a:pPr>
            <a:r>
              <a:rPr lang="nl-BE" altLang="en-US" sz="1200" dirty="0">
                <a:solidFill>
                  <a:srgbClr val="990000"/>
                </a:solidFill>
                <a:sym typeface="Arial" charset="0"/>
              </a:rPr>
              <a:t>Message </a:t>
            </a:r>
            <a:r>
              <a:rPr lang="nl-BE" altLang="en-US" sz="1200" dirty="0" err="1">
                <a:solidFill>
                  <a:srgbClr val="990000"/>
                </a:solidFill>
                <a:sym typeface="Arial" charset="0"/>
              </a:rPr>
              <a:t>encrypted</a:t>
            </a:r>
            <a:r>
              <a:rPr lang="nl-BE" altLang="en-US" sz="1200" dirty="0">
                <a:solidFill>
                  <a:srgbClr val="990000"/>
                </a:solidFill>
                <a:sym typeface="Arial" charset="0"/>
              </a:rPr>
              <a:t> </a:t>
            </a:r>
            <a:r>
              <a:rPr lang="nl-BE" altLang="en-US" sz="1200" dirty="0" err="1">
                <a:solidFill>
                  <a:srgbClr val="990000"/>
                </a:solidFill>
                <a:sym typeface="Arial" charset="0"/>
              </a:rPr>
              <a:t>with</a:t>
            </a:r>
            <a:endParaRPr lang="nl-BE" altLang="en-US" sz="1200" dirty="0">
              <a:solidFill>
                <a:srgbClr val="990000"/>
              </a:solidFill>
              <a:sym typeface="Arial" charset="0"/>
            </a:endParaRPr>
          </a:p>
          <a:p>
            <a:pPr algn="ctr" eaLnBrk="0" hangingPunct="0">
              <a:buSzPct val="100000"/>
            </a:pPr>
            <a:r>
              <a:rPr lang="nl-BE" altLang="en-US" sz="1200" dirty="0" err="1">
                <a:solidFill>
                  <a:srgbClr val="990000"/>
                </a:solidFill>
                <a:sym typeface="Arial" charset="0"/>
              </a:rPr>
              <a:t>symmetric</a:t>
            </a:r>
            <a:r>
              <a:rPr lang="nl-BE" altLang="en-US" sz="1200" dirty="0">
                <a:solidFill>
                  <a:srgbClr val="990000"/>
                </a:solidFill>
                <a:sym typeface="Arial" charset="0"/>
              </a:rPr>
              <a:t> </a:t>
            </a:r>
            <a:r>
              <a:rPr lang="nl-BE" altLang="en-US" sz="1200" dirty="0" err="1">
                <a:solidFill>
                  <a:srgbClr val="990000"/>
                </a:solidFill>
                <a:sym typeface="Arial" charset="0"/>
              </a:rPr>
              <a:t>key</a:t>
            </a:r>
            <a:endParaRPr lang="nl-BE" altLang="en-US" sz="1200" dirty="0">
              <a:solidFill>
                <a:srgbClr val="990000"/>
              </a:solidFill>
              <a:sym typeface="Arial" charset="0"/>
            </a:endParaRPr>
          </a:p>
        </p:txBody>
      </p:sp>
      <p:sp>
        <p:nvSpPr>
          <p:cNvPr id="104462" name="Rectangle 18"/>
          <p:cNvSpPr>
            <a:spLocks noChangeArrowheads="1"/>
          </p:cNvSpPr>
          <p:nvPr/>
        </p:nvSpPr>
        <p:spPr bwMode="auto">
          <a:xfrm rot="1788510">
            <a:off x="2797176" y="4661794"/>
            <a:ext cx="1939925" cy="307777"/>
          </a:xfrm>
          <a:prstGeom prst="rect">
            <a:avLst/>
          </a:prstGeom>
          <a:noFill/>
          <a:ln w="19050" algn="ctr">
            <a:no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nl-BE" altLang="en-US" sz="1400"/>
          </a:p>
        </p:txBody>
      </p:sp>
      <p:sp>
        <p:nvSpPr>
          <p:cNvPr id="104463" name="Text Box 19"/>
          <p:cNvSpPr txBox="1">
            <a:spLocks noChangeArrowheads="1"/>
          </p:cNvSpPr>
          <p:nvPr/>
        </p:nvSpPr>
        <p:spPr bwMode="auto">
          <a:xfrm rot="1788510">
            <a:off x="2876550" y="4132263"/>
            <a:ext cx="2298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200">
                <a:solidFill>
                  <a:srgbClr val="000000"/>
                </a:solidFill>
                <a:sym typeface="Arial" charset="0"/>
              </a:rPr>
              <a:t>Encrypted with public key of Message depot</a:t>
            </a:r>
          </a:p>
        </p:txBody>
      </p:sp>
      <p:sp>
        <p:nvSpPr>
          <p:cNvPr id="104464" name="Text Box 20"/>
          <p:cNvSpPr txBox="1">
            <a:spLocks noChangeArrowheads="1"/>
          </p:cNvSpPr>
          <p:nvPr/>
        </p:nvSpPr>
        <p:spPr bwMode="auto">
          <a:xfrm>
            <a:off x="4976813" y="5888038"/>
            <a:ext cx="1835150" cy="469900"/>
          </a:xfrm>
          <a:prstGeom prst="rect">
            <a:avLst/>
          </a:prstGeom>
          <a:noFill/>
          <a:ln w="12700" algn="ctr">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algn="ctr" eaLnBrk="0" hangingPunct="0">
              <a:buSzPct val="100000"/>
            </a:pPr>
            <a:r>
              <a:rPr lang="nl-BE" altLang="en-US" sz="1200" dirty="0">
                <a:solidFill>
                  <a:srgbClr val="990000"/>
                </a:solidFill>
                <a:sym typeface="Arial" charset="0"/>
              </a:rPr>
              <a:t>Message </a:t>
            </a:r>
            <a:r>
              <a:rPr lang="nl-BE" altLang="en-US" sz="1200" dirty="0" err="1">
                <a:solidFill>
                  <a:srgbClr val="990000"/>
                </a:solidFill>
                <a:sym typeface="Arial" charset="0"/>
              </a:rPr>
              <a:t>encrypted</a:t>
            </a:r>
            <a:r>
              <a:rPr lang="nl-BE" altLang="en-US" sz="1200" dirty="0">
                <a:solidFill>
                  <a:srgbClr val="990000"/>
                </a:solidFill>
                <a:sym typeface="Arial" charset="0"/>
              </a:rPr>
              <a:t> </a:t>
            </a:r>
            <a:r>
              <a:rPr lang="nl-BE" altLang="en-US" sz="1200" dirty="0" err="1">
                <a:solidFill>
                  <a:srgbClr val="990000"/>
                </a:solidFill>
                <a:sym typeface="Arial" charset="0"/>
              </a:rPr>
              <a:t>with</a:t>
            </a:r>
            <a:endParaRPr lang="nl-BE" altLang="en-US" sz="1200" dirty="0">
              <a:solidFill>
                <a:srgbClr val="990000"/>
              </a:solidFill>
              <a:sym typeface="Arial" charset="0"/>
            </a:endParaRPr>
          </a:p>
          <a:p>
            <a:pPr algn="ctr" eaLnBrk="0" hangingPunct="0">
              <a:buSzPct val="100000"/>
            </a:pPr>
            <a:r>
              <a:rPr lang="nl-BE" altLang="en-US" sz="1200" dirty="0" err="1">
                <a:solidFill>
                  <a:srgbClr val="990000"/>
                </a:solidFill>
                <a:sym typeface="Arial" charset="0"/>
              </a:rPr>
              <a:t>symmetric</a:t>
            </a:r>
            <a:r>
              <a:rPr lang="nl-BE" altLang="en-US" sz="1200" dirty="0">
                <a:solidFill>
                  <a:srgbClr val="990000"/>
                </a:solidFill>
                <a:sym typeface="Arial" charset="0"/>
              </a:rPr>
              <a:t> </a:t>
            </a:r>
            <a:r>
              <a:rPr lang="nl-BE" altLang="en-US" sz="1200" dirty="0" err="1">
                <a:solidFill>
                  <a:srgbClr val="990000"/>
                </a:solidFill>
                <a:sym typeface="Arial" charset="0"/>
              </a:rPr>
              <a:t>key</a:t>
            </a:r>
            <a:endParaRPr lang="nl-BE" altLang="en-US" sz="1200" dirty="0">
              <a:solidFill>
                <a:srgbClr val="990000"/>
              </a:solidFill>
              <a:sym typeface="Arial" charset="0"/>
            </a:endParaRPr>
          </a:p>
        </p:txBody>
      </p:sp>
      <p:sp>
        <p:nvSpPr>
          <p:cNvPr id="104465" name="Line 21"/>
          <p:cNvSpPr>
            <a:spLocks noChangeShapeType="1"/>
          </p:cNvSpPr>
          <p:nvPr/>
        </p:nvSpPr>
        <p:spPr bwMode="auto">
          <a:xfrm flipH="1" flipV="1">
            <a:off x="6600826" y="1970089"/>
            <a:ext cx="2233613" cy="968375"/>
          </a:xfrm>
          <a:prstGeom prst="line">
            <a:avLst/>
          </a:prstGeom>
          <a:noFill/>
          <a:ln w="12700">
            <a:solidFill>
              <a:srgbClr val="3E6E5A"/>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4466" name="Text Box 22"/>
          <p:cNvSpPr txBox="1">
            <a:spLocks noChangeArrowheads="1"/>
          </p:cNvSpPr>
          <p:nvPr/>
        </p:nvSpPr>
        <p:spPr bwMode="auto">
          <a:xfrm>
            <a:off x="7489825" y="2792414"/>
            <a:ext cx="11318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000" b="1">
                <a:solidFill>
                  <a:srgbClr val="000000"/>
                </a:solidFill>
                <a:sym typeface="Arial" charset="0"/>
              </a:rPr>
              <a:t>4</a:t>
            </a:r>
            <a:r>
              <a:rPr lang="nl-BE" altLang="en-US" sz="1000">
                <a:solidFill>
                  <a:srgbClr val="000000"/>
                </a:solidFill>
                <a:sym typeface="Arial" charset="0"/>
              </a:rPr>
              <a:t> justifies right to</a:t>
            </a:r>
          </a:p>
          <a:p>
            <a:pPr eaLnBrk="0" hangingPunct="0">
              <a:buSzPct val="100000"/>
            </a:pPr>
            <a:r>
              <a:rPr lang="nl-BE" altLang="en-US" sz="1000">
                <a:solidFill>
                  <a:srgbClr val="000000"/>
                </a:solidFill>
                <a:sym typeface="Arial" charset="0"/>
              </a:rPr>
              <a:t>obtain key</a:t>
            </a:r>
          </a:p>
        </p:txBody>
      </p:sp>
      <p:sp>
        <p:nvSpPr>
          <p:cNvPr id="104467" name="Line 23"/>
          <p:cNvSpPr>
            <a:spLocks noChangeShapeType="1"/>
          </p:cNvSpPr>
          <p:nvPr/>
        </p:nvSpPr>
        <p:spPr bwMode="auto">
          <a:xfrm flipH="1">
            <a:off x="6577013" y="3673476"/>
            <a:ext cx="2489200" cy="1203325"/>
          </a:xfrm>
          <a:prstGeom prst="line">
            <a:avLst/>
          </a:prstGeom>
          <a:noFill/>
          <a:ln w="12700">
            <a:solidFill>
              <a:srgbClr val="3E6E5A"/>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4468" name="Text Box 24"/>
          <p:cNvSpPr txBox="1">
            <a:spLocks noChangeArrowheads="1"/>
          </p:cNvSpPr>
          <p:nvPr/>
        </p:nvSpPr>
        <p:spPr bwMode="auto">
          <a:xfrm>
            <a:off x="7423150" y="3573464"/>
            <a:ext cx="11318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000" b="1">
                <a:solidFill>
                  <a:srgbClr val="000000"/>
                </a:solidFill>
                <a:sym typeface="Arial" charset="0"/>
              </a:rPr>
              <a:t>4</a:t>
            </a:r>
            <a:r>
              <a:rPr lang="nl-BE" altLang="en-US" sz="1000">
                <a:solidFill>
                  <a:srgbClr val="000000"/>
                </a:solidFill>
                <a:sym typeface="Arial" charset="0"/>
              </a:rPr>
              <a:t> justifies right to</a:t>
            </a:r>
          </a:p>
          <a:p>
            <a:pPr eaLnBrk="0" hangingPunct="0">
              <a:buSzPct val="100000"/>
            </a:pPr>
            <a:r>
              <a:rPr lang="nl-BE" altLang="en-US" sz="1000">
                <a:solidFill>
                  <a:srgbClr val="000000"/>
                </a:solidFill>
                <a:sym typeface="Arial" charset="0"/>
              </a:rPr>
              <a:t>obtain message</a:t>
            </a:r>
          </a:p>
        </p:txBody>
      </p:sp>
      <p:sp>
        <p:nvSpPr>
          <p:cNvPr id="104469" name="Text Box 25"/>
          <p:cNvSpPr txBox="1">
            <a:spLocks noChangeArrowheads="1"/>
          </p:cNvSpPr>
          <p:nvPr/>
        </p:nvSpPr>
        <p:spPr bwMode="auto">
          <a:xfrm rot="1408605">
            <a:off x="7219950" y="1935164"/>
            <a:ext cx="1195388" cy="287337"/>
          </a:xfrm>
          <a:prstGeom prst="rect">
            <a:avLst/>
          </a:prstGeom>
          <a:noFill/>
          <a:ln w="12700" algn="ctr">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200">
                <a:solidFill>
                  <a:srgbClr val="990000"/>
                </a:solidFill>
                <a:sym typeface="Arial" charset="0"/>
              </a:rPr>
              <a:t>Symmetric key</a:t>
            </a:r>
          </a:p>
        </p:txBody>
      </p:sp>
      <p:sp>
        <p:nvSpPr>
          <p:cNvPr id="104470" name="Rectangle 26"/>
          <p:cNvSpPr>
            <a:spLocks noChangeArrowheads="1"/>
          </p:cNvSpPr>
          <p:nvPr/>
        </p:nvSpPr>
        <p:spPr bwMode="auto">
          <a:xfrm rot="1408605">
            <a:off x="7725279" y="1928119"/>
            <a:ext cx="184731" cy="307777"/>
          </a:xfrm>
          <a:prstGeom prst="rect">
            <a:avLst/>
          </a:prstGeom>
          <a:noFill/>
          <a:ln w="19050" algn="ctr">
            <a:noFill/>
            <a:miter lim="800000"/>
            <a:headEnd/>
            <a:tailEnd/>
          </a:ln>
          <a:extLst>
            <a:ext uri="{909E8E84-426E-40DD-AFC4-6F175D3DCCD1}">
              <a14:hiddenFill xmlns:a14="http://schemas.microsoft.com/office/drawing/2010/main">
                <a:solidFill>
                  <a:srgbClr val="FFFFFF"/>
                </a:solidFill>
              </a14:hiddenFill>
            </a:ext>
          </a:extLst>
        </p:spPr>
        <p:txBody>
          <a:bodyPr wrap="none" anchor="ctr">
            <a:spAutoFit/>
          </a:bodyPr>
          <a:lstStyle/>
          <a:p>
            <a:endParaRPr lang="nl-BE" altLang="en-US" sz="1400"/>
          </a:p>
        </p:txBody>
      </p:sp>
      <p:sp>
        <p:nvSpPr>
          <p:cNvPr id="104471" name="Text Box 27"/>
          <p:cNvSpPr txBox="1">
            <a:spLocks noChangeArrowheads="1"/>
          </p:cNvSpPr>
          <p:nvPr/>
        </p:nvSpPr>
        <p:spPr bwMode="auto">
          <a:xfrm rot="1408605">
            <a:off x="7078663" y="1444625"/>
            <a:ext cx="18335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algn="ctr" eaLnBrk="0" hangingPunct="0">
              <a:buSzPct val="100000"/>
            </a:pPr>
            <a:r>
              <a:rPr lang="nl-BE" altLang="en-US" sz="1200">
                <a:solidFill>
                  <a:srgbClr val="000000"/>
                </a:solidFill>
                <a:sym typeface="Arial" charset="0"/>
              </a:rPr>
              <a:t>Encrypted with public key of user 2</a:t>
            </a:r>
          </a:p>
        </p:txBody>
      </p:sp>
      <p:sp>
        <p:nvSpPr>
          <p:cNvPr id="104472" name="Line 28"/>
          <p:cNvSpPr>
            <a:spLocks noChangeShapeType="1"/>
          </p:cNvSpPr>
          <p:nvPr/>
        </p:nvSpPr>
        <p:spPr bwMode="auto">
          <a:xfrm>
            <a:off x="6694489" y="1870075"/>
            <a:ext cx="2244725" cy="9652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4473" name="Text Box 29"/>
          <p:cNvSpPr txBox="1">
            <a:spLocks noChangeArrowheads="1"/>
          </p:cNvSpPr>
          <p:nvPr/>
        </p:nvSpPr>
        <p:spPr bwMode="auto">
          <a:xfrm>
            <a:off x="6176963" y="2303464"/>
            <a:ext cx="10096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000" b="1">
                <a:solidFill>
                  <a:srgbClr val="000000"/>
                </a:solidFill>
                <a:sym typeface="Arial" charset="0"/>
              </a:rPr>
              <a:t>5 </a:t>
            </a:r>
            <a:r>
              <a:rPr lang="nl-BE" altLang="en-US" sz="1000">
                <a:solidFill>
                  <a:srgbClr val="000000"/>
                </a:solidFill>
                <a:sym typeface="Arial" charset="0"/>
              </a:rPr>
              <a:t>receives key</a:t>
            </a:r>
          </a:p>
        </p:txBody>
      </p:sp>
      <p:sp>
        <p:nvSpPr>
          <p:cNvPr id="104474" name="Text Box 30"/>
          <p:cNvSpPr txBox="1">
            <a:spLocks noChangeArrowheads="1"/>
          </p:cNvSpPr>
          <p:nvPr/>
        </p:nvSpPr>
        <p:spPr bwMode="auto">
          <a:xfrm>
            <a:off x="6069014" y="4316414"/>
            <a:ext cx="13874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000" b="1">
                <a:solidFill>
                  <a:srgbClr val="000000"/>
                </a:solidFill>
                <a:sym typeface="Arial" charset="0"/>
              </a:rPr>
              <a:t>5 </a:t>
            </a:r>
            <a:r>
              <a:rPr lang="nl-BE" altLang="en-US" sz="1000">
                <a:solidFill>
                  <a:srgbClr val="000000"/>
                </a:solidFill>
                <a:sym typeface="Arial" charset="0"/>
              </a:rPr>
              <a:t>receives message</a:t>
            </a:r>
          </a:p>
        </p:txBody>
      </p:sp>
      <p:sp>
        <p:nvSpPr>
          <p:cNvPr id="104475" name="Line 31"/>
          <p:cNvSpPr>
            <a:spLocks noChangeShapeType="1"/>
          </p:cNvSpPr>
          <p:nvPr/>
        </p:nvSpPr>
        <p:spPr bwMode="auto">
          <a:xfrm flipV="1">
            <a:off x="6650039" y="3771900"/>
            <a:ext cx="2581275" cy="1252538"/>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nl-BE"/>
          </a:p>
        </p:txBody>
      </p:sp>
      <p:sp>
        <p:nvSpPr>
          <p:cNvPr id="104476" name="Text Box 32"/>
          <p:cNvSpPr txBox="1">
            <a:spLocks noChangeArrowheads="1"/>
          </p:cNvSpPr>
          <p:nvPr/>
        </p:nvSpPr>
        <p:spPr bwMode="auto">
          <a:xfrm rot="-1568230">
            <a:off x="7483475" y="4843463"/>
            <a:ext cx="1835150" cy="469900"/>
          </a:xfrm>
          <a:prstGeom prst="rect">
            <a:avLst/>
          </a:prstGeom>
          <a:noFill/>
          <a:ln w="12700" algn="ctr">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algn="ctr" eaLnBrk="0" hangingPunct="0">
              <a:buSzPct val="100000"/>
            </a:pPr>
            <a:r>
              <a:rPr lang="nl-BE" altLang="en-US" sz="1200" dirty="0">
                <a:solidFill>
                  <a:srgbClr val="990000"/>
                </a:solidFill>
                <a:sym typeface="Arial" charset="0"/>
              </a:rPr>
              <a:t>Message </a:t>
            </a:r>
            <a:r>
              <a:rPr lang="nl-BE" altLang="en-US" sz="1200" dirty="0" err="1">
                <a:solidFill>
                  <a:srgbClr val="990000"/>
                </a:solidFill>
                <a:sym typeface="Arial" charset="0"/>
              </a:rPr>
              <a:t>encrypted</a:t>
            </a:r>
            <a:r>
              <a:rPr lang="nl-BE" altLang="en-US" sz="1200" dirty="0">
                <a:solidFill>
                  <a:srgbClr val="990000"/>
                </a:solidFill>
                <a:sym typeface="Arial" charset="0"/>
              </a:rPr>
              <a:t> </a:t>
            </a:r>
            <a:r>
              <a:rPr lang="nl-BE" altLang="en-US" sz="1200" dirty="0" err="1">
                <a:solidFill>
                  <a:srgbClr val="990000"/>
                </a:solidFill>
                <a:sym typeface="Arial" charset="0"/>
              </a:rPr>
              <a:t>with</a:t>
            </a:r>
            <a:endParaRPr lang="nl-BE" altLang="en-US" sz="1200" dirty="0">
              <a:solidFill>
                <a:srgbClr val="990000"/>
              </a:solidFill>
              <a:sym typeface="Arial" charset="0"/>
            </a:endParaRPr>
          </a:p>
          <a:p>
            <a:pPr algn="ctr" eaLnBrk="0" hangingPunct="0">
              <a:buSzPct val="100000"/>
            </a:pPr>
            <a:r>
              <a:rPr lang="nl-BE" altLang="en-US" sz="1200" dirty="0" err="1">
                <a:solidFill>
                  <a:srgbClr val="990000"/>
                </a:solidFill>
                <a:sym typeface="Arial" charset="0"/>
              </a:rPr>
              <a:t>symmetric</a:t>
            </a:r>
            <a:r>
              <a:rPr lang="nl-BE" altLang="en-US" sz="1200" dirty="0">
                <a:solidFill>
                  <a:srgbClr val="990000"/>
                </a:solidFill>
                <a:sym typeface="Arial" charset="0"/>
              </a:rPr>
              <a:t> </a:t>
            </a:r>
            <a:r>
              <a:rPr lang="nl-BE" altLang="en-US" sz="1200" dirty="0" err="1">
                <a:solidFill>
                  <a:srgbClr val="990000"/>
                </a:solidFill>
                <a:sym typeface="Arial" charset="0"/>
              </a:rPr>
              <a:t>key</a:t>
            </a:r>
            <a:endParaRPr lang="nl-BE" altLang="en-US" sz="1200" dirty="0">
              <a:solidFill>
                <a:srgbClr val="990000"/>
              </a:solidFill>
              <a:sym typeface="Arial" charset="0"/>
            </a:endParaRPr>
          </a:p>
        </p:txBody>
      </p:sp>
      <p:sp>
        <p:nvSpPr>
          <p:cNvPr id="104477" name="Rectangle 33"/>
          <p:cNvSpPr>
            <a:spLocks noChangeArrowheads="1"/>
          </p:cNvSpPr>
          <p:nvPr/>
        </p:nvSpPr>
        <p:spPr bwMode="auto">
          <a:xfrm rot="-1568230">
            <a:off x="7439025" y="4915794"/>
            <a:ext cx="1919288" cy="307777"/>
          </a:xfrm>
          <a:prstGeom prst="rect">
            <a:avLst/>
          </a:prstGeom>
          <a:noFill/>
          <a:ln w="19050" algn="ctr">
            <a:no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nl-BE" altLang="en-US" sz="1400"/>
          </a:p>
        </p:txBody>
      </p:sp>
      <p:sp>
        <p:nvSpPr>
          <p:cNvPr id="104478" name="Text Box 34"/>
          <p:cNvSpPr txBox="1">
            <a:spLocks noChangeArrowheads="1"/>
          </p:cNvSpPr>
          <p:nvPr/>
        </p:nvSpPr>
        <p:spPr bwMode="auto">
          <a:xfrm rot="-1568230">
            <a:off x="7013575" y="4370388"/>
            <a:ext cx="2298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defRPr sz="2400">
                <a:solidFill>
                  <a:schemeClr val="tx1"/>
                </a:solidFill>
                <a:latin typeface="Arial" charset="0"/>
              </a:defRPr>
            </a:lvl1pPr>
            <a:lvl2pPr marL="742950" indent="-285750">
              <a:defRPr sz="2000">
                <a:solidFill>
                  <a:schemeClr val="tx1"/>
                </a:solidFill>
                <a:latin typeface="Arial" charset="0"/>
              </a:defRPr>
            </a:lvl2pPr>
            <a:lvl3pPr marL="1143000" indent="-228600">
              <a:defRPr>
                <a:solidFill>
                  <a:schemeClr val="tx1"/>
                </a:solidFill>
                <a:latin typeface="Arial" charset="0"/>
              </a:defRPr>
            </a:lvl3pPr>
            <a:lvl4pPr marL="1600200" indent="-228600">
              <a:defRPr sz="16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Aft>
                <a:spcPct val="0"/>
              </a:spcAft>
              <a:buSzPct val="100000"/>
              <a:buFont typeface="Arial" charset="0"/>
              <a:defRPr sz="1400">
                <a:solidFill>
                  <a:schemeClr val="tx1"/>
                </a:solidFill>
                <a:latin typeface="Arial" charset="0"/>
              </a:defRPr>
            </a:lvl6pPr>
            <a:lvl7pPr marL="2971800" indent="-228600" eaLnBrk="0" fontAlgn="base" hangingPunct="0">
              <a:spcAft>
                <a:spcPct val="0"/>
              </a:spcAft>
              <a:buSzPct val="100000"/>
              <a:buFont typeface="Arial" charset="0"/>
              <a:defRPr sz="1400">
                <a:solidFill>
                  <a:schemeClr val="tx1"/>
                </a:solidFill>
                <a:latin typeface="Arial" charset="0"/>
              </a:defRPr>
            </a:lvl7pPr>
            <a:lvl8pPr marL="3429000" indent="-228600" eaLnBrk="0" fontAlgn="base" hangingPunct="0">
              <a:spcAft>
                <a:spcPct val="0"/>
              </a:spcAft>
              <a:buSzPct val="100000"/>
              <a:buFont typeface="Arial" charset="0"/>
              <a:defRPr sz="1400">
                <a:solidFill>
                  <a:schemeClr val="tx1"/>
                </a:solidFill>
                <a:latin typeface="Arial" charset="0"/>
              </a:defRPr>
            </a:lvl8pPr>
            <a:lvl9pPr marL="3886200" indent="-228600" eaLnBrk="0" fontAlgn="base" hangingPunct="0">
              <a:spcAft>
                <a:spcPct val="0"/>
              </a:spcAft>
              <a:buSzPct val="100000"/>
              <a:buFont typeface="Arial" charset="0"/>
              <a:defRPr sz="1400">
                <a:solidFill>
                  <a:schemeClr val="tx1"/>
                </a:solidFill>
                <a:latin typeface="Arial" charset="0"/>
              </a:defRPr>
            </a:lvl9pPr>
          </a:lstStyle>
          <a:p>
            <a:pPr eaLnBrk="0" hangingPunct="0">
              <a:buSzPct val="100000"/>
            </a:pPr>
            <a:r>
              <a:rPr lang="nl-BE" altLang="en-US" sz="1200">
                <a:solidFill>
                  <a:srgbClr val="000000"/>
                </a:solidFill>
                <a:sym typeface="Arial" charset="0"/>
              </a:rPr>
              <a:t>Encrypted with public key of User 2</a:t>
            </a:r>
          </a:p>
        </p:txBody>
      </p:sp>
      <p:sp>
        <p:nvSpPr>
          <p:cNvPr id="4" name="Slide Number Placeholder 3"/>
          <p:cNvSpPr>
            <a:spLocks noGrp="1"/>
          </p:cNvSpPr>
          <p:nvPr>
            <p:ph type="sldNum" sz="quarter" idx="4"/>
          </p:nvPr>
        </p:nvSpPr>
        <p:spPr/>
        <p:txBody>
          <a:bodyPr/>
          <a:lstStyle/>
          <a:p>
            <a:pPr>
              <a:defRPr/>
            </a:pPr>
            <a:fld id="{B4920811-828D-497F-BF85-6DB12D89F2E4}" type="slidenum">
              <a:rPr lang="en-US" smtClean="0"/>
              <a:pPr>
                <a:defRPr/>
              </a:pPr>
              <a:t>25</a:t>
            </a:fld>
            <a:endParaRPr lang="nl-BE"/>
          </a:p>
        </p:txBody>
      </p:sp>
      <p:sp>
        <p:nvSpPr>
          <p:cNvPr id="2" name="Title 1"/>
          <p:cNvSpPr>
            <a:spLocks noGrp="1"/>
          </p:cNvSpPr>
          <p:nvPr>
            <p:ph type="title"/>
          </p:nvPr>
        </p:nvSpPr>
        <p:spPr/>
        <p:txBody>
          <a:bodyPr>
            <a:normAutofit/>
          </a:bodyPr>
          <a:lstStyle/>
          <a:p>
            <a:pPr>
              <a:defRPr/>
            </a:pPr>
            <a:r>
              <a:rPr lang="nl-BE" dirty="0" err="1"/>
              <a:t>S</a:t>
            </a:r>
            <a:r>
              <a:rPr lang="nl-BE" dirty="0" err="1" smtClean="0"/>
              <a:t>ymmetric</a:t>
            </a:r>
            <a:r>
              <a:rPr lang="nl-BE" dirty="0" smtClean="0"/>
              <a:t> </a:t>
            </a:r>
            <a:r>
              <a:rPr lang="nl-BE" dirty="0"/>
              <a:t>end-</a:t>
            </a:r>
            <a:r>
              <a:rPr lang="nl-BE" dirty="0" err="1"/>
              <a:t>to</a:t>
            </a:r>
            <a:r>
              <a:rPr lang="nl-BE" dirty="0"/>
              <a:t>-end </a:t>
            </a:r>
            <a:r>
              <a:rPr lang="nl-BE" dirty="0" err="1"/>
              <a:t>encryption</a:t>
            </a:r>
            <a:endParaRPr lang="nl-BE" dirty="0"/>
          </a:p>
        </p:txBody>
      </p:sp>
    </p:spTree>
    <p:extLst>
      <p:ext uri="{BB962C8B-B14F-4D97-AF65-F5344CB8AC3E}">
        <p14:creationId xmlns:p14="http://schemas.microsoft.com/office/powerpoint/2010/main" val="25942582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fontScale="92500" lnSpcReduction="10000"/>
          </a:bodyPr>
          <a:lstStyle/>
          <a:p>
            <a:r>
              <a:rPr lang="nl-BE" dirty="0" smtClean="0">
                <a:hlinkClick r:id="rId2"/>
              </a:rPr>
              <a:t>GAIA-X</a:t>
            </a:r>
            <a:endParaRPr lang="nl-BE" dirty="0" smtClean="0">
              <a:hlinkClick r:id=""/>
            </a:endParaRPr>
          </a:p>
          <a:p>
            <a:r>
              <a:rPr lang="nl-BE" dirty="0" smtClean="0">
                <a:hlinkClick r:id=""/>
              </a:rPr>
              <a:t>Electronic Identification </a:t>
            </a:r>
            <a:r>
              <a:rPr lang="nl-BE" dirty="0" err="1" smtClean="0">
                <a:hlinkClick r:id="rId3"/>
              </a:rPr>
              <a:t>and</a:t>
            </a:r>
            <a:r>
              <a:rPr lang="nl-BE" dirty="0" smtClean="0">
                <a:hlinkClick r:id="rId3"/>
              </a:rPr>
              <a:t> Trust Services (</a:t>
            </a:r>
            <a:r>
              <a:rPr lang="nl-BE" dirty="0" err="1" smtClean="0">
                <a:hlinkClick r:id="rId3"/>
              </a:rPr>
              <a:t>eIDAS</a:t>
            </a:r>
            <a:r>
              <a:rPr lang="nl-BE" dirty="0" smtClean="0">
                <a:hlinkClick r:id="rId3"/>
              </a:rPr>
              <a:t>)</a:t>
            </a:r>
            <a:endParaRPr lang="nl-BE" dirty="0" smtClean="0"/>
          </a:p>
          <a:p>
            <a:r>
              <a:rPr lang="nl-BE" dirty="0" smtClean="0">
                <a:hlinkClick r:id="rId4"/>
              </a:rPr>
              <a:t>European Blockchain Services </a:t>
            </a:r>
            <a:r>
              <a:rPr lang="nl-BE" dirty="0" err="1" smtClean="0">
                <a:hlinkClick r:id="rId4"/>
              </a:rPr>
              <a:t>Infrastructure</a:t>
            </a:r>
            <a:r>
              <a:rPr lang="nl-BE" dirty="0" smtClean="0">
                <a:hlinkClick r:id="rId4"/>
              </a:rPr>
              <a:t> (EBSI)</a:t>
            </a:r>
            <a:endParaRPr lang="nl-BE" dirty="0" smtClean="0"/>
          </a:p>
          <a:p>
            <a:pPr lvl="1"/>
            <a:r>
              <a:rPr lang="nl-BE" dirty="0" err="1" smtClean="0">
                <a:hlinkClick r:id="rId5"/>
              </a:rPr>
              <a:t>Conformant</a:t>
            </a:r>
            <a:r>
              <a:rPr lang="nl-BE" dirty="0" smtClean="0">
                <a:hlinkClick r:id="rId5"/>
              </a:rPr>
              <a:t> </a:t>
            </a:r>
            <a:r>
              <a:rPr lang="nl-BE" dirty="0" err="1" smtClean="0">
                <a:hlinkClick r:id="rId5"/>
              </a:rPr>
              <a:t>Wallets</a:t>
            </a:r>
            <a:endParaRPr lang="nl-BE" dirty="0" smtClean="0">
              <a:hlinkClick r:id="rId6" action="ppaction://hlinkfile"/>
            </a:endParaRPr>
          </a:p>
          <a:p>
            <a:pPr lvl="1"/>
            <a:r>
              <a:rPr lang="nl-BE" dirty="0" err="1" smtClean="0">
                <a:hlinkClick r:id="rId7"/>
              </a:rPr>
              <a:t>Verifiable</a:t>
            </a:r>
            <a:r>
              <a:rPr lang="nl-BE" dirty="0" smtClean="0">
                <a:hlinkClick r:id="rId7"/>
              </a:rPr>
              <a:t> </a:t>
            </a:r>
            <a:r>
              <a:rPr lang="nl-BE" dirty="0" err="1" smtClean="0">
                <a:hlinkClick r:id="rId7"/>
              </a:rPr>
              <a:t>Credentials</a:t>
            </a:r>
            <a:r>
              <a:rPr lang="nl-BE" dirty="0" smtClean="0">
                <a:hlinkClick r:id="rId7"/>
              </a:rPr>
              <a:t> </a:t>
            </a:r>
            <a:r>
              <a:rPr lang="nl-BE" dirty="0" err="1" smtClean="0">
                <a:hlinkClick r:id="rId7"/>
              </a:rPr>
              <a:t>Playbook</a:t>
            </a:r>
            <a:endParaRPr lang="nl-BE" dirty="0" smtClean="0"/>
          </a:p>
          <a:p>
            <a:r>
              <a:rPr lang="nl-BE" dirty="0" smtClean="0">
                <a:hlinkClick r:id="rId8"/>
              </a:rPr>
              <a:t>Single Digital Gateway</a:t>
            </a:r>
            <a:r>
              <a:rPr lang="nl-BE" dirty="0" smtClean="0"/>
              <a:t> (OOTS)</a:t>
            </a:r>
          </a:p>
          <a:p>
            <a:r>
              <a:rPr lang="en-US" dirty="0" smtClean="0">
                <a:hlinkClick r:id="rId9"/>
              </a:rPr>
              <a:t>Electronic Exchange of Social Security Information (EESSI)</a:t>
            </a:r>
            <a:endParaRPr lang="en-US" dirty="0" smtClean="0"/>
          </a:p>
          <a:p>
            <a:r>
              <a:rPr lang="en-US" dirty="0" smtClean="0">
                <a:hlinkClick r:id="rId10"/>
              </a:rPr>
              <a:t>European Social Security Pass (</a:t>
            </a:r>
            <a:r>
              <a:rPr lang="en-US" dirty="0" err="1" smtClean="0">
                <a:hlinkClick r:id="rId10"/>
              </a:rPr>
              <a:t>ESSPass</a:t>
            </a:r>
            <a:r>
              <a:rPr lang="en-US" dirty="0" smtClean="0">
                <a:hlinkClick r:id="rId10"/>
              </a:rPr>
              <a:t>)</a:t>
            </a:r>
            <a:endParaRPr lang="en-US" dirty="0" smtClean="0"/>
          </a:p>
          <a:p>
            <a:r>
              <a:rPr lang="pt-BR" dirty="0" smtClean="0">
                <a:hlinkClick r:id="rId11"/>
              </a:rPr>
              <a:t>EU Digital COVID Certificate (EU DCC)</a:t>
            </a:r>
            <a:endParaRPr lang="pt-BR" dirty="0" smtClean="0"/>
          </a:p>
          <a:p>
            <a:r>
              <a:rPr lang="pt-BR" dirty="0" smtClean="0">
                <a:hlinkClick r:id="rId12"/>
              </a:rPr>
              <a:t>European Health Data Space (EHDS)</a:t>
            </a:r>
            <a:endParaRPr lang="pt-BR" dirty="0" smtClean="0"/>
          </a:p>
          <a:p>
            <a:r>
              <a:rPr lang="en-GB" dirty="0">
                <a:hlinkClick r:id="rId13"/>
              </a:rPr>
              <a:t>European Health Data Evidence </a:t>
            </a:r>
            <a:r>
              <a:rPr lang="en-GB" dirty="0" smtClean="0">
                <a:hlinkClick r:id="rId13"/>
              </a:rPr>
              <a:t>Network (EHDEN)</a:t>
            </a:r>
            <a:endParaRPr lang="en-GB" dirty="0" smtClean="0"/>
          </a:p>
          <a:p>
            <a:r>
              <a:rPr lang="pt-BR" dirty="0" smtClean="0"/>
              <a:t>...</a:t>
            </a:r>
            <a:endParaRPr lang="en-GB" dirty="0" smtClean="0"/>
          </a:p>
        </p:txBody>
      </p:sp>
      <p:sp>
        <p:nvSpPr>
          <p:cNvPr id="2" name="Titel 1"/>
          <p:cNvSpPr>
            <a:spLocks noGrp="1"/>
          </p:cNvSpPr>
          <p:nvPr>
            <p:ph type="title"/>
          </p:nvPr>
        </p:nvSpPr>
        <p:spPr/>
        <p:txBody>
          <a:bodyPr/>
          <a:lstStyle/>
          <a:p>
            <a:r>
              <a:rPr lang="en-GB" smtClean="0"/>
              <a:t>Several EC digital programs</a:t>
            </a:r>
            <a:endParaRPr lang="en-GB" dirty="0"/>
          </a:p>
        </p:txBody>
      </p:sp>
      <p:sp>
        <p:nvSpPr>
          <p:cNvPr id="5" name="Slide Number Placeholder 4"/>
          <p:cNvSpPr>
            <a:spLocks noGrp="1"/>
          </p:cNvSpPr>
          <p:nvPr>
            <p:ph type="sldNum" sz="quarter" idx="4"/>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BE" sz="1200" b="0" i="0" u="none" strike="noStrike" kern="1200" cap="none" spc="0" normalizeH="0" baseline="0" noProof="0" smtClean="0">
                <a:ln>
                  <a:noFill/>
                </a:ln>
                <a:solidFill>
                  <a:prstClr val="black">
                    <a:tint val="75000"/>
                  </a:prstClr>
                </a:solidFill>
                <a:effectLst/>
                <a:uLnTx/>
                <a:uFillTx/>
                <a:latin typeface="Calibri" pitchFamily="34" charset="0"/>
                <a:ea typeface="+mn-ea"/>
                <a:cs typeface="Arial" charset="0"/>
              </a:rPr>
              <a:t> </a:t>
            </a: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pitchFamily="34"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26</a:t>
            </a:fld>
            <a:r>
              <a:rPr kumimoji="0" lang="fr-BE" sz="1200" b="0" i="0" u="none" strike="noStrike" kern="1200" cap="none" spc="0" normalizeH="0" baseline="0" noProof="0" smtClean="0">
                <a:ln>
                  <a:noFill/>
                </a:ln>
                <a:solidFill>
                  <a:prstClr val="black">
                    <a:tint val="75000"/>
                  </a:prstClr>
                </a:solidFill>
                <a:effectLst/>
                <a:uLnTx/>
                <a:uFillTx/>
                <a:latin typeface="Calibri" pitchFamily="34" charset="0"/>
                <a:ea typeface="+mn-ea"/>
                <a:cs typeface="Arial" charset="0"/>
              </a:rPr>
              <a:t> </a:t>
            </a:r>
            <a:endParaRPr kumimoji="0" lang="fr-BE" sz="1200" b="0" i="0" u="none" strike="noStrike" kern="1200" cap="none" spc="0" normalizeH="0" baseline="0" noProof="0" dirty="0">
              <a:ln>
                <a:noFill/>
              </a:ln>
              <a:solidFill>
                <a:prstClr val="black">
                  <a:tint val="75000"/>
                </a:prstClr>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37078585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BE" dirty="0" err="1" smtClean="0"/>
              <a:t>need</a:t>
            </a:r>
            <a:r>
              <a:rPr lang="nl-BE" dirty="0" smtClean="0"/>
              <a:t> </a:t>
            </a:r>
            <a:r>
              <a:rPr lang="nl-BE" dirty="0" err="1" smtClean="0"/>
              <a:t>for</a:t>
            </a:r>
            <a:endParaRPr lang="nl-BE" dirty="0" smtClean="0"/>
          </a:p>
          <a:p>
            <a:pPr lvl="1"/>
            <a:r>
              <a:rPr lang="nl-BE" dirty="0" err="1" smtClean="0"/>
              <a:t>global</a:t>
            </a:r>
            <a:r>
              <a:rPr lang="nl-BE" dirty="0" smtClean="0"/>
              <a:t>, </a:t>
            </a:r>
            <a:r>
              <a:rPr lang="nl-BE" dirty="0" err="1" smtClean="0"/>
              <a:t>integrated</a:t>
            </a:r>
            <a:r>
              <a:rPr lang="nl-BE" dirty="0" smtClean="0"/>
              <a:t> </a:t>
            </a:r>
            <a:r>
              <a:rPr lang="nl-BE" dirty="0" err="1" smtClean="0"/>
              <a:t>architecture</a:t>
            </a:r>
            <a:r>
              <a:rPr lang="nl-BE" dirty="0" smtClean="0"/>
              <a:t> </a:t>
            </a:r>
            <a:r>
              <a:rPr lang="nl-BE" dirty="0" err="1" smtClean="0"/>
              <a:t>across</a:t>
            </a:r>
            <a:r>
              <a:rPr lang="nl-BE" dirty="0" smtClean="0"/>
              <a:t> </a:t>
            </a:r>
            <a:r>
              <a:rPr lang="nl-BE" dirty="0" err="1" smtClean="0"/>
              <a:t>DGs</a:t>
            </a:r>
            <a:r>
              <a:rPr lang="nl-BE" dirty="0" smtClean="0"/>
              <a:t> of </a:t>
            </a:r>
            <a:r>
              <a:rPr lang="nl-BE" dirty="0" err="1" smtClean="0"/>
              <a:t>the</a:t>
            </a:r>
            <a:r>
              <a:rPr lang="nl-BE" dirty="0" smtClean="0"/>
              <a:t> European </a:t>
            </a:r>
            <a:r>
              <a:rPr lang="nl-BE" dirty="0" err="1" smtClean="0"/>
              <a:t>Commission</a:t>
            </a:r>
            <a:endParaRPr lang="nl-BE" dirty="0" smtClean="0"/>
          </a:p>
          <a:p>
            <a:pPr lvl="1"/>
            <a:r>
              <a:rPr lang="nl-BE" dirty="0" err="1" smtClean="0"/>
              <a:t>based</a:t>
            </a:r>
            <a:r>
              <a:rPr lang="nl-BE" dirty="0" smtClean="0"/>
              <a:t> on common </a:t>
            </a:r>
            <a:r>
              <a:rPr lang="nl-BE" dirty="0" err="1" smtClean="0"/>
              <a:t>conceptual</a:t>
            </a:r>
            <a:r>
              <a:rPr lang="nl-BE" dirty="0" smtClean="0"/>
              <a:t> </a:t>
            </a:r>
            <a:r>
              <a:rPr lang="nl-BE" dirty="0" err="1" smtClean="0"/>
              <a:t>framework</a:t>
            </a:r>
            <a:endParaRPr lang="nl-BE" dirty="0" smtClean="0"/>
          </a:p>
          <a:p>
            <a:endParaRPr lang="nl-BE" dirty="0" smtClean="0"/>
          </a:p>
          <a:p>
            <a:r>
              <a:rPr lang="nl-BE" dirty="0" err="1" smtClean="0"/>
              <a:t>need</a:t>
            </a:r>
            <a:r>
              <a:rPr lang="nl-BE" dirty="0" smtClean="0"/>
              <a:t> </a:t>
            </a:r>
            <a:r>
              <a:rPr lang="nl-BE" dirty="0" err="1" smtClean="0"/>
              <a:t>for</a:t>
            </a:r>
            <a:r>
              <a:rPr lang="nl-BE" dirty="0" smtClean="0"/>
              <a:t> </a:t>
            </a:r>
            <a:r>
              <a:rPr lang="nl-BE" dirty="0" err="1" smtClean="0"/>
              <a:t>modular</a:t>
            </a:r>
            <a:r>
              <a:rPr lang="nl-BE" dirty="0" smtClean="0"/>
              <a:t>, </a:t>
            </a:r>
            <a:r>
              <a:rPr lang="nl-BE" dirty="0" err="1" smtClean="0"/>
              <a:t>generic</a:t>
            </a:r>
            <a:r>
              <a:rPr lang="nl-BE" dirty="0" smtClean="0"/>
              <a:t>, domain </a:t>
            </a:r>
            <a:r>
              <a:rPr lang="nl-BE" dirty="0" err="1" smtClean="0"/>
              <a:t>agnostic</a:t>
            </a:r>
            <a:r>
              <a:rPr lang="nl-BE" dirty="0" smtClean="0"/>
              <a:t>, </a:t>
            </a:r>
            <a:r>
              <a:rPr lang="nl-BE" dirty="0" err="1" smtClean="0"/>
              <a:t>interoperable</a:t>
            </a:r>
            <a:r>
              <a:rPr lang="nl-BE" dirty="0" smtClean="0"/>
              <a:t> </a:t>
            </a:r>
            <a:r>
              <a:rPr lang="nl-BE" dirty="0" err="1" smtClean="0"/>
              <a:t>and</a:t>
            </a:r>
            <a:r>
              <a:rPr lang="nl-BE" dirty="0" smtClean="0"/>
              <a:t> </a:t>
            </a:r>
            <a:r>
              <a:rPr lang="nl-BE" dirty="0" err="1" smtClean="0"/>
              <a:t>reusable</a:t>
            </a:r>
            <a:r>
              <a:rPr lang="nl-BE" dirty="0" smtClean="0"/>
              <a:t> services </a:t>
            </a:r>
            <a:r>
              <a:rPr lang="nl-BE" dirty="0" err="1" smtClean="0"/>
              <a:t>and</a:t>
            </a:r>
            <a:r>
              <a:rPr lang="nl-BE" dirty="0" smtClean="0"/>
              <a:t> </a:t>
            </a:r>
            <a:r>
              <a:rPr lang="nl-BE" dirty="0" err="1" smtClean="0"/>
              <a:t>components</a:t>
            </a:r>
            <a:r>
              <a:rPr lang="nl-BE" dirty="0" smtClean="0"/>
              <a:t>: </a:t>
            </a:r>
            <a:r>
              <a:rPr lang="nl-BE" dirty="0" err="1" smtClean="0"/>
              <a:t>develop</a:t>
            </a:r>
            <a:r>
              <a:rPr lang="nl-BE" dirty="0" smtClean="0"/>
              <a:t> </a:t>
            </a:r>
            <a:r>
              <a:rPr lang="nl-BE" dirty="0" err="1" smtClean="0"/>
              <a:t>once</a:t>
            </a:r>
            <a:r>
              <a:rPr lang="nl-BE" dirty="0" smtClean="0"/>
              <a:t>, </a:t>
            </a:r>
            <a:r>
              <a:rPr lang="nl-BE" dirty="0" err="1" smtClean="0"/>
              <a:t>use</a:t>
            </a:r>
            <a:r>
              <a:rPr lang="nl-BE" dirty="0" smtClean="0"/>
              <a:t> </a:t>
            </a:r>
            <a:r>
              <a:rPr lang="nl-BE" dirty="0" err="1" smtClean="0"/>
              <a:t>many</a:t>
            </a:r>
            <a:endParaRPr lang="nl-BE" dirty="0" smtClean="0"/>
          </a:p>
          <a:p>
            <a:endParaRPr lang="nl-BE" dirty="0" smtClean="0"/>
          </a:p>
          <a:p>
            <a:r>
              <a:rPr lang="nl-BE" dirty="0" smtClean="0"/>
              <a:t>no </a:t>
            </a:r>
            <a:r>
              <a:rPr lang="nl-BE" dirty="0" err="1" smtClean="0"/>
              <a:t>technology</a:t>
            </a:r>
            <a:r>
              <a:rPr lang="nl-BE" dirty="0" smtClean="0"/>
              <a:t> </a:t>
            </a:r>
            <a:r>
              <a:rPr lang="nl-BE" dirty="0" err="1" smtClean="0"/>
              <a:t>driven</a:t>
            </a:r>
            <a:r>
              <a:rPr lang="nl-BE" dirty="0" smtClean="0"/>
              <a:t> </a:t>
            </a:r>
            <a:r>
              <a:rPr lang="nl-BE" dirty="0" err="1" smtClean="0"/>
              <a:t>choice</a:t>
            </a:r>
            <a:r>
              <a:rPr lang="nl-BE" dirty="0" smtClean="0"/>
              <a:t> of </a:t>
            </a:r>
            <a:r>
              <a:rPr lang="nl-BE" dirty="0" err="1" smtClean="0"/>
              <a:t>components</a:t>
            </a:r>
            <a:r>
              <a:rPr lang="nl-BE" dirty="0" smtClean="0"/>
              <a:t> </a:t>
            </a:r>
            <a:r>
              <a:rPr lang="nl-BE" dirty="0" err="1" smtClean="0"/>
              <a:t>and</a:t>
            </a:r>
            <a:r>
              <a:rPr lang="nl-BE" dirty="0" smtClean="0"/>
              <a:t> services </a:t>
            </a:r>
            <a:r>
              <a:rPr lang="nl-BE" dirty="0" err="1" smtClean="0"/>
              <a:t>used</a:t>
            </a:r>
            <a:r>
              <a:rPr lang="nl-BE" dirty="0" smtClean="0"/>
              <a:t>, but </a:t>
            </a:r>
            <a:r>
              <a:rPr lang="nl-BE" dirty="0" err="1" smtClean="0"/>
              <a:t>use</a:t>
            </a:r>
            <a:r>
              <a:rPr lang="nl-BE" dirty="0" smtClean="0"/>
              <a:t> of ICT </a:t>
            </a:r>
            <a:r>
              <a:rPr lang="nl-BE" dirty="0" err="1" smtClean="0"/>
              <a:t>components</a:t>
            </a:r>
            <a:r>
              <a:rPr lang="nl-BE" dirty="0" smtClean="0"/>
              <a:t> </a:t>
            </a:r>
            <a:r>
              <a:rPr lang="nl-BE" dirty="0" err="1" smtClean="0"/>
              <a:t>and</a:t>
            </a:r>
            <a:r>
              <a:rPr lang="nl-BE" dirty="0" smtClean="0"/>
              <a:t> services as </a:t>
            </a:r>
            <a:r>
              <a:rPr lang="nl-BE" dirty="0" err="1" smtClean="0"/>
              <a:t>enabler</a:t>
            </a:r>
            <a:r>
              <a:rPr lang="nl-BE" dirty="0" smtClean="0"/>
              <a:t> </a:t>
            </a:r>
            <a:r>
              <a:rPr lang="nl-BE" dirty="0" err="1" smtClean="0"/>
              <a:t>and</a:t>
            </a:r>
            <a:r>
              <a:rPr lang="nl-BE" dirty="0" smtClean="0"/>
              <a:t> means </a:t>
            </a:r>
            <a:r>
              <a:rPr lang="nl-BE" dirty="0" err="1" smtClean="0"/>
              <a:t>for</a:t>
            </a:r>
            <a:r>
              <a:rPr lang="nl-BE" dirty="0" smtClean="0"/>
              <a:t> meeting business </a:t>
            </a:r>
            <a:r>
              <a:rPr lang="nl-BE" dirty="0" err="1" smtClean="0"/>
              <a:t>requirements</a:t>
            </a:r>
            <a:endParaRPr lang="nl-BE" dirty="0" smtClean="0"/>
          </a:p>
          <a:p>
            <a:endParaRPr lang="nl-BE" dirty="0" smtClean="0"/>
          </a:p>
          <a:p>
            <a:endParaRPr lang="nl-BE" dirty="0"/>
          </a:p>
        </p:txBody>
      </p:sp>
      <p:sp>
        <p:nvSpPr>
          <p:cNvPr id="4" name="Titel 3"/>
          <p:cNvSpPr>
            <a:spLocks noGrp="1"/>
          </p:cNvSpPr>
          <p:nvPr>
            <p:ph type="title"/>
          </p:nvPr>
        </p:nvSpPr>
        <p:spPr/>
        <p:txBody>
          <a:bodyPr/>
          <a:lstStyle/>
          <a:p>
            <a:r>
              <a:rPr lang="nl-BE" smtClean="0"/>
              <a:t>Need for a global, integrated architecture </a:t>
            </a:r>
            <a:endParaRPr lang="nl-BE" dirty="0"/>
          </a:p>
        </p:txBody>
      </p:sp>
      <p:sp>
        <p:nvSpPr>
          <p:cNvPr id="5" name="Slide Number Placeholder 4"/>
          <p:cNvSpPr>
            <a:spLocks noGrp="1"/>
          </p:cNvSpPr>
          <p:nvPr>
            <p:ph type="sldNum" sz="quarter" idx="4"/>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BE" sz="1200" b="0" i="0" u="none" strike="noStrike" kern="1200" cap="none" spc="0" normalizeH="0" baseline="0" noProof="0" smtClean="0">
                <a:ln>
                  <a:noFill/>
                </a:ln>
                <a:solidFill>
                  <a:prstClr val="black">
                    <a:tint val="75000"/>
                  </a:prstClr>
                </a:solidFill>
                <a:effectLst/>
                <a:uLnTx/>
                <a:uFillTx/>
                <a:latin typeface="Calibri" pitchFamily="34" charset="0"/>
                <a:ea typeface="+mn-ea"/>
                <a:cs typeface="Arial" charset="0"/>
              </a:rPr>
              <a:t> </a:t>
            </a: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pitchFamily="34"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27</a:t>
            </a:fld>
            <a:r>
              <a:rPr kumimoji="0" lang="fr-BE" sz="1200" b="0" i="0" u="none" strike="noStrike" kern="1200" cap="none" spc="0" normalizeH="0" baseline="0" noProof="0" smtClean="0">
                <a:ln>
                  <a:noFill/>
                </a:ln>
                <a:solidFill>
                  <a:prstClr val="black">
                    <a:tint val="75000"/>
                  </a:prstClr>
                </a:solidFill>
                <a:effectLst/>
                <a:uLnTx/>
                <a:uFillTx/>
                <a:latin typeface="Calibri" pitchFamily="34" charset="0"/>
                <a:ea typeface="+mn-ea"/>
                <a:cs typeface="Arial" charset="0"/>
              </a:rPr>
              <a:t> </a:t>
            </a:r>
            <a:endParaRPr kumimoji="0" lang="fr-BE" sz="1200" b="0" i="0" u="none" strike="noStrike" kern="1200" cap="none" spc="0" normalizeH="0" baseline="0" noProof="0" dirty="0">
              <a:ln>
                <a:noFill/>
              </a:ln>
              <a:solidFill>
                <a:prstClr val="black">
                  <a:tint val="75000"/>
                </a:prstClr>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21965594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2FC2FE2F-7D45-439B-A76C-7ED3EBF3ADED}" type="slidenum">
              <a:rPr lang="en-GB" smtClean="0"/>
              <a:pPr>
                <a:defRPr/>
              </a:pPr>
              <a:t>28</a:t>
            </a:fld>
            <a:endParaRPr lang="en-GB"/>
          </a:p>
        </p:txBody>
      </p:sp>
    </p:spTree>
    <p:extLst>
      <p:ext uri="{BB962C8B-B14F-4D97-AF65-F5344CB8AC3E}">
        <p14:creationId xmlns:p14="http://schemas.microsoft.com/office/powerpoint/2010/main" val="6953257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92500" lnSpcReduction="20000"/>
          </a:bodyPr>
          <a:lstStyle/>
          <a:p>
            <a:r>
              <a:rPr lang="nl-BE" dirty="0" smtClean="0"/>
              <a:t>common feeling </a:t>
            </a:r>
            <a:r>
              <a:rPr lang="nl-BE" dirty="0" err="1" smtClean="0"/>
              <a:t>that</a:t>
            </a:r>
            <a:r>
              <a:rPr lang="nl-BE" dirty="0" smtClean="0"/>
              <a:t> we are </a:t>
            </a:r>
            <a:r>
              <a:rPr lang="nl-BE" dirty="0" err="1" smtClean="0"/>
              <a:t>discussing</a:t>
            </a:r>
            <a:r>
              <a:rPr lang="nl-BE" dirty="0" smtClean="0"/>
              <a:t> a </a:t>
            </a:r>
            <a:r>
              <a:rPr lang="nl-BE" dirty="0" err="1" smtClean="0"/>
              <a:t>legal</a:t>
            </a:r>
            <a:r>
              <a:rPr lang="nl-BE" dirty="0" smtClean="0"/>
              <a:t> </a:t>
            </a:r>
            <a:r>
              <a:rPr lang="nl-BE" dirty="0" err="1" smtClean="0"/>
              <a:t>text</a:t>
            </a:r>
            <a:r>
              <a:rPr lang="nl-BE" dirty="0" smtClean="0"/>
              <a:t> , but </a:t>
            </a:r>
            <a:r>
              <a:rPr lang="nl-BE" dirty="0" err="1" smtClean="0"/>
              <a:t>don’t</a:t>
            </a:r>
            <a:r>
              <a:rPr lang="nl-BE" dirty="0" smtClean="0"/>
              <a:t> have </a:t>
            </a:r>
            <a:r>
              <a:rPr lang="nl-BE" dirty="0" err="1" smtClean="0"/>
              <a:t>the</a:t>
            </a:r>
            <a:r>
              <a:rPr lang="nl-BE" dirty="0" smtClean="0"/>
              <a:t> </a:t>
            </a:r>
            <a:r>
              <a:rPr lang="nl-BE" dirty="0" err="1" smtClean="0"/>
              <a:t>possibility</a:t>
            </a:r>
            <a:r>
              <a:rPr lang="nl-BE" dirty="0" smtClean="0"/>
              <a:t> </a:t>
            </a:r>
            <a:r>
              <a:rPr lang="nl-BE" dirty="0" err="1" smtClean="0"/>
              <a:t>to</a:t>
            </a:r>
            <a:r>
              <a:rPr lang="nl-BE" dirty="0" smtClean="0"/>
              <a:t> have a </a:t>
            </a:r>
            <a:r>
              <a:rPr lang="nl-BE" dirty="0" err="1" smtClean="0"/>
              <a:t>discussion</a:t>
            </a:r>
            <a:r>
              <a:rPr lang="nl-BE" dirty="0" smtClean="0"/>
              <a:t> on more </a:t>
            </a:r>
            <a:r>
              <a:rPr lang="nl-BE" dirty="0" err="1" smtClean="0"/>
              <a:t>conceptual</a:t>
            </a:r>
            <a:r>
              <a:rPr lang="nl-BE" dirty="0" smtClean="0"/>
              <a:t> points (</a:t>
            </a:r>
            <a:r>
              <a:rPr lang="nl-BE" dirty="0" err="1" smtClean="0"/>
              <a:t>organisational</a:t>
            </a:r>
            <a:r>
              <a:rPr lang="nl-BE" dirty="0" smtClean="0"/>
              <a:t>, </a:t>
            </a:r>
            <a:r>
              <a:rPr lang="nl-BE" dirty="0" err="1" smtClean="0"/>
              <a:t>technical</a:t>
            </a:r>
            <a:r>
              <a:rPr lang="nl-BE" dirty="0" smtClean="0"/>
              <a:t>)</a:t>
            </a:r>
          </a:p>
          <a:p>
            <a:r>
              <a:rPr lang="nl-BE" dirty="0" smtClean="0"/>
              <a:t>we </a:t>
            </a:r>
            <a:r>
              <a:rPr lang="nl-BE" dirty="0" err="1" smtClean="0"/>
              <a:t>don’t</a:t>
            </a:r>
            <a:r>
              <a:rPr lang="nl-BE" dirty="0" smtClean="0"/>
              <a:t> want </a:t>
            </a:r>
            <a:r>
              <a:rPr lang="nl-BE" dirty="0" err="1" smtClean="0"/>
              <a:t>to</a:t>
            </a:r>
            <a:r>
              <a:rPr lang="nl-BE" dirty="0" smtClean="0"/>
              <a:t> slow down EHDS, but we want </a:t>
            </a:r>
            <a:r>
              <a:rPr lang="nl-BE" dirty="0" err="1" smtClean="0"/>
              <a:t>to</a:t>
            </a:r>
            <a:r>
              <a:rPr lang="nl-BE" dirty="0" smtClean="0"/>
              <a:t> </a:t>
            </a:r>
            <a:r>
              <a:rPr lang="nl-BE" dirty="0" err="1" smtClean="0"/>
              <a:t>be</a:t>
            </a:r>
            <a:r>
              <a:rPr lang="nl-BE" dirty="0" smtClean="0"/>
              <a:t> </a:t>
            </a:r>
            <a:r>
              <a:rPr lang="nl-BE" dirty="0" err="1" smtClean="0"/>
              <a:t>it</a:t>
            </a:r>
            <a:r>
              <a:rPr lang="nl-BE" dirty="0" smtClean="0"/>
              <a:t> a </a:t>
            </a:r>
            <a:r>
              <a:rPr lang="nl-BE" dirty="0" err="1" smtClean="0"/>
              <a:t>success</a:t>
            </a:r>
            <a:endParaRPr lang="nl-BE" dirty="0" smtClean="0"/>
          </a:p>
          <a:p>
            <a:r>
              <a:rPr lang="nl-BE" dirty="0" err="1" smtClean="0"/>
              <a:t>themes</a:t>
            </a:r>
            <a:endParaRPr lang="nl-BE" dirty="0" smtClean="0"/>
          </a:p>
          <a:p>
            <a:pPr lvl="1"/>
            <a:r>
              <a:rPr lang="nl-BE" dirty="0" err="1" smtClean="0"/>
              <a:t>clarity</a:t>
            </a:r>
            <a:r>
              <a:rPr lang="nl-BE" dirty="0" smtClean="0"/>
              <a:t> on </a:t>
            </a:r>
            <a:r>
              <a:rPr lang="nl-BE" dirty="0" err="1" smtClean="0"/>
              <a:t>division</a:t>
            </a:r>
            <a:r>
              <a:rPr lang="nl-BE" dirty="0" smtClean="0"/>
              <a:t> of </a:t>
            </a:r>
            <a:r>
              <a:rPr lang="nl-BE" dirty="0" err="1" smtClean="0"/>
              <a:t>decision</a:t>
            </a:r>
            <a:r>
              <a:rPr lang="nl-BE" dirty="0" smtClean="0"/>
              <a:t>-making power </a:t>
            </a:r>
            <a:r>
              <a:rPr lang="nl-BE" dirty="0" err="1" smtClean="0"/>
              <a:t>between</a:t>
            </a:r>
            <a:r>
              <a:rPr lang="nl-BE" dirty="0" smtClean="0"/>
              <a:t> MS </a:t>
            </a:r>
            <a:r>
              <a:rPr lang="nl-BE" dirty="0" err="1" smtClean="0"/>
              <a:t>and</a:t>
            </a:r>
            <a:r>
              <a:rPr lang="nl-BE" dirty="0" smtClean="0"/>
              <a:t> EC</a:t>
            </a:r>
          </a:p>
          <a:p>
            <a:pPr lvl="1"/>
            <a:r>
              <a:rPr lang="nl-BE" dirty="0" err="1" smtClean="0"/>
              <a:t>evaluation</a:t>
            </a:r>
            <a:r>
              <a:rPr lang="nl-BE" dirty="0" smtClean="0"/>
              <a:t> of </a:t>
            </a:r>
            <a:r>
              <a:rPr lang="nl-BE" dirty="0" err="1" smtClean="0"/>
              <a:t>existing</a:t>
            </a:r>
            <a:r>
              <a:rPr lang="nl-BE" dirty="0" smtClean="0"/>
              <a:t> </a:t>
            </a:r>
            <a:r>
              <a:rPr lang="nl-BE" dirty="0" err="1" smtClean="0"/>
              <a:t>components</a:t>
            </a:r>
            <a:r>
              <a:rPr lang="nl-BE" dirty="0" smtClean="0"/>
              <a:t>/services</a:t>
            </a:r>
          </a:p>
          <a:p>
            <a:pPr lvl="2"/>
            <a:r>
              <a:rPr lang="nl-BE" dirty="0" err="1" smtClean="0"/>
              <a:t>what</a:t>
            </a:r>
            <a:r>
              <a:rPr lang="nl-BE" dirty="0" smtClean="0"/>
              <a:t> is </a:t>
            </a:r>
            <a:r>
              <a:rPr lang="nl-BE" dirty="0" err="1" smtClean="0"/>
              <a:t>working</a:t>
            </a:r>
            <a:r>
              <a:rPr lang="nl-BE" dirty="0" smtClean="0"/>
              <a:t> well ? </a:t>
            </a:r>
            <a:r>
              <a:rPr lang="nl-BE" dirty="0" err="1" smtClean="0"/>
              <a:t>what</a:t>
            </a:r>
            <a:r>
              <a:rPr lang="nl-BE" dirty="0" smtClean="0"/>
              <a:t> is </a:t>
            </a:r>
            <a:r>
              <a:rPr lang="nl-BE" dirty="0" err="1" smtClean="0"/>
              <a:t>lacking</a:t>
            </a:r>
            <a:r>
              <a:rPr lang="nl-BE" dirty="0" smtClean="0"/>
              <a:t> ?</a:t>
            </a:r>
          </a:p>
          <a:p>
            <a:pPr lvl="2"/>
            <a:r>
              <a:rPr lang="nl-BE" dirty="0" err="1" smtClean="0"/>
              <a:t>what</a:t>
            </a:r>
            <a:r>
              <a:rPr lang="nl-BE" dirty="0" smtClean="0"/>
              <a:t> has </a:t>
            </a:r>
            <a:r>
              <a:rPr lang="nl-BE" dirty="0" err="1" smtClean="0"/>
              <a:t>to</a:t>
            </a:r>
            <a:r>
              <a:rPr lang="nl-BE" dirty="0" smtClean="0"/>
              <a:t> </a:t>
            </a:r>
            <a:r>
              <a:rPr lang="nl-BE" dirty="0" err="1" smtClean="0"/>
              <a:t>be</a:t>
            </a:r>
            <a:r>
              <a:rPr lang="nl-BE" dirty="0" smtClean="0"/>
              <a:t> </a:t>
            </a:r>
            <a:r>
              <a:rPr lang="nl-BE" dirty="0" err="1" smtClean="0"/>
              <a:t>done</a:t>
            </a:r>
            <a:r>
              <a:rPr lang="nl-BE" dirty="0" smtClean="0"/>
              <a:t> </a:t>
            </a:r>
            <a:r>
              <a:rPr lang="nl-BE" dirty="0" err="1" smtClean="0"/>
              <a:t>by</a:t>
            </a:r>
            <a:r>
              <a:rPr lang="nl-BE" dirty="0" smtClean="0"/>
              <a:t> MS </a:t>
            </a:r>
            <a:r>
              <a:rPr lang="nl-BE" dirty="0" err="1" smtClean="0"/>
              <a:t>and</a:t>
            </a:r>
            <a:r>
              <a:rPr lang="nl-BE" dirty="0" smtClean="0"/>
              <a:t> </a:t>
            </a:r>
            <a:r>
              <a:rPr lang="nl-BE" dirty="0" err="1" smtClean="0"/>
              <a:t>what</a:t>
            </a:r>
            <a:r>
              <a:rPr lang="nl-BE" dirty="0" smtClean="0"/>
              <a:t> </a:t>
            </a:r>
            <a:r>
              <a:rPr lang="nl-BE" dirty="0" err="1" smtClean="0"/>
              <a:t>preferably</a:t>
            </a:r>
            <a:r>
              <a:rPr lang="nl-BE" dirty="0" smtClean="0"/>
              <a:t> </a:t>
            </a:r>
            <a:r>
              <a:rPr lang="nl-BE" dirty="0" err="1" smtClean="0"/>
              <a:t>by</a:t>
            </a:r>
            <a:r>
              <a:rPr lang="nl-BE" dirty="0" smtClean="0"/>
              <a:t> EC ?</a:t>
            </a:r>
          </a:p>
          <a:p>
            <a:pPr lvl="1"/>
            <a:r>
              <a:rPr lang="nl-BE" dirty="0" err="1" smtClean="0"/>
              <a:t>definition</a:t>
            </a:r>
            <a:r>
              <a:rPr lang="nl-BE" dirty="0" smtClean="0"/>
              <a:t> of </a:t>
            </a:r>
            <a:r>
              <a:rPr lang="nl-BE" dirty="0" err="1" smtClean="0"/>
              <a:t>needed</a:t>
            </a:r>
            <a:r>
              <a:rPr lang="nl-BE" dirty="0" smtClean="0"/>
              <a:t> </a:t>
            </a:r>
            <a:r>
              <a:rPr lang="nl-BE" dirty="0" err="1" smtClean="0"/>
              <a:t>paneuropean</a:t>
            </a:r>
            <a:r>
              <a:rPr lang="nl-BE" dirty="0" smtClean="0"/>
              <a:t> services (high level)</a:t>
            </a:r>
          </a:p>
          <a:p>
            <a:pPr lvl="1"/>
            <a:r>
              <a:rPr lang="nl-BE" dirty="0" err="1" smtClean="0"/>
              <a:t>relationship</a:t>
            </a:r>
            <a:r>
              <a:rPr lang="nl-BE" dirty="0" smtClean="0"/>
              <a:t> </a:t>
            </a:r>
            <a:r>
              <a:rPr lang="nl-BE" dirty="0" err="1" smtClean="0"/>
              <a:t>to</a:t>
            </a:r>
            <a:r>
              <a:rPr lang="nl-BE" dirty="0" smtClean="0"/>
              <a:t> GDPR </a:t>
            </a:r>
          </a:p>
          <a:p>
            <a:pPr lvl="1"/>
            <a:r>
              <a:rPr lang="nl-BE" dirty="0" err="1" smtClean="0"/>
              <a:t>what</a:t>
            </a:r>
            <a:r>
              <a:rPr lang="nl-BE" dirty="0" smtClean="0"/>
              <a:t> </a:t>
            </a:r>
            <a:r>
              <a:rPr lang="nl-BE" dirty="0" err="1" smtClean="0"/>
              <a:t>obligations</a:t>
            </a:r>
            <a:r>
              <a:rPr lang="nl-BE" dirty="0" smtClean="0"/>
              <a:t> </a:t>
            </a:r>
            <a:r>
              <a:rPr lang="nl-BE" dirty="0" err="1" smtClean="0"/>
              <a:t>should</a:t>
            </a:r>
            <a:r>
              <a:rPr lang="nl-BE" dirty="0" smtClean="0"/>
              <a:t> </a:t>
            </a:r>
            <a:r>
              <a:rPr lang="nl-BE" dirty="0" err="1" smtClean="0"/>
              <a:t>be</a:t>
            </a:r>
            <a:r>
              <a:rPr lang="nl-BE" dirty="0" smtClean="0"/>
              <a:t> </a:t>
            </a:r>
            <a:r>
              <a:rPr lang="nl-BE" dirty="0" err="1" smtClean="0"/>
              <a:t>adressed</a:t>
            </a:r>
            <a:r>
              <a:rPr lang="nl-BE" dirty="0" smtClean="0"/>
              <a:t> </a:t>
            </a:r>
            <a:r>
              <a:rPr lang="nl-BE" dirty="0" err="1" smtClean="0"/>
              <a:t>to</a:t>
            </a:r>
            <a:r>
              <a:rPr lang="nl-BE" dirty="0" smtClean="0"/>
              <a:t> </a:t>
            </a:r>
            <a:r>
              <a:rPr lang="nl-BE" dirty="0" err="1" smtClean="0"/>
              <a:t>the</a:t>
            </a:r>
            <a:r>
              <a:rPr lang="nl-BE" dirty="0" smtClean="0"/>
              <a:t> MS </a:t>
            </a:r>
            <a:r>
              <a:rPr lang="nl-BE" dirty="0" err="1" smtClean="0"/>
              <a:t>and</a:t>
            </a:r>
            <a:r>
              <a:rPr lang="nl-BE" dirty="0" smtClean="0"/>
              <a:t> </a:t>
            </a:r>
            <a:r>
              <a:rPr lang="nl-BE" dirty="0" err="1" smtClean="0"/>
              <a:t>what</a:t>
            </a:r>
            <a:r>
              <a:rPr lang="nl-BE" dirty="0" smtClean="0"/>
              <a:t> </a:t>
            </a:r>
            <a:r>
              <a:rPr lang="nl-BE" dirty="0" err="1" smtClean="0"/>
              <a:t>obligations</a:t>
            </a:r>
            <a:r>
              <a:rPr lang="nl-BE" dirty="0" smtClean="0"/>
              <a:t> </a:t>
            </a:r>
            <a:r>
              <a:rPr lang="nl-BE" dirty="0" err="1" smtClean="0"/>
              <a:t>to</a:t>
            </a:r>
            <a:r>
              <a:rPr lang="nl-BE" dirty="0" smtClean="0"/>
              <a:t> </a:t>
            </a:r>
            <a:r>
              <a:rPr lang="nl-BE" dirty="0" err="1" smtClean="0"/>
              <a:t>the</a:t>
            </a:r>
            <a:r>
              <a:rPr lang="nl-BE" dirty="0" smtClean="0"/>
              <a:t> health care providers </a:t>
            </a:r>
            <a:r>
              <a:rPr lang="nl-BE" dirty="0" err="1" smtClean="0"/>
              <a:t>and</a:t>
            </a:r>
            <a:r>
              <a:rPr lang="nl-BE" dirty="0" smtClean="0"/>
              <a:t>/or software </a:t>
            </a:r>
            <a:r>
              <a:rPr lang="nl-BE" dirty="0" err="1" smtClean="0"/>
              <a:t>industry</a:t>
            </a:r>
            <a:endParaRPr lang="nl-BE" dirty="0" smtClean="0"/>
          </a:p>
          <a:p>
            <a:pPr lvl="1"/>
            <a:r>
              <a:rPr lang="nl-BE" dirty="0" err="1" smtClean="0"/>
              <a:t>funding</a:t>
            </a:r>
            <a:endParaRPr lang="nl-BE" dirty="0"/>
          </a:p>
        </p:txBody>
      </p:sp>
      <p:sp>
        <p:nvSpPr>
          <p:cNvPr id="3" name="Tijdelijke aanduiding voor dianummer 2"/>
          <p:cNvSpPr>
            <a:spLocks noGrp="1"/>
          </p:cNvSpPr>
          <p:nvPr>
            <p:ph type="sldNum" sz="quarter" idx="4"/>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BE" sz="1200" b="0" i="0" u="none" strike="noStrike" kern="1200" cap="none" spc="0" normalizeH="0" baseline="0" noProof="0" smtClean="0">
                <a:ln>
                  <a:noFill/>
                </a:ln>
                <a:solidFill>
                  <a:prstClr val="black">
                    <a:tint val="75000"/>
                  </a:prstClr>
                </a:solidFill>
                <a:effectLst/>
                <a:uLnTx/>
                <a:uFillTx/>
                <a:latin typeface="Calibri" pitchFamily="34" charset="0"/>
                <a:ea typeface="+mn-ea"/>
                <a:cs typeface="Arial" charset="0"/>
              </a:rPr>
              <a:t> </a:t>
            </a: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pitchFamily="34"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29</a:t>
            </a:fld>
            <a:r>
              <a:rPr kumimoji="0" lang="fr-BE" sz="1200" b="0" i="0" u="none" strike="noStrike" kern="1200" cap="none" spc="0" normalizeH="0" baseline="0" noProof="0" smtClean="0">
                <a:ln>
                  <a:noFill/>
                </a:ln>
                <a:solidFill>
                  <a:prstClr val="black">
                    <a:tint val="75000"/>
                  </a:prstClr>
                </a:solidFill>
                <a:effectLst/>
                <a:uLnTx/>
                <a:uFillTx/>
                <a:latin typeface="Calibri" pitchFamily="34" charset="0"/>
                <a:ea typeface="+mn-ea"/>
                <a:cs typeface="Arial" charset="0"/>
              </a:rPr>
              <a:t> </a:t>
            </a:r>
            <a:endParaRPr kumimoji="0" lang="fr-BE" sz="1200" b="0" i="0" u="none" strike="noStrike" kern="1200" cap="none" spc="0" normalizeH="0" baseline="0" noProof="0" dirty="0">
              <a:ln>
                <a:noFill/>
              </a:ln>
              <a:solidFill>
                <a:prstClr val="black">
                  <a:tint val="75000"/>
                </a:prstClr>
              </a:solidFill>
              <a:effectLst/>
              <a:uLnTx/>
              <a:uFillTx/>
              <a:latin typeface="Calibri" pitchFamily="34" charset="0"/>
              <a:ea typeface="+mn-ea"/>
              <a:cs typeface="Arial" charset="0"/>
            </a:endParaRPr>
          </a:p>
        </p:txBody>
      </p:sp>
      <p:sp>
        <p:nvSpPr>
          <p:cNvPr id="4" name="Titel 3"/>
          <p:cNvSpPr>
            <a:spLocks noGrp="1"/>
          </p:cNvSpPr>
          <p:nvPr>
            <p:ph type="title"/>
          </p:nvPr>
        </p:nvSpPr>
        <p:spPr/>
        <p:txBody>
          <a:bodyPr/>
          <a:lstStyle/>
          <a:p>
            <a:r>
              <a:rPr lang="nl-BE" dirty="0" err="1" smtClean="0"/>
              <a:t>Proposal</a:t>
            </a:r>
            <a:r>
              <a:rPr lang="nl-BE" dirty="0" smtClean="0"/>
              <a:t> of </a:t>
            </a:r>
            <a:r>
              <a:rPr lang="nl-BE" dirty="0" err="1" smtClean="0"/>
              <a:t>conclusion</a:t>
            </a:r>
            <a:endParaRPr lang="nl-BE" dirty="0"/>
          </a:p>
        </p:txBody>
      </p:sp>
    </p:spTree>
    <p:extLst>
      <p:ext uri="{BB962C8B-B14F-4D97-AF65-F5344CB8AC3E}">
        <p14:creationId xmlns:p14="http://schemas.microsoft.com/office/powerpoint/2010/main" val="41336704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BE" dirty="0" err="1" smtClean="0"/>
              <a:t>great</a:t>
            </a:r>
            <a:r>
              <a:rPr lang="nl-BE" dirty="0" smtClean="0"/>
              <a:t> opportunity </a:t>
            </a:r>
            <a:r>
              <a:rPr lang="nl-BE" dirty="0" err="1" smtClean="0"/>
              <a:t>for</a:t>
            </a:r>
            <a:r>
              <a:rPr lang="nl-BE" dirty="0" smtClean="0"/>
              <a:t> EU-</a:t>
            </a:r>
            <a:r>
              <a:rPr lang="nl-BE" dirty="0" err="1" smtClean="0"/>
              <a:t>wide</a:t>
            </a:r>
            <a:r>
              <a:rPr lang="nl-BE" dirty="0" smtClean="0"/>
              <a:t> eHealth environment</a:t>
            </a:r>
          </a:p>
          <a:p>
            <a:endParaRPr lang="nl-BE" dirty="0" smtClean="0"/>
          </a:p>
          <a:p>
            <a:r>
              <a:rPr lang="nl-BE" dirty="0" err="1" smtClean="0"/>
              <a:t>remarks</a:t>
            </a:r>
            <a:endParaRPr lang="nl-BE" dirty="0" smtClean="0"/>
          </a:p>
          <a:p>
            <a:pPr lvl="1"/>
            <a:r>
              <a:rPr lang="nl-BE" dirty="0" err="1" smtClean="0"/>
              <a:t>too</a:t>
            </a:r>
            <a:r>
              <a:rPr lang="nl-BE" dirty="0" smtClean="0"/>
              <a:t> </a:t>
            </a:r>
            <a:r>
              <a:rPr lang="nl-BE" dirty="0" err="1" smtClean="0"/>
              <a:t>detailed</a:t>
            </a:r>
            <a:r>
              <a:rPr lang="nl-BE" dirty="0" smtClean="0"/>
              <a:t> </a:t>
            </a:r>
            <a:r>
              <a:rPr lang="nl-BE" dirty="0" err="1" smtClean="0"/>
              <a:t>regulation</a:t>
            </a:r>
            <a:r>
              <a:rPr lang="nl-BE" dirty="0" smtClean="0"/>
              <a:t> =&gt; risk of </a:t>
            </a:r>
            <a:r>
              <a:rPr lang="nl-BE" dirty="0" err="1" smtClean="0"/>
              <a:t>slowing</a:t>
            </a:r>
            <a:r>
              <a:rPr lang="nl-BE" dirty="0" smtClean="0"/>
              <a:t> down </a:t>
            </a:r>
            <a:r>
              <a:rPr lang="nl-BE" dirty="0" err="1" smtClean="0"/>
              <a:t>evolution</a:t>
            </a:r>
            <a:endParaRPr lang="nl-BE" dirty="0" smtClean="0"/>
          </a:p>
          <a:p>
            <a:pPr lvl="1"/>
            <a:r>
              <a:rPr lang="nl-BE" dirty="0" err="1" smtClean="0"/>
              <a:t>too</a:t>
            </a:r>
            <a:r>
              <a:rPr lang="nl-BE" dirty="0" smtClean="0"/>
              <a:t> </a:t>
            </a:r>
            <a:r>
              <a:rPr lang="nl-BE" dirty="0" err="1" smtClean="0"/>
              <a:t>extensive</a:t>
            </a:r>
            <a:r>
              <a:rPr lang="nl-BE" dirty="0" smtClean="0"/>
              <a:t> </a:t>
            </a:r>
            <a:r>
              <a:rPr lang="nl-BE" dirty="0" err="1" smtClean="0"/>
              <a:t>delegations</a:t>
            </a:r>
            <a:r>
              <a:rPr lang="nl-BE" dirty="0" smtClean="0"/>
              <a:t> </a:t>
            </a:r>
            <a:r>
              <a:rPr lang="nl-BE" dirty="0" err="1" smtClean="0"/>
              <a:t>to</a:t>
            </a:r>
            <a:r>
              <a:rPr lang="nl-BE" dirty="0" smtClean="0"/>
              <a:t> </a:t>
            </a:r>
            <a:r>
              <a:rPr lang="nl-BE" dirty="0" err="1" smtClean="0"/>
              <a:t>the</a:t>
            </a:r>
            <a:r>
              <a:rPr lang="nl-BE" dirty="0" smtClean="0"/>
              <a:t> European </a:t>
            </a:r>
            <a:r>
              <a:rPr lang="nl-BE" dirty="0" err="1" smtClean="0"/>
              <a:t>Commission</a:t>
            </a:r>
            <a:r>
              <a:rPr lang="nl-BE" dirty="0" smtClean="0"/>
              <a:t> on </a:t>
            </a:r>
            <a:r>
              <a:rPr lang="nl-BE" dirty="0" err="1" smtClean="0"/>
              <a:t>implementation</a:t>
            </a:r>
            <a:r>
              <a:rPr lang="nl-BE" dirty="0" smtClean="0"/>
              <a:t> </a:t>
            </a:r>
            <a:r>
              <a:rPr lang="nl-BE" dirty="0" err="1" smtClean="0"/>
              <a:t>methodologies</a:t>
            </a:r>
            <a:endParaRPr lang="nl-BE" dirty="0" smtClean="0"/>
          </a:p>
          <a:p>
            <a:pPr lvl="1"/>
            <a:r>
              <a:rPr lang="nl-BE" dirty="0" err="1" smtClean="0"/>
              <a:t>too</a:t>
            </a:r>
            <a:r>
              <a:rPr lang="nl-BE" dirty="0"/>
              <a:t> </a:t>
            </a:r>
            <a:r>
              <a:rPr lang="nl-BE" dirty="0" err="1" smtClean="0"/>
              <a:t>little</a:t>
            </a:r>
            <a:r>
              <a:rPr lang="nl-BE" dirty="0" smtClean="0"/>
              <a:t> </a:t>
            </a:r>
            <a:r>
              <a:rPr lang="nl-BE" dirty="0" err="1" smtClean="0"/>
              <a:t>directly</a:t>
            </a:r>
            <a:r>
              <a:rPr lang="nl-BE" dirty="0" smtClean="0"/>
              <a:t> </a:t>
            </a:r>
            <a:r>
              <a:rPr lang="nl-BE" dirty="0" err="1" smtClean="0"/>
              <a:t>adressing</a:t>
            </a:r>
            <a:r>
              <a:rPr lang="nl-BE" dirty="0" smtClean="0"/>
              <a:t> </a:t>
            </a:r>
            <a:r>
              <a:rPr lang="nl-BE" dirty="0" err="1" smtClean="0"/>
              <a:t>to</a:t>
            </a:r>
            <a:r>
              <a:rPr lang="nl-BE" dirty="0" smtClean="0"/>
              <a:t> health care providers </a:t>
            </a:r>
            <a:r>
              <a:rPr lang="nl-BE" dirty="0" err="1" smtClean="0"/>
              <a:t>and</a:t>
            </a:r>
            <a:r>
              <a:rPr lang="nl-BE" dirty="0" smtClean="0"/>
              <a:t> health care </a:t>
            </a:r>
            <a:r>
              <a:rPr lang="nl-BE" dirty="0" err="1" smtClean="0"/>
              <a:t>organisations</a:t>
            </a:r>
            <a:endParaRPr lang="nl-BE" dirty="0" smtClean="0"/>
          </a:p>
          <a:p>
            <a:pPr lvl="1"/>
            <a:r>
              <a:rPr lang="en-US" smtClean="0"/>
              <a:t>need for a </a:t>
            </a:r>
            <a:r>
              <a:rPr lang="en-US" dirty="0"/>
              <a:t>commitment from E</a:t>
            </a:r>
            <a:r>
              <a:rPr lang="en-US" dirty="0" smtClean="0"/>
              <a:t>uropean </a:t>
            </a:r>
            <a:r>
              <a:rPr lang="en-US" dirty="0"/>
              <a:t>C</a:t>
            </a:r>
            <a:r>
              <a:rPr lang="en-US" dirty="0" smtClean="0"/>
              <a:t>ommission </a:t>
            </a:r>
            <a:r>
              <a:rPr lang="en-US" dirty="0"/>
              <a:t>to develop and provide (free) pan-</a:t>
            </a:r>
            <a:r>
              <a:rPr lang="en-US" dirty="0" err="1"/>
              <a:t>european</a:t>
            </a:r>
            <a:r>
              <a:rPr lang="en-US" dirty="0"/>
              <a:t> ICT components and </a:t>
            </a:r>
            <a:r>
              <a:rPr lang="en-US" dirty="0" smtClean="0"/>
              <a:t>services</a:t>
            </a:r>
          </a:p>
          <a:p>
            <a:pPr lvl="1"/>
            <a:endParaRPr lang="en-US" dirty="0"/>
          </a:p>
          <a:p>
            <a:r>
              <a:rPr lang="nl-BE" dirty="0" err="1" smtClean="0"/>
              <a:t>proposal</a:t>
            </a:r>
            <a:r>
              <a:rPr lang="nl-BE" dirty="0" smtClean="0"/>
              <a:t> of </a:t>
            </a:r>
            <a:r>
              <a:rPr lang="nl-BE" dirty="0" err="1" smtClean="0"/>
              <a:t>amendments</a:t>
            </a:r>
            <a:r>
              <a:rPr lang="nl-BE" dirty="0" smtClean="0"/>
              <a:t> have been sent </a:t>
            </a:r>
            <a:r>
              <a:rPr lang="nl-BE" dirty="0" err="1" smtClean="0"/>
              <a:t>to</a:t>
            </a:r>
            <a:r>
              <a:rPr lang="nl-BE" dirty="0" smtClean="0"/>
              <a:t> </a:t>
            </a:r>
            <a:r>
              <a:rPr lang="nl-BE" dirty="0" err="1" smtClean="0"/>
              <a:t>the</a:t>
            </a:r>
            <a:r>
              <a:rPr lang="nl-BE" dirty="0" smtClean="0"/>
              <a:t> European </a:t>
            </a:r>
            <a:r>
              <a:rPr lang="nl-BE" dirty="0" err="1" smtClean="0"/>
              <a:t>Commission</a:t>
            </a:r>
            <a:endParaRPr lang="nl-BE" dirty="0"/>
          </a:p>
        </p:txBody>
      </p:sp>
      <p:sp>
        <p:nvSpPr>
          <p:cNvPr id="4" name="Titel 3"/>
          <p:cNvSpPr>
            <a:spLocks noGrp="1"/>
          </p:cNvSpPr>
          <p:nvPr>
            <p:ph type="title"/>
          </p:nvPr>
        </p:nvSpPr>
        <p:spPr/>
        <p:txBody>
          <a:bodyPr/>
          <a:lstStyle/>
          <a:p>
            <a:r>
              <a:rPr lang="nl-BE" dirty="0" smtClean="0"/>
              <a:t>Evaluation EHDS </a:t>
            </a:r>
            <a:r>
              <a:rPr lang="nl-BE" dirty="0" err="1" smtClean="0"/>
              <a:t>Regulation</a:t>
            </a:r>
            <a:endParaRPr lang="nl-BE" dirty="0"/>
          </a:p>
        </p:txBody>
      </p:sp>
      <p:sp>
        <p:nvSpPr>
          <p:cNvPr id="5" name="Slide Number Placeholder 4"/>
          <p:cNvSpPr>
            <a:spLocks noGrp="1"/>
          </p:cNvSpPr>
          <p:nvPr>
            <p:ph type="sldNum" sz="quarter" idx="4"/>
          </p:nvPr>
        </p:nvSpPr>
        <p:spPr/>
        <p:txBody>
          <a:bodyPr/>
          <a:lstStyle/>
          <a:p>
            <a:r>
              <a:rPr lang="fr-BE" smtClean="0"/>
              <a:t> </a:t>
            </a:r>
            <a:fld id="{30A9230E-FFBB-4CCB-ABD7-198084EDE768}" type="slidenum">
              <a:rPr lang="fr-BE" smtClean="0"/>
              <a:pPr/>
              <a:t>3</a:t>
            </a:fld>
            <a:r>
              <a:rPr lang="fr-BE" smtClean="0"/>
              <a:t> </a:t>
            </a:r>
            <a:endParaRPr lang="fr-BE" dirty="0"/>
          </a:p>
        </p:txBody>
      </p:sp>
    </p:spTree>
    <p:extLst>
      <p:ext uri="{BB962C8B-B14F-4D97-AF65-F5344CB8AC3E}">
        <p14:creationId xmlns:p14="http://schemas.microsoft.com/office/powerpoint/2010/main" val="30496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en-US" dirty="0"/>
              <a:t>t</a:t>
            </a:r>
            <a:r>
              <a:rPr lang="en-US" dirty="0" smtClean="0"/>
              <a:t>he EHDS regulation </a:t>
            </a:r>
            <a:r>
              <a:rPr lang="en-US" dirty="0"/>
              <a:t>should be limited to the basic objectives and principles of the </a:t>
            </a:r>
            <a:r>
              <a:rPr lang="en-US" dirty="0" smtClean="0"/>
              <a:t>EHDS</a:t>
            </a:r>
          </a:p>
          <a:p>
            <a:endParaRPr lang="en-US" dirty="0"/>
          </a:p>
          <a:p>
            <a:r>
              <a:rPr lang="en-US" dirty="0" smtClean="0"/>
              <a:t>it </a:t>
            </a:r>
            <a:r>
              <a:rPr lang="en-US" dirty="0"/>
              <a:t>must not go into such detail that it prevents appropriate response </a:t>
            </a:r>
            <a:r>
              <a:rPr lang="en-US" dirty="0" smtClean="0"/>
              <a:t>to</a:t>
            </a:r>
          </a:p>
          <a:p>
            <a:pPr lvl="1"/>
            <a:r>
              <a:rPr lang="en-US" dirty="0" smtClean="0"/>
              <a:t>social </a:t>
            </a:r>
            <a:r>
              <a:rPr lang="en-US" dirty="0"/>
              <a:t>and technological evolutions </a:t>
            </a:r>
            <a:r>
              <a:rPr lang="en-US" dirty="0" smtClean="0"/>
              <a:t>or</a:t>
            </a:r>
          </a:p>
          <a:p>
            <a:pPr lvl="1"/>
            <a:r>
              <a:rPr lang="en-US" dirty="0" smtClean="0"/>
              <a:t>new </a:t>
            </a:r>
            <a:r>
              <a:rPr lang="en-US" dirty="0"/>
              <a:t>scientific </a:t>
            </a:r>
            <a:r>
              <a:rPr lang="en-US" dirty="0" smtClean="0"/>
              <a:t>insights</a:t>
            </a:r>
            <a:endParaRPr lang="nl-BE" dirty="0"/>
          </a:p>
          <a:p>
            <a:endParaRPr lang="nl-BE" dirty="0"/>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4</a:t>
            </a:fld>
            <a:r>
              <a:rPr lang="fr-BE" smtClean="0"/>
              <a:t> </a:t>
            </a:r>
            <a:endParaRPr lang="fr-BE" dirty="0"/>
          </a:p>
        </p:txBody>
      </p:sp>
      <p:sp>
        <p:nvSpPr>
          <p:cNvPr id="4" name="Titel 3"/>
          <p:cNvSpPr>
            <a:spLocks noGrp="1"/>
          </p:cNvSpPr>
          <p:nvPr>
            <p:ph type="title"/>
          </p:nvPr>
        </p:nvSpPr>
        <p:spPr/>
        <p:txBody>
          <a:bodyPr/>
          <a:lstStyle/>
          <a:p>
            <a:r>
              <a:rPr lang="nl-BE" dirty="0" err="1" smtClean="0"/>
              <a:t>Less</a:t>
            </a:r>
            <a:r>
              <a:rPr lang="nl-BE" dirty="0" smtClean="0"/>
              <a:t> </a:t>
            </a:r>
            <a:r>
              <a:rPr lang="nl-BE" dirty="0" err="1" smtClean="0"/>
              <a:t>detailed</a:t>
            </a:r>
            <a:r>
              <a:rPr lang="nl-BE" dirty="0" smtClean="0"/>
              <a:t> </a:t>
            </a:r>
            <a:r>
              <a:rPr lang="nl-BE" dirty="0" err="1" smtClean="0"/>
              <a:t>regulation</a:t>
            </a:r>
            <a:endParaRPr lang="nl-BE" dirty="0"/>
          </a:p>
        </p:txBody>
      </p:sp>
    </p:spTree>
    <p:extLst>
      <p:ext uri="{BB962C8B-B14F-4D97-AF65-F5344CB8AC3E}">
        <p14:creationId xmlns:p14="http://schemas.microsoft.com/office/powerpoint/2010/main" val="19268309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en-US" dirty="0"/>
              <a:t>t</a:t>
            </a:r>
            <a:r>
              <a:rPr lang="en-US" dirty="0" smtClean="0"/>
              <a:t>he </a:t>
            </a:r>
            <a:r>
              <a:rPr lang="en-US" dirty="0"/>
              <a:t>relationship between the </a:t>
            </a:r>
            <a:r>
              <a:rPr lang="en-US" dirty="0" smtClean="0"/>
              <a:t>EHDS </a:t>
            </a:r>
            <a:r>
              <a:rPr lang="en-US" dirty="0"/>
              <a:t>Regulation and other regulations such as the General Data Protection Regulation needs to be clarified </a:t>
            </a:r>
            <a:r>
              <a:rPr lang="en-US" dirty="0" smtClean="0"/>
              <a:t>precisely</a:t>
            </a:r>
          </a:p>
          <a:p>
            <a:endParaRPr lang="en-US" dirty="0"/>
          </a:p>
          <a:p>
            <a:r>
              <a:rPr lang="en-US" dirty="0" smtClean="0"/>
              <a:t>Belgium </a:t>
            </a:r>
            <a:r>
              <a:rPr lang="en-US" dirty="0"/>
              <a:t>is not in </a:t>
            </a:r>
            <a:r>
              <a:rPr lang="en-US" dirty="0" smtClean="0"/>
              <a:t>favor for</a:t>
            </a:r>
          </a:p>
          <a:p>
            <a:pPr lvl="1"/>
            <a:r>
              <a:rPr lang="en-US" dirty="0" smtClean="0"/>
              <a:t>restricting </a:t>
            </a:r>
            <a:r>
              <a:rPr lang="en-US" dirty="0"/>
              <a:t>the possibilities for processing health data provided for in the General Data Protection Regulation </a:t>
            </a:r>
            <a:r>
              <a:rPr lang="en-US" dirty="0" smtClean="0"/>
              <a:t>or</a:t>
            </a:r>
          </a:p>
          <a:p>
            <a:pPr lvl="1"/>
            <a:r>
              <a:rPr lang="en-US" dirty="0" smtClean="0"/>
              <a:t>providing </a:t>
            </a:r>
            <a:r>
              <a:rPr lang="en-US" dirty="0"/>
              <a:t>for additional </a:t>
            </a:r>
            <a:r>
              <a:rPr lang="en-US" dirty="0" smtClean="0"/>
              <a:t>formalities</a:t>
            </a:r>
            <a:endParaRPr lang="nl-BE" dirty="0"/>
          </a:p>
          <a:p>
            <a:endParaRPr lang="nl-BE" dirty="0"/>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5</a:t>
            </a:fld>
            <a:r>
              <a:rPr lang="fr-BE" smtClean="0"/>
              <a:t> </a:t>
            </a:r>
            <a:endParaRPr lang="fr-BE" dirty="0"/>
          </a:p>
        </p:txBody>
      </p:sp>
      <p:sp>
        <p:nvSpPr>
          <p:cNvPr id="4" name="Titel 3"/>
          <p:cNvSpPr>
            <a:spLocks noGrp="1"/>
          </p:cNvSpPr>
          <p:nvPr>
            <p:ph type="title"/>
          </p:nvPr>
        </p:nvSpPr>
        <p:spPr/>
        <p:txBody>
          <a:bodyPr/>
          <a:lstStyle/>
          <a:p>
            <a:r>
              <a:rPr lang="nl-BE" dirty="0" err="1" smtClean="0"/>
              <a:t>Need</a:t>
            </a:r>
            <a:r>
              <a:rPr lang="nl-BE" dirty="0" smtClean="0"/>
              <a:t> </a:t>
            </a:r>
            <a:r>
              <a:rPr lang="nl-BE" dirty="0" err="1" smtClean="0"/>
              <a:t>for</a:t>
            </a:r>
            <a:r>
              <a:rPr lang="nl-BE" dirty="0" smtClean="0"/>
              <a:t> </a:t>
            </a:r>
            <a:r>
              <a:rPr lang="nl-BE" dirty="0" err="1" smtClean="0"/>
              <a:t>clarification</a:t>
            </a:r>
            <a:r>
              <a:rPr lang="nl-BE" dirty="0" smtClean="0"/>
              <a:t> of </a:t>
            </a:r>
            <a:r>
              <a:rPr lang="nl-BE" dirty="0" err="1" smtClean="0"/>
              <a:t>relationship</a:t>
            </a:r>
            <a:r>
              <a:rPr lang="nl-BE" dirty="0" smtClean="0"/>
              <a:t> </a:t>
            </a:r>
            <a:r>
              <a:rPr lang="nl-BE" dirty="0" err="1" smtClean="0"/>
              <a:t>between</a:t>
            </a:r>
            <a:r>
              <a:rPr lang="nl-BE" dirty="0" smtClean="0"/>
              <a:t> </a:t>
            </a:r>
            <a:r>
              <a:rPr lang="nl-BE" dirty="0" err="1" smtClean="0"/>
              <a:t>regulations</a:t>
            </a:r>
            <a:endParaRPr lang="nl-BE" dirty="0"/>
          </a:p>
        </p:txBody>
      </p:sp>
    </p:spTree>
    <p:extLst>
      <p:ext uri="{BB962C8B-B14F-4D97-AF65-F5344CB8AC3E}">
        <p14:creationId xmlns:p14="http://schemas.microsoft.com/office/powerpoint/2010/main" val="557255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fontAlgn="base"/>
            <a:r>
              <a:rPr lang="en-US" dirty="0" smtClean="0"/>
              <a:t>the EHDS </a:t>
            </a:r>
            <a:r>
              <a:rPr lang="en-US" dirty="0"/>
              <a:t>requires minimum common standards and functionalities throughout the European </a:t>
            </a:r>
            <a:r>
              <a:rPr lang="en-US" dirty="0" smtClean="0"/>
              <a:t>Union</a:t>
            </a:r>
          </a:p>
          <a:p>
            <a:pPr fontAlgn="base"/>
            <a:endParaRPr lang="en-US" dirty="0"/>
          </a:p>
          <a:p>
            <a:pPr fontAlgn="base"/>
            <a:r>
              <a:rPr lang="en-US" dirty="0" smtClean="0"/>
              <a:t>a regulation </a:t>
            </a:r>
            <a:r>
              <a:rPr lang="en-US" dirty="0"/>
              <a:t>is an appropriate legal instrument for this </a:t>
            </a:r>
            <a:r>
              <a:rPr lang="en-US" dirty="0" smtClean="0"/>
              <a:t>purpose</a:t>
            </a:r>
          </a:p>
          <a:p>
            <a:pPr fontAlgn="base"/>
            <a:endParaRPr lang="en-US" b="1" dirty="0"/>
          </a:p>
          <a:p>
            <a:pPr fontAlgn="base"/>
            <a:r>
              <a:rPr lang="en-US" dirty="0"/>
              <a:t>i</a:t>
            </a:r>
            <a:r>
              <a:rPr lang="en-US" dirty="0" smtClean="0"/>
              <a:t>t </a:t>
            </a:r>
            <a:r>
              <a:rPr lang="en-US" dirty="0"/>
              <a:t>is desirable that the regulation, subject to compliance with </a:t>
            </a:r>
            <a:r>
              <a:rPr lang="en-US" dirty="0" smtClean="0"/>
              <a:t>articles </a:t>
            </a:r>
            <a:r>
              <a:rPr lang="en-US" dirty="0"/>
              <a:t>16, 114 and 168 TFEU, is aimed directly at healthcare providers, healthcare institutions and software providers and does not make compliance with the common standards and functionalities unnecessarily dependent on interventions by the </a:t>
            </a:r>
            <a:r>
              <a:rPr lang="en-US" dirty="0" smtClean="0"/>
              <a:t>MS</a:t>
            </a:r>
            <a:endParaRPr lang="nl-BE" dirty="0"/>
          </a:p>
          <a:p>
            <a:endParaRPr lang="nl-BE" dirty="0"/>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6</a:t>
            </a:fld>
            <a:r>
              <a:rPr lang="fr-BE" smtClean="0"/>
              <a:t> </a:t>
            </a:r>
            <a:endParaRPr lang="fr-BE" dirty="0"/>
          </a:p>
        </p:txBody>
      </p:sp>
      <p:sp>
        <p:nvSpPr>
          <p:cNvPr id="4" name="Titel 3"/>
          <p:cNvSpPr>
            <a:spLocks noGrp="1"/>
          </p:cNvSpPr>
          <p:nvPr>
            <p:ph type="title"/>
          </p:nvPr>
        </p:nvSpPr>
        <p:spPr/>
        <p:txBody>
          <a:bodyPr>
            <a:normAutofit/>
          </a:bodyPr>
          <a:lstStyle/>
          <a:p>
            <a:r>
              <a:rPr lang="nl-BE" dirty="0" smtClean="0"/>
              <a:t>Direct </a:t>
            </a:r>
            <a:r>
              <a:rPr lang="nl-BE" dirty="0" err="1" smtClean="0"/>
              <a:t>adressing</a:t>
            </a:r>
            <a:r>
              <a:rPr lang="nl-BE" dirty="0" smtClean="0"/>
              <a:t> </a:t>
            </a:r>
            <a:r>
              <a:rPr lang="nl-BE" dirty="0" err="1" smtClean="0"/>
              <a:t>to</a:t>
            </a:r>
            <a:r>
              <a:rPr lang="nl-BE" dirty="0" smtClean="0"/>
              <a:t> </a:t>
            </a:r>
            <a:r>
              <a:rPr lang="nl-BE" dirty="0" err="1" smtClean="0"/>
              <a:t>healthcare</a:t>
            </a:r>
            <a:r>
              <a:rPr lang="nl-BE" dirty="0" smtClean="0"/>
              <a:t> providers &amp; software providers</a:t>
            </a:r>
            <a:endParaRPr lang="nl-BE" dirty="0"/>
          </a:p>
        </p:txBody>
      </p:sp>
    </p:spTree>
    <p:extLst>
      <p:ext uri="{BB962C8B-B14F-4D97-AF65-F5344CB8AC3E}">
        <p14:creationId xmlns:p14="http://schemas.microsoft.com/office/powerpoint/2010/main" val="34763493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92500" lnSpcReduction="20000"/>
          </a:bodyPr>
          <a:lstStyle/>
          <a:p>
            <a:r>
              <a:rPr lang="en-US" dirty="0" smtClean="0"/>
              <a:t>the </a:t>
            </a:r>
            <a:r>
              <a:rPr lang="en-US" dirty="0"/>
              <a:t>regulation aims to organize a </a:t>
            </a:r>
            <a:r>
              <a:rPr lang="en-US" dirty="0" smtClean="0"/>
              <a:t>EHDS </a:t>
            </a:r>
            <a:r>
              <a:rPr lang="en-US" dirty="0"/>
              <a:t>throughout the European </a:t>
            </a:r>
            <a:r>
              <a:rPr lang="en-US" dirty="0" smtClean="0"/>
              <a:t>Union</a:t>
            </a:r>
          </a:p>
          <a:p>
            <a:r>
              <a:rPr lang="en-US" dirty="0"/>
              <a:t>a</a:t>
            </a:r>
            <a:r>
              <a:rPr lang="en-US" dirty="0" smtClean="0"/>
              <a:t>rticle </a:t>
            </a:r>
            <a:r>
              <a:rPr lang="en-US" dirty="0"/>
              <a:t>168 of the Treaty on the Functioning of the European Union (TFEU) provides that the </a:t>
            </a:r>
            <a:r>
              <a:rPr lang="en-US" dirty="0" smtClean="0"/>
              <a:t>EC should </a:t>
            </a:r>
            <a:r>
              <a:rPr lang="en-US" dirty="0"/>
              <a:t>support the </a:t>
            </a:r>
            <a:r>
              <a:rPr lang="en-US" dirty="0" smtClean="0"/>
              <a:t>MS </a:t>
            </a:r>
            <a:r>
              <a:rPr lang="en-US" dirty="0"/>
              <a:t>in this </a:t>
            </a:r>
            <a:r>
              <a:rPr lang="en-US" dirty="0" smtClean="0"/>
              <a:t>regard</a:t>
            </a:r>
          </a:p>
          <a:p>
            <a:r>
              <a:rPr lang="en-US" dirty="0"/>
              <a:t>t</a:t>
            </a:r>
            <a:r>
              <a:rPr lang="en-US" dirty="0" smtClean="0"/>
              <a:t>he </a:t>
            </a:r>
            <a:r>
              <a:rPr lang="en-US" dirty="0"/>
              <a:t>objectives laid down in this regulation can only be optimally achieved if the </a:t>
            </a:r>
            <a:r>
              <a:rPr lang="en-US" dirty="0" smtClean="0"/>
              <a:t>EC </a:t>
            </a:r>
            <a:r>
              <a:rPr lang="en-US" dirty="0"/>
              <a:t>itself offers a number of pan-European basic services free of </a:t>
            </a:r>
            <a:r>
              <a:rPr lang="en-US" dirty="0" smtClean="0"/>
              <a:t>charge</a:t>
            </a:r>
          </a:p>
          <a:p>
            <a:r>
              <a:rPr lang="en-US" dirty="0"/>
              <a:t>e</a:t>
            </a:r>
            <a:r>
              <a:rPr lang="en-US" dirty="0" smtClean="0"/>
              <a:t>xamples </a:t>
            </a:r>
            <a:r>
              <a:rPr lang="en-US" dirty="0"/>
              <a:t>of such services </a:t>
            </a:r>
            <a:r>
              <a:rPr lang="en-US" dirty="0" smtClean="0"/>
              <a:t>are</a:t>
            </a:r>
          </a:p>
          <a:p>
            <a:pPr lvl="1"/>
            <a:r>
              <a:rPr lang="en-US" dirty="0" smtClean="0"/>
              <a:t>a </a:t>
            </a:r>
            <a:r>
              <a:rPr lang="en-US" dirty="0"/>
              <a:t>coordinated system of user and access </a:t>
            </a:r>
            <a:r>
              <a:rPr lang="en-US" dirty="0" smtClean="0"/>
              <a:t>management</a:t>
            </a:r>
          </a:p>
          <a:p>
            <a:pPr lvl="1"/>
            <a:r>
              <a:rPr lang="en-US" dirty="0" smtClean="0"/>
              <a:t>an </a:t>
            </a:r>
            <a:r>
              <a:rPr lang="en-US" dirty="0"/>
              <a:t>end-to-end encryption </a:t>
            </a:r>
            <a:r>
              <a:rPr lang="en-US" dirty="0" smtClean="0"/>
              <a:t>system</a:t>
            </a:r>
          </a:p>
          <a:p>
            <a:pPr lvl="1"/>
            <a:r>
              <a:rPr lang="en-US" dirty="0" smtClean="0"/>
              <a:t>an </a:t>
            </a:r>
            <a:r>
              <a:rPr lang="en-US" dirty="0"/>
              <a:t>electronic time stamping </a:t>
            </a:r>
            <a:r>
              <a:rPr lang="en-US" dirty="0" smtClean="0"/>
              <a:t>system</a:t>
            </a:r>
          </a:p>
          <a:p>
            <a:pPr lvl="1"/>
            <a:r>
              <a:rPr lang="en-US" dirty="0" smtClean="0"/>
              <a:t>test </a:t>
            </a:r>
            <a:r>
              <a:rPr lang="en-US" dirty="0"/>
              <a:t>environments for checking compliance with established </a:t>
            </a:r>
            <a:r>
              <a:rPr lang="en-US" dirty="0" smtClean="0"/>
              <a:t>standards</a:t>
            </a:r>
            <a:endParaRPr lang="en-US" dirty="0"/>
          </a:p>
          <a:p>
            <a:pPr lvl="1"/>
            <a:r>
              <a:rPr lang="en-US" dirty="0" smtClean="0"/>
              <a:t>…</a:t>
            </a:r>
          </a:p>
          <a:p>
            <a:r>
              <a:rPr lang="en-US" dirty="0"/>
              <a:t>t</a:t>
            </a:r>
            <a:r>
              <a:rPr lang="en-US" dirty="0" smtClean="0"/>
              <a:t>he </a:t>
            </a:r>
            <a:r>
              <a:rPr lang="en-US" dirty="0"/>
              <a:t>principle of the free provision of such pan-European services by the European Commission as controller, and the listing of the minimum services offered must be included in the </a:t>
            </a:r>
            <a:r>
              <a:rPr lang="en-US" dirty="0" smtClean="0"/>
              <a:t>regulation</a:t>
            </a:r>
            <a:endParaRPr lang="nl-BE" dirty="0"/>
          </a:p>
        </p:txBody>
      </p:sp>
      <p:sp>
        <p:nvSpPr>
          <p:cNvPr id="4" name="Titel 3"/>
          <p:cNvSpPr>
            <a:spLocks noGrp="1"/>
          </p:cNvSpPr>
          <p:nvPr>
            <p:ph type="title"/>
          </p:nvPr>
        </p:nvSpPr>
        <p:spPr/>
        <p:txBody>
          <a:bodyPr/>
          <a:lstStyle/>
          <a:p>
            <a:r>
              <a:rPr lang="en-GB" dirty="0" smtClean="0"/>
              <a:t>Need for </a:t>
            </a:r>
            <a:r>
              <a:rPr lang="en-GB" dirty="0" err="1" smtClean="0"/>
              <a:t>paneuropean</a:t>
            </a:r>
            <a:r>
              <a:rPr lang="en-GB" dirty="0" smtClean="0"/>
              <a:t> basic services offered by the EC</a:t>
            </a:r>
            <a:endParaRPr lang="en-GB" dirty="0"/>
          </a:p>
        </p:txBody>
      </p:sp>
      <p:sp>
        <p:nvSpPr>
          <p:cNvPr id="7" name="Tijdelijke aanduiding voor dianummer 6"/>
          <p:cNvSpPr>
            <a:spLocks noGrp="1"/>
          </p:cNvSpPr>
          <p:nvPr>
            <p:ph type="sldNum" sz="quarter" idx="4"/>
          </p:nvPr>
        </p:nvSpPr>
        <p:spPr/>
        <p:txBody>
          <a:bodyPr/>
          <a:lstStyle/>
          <a:p>
            <a:r>
              <a:rPr lang="fr-BE" smtClean="0"/>
              <a:t> </a:t>
            </a:r>
            <a:fld id="{30A9230E-FFBB-4CCB-ABD7-198084EDE768}" type="slidenum">
              <a:rPr lang="fr-BE" smtClean="0"/>
              <a:pPr/>
              <a:t>7</a:t>
            </a:fld>
            <a:r>
              <a:rPr lang="fr-BE" smtClean="0"/>
              <a:t> </a:t>
            </a:r>
            <a:endParaRPr lang="fr-BE" dirty="0"/>
          </a:p>
        </p:txBody>
      </p:sp>
    </p:spTree>
    <p:extLst>
      <p:ext uri="{BB962C8B-B14F-4D97-AF65-F5344CB8AC3E}">
        <p14:creationId xmlns:p14="http://schemas.microsoft.com/office/powerpoint/2010/main" val="11879422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err="1" smtClean="0"/>
              <a:t>Paneuropean</a:t>
            </a:r>
            <a:r>
              <a:rPr lang="en-GB" dirty="0" smtClean="0"/>
              <a:t> services</a:t>
            </a:r>
            <a:endParaRPr lang="en-GB" dirty="0">
              <a:solidFill>
                <a:srgbClr val="0087BE"/>
              </a:solidFill>
            </a:endParaRPr>
          </a:p>
        </p:txBody>
      </p:sp>
      <p:sp>
        <p:nvSpPr>
          <p:cNvPr id="5" name="Tijdelijke aanduiding voor dianummer 4"/>
          <p:cNvSpPr>
            <a:spLocks noGrp="1"/>
          </p:cNvSpPr>
          <p:nvPr>
            <p:ph type="sldNum" sz="quarter" idx="10"/>
          </p:nvPr>
        </p:nvSpPr>
        <p:spPr/>
        <p:txBody>
          <a:bodyPr/>
          <a:lstStyle/>
          <a:p>
            <a:pPr>
              <a:defRPr/>
            </a:pPr>
            <a:fld id="{EF66DDCB-4F40-4F8C-A2FE-269D135B5A13}" type="slidenum">
              <a:rPr lang="en-GB" smtClean="0"/>
              <a:pPr>
                <a:defRPr/>
              </a:pPr>
              <a:t>8</a:t>
            </a:fld>
            <a:endParaRPr lang="en-GB" dirty="0"/>
          </a:p>
        </p:txBody>
      </p:sp>
    </p:spTree>
    <p:extLst>
      <p:ext uri="{BB962C8B-B14F-4D97-AF65-F5344CB8AC3E}">
        <p14:creationId xmlns:p14="http://schemas.microsoft.com/office/powerpoint/2010/main" val="39624182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nl-BE" dirty="0"/>
              <a:t>c</a:t>
            </a:r>
            <a:r>
              <a:rPr lang="nl-BE" dirty="0" smtClean="0"/>
              <a:t>orrect </a:t>
            </a:r>
            <a:r>
              <a:rPr lang="nl-BE" dirty="0" err="1" smtClean="0"/>
              <a:t>identification</a:t>
            </a:r>
            <a:r>
              <a:rPr lang="nl-BE" dirty="0" smtClean="0"/>
              <a:t> of </a:t>
            </a:r>
            <a:r>
              <a:rPr lang="nl-BE" dirty="0" err="1" smtClean="0"/>
              <a:t>the</a:t>
            </a:r>
            <a:r>
              <a:rPr lang="nl-BE" dirty="0" smtClean="0"/>
              <a:t> </a:t>
            </a:r>
            <a:r>
              <a:rPr lang="nl-BE" dirty="0" err="1" smtClean="0"/>
              <a:t>patient</a:t>
            </a:r>
            <a:endParaRPr lang="nl-BE" dirty="0" smtClean="0"/>
          </a:p>
          <a:p>
            <a:endParaRPr lang="nl-BE" dirty="0" smtClean="0"/>
          </a:p>
          <a:p>
            <a:r>
              <a:rPr lang="nl-BE" dirty="0"/>
              <a:t>c</a:t>
            </a:r>
            <a:r>
              <a:rPr lang="nl-BE" dirty="0" smtClean="0"/>
              <a:t>orrect routing of information </a:t>
            </a:r>
            <a:r>
              <a:rPr lang="nl-BE" dirty="0" err="1" smtClean="0"/>
              <a:t>request</a:t>
            </a:r>
            <a:endParaRPr lang="nl-BE" dirty="0" smtClean="0"/>
          </a:p>
          <a:p>
            <a:endParaRPr lang="nl-BE" dirty="0" smtClean="0"/>
          </a:p>
          <a:p>
            <a:r>
              <a:rPr lang="nl-BE" dirty="0"/>
              <a:t>p</a:t>
            </a:r>
            <a:r>
              <a:rPr lang="nl-BE" dirty="0" smtClean="0"/>
              <a:t>rivacy </a:t>
            </a:r>
            <a:r>
              <a:rPr lang="nl-BE" dirty="0" err="1" smtClean="0"/>
              <a:t>and</a:t>
            </a:r>
            <a:r>
              <a:rPr lang="nl-BE" dirty="0" smtClean="0"/>
              <a:t> information security management</a:t>
            </a:r>
          </a:p>
          <a:p>
            <a:pPr lvl="1"/>
            <a:r>
              <a:rPr lang="nl-BE" dirty="0" smtClean="0"/>
              <a:t>user </a:t>
            </a:r>
            <a:r>
              <a:rPr lang="nl-BE" dirty="0" err="1" smtClean="0"/>
              <a:t>and</a:t>
            </a:r>
            <a:r>
              <a:rPr lang="nl-BE" dirty="0" smtClean="0"/>
              <a:t> access management</a:t>
            </a:r>
          </a:p>
          <a:p>
            <a:pPr lvl="1"/>
            <a:r>
              <a:rPr lang="nl-BE" dirty="0" smtClean="0"/>
              <a:t>end-</a:t>
            </a:r>
            <a:r>
              <a:rPr lang="nl-BE" dirty="0" err="1" smtClean="0"/>
              <a:t>to</a:t>
            </a:r>
            <a:r>
              <a:rPr lang="nl-BE" dirty="0" smtClean="0"/>
              <a:t>-end </a:t>
            </a:r>
            <a:r>
              <a:rPr lang="nl-BE" dirty="0" err="1" smtClean="0"/>
              <a:t>encryption</a:t>
            </a:r>
            <a:endParaRPr lang="nl-BE" dirty="0" smtClean="0"/>
          </a:p>
          <a:p>
            <a:endParaRPr lang="nl-BE" dirty="0" smtClean="0"/>
          </a:p>
          <a:p>
            <a:r>
              <a:rPr lang="nl-BE" dirty="0" err="1"/>
              <a:t>i</a:t>
            </a:r>
            <a:r>
              <a:rPr lang="nl-BE" dirty="0" err="1" smtClean="0"/>
              <a:t>nteroperability</a:t>
            </a:r>
            <a:endParaRPr lang="nl-BE" dirty="0" smtClean="0"/>
          </a:p>
          <a:p>
            <a:pPr lvl="1"/>
            <a:r>
              <a:rPr lang="nl-BE" dirty="0" err="1" smtClean="0"/>
              <a:t>technical</a:t>
            </a:r>
            <a:endParaRPr lang="nl-BE" dirty="0" smtClean="0"/>
          </a:p>
          <a:p>
            <a:pPr lvl="1"/>
            <a:r>
              <a:rPr lang="nl-BE" dirty="0" err="1" smtClean="0"/>
              <a:t>semantic</a:t>
            </a:r>
            <a:endParaRPr lang="nl-BE" dirty="0" smtClean="0"/>
          </a:p>
          <a:p>
            <a:endParaRPr lang="nl-BE" dirty="0" smtClean="0"/>
          </a:p>
          <a:p>
            <a:endParaRPr lang="fr-BE" dirty="0"/>
          </a:p>
        </p:txBody>
      </p:sp>
      <p:sp>
        <p:nvSpPr>
          <p:cNvPr id="5" name="Slide Number Placeholder 4"/>
          <p:cNvSpPr>
            <a:spLocks noGrp="1"/>
          </p:cNvSpPr>
          <p:nvPr>
            <p:ph type="sldNum" sz="quarter" idx="4"/>
          </p:nvPr>
        </p:nvSpPr>
        <p:spPr/>
        <p:txBody>
          <a:bodyPr/>
          <a:lstStyle/>
          <a:p>
            <a:fld id="{ADC1E7FF-7E34-4FE5-A533-04EE46AAAD1B}" type="slidenum">
              <a:rPr lang="en-US" smtClean="0"/>
              <a:pPr/>
              <a:t>9</a:t>
            </a:fld>
            <a:endParaRPr lang="en-US" dirty="0"/>
          </a:p>
        </p:txBody>
      </p:sp>
      <p:sp>
        <p:nvSpPr>
          <p:cNvPr id="2" name="Title 1"/>
          <p:cNvSpPr>
            <a:spLocks noGrp="1"/>
          </p:cNvSpPr>
          <p:nvPr>
            <p:ph type="title"/>
          </p:nvPr>
        </p:nvSpPr>
        <p:spPr/>
        <p:txBody>
          <a:bodyPr/>
          <a:lstStyle/>
          <a:p>
            <a:r>
              <a:rPr lang="nl-BE" dirty="0" err="1" smtClean="0"/>
              <a:t>Some</a:t>
            </a:r>
            <a:r>
              <a:rPr lang="nl-BE" dirty="0" smtClean="0"/>
              <a:t> basic </a:t>
            </a:r>
            <a:r>
              <a:rPr lang="nl-BE" dirty="0" err="1" smtClean="0"/>
              <a:t>paneuropean</a:t>
            </a:r>
            <a:r>
              <a:rPr lang="nl-BE" dirty="0" smtClean="0"/>
              <a:t> </a:t>
            </a:r>
            <a:r>
              <a:rPr lang="nl-BE" dirty="0" err="1" smtClean="0"/>
              <a:t>requirements</a:t>
            </a:r>
            <a:endParaRPr lang="fr-BE" dirty="0"/>
          </a:p>
        </p:txBody>
      </p:sp>
    </p:spTree>
    <p:extLst>
      <p:ext uri="{BB962C8B-B14F-4D97-AF65-F5344CB8AC3E}">
        <p14:creationId xmlns:p14="http://schemas.microsoft.com/office/powerpoint/2010/main" val="4272889762"/>
      </p:ext>
    </p:extLst>
  </p:cSld>
  <p:clrMapOvr>
    <a:masterClrMapping/>
  </p:clrMapOvr>
  <p:timing>
    <p:tnLst>
      <p:par>
        <p:cTn id="1" dur="indefinite" restart="never" nodeType="tmRoot"/>
      </p:par>
    </p:tnLst>
  </p:timing>
</p:sld>
</file>

<file path=ppt/theme/theme1.xml><?xml version="1.0" encoding="utf-8"?>
<a:theme xmlns:a="http://schemas.openxmlformats.org/drawingml/2006/main" name="2_Custom Design">
  <a:themeElements>
    <a:clrScheme name="Custom 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87BE"/>
      </a:hlink>
      <a:folHlink>
        <a:srgbClr val="8DB3E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Custom Design">
  <a:themeElements>
    <a:clrScheme name="Custom 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87BE"/>
      </a:hlink>
      <a:folHlink>
        <a:srgbClr val="8DB3E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13781</TotalTime>
  <Words>1844</Words>
  <Application>Microsoft Office PowerPoint</Application>
  <PresentationFormat>Breedbeeld</PresentationFormat>
  <Paragraphs>343</Paragraphs>
  <Slides>29</Slides>
  <Notes>3</Notes>
  <HiddenSlides>4</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29</vt:i4>
      </vt:variant>
    </vt:vector>
  </HeadingPairs>
  <TitlesOfParts>
    <vt:vector size="36" baseType="lpstr">
      <vt:lpstr>Arial</vt:lpstr>
      <vt:lpstr>Calibri</vt:lpstr>
      <vt:lpstr>ECSquareSansPro-Bold</vt:lpstr>
      <vt:lpstr>ECSquareSansPro-Regular</vt:lpstr>
      <vt:lpstr>Roboto</vt:lpstr>
      <vt:lpstr>2_Custom Design</vt:lpstr>
      <vt:lpstr>3_Custom Design</vt:lpstr>
      <vt:lpstr>Draft regulation on European Health Data Space (EHDS)  Main Belgian suggestions</vt:lpstr>
      <vt:lpstr>Objectives of the European Health Data Space</vt:lpstr>
      <vt:lpstr>Evaluation EHDS Regulation</vt:lpstr>
      <vt:lpstr>Less detailed regulation</vt:lpstr>
      <vt:lpstr>Need for clarification of relationship between regulations</vt:lpstr>
      <vt:lpstr>Direct adressing to healthcare providers &amp; software providers</vt:lpstr>
      <vt:lpstr>Need for paneuropean basic services offered by the EC</vt:lpstr>
      <vt:lpstr>Paneuropean services</vt:lpstr>
      <vt:lpstr>Some basic paneuropean requirements</vt:lpstr>
      <vt:lpstr>Example of paneuropean service: identity, user and access management according to the international standard XACML</vt:lpstr>
      <vt:lpstr>Functional requirements</vt:lpstr>
      <vt:lpstr>IUAM: objectives to be reached</vt:lpstr>
      <vt:lpstr>User expectations</vt:lpstr>
      <vt:lpstr>Critical success factors</vt:lpstr>
      <vt:lpstr>Policy Enforcement Model (XACML)</vt:lpstr>
      <vt:lpstr>Policy Enforcement Point (PEP)</vt:lpstr>
      <vt:lpstr>Policy Decision Point (PDP)</vt:lpstr>
      <vt:lpstr>Policy Administration Point (PAP)</vt:lpstr>
      <vt:lpstr>Policy Information Point (PIP)</vt:lpstr>
      <vt:lpstr>Transborder aspects</vt:lpstr>
      <vt:lpstr>Example of paneuropean service: end-to-end encryption</vt:lpstr>
      <vt:lpstr>End-to-end encryption</vt:lpstr>
      <vt:lpstr>Asymmetric end-to-end encryption</vt:lpstr>
      <vt:lpstr>Asymmetric end-to-end encryption</vt:lpstr>
      <vt:lpstr>Symmetric end-to-end encryption</vt:lpstr>
      <vt:lpstr>Several EC digital programs</vt:lpstr>
      <vt:lpstr>Need for a global, integrated architecture </vt:lpstr>
      <vt:lpstr>PowerPoint-presentatie</vt:lpstr>
      <vt:lpstr>Proposal of conclusion</vt:lpstr>
    </vt:vector>
  </TitlesOfParts>
  <Company>SmalS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Quentin Delsaut</dc:creator>
  <cp:lastModifiedBy>FRRO</cp:lastModifiedBy>
  <cp:revision>1080</cp:revision>
  <cp:lastPrinted>2017-12-08T10:25:32Z</cp:lastPrinted>
  <dcterms:created xsi:type="dcterms:W3CDTF">2013-03-05T07:37:33Z</dcterms:created>
  <dcterms:modified xsi:type="dcterms:W3CDTF">2022-10-26T11:21:43Z</dcterms:modified>
</cp:coreProperties>
</file>