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7" r:id="rId1"/>
  </p:sldMasterIdLst>
  <p:notesMasterIdLst>
    <p:notesMasterId r:id="rId20"/>
  </p:notesMasterIdLst>
  <p:handoutMasterIdLst>
    <p:handoutMasterId r:id="rId21"/>
  </p:handoutMasterIdLst>
  <p:sldIdLst>
    <p:sldId id="1418" r:id="rId2"/>
    <p:sldId id="1474" r:id="rId3"/>
    <p:sldId id="1434" r:id="rId4"/>
    <p:sldId id="1470" r:id="rId5"/>
    <p:sldId id="1465" r:id="rId6"/>
    <p:sldId id="1466" r:id="rId7"/>
    <p:sldId id="1468" r:id="rId8"/>
    <p:sldId id="1469" r:id="rId9"/>
    <p:sldId id="1467" r:id="rId10"/>
    <p:sldId id="1471" r:id="rId11"/>
    <p:sldId id="1473" r:id="rId12"/>
    <p:sldId id="1472" r:id="rId13"/>
    <p:sldId id="1475" r:id="rId14"/>
    <p:sldId id="1476" r:id="rId15"/>
    <p:sldId id="1477" r:id="rId16"/>
    <p:sldId id="1478" r:id="rId17"/>
    <p:sldId id="1479" r:id="rId18"/>
    <p:sldId id="1480" r:id="rId19"/>
  </p:sldIdLst>
  <p:sldSz cx="12192000" cy="6858000"/>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ky Vanhauwaert" initials="FV" lastIdx="4" clrIdx="0">
    <p:extLst>
      <p:ext uri="{19B8F6BF-5375-455C-9EA6-DF929625EA0E}">
        <p15:presenceInfo xmlns:p15="http://schemas.microsoft.com/office/powerpoint/2012/main" userId="S-1-5-21-136122031-3198374591-1304894904-11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7BE"/>
    <a:srgbClr val="5E7468"/>
    <a:srgbClr val="93A79C"/>
    <a:srgbClr val="005B85"/>
    <a:srgbClr val="0099D6"/>
    <a:srgbClr val="0082BE"/>
    <a:srgbClr val="0082B8"/>
    <a:srgbClr val="0082B4"/>
    <a:srgbClr val="0082AE"/>
    <a:srgbClr val="0078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F85908-1F42-4DF3-939F-ECC4EA9AD1DA}" v="28" dt="2022-09-06T07:59:42.5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96" autoAdjust="0"/>
    <p:restoredTop sz="95086" autoAdjust="0"/>
  </p:normalViewPr>
  <p:slideViewPr>
    <p:cSldViewPr>
      <p:cViewPr varScale="1">
        <p:scale>
          <a:sx n="111" d="100"/>
          <a:sy n="111" d="100"/>
        </p:scale>
        <p:origin x="864" y="108"/>
      </p:cViewPr>
      <p:guideLst>
        <p:guide orient="horz" pos="2160"/>
        <p:guide pos="3840"/>
      </p:guideLst>
    </p:cSldViewPr>
  </p:slideViewPr>
  <p:outlineViewPr>
    <p:cViewPr>
      <p:scale>
        <a:sx n="33" d="100"/>
        <a:sy n="33" d="100"/>
      </p:scale>
      <p:origin x="0" y="-55554"/>
    </p:cViewPr>
  </p:outlineViewPr>
  <p:notesTextViewPr>
    <p:cViewPr>
      <p:scale>
        <a:sx n="3" d="2"/>
        <a:sy n="3" d="2"/>
      </p:scale>
      <p:origin x="0" y="0"/>
    </p:cViewPr>
  </p:notesTextViewPr>
  <p:sorterViewPr>
    <p:cViewPr varScale="1">
      <p:scale>
        <a:sx n="1" d="1"/>
        <a:sy n="1" d="1"/>
      </p:scale>
      <p:origin x="0" y="-22326"/>
    </p:cViewPr>
  </p:sorterViewPr>
  <p:notesViewPr>
    <p:cSldViewPr>
      <p:cViewPr varScale="1">
        <p:scale>
          <a:sx n="59" d="100"/>
          <a:sy n="59" d="100"/>
        </p:scale>
        <p:origin x="323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83"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82"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ly Nick" userId="7c6cda1f-f0d0-41f0-b21f-739d865f3061" providerId="ADAL" clId="{4CF85908-1F42-4DF3-939F-ECC4EA9AD1DA}"/>
    <pc:docChg chg="undo custSel addSld delSld modSld sldOrd">
      <pc:chgData name="Marly Nick" userId="7c6cda1f-f0d0-41f0-b21f-739d865f3061" providerId="ADAL" clId="{4CF85908-1F42-4DF3-939F-ECC4EA9AD1DA}" dt="2022-09-06T09:32:48.304" v="3473" actId="14"/>
      <pc:docMkLst>
        <pc:docMk/>
      </pc:docMkLst>
      <pc:sldChg chg="modSp mod ord">
        <pc:chgData name="Marly Nick" userId="7c6cda1f-f0d0-41f0-b21f-739d865f3061" providerId="ADAL" clId="{4CF85908-1F42-4DF3-939F-ECC4EA9AD1DA}" dt="2022-09-06T07:56:02.760" v="2246" actId="20577"/>
        <pc:sldMkLst>
          <pc:docMk/>
          <pc:sldMk cId="3154004139" sldId="261"/>
        </pc:sldMkLst>
        <pc:spChg chg="mod">
          <ac:chgData name="Marly Nick" userId="7c6cda1f-f0d0-41f0-b21f-739d865f3061" providerId="ADAL" clId="{4CF85908-1F42-4DF3-939F-ECC4EA9AD1DA}" dt="2022-09-06T07:50:56.626" v="2028"/>
          <ac:spMkLst>
            <pc:docMk/>
            <pc:sldMk cId="3154004139" sldId="261"/>
            <ac:spMk id="2" creationId="{F2BC6AEC-338E-41D0-B6EF-90CB85D65E0A}"/>
          </ac:spMkLst>
        </pc:spChg>
        <pc:spChg chg="mod">
          <ac:chgData name="Marly Nick" userId="7c6cda1f-f0d0-41f0-b21f-739d865f3061" providerId="ADAL" clId="{4CF85908-1F42-4DF3-939F-ECC4EA9AD1DA}" dt="2022-09-06T07:56:02.760" v="2246" actId="20577"/>
          <ac:spMkLst>
            <pc:docMk/>
            <pc:sldMk cId="3154004139" sldId="261"/>
            <ac:spMk id="3" creationId="{958A1FE9-CACE-42AC-B42E-E0C6E99964AB}"/>
          </ac:spMkLst>
        </pc:spChg>
      </pc:sldChg>
      <pc:sldChg chg="modSp mod">
        <pc:chgData name="Marly Nick" userId="7c6cda1f-f0d0-41f0-b21f-739d865f3061" providerId="ADAL" clId="{4CF85908-1F42-4DF3-939F-ECC4EA9AD1DA}" dt="2022-09-06T07:58:28.350" v="2341" actId="20577"/>
        <pc:sldMkLst>
          <pc:docMk/>
          <pc:sldMk cId="609004355" sldId="262"/>
        </pc:sldMkLst>
        <pc:spChg chg="mod">
          <ac:chgData name="Marly Nick" userId="7c6cda1f-f0d0-41f0-b21f-739d865f3061" providerId="ADAL" clId="{4CF85908-1F42-4DF3-939F-ECC4EA9AD1DA}" dt="2022-09-06T07:57:05.618" v="2281" actId="20577"/>
          <ac:spMkLst>
            <pc:docMk/>
            <pc:sldMk cId="609004355" sldId="262"/>
            <ac:spMk id="2" creationId="{FF39260F-D2F8-403F-8450-D8548FD11A90}"/>
          </ac:spMkLst>
        </pc:spChg>
        <pc:spChg chg="mod">
          <ac:chgData name="Marly Nick" userId="7c6cda1f-f0d0-41f0-b21f-739d865f3061" providerId="ADAL" clId="{4CF85908-1F42-4DF3-939F-ECC4EA9AD1DA}" dt="2022-09-06T07:58:28.350" v="2341" actId="20577"/>
          <ac:spMkLst>
            <pc:docMk/>
            <pc:sldMk cId="609004355" sldId="262"/>
            <ac:spMk id="3" creationId="{B3454319-3DE6-4CE0-A027-9789D8E491F8}"/>
          </ac:spMkLst>
        </pc:spChg>
      </pc:sldChg>
      <pc:sldChg chg="modSp mod">
        <pc:chgData name="Marly Nick" userId="7c6cda1f-f0d0-41f0-b21f-739d865f3061" providerId="ADAL" clId="{4CF85908-1F42-4DF3-939F-ECC4EA9AD1DA}" dt="2022-09-06T08:00:06.691" v="2413" actId="20577"/>
        <pc:sldMkLst>
          <pc:docMk/>
          <pc:sldMk cId="2233205564" sldId="263"/>
        </pc:sldMkLst>
        <pc:spChg chg="mod">
          <ac:chgData name="Marly Nick" userId="7c6cda1f-f0d0-41f0-b21f-739d865f3061" providerId="ADAL" clId="{4CF85908-1F42-4DF3-939F-ECC4EA9AD1DA}" dt="2022-09-06T08:00:06.691" v="2413" actId="20577"/>
          <ac:spMkLst>
            <pc:docMk/>
            <pc:sldMk cId="2233205564" sldId="263"/>
            <ac:spMk id="2" creationId="{0E326E15-37A7-4A25-B699-A31A6186C93B}"/>
          </ac:spMkLst>
        </pc:spChg>
        <pc:spChg chg="mod">
          <ac:chgData name="Marly Nick" userId="7c6cda1f-f0d0-41f0-b21f-739d865f3061" providerId="ADAL" clId="{4CF85908-1F42-4DF3-939F-ECC4EA9AD1DA}" dt="2022-09-06T07:59:42.642" v="2390" actId="27636"/>
          <ac:spMkLst>
            <pc:docMk/>
            <pc:sldMk cId="2233205564" sldId="263"/>
            <ac:spMk id="3" creationId="{540401CE-8E95-4B06-B122-30614CD4A521}"/>
          </ac:spMkLst>
        </pc:spChg>
      </pc:sldChg>
      <pc:sldChg chg="modSp add del mod">
        <pc:chgData name="Marly Nick" userId="7c6cda1f-f0d0-41f0-b21f-739d865f3061" providerId="ADAL" clId="{4CF85908-1F42-4DF3-939F-ECC4EA9AD1DA}" dt="2022-09-06T07:13:54.571" v="162" actId="27636"/>
        <pc:sldMkLst>
          <pc:docMk/>
          <pc:sldMk cId="3250940298" sldId="311"/>
        </pc:sldMkLst>
        <pc:spChg chg="mod">
          <ac:chgData name="Marly Nick" userId="7c6cda1f-f0d0-41f0-b21f-739d865f3061" providerId="ADAL" clId="{4CF85908-1F42-4DF3-939F-ECC4EA9AD1DA}" dt="2022-09-06T07:13:54.571" v="162" actId="27636"/>
          <ac:spMkLst>
            <pc:docMk/>
            <pc:sldMk cId="3250940298" sldId="311"/>
            <ac:spMk id="4" creationId="{8D9E6F57-C981-4932-B086-B95CA0F3775E}"/>
          </ac:spMkLst>
        </pc:spChg>
      </pc:sldChg>
      <pc:sldChg chg="modSp add del mod">
        <pc:chgData name="Marly Nick" userId="7c6cda1f-f0d0-41f0-b21f-739d865f3061" providerId="ADAL" clId="{4CF85908-1F42-4DF3-939F-ECC4EA9AD1DA}" dt="2022-09-06T07:13:54.577" v="163" actId="27636"/>
        <pc:sldMkLst>
          <pc:docMk/>
          <pc:sldMk cId="4225480255" sldId="312"/>
        </pc:sldMkLst>
        <pc:spChg chg="mod">
          <ac:chgData name="Marly Nick" userId="7c6cda1f-f0d0-41f0-b21f-739d865f3061" providerId="ADAL" clId="{4CF85908-1F42-4DF3-939F-ECC4EA9AD1DA}" dt="2022-09-06T07:13:54.577" v="163" actId="27636"/>
          <ac:spMkLst>
            <pc:docMk/>
            <pc:sldMk cId="4225480255" sldId="312"/>
            <ac:spMk id="4" creationId="{C5768D25-96AF-43D1-A65E-9B4390A18DBA}"/>
          </ac:spMkLst>
        </pc:spChg>
      </pc:sldChg>
      <pc:sldChg chg="modSp add del mod">
        <pc:chgData name="Marly Nick" userId="7c6cda1f-f0d0-41f0-b21f-739d865f3061" providerId="ADAL" clId="{4CF85908-1F42-4DF3-939F-ECC4EA9AD1DA}" dt="2022-09-06T07:16:12.161" v="165" actId="13822"/>
        <pc:sldMkLst>
          <pc:docMk/>
          <pc:sldMk cId="1971267782" sldId="322"/>
        </pc:sldMkLst>
        <pc:spChg chg="mod">
          <ac:chgData name="Marly Nick" userId="7c6cda1f-f0d0-41f0-b21f-739d865f3061" providerId="ADAL" clId="{4CF85908-1F42-4DF3-939F-ECC4EA9AD1DA}" dt="2022-09-06T07:16:12.161" v="165" actId="13822"/>
          <ac:spMkLst>
            <pc:docMk/>
            <pc:sldMk cId="1971267782" sldId="322"/>
            <ac:spMk id="6" creationId="{5AF8CCA1-D678-93B1-D6A4-36A808D0D539}"/>
          </ac:spMkLst>
        </pc:spChg>
        <pc:spChg chg="mod">
          <ac:chgData name="Marly Nick" userId="7c6cda1f-f0d0-41f0-b21f-739d865f3061" providerId="ADAL" clId="{4CF85908-1F42-4DF3-939F-ECC4EA9AD1DA}" dt="2022-09-06T07:16:12.161" v="165" actId="13822"/>
          <ac:spMkLst>
            <pc:docMk/>
            <pc:sldMk cId="1971267782" sldId="322"/>
            <ac:spMk id="8" creationId="{E525F9FA-E5C3-988E-ED23-545A7DBC315E}"/>
          </ac:spMkLst>
        </pc:spChg>
        <pc:spChg chg="mod">
          <ac:chgData name="Marly Nick" userId="7c6cda1f-f0d0-41f0-b21f-739d865f3061" providerId="ADAL" clId="{4CF85908-1F42-4DF3-939F-ECC4EA9AD1DA}" dt="2022-09-06T07:16:12.161" v="165" actId="13822"/>
          <ac:spMkLst>
            <pc:docMk/>
            <pc:sldMk cId="1971267782" sldId="322"/>
            <ac:spMk id="9" creationId="{9B72EBEF-3439-C779-1089-1D300A5D3953}"/>
          </ac:spMkLst>
        </pc:spChg>
        <pc:spChg chg="mod">
          <ac:chgData name="Marly Nick" userId="7c6cda1f-f0d0-41f0-b21f-739d865f3061" providerId="ADAL" clId="{4CF85908-1F42-4DF3-939F-ECC4EA9AD1DA}" dt="2022-09-06T07:16:12.161" v="165" actId="13822"/>
          <ac:spMkLst>
            <pc:docMk/>
            <pc:sldMk cId="1971267782" sldId="322"/>
            <ac:spMk id="10" creationId="{01401776-CD00-01FA-DE6B-9FD409060BEC}"/>
          </ac:spMkLst>
        </pc:spChg>
      </pc:sldChg>
      <pc:sldChg chg="addSp delSp modSp add del mod modClrScheme chgLayout modNotesTx">
        <pc:chgData name="Marly Nick" userId="7c6cda1f-f0d0-41f0-b21f-739d865f3061" providerId="ADAL" clId="{4CF85908-1F42-4DF3-939F-ECC4EA9AD1DA}" dt="2022-09-06T07:36:17.954" v="971" actId="790"/>
        <pc:sldMkLst>
          <pc:docMk/>
          <pc:sldMk cId="1942288216" sldId="324"/>
        </pc:sldMkLst>
        <pc:spChg chg="add mod ord">
          <ac:chgData name="Marly Nick" userId="7c6cda1f-f0d0-41f0-b21f-739d865f3061" providerId="ADAL" clId="{4CF85908-1F42-4DF3-939F-ECC4EA9AD1DA}" dt="2022-09-06T07:36:17.954" v="971" actId="790"/>
          <ac:spMkLst>
            <pc:docMk/>
            <pc:sldMk cId="1942288216" sldId="324"/>
            <ac:spMk id="3" creationId="{AED9865B-DC3C-452A-9CD7-2CC359C31921}"/>
          </ac:spMkLst>
        </pc:spChg>
        <pc:spChg chg="mod">
          <ac:chgData name="Marly Nick" userId="7c6cda1f-f0d0-41f0-b21f-739d865f3061" providerId="ADAL" clId="{4CF85908-1F42-4DF3-939F-ECC4EA9AD1DA}" dt="2022-09-06T07:19:50.542" v="205" actId="207"/>
          <ac:spMkLst>
            <pc:docMk/>
            <pc:sldMk cId="1942288216" sldId="324"/>
            <ac:spMk id="5" creationId="{24E8A35F-C816-4174-FFB3-9A7ADFA8A408}"/>
          </ac:spMkLst>
        </pc:spChg>
        <pc:spChg chg="mod">
          <ac:chgData name="Marly Nick" userId="7c6cda1f-f0d0-41f0-b21f-739d865f3061" providerId="ADAL" clId="{4CF85908-1F42-4DF3-939F-ECC4EA9AD1DA}" dt="2022-09-06T07:19:50.542" v="205" actId="207"/>
          <ac:spMkLst>
            <pc:docMk/>
            <pc:sldMk cId="1942288216" sldId="324"/>
            <ac:spMk id="32" creationId="{72DF42F4-813C-544C-BFB9-A3CE6EF7E473}"/>
          </ac:spMkLst>
        </pc:spChg>
        <pc:spChg chg="mod">
          <ac:chgData name="Marly Nick" userId="7c6cda1f-f0d0-41f0-b21f-739d865f3061" providerId="ADAL" clId="{4CF85908-1F42-4DF3-939F-ECC4EA9AD1DA}" dt="2022-09-06T07:19:50.542" v="205" actId="207"/>
          <ac:spMkLst>
            <pc:docMk/>
            <pc:sldMk cId="1942288216" sldId="324"/>
            <ac:spMk id="33" creationId="{D1D09DA5-FCBD-4FE9-AD3E-63EB2BED61B0}"/>
          </ac:spMkLst>
        </pc:spChg>
        <pc:spChg chg="mod">
          <ac:chgData name="Marly Nick" userId="7c6cda1f-f0d0-41f0-b21f-739d865f3061" providerId="ADAL" clId="{4CF85908-1F42-4DF3-939F-ECC4EA9AD1DA}" dt="2022-09-06T07:19:50.542" v="205" actId="207"/>
          <ac:spMkLst>
            <pc:docMk/>
            <pc:sldMk cId="1942288216" sldId="324"/>
            <ac:spMk id="34" creationId="{AC2F86F7-6F26-DFC7-06AE-8B559668D5E0}"/>
          </ac:spMkLst>
        </pc:spChg>
        <pc:spChg chg="mod">
          <ac:chgData name="Marly Nick" userId="7c6cda1f-f0d0-41f0-b21f-739d865f3061" providerId="ADAL" clId="{4CF85908-1F42-4DF3-939F-ECC4EA9AD1DA}" dt="2022-09-06T07:19:50.542" v="205" actId="207"/>
          <ac:spMkLst>
            <pc:docMk/>
            <pc:sldMk cId="1942288216" sldId="324"/>
            <ac:spMk id="36" creationId="{D24122E7-0181-4271-0395-AA527855B555}"/>
          </ac:spMkLst>
        </pc:spChg>
        <pc:spChg chg="mod">
          <ac:chgData name="Marly Nick" userId="7c6cda1f-f0d0-41f0-b21f-739d865f3061" providerId="ADAL" clId="{4CF85908-1F42-4DF3-939F-ECC4EA9AD1DA}" dt="2022-09-06T07:19:50.542" v="205" actId="207"/>
          <ac:spMkLst>
            <pc:docMk/>
            <pc:sldMk cId="1942288216" sldId="324"/>
            <ac:spMk id="37" creationId="{B929D248-F9DA-DD4A-DACC-52E28AF08E51}"/>
          </ac:spMkLst>
        </pc:spChg>
        <pc:spChg chg="mod">
          <ac:chgData name="Marly Nick" userId="7c6cda1f-f0d0-41f0-b21f-739d865f3061" providerId="ADAL" clId="{4CF85908-1F42-4DF3-939F-ECC4EA9AD1DA}" dt="2022-09-06T07:19:50.542" v="205" actId="207"/>
          <ac:spMkLst>
            <pc:docMk/>
            <pc:sldMk cId="1942288216" sldId="324"/>
            <ac:spMk id="59" creationId="{FD4418AE-5E9E-E1A3-193E-3A3F83D686C0}"/>
          </ac:spMkLst>
        </pc:spChg>
        <pc:spChg chg="del mod">
          <ac:chgData name="Marly Nick" userId="7c6cda1f-f0d0-41f0-b21f-739d865f3061" providerId="ADAL" clId="{4CF85908-1F42-4DF3-939F-ECC4EA9AD1DA}" dt="2022-09-06T07:19:07.778" v="201" actId="478"/>
          <ac:spMkLst>
            <pc:docMk/>
            <pc:sldMk cId="1942288216" sldId="324"/>
            <ac:spMk id="69" creationId="{C9FA4779-27AA-7A2B-7925-6B83C1C22D42}"/>
          </ac:spMkLst>
        </pc:spChg>
        <pc:grpChg chg="mod">
          <ac:chgData name="Marly Nick" userId="7c6cda1f-f0d0-41f0-b21f-739d865f3061" providerId="ADAL" clId="{4CF85908-1F42-4DF3-939F-ECC4EA9AD1DA}" dt="2022-09-06T07:19:53.512" v="206" actId="1076"/>
          <ac:grpSpMkLst>
            <pc:docMk/>
            <pc:sldMk cId="1942288216" sldId="324"/>
            <ac:grpSpMk id="2" creationId="{D5A47584-0FD6-994D-5005-E6D3017C84AA}"/>
          </ac:grpSpMkLst>
        </pc:grpChg>
        <pc:picChg chg="mod">
          <ac:chgData name="Marly Nick" userId="7c6cda1f-f0d0-41f0-b21f-739d865f3061" providerId="ADAL" clId="{4CF85908-1F42-4DF3-939F-ECC4EA9AD1DA}" dt="2022-09-06T07:19:50.542" v="205" actId="207"/>
          <ac:picMkLst>
            <pc:docMk/>
            <pc:sldMk cId="1942288216" sldId="324"/>
            <ac:picMk id="28" creationId="{672CEA6A-4932-719C-6F8E-1696157A8B89}"/>
          </ac:picMkLst>
        </pc:picChg>
        <pc:picChg chg="mod">
          <ac:chgData name="Marly Nick" userId="7c6cda1f-f0d0-41f0-b21f-739d865f3061" providerId="ADAL" clId="{4CF85908-1F42-4DF3-939F-ECC4EA9AD1DA}" dt="2022-09-06T07:19:50.542" v="205" actId="207"/>
          <ac:picMkLst>
            <pc:docMk/>
            <pc:sldMk cId="1942288216" sldId="324"/>
            <ac:picMk id="29" creationId="{1DA6998A-83A1-987C-E8EB-FC93D17DEF7C}"/>
          </ac:picMkLst>
        </pc:picChg>
        <pc:picChg chg="mod">
          <ac:chgData name="Marly Nick" userId="7c6cda1f-f0d0-41f0-b21f-739d865f3061" providerId="ADAL" clId="{4CF85908-1F42-4DF3-939F-ECC4EA9AD1DA}" dt="2022-09-06T07:19:50.542" v="205" actId="207"/>
          <ac:picMkLst>
            <pc:docMk/>
            <pc:sldMk cId="1942288216" sldId="324"/>
            <ac:picMk id="30" creationId="{8F3602D5-C976-C3AB-8352-A300B18B2BA3}"/>
          </ac:picMkLst>
        </pc:picChg>
        <pc:picChg chg="mod">
          <ac:chgData name="Marly Nick" userId="7c6cda1f-f0d0-41f0-b21f-739d865f3061" providerId="ADAL" clId="{4CF85908-1F42-4DF3-939F-ECC4EA9AD1DA}" dt="2022-09-06T07:19:50.542" v="205" actId="207"/>
          <ac:picMkLst>
            <pc:docMk/>
            <pc:sldMk cId="1942288216" sldId="324"/>
            <ac:picMk id="31" creationId="{97799823-D8DE-1C5C-7EE2-E7371EF3861C}"/>
          </ac:picMkLst>
        </pc:picChg>
        <pc:picChg chg="mod">
          <ac:chgData name="Marly Nick" userId="7c6cda1f-f0d0-41f0-b21f-739d865f3061" providerId="ADAL" clId="{4CF85908-1F42-4DF3-939F-ECC4EA9AD1DA}" dt="2022-09-06T07:19:50.542" v="205" actId="207"/>
          <ac:picMkLst>
            <pc:docMk/>
            <pc:sldMk cId="1942288216" sldId="324"/>
            <ac:picMk id="35" creationId="{03B6414B-15C0-844A-F9CC-975BB7060410}"/>
          </ac:picMkLst>
        </pc:picChg>
        <pc:picChg chg="mod">
          <ac:chgData name="Marly Nick" userId="7c6cda1f-f0d0-41f0-b21f-739d865f3061" providerId="ADAL" clId="{4CF85908-1F42-4DF3-939F-ECC4EA9AD1DA}" dt="2022-09-06T07:18:49.869" v="195" actId="1076"/>
          <ac:picMkLst>
            <pc:docMk/>
            <pc:sldMk cId="1942288216" sldId="324"/>
            <ac:picMk id="101" creationId="{E8E8D95D-2A92-91FD-8837-5FE63AAD6838}"/>
          </ac:picMkLst>
        </pc:picChg>
      </pc:sldChg>
      <pc:sldChg chg="addSp delSp modSp add del mod modClrScheme chgLayout">
        <pc:chgData name="Marly Nick" userId="7c6cda1f-f0d0-41f0-b21f-739d865f3061" providerId="ADAL" clId="{4CF85908-1F42-4DF3-939F-ECC4EA9AD1DA}" dt="2022-09-06T07:18:21.590" v="190" actId="1035"/>
        <pc:sldMkLst>
          <pc:docMk/>
          <pc:sldMk cId="636963852" sldId="326"/>
        </pc:sldMkLst>
        <pc:spChg chg="add mod ord">
          <ac:chgData name="Marly Nick" userId="7c6cda1f-f0d0-41f0-b21f-739d865f3061" providerId="ADAL" clId="{4CF85908-1F42-4DF3-939F-ECC4EA9AD1DA}" dt="2022-09-06T07:18:16.495" v="185" actId="1076"/>
          <ac:spMkLst>
            <pc:docMk/>
            <pc:sldMk cId="636963852" sldId="326"/>
            <ac:spMk id="2" creationId="{44C1D264-35A2-4768-8783-28BC4295ED72}"/>
          </ac:spMkLst>
        </pc:spChg>
        <pc:spChg chg="add del mod ord">
          <ac:chgData name="Marly Nick" userId="7c6cda1f-f0d0-41f0-b21f-739d865f3061" providerId="ADAL" clId="{4CF85908-1F42-4DF3-939F-ECC4EA9AD1DA}" dt="2022-09-06T07:17:54.426" v="180" actId="478"/>
          <ac:spMkLst>
            <pc:docMk/>
            <pc:sldMk cId="636963852" sldId="326"/>
            <ac:spMk id="3" creationId="{54CBA677-0F48-40CE-A961-FB83D1410457}"/>
          </ac:spMkLst>
        </pc:spChg>
        <pc:spChg chg="del">
          <ac:chgData name="Marly Nick" userId="7c6cda1f-f0d0-41f0-b21f-739d865f3061" providerId="ADAL" clId="{4CF85908-1F42-4DF3-939F-ECC4EA9AD1DA}" dt="2022-09-06T07:17:29.242" v="169" actId="478"/>
          <ac:spMkLst>
            <pc:docMk/>
            <pc:sldMk cId="636963852" sldId="326"/>
            <ac:spMk id="5" creationId="{8A77133A-52DF-A11B-2733-EF5A42D38FAB}"/>
          </ac:spMkLst>
        </pc:spChg>
        <pc:spChg chg="mod">
          <ac:chgData name="Marly Nick" userId="7c6cda1f-f0d0-41f0-b21f-739d865f3061" providerId="ADAL" clId="{4CF85908-1F42-4DF3-939F-ECC4EA9AD1DA}" dt="2022-09-06T07:18:21.590" v="190" actId="1035"/>
          <ac:spMkLst>
            <pc:docMk/>
            <pc:sldMk cId="636963852" sldId="326"/>
            <ac:spMk id="9" creationId="{C992DC59-2397-D03C-47D2-0137ED2D8D3A}"/>
          </ac:spMkLst>
        </pc:spChg>
        <pc:spChg chg="add del mod">
          <ac:chgData name="Marly Nick" userId="7c6cda1f-f0d0-41f0-b21f-739d865f3061" providerId="ADAL" clId="{4CF85908-1F42-4DF3-939F-ECC4EA9AD1DA}" dt="2022-09-06T07:18:21.590" v="190" actId="1035"/>
          <ac:spMkLst>
            <pc:docMk/>
            <pc:sldMk cId="636963852" sldId="326"/>
            <ac:spMk id="13" creationId="{B836A55E-6113-7C64-69E7-79F4A1F11286}"/>
          </ac:spMkLst>
        </pc:spChg>
        <pc:spChg chg="mod">
          <ac:chgData name="Marly Nick" userId="7c6cda1f-f0d0-41f0-b21f-739d865f3061" providerId="ADAL" clId="{4CF85908-1F42-4DF3-939F-ECC4EA9AD1DA}" dt="2022-09-06T07:18:21.590" v="190" actId="1035"/>
          <ac:spMkLst>
            <pc:docMk/>
            <pc:sldMk cId="636963852" sldId="326"/>
            <ac:spMk id="14" creationId="{AD466EAB-01F7-910F-1042-339D0E8070D1}"/>
          </ac:spMkLst>
        </pc:spChg>
        <pc:spChg chg="mod">
          <ac:chgData name="Marly Nick" userId="7c6cda1f-f0d0-41f0-b21f-739d865f3061" providerId="ADAL" clId="{4CF85908-1F42-4DF3-939F-ECC4EA9AD1DA}" dt="2022-09-06T07:18:21.590" v="190" actId="1035"/>
          <ac:spMkLst>
            <pc:docMk/>
            <pc:sldMk cId="636963852" sldId="326"/>
            <ac:spMk id="15" creationId="{9085C9DD-5273-2B29-90B1-2BB50112C47F}"/>
          </ac:spMkLst>
        </pc:spChg>
        <pc:spChg chg="mod">
          <ac:chgData name="Marly Nick" userId="7c6cda1f-f0d0-41f0-b21f-739d865f3061" providerId="ADAL" clId="{4CF85908-1F42-4DF3-939F-ECC4EA9AD1DA}" dt="2022-09-06T07:18:21.590" v="190" actId="1035"/>
          <ac:spMkLst>
            <pc:docMk/>
            <pc:sldMk cId="636963852" sldId="326"/>
            <ac:spMk id="17" creationId="{2BADFAB6-BD4B-820E-35FD-C7E6A3E9586A}"/>
          </ac:spMkLst>
        </pc:spChg>
        <pc:spChg chg="mod">
          <ac:chgData name="Marly Nick" userId="7c6cda1f-f0d0-41f0-b21f-739d865f3061" providerId="ADAL" clId="{4CF85908-1F42-4DF3-939F-ECC4EA9AD1DA}" dt="2022-09-06T07:18:21.590" v="190" actId="1035"/>
          <ac:spMkLst>
            <pc:docMk/>
            <pc:sldMk cId="636963852" sldId="326"/>
            <ac:spMk id="18" creationId="{E1B2E15F-2723-BFB9-58EB-289B2E3994AA}"/>
          </ac:spMkLst>
        </pc:spChg>
        <pc:spChg chg="mod">
          <ac:chgData name="Marly Nick" userId="7c6cda1f-f0d0-41f0-b21f-739d865f3061" providerId="ADAL" clId="{4CF85908-1F42-4DF3-939F-ECC4EA9AD1DA}" dt="2022-09-06T07:18:21.590" v="190" actId="1035"/>
          <ac:spMkLst>
            <pc:docMk/>
            <pc:sldMk cId="636963852" sldId="326"/>
            <ac:spMk id="19" creationId="{6E9289D8-F04A-AFC8-2CF3-CDAFCE8F0AEB}"/>
          </ac:spMkLst>
        </pc:spChg>
        <pc:spChg chg="mod">
          <ac:chgData name="Marly Nick" userId="7c6cda1f-f0d0-41f0-b21f-739d865f3061" providerId="ADAL" clId="{4CF85908-1F42-4DF3-939F-ECC4EA9AD1DA}" dt="2022-09-06T07:18:21.590" v="190" actId="1035"/>
          <ac:spMkLst>
            <pc:docMk/>
            <pc:sldMk cId="636963852" sldId="326"/>
            <ac:spMk id="20" creationId="{9433F34F-4AA2-586A-BBA9-C65E76727DCA}"/>
          </ac:spMkLst>
        </pc:spChg>
        <pc:picChg chg="add del">
          <ac:chgData name="Marly Nick" userId="7c6cda1f-f0d0-41f0-b21f-739d865f3061" providerId="ADAL" clId="{4CF85908-1F42-4DF3-939F-ECC4EA9AD1DA}" dt="2022-09-06T07:17:47.875" v="179" actId="478"/>
          <ac:picMkLst>
            <pc:docMk/>
            <pc:sldMk cId="636963852" sldId="326"/>
            <ac:picMk id="8" creationId="{B6ACC1F1-79C3-325B-5C34-8C4C402CE606}"/>
          </ac:picMkLst>
        </pc:picChg>
      </pc:sldChg>
      <pc:sldChg chg="addSp delSp modSp add del mod modClrScheme chgLayout">
        <pc:chgData name="Marly Nick" userId="7c6cda1f-f0d0-41f0-b21f-739d865f3061" providerId="ADAL" clId="{4CF85908-1F42-4DF3-939F-ECC4EA9AD1DA}" dt="2022-09-06T07:20:39.809" v="218" actId="27636"/>
        <pc:sldMkLst>
          <pc:docMk/>
          <pc:sldMk cId="2088564552" sldId="339"/>
        </pc:sldMkLst>
        <pc:spChg chg="add mod ord">
          <ac:chgData name="Marly Nick" userId="7c6cda1f-f0d0-41f0-b21f-739d865f3061" providerId="ADAL" clId="{4CF85908-1F42-4DF3-939F-ECC4EA9AD1DA}" dt="2022-09-06T07:20:39.809" v="218" actId="27636"/>
          <ac:spMkLst>
            <pc:docMk/>
            <pc:sldMk cId="2088564552" sldId="339"/>
            <ac:spMk id="2" creationId="{4A077B6A-863E-4084-9953-2090709E1A5D}"/>
          </ac:spMkLst>
        </pc:spChg>
        <pc:spChg chg="del">
          <ac:chgData name="Marly Nick" userId="7c6cda1f-f0d0-41f0-b21f-739d865f3061" providerId="ADAL" clId="{4CF85908-1F42-4DF3-939F-ECC4EA9AD1DA}" dt="2022-09-06T07:20:36.440" v="214" actId="478"/>
          <ac:spMkLst>
            <pc:docMk/>
            <pc:sldMk cId="2088564552" sldId="339"/>
            <ac:spMk id="5" creationId="{8A77133A-52DF-A11B-2733-EF5A42D38FAB}"/>
          </ac:spMkLst>
        </pc:spChg>
      </pc:sldChg>
      <pc:sldChg chg="add del">
        <pc:chgData name="Marly Nick" userId="7c6cda1f-f0d0-41f0-b21f-739d865f3061" providerId="ADAL" clId="{4CF85908-1F42-4DF3-939F-ECC4EA9AD1DA}" dt="2022-09-06T07:13:51.907" v="160"/>
        <pc:sldMkLst>
          <pc:docMk/>
          <pc:sldMk cId="1744150703" sldId="340"/>
        </pc:sldMkLst>
      </pc:sldChg>
      <pc:sldChg chg="modSp add del mod">
        <pc:chgData name="Marly Nick" userId="7c6cda1f-f0d0-41f0-b21f-739d865f3061" providerId="ADAL" clId="{4CF85908-1F42-4DF3-939F-ECC4EA9AD1DA}" dt="2022-09-06T07:15:20.371" v="164" actId="12100"/>
        <pc:sldMkLst>
          <pc:docMk/>
          <pc:sldMk cId="3736889034" sldId="343"/>
        </pc:sldMkLst>
        <pc:spChg chg="mod">
          <ac:chgData name="Marly Nick" userId="7c6cda1f-f0d0-41f0-b21f-739d865f3061" providerId="ADAL" clId="{4CF85908-1F42-4DF3-939F-ECC4EA9AD1DA}" dt="2022-09-06T07:13:54.568" v="161" actId="27636"/>
          <ac:spMkLst>
            <pc:docMk/>
            <pc:sldMk cId="3736889034" sldId="343"/>
            <ac:spMk id="2" creationId="{BF7B30BE-5120-40F0-BD6A-2E79BE247393}"/>
          </ac:spMkLst>
        </pc:spChg>
        <pc:graphicFrameChg chg="mod">
          <ac:chgData name="Marly Nick" userId="7c6cda1f-f0d0-41f0-b21f-739d865f3061" providerId="ADAL" clId="{4CF85908-1F42-4DF3-939F-ECC4EA9AD1DA}" dt="2022-09-06T07:15:20.371" v="164" actId="12100"/>
          <ac:graphicFrameMkLst>
            <pc:docMk/>
            <pc:sldMk cId="3736889034" sldId="343"/>
            <ac:graphicFrameMk id="4" creationId="{C241835E-8D75-4313-BC92-C9297B7B0CE3}"/>
          </ac:graphicFrameMkLst>
        </pc:graphicFrameChg>
      </pc:sldChg>
      <pc:sldChg chg="add ord">
        <pc:chgData name="Marly Nick" userId="7c6cda1f-f0d0-41f0-b21f-739d865f3061" providerId="ADAL" clId="{4CF85908-1F42-4DF3-939F-ECC4EA9AD1DA}" dt="2022-09-06T07:49:22.605" v="1952"/>
        <pc:sldMkLst>
          <pc:docMk/>
          <pc:sldMk cId="2688544539" sldId="508"/>
        </pc:sldMkLst>
      </pc:sldChg>
      <pc:sldChg chg="addSp delSp modSp add del mod modClrScheme chgLayout">
        <pc:chgData name="Marly Nick" userId="7c6cda1f-f0d0-41f0-b21f-739d865f3061" providerId="ADAL" clId="{4CF85908-1F42-4DF3-939F-ECC4EA9AD1DA}" dt="2022-09-06T07:20:13.111" v="212" actId="27636"/>
        <pc:sldMkLst>
          <pc:docMk/>
          <pc:sldMk cId="2637213007" sldId="546"/>
        </pc:sldMkLst>
        <pc:spChg chg="add del mod ord">
          <ac:chgData name="Marly Nick" userId="7c6cda1f-f0d0-41f0-b21f-739d865f3061" providerId="ADAL" clId="{4CF85908-1F42-4DF3-939F-ECC4EA9AD1DA}" dt="2022-09-06T07:18:05.715" v="182" actId="700"/>
          <ac:spMkLst>
            <pc:docMk/>
            <pc:sldMk cId="2637213007" sldId="546"/>
            <ac:spMk id="2" creationId="{8B0AEC68-15A9-406E-A002-B44CF425A9D2}"/>
          </ac:spMkLst>
        </pc:spChg>
        <pc:spChg chg="add del mod ord">
          <ac:chgData name="Marly Nick" userId="7c6cda1f-f0d0-41f0-b21f-739d865f3061" providerId="ADAL" clId="{4CF85908-1F42-4DF3-939F-ECC4EA9AD1DA}" dt="2022-09-06T07:18:05.715" v="182" actId="700"/>
          <ac:spMkLst>
            <pc:docMk/>
            <pc:sldMk cId="2637213007" sldId="546"/>
            <ac:spMk id="3" creationId="{9E2E0075-7F54-4FBA-8630-0FDD38CA1B5E}"/>
          </ac:spMkLst>
        </pc:spChg>
        <pc:spChg chg="del">
          <ac:chgData name="Marly Nick" userId="7c6cda1f-f0d0-41f0-b21f-739d865f3061" providerId="ADAL" clId="{4CF85908-1F42-4DF3-939F-ECC4EA9AD1DA}" dt="2022-09-06T07:20:09.418" v="208" actId="478"/>
          <ac:spMkLst>
            <pc:docMk/>
            <pc:sldMk cId="2637213007" sldId="546"/>
            <ac:spMk id="5" creationId="{8A77133A-52DF-A11B-2733-EF5A42D38FAB}"/>
          </ac:spMkLst>
        </pc:spChg>
        <pc:spChg chg="add del mod ord">
          <ac:chgData name="Marly Nick" userId="7c6cda1f-f0d0-41f0-b21f-739d865f3061" providerId="ADAL" clId="{4CF85908-1F42-4DF3-939F-ECC4EA9AD1DA}" dt="2022-09-06T07:20:04.370" v="207" actId="700"/>
          <ac:spMkLst>
            <pc:docMk/>
            <pc:sldMk cId="2637213007" sldId="546"/>
            <ac:spMk id="6" creationId="{5BFC7A2B-0F5A-437A-B6DE-8C0F6AA235D5}"/>
          </ac:spMkLst>
        </pc:spChg>
        <pc:spChg chg="add mod ord">
          <ac:chgData name="Marly Nick" userId="7c6cda1f-f0d0-41f0-b21f-739d865f3061" providerId="ADAL" clId="{4CF85908-1F42-4DF3-939F-ECC4EA9AD1DA}" dt="2022-09-06T07:20:13.111" v="212" actId="27636"/>
          <ac:spMkLst>
            <pc:docMk/>
            <pc:sldMk cId="2637213007" sldId="546"/>
            <ac:spMk id="13" creationId="{1F764146-79F3-42C8-B7C1-7EA28E67F449}"/>
          </ac:spMkLst>
        </pc:spChg>
      </pc:sldChg>
      <pc:sldChg chg="addSp delSp modSp add del mod modClrScheme chgLayout">
        <pc:chgData name="Marly Nick" userId="7c6cda1f-f0d0-41f0-b21f-739d865f3061" providerId="ADAL" clId="{4CF85908-1F42-4DF3-939F-ECC4EA9AD1DA}" dt="2022-09-06T07:20:59.377" v="229" actId="27636"/>
        <pc:sldMkLst>
          <pc:docMk/>
          <pc:sldMk cId="1858254354" sldId="547"/>
        </pc:sldMkLst>
        <pc:spChg chg="add mod ord">
          <ac:chgData name="Marly Nick" userId="7c6cda1f-f0d0-41f0-b21f-739d865f3061" providerId="ADAL" clId="{4CF85908-1F42-4DF3-939F-ECC4EA9AD1DA}" dt="2022-09-06T07:20:59.377" v="229" actId="27636"/>
          <ac:spMkLst>
            <pc:docMk/>
            <pc:sldMk cId="1858254354" sldId="547"/>
            <ac:spMk id="2" creationId="{E6A54B8E-53F2-4463-B34E-7365DA103361}"/>
          </ac:spMkLst>
        </pc:spChg>
        <pc:spChg chg="del mod">
          <ac:chgData name="Marly Nick" userId="7c6cda1f-f0d0-41f0-b21f-739d865f3061" providerId="ADAL" clId="{4CF85908-1F42-4DF3-939F-ECC4EA9AD1DA}" dt="2022-09-06T07:20:50.827" v="221" actId="478"/>
          <ac:spMkLst>
            <pc:docMk/>
            <pc:sldMk cId="1858254354" sldId="547"/>
            <ac:spMk id="5" creationId="{8A77133A-52DF-A11B-2733-EF5A42D38FAB}"/>
          </ac:spMkLst>
        </pc:spChg>
      </pc:sldChg>
      <pc:sldChg chg="add del">
        <pc:chgData name="Marly Nick" userId="7c6cda1f-f0d0-41f0-b21f-739d865f3061" providerId="ADAL" clId="{4CF85908-1F42-4DF3-939F-ECC4EA9AD1DA}" dt="2022-09-06T07:21:22.480" v="232" actId="47"/>
        <pc:sldMkLst>
          <pc:docMk/>
          <pc:sldMk cId="2201693132" sldId="548"/>
        </pc:sldMkLst>
      </pc:sldChg>
      <pc:sldChg chg="modSp mod">
        <pc:chgData name="Marly Nick" userId="7c6cda1f-f0d0-41f0-b21f-739d865f3061" providerId="ADAL" clId="{4CF85908-1F42-4DF3-939F-ECC4EA9AD1DA}" dt="2022-09-06T08:18:07.377" v="2693" actId="207"/>
        <pc:sldMkLst>
          <pc:docMk/>
          <pc:sldMk cId="1320228581" sldId="1382"/>
        </pc:sldMkLst>
        <pc:spChg chg="mod">
          <ac:chgData name="Marly Nick" userId="7c6cda1f-f0d0-41f0-b21f-739d865f3061" providerId="ADAL" clId="{4CF85908-1F42-4DF3-939F-ECC4EA9AD1DA}" dt="2022-09-06T08:18:07.377" v="2693" actId="207"/>
          <ac:spMkLst>
            <pc:docMk/>
            <pc:sldMk cId="1320228581" sldId="1382"/>
            <ac:spMk id="2" creationId="{00000000-0000-0000-0000-000000000000}"/>
          </ac:spMkLst>
        </pc:spChg>
      </pc:sldChg>
      <pc:sldChg chg="modSp mod">
        <pc:chgData name="Marly Nick" userId="7c6cda1f-f0d0-41f0-b21f-739d865f3061" providerId="ADAL" clId="{4CF85908-1F42-4DF3-939F-ECC4EA9AD1DA}" dt="2022-09-06T07:10:12.180" v="118" actId="20577"/>
        <pc:sldMkLst>
          <pc:docMk/>
          <pc:sldMk cId="870841104" sldId="1400"/>
        </pc:sldMkLst>
        <pc:spChg chg="mod">
          <ac:chgData name="Marly Nick" userId="7c6cda1f-f0d0-41f0-b21f-739d865f3061" providerId="ADAL" clId="{4CF85908-1F42-4DF3-939F-ECC4EA9AD1DA}" dt="2022-09-06T07:10:12.180" v="118" actId="20577"/>
          <ac:spMkLst>
            <pc:docMk/>
            <pc:sldMk cId="870841104" sldId="1400"/>
            <ac:spMk id="3" creationId="{00000000-0000-0000-0000-000000000000}"/>
          </ac:spMkLst>
        </pc:spChg>
      </pc:sldChg>
      <pc:sldChg chg="addSp modSp mod modClrScheme chgLayout">
        <pc:chgData name="Marly Nick" userId="7c6cda1f-f0d0-41f0-b21f-739d865f3061" providerId="ADAL" clId="{4CF85908-1F42-4DF3-939F-ECC4EA9AD1DA}" dt="2022-09-06T09:32:48.304" v="3473" actId="14"/>
        <pc:sldMkLst>
          <pc:docMk/>
          <pc:sldMk cId="3448452127" sldId="1404"/>
        </pc:sldMkLst>
        <pc:spChg chg="mod ord">
          <ac:chgData name="Marly Nick" userId="7c6cda1f-f0d0-41f0-b21f-739d865f3061" providerId="ADAL" clId="{4CF85908-1F42-4DF3-939F-ECC4EA9AD1DA}" dt="2022-09-06T08:18:47.098" v="2694" actId="700"/>
          <ac:spMkLst>
            <pc:docMk/>
            <pc:sldMk cId="3448452127" sldId="1404"/>
            <ac:spMk id="2" creationId="{00000000-0000-0000-0000-000000000000}"/>
          </ac:spMkLst>
        </pc:spChg>
        <pc:spChg chg="add mod ord">
          <ac:chgData name="Marly Nick" userId="7c6cda1f-f0d0-41f0-b21f-739d865f3061" providerId="ADAL" clId="{4CF85908-1F42-4DF3-939F-ECC4EA9AD1DA}" dt="2022-09-06T09:32:48.304" v="3473" actId="14"/>
          <ac:spMkLst>
            <pc:docMk/>
            <pc:sldMk cId="3448452127" sldId="1404"/>
            <ac:spMk id="3" creationId="{5426BEDE-156E-4FC2-9129-E30A141F4A99}"/>
          </ac:spMkLst>
        </pc:spChg>
        <pc:spChg chg="mod ord">
          <ac:chgData name="Marly Nick" userId="7c6cda1f-f0d0-41f0-b21f-739d865f3061" providerId="ADAL" clId="{4CF85908-1F42-4DF3-939F-ECC4EA9AD1DA}" dt="2022-09-06T08:18:47.098" v="2694" actId="700"/>
          <ac:spMkLst>
            <pc:docMk/>
            <pc:sldMk cId="3448452127" sldId="1404"/>
            <ac:spMk id="5" creationId="{00000000-0000-0000-0000-000000000000}"/>
          </ac:spMkLst>
        </pc:spChg>
        <pc:picChg chg="mod ord">
          <ac:chgData name="Marly Nick" userId="7c6cda1f-f0d0-41f0-b21f-739d865f3061" providerId="ADAL" clId="{4CF85908-1F42-4DF3-939F-ECC4EA9AD1DA}" dt="2022-09-06T08:18:47.098" v="2694" actId="700"/>
          <ac:picMkLst>
            <pc:docMk/>
            <pc:sldMk cId="3448452127" sldId="1404"/>
            <ac:picMk id="4" creationId="{00000000-0000-0000-0000-000000000000}"/>
          </ac:picMkLst>
        </pc:picChg>
      </pc:sldChg>
      <pc:sldChg chg="modSp mod">
        <pc:chgData name="Marly Nick" userId="7c6cda1f-f0d0-41f0-b21f-739d865f3061" providerId="ADAL" clId="{4CF85908-1F42-4DF3-939F-ECC4EA9AD1DA}" dt="2022-09-06T07:38:33.510" v="1024" actId="20577"/>
        <pc:sldMkLst>
          <pc:docMk/>
          <pc:sldMk cId="1249034151" sldId="1405"/>
        </pc:sldMkLst>
        <pc:spChg chg="mod">
          <ac:chgData name="Marly Nick" userId="7c6cda1f-f0d0-41f0-b21f-739d865f3061" providerId="ADAL" clId="{4CF85908-1F42-4DF3-939F-ECC4EA9AD1DA}" dt="2022-09-06T07:38:33.510" v="1024" actId="20577"/>
          <ac:spMkLst>
            <pc:docMk/>
            <pc:sldMk cId="1249034151" sldId="1405"/>
            <ac:spMk id="3" creationId="{00000000-0000-0000-0000-000000000000}"/>
          </ac:spMkLst>
        </pc:spChg>
      </pc:sldChg>
      <pc:sldChg chg="modSp mod">
        <pc:chgData name="Marly Nick" userId="7c6cda1f-f0d0-41f0-b21f-739d865f3061" providerId="ADAL" clId="{4CF85908-1F42-4DF3-939F-ECC4EA9AD1DA}" dt="2022-09-06T07:40:44.562" v="1244" actId="113"/>
        <pc:sldMkLst>
          <pc:docMk/>
          <pc:sldMk cId="3573121780" sldId="1406"/>
        </pc:sldMkLst>
        <pc:spChg chg="mod">
          <ac:chgData name="Marly Nick" userId="7c6cda1f-f0d0-41f0-b21f-739d865f3061" providerId="ADAL" clId="{4CF85908-1F42-4DF3-939F-ECC4EA9AD1DA}" dt="2022-09-06T07:40:44.562" v="1244" actId="113"/>
          <ac:spMkLst>
            <pc:docMk/>
            <pc:sldMk cId="3573121780" sldId="1406"/>
            <ac:spMk id="3" creationId="{00000000-0000-0000-0000-000000000000}"/>
          </ac:spMkLst>
        </pc:spChg>
      </pc:sldChg>
      <pc:sldChg chg="modSp mod">
        <pc:chgData name="Marly Nick" userId="7c6cda1f-f0d0-41f0-b21f-739d865f3061" providerId="ADAL" clId="{4CF85908-1F42-4DF3-939F-ECC4EA9AD1DA}" dt="2022-09-06T07:37:58.825" v="1016" actId="20577"/>
        <pc:sldMkLst>
          <pc:docMk/>
          <pc:sldMk cId="304419778" sldId="1407"/>
        </pc:sldMkLst>
        <pc:spChg chg="mod">
          <ac:chgData name="Marly Nick" userId="7c6cda1f-f0d0-41f0-b21f-739d865f3061" providerId="ADAL" clId="{4CF85908-1F42-4DF3-939F-ECC4EA9AD1DA}" dt="2022-09-06T07:37:58.825" v="1016" actId="20577"/>
          <ac:spMkLst>
            <pc:docMk/>
            <pc:sldMk cId="304419778" sldId="1407"/>
            <ac:spMk id="2" creationId="{00000000-0000-0000-0000-000000000000}"/>
          </ac:spMkLst>
        </pc:spChg>
        <pc:graphicFrameChg chg="mod">
          <ac:chgData name="Marly Nick" userId="7c6cda1f-f0d0-41f0-b21f-739d865f3061" providerId="ADAL" clId="{4CF85908-1F42-4DF3-939F-ECC4EA9AD1DA}" dt="2022-09-06T07:01:42.554" v="2"/>
          <ac:graphicFrameMkLst>
            <pc:docMk/>
            <pc:sldMk cId="304419778" sldId="1407"/>
            <ac:graphicFrameMk id="4" creationId="{00000000-0000-0000-0000-000000000000}"/>
          </ac:graphicFrameMkLst>
        </pc:graphicFrameChg>
      </pc:sldChg>
      <pc:sldChg chg="modSp mod">
        <pc:chgData name="Marly Nick" userId="7c6cda1f-f0d0-41f0-b21f-739d865f3061" providerId="ADAL" clId="{4CF85908-1F42-4DF3-939F-ECC4EA9AD1DA}" dt="2022-09-06T07:06:10.653" v="56"/>
        <pc:sldMkLst>
          <pc:docMk/>
          <pc:sldMk cId="1424600048" sldId="1408"/>
        </pc:sldMkLst>
        <pc:spChg chg="mod">
          <ac:chgData name="Marly Nick" userId="7c6cda1f-f0d0-41f0-b21f-739d865f3061" providerId="ADAL" clId="{4CF85908-1F42-4DF3-939F-ECC4EA9AD1DA}" dt="2022-09-06T07:06:10.653" v="56"/>
          <ac:spMkLst>
            <pc:docMk/>
            <pc:sldMk cId="1424600048" sldId="1408"/>
            <ac:spMk id="3" creationId="{00000000-0000-0000-0000-000000000000}"/>
          </ac:spMkLst>
        </pc:spChg>
      </pc:sldChg>
      <pc:sldChg chg="del">
        <pc:chgData name="Marly Nick" userId="7c6cda1f-f0d0-41f0-b21f-739d865f3061" providerId="ADAL" clId="{4CF85908-1F42-4DF3-939F-ECC4EA9AD1DA}" dt="2022-09-06T07:09:47.523" v="91" actId="47"/>
        <pc:sldMkLst>
          <pc:docMk/>
          <pc:sldMk cId="830051554" sldId="1409"/>
        </pc:sldMkLst>
      </pc:sldChg>
      <pc:sldChg chg="modSp del mod ord">
        <pc:chgData name="Marly Nick" userId="7c6cda1f-f0d0-41f0-b21f-739d865f3061" providerId="ADAL" clId="{4CF85908-1F42-4DF3-939F-ECC4EA9AD1DA}" dt="2022-09-06T07:27:32.627" v="330" actId="47"/>
        <pc:sldMkLst>
          <pc:docMk/>
          <pc:sldMk cId="3079542851" sldId="1410"/>
        </pc:sldMkLst>
        <pc:spChg chg="mod">
          <ac:chgData name="Marly Nick" userId="7c6cda1f-f0d0-41f0-b21f-739d865f3061" providerId="ADAL" clId="{4CF85908-1F42-4DF3-939F-ECC4EA9AD1DA}" dt="2022-09-06T07:21:59.373" v="252" actId="20577"/>
          <ac:spMkLst>
            <pc:docMk/>
            <pc:sldMk cId="3079542851" sldId="1410"/>
            <ac:spMk id="3" creationId="{00000000-0000-0000-0000-000000000000}"/>
          </ac:spMkLst>
        </pc:spChg>
      </pc:sldChg>
      <pc:sldChg chg="modSp add mod">
        <pc:chgData name="Marly Nick" userId="7c6cda1f-f0d0-41f0-b21f-739d865f3061" providerId="ADAL" clId="{4CF85908-1F42-4DF3-939F-ECC4EA9AD1DA}" dt="2022-09-06T07:10:46.394" v="135" actId="20577"/>
        <pc:sldMkLst>
          <pc:docMk/>
          <pc:sldMk cId="830319966" sldId="1411"/>
        </pc:sldMkLst>
        <pc:spChg chg="mod">
          <ac:chgData name="Marly Nick" userId="7c6cda1f-f0d0-41f0-b21f-739d865f3061" providerId="ADAL" clId="{4CF85908-1F42-4DF3-939F-ECC4EA9AD1DA}" dt="2022-09-06T07:10:46.394" v="135" actId="20577"/>
          <ac:spMkLst>
            <pc:docMk/>
            <pc:sldMk cId="830319966" sldId="1411"/>
            <ac:spMk id="3" creationId="{00000000-0000-0000-0000-000000000000}"/>
          </ac:spMkLst>
        </pc:spChg>
      </pc:sldChg>
      <pc:sldChg chg="modSp add mod modNotesTx">
        <pc:chgData name="Marly Nick" userId="7c6cda1f-f0d0-41f0-b21f-739d865f3061" providerId="ADAL" clId="{4CF85908-1F42-4DF3-939F-ECC4EA9AD1DA}" dt="2022-09-06T08:07:47.017" v="2536" actId="20577"/>
        <pc:sldMkLst>
          <pc:docMk/>
          <pc:sldMk cId="2445661681" sldId="1412"/>
        </pc:sldMkLst>
        <pc:spChg chg="mod">
          <ac:chgData name="Marly Nick" userId="7c6cda1f-f0d0-41f0-b21f-739d865f3061" providerId="ADAL" clId="{4CF85908-1F42-4DF3-939F-ECC4EA9AD1DA}" dt="2022-09-06T08:07:47.017" v="2536" actId="20577"/>
          <ac:spMkLst>
            <pc:docMk/>
            <pc:sldMk cId="2445661681" sldId="1412"/>
            <ac:spMk id="3" creationId="{00000000-0000-0000-0000-000000000000}"/>
          </ac:spMkLst>
        </pc:spChg>
      </pc:sldChg>
      <pc:sldChg chg="new del">
        <pc:chgData name="Marly Nick" userId="7c6cda1f-f0d0-41f0-b21f-739d865f3061" providerId="ADAL" clId="{4CF85908-1F42-4DF3-939F-ECC4EA9AD1DA}" dt="2022-09-06T07:17:11.747" v="168" actId="47"/>
        <pc:sldMkLst>
          <pc:docMk/>
          <pc:sldMk cId="3164047632" sldId="1413"/>
        </pc:sldMkLst>
      </pc:sldChg>
      <pc:sldChg chg="modSp add mod">
        <pc:chgData name="Marly Nick" userId="7c6cda1f-f0d0-41f0-b21f-739d865f3061" providerId="ADAL" clId="{4CF85908-1F42-4DF3-939F-ECC4EA9AD1DA}" dt="2022-09-06T07:21:20.713" v="231"/>
        <pc:sldMkLst>
          <pc:docMk/>
          <pc:sldMk cId="3437613327" sldId="1413"/>
        </pc:sldMkLst>
        <pc:spChg chg="mod">
          <ac:chgData name="Marly Nick" userId="7c6cda1f-f0d0-41f0-b21f-739d865f3061" providerId="ADAL" clId="{4CF85908-1F42-4DF3-939F-ECC4EA9AD1DA}" dt="2022-09-06T07:21:20.713" v="231"/>
          <ac:spMkLst>
            <pc:docMk/>
            <pc:sldMk cId="3437613327" sldId="1413"/>
            <ac:spMk id="3" creationId="{00000000-0000-0000-0000-000000000000}"/>
          </ac:spMkLst>
        </pc:spChg>
      </pc:sldChg>
      <pc:sldChg chg="modSp add mod modNotesTx">
        <pc:chgData name="Marly Nick" userId="7c6cda1f-f0d0-41f0-b21f-739d865f3061" providerId="ADAL" clId="{4CF85908-1F42-4DF3-939F-ECC4EA9AD1DA}" dt="2022-09-06T07:34:22.677" v="800" actId="20577"/>
        <pc:sldMkLst>
          <pc:docMk/>
          <pc:sldMk cId="4283791214" sldId="1414"/>
        </pc:sldMkLst>
        <pc:spChg chg="mod">
          <ac:chgData name="Marly Nick" userId="7c6cda1f-f0d0-41f0-b21f-739d865f3061" providerId="ADAL" clId="{4CF85908-1F42-4DF3-939F-ECC4EA9AD1DA}" dt="2022-09-06T07:34:22.677" v="800" actId="20577"/>
          <ac:spMkLst>
            <pc:docMk/>
            <pc:sldMk cId="4283791214" sldId="1414"/>
            <ac:spMk id="2" creationId="{00000000-0000-0000-0000-000000000000}"/>
          </ac:spMkLst>
        </pc:spChg>
        <pc:spChg chg="mod">
          <ac:chgData name="Marly Nick" userId="7c6cda1f-f0d0-41f0-b21f-739d865f3061" providerId="ADAL" clId="{4CF85908-1F42-4DF3-939F-ECC4EA9AD1DA}" dt="2022-09-06T07:27:21.091" v="328" actId="20577"/>
          <ac:spMkLst>
            <pc:docMk/>
            <pc:sldMk cId="4283791214" sldId="1414"/>
            <ac:spMk id="3" creationId="{00000000-0000-0000-0000-000000000000}"/>
          </ac:spMkLst>
        </pc:spChg>
      </pc:sldChg>
      <pc:sldChg chg="addSp delSp modSp new mod modClrScheme chgLayout">
        <pc:chgData name="Marly Nick" userId="7c6cda1f-f0d0-41f0-b21f-739d865f3061" providerId="ADAL" clId="{4CF85908-1F42-4DF3-939F-ECC4EA9AD1DA}" dt="2022-09-06T07:29:51.890" v="344" actId="14100"/>
        <pc:sldMkLst>
          <pc:docMk/>
          <pc:sldMk cId="3505819102" sldId="1415"/>
        </pc:sldMkLst>
        <pc:spChg chg="del">
          <ac:chgData name="Marly Nick" userId="7c6cda1f-f0d0-41f0-b21f-739d865f3061" providerId="ADAL" clId="{4CF85908-1F42-4DF3-939F-ECC4EA9AD1DA}" dt="2022-09-06T07:28:31.461" v="332" actId="700"/>
          <ac:spMkLst>
            <pc:docMk/>
            <pc:sldMk cId="3505819102" sldId="1415"/>
            <ac:spMk id="2" creationId="{DC6CFB05-B9FD-40BA-B09E-C2E772669222}"/>
          </ac:spMkLst>
        </pc:spChg>
        <pc:spChg chg="mod ord">
          <ac:chgData name="Marly Nick" userId="7c6cda1f-f0d0-41f0-b21f-739d865f3061" providerId="ADAL" clId="{4CF85908-1F42-4DF3-939F-ECC4EA9AD1DA}" dt="2022-09-06T07:28:31.461" v="332" actId="700"/>
          <ac:spMkLst>
            <pc:docMk/>
            <pc:sldMk cId="3505819102" sldId="1415"/>
            <ac:spMk id="3" creationId="{DDAC297E-79D4-42A4-8F17-693176E26456}"/>
          </ac:spMkLst>
        </pc:spChg>
        <pc:spChg chg="del mod ord">
          <ac:chgData name="Marly Nick" userId="7c6cda1f-f0d0-41f0-b21f-739d865f3061" providerId="ADAL" clId="{4CF85908-1F42-4DF3-939F-ECC4EA9AD1DA}" dt="2022-09-06T07:28:31.461" v="332" actId="700"/>
          <ac:spMkLst>
            <pc:docMk/>
            <pc:sldMk cId="3505819102" sldId="1415"/>
            <ac:spMk id="4" creationId="{13EA6BBF-EAE4-4C79-9928-D1D83578152B}"/>
          </ac:spMkLst>
        </pc:spChg>
        <pc:spChg chg="add mod ord">
          <ac:chgData name="Marly Nick" userId="7c6cda1f-f0d0-41f0-b21f-739d865f3061" providerId="ADAL" clId="{4CF85908-1F42-4DF3-939F-ECC4EA9AD1DA}" dt="2022-09-06T07:29:40.759" v="342" actId="20577"/>
          <ac:spMkLst>
            <pc:docMk/>
            <pc:sldMk cId="3505819102" sldId="1415"/>
            <ac:spMk id="5" creationId="{72DD85FF-FBD4-4431-971E-4975F0204AF5}"/>
          </ac:spMkLst>
        </pc:spChg>
        <pc:graphicFrameChg chg="add mod modGraphic">
          <ac:chgData name="Marly Nick" userId="7c6cda1f-f0d0-41f0-b21f-739d865f3061" providerId="ADAL" clId="{4CF85908-1F42-4DF3-939F-ECC4EA9AD1DA}" dt="2022-09-06T07:29:51.890" v="344" actId="14100"/>
          <ac:graphicFrameMkLst>
            <pc:docMk/>
            <pc:sldMk cId="3505819102" sldId="1415"/>
            <ac:graphicFrameMk id="6" creationId="{D3AD74FA-0E16-405A-881B-313672C07826}"/>
          </ac:graphicFrameMkLst>
        </pc:graphicFrameChg>
      </pc:sldChg>
      <pc:sldChg chg="addSp delSp modSp new mod modClrScheme chgLayout">
        <pc:chgData name="Marly Nick" userId="7c6cda1f-f0d0-41f0-b21f-739d865f3061" providerId="ADAL" clId="{4CF85908-1F42-4DF3-939F-ECC4EA9AD1DA}" dt="2022-09-06T07:33:15.934" v="775" actId="313"/>
        <pc:sldMkLst>
          <pc:docMk/>
          <pc:sldMk cId="911464163" sldId="1416"/>
        </pc:sldMkLst>
        <pc:spChg chg="mod ord">
          <ac:chgData name="Marly Nick" userId="7c6cda1f-f0d0-41f0-b21f-739d865f3061" providerId="ADAL" clId="{4CF85908-1F42-4DF3-939F-ECC4EA9AD1DA}" dt="2022-09-06T07:30:15.887" v="346" actId="700"/>
          <ac:spMkLst>
            <pc:docMk/>
            <pc:sldMk cId="911464163" sldId="1416"/>
            <ac:spMk id="2" creationId="{B940D109-6A9F-4A2F-A977-8B5DB65F221C}"/>
          </ac:spMkLst>
        </pc:spChg>
        <pc:spChg chg="del mod ord">
          <ac:chgData name="Marly Nick" userId="7c6cda1f-f0d0-41f0-b21f-739d865f3061" providerId="ADAL" clId="{4CF85908-1F42-4DF3-939F-ECC4EA9AD1DA}" dt="2022-09-06T07:30:15.887" v="346" actId="700"/>
          <ac:spMkLst>
            <pc:docMk/>
            <pc:sldMk cId="911464163" sldId="1416"/>
            <ac:spMk id="3" creationId="{306EC5FF-B9F9-4F63-A54F-347E4ED6A76F}"/>
          </ac:spMkLst>
        </pc:spChg>
        <pc:spChg chg="add mod ord">
          <ac:chgData name="Marly Nick" userId="7c6cda1f-f0d0-41f0-b21f-739d865f3061" providerId="ADAL" clId="{4CF85908-1F42-4DF3-939F-ECC4EA9AD1DA}" dt="2022-09-06T07:31:53.508" v="543" actId="20577"/>
          <ac:spMkLst>
            <pc:docMk/>
            <pc:sldMk cId="911464163" sldId="1416"/>
            <ac:spMk id="4" creationId="{34FEC577-2188-4B69-9360-0154B8B02749}"/>
          </ac:spMkLst>
        </pc:spChg>
        <pc:spChg chg="add mod ord">
          <ac:chgData name="Marly Nick" userId="7c6cda1f-f0d0-41f0-b21f-739d865f3061" providerId="ADAL" clId="{4CF85908-1F42-4DF3-939F-ECC4EA9AD1DA}" dt="2022-09-06T07:33:15.934" v="775" actId="313"/>
          <ac:spMkLst>
            <pc:docMk/>
            <pc:sldMk cId="911464163" sldId="1416"/>
            <ac:spMk id="5" creationId="{C61DDFCC-2A20-4653-BD2B-3119CC77B277}"/>
          </ac:spMkLst>
        </pc:spChg>
      </pc:sldChg>
      <pc:sldChg chg="modSp new mod">
        <pc:chgData name="Marly Nick" userId="7c6cda1f-f0d0-41f0-b21f-739d865f3061" providerId="ADAL" clId="{4CF85908-1F42-4DF3-939F-ECC4EA9AD1DA}" dt="2022-09-06T07:46:21.784" v="1873" actId="6549"/>
        <pc:sldMkLst>
          <pc:docMk/>
          <pc:sldMk cId="377127256" sldId="1417"/>
        </pc:sldMkLst>
        <pc:spChg chg="mod">
          <ac:chgData name="Marly Nick" userId="7c6cda1f-f0d0-41f0-b21f-739d865f3061" providerId="ADAL" clId="{4CF85908-1F42-4DF3-939F-ECC4EA9AD1DA}" dt="2022-09-06T07:46:21.784" v="1873" actId="6549"/>
          <ac:spMkLst>
            <pc:docMk/>
            <pc:sldMk cId="377127256" sldId="1417"/>
            <ac:spMk id="2" creationId="{D3F8D231-46E1-415A-B5CD-905393761E37}"/>
          </ac:spMkLst>
        </pc:spChg>
        <pc:spChg chg="mod">
          <ac:chgData name="Marly Nick" userId="7c6cda1f-f0d0-41f0-b21f-739d865f3061" providerId="ADAL" clId="{4CF85908-1F42-4DF3-939F-ECC4EA9AD1DA}" dt="2022-09-06T07:41:45.107" v="1322" actId="20577"/>
          <ac:spMkLst>
            <pc:docMk/>
            <pc:sldMk cId="377127256" sldId="1417"/>
            <ac:spMk id="4" creationId="{08FB2920-F4EE-4FB1-934C-FA9C4B45BD69}"/>
          </ac:spMkLst>
        </pc:spChg>
      </pc:sldChg>
      <pc:sldChg chg="modSp add mod">
        <pc:chgData name="Marly Nick" userId="7c6cda1f-f0d0-41f0-b21f-739d865f3061" providerId="ADAL" clId="{4CF85908-1F42-4DF3-939F-ECC4EA9AD1DA}" dt="2022-09-06T07:47:17.440" v="1885" actId="20577"/>
        <pc:sldMkLst>
          <pc:docMk/>
          <pc:sldMk cId="3138095503" sldId="1418"/>
        </pc:sldMkLst>
        <pc:spChg chg="mod">
          <ac:chgData name="Marly Nick" userId="7c6cda1f-f0d0-41f0-b21f-739d865f3061" providerId="ADAL" clId="{4CF85908-1F42-4DF3-939F-ECC4EA9AD1DA}" dt="2022-09-06T07:47:17.440" v="1885" actId="20577"/>
          <ac:spMkLst>
            <pc:docMk/>
            <pc:sldMk cId="3138095503" sldId="1418"/>
            <ac:spMk id="3" creationId="{00000000-0000-0000-0000-000000000000}"/>
          </ac:spMkLst>
        </pc:spChg>
      </pc:sldChg>
      <pc:sldChg chg="modSp new mod">
        <pc:chgData name="Marly Nick" userId="7c6cda1f-f0d0-41f0-b21f-739d865f3061" providerId="ADAL" clId="{4CF85908-1F42-4DF3-939F-ECC4EA9AD1DA}" dt="2022-09-06T07:50:37.957" v="2024"/>
        <pc:sldMkLst>
          <pc:docMk/>
          <pc:sldMk cId="954072404" sldId="1419"/>
        </pc:sldMkLst>
        <pc:spChg chg="mod">
          <ac:chgData name="Marly Nick" userId="7c6cda1f-f0d0-41f0-b21f-739d865f3061" providerId="ADAL" clId="{4CF85908-1F42-4DF3-939F-ECC4EA9AD1DA}" dt="2022-09-06T07:50:37.957" v="2024"/>
          <ac:spMkLst>
            <pc:docMk/>
            <pc:sldMk cId="954072404" sldId="1419"/>
            <ac:spMk id="4" creationId="{17DACB40-A1B9-4B20-9774-019EC71FC2CB}"/>
          </ac:spMkLst>
        </pc:spChg>
      </pc:sldChg>
      <pc:sldChg chg="modSp new mod ord">
        <pc:chgData name="Marly Nick" userId="7c6cda1f-f0d0-41f0-b21f-739d865f3061" providerId="ADAL" clId="{4CF85908-1F42-4DF3-939F-ECC4EA9AD1DA}" dt="2022-09-06T07:55:41.108" v="2202"/>
        <pc:sldMkLst>
          <pc:docMk/>
          <pc:sldMk cId="4085753198" sldId="1420"/>
        </pc:sldMkLst>
        <pc:spChg chg="mod">
          <ac:chgData name="Marly Nick" userId="7c6cda1f-f0d0-41f0-b21f-739d865f3061" providerId="ADAL" clId="{4CF85908-1F42-4DF3-939F-ECC4EA9AD1DA}" dt="2022-09-06T07:55:31.017" v="2200" actId="20577"/>
          <ac:spMkLst>
            <pc:docMk/>
            <pc:sldMk cId="4085753198" sldId="1420"/>
            <ac:spMk id="2" creationId="{DF235F4D-156D-4741-A542-0BE10526437B}"/>
          </ac:spMkLst>
        </pc:spChg>
        <pc:spChg chg="mod">
          <ac:chgData name="Marly Nick" userId="7c6cda1f-f0d0-41f0-b21f-739d865f3061" providerId="ADAL" clId="{4CF85908-1F42-4DF3-939F-ECC4EA9AD1DA}" dt="2022-09-06T07:50:30.398" v="2021" actId="20577"/>
          <ac:spMkLst>
            <pc:docMk/>
            <pc:sldMk cId="4085753198" sldId="1420"/>
            <ac:spMk id="4" creationId="{E4277AB7-158C-4981-B04F-6E81F2F62425}"/>
          </ac:spMkLst>
        </pc:spChg>
      </pc:sldChg>
      <pc:sldChg chg="modSp add mod">
        <pc:chgData name="Marly Nick" userId="7c6cda1f-f0d0-41f0-b21f-739d865f3061" providerId="ADAL" clId="{4CF85908-1F42-4DF3-939F-ECC4EA9AD1DA}" dt="2022-09-06T08:08:24.001" v="2583" actId="313"/>
        <pc:sldMkLst>
          <pc:docMk/>
          <pc:sldMk cId="700628931" sldId="1421"/>
        </pc:sldMkLst>
        <pc:spChg chg="mod">
          <ac:chgData name="Marly Nick" userId="7c6cda1f-f0d0-41f0-b21f-739d865f3061" providerId="ADAL" clId="{4CF85908-1F42-4DF3-939F-ECC4EA9AD1DA}" dt="2022-09-06T08:08:24.001" v="2583" actId="313"/>
          <ac:spMkLst>
            <pc:docMk/>
            <pc:sldMk cId="700628931" sldId="1421"/>
            <ac:spMk id="3" creationId="{00000000-0000-0000-0000-000000000000}"/>
          </ac:spMkLst>
        </pc:spChg>
      </pc:sldChg>
      <pc:sldMasterChg chg="delSldLayout">
        <pc:chgData name="Marly Nick" userId="7c6cda1f-f0d0-41f0-b21f-739d865f3061" providerId="ADAL" clId="{4CF85908-1F42-4DF3-939F-ECC4EA9AD1DA}" dt="2022-09-06T07:21:22.480" v="232" actId="47"/>
        <pc:sldMasterMkLst>
          <pc:docMk/>
          <pc:sldMasterMk cId="3465335338" sldId="2147483907"/>
        </pc:sldMasterMkLst>
        <pc:sldLayoutChg chg="del">
          <pc:chgData name="Marly Nick" userId="7c6cda1f-f0d0-41f0-b21f-739d865f3061" providerId="ADAL" clId="{4CF85908-1F42-4DF3-939F-ECC4EA9AD1DA}" dt="2022-09-06T07:21:22.480" v="232" actId="47"/>
          <pc:sldLayoutMkLst>
            <pc:docMk/>
            <pc:sldMasterMk cId="3465335338" sldId="2147483907"/>
            <pc:sldLayoutMk cId="1983385554" sldId="2147483934"/>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79963A8-760C-486B-97D3-9A1A32343ACB}" type="datetimeFigureOut">
              <a:rPr lang="en-US" smtClean="0"/>
              <a:t>10/10/2022</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12455AD-D708-4BED-A8DD-C24DB34DEF03}" type="slidenum">
              <a:rPr lang="en-US" smtClean="0"/>
              <a:t>‹nr.›</a:t>
            </a:fld>
            <a:endParaRPr lang="en-US"/>
          </a:p>
        </p:txBody>
      </p:sp>
    </p:spTree>
    <p:extLst>
      <p:ext uri="{BB962C8B-B14F-4D97-AF65-F5344CB8AC3E}">
        <p14:creationId xmlns:p14="http://schemas.microsoft.com/office/powerpoint/2010/main" val="1360783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7472D4DB-24C3-43B8-8E4A-324AA65BA7B2}" type="datetimeFigureOut">
              <a:rPr lang="en-US"/>
              <a:pPr>
                <a:defRPr/>
              </a:pPr>
              <a:t>10/10/2022</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B9A4C6B6-9186-44B6-AEB1-8528D7C6E6ED}" type="slidenum">
              <a:rPr lang="en-US"/>
              <a:pPr>
                <a:defRPr/>
              </a:pPr>
              <a:t>‹nr.›</a:t>
            </a:fld>
            <a:endParaRPr lang="en-US"/>
          </a:p>
        </p:txBody>
      </p:sp>
    </p:spTree>
    <p:extLst>
      <p:ext uri="{BB962C8B-B14F-4D97-AF65-F5344CB8AC3E}">
        <p14:creationId xmlns:p14="http://schemas.microsoft.com/office/powerpoint/2010/main" val="960839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a:defRPr/>
            </a:pPr>
            <a:fld id="{B9A4C6B6-9186-44B6-AEB1-8528D7C6E6ED}" type="slidenum">
              <a:rPr lang="en-US" smtClean="0"/>
              <a:pPr>
                <a:defRPr/>
              </a:pPr>
              <a:t>5</a:t>
            </a:fld>
            <a:endParaRPr lang="en-US"/>
          </a:p>
        </p:txBody>
      </p:sp>
    </p:spTree>
    <p:extLst>
      <p:ext uri="{BB962C8B-B14F-4D97-AF65-F5344CB8AC3E}">
        <p14:creationId xmlns:p14="http://schemas.microsoft.com/office/powerpoint/2010/main" val="326087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a:defRPr/>
            </a:pPr>
            <a:fld id="{B9A4C6B6-9186-44B6-AEB1-8528D7C6E6ED}" type="slidenum">
              <a:rPr lang="en-US" smtClean="0"/>
              <a:pPr>
                <a:defRPr/>
              </a:pPr>
              <a:t>6</a:t>
            </a:fld>
            <a:endParaRPr lang="en-US"/>
          </a:p>
        </p:txBody>
      </p:sp>
    </p:spTree>
    <p:extLst>
      <p:ext uri="{BB962C8B-B14F-4D97-AF65-F5344CB8AC3E}">
        <p14:creationId xmlns:p14="http://schemas.microsoft.com/office/powerpoint/2010/main" val="2707586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a:defRPr/>
            </a:pPr>
            <a:fld id="{B9A4C6B6-9186-44B6-AEB1-8528D7C6E6ED}" type="slidenum">
              <a:rPr lang="en-US" smtClean="0"/>
              <a:pPr>
                <a:defRPr/>
              </a:pPr>
              <a:t>7</a:t>
            </a:fld>
            <a:endParaRPr lang="en-US"/>
          </a:p>
        </p:txBody>
      </p:sp>
    </p:spTree>
    <p:extLst>
      <p:ext uri="{BB962C8B-B14F-4D97-AF65-F5344CB8AC3E}">
        <p14:creationId xmlns:p14="http://schemas.microsoft.com/office/powerpoint/2010/main" val="3320287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a:defRPr/>
            </a:pPr>
            <a:fld id="{B9A4C6B6-9186-44B6-AEB1-8528D7C6E6ED}" type="slidenum">
              <a:rPr lang="en-US" smtClean="0"/>
              <a:pPr>
                <a:defRPr/>
              </a:pPr>
              <a:t>8</a:t>
            </a:fld>
            <a:endParaRPr lang="en-US"/>
          </a:p>
        </p:txBody>
      </p:sp>
    </p:spTree>
    <p:extLst>
      <p:ext uri="{BB962C8B-B14F-4D97-AF65-F5344CB8AC3E}">
        <p14:creationId xmlns:p14="http://schemas.microsoft.com/office/powerpoint/2010/main" val="20519322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4.png"/></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32160" y="1265211"/>
            <a:ext cx="10363200" cy="1470025"/>
          </a:xfrm>
          <a:prstGeom prst="rect">
            <a:avLst/>
          </a:prstGeom>
        </p:spPr>
        <p:txBody>
          <a:bodyPr/>
          <a:lstStyle>
            <a:lvl1pPr algn="ctr">
              <a:defRPr>
                <a:solidFill>
                  <a:srgbClr val="0087BE"/>
                </a:solidFill>
                <a:latin typeface="+mn-lt"/>
              </a:defRPr>
            </a:lvl1pPr>
          </a:lstStyle>
          <a:p>
            <a:r>
              <a:rPr lang="en-US" dirty="0"/>
              <a:t>Click to edit Master title style</a:t>
            </a:r>
            <a:endParaRPr lang="fr-BE" dirty="0"/>
          </a:p>
        </p:txBody>
      </p:sp>
      <p:sp>
        <p:nvSpPr>
          <p:cNvPr id="3" name="Subtitle 2"/>
          <p:cNvSpPr>
            <a:spLocks noGrp="1"/>
          </p:cNvSpPr>
          <p:nvPr>
            <p:ph type="subTitle" idx="1"/>
          </p:nvPr>
        </p:nvSpPr>
        <p:spPr>
          <a:xfrm>
            <a:off x="2500875" y="2774426"/>
            <a:ext cx="8534400" cy="895961"/>
          </a:xfrm>
          <a:prstGeom prst="rect">
            <a:avLst/>
          </a:prstGeom>
        </p:spPr>
        <p:txBody>
          <a:bodyPr/>
          <a:lstStyle>
            <a:lvl1pPr marL="0" indent="0" algn="ctr">
              <a:buNone/>
              <a:defRPr>
                <a:solidFill>
                  <a:schemeClr val="tx1">
                    <a:tint val="75000"/>
                  </a:schemeClr>
                </a:solidFill>
              </a:defRPr>
            </a:lvl1pPr>
            <a:lvl2pPr marL="457192" indent="0" algn="ctr">
              <a:buNone/>
              <a:defRPr>
                <a:solidFill>
                  <a:schemeClr val="tx1">
                    <a:tint val="75000"/>
                  </a:schemeClr>
                </a:solidFill>
              </a:defRPr>
            </a:lvl2pPr>
            <a:lvl3pPr marL="914384" indent="0" algn="ctr">
              <a:buNone/>
              <a:defRPr>
                <a:solidFill>
                  <a:schemeClr val="tx1">
                    <a:tint val="75000"/>
                  </a:schemeClr>
                </a:solidFill>
              </a:defRPr>
            </a:lvl3pPr>
            <a:lvl4pPr marL="1371577" indent="0" algn="ctr">
              <a:buNone/>
              <a:defRPr>
                <a:solidFill>
                  <a:schemeClr val="tx1">
                    <a:tint val="75000"/>
                  </a:schemeClr>
                </a:solidFill>
              </a:defRPr>
            </a:lvl4pPr>
            <a:lvl5pPr marL="1828767" indent="0" algn="ctr">
              <a:buNone/>
              <a:defRPr>
                <a:solidFill>
                  <a:schemeClr val="tx1">
                    <a:tint val="75000"/>
                  </a:schemeClr>
                </a:solidFill>
              </a:defRPr>
            </a:lvl5pPr>
            <a:lvl6pPr marL="2285961" indent="0" algn="ctr">
              <a:buNone/>
              <a:defRPr>
                <a:solidFill>
                  <a:schemeClr val="tx1">
                    <a:tint val="75000"/>
                  </a:schemeClr>
                </a:solidFill>
              </a:defRPr>
            </a:lvl6pPr>
            <a:lvl7pPr marL="2743152" indent="0" algn="ctr">
              <a:buNone/>
              <a:defRPr>
                <a:solidFill>
                  <a:schemeClr val="tx1">
                    <a:tint val="75000"/>
                  </a:schemeClr>
                </a:solidFill>
              </a:defRPr>
            </a:lvl7pPr>
            <a:lvl8pPr marL="3200343" indent="0" algn="ctr">
              <a:buNone/>
              <a:defRPr>
                <a:solidFill>
                  <a:schemeClr val="tx1">
                    <a:tint val="75000"/>
                  </a:schemeClr>
                </a:solidFill>
              </a:defRPr>
            </a:lvl8pPr>
            <a:lvl9pPr marL="3657537" indent="0" algn="ctr">
              <a:buNone/>
              <a:defRPr>
                <a:solidFill>
                  <a:schemeClr val="tx1">
                    <a:tint val="75000"/>
                  </a:schemeClr>
                </a:solidFill>
              </a:defRPr>
            </a:lvl9pPr>
          </a:lstStyle>
          <a:p>
            <a:r>
              <a:rPr lang="en-US" dirty="0"/>
              <a:t>Click to edit Master subtitle style</a:t>
            </a:r>
            <a:endParaRPr lang="fr-BE" dirty="0"/>
          </a:p>
        </p:txBody>
      </p:sp>
      <p:grpSp>
        <p:nvGrpSpPr>
          <p:cNvPr id="6" name="Group 11"/>
          <p:cNvGrpSpPr>
            <a:grpSpLocks/>
          </p:cNvGrpSpPr>
          <p:nvPr userDrawn="1"/>
        </p:nvGrpSpPr>
        <p:grpSpPr bwMode="auto">
          <a:xfrm>
            <a:off x="6888085" y="3068967"/>
            <a:ext cx="5571706" cy="2800767"/>
            <a:chOff x="4496908" y="2676525"/>
            <a:chExt cx="4178780" cy="2802021"/>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96909" y="3629091"/>
              <a:ext cx="29093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96908" y="4151911"/>
              <a:ext cx="307724"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userDrawn="1"/>
          </p:nvSpPr>
          <p:spPr bwMode="auto">
            <a:xfrm>
              <a:off x="4787900" y="2676525"/>
              <a:ext cx="3887788" cy="2802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r>
                <a:rPr lang="fr-BE" altLang="en-US" sz="1600" dirty="0">
                  <a:latin typeface="+mn-lt"/>
                  <a:cs typeface="Arial" pitchFamily="34" charset="0"/>
                </a:rPr>
                <a:t>frank.robben@mail.fgov.be </a:t>
              </a:r>
            </a:p>
            <a:p>
              <a:pPr>
                <a:defRPr/>
              </a:pPr>
              <a:endParaRPr lang="fr-BE" altLang="en-US" sz="1600" dirty="0">
                <a:latin typeface="+mn-lt"/>
                <a:cs typeface="Arial" pitchFamily="34" charset="0"/>
                <a:sym typeface="Arial" pitchFamily="34" charset="0"/>
              </a:endParaRPr>
            </a:p>
            <a:p>
              <a:pPr>
                <a:defRPr/>
              </a:pPr>
              <a:r>
                <a:rPr lang="fr-BE" altLang="en-US" sz="1600" dirty="0">
                  <a:latin typeface="+mn-lt"/>
                  <a:cs typeface="Arial" pitchFamily="34" charset="0"/>
                  <a:sym typeface="Arial" pitchFamily="34" charset="0"/>
                </a:rPr>
                <a:t>@FrRobben</a:t>
              </a:r>
            </a:p>
            <a:p>
              <a:pPr>
                <a:defRPr/>
              </a:pPr>
              <a:endParaRPr lang="fr-BE" altLang="en-US" sz="1600" dirty="0">
                <a:latin typeface="+mn-lt"/>
                <a:cs typeface="Arial" pitchFamily="34" charset="0"/>
                <a:sym typeface="Arial" pitchFamily="34" charset="0"/>
              </a:endParaRPr>
            </a:p>
            <a:p>
              <a:pPr marL="0" marR="0" indent="0" algn="l" defTabSz="914400" rtl="0" eaLnBrk="1" fontAlgn="base" latinLnBrk="0" hangingPunct="1">
                <a:lnSpc>
                  <a:spcPct val="100000"/>
                </a:lnSpc>
                <a:spcBef>
                  <a:spcPct val="0"/>
                </a:spcBef>
                <a:spcAft>
                  <a:spcPct val="0"/>
                </a:spcAft>
                <a:buClrTx/>
                <a:buSzTx/>
                <a:buFontTx/>
                <a:buNone/>
                <a:tabLst/>
                <a:defRPr/>
              </a:pPr>
              <a:r>
                <a:rPr lang="fr-BE" altLang="en-US" sz="1600" kern="1200" dirty="0">
                  <a:solidFill>
                    <a:schemeClr val="tx1"/>
                  </a:solidFill>
                  <a:latin typeface="+mn-lt"/>
                  <a:ea typeface="+mn-ea"/>
                  <a:cs typeface="Arial" pitchFamily="34" charset="0"/>
                  <a:sym typeface="Arial" pitchFamily="34" charset="0"/>
                </a:rPr>
                <a:t>https://www.frankrobben.be</a:t>
              </a:r>
              <a:endParaRPr lang="fr-BE" altLang="en-US" sz="1600" kern="1200" dirty="0">
                <a:solidFill>
                  <a:schemeClr val="tx1"/>
                </a:solidFill>
                <a:latin typeface="+mn-lt"/>
                <a:ea typeface="+mn-ea"/>
                <a:cs typeface="Arial" pitchFamily="34" charset="0"/>
              </a:endParaRPr>
            </a:p>
            <a:p>
              <a:pPr>
                <a:defRPr/>
              </a:pPr>
              <a:r>
                <a:rPr lang="nl-BE" altLang="en-US" sz="1600" dirty="0">
                  <a:latin typeface="+mn-lt"/>
                  <a:cs typeface="Arial" pitchFamily="34" charset="0"/>
                  <a:sym typeface="Arial" pitchFamily="34" charset="0"/>
                </a:rPr>
                <a:t>https://www.ksz.fgov.be</a:t>
              </a:r>
              <a:endParaRPr lang="fr-BE" altLang="en-US" sz="1600" dirty="0">
                <a:latin typeface="+mn-lt"/>
                <a:cs typeface="Arial" pitchFamily="34" charset="0"/>
                <a:sym typeface="Arial" pitchFamily="34" charset="0"/>
              </a:endParaRPr>
            </a:p>
            <a:p>
              <a:pPr>
                <a:defRPr/>
              </a:pPr>
              <a:r>
                <a:rPr lang="fr-BE" altLang="en-US" sz="1600" dirty="0">
                  <a:latin typeface="+mn-lt"/>
                  <a:cs typeface="Arial" pitchFamily="34" charset="0"/>
                  <a:sym typeface="Arial" pitchFamily="34" charset="0"/>
                </a:rPr>
                <a:t>https://www.ehealth.fgov.be</a:t>
              </a:r>
            </a:p>
          </p:txBody>
        </p:sp>
      </p:grpSp>
    </p:spTree>
    <p:extLst>
      <p:ext uri="{BB962C8B-B14F-4D97-AF65-F5344CB8AC3E}">
        <p14:creationId xmlns:p14="http://schemas.microsoft.com/office/powerpoint/2010/main" val="267343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fr-BE" dirty="0"/>
          </a:p>
        </p:txBody>
      </p:sp>
      <p:sp>
        <p:nvSpPr>
          <p:cNvPr id="3" name="Date Placeholder 2"/>
          <p:cNvSpPr>
            <a:spLocks noGrp="1"/>
          </p:cNvSpPr>
          <p:nvPr>
            <p:ph type="dt" sz="half" idx="10"/>
          </p:nvPr>
        </p:nvSpPr>
        <p:spPr>
          <a:xfrm>
            <a:off x="1" y="6536343"/>
            <a:ext cx="1115415" cy="216000"/>
          </a:xfrm>
          <a:prstGeom prst="rect">
            <a:avLst/>
          </a:prstGeom>
        </p:spPr>
        <p:txBody>
          <a:bodyPr/>
          <a:lstStyle/>
          <a:p>
            <a:endParaRPr lang="nl-BE" dirty="0"/>
          </a:p>
        </p:txBody>
      </p:sp>
      <p:sp>
        <p:nvSpPr>
          <p:cNvPr id="4" name="Footer Placeholder 3"/>
          <p:cNvSpPr>
            <a:spLocks noGrp="1"/>
          </p:cNvSpPr>
          <p:nvPr>
            <p:ph type="ftr" sz="quarter" idx="11"/>
          </p:nvPr>
        </p:nvSpPr>
        <p:spPr>
          <a:xfrm>
            <a:off x="1212454" y="6536343"/>
            <a:ext cx="9876100" cy="216000"/>
          </a:xfrm>
          <a:prstGeom prst="rect">
            <a:avLst/>
          </a:prstGeom>
        </p:spPr>
        <p:txBody>
          <a:bodyPr/>
          <a:lstStyle/>
          <a:p>
            <a:endParaRPr lang="nl-BE" dirty="0"/>
          </a:p>
        </p:txBody>
      </p:sp>
      <p:sp>
        <p:nvSpPr>
          <p:cNvPr id="5" name="Slide Number Placeholder 4"/>
          <p:cNvSpPr>
            <a:spLocks noGrp="1"/>
          </p:cNvSpPr>
          <p:nvPr>
            <p:ph type="sldNum" sz="quarter" idx="12"/>
          </p:nvPr>
        </p:nvSpPr>
        <p:spPr>
          <a:xfrm>
            <a:off x="11152759" y="6536343"/>
            <a:ext cx="642189" cy="216000"/>
          </a:xfrm>
          <a:prstGeom prst="rect">
            <a:avLst/>
          </a:prstGeom>
        </p:spPr>
        <p:txBody>
          <a:bodyPr/>
          <a:lstStyle/>
          <a:p>
            <a:fld id="{13B540AB-6939-4937-A918-1D15FF1C7CE3}" type="slidenum">
              <a:rPr lang="nl-BE" smtClean="0"/>
              <a:pPr/>
              <a:t>‹nr.›</a:t>
            </a:fld>
            <a:endParaRPr lang="nl-BE" dirty="0"/>
          </a:p>
        </p:txBody>
      </p:sp>
      <p:sp>
        <p:nvSpPr>
          <p:cNvPr id="12" name="Text Placeholder 11"/>
          <p:cNvSpPr>
            <a:spLocks noGrp="1"/>
          </p:cNvSpPr>
          <p:nvPr>
            <p:ph type="body" sz="quarter" idx="13"/>
          </p:nvPr>
        </p:nvSpPr>
        <p:spPr>
          <a:xfrm>
            <a:off x="527381" y="1052736"/>
            <a:ext cx="11664619" cy="54726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Tree>
    <p:extLst>
      <p:ext uri="{BB962C8B-B14F-4D97-AF65-F5344CB8AC3E}">
        <p14:creationId xmlns:p14="http://schemas.microsoft.com/office/powerpoint/2010/main" val="366294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ustom - 2 col left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3C9B24-F1A3-7C43-9D8C-114820AF1796}"/>
              </a:ext>
            </a:extLst>
          </p:cNvPr>
          <p:cNvSpPr/>
          <p:nvPr userDrawn="1"/>
        </p:nvSpPr>
        <p:spPr>
          <a:xfrm>
            <a:off x="-1" y="0"/>
            <a:ext cx="12192001" cy="1219200"/>
          </a:xfrm>
          <a:prstGeom prst="rect">
            <a:avLst/>
          </a:prstGeom>
          <a:gradFill>
            <a:gsLst>
              <a:gs pos="100000">
                <a:srgbClr val="0C6EAA"/>
              </a:gs>
              <a:gs pos="10000">
                <a:srgbClr val="4BA0D2"/>
              </a:gs>
            </a:gsLst>
            <a:lin ang="0" scaled="0"/>
          </a:gradFill>
          <a:ln w="285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dirty="0" err="1">
              <a:solidFill>
                <a:schemeClr val="tx1"/>
              </a:solidFill>
            </a:endParaRPr>
          </a:p>
        </p:txBody>
      </p:sp>
      <p:sp>
        <p:nvSpPr>
          <p:cNvPr id="9" name="Content Placeholder 14">
            <a:extLst>
              <a:ext uri="{FF2B5EF4-FFF2-40B4-BE49-F238E27FC236}">
                <a16:creationId xmlns:a16="http://schemas.microsoft.com/office/drawing/2014/main" id="{5CB5A0A6-E63B-BC41-8540-D1E4EA5237ED}"/>
              </a:ext>
            </a:extLst>
          </p:cNvPr>
          <p:cNvSpPr>
            <a:spLocks noGrp="1"/>
          </p:cNvSpPr>
          <p:nvPr>
            <p:ph sz="quarter" idx="14"/>
          </p:nvPr>
        </p:nvSpPr>
        <p:spPr>
          <a:xfrm>
            <a:off x="399012" y="1379913"/>
            <a:ext cx="11371950"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BA2CD1E3-FD4F-0743-AAEC-069ECD9D1EA2}"/>
              </a:ext>
            </a:extLst>
          </p:cNvPr>
          <p:cNvSpPr>
            <a:spLocks noGrp="1"/>
          </p:cNvSpPr>
          <p:nvPr>
            <p:ph type="title" hasCustomPrompt="1"/>
          </p:nvPr>
        </p:nvSpPr>
        <p:spPr>
          <a:xfrm>
            <a:off x="339435" y="17927"/>
            <a:ext cx="11431526" cy="1129556"/>
          </a:xfrm>
          <a:prstGeom prst="rect">
            <a:avLst/>
          </a:prstGeom>
        </p:spPr>
        <p:txBody>
          <a:bodyPr>
            <a:normAutofit/>
          </a:bodyPr>
          <a:lstStyle>
            <a:lvl1pPr>
              <a:defRPr sz="3000">
                <a:solidFill>
                  <a:schemeClr val="bg1"/>
                </a:solidFill>
              </a:defRPr>
            </a:lvl1pPr>
          </a:lstStyle>
          <a:p>
            <a:r>
              <a:rPr lang="en-US" dirty="0"/>
              <a:t>Two column layout — option 1 left image</a:t>
            </a:r>
          </a:p>
        </p:txBody>
      </p:sp>
      <p:sp>
        <p:nvSpPr>
          <p:cNvPr id="12" name="Slide Number Placeholder 5">
            <a:extLst>
              <a:ext uri="{FF2B5EF4-FFF2-40B4-BE49-F238E27FC236}">
                <a16:creationId xmlns:a16="http://schemas.microsoft.com/office/drawing/2014/main" id="{0C467AD2-1A83-534E-A2AD-35C51302E734}"/>
              </a:ext>
            </a:extLst>
          </p:cNvPr>
          <p:cNvSpPr>
            <a:spLocks noGrp="1"/>
          </p:cNvSpPr>
          <p:nvPr>
            <p:ph type="sldNum" sz="quarter" idx="12"/>
          </p:nvPr>
        </p:nvSpPr>
        <p:spPr>
          <a:xfrm>
            <a:off x="9027761" y="6270275"/>
            <a:ext cx="2743200" cy="365125"/>
          </a:xfrm>
          <a:prstGeom prst="rect">
            <a:avLst/>
          </a:prstGeom>
        </p:spPr>
        <p:txBody>
          <a:bodyPr/>
          <a:lstStyle/>
          <a:p>
            <a:fld id="{D45B42A2-12DC-D04A-88D3-A93CC82DF348}" type="slidenum">
              <a:rPr lang="en-US" smtClean="0"/>
              <a:t>‹nr.›</a:t>
            </a:fld>
            <a:endParaRPr lang="en-US" dirty="0"/>
          </a:p>
        </p:txBody>
      </p:sp>
    </p:spTree>
    <p:extLst>
      <p:ext uri="{BB962C8B-B14F-4D97-AF65-F5344CB8AC3E}">
        <p14:creationId xmlns:p14="http://schemas.microsoft.com/office/powerpoint/2010/main" val="597304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 2 col left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3C9B24-F1A3-7C43-9D8C-114820AF1796}"/>
              </a:ext>
            </a:extLst>
          </p:cNvPr>
          <p:cNvSpPr/>
          <p:nvPr userDrawn="1"/>
        </p:nvSpPr>
        <p:spPr>
          <a:xfrm>
            <a:off x="-1" y="0"/>
            <a:ext cx="12192001" cy="1219200"/>
          </a:xfrm>
          <a:prstGeom prst="rect">
            <a:avLst/>
          </a:prstGeom>
          <a:gradFill>
            <a:gsLst>
              <a:gs pos="100000">
                <a:srgbClr val="0C6EAA"/>
              </a:gs>
              <a:gs pos="10000">
                <a:srgbClr val="4BA0D2"/>
              </a:gs>
            </a:gsLst>
            <a:lin ang="0" scaled="0"/>
          </a:gradFill>
          <a:ln w="285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dirty="0" err="1">
              <a:solidFill>
                <a:schemeClr val="tx1"/>
              </a:solidFill>
            </a:endParaRPr>
          </a:p>
        </p:txBody>
      </p:sp>
      <p:sp>
        <p:nvSpPr>
          <p:cNvPr id="9" name="Content Placeholder 14">
            <a:extLst>
              <a:ext uri="{FF2B5EF4-FFF2-40B4-BE49-F238E27FC236}">
                <a16:creationId xmlns:a16="http://schemas.microsoft.com/office/drawing/2014/main" id="{5CB5A0A6-E63B-BC41-8540-D1E4EA5237ED}"/>
              </a:ext>
            </a:extLst>
          </p:cNvPr>
          <p:cNvSpPr>
            <a:spLocks noGrp="1"/>
          </p:cNvSpPr>
          <p:nvPr>
            <p:ph sz="quarter" idx="14"/>
          </p:nvPr>
        </p:nvSpPr>
        <p:spPr>
          <a:xfrm>
            <a:off x="399012" y="1379913"/>
            <a:ext cx="5258304"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BA2CD1E3-FD4F-0743-AAEC-069ECD9D1EA2}"/>
              </a:ext>
            </a:extLst>
          </p:cNvPr>
          <p:cNvSpPr>
            <a:spLocks noGrp="1"/>
          </p:cNvSpPr>
          <p:nvPr>
            <p:ph type="title" hasCustomPrompt="1"/>
          </p:nvPr>
        </p:nvSpPr>
        <p:spPr>
          <a:xfrm>
            <a:off x="339435" y="17927"/>
            <a:ext cx="11431526" cy="1129556"/>
          </a:xfrm>
          <a:prstGeom prst="rect">
            <a:avLst/>
          </a:prstGeom>
        </p:spPr>
        <p:txBody>
          <a:bodyPr>
            <a:normAutofit/>
          </a:bodyPr>
          <a:lstStyle>
            <a:lvl1pPr>
              <a:defRPr sz="3000">
                <a:solidFill>
                  <a:schemeClr val="bg1"/>
                </a:solidFill>
              </a:defRPr>
            </a:lvl1pPr>
          </a:lstStyle>
          <a:p>
            <a:r>
              <a:rPr lang="en-US" dirty="0"/>
              <a:t>Two column layout — option 1 left image</a:t>
            </a:r>
          </a:p>
        </p:txBody>
      </p:sp>
      <p:sp>
        <p:nvSpPr>
          <p:cNvPr id="12" name="Slide Number Placeholder 5">
            <a:extLst>
              <a:ext uri="{FF2B5EF4-FFF2-40B4-BE49-F238E27FC236}">
                <a16:creationId xmlns:a16="http://schemas.microsoft.com/office/drawing/2014/main" id="{0C467AD2-1A83-534E-A2AD-35C51302E734}"/>
              </a:ext>
            </a:extLst>
          </p:cNvPr>
          <p:cNvSpPr>
            <a:spLocks noGrp="1"/>
          </p:cNvSpPr>
          <p:nvPr>
            <p:ph type="sldNum" sz="quarter" idx="12"/>
          </p:nvPr>
        </p:nvSpPr>
        <p:spPr>
          <a:xfrm>
            <a:off x="9027761" y="6270275"/>
            <a:ext cx="2743200" cy="365125"/>
          </a:xfrm>
          <a:prstGeom prst="rect">
            <a:avLst/>
          </a:prstGeom>
        </p:spPr>
        <p:txBody>
          <a:bodyPr/>
          <a:lstStyle/>
          <a:p>
            <a:fld id="{D45B42A2-12DC-D04A-88D3-A93CC82DF348}" type="slidenum">
              <a:rPr lang="en-US" smtClean="0"/>
              <a:t>‹nr.›</a:t>
            </a:fld>
            <a:endParaRPr lang="en-US" dirty="0"/>
          </a:p>
        </p:txBody>
      </p:sp>
      <p:sp>
        <p:nvSpPr>
          <p:cNvPr id="6" name="Content Placeholder 14">
            <a:extLst>
              <a:ext uri="{FF2B5EF4-FFF2-40B4-BE49-F238E27FC236}">
                <a16:creationId xmlns:a16="http://schemas.microsoft.com/office/drawing/2014/main" id="{5CB5A0A6-E63B-BC41-8540-D1E4EA5237ED}"/>
              </a:ext>
            </a:extLst>
          </p:cNvPr>
          <p:cNvSpPr>
            <a:spLocks noGrp="1"/>
          </p:cNvSpPr>
          <p:nvPr>
            <p:ph sz="quarter" idx="15"/>
          </p:nvPr>
        </p:nvSpPr>
        <p:spPr>
          <a:xfrm>
            <a:off x="6563170" y="1379912"/>
            <a:ext cx="5284703"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22862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AFA70F-03F4-4D4E-A5C5-EE63CE3EFE8C}"/>
              </a:ext>
            </a:extLst>
          </p:cNvPr>
          <p:cNvSpPr>
            <a:spLocks noGrp="1"/>
          </p:cNvSpPr>
          <p:nvPr>
            <p:ph type="title"/>
          </p:nvPr>
        </p:nvSpPr>
        <p:spPr/>
        <p:txBody>
          <a:bodyPr/>
          <a:lstStyle/>
          <a:p>
            <a:r>
              <a:rPr lang="nl-NL"/>
              <a:t>Klik om stijl te bewerken</a:t>
            </a:r>
            <a:endParaRPr lang="en-GB"/>
          </a:p>
        </p:txBody>
      </p:sp>
      <p:sp>
        <p:nvSpPr>
          <p:cNvPr id="3" name="Tijdelijke aanduiding voor datum 2">
            <a:extLst>
              <a:ext uri="{FF2B5EF4-FFF2-40B4-BE49-F238E27FC236}">
                <a16:creationId xmlns:a16="http://schemas.microsoft.com/office/drawing/2014/main" id="{5EF3448D-335B-449E-969C-6986F9DBC22F}"/>
              </a:ext>
            </a:extLst>
          </p:cNvPr>
          <p:cNvSpPr>
            <a:spLocks noGrp="1"/>
          </p:cNvSpPr>
          <p:nvPr>
            <p:ph type="dt" sz="half" idx="10"/>
          </p:nvPr>
        </p:nvSpPr>
        <p:spPr/>
        <p:txBody>
          <a:bodyPr/>
          <a:lstStyle/>
          <a:p>
            <a:endParaRPr lang="en-GB"/>
          </a:p>
        </p:txBody>
      </p:sp>
      <p:sp>
        <p:nvSpPr>
          <p:cNvPr id="4" name="Tijdelijke aanduiding voor voettekst 3">
            <a:extLst>
              <a:ext uri="{FF2B5EF4-FFF2-40B4-BE49-F238E27FC236}">
                <a16:creationId xmlns:a16="http://schemas.microsoft.com/office/drawing/2014/main" id="{1A095724-B204-49DD-8AE2-B00B352B7151}"/>
              </a:ext>
            </a:extLst>
          </p:cNvPr>
          <p:cNvSpPr>
            <a:spLocks noGrp="1"/>
          </p:cNvSpPr>
          <p:nvPr>
            <p:ph type="ftr" sz="quarter" idx="11"/>
          </p:nvPr>
        </p:nvSpPr>
        <p:spPr/>
        <p:txBody>
          <a:bodyPr/>
          <a:lstStyle/>
          <a:p>
            <a:endParaRPr lang="en-GB"/>
          </a:p>
        </p:txBody>
      </p:sp>
      <p:sp>
        <p:nvSpPr>
          <p:cNvPr id="5" name="Tijdelijke aanduiding voor dianummer 4">
            <a:extLst>
              <a:ext uri="{FF2B5EF4-FFF2-40B4-BE49-F238E27FC236}">
                <a16:creationId xmlns:a16="http://schemas.microsoft.com/office/drawing/2014/main" id="{25D72384-542B-4279-98EB-DD1B825A8620}"/>
              </a:ext>
            </a:extLst>
          </p:cNvPr>
          <p:cNvSpPr>
            <a:spLocks noGrp="1"/>
          </p:cNvSpPr>
          <p:nvPr>
            <p:ph type="sldNum" sz="quarter" idx="12"/>
          </p:nvPr>
        </p:nvSpPr>
        <p:spPr/>
        <p:txBody>
          <a:bodyPr/>
          <a:lstStyle/>
          <a:p>
            <a:fld id="{012BE6AC-3039-4459-AC3A-B69D2D841C7B}" type="slidenum">
              <a:rPr lang="en-GB" smtClean="0"/>
              <a:t>‹nr.›</a:t>
            </a:fld>
            <a:endParaRPr lang="en-GB"/>
          </a:p>
        </p:txBody>
      </p:sp>
    </p:spTree>
    <p:extLst>
      <p:ext uri="{BB962C8B-B14F-4D97-AF65-F5344CB8AC3E}">
        <p14:creationId xmlns:p14="http://schemas.microsoft.com/office/powerpoint/2010/main" val="1175482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ussentitel">
    <p:spTree>
      <p:nvGrpSpPr>
        <p:cNvPr id="1" name=""/>
        <p:cNvGrpSpPr/>
        <p:nvPr/>
      </p:nvGrpSpPr>
      <p:grpSpPr>
        <a:xfrm>
          <a:off x="0" y="0"/>
          <a:ext cx="0" cy="0"/>
          <a:chOff x="0" y="0"/>
          <a:chExt cx="0" cy="0"/>
        </a:xfrm>
      </p:grpSpPr>
      <p:sp>
        <p:nvSpPr>
          <p:cNvPr id="2" name="Tekstvak 4"/>
          <p:cNvSpPr txBox="1">
            <a:spLocks noChangeArrowheads="1"/>
          </p:cNvSpPr>
          <p:nvPr userDrawn="1"/>
        </p:nvSpPr>
        <p:spPr bwMode="auto">
          <a:xfrm>
            <a:off x="573618" y="1662114"/>
            <a:ext cx="11044767" cy="2308225"/>
          </a:xfrm>
          <a:prstGeom prst="rect">
            <a:avLst/>
          </a:prstGeom>
          <a:noFill/>
          <a:ln w="9525">
            <a:solidFill>
              <a:srgbClr val="0087BE"/>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nl-BE" altLang="en-US" sz="4800">
              <a:solidFill>
                <a:srgbClr val="0087BE"/>
              </a:solidFill>
            </a:endParaRPr>
          </a:p>
          <a:p>
            <a:pPr algn="ctr" eaLnBrk="1" hangingPunct="1">
              <a:defRPr/>
            </a:pPr>
            <a:endParaRPr lang="nl-BE" altLang="en-US" sz="4800">
              <a:solidFill>
                <a:srgbClr val="0087BE"/>
              </a:solidFill>
            </a:endParaRPr>
          </a:p>
          <a:p>
            <a:pPr algn="ctr" eaLnBrk="1" hangingPunct="1">
              <a:defRPr/>
            </a:pPr>
            <a:endParaRPr lang="nl-BE" altLang="en-US" sz="4800">
              <a:solidFill>
                <a:srgbClr val="0087BE"/>
              </a:solidFill>
            </a:endParaRPr>
          </a:p>
        </p:txBody>
      </p:sp>
      <p:sp>
        <p:nvSpPr>
          <p:cNvPr id="3" name="Slide Number Placeholder 2"/>
          <p:cNvSpPr>
            <a:spLocks noGrp="1"/>
          </p:cNvSpPr>
          <p:nvPr>
            <p:ph type="sldNum" sz="quarter" idx="10"/>
          </p:nvPr>
        </p:nvSpPr>
        <p:spPr>
          <a:xfrm>
            <a:off x="4691360" y="6525344"/>
            <a:ext cx="2844800" cy="293127"/>
          </a:xfrm>
        </p:spPr>
        <p:txBody>
          <a:bodyPr/>
          <a:lstStyle>
            <a:lvl1pPr>
              <a:defRPr/>
            </a:lvl1pPr>
          </a:lstStyle>
          <a:p>
            <a:pPr>
              <a:defRPr/>
            </a:pPr>
            <a:fld id="{EF66DDCB-4F40-4F8C-A2FE-269D135B5A13}" type="slidenum">
              <a:rPr lang="en-GB"/>
              <a:pPr>
                <a:defRPr/>
              </a:pPr>
              <a:t>‹nr.›</a:t>
            </a:fld>
            <a:endParaRPr lang="en-GB" dirty="0"/>
          </a:p>
        </p:txBody>
      </p:sp>
      <p:sp>
        <p:nvSpPr>
          <p:cNvPr id="4" name="Title 1"/>
          <p:cNvSpPr>
            <a:spLocks noGrp="1"/>
          </p:cNvSpPr>
          <p:nvPr>
            <p:ph type="ctrTitle"/>
          </p:nvPr>
        </p:nvSpPr>
        <p:spPr>
          <a:xfrm>
            <a:off x="573618" y="1662115"/>
            <a:ext cx="11044767" cy="2308224"/>
          </a:xfrm>
          <a:prstGeom prst="rect">
            <a:avLst/>
          </a:prstGeom>
        </p:spPr>
        <p:txBody>
          <a:bodyPr>
            <a:normAutofit/>
          </a:bodyPr>
          <a:lstStyle>
            <a:lvl1pPr algn="ctr">
              <a:defRPr lang="fr-BE" sz="3599" kern="1200" dirty="0">
                <a:solidFill>
                  <a:srgbClr val="0087BE"/>
                </a:solidFill>
                <a:latin typeface="+mn-lt"/>
                <a:ea typeface="+mj-ea"/>
                <a:cs typeface="Arial" panose="020B0604020202020204" pitchFamily="34" charset="0"/>
              </a:defRPr>
            </a:lvl1pPr>
          </a:lstStyle>
          <a:p>
            <a:r>
              <a:rPr lang="en-US" dirty="0"/>
              <a:t>Click to edit Master title style</a:t>
            </a:r>
            <a:endParaRPr lang="fr-BE" dirty="0"/>
          </a:p>
        </p:txBody>
      </p:sp>
    </p:spTree>
    <p:extLst>
      <p:ext uri="{BB962C8B-B14F-4D97-AF65-F5344CB8AC3E}">
        <p14:creationId xmlns:p14="http://schemas.microsoft.com/office/powerpoint/2010/main" val="3933828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23392" y="188640"/>
            <a:ext cx="10972800" cy="922114"/>
          </a:xfrm>
          <a:prstGeom prst="rect">
            <a:avLst/>
          </a:prstGeom>
        </p:spPr>
        <p:txBody>
          <a:bodyPr rtlCol="0">
            <a:normAutofit/>
          </a:bodyPr>
          <a:lstStyle>
            <a:lvl1pPr algn="ctr" defTabSz="914400" rtl="0" eaLnBrk="1" latinLnBrk="0" hangingPunct="1">
              <a:spcBef>
                <a:spcPct val="0"/>
              </a:spcBef>
              <a:buNone/>
              <a:defRPr lang="en-GB" sz="4000" b="0" kern="1200" dirty="0">
                <a:solidFill>
                  <a:srgbClr val="C00000"/>
                </a:solidFill>
                <a:latin typeface="+mj-lt"/>
                <a:ea typeface="+mj-ea"/>
                <a:cs typeface="Arial" panose="020B0604020202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2532029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23392" y="188640"/>
            <a:ext cx="10972800" cy="922114"/>
          </a:xfrm>
          <a:prstGeom prst="rect">
            <a:avLst/>
          </a:prstGeom>
        </p:spPr>
        <p:txBody>
          <a:bodyPr rtlCol="0">
            <a:normAutofit/>
          </a:bodyPr>
          <a:lstStyle>
            <a:lvl1pPr algn="ctr" defTabSz="914400" rtl="0" eaLnBrk="1" latinLnBrk="0" hangingPunct="1">
              <a:spcBef>
                <a:spcPct val="0"/>
              </a:spcBef>
              <a:buNone/>
              <a:defRPr lang="en-GB" sz="4000" b="0" kern="1200" dirty="0">
                <a:solidFill>
                  <a:srgbClr val="C00000"/>
                </a:solidFill>
                <a:latin typeface="+mj-lt"/>
                <a:ea typeface="+mj-ea"/>
                <a:cs typeface="Arial" panose="020B0604020202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19984855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Section Header">
    <p:bg>
      <p:bgRef idx="1001">
        <a:schemeClr val="bg1"/>
      </p:bgRef>
    </p:bg>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23392" y="188640"/>
            <a:ext cx="109728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8" name="Text Placeholder 2"/>
          <p:cNvSpPr>
            <a:spLocks noGrp="1"/>
          </p:cNvSpPr>
          <p:nvPr>
            <p:ph idx="1"/>
          </p:nvPr>
        </p:nvSpPr>
        <p:spPr>
          <a:xfrm>
            <a:off x="609600" y="1196752"/>
            <a:ext cx="109728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buFont typeface="Calibri" panose="020F0502020204030204" pitchFamily="34" charset="0"/>
              <a:buChar char="-"/>
              <a:defRPr sz="1600"/>
            </a:lvl4pPr>
            <a:lvl5pPr>
              <a:defRPr sz="1600"/>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6" name="Slide Number Placeholder 5"/>
          <p:cNvSpPr>
            <a:spLocks noGrp="1"/>
          </p:cNvSpPr>
          <p:nvPr>
            <p:ph type="sldNum" sz="quarter" idx="4"/>
          </p:nvPr>
        </p:nvSpPr>
        <p:spPr>
          <a:xfrm>
            <a:off x="11125200" y="6489701"/>
            <a:ext cx="1001184"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14676CE1-14E3-46A9-BAE8-13AD1D1AD5EB}" type="slidenum">
              <a:rPr lang="en-GB">
                <a:solidFill>
                  <a:prstClr val="white">
                    <a:lumMod val="50000"/>
                  </a:prstClr>
                </a:solidFill>
              </a:rPr>
              <a:pPr>
                <a:defRPr/>
              </a:pPr>
              <a:t>‹nr.›</a:t>
            </a:fld>
            <a:endParaRPr lang="en-GB" dirty="0">
              <a:solidFill>
                <a:prstClr val="white">
                  <a:lumMod val="50000"/>
                </a:prstClr>
              </a:solidFill>
            </a:endParaRPr>
          </a:p>
        </p:txBody>
      </p:sp>
      <p:sp>
        <p:nvSpPr>
          <p:cNvPr id="9" name="TextBox 7"/>
          <p:cNvSpPr txBox="1">
            <a:spLocks noChangeArrowheads="1"/>
          </p:cNvSpPr>
          <p:nvPr userDrawn="1"/>
        </p:nvSpPr>
        <p:spPr bwMode="auto">
          <a:xfrm>
            <a:off x="1271464" y="6485494"/>
            <a:ext cx="10079567" cy="369332"/>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800" smtClean="0">
              <a:solidFill>
                <a:prstClr val="black"/>
              </a:solidFill>
              <a:cs typeface="Arial" charset="0"/>
            </a:endParaRPr>
          </a:p>
        </p:txBody>
      </p:sp>
    </p:spTree>
    <p:extLst>
      <p:ext uri="{BB962C8B-B14F-4D97-AF65-F5344CB8AC3E}">
        <p14:creationId xmlns:p14="http://schemas.microsoft.com/office/powerpoint/2010/main" val="183141039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grpSp>
        <p:nvGrpSpPr>
          <p:cNvPr id="6" name="Group 11"/>
          <p:cNvGrpSpPr>
            <a:grpSpLocks/>
          </p:cNvGrpSpPr>
          <p:nvPr userDrawn="1"/>
        </p:nvGrpSpPr>
        <p:grpSpPr bwMode="auto">
          <a:xfrm>
            <a:off x="6113760" y="2132862"/>
            <a:ext cx="5691717" cy="2592697"/>
            <a:chOff x="4406900" y="2676525"/>
            <a:chExt cx="4268788" cy="2593858"/>
          </a:xfrm>
        </p:grpSpPr>
        <p:pic>
          <p:nvPicPr>
            <p:cNvPr id="7"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12"/>
            <p:cNvSpPr txBox="1">
              <a:spLocks noChangeArrowheads="1"/>
            </p:cNvSpPr>
            <p:nvPr userDrawn="1"/>
          </p:nvSpPr>
          <p:spPr bwMode="auto">
            <a:xfrm>
              <a:off x="4787900" y="2676525"/>
              <a:ext cx="3887788" cy="2593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477" dirty="0" smtClean="0">
                <a:solidFill>
                  <a:srgbClr val="0D0D0D"/>
                </a:solidFill>
                <a:latin typeface="+mn-lt"/>
                <a:cs typeface="Arial" pitchFamily="34" charset="0"/>
              </a:endParaRPr>
            </a:p>
            <a:p>
              <a:pPr>
                <a:defRPr/>
              </a:pPr>
              <a:endParaRPr lang="fr-BE" altLang="en-US" sz="1477" dirty="0" smtClean="0">
                <a:solidFill>
                  <a:srgbClr val="0D0D0D"/>
                </a:solidFill>
                <a:latin typeface="+mn-lt"/>
                <a:cs typeface="Arial" pitchFamily="34" charset="0"/>
              </a:endParaRPr>
            </a:p>
            <a:p>
              <a:pPr>
                <a:defRPr/>
              </a:pPr>
              <a:endParaRPr lang="fr-BE" altLang="en-US" sz="1477" dirty="0" smtClean="0">
                <a:solidFill>
                  <a:srgbClr val="0D0D0D"/>
                </a:solidFill>
                <a:latin typeface="+mn-lt"/>
                <a:cs typeface="Arial" pitchFamily="34" charset="0"/>
              </a:endParaRPr>
            </a:p>
            <a:p>
              <a:pPr>
                <a:defRPr/>
              </a:pPr>
              <a:endParaRPr lang="fr-BE" altLang="en-US" sz="1477" dirty="0" smtClean="0">
                <a:solidFill>
                  <a:srgbClr val="0D0D0D"/>
                </a:solidFill>
                <a:latin typeface="+mn-lt"/>
                <a:cs typeface="Arial" pitchFamily="34" charset="0"/>
              </a:endParaRPr>
            </a:p>
            <a:p>
              <a:pPr>
                <a:defRPr/>
              </a:pPr>
              <a:r>
                <a:rPr lang="fr-BE" altLang="en-US" sz="1477" dirty="0" smtClean="0">
                  <a:latin typeface="+mn-lt"/>
                  <a:cs typeface="Arial" pitchFamily="34" charset="0"/>
                </a:rPr>
                <a:t>frank.robben@mail.fgov.be </a:t>
              </a:r>
            </a:p>
            <a:p>
              <a:pPr>
                <a:defRPr/>
              </a:pPr>
              <a:endParaRPr lang="fr-BE" altLang="en-US" sz="1477" dirty="0" smtClean="0">
                <a:latin typeface="+mn-lt"/>
                <a:cs typeface="Arial" pitchFamily="34" charset="0"/>
                <a:sym typeface="Arial" pitchFamily="34" charset="0"/>
              </a:endParaRPr>
            </a:p>
            <a:p>
              <a:pPr>
                <a:defRPr/>
              </a:pPr>
              <a:r>
                <a:rPr lang="fr-BE" altLang="en-US" sz="1477" dirty="0" smtClean="0">
                  <a:latin typeface="+mn-lt"/>
                  <a:cs typeface="Arial" pitchFamily="34" charset="0"/>
                  <a:sym typeface="Arial" pitchFamily="34" charset="0"/>
                </a:rPr>
                <a:t>@FrRobben</a:t>
              </a:r>
            </a:p>
            <a:p>
              <a:pPr>
                <a:defRPr/>
              </a:pPr>
              <a:endParaRPr lang="fr-BE" altLang="en-US" sz="1477" dirty="0" smtClean="0">
                <a:latin typeface="+mn-lt"/>
                <a:cs typeface="Arial" pitchFamily="34" charset="0"/>
                <a:sym typeface="Arial" pitchFamily="34" charset="0"/>
              </a:endParaRPr>
            </a:p>
            <a:p>
              <a:pPr>
                <a:defRPr/>
              </a:pPr>
              <a:r>
                <a:rPr lang="fr-BE" altLang="en-US" sz="1477" dirty="0" smtClean="0">
                  <a:latin typeface="+mn-lt"/>
                  <a:cs typeface="Arial" pitchFamily="34" charset="0"/>
                  <a:sym typeface="Arial" pitchFamily="34" charset="0"/>
                </a:rPr>
                <a:t>https://www.ksz.fgov.be</a:t>
              </a:r>
            </a:p>
            <a:p>
              <a:pPr>
                <a:defRPr/>
              </a:pPr>
              <a:r>
                <a:rPr lang="fr-BE" altLang="en-US" sz="1477" dirty="0" smtClean="0">
                  <a:latin typeface="+mn-lt"/>
                  <a:cs typeface="Arial" pitchFamily="34" charset="0"/>
                  <a:sym typeface="Arial" pitchFamily="34" charset="0"/>
                </a:rPr>
                <a:t>https://www.ehealth.fgov.be</a:t>
              </a:r>
            </a:p>
            <a:p>
              <a:pPr>
                <a:defRPr/>
              </a:pPr>
              <a:r>
                <a:rPr lang="fr-BE" altLang="en-US" sz="1477" dirty="0" smtClean="0">
                  <a:latin typeface="+mn-lt"/>
                  <a:cs typeface="Arial" pitchFamily="34" charset="0"/>
                  <a:sym typeface="Arial" pitchFamily="34" charset="0"/>
                </a:rPr>
                <a:t>https://www.frankrobben.be</a:t>
              </a:r>
              <a:endParaRPr lang="fr-BE" altLang="en-US" sz="1477" dirty="0" smtClean="0">
                <a:latin typeface="+mn-lt"/>
                <a:cs typeface="Arial" pitchFamily="34" charset="0"/>
              </a:endParaRPr>
            </a:p>
          </p:txBody>
        </p:sp>
      </p:grpSp>
      <p:pic>
        <p:nvPicPr>
          <p:cNvPr id="10" name="Picture 9"/>
          <p:cNvPicPr>
            <a:picLocks noChangeAspect="1"/>
          </p:cNvPicPr>
          <p:nvPr userDrawn="1"/>
        </p:nvPicPr>
        <p:blipFill>
          <a:blip r:embed="rId4">
            <a:duotone>
              <a:schemeClr val="accent5">
                <a:shade val="45000"/>
                <a:satMod val="135000"/>
              </a:schemeClr>
              <a:prstClr val="white"/>
            </a:duotone>
            <a:extLst>
              <a:ext uri="{BEBA8EAE-BF5A-486C-A8C5-ECC9F3942E4B}">
                <a14:imgProps xmlns:a14="http://schemas.microsoft.com/office/drawing/2010/main">
                  <a14:imgLayer r:embed="rId5">
                    <a14:imgEffect>
                      <a14:colorTemperature colorTemp="5900"/>
                    </a14:imgEffect>
                    <a14:imgEffect>
                      <a14:saturation sat="0"/>
                    </a14:imgEffect>
                  </a14:imgLayer>
                </a14:imgProps>
              </a:ext>
            </a:extLst>
          </a:blip>
          <a:stretch>
            <a:fillRect/>
          </a:stretch>
        </p:blipFill>
        <p:spPr>
          <a:xfrm>
            <a:off x="655617" y="1519527"/>
            <a:ext cx="6032176" cy="4176122"/>
          </a:xfrm>
          <a:prstGeom prst="rect">
            <a:avLst/>
          </a:prstGeom>
          <a:solidFill>
            <a:schemeClr val="accent5">
              <a:lumMod val="75000"/>
            </a:schemeClr>
          </a:solidFill>
          <a:ln>
            <a:noFill/>
          </a:ln>
        </p:spPr>
      </p:pic>
    </p:spTree>
    <p:extLst>
      <p:ext uri="{BB962C8B-B14F-4D97-AF65-F5344CB8AC3E}">
        <p14:creationId xmlns:p14="http://schemas.microsoft.com/office/powerpoint/2010/main" val="411751208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1_Slajd tytułowy">
    <p:spTree>
      <p:nvGrpSpPr>
        <p:cNvPr id="1" name=""/>
        <p:cNvGrpSpPr/>
        <p:nvPr/>
      </p:nvGrpSpPr>
      <p:grpSpPr>
        <a:xfrm>
          <a:off x="0" y="0"/>
          <a:ext cx="0" cy="0"/>
          <a:chOff x="0" y="0"/>
          <a:chExt cx="0" cy="0"/>
        </a:xfrm>
      </p:grpSpPr>
      <p:pic>
        <p:nvPicPr>
          <p:cNvPr id="8" name="nfz_logo_A_kolor.png" descr="nfz_logo_A_kolor.png"/>
          <p:cNvPicPr>
            <a:picLocks noChangeAspect="1"/>
          </p:cNvPicPr>
          <p:nvPr userDrawn="1"/>
        </p:nvPicPr>
        <p:blipFill>
          <a:blip r:embed="rId2">
            <a:extLst/>
          </a:blip>
          <a:stretch>
            <a:fillRect/>
          </a:stretch>
        </p:blipFill>
        <p:spPr>
          <a:xfrm>
            <a:off x="9317061" y="666895"/>
            <a:ext cx="2232759" cy="851797"/>
          </a:xfrm>
          <a:prstGeom prst="rect">
            <a:avLst/>
          </a:prstGeom>
          <a:ln w="12700">
            <a:miter lim="400000"/>
          </a:ln>
        </p:spPr>
      </p:pic>
      <p:grpSp>
        <p:nvGrpSpPr>
          <p:cNvPr id="9" name="Grupa 8"/>
          <p:cNvGrpSpPr/>
          <p:nvPr userDrawn="1"/>
        </p:nvGrpSpPr>
        <p:grpSpPr>
          <a:xfrm>
            <a:off x="2447" y="2254102"/>
            <a:ext cx="3973750" cy="2190307"/>
            <a:chOff x="-1" y="2643827"/>
            <a:chExt cx="3845169" cy="2119434"/>
          </a:xfrm>
        </p:grpSpPr>
        <p:sp>
          <p:nvSpPr>
            <p:cNvPr id="10" name="Trójkąt prostokątny 9"/>
            <p:cNvSpPr/>
            <p:nvPr/>
          </p:nvSpPr>
          <p:spPr>
            <a:xfrm rot="10800000" flipH="1">
              <a:off x="2312205" y="2643827"/>
              <a:ext cx="1532963" cy="2119434"/>
            </a:xfrm>
            <a:prstGeom prst="rtTriangle">
              <a:avLst/>
            </a:prstGeom>
            <a:solidFill>
              <a:srgbClr val="F7A600"/>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a:ln>
                  <a:noFill/>
                </a:ln>
                <a:solidFill>
                  <a:srgbClr val="000000"/>
                </a:solidFill>
                <a:effectLst/>
                <a:uFillTx/>
                <a:latin typeface="+mj-lt"/>
                <a:ea typeface="+mj-ea"/>
                <a:cs typeface="+mj-cs"/>
                <a:sym typeface="Calibri"/>
              </a:endParaRPr>
            </a:p>
          </p:txBody>
        </p:sp>
        <p:sp>
          <p:nvSpPr>
            <p:cNvPr id="11" name="Prostokąt 10"/>
            <p:cNvSpPr/>
            <p:nvPr/>
          </p:nvSpPr>
          <p:spPr>
            <a:xfrm>
              <a:off x="-1" y="2643827"/>
              <a:ext cx="2320913" cy="2119434"/>
            </a:xfrm>
            <a:prstGeom prst="rect">
              <a:avLst/>
            </a:prstGeom>
            <a:solidFill>
              <a:srgbClr val="F7A600"/>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dirty="0">
                <a:ln>
                  <a:noFill/>
                </a:ln>
                <a:solidFill>
                  <a:srgbClr val="000000"/>
                </a:solidFill>
                <a:effectLst/>
                <a:uFillTx/>
                <a:latin typeface="+mj-lt"/>
                <a:ea typeface="+mj-ea"/>
                <a:cs typeface="+mj-cs"/>
                <a:sym typeface="Calibri"/>
              </a:endParaRPr>
            </a:p>
          </p:txBody>
        </p:sp>
      </p:grpSp>
      <p:grpSp>
        <p:nvGrpSpPr>
          <p:cNvPr id="12" name="Grupa 11"/>
          <p:cNvGrpSpPr/>
          <p:nvPr userDrawn="1"/>
        </p:nvGrpSpPr>
        <p:grpSpPr>
          <a:xfrm>
            <a:off x="2581714" y="2254102"/>
            <a:ext cx="9637838" cy="2190307"/>
            <a:chOff x="5272521" y="1329043"/>
            <a:chExt cx="9325981" cy="2119434"/>
          </a:xfrm>
        </p:grpSpPr>
        <p:sp>
          <p:nvSpPr>
            <p:cNvPr id="13" name="Trójkąt prostokątny 12"/>
            <p:cNvSpPr/>
            <p:nvPr/>
          </p:nvSpPr>
          <p:spPr>
            <a:xfrm flipH="1">
              <a:off x="5272521" y="1329043"/>
              <a:ext cx="1532963" cy="2119434"/>
            </a:xfrm>
            <a:prstGeom prst="rtTriangle">
              <a:avLst/>
            </a:prstGeom>
            <a:solidFill>
              <a:srgbClr val="312783"/>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a:ln>
                  <a:noFill/>
                </a:ln>
                <a:solidFill>
                  <a:srgbClr val="000000"/>
                </a:solidFill>
                <a:effectLst/>
                <a:uFillTx/>
                <a:latin typeface="+mj-lt"/>
                <a:ea typeface="+mj-ea"/>
                <a:cs typeface="+mj-cs"/>
                <a:sym typeface="Calibri"/>
              </a:endParaRPr>
            </a:p>
          </p:txBody>
        </p:sp>
        <p:sp>
          <p:nvSpPr>
            <p:cNvPr id="14" name="Prostokąt 13"/>
            <p:cNvSpPr/>
            <p:nvPr/>
          </p:nvSpPr>
          <p:spPr>
            <a:xfrm rot="10800000">
              <a:off x="6796776" y="1329043"/>
              <a:ext cx="7801726" cy="2119434"/>
            </a:xfrm>
            <a:prstGeom prst="rect">
              <a:avLst/>
            </a:prstGeom>
            <a:solidFill>
              <a:srgbClr val="312783"/>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dirty="0">
                <a:ln>
                  <a:noFill/>
                </a:ln>
                <a:solidFill>
                  <a:srgbClr val="000000"/>
                </a:solidFill>
                <a:effectLst/>
                <a:uFillTx/>
                <a:latin typeface="+mj-lt"/>
                <a:ea typeface="+mj-ea"/>
                <a:cs typeface="+mj-cs"/>
                <a:sym typeface="Calibri"/>
              </a:endParaRPr>
            </a:p>
          </p:txBody>
        </p:sp>
      </p:grpSp>
      <p:sp>
        <p:nvSpPr>
          <p:cNvPr id="17" name="Symbol zastępczy tekstu 16"/>
          <p:cNvSpPr>
            <a:spLocks noGrp="1"/>
          </p:cNvSpPr>
          <p:nvPr>
            <p:ph type="body" sz="quarter" idx="10" hasCustomPrompt="1"/>
          </p:nvPr>
        </p:nvSpPr>
        <p:spPr>
          <a:xfrm>
            <a:off x="4581181" y="3012490"/>
            <a:ext cx="6235099" cy="896937"/>
          </a:xfrm>
        </p:spPr>
        <p:txBody>
          <a:bodyPr>
            <a:noAutofit/>
          </a:bodyPr>
          <a:lstStyle>
            <a:lvl1pPr marL="0" indent="0">
              <a:buNone/>
              <a:defRPr sz="3600" b="1" baseline="0">
                <a:ln>
                  <a:noFill/>
                </a:ln>
                <a:solidFill>
                  <a:schemeClr val="bg1"/>
                </a:solidFill>
              </a:defRPr>
            </a:lvl1pPr>
          </a:lstStyle>
          <a:p>
            <a:pPr lvl="0"/>
            <a:r>
              <a:rPr lang="pl-PL" dirty="0" smtClean="0"/>
              <a:t>Tytuł prezentacji</a:t>
            </a:r>
          </a:p>
        </p:txBody>
      </p:sp>
    </p:spTree>
    <p:extLst>
      <p:ext uri="{BB962C8B-B14F-4D97-AF65-F5344CB8AC3E}">
        <p14:creationId xmlns:p14="http://schemas.microsoft.com/office/powerpoint/2010/main" val="1571832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09600" y="1052736"/>
            <a:ext cx="10972800" cy="5256584"/>
          </a:xfrm>
          <a:prstGeom prst="rect">
            <a:avLst/>
          </a:prstGeom>
        </p:spPr>
        <p:txBody>
          <a:bodyPr/>
          <a:lstStyle>
            <a:lvl2pPr>
              <a:defRPr/>
            </a:lvl2pPr>
            <a:lvl3pPr>
              <a:defRPr/>
            </a:lvl3pPr>
            <a:lvl4pPr>
              <a:defRPr/>
            </a:lvl4pPr>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8" name="Slide Number Placeholder 5"/>
          <p:cNvSpPr>
            <a:spLocks noGrp="1"/>
          </p:cNvSpPr>
          <p:nvPr>
            <p:ph type="sldNum" sz="quarter" idx="4"/>
          </p:nvPr>
        </p:nvSpPr>
        <p:spPr>
          <a:xfrm>
            <a:off x="4691360" y="6525344"/>
            <a:ext cx="2844800" cy="29312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a:t> </a:t>
            </a:r>
            <a:fld id="{30A9230E-FFBB-4CCB-ABD7-198084EDE768}" type="slidenum">
              <a:rPr lang="fr-BE" smtClean="0"/>
              <a:pPr/>
              <a:t>‹nr.›</a:t>
            </a:fld>
            <a:r>
              <a:rPr lang="fr-BE" dirty="0"/>
              <a:t> </a:t>
            </a:r>
          </a:p>
        </p:txBody>
      </p:sp>
      <p:sp>
        <p:nvSpPr>
          <p:cNvPr id="5"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Tree>
    <p:extLst>
      <p:ext uri="{BB962C8B-B14F-4D97-AF65-F5344CB8AC3E}">
        <p14:creationId xmlns:p14="http://schemas.microsoft.com/office/powerpoint/2010/main" val="11750397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38805" y="365125"/>
            <a:ext cx="10515600" cy="1325563"/>
          </a:xfrm>
        </p:spPr>
        <p:txBody>
          <a:bodyPr/>
          <a:lstStyle/>
          <a:p>
            <a:r>
              <a:rPr lang="pl-PL" smtClean="0"/>
              <a:t>Kliknij, aby edytować styl</a:t>
            </a:r>
            <a:endParaRPr lang="pl-PL"/>
          </a:p>
        </p:txBody>
      </p:sp>
      <p:pic>
        <p:nvPicPr>
          <p:cNvPr id="10" name="Obraz 9"/>
          <p:cNvPicPr>
            <a:picLocks noChangeAspect="1"/>
          </p:cNvPicPr>
          <p:nvPr userDrawn="1"/>
        </p:nvPicPr>
        <p:blipFill rotWithShape="1">
          <a:blip r:embed="rId2" cstate="print">
            <a:extLst>
              <a:ext uri="{28A0092B-C50C-407E-A947-70E740481C1C}">
                <a14:useLocalDpi xmlns:a14="http://schemas.microsoft.com/office/drawing/2010/main" val="0"/>
              </a:ext>
            </a:extLst>
          </a:blip>
          <a:srcRect l="18934" t="1" r="875" b="34321"/>
          <a:stretch/>
        </p:blipFill>
        <p:spPr>
          <a:xfrm>
            <a:off x="-16778" y="6464418"/>
            <a:ext cx="12222955" cy="468010"/>
          </a:xfrm>
          <a:prstGeom prst="rect">
            <a:avLst/>
          </a:prstGeom>
        </p:spPr>
      </p:pic>
      <p:sp>
        <p:nvSpPr>
          <p:cNvPr id="3" name="Content Placeholder 2"/>
          <p:cNvSpPr>
            <a:spLocks noGrp="1"/>
          </p:cNvSpPr>
          <p:nvPr>
            <p:ph sz="half" idx="1"/>
          </p:nvPr>
        </p:nvSpPr>
        <p:spPr>
          <a:xfrm>
            <a:off x="838200" y="1825625"/>
            <a:ext cx="5181600" cy="4351338"/>
          </a:xfrm>
        </p:spPr>
        <p:txBody>
          <a:bodyPr/>
          <a:lstStyle>
            <a:lvl1pPr marL="228600" indent="-228600">
              <a:buClr>
                <a:srgbClr val="F7A600"/>
              </a:buClr>
              <a:buFont typeface="Wingdings" panose="05000000000000000000" pitchFamily="2" charset="2"/>
              <a:buChar char="§"/>
              <a:defRPr/>
            </a:lvl1pPr>
            <a:lvl2pPr marL="685800" indent="-228600">
              <a:buClr>
                <a:srgbClr val="F7A600"/>
              </a:buClr>
              <a:buFont typeface="Wingdings" panose="05000000000000000000" pitchFamily="2" charset="2"/>
              <a:buChar char="§"/>
              <a:defRPr/>
            </a:lvl2pPr>
            <a:lvl3pPr marL="1143000" indent="-228600">
              <a:buClr>
                <a:srgbClr val="F7A600"/>
              </a:buClr>
              <a:buFont typeface="Wingdings" panose="05000000000000000000" pitchFamily="2" charset="2"/>
              <a:buChar char="§"/>
              <a:defRPr/>
            </a:lvl3pPr>
            <a:lvl4pPr marL="1600200" indent="-228600">
              <a:buClr>
                <a:srgbClr val="F7A600"/>
              </a:buClr>
              <a:buFont typeface="Wingdings" panose="05000000000000000000" pitchFamily="2" charset="2"/>
              <a:buChar char="§"/>
              <a:defRPr/>
            </a:lvl4pPr>
            <a:lvl5pPr marL="2057400" indent="-228600">
              <a:buClr>
                <a:srgbClr val="F7A600"/>
              </a:buClr>
              <a:buFont typeface="Wingdings" panose="05000000000000000000" pitchFamily="2" charset="2"/>
              <a:buChar char="§"/>
              <a:defRPr/>
            </a:lvl5pPr>
          </a:lstStyle>
          <a:p>
            <a:pPr lvl="0"/>
            <a:r>
              <a:rPr lang="pl-PL" dirty="0" smtClean="0"/>
              <a:t>Edytuj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
        <p:nvSpPr>
          <p:cNvPr id="4" name="Content Placeholder 3"/>
          <p:cNvSpPr>
            <a:spLocks noGrp="1"/>
          </p:cNvSpPr>
          <p:nvPr>
            <p:ph sz="half" idx="2"/>
          </p:nvPr>
        </p:nvSpPr>
        <p:spPr>
          <a:xfrm>
            <a:off x="6172200" y="1825625"/>
            <a:ext cx="5181600" cy="4351338"/>
          </a:xfrm>
        </p:spPr>
        <p:txBody>
          <a:bodyPr/>
          <a:lstStyle>
            <a:lvl1pPr marL="228600" indent="-228600">
              <a:buClr>
                <a:schemeClr val="accent1"/>
              </a:buClr>
              <a:buFont typeface="Wingdings" panose="05000000000000000000" pitchFamily="2" charset="2"/>
              <a:buChar char="§"/>
              <a:defRPr/>
            </a:lvl1pPr>
            <a:lvl2pPr marL="685800" indent="-228600">
              <a:buClr>
                <a:schemeClr val="accent1"/>
              </a:buClr>
              <a:buFont typeface="Wingdings" panose="05000000000000000000" pitchFamily="2" charset="2"/>
              <a:buChar char="§"/>
              <a:defRPr/>
            </a:lvl2pPr>
            <a:lvl3pPr marL="1143000" indent="-228600">
              <a:buClr>
                <a:schemeClr val="accent1"/>
              </a:buClr>
              <a:buFont typeface="Wingdings" panose="05000000000000000000" pitchFamily="2" charset="2"/>
              <a:buChar char="§"/>
              <a:defRPr/>
            </a:lvl3pPr>
            <a:lvl4pPr marL="1600200" indent="-228600">
              <a:buClr>
                <a:schemeClr val="accent1"/>
              </a:buClr>
              <a:buFont typeface="Wingdings" panose="05000000000000000000" pitchFamily="2" charset="2"/>
              <a:buChar char="§"/>
              <a:defRPr/>
            </a:lvl4pPr>
            <a:lvl5pPr marL="2057400" indent="-228600">
              <a:buClr>
                <a:schemeClr val="accent1"/>
              </a:buClr>
              <a:buFont typeface="Wingdings" panose="05000000000000000000" pitchFamily="2" charset="2"/>
              <a:buChar char="§"/>
              <a:defRPr/>
            </a:lvl5pPr>
          </a:lstStyle>
          <a:p>
            <a:pPr lvl="0"/>
            <a:r>
              <a:rPr lang="pl-PL" dirty="0" smtClean="0"/>
              <a:t>Edytuj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
        <p:nvSpPr>
          <p:cNvPr id="9" name="Symbol zastępczy numeru slajdu 5"/>
          <p:cNvSpPr>
            <a:spLocks noGrp="1"/>
          </p:cNvSpPr>
          <p:nvPr>
            <p:ph type="sldNum" sz="quarter" idx="12"/>
          </p:nvPr>
        </p:nvSpPr>
        <p:spPr>
          <a:xfrm>
            <a:off x="8610600" y="6504634"/>
            <a:ext cx="2743200" cy="365125"/>
          </a:xfrm>
        </p:spPr>
        <p:txBody>
          <a:bodyPr/>
          <a:lstStyle>
            <a:lvl1pPr>
              <a:defRPr sz="1400">
                <a:solidFill>
                  <a:schemeClr val="bg1"/>
                </a:solidFill>
                <a:latin typeface="+mn-lt"/>
              </a:defRPr>
            </a:lvl1pPr>
          </a:lstStyle>
          <a:p>
            <a:fld id="{A82DE85A-1CF9-47ED-B975-954F739C7F1B}" type="slidenum">
              <a:rPr lang="pl-PL" smtClean="0"/>
              <a:pPr/>
              <a:t>‹nr.›</a:t>
            </a:fld>
            <a:endParaRPr lang="pl-PL" dirty="0"/>
          </a:p>
        </p:txBody>
      </p:sp>
    </p:spTree>
    <p:extLst>
      <p:ext uri="{BB962C8B-B14F-4D97-AF65-F5344CB8AC3E}">
        <p14:creationId xmlns:p14="http://schemas.microsoft.com/office/powerpoint/2010/main" val="4565517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without titles">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335360" y="980729"/>
            <a:ext cx="5661157" cy="5328596"/>
          </a:xfrm>
          <a:prstGeom prst="rect">
            <a:avLst/>
          </a:prstGeom>
        </p:spPr>
        <p:txBody>
          <a:bodyPr/>
          <a:lstStyle>
            <a:lvl1pPr marL="228600" indent="-228600">
              <a:defRPr sz="2000"/>
            </a:lvl1pPr>
            <a:lvl2pPr marL="457200" indent="-228600">
              <a:spcBef>
                <a:spcPts val="600"/>
              </a:spcBef>
              <a:defRPr sz="1800"/>
            </a:lvl2pPr>
            <a:lvl3pPr marL="685800" indent="-228600">
              <a:spcBef>
                <a:spcPts val="600"/>
              </a:spcBef>
              <a:defRPr sz="1600"/>
            </a:lvl3pPr>
            <a:lvl4pPr marL="914400" indent="-228600">
              <a:spcBef>
                <a:spcPts val="600"/>
              </a:spcBef>
              <a:defRPr sz="1600"/>
            </a:lvl4pPr>
            <a:lvl5pPr marL="1143000" indent="-228600">
              <a:spcBef>
                <a:spcPts val="600"/>
              </a:spcBef>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6" name="Content Placeholder 5"/>
          <p:cNvSpPr>
            <a:spLocks noGrp="1"/>
          </p:cNvSpPr>
          <p:nvPr>
            <p:ph sz="quarter" idx="4" hasCustomPrompt="1"/>
          </p:nvPr>
        </p:nvSpPr>
        <p:spPr>
          <a:xfrm>
            <a:off x="6193371" y="980730"/>
            <a:ext cx="5663274" cy="5317708"/>
          </a:xfrm>
          <a:prstGeom prst="rect">
            <a:avLst/>
          </a:prstGeom>
        </p:spPr>
        <p:txBody>
          <a:bodyPr/>
          <a:lstStyle>
            <a:lvl1pPr marL="228600" indent="-228600">
              <a:defRPr sz="2000"/>
            </a:lvl1pPr>
            <a:lvl2pPr marL="457200" indent="-228600">
              <a:spcBef>
                <a:spcPts val="600"/>
              </a:spcBef>
              <a:defRPr sz="1800"/>
            </a:lvl2pPr>
            <a:lvl3pPr marL="685800" indent="-228600">
              <a:spcBef>
                <a:spcPts val="600"/>
              </a:spcBef>
              <a:defRPr sz="1600"/>
            </a:lvl3pPr>
            <a:lvl4pPr marL="914400" indent="-228600">
              <a:spcBef>
                <a:spcPts val="600"/>
              </a:spcBef>
              <a:defRPr sz="1600"/>
            </a:lvl4pPr>
            <a:lvl5pPr marL="1143000" indent="-228600">
              <a:spcBef>
                <a:spcPts val="600"/>
              </a:spcBef>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11" name="Slide Number Placeholder 5"/>
          <p:cNvSpPr>
            <a:spLocks noGrp="1"/>
          </p:cNvSpPr>
          <p:nvPr>
            <p:ph type="sldNum" sz="quarter" idx="11"/>
          </p:nvPr>
        </p:nvSpPr>
        <p:spPr>
          <a:xfrm>
            <a:off x="4691360" y="6525344"/>
            <a:ext cx="2844800" cy="293127"/>
          </a:xfrm>
          <a:prstGeom prst="rect">
            <a:avLst/>
          </a:prstGeom>
        </p:spPr>
        <p:txBody>
          <a:bodyPr vert="horz" lIns="91440" tIns="45720" rIns="91440" bIns="45720" rtlCol="0" anchor="ctr"/>
          <a:lstStyle>
            <a:lvl1pPr algn="ctr">
              <a:defRPr sz="1200">
                <a:solidFill>
                  <a:schemeClr val="tx1">
                    <a:tint val="75000"/>
                  </a:schemeClr>
                </a:solidFill>
              </a:defRPr>
            </a:lvl1pPr>
          </a:lstStyle>
          <a:p>
            <a:fld id="{30A9230E-FFBB-4CCB-ABD7-198084EDE768}" type="slidenum">
              <a:rPr lang="fr-BE" smtClean="0"/>
              <a:pPr/>
              <a:t>‹nr.›</a:t>
            </a:fld>
            <a:endParaRPr lang="fr-BE" dirty="0"/>
          </a:p>
        </p:txBody>
      </p:sp>
      <p:sp>
        <p:nvSpPr>
          <p:cNvPr id="7"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Tree>
    <p:extLst>
      <p:ext uri="{BB962C8B-B14F-4D97-AF65-F5344CB8AC3E}">
        <p14:creationId xmlns:p14="http://schemas.microsoft.com/office/powerpoint/2010/main" val="3532019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a:t> </a:t>
            </a:r>
            <a:fld id="{30A9230E-FFBB-4CCB-ABD7-198084EDE768}" type="slidenum">
              <a:rPr lang="fr-BE" smtClean="0"/>
              <a:pPr/>
              <a:t>‹nr.›</a:t>
            </a:fld>
            <a:r>
              <a:rPr lang="fr-BE" dirty="0"/>
              <a:t> </a:t>
            </a:r>
          </a:p>
        </p:txBody>
      </p:sp>
      <p:sp>
        <p:nvSpPr>
          <p:cNvPr id="4"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Tree>
    <p:extLst>
      <p:ext uri="{BB962C8B-B14F-4D97-AF65-F5344CB8AC3E}">
        <p14:creationId xmlns:p14="http://schemas.microsoft.com/office/powerpoint/2010/main" val="4054844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a:t> </a:t>
            </a:r>
            <a:fld id="{30A9230E-FFBB-4CCB-ABD7-198084EDE768}" type="slidenum">
              <a:rPr lang="fr-BE" smtClean="0"/>
              <a:pPr/>
              <a:t>‹nr.›</a:t>
            </a:fld>
            <a:r>
              <a:rPr lang="fr-BE" dirty="0"/>
              <a:t> </a:t>
            </a:r>
          </a:p>
        </p:txBody>
      </p:sp>
      <p:sp>
        <p:nvSpPr>
          <p:cNvPr id="3" name="Rectangle 2"/>
          <p:cNvSpPr/>
          <p:nvPr userDrawn="1"/>
        </p:nvSpPr>
        <p:spPr>
          <a:xfrm>
            <a:off x="10719" y="836712"/>
            <a:ext cx="12162462"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8881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1271464" y="908720"/>
            <a:ext cx="4626790"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97CCC5E9-F9D9-46F9-AA92-085E1A182B77}" type="slidenum">
              <a:rPr lang="en-GB"/>
              <a:pPr>
                <a:defRPr/>
              </a:pPr>
              <a:t>‹nr.›</a:t>
            </a:fld>
            <a:endParaRPr lang="en-GB" dirty="0"/>
          </a:p>
        </p:txBody>
      </p:sp>
      <p:grpSp>
        <p:nvGrpSpPr>
          <p:cNvPr id="12" name="Group 11"/>
          <p:cNvGrpSpPr>
            <a:grpSpLocks/>
          </p:cNvGrpSpPr>
          <p:nvPr userDrawn="1"/>
        </p:nvGrpSpPr>
        <p:grpSpPr bwMode="auto">
          <a:xfrm>
            <a:off x="6672064" y="1700808"/>
            <a:ext cx="4624520" cy="2800767"/>
            <a:chOff x="4406900" y="2676525"/>
            <a:chExt cx="4268788" cy="2802021"/>
          </a:xfrm>
        </p:grpSpPr>
        <p:pic>
          <p:nvPicPr>
            <p:cNvPr id="13"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2"/>
            <p:cNvSpPr txBox="1">
              <a:spLocks noChangeArrowheads="1"/>
            </p:cNvSpPr>
            <p:nvPr userDrawn="1"/>
          </p:nvSpPr>
          <p:spPr bwMode="auto">
            <a:xfrm>
              <a:off x="4787900" y="2676525"/>
              <a:ext cx="3887788" cy="2802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r>
                <a:rPr lang="nl-BE" sz="1600" dirty="0">
                  <a:latin typeface="+mn-lt"/>
                  <a:cs typeface="Arial" pitchFamily="34" charset="0"/>
                </a:rPr>
                <a:t>frank.robben@mail.fgov.be </a:t>
              </a:r>
            </a:p>
            <a:p>
              <a:pPr>
                <a:defRPr/>
              </a:pPr>
              <a:endParaRPr lang="fr-BE" altLang="en-US" sz="1600" dirty="0">
                <a:latin typeface="+mn-lt"/>
                <a:cs typeface="Arial" pitchFamily="34" charset="0"/>
                <a:sym typeface="Arial" pitchFamily="34" charset="0"/>
              </a:endParaRPr>
            </a:p>
            <a:p>
              <a:pPr>
                <a:defRPr/>
              </a:pPr>
              <a:r>
                <a:rPr lang="nl-BE" sz="1600" dirty="0">
                  <a:latin typeface="+mn-lt"/>
                  <a:cs typeface="Arial" pitchFamily="34" charset="0"/>
                  <a:sym typeface="Arial" pitchFamily="34" charset="0"/>
                </a:rPr>
                <a:t>@</a:t>
              </a:r>
              <a:r>
                <a:rPr lang="nl-BE" sz="1600" dirty="0" err="1">
                  <a:latin typeface="+mn-lt"/>
                  <a:cs typeface="Arial" pitchFamily="34" charset="0"/>
                  <a:sym typeface="Arial" pitchFamily="34" charset="0"/>
                </a:rPr>
                <a:t>FrRobben</a:t>
              </a:r>
              <a:endParaRPr lang="nl-BE" sz="1600" dirty="0">
                <a:latin typeface="+mn-lt"/>
                <a:cs typeface="Arial" pitchFamily="34" charset="0"/>
                <a:sym typeface="Arial" pitchFamily="34" charset="0"/>
              </a:endParaRPr>
            </a:p>
            <a:p>
              <a:pPr>
                <a:defRPr/>
              </a:pPr>
              <a:endParaRPr lang="fr-BE" altLang="en-US" sz="1600" dirty="0">
                <a:latin typeface="+mn-lt"/>
                <a:cs typeface="Arial" pitchFamily="34" charset="0"/>
                <a:sym typeface="Arial" pitchFamily="34" charset="0"/>
              </a:endParaRPr>
            </a:p>
            <a:p>
              <a:pPr>
                <a:defRPr/>
              </a:pPr>
              <a:r>
                <a:rPr lang="nl-BE" sz="1600" dirty="0">
                  <a:latin typeface="+mn-lt"/>
                  <a:cs typeface="Arial" pitchFamily="34" charset="0"/>
                  <a:sym typeface="Arial" pitchFamily="34" charset="0"/>
                </a:rPr>
                <a:t>https://www.frankrobben.be</a:t>
              </a:r>
            </a:p>
            <a:p>
              <a:pPr>
                <a:defRPr/>
              </a:pPr>
              <a:r>
                <a:rPr lang="nl-BE" sz="1600" dirty="0">
                  <a:latin typeface="+mn-lt"/>
                  <a:cs typeface="Arial" pitchFamily="34" charset="0"/>
                  <a:sym typeface="Arial" pitchFamily="34" charset="0"/>
                </a:rPr>
                <a:t>https://www.ksz.fgov.be</a:t>
              </a:r>
            </a:p>
            <a:p>
              <a:pPr>
                <a:defRPr/>
              </a:pPr>
              <a:r>
                <a:rPr lang="nl-BE" sz="1600" dirty="0">
                  <a:latin typeface="+mn-lt"/>
                  <a:cs typeface="Arial" pitchFamily="34" charset="0"/>
                  <a:sym typeface="Arial" pitchFamily="34" charset="0"/>
                </a:rPr>
                <a:t>https://www.ehealth.fgov.be</a:t>
              </a:r>
            </a:p>
          </p:txBody>
        </p:sp>
      </p:grpSp>
    </p:spTree>
    <p:extLst>
      <p:ext uri="{BB962C8B-B14F-4D97-AF65-F5344CB8AC3E}">
        <p14:creationId xmlns:p14="http://schemas.microsoft.com/office/powerpoint/2010/main" val="143569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itle Placeholder 1"/>
          <p:cNvSpPr>
            <a:spLocks noGrp="1"/>
          </p:cNvSpPr>
          <p:nvPr>
            <p:ph type="title"/>
          </p:nvPr>
        </p:nvSpPr>
        <p:spPr>
          <a:xfrm>
            <a:off x="623392" y="188640"/>
            <a:ext cx="109728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A5F37D79-5435-4A72-95CC-13718149D69C}" type="slidenum">
              <a:rPr lang="en-GB"/>
              <a:pPr>
                <a:defRPr/>
              </a:pPr>
              <a:t>‹nr.›</a:t>
            </a:fld>
            <a:endParaRPr lang="en-GB"/>
          </a:p>
        </p:txBody>
      </p:sp>
    </p:spTree>
    <p:extLst>
      <p:ext uri="{BB962C8B-B14F-4D97-AF65-F5344CB8AC3E}">
        <p14:creationId xmlns:p14="http://schemas.microsoft.com/office/powerpoint/2010/main" val="11965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eldia+grafiek">
    <p:spTree>
      <p:nvGrpSpPr>
        <p:cNvPr id="1" name=""/>
        <p:cNvGrpSpPr/>
        <p:nvPr/>
      </p:nvGrpSpPr>
      <p:grpSpPr>
        <a:xfrm>
          <a:off x="0" y="0"/>
          <a:ext cx="0" cy="0"/>
          <a:chOff x="0" y="0"/>
          <a:chExt cx="0" cy="0"/>
        </a:xfrm>
      </p:grpSpPr>
      <p:sp>
        <p:nvSpPr>
          <p:cNvPr id="10" name="Tijdelijke aanduiding voor dianummer 5"/>
          <p:cNvSpPr>
            <a:spLocks noGrp="1"/>
          </p:cNvSpPr>
          <p:nvPr>
            <p:ph type="sldNum" sz="quarter" idx="4"/>
          </p:nvPr>
        </p:nvSpPr>
        <p:spPr>
          <a:xfrm>
            <a:off x="5677840" y="6266287"/>
            <a:ext cx="2978827" cy="399135"/>
          </a:xfrm>
          <a:prstGeom prst="rect">
            <a:avLst/>
          </a:prstGeom>
        </p:spPr>
        <p:txBody>
          <a:bodyPr vert="horz" lIns="91440" tIns="45720" rIns="91440" bIns="45720" rtlCol="0" anchor="ctr"/>
          <a:lstStyle>
            <a:lvl1pPr algn="r">
              <a:defRPr sz="1200">
                <a:solidFill>
                  <a:schemeClr val="tx1">
                    <a:tint val="75000"/>
                  </a:schemeClr>
                </a:solidFill>
              </a:defRPr>
            </a:lvl1pPr>
          </a:lstStyle>
          <a:p>
            <a:fld id="{A7CC3638-A99D-674C-A789-FA84B7E5EA16}" type="slidenum">
              <a:rPr lang="nl-NL" smtClean="0"/>
              <a:t>‹nr.›</a:t>
            </a:fld>
            <a:endParaRPr lang="nl-NL" dirty="0"/>
          </a:p>
        </p:txBody>
      </p:sp>
      <p:sp>
        <p:nvSpPr>
          <p:cNvPr id="11" name="Tijdelijke aanduiding voor datum 6"/>
          <p:cNvSpPr>
            <a:spLocks noGrp="1"/>
          </p:cNvSpPr>
          <p:nvPr>
            <p:ph type="dt" sz="half" idx="2"/>
          </p:nvPr>
        </p:nvSpPr>
        <p:spPr>
          <a:xfrm>
            <a:off x="806350" y="6266287"/>
            <a:ext cx="4752805" cy="39913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
        <p:nvSpPr>
          <p:cNvPr id="12" name="Tijdelijke aanduiding voor titel 1"/>
          <p:cNvSpPr>
            <a:spLocks noGrp="1"/>
          </p:cNvSpPr>
          <p:nvPr>
            <p:ph type="title"/>
          </p:nvPr>
        </p:nvSpPr>
        <p:spPr>
          <a:xfrm>
            <a:off x="-1012775" y="302381"/>
            <a:ext cx="10943929" cy="604762"/>
          </a:xfrm>
          <a:prstGeom prst="roundRect">
            <a:avLst>
              <a:gd name="adj" fmla="val 50000"/>
            </a:avLst>
          </a:prstGeom>
          <a:solidFill>
            <a:srgbClr val="0F879D"/>
          </a:solidFill>
          <a:ln>
            <a:noFill/>
          </a:ln>
          <a:effectLst/>
        </p:spPr>
        <p:txBody>
          <a:bodyPr vert="horz" lIns="1296000" tIns="140400" rIns="91440" bIns="140400" rtlCol="0" anchor="ctr">
            <a:noAutofit/>
          </a:bodyPr>
          <a:lstStyle>
            <a:lvl1pPr>
              <a:defRPr sz="2800"/>
            </a:lvl1pPr>
          </a:lstStyle>
          <a:p>
            <a:r>
              <a:rPr lang="nl-BE" dirty="0"/>
              <a:t>Titelstijl van model bewerken</a:t>
            </a:r>
            <a:endParaRPr lang="nl-NL" dirty="0"/>
          </a:p>
        </p:txBody>
      </p:sp>
      <p:sp>
        <p:nvSpPr>
          <p:cNvPr id="8" name="Tijdelijke aanduiding voor grafiek 2"/>
          <p:cNvSpPr>
            <a:spLocks noGrp="1"/>
          </p:cNvSpPr>
          <p:nvPr>
            <p:ph type="chart" sz="quarter" idx="12" hasCustomPrompt="1"/>
          </p:nvPr>
        </p:nvSpPr>
        <p:spPr>
          <a:xfrm>
            <a:off x="806451" y="1335088"/>
            <a:ext cx="10598149" cy="4340225"/>
          </a:xfrm>
          <a:prstGeom prst="rect">
            <a:avLst/>
          </a:prstGeom>
        </p:spPr>
        <p:txBody>
          <a:bodyPr vert="horz" anchor="ctr"/>
          <a:lstStyle>
            <a:lvl1pPr marL="0" indent="0" algn="ctr">
              <a:buNone/>
              <a:defRPr/>
            </a:lvl1pPr>
          </a:lstStyle>
          <a:p>
            <a:r>
              <a:rPr lang="nl-NL" dirty="0"/>
              <a:t>Voeg een grafiek in</a:t>
            </a:r>
          </a:p>
        </p:txBody>
      </p:sp>
    </p:spTree>
    <p:extLst>
      <p:ext uri="{BB962C8B-B14F-4D97-AF65-F5344CB8AC3E}">
        <p14:creationId xmlns:p14="http://schemas.microsoft.com/office/powerpoint/2010/main" val="3786855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Rectangle 4"/>
          <p:cNvSpPr/>
          <p:nvPr userDrawn="1"/>
        </p:nvSpPr>
        <p:spPr>
          <a:xfrm>
            <a:off x="5867412" y="6525344"/>
            <a:ext cx="367408" cy="276999"/>
          </a:xfrm>
          <a:prstGeom prst="rect">
            <a:avLst/>
          </a:prstGeom>
        </p:spPr>
        <p:txBody>
          <a:bodyPr wrap="none">
            <a:spAutoFit/>
          </a:bodyPr>
          <a:lstStyle/>
          <a:p>
            <a:r>
              <a:rPr lang="fr-BE" sz="1200" kern="1200" dirty="0" smtClean="0">
                <a:solidFill>
                  <a:schemeClr val="tx1">
                    <a:tint val="75000"/>
                  </a:schemeClr>
                </a:solidFill>
                <a:latin typeface="Calibri" pitchFamily="34" charset="0"/>
                <a:ea typeface="+mn-ea"/>
                <a:cs typeface="Arial" charset="0"/>
              </a:rPr>
              <a:t>‹#›</a:t>
            </a:r>
            <a:endParaRPr lang="fr-BE" sz="1200" kern="1200" dirty="0">
              <a:solidFill>
                <a:schemeClr val="tx1">
                  <a:tint val="75000"/>
                </a:schemeClr>
              </a:solidFill>
              <a:latin typeface="Calibri" pitchFamily="34" charset="0"/>
              <a:ea typeface="+mn-ea"/>
              <a:cs typeface="Arial" charset="0"/>
            </a:endParaRPr>
          </a:p>
        </p:txBody>
      </p:sp>
    </p:spTree>
    <p:extLst>
      <p:ext uri="{BB962C8B-B14F-4D97-AF65-F5344CB8AC3E}">
        <p14:creationId xmlns:p14="http://schemas.microsoft.com/office/powerpoint/2010/main" val="3645920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
        <p:nvSpPr>
          <p:cNvPr id="9" name="Text Placeholder 2"/>
          <p:cNvSpPr>
            <a:spLocks noGrp="1"/>
          </p:cNvSpPr>
          <p:nvPr>
            <p:ph type="body" idx="1"/>
          </p:nvPr>
        </p:nvSpPr>
        <p:spPr>
          <a:xfrm>
            <a:off x="609600" y="1052738"/>
            <a:ext cx="10972800" cy="54726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11" name="Slide Number Placeholder 5"/>
          <p:cNvSpPr>
            <a:spLocks noGrp="1"/>
          </p:cNvSpPr>
          <p:nvPr>
            <p:ph type="sldNum" sz="quarter" idx="4"/>
          </p:nvPr>
        </p:nvSpPr>
        <p:spPr>
          <a:xfrm>
            <a:off x="4691360" y="6525344"/>
            <a:ext cx="2844800" cy="29312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a:t> </a:t>
            </a:r>
            <a:fld id="{30A9230E-FFBB-4CCB-ABD7-198084EDE768}" type="slidenum">
              <a:rPr lang="fr-BE" smtClean="0"/>
              <a:pPr/>
              <a:t>‹nr.›</a:t>
            </a:fld>
            <a:r>
              <a:rPr lang="fr-BE" dirty="0"/>
              <a:t> </a:t>
            </a:r>
          </a:p>
        </p:txBody>
      </p:sp>
    </p:spTree>
    <p:extLst>
      <p:ext uri="{BB962C8B-B14F-4D97-AF65-F5344CB8AC3E}">
        <p14:creationId xmlns:p14="http://schemas.microsoft.com/office/powerpoint/2010/main" val="3465335338"/>
      </p:ext>
    </p:extLst>
  </p:cSld>
  <p:clrMap bg1="lt1" tx1="dk1" bg2="lt2" tx2="dk2" accent1="accent1" accent2="accent2" accent3="accent3" accent4="accent4" accent5="accent5" accent6="accent6" hlink="hlink" folHlink="folHlink"/>
  <p:sldLayoutIdLst>
    <p:sldLayoutId id="2147483908" r:id="rId1"/>
    <p:sldLayoutId id="2147483909" r:id="rId2"/>
    <p:sldLayoutId id="2147483918" r:id="rId3"/>
    <p:sldLayoutId id="2147483911" r:id="rId4"/>
    <p:sldLayoutId id="2147483912" r:id="rId5"/>
    <p:sldLayoutId id="2147483902" r:id="rId6"/>
    <p:sldLayoutId id="2147483924" r:id="rId7"/>
    <p:sldLayoutId id="2147483926" r:id="rId8"/>
    <p:sldLayoutId id="2147483927" r:id="rId9"/>
    <p:sldLayoutId id="2147483929" r:id="rId10"/>
    <p:sldLayoutId id="2147483930" r:id="rId11"/>
    <p:sldLayoutId id="2147483931" r:id="rId12"/>
    <p:sldLayoutId id="2147483932" r:id="rId13"/>
    <p:sldLayoutId id="2147483933" r:id="rId14"/>
    <p:sldLayoutId id="2147483935" r:id="rId15"/>
    <p:sldLayoutId id="2147483936" r:id="rId16"/>
    <p:sldLayoutId id="2147483937" r:id="rId17"/>
    <p:sldLayoutId id="2147483938" r:id="rId18"/>
    <p:sldLayoutId id="2147483939" r:id="rId19"/>
    <p:sldLayoutId id="2147483940" r:id="rId20"/>
  </p:sldLayoutIdLst>
  <p:hf hdr="0" ftr="0" dt="0"/>
  <p:txStyles>
    <p:titleStyle>
      <a:lvl1pPr algn="ctr" defTabSz="914384" rtl="0" eaLnBrk="1" latinLnBrk="0" hangingPunct="1">
        <a:spcBef>
          <a:spcPct val="0"/>
        </a:spcBef>
        <a:buNone/>
        <a:defRPr sz="3599" kern="1200">
          <a:solidFill>
            <a:srgbClr val="0087BE"/>
          </a:solidFill>
          <a:latin typeface="+mn-lt"/>
          <a:ea typeface="+mj-ea"/>
          <a:cs typeface="Arial" panose="020B0604020202020204" pitchFamily="34" charset="0"/>
        </a:defRPr>
      </a:lvl1pPr>
    </p:titleStyle>
    <p:bodyStyle>
      <a:lvl1pPr marL="342894" indent="-342894" algn="l" defTabSz="914384" rtl="0" eaLnBrk="1" latinLnBrk="0" hangingPunct="1">
        <a:spcBef>
          <a:spcPct val="20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742937" indent="-28574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2980"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3pPr>
      <a:lvl4pPr marL="1600173"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4pPr>
      <a:lvl5pPr marL="2057364"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5pPr>
      <a:lvl6pPr marL="2514557"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50"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41"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33"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384" rtl="0" eaLnBrk="1" latinLnBrk="0" hangingPunct="1">
        <a:defRPr sz="1800" kern="1200">
          <a:solidFill>
            <a:schemeClr val="tx1"/>
          </a:solidFill>
          <a:latin typeface="+mn-lt"/>
          <a:ea typeface="+mn-ea"/>
          <a:cs typeface="+mn-cs"/>
        </a:defRPr>
      </a:lvl1pPr>
      <a:lvl2pPr marL="457192" algn="l" defTabSz="914384" rtl="0" eaLnBrk="1" latinLnBrk="0" hangingPunct="1">
        <a:defRPr sz="1800" kern="1200">
          <a:solidFill>
            <a:schemeClr val="tx1"/>
          </a:solidFill>
          <a:latin typeface="+mn-lt"/>
          <a:ea typeface="+mn-ea"/>
          <a:cs typeface="+mn-cs"/>
        </a:defRPr>
      </a:lvl2pPr>
      <a:lvl3pPr marL="914384" algn="l" defTabSz="914384" rtl="0" eaLnBrk="1" latinLnBrk="0" hangingPunct="1">
        <a:defRPr sz="1800" kern="1200">
          <a:solidFill>
            <a:schemeClr val="tx1"/>
          </a:solidFill>
          <a:latin typeface="+mn-lt"/>
          <a:ea typeface="+mn-ea"/>
          <a:cs typeface="+mn-cs"/>
        </a:defRPr>
      </a:lvl3pPr>
      <a:lvl4pPr marL="1371577" algn="l" defTabSz="914384" rtl="0" eaLnBrk="1" latinLnBrk="0" hangingPunct="1">
        <a:defRPr sz="1800" kern="1200">
          <a:solidFill>
            <a:schemeClr val="tx1"/>
          </a:solidFill>
          <a:latin typeface="+mn-lt"/>
          <a:ea typeface="+mn-ea"/>
          <a:cs typeface="+mn-cs"/>
        </a:defRPr>
      </a:lvl4pPr>
      <a:lvl5pPr marL="1828767" algn="l" defTabSz="914384" rtl="0" eaLnBrk="1" latinLnBrk="0" hangingPunct="1">
        <a:defRPr sz="1800" kern="1200">
          <a:solidFill>
            <a:schemeClr val="tx1"/>
          </a:solidFill>
          <a:latin typeface="+mn-lt"/>
          <a:ea typeface="+mn-ea"/>
          <a:cs typeface="+mn-cs"/>
        </a:defRPr>
      </a:lvl5pPr>
      <a:lvl6pPr marL="2285961" algn="l" defTabSz="914384" rtl="0" eaLnBrk="1" latinLnBrk="0" hangingPunct="1">
        <a:defRPr sz="1800" kern="1200">
          <a:solidFill>
            <a:schemeClr val="tx1"/>
          </a:solidFill>
          <a:latin typeface="+mn-lt"/>
          <a:ea typeface="+mn-ea"/>
          <a:cs typeface="+mn-cs"/>
        </a:defRPr>
      </a:lvl6pPr>
      <a:lvl7pPr marL="2743152" algn="l" defTabSz="914384" rtl="0" eaLnBrk="1" latinLnBrk="0" hangingPunct="1">
        <a:defRPr sz="1800" kern="1200">
          <a:solidFill>
            <a:schemeClr val="tx1"/>
          </a:solidFill>
          <a:latin typeface="+mn-lt"/>
          <a:ea typeface="+mn-ea"/>
          <a:cs typeface="+mn-cs"/>
        </a:defRPr>
      </a:lvl7pPr>
      <a:lvl8pPr marL="3200343" algn="l" defTabSz="914384" rtl="0" eaLnBrk="1" latinLnBrk="0" hangingPunct="1">
        <a:defRPr sz="1800" kern="1200">
          <a:solidFill>
            <a:schemeClr val="tx1"/>
          </a:solidFill>
          <a:latin typeface="+mn-lt"/>
          <a:ea typeface="+mn-ea"/>
          <a:cs typeface="+mn-cs"/>
        </a:defRPr>
      </a:lvl8pPr>
      <a:lvl9pPr marL="3657537" algn="l" defTabSz="91438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8.xml"/><Relationship Id="rId5" Type="http://schemas.openxmlformats.org/officeDocument/2006/relationships/image" Target="../media/image2.jpeg"/><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health.ec.europa.eu/ehealth-digital-health-and-care/ehealth-and-covid-19_e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lstStyle/>
          <a:p>
            <a:r>
              <a:rPr lang="nl-BE" dirty="0" err="1" smtClean="0"/>
              <a:t>eEHIC</a:t>
            </a:r>
            <a:r>
              <a:rPr lang="nl-BE" dirty="0" smtClean="0"/>
              <a:t> – Technical stream</a:t>
            </a:r>
            <a:br>
              <a:rPr lang="nl-BE" dirty="0" smtClean="0"/>
            </a:br>
            <a:r>
              <a:rPr lang="nl-BE" dirty="0" smtClean="0"/>
              <a:t>Meeting 10/10/2022</a:t>
            </a:r>
            <a:endParaRPr lang="nl-BE" dirty="0"/>
          </a:p>
        </p:txBody>
      </p:sp>
      <p:sp>
        <p:nvSpPr>
          <p:cNvPr id="4" name="Slide Number Placeholder 3"/>
          <p:cNvSpPr>
            <a:spLocks noGrp="1"/>
          </p:cNvSpPr>
          <p:nvPr>
            <p:ph type="sldNum" sz="quarter" idx="10"/>
          </p:nvPr>
        </p:nvSpPr>
        <p:spPr/>
        <p:txBody>
          <a:bodyPr/>
          <a:lstStyle/>
          <a:p>
            <a:pPr>
              <a:defRPr/>
            </a:pPr>
            <a:fld id="{EF66DDCB-4F40-4F8C-A2FE-269D135B5A13}" type="slidenum">
              <a:rPr lang="en-GB" smtClean="0"/>
              <a:pPr>
                <a:defRPr/>
              </a:pPr>
              <a:t>1</a:t>
            </a:fld>
            <a:endParaRPr lang="en-GB" dirty="0"/>
          </a:p>
        </p:txBody>
      </p:sp>
    </p:spTree>
    <p:extLst>
      <p:ext uri="{BB962C8B-B14F-4D97-AF65-F5344CB8AC3E}">
        <p14:creationId xmlns:p14="http://schemas.microsoft.com/office/powerpoint/2010/main" val="3138095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r>
              <a:rPr lang="nl-BE" dirty="0" err="1" smtClean="0"/>
              <a:t>the</a:t>
            </a:r>
            <a:r>
              <a:rPr lang="nl-BE" dirty="0" smtClean="0"/>
              <a:t> </a:t>
            </a:r>
            <a:r>
              <a:rPr lang="nl-BE" dirty="0" err="1" smtClean="0"/>
              <a:t>eEHIC</a:t>
            </a:r>
            <a:r>
              <a:rPr lang="nl-BE" dirty="0" smtClean="0"/>
              <a:t> is a </a:t>
            </a:r>
            <a:r>
              <a:rPr lang="nl-BE" dirty="0" err="1" smtClean="0"/>
              <a:t>structured</a:t>
            </a:r>
            <a:r>
              <a:rPr lang="nl-BE" dirty="0" smtClean="0"/>
              <a:t> </a:t>
            </a:r>
            <a:r>
              <a:rPr lang="nl-BE" dirty="0" err="1" smtClean="0"/>
              <a:t>electronic</a:t>
            </a:r>
            <a:r>
              <a:rPr lang="nl-BE" dirty="0" smtClean="0"/>
              <a:t> document</a:t>
            </a:r>
          </a:p>
          <a:p>
            <a:pPr lvl="1"/>
            <a:r>
              <a:rPr lang="nl-BE" dirty="0" err="1" smtClean="0"/>
              <a:t>based</a:t>
            </a:r>
            <a:r>
              <a:rPr lang="nl-BE" dirty="0" smtClean="0"/>
              <a:t> on a common JSON </a:t>
            </a:r>
            <a:r>
              <a:rPr lang="nl-BE" dirty="0" err="1" smtClean="0"/>
              <a:t>description</a:t>
            </a:r>
            <a:endParaRPr lang="nl-BE" dirty="0"/>
          </a:p>
          <a:p>
            <a:pPr lvl="1"/>
            <a:r>
              <a:rPr lang="nl-BE" dirty="0" err="1" smtClean="0"/>
              <a:t>that</a:t>
            </a:r>
            <a:r>
              <a:rPr lang="nl-BE" dirty="0" smtClean="0"/>
              <a:t> </a:t>
            </a:r>
            <a:r>
              <a:rPr lang="nl-BE" dirty="0" err="1" smtClean="0"/>
              <a:t>contains</a:t>
            </a:r>
            <a:r>
              <a:rPr lang="nl-BE" dirty="0" smtClean="0"/>
              <a:t> a QR-code </a:t>
            </a:r>
            <a:r>
              <a:rPr lang="nl-BE" dirty="0" err="1" smtClean="0"/>
              <a:t>with</a:t>
            </a:r>
            <a:r>
              <a:rPr lang="nl-BE" dirty="0" smtClean="0"/>
              <a:t> </a:t>
            </a:r>
            <a:r>
              <a:rPr lang="nl-BE" dirty="0" err="1" smtClean="0"/>
              <a:t>the</a:t>
            </a:r>
            <a:r>
              <a:rPr lang="nl-BE" dirty="0" smtClean="0"/>
              <a:t> content of </a:t>
            </a:r>
            <a:r>
              <a:rPr lang="nl-BE" dirty="0" err="1" smtClean="0"/>
              <a:t>the</a:t>
            </a:r>
            <a:r>
              <a:rPr lang="nl-BE" dirty="0" smtClean="0"/>
              <a:t> EHIC</a:t>
            </a:r>
          </a:p>
          <a:p>
            <a:pPr lvl="1"/>
            <a:r>
              <a:rPr lang="nl-BE" dirty="0" err="1" smtClean="0"/>
              <a:t>the</a:t>
            </a:r>
            <a:r>
              <a:rPr lang="nl-BE" dirty="0" smtClean="0"/>
              <a:t> QR-code is </a:t>
            </a:r>
            <a:r>
              <a:rPr lang="nl-BE" dirty="0" err="1" smtClean="0"/>
              <a:t>electronically</a:t>
            </a:r>
            <a:r>
              <a:rPr lang="nl-BE" dirty="0" smtClean="0"/>
              <a:t> </a:t>
            </a:r>
            <a:r>
              <a:rPr lang="nl-BE" dirty="0" err="1" smtClean="0"/>
              <a:t>signed</a:t>
            </a:r>
            <a:r>
              <a:rPr lang="nl-BE" dirty="0" smtClean="0"/>
              <a:t> </a:t>
            </a:r>
            <a:r>
              <a:rPr lang="nl-BE" dirty="0" err="1" smtClean="0"/>
              <a:t>by</a:t>
            </a:r>
            <a:r>
              <a:rPr lang="nl-BE" dirty="0" smtClean="0"/>
              <a:t> </a:t>
            </a:r>
            <a:r>
              <a:rPr lang="nl-BE" dirty="0" err="1" smtClean="0"/>
              <a:t>the</a:t>
            </a:r>
            <a:r>
              <a:rPr lang="nl-BE" dirty="0" smtClean="0"/>
              <a:t> </a:t>
            </a:r>
            <a:r>
              <a:rPr lang="nl-BE" dirty="0" err="1" smtClean="0"/>
              <a:t>issuer</a:t>
            </a:r>
            <a:endParaRPr lang="nl-BE" dirty="0" smtClean="0"/>
          </a:p>
          <a:p>
            <a:r>
              <a:rPr lang="nl-BE" dirty="0" err="1" smtClean="0"/>
              <a:t>the</a:t>
            </a:r>
            <a:r>
              <a:rPr lang="nl-BE" dirty="0" smtClean="0"/>
              <a:t> European </a:t>
            </a:r>
            <a:r>
              <a:rPr lang="nl-BE" dirty="0" err="1" smtClean="0"/>
              <a:t>Commission</a:t>
            </a:r>
            <a:endParaRPr lang="nl-BE" dirty="0"/>
          </a:p>
          <a:p>
            <a:pPr lvl="1"/>
            <a:r>
              <a:rPr lang="nl-BE" dirty="0" err="1" smtClean="0"/>
              <a:t>organizes</a:t>
            </a:r>
            <a:r>
              <a:rPr lang="nl-BE" dirty="0" smtClean="0"/>
              <a:t> a database </a:t>
            </a:r>
            <a:r>
              <a:rPr lang="nl-BE" dirty="0" err="1" smtClean="0"/>
              <a:t>containing</a:t>
            </a:r>
            <a:r>
              <a:rPr lang="nl-BE" dirty="0" smtClean="0"/>
              <a:t> </a:t>
            </a:r>
            <a:r>
              <a:rPr lang="nl-BE" dirty="0" err="1" smtClean="0"/>
              <a:t>the</a:t>
            </a:r>
            <a:r>
              <a:rPr lang="nl-BE" dirty="0" smtClean="0"/>
              <a:t> public </a:t>
            </a:r>
            <a:r>
              <a:rPr lang="nl-BE" dirty="0" err="1" smtClean="0"/>
              <a:t>signature</a:t>
            </a:r>
            <a:r>
              <a:rPr lang="nl-BE" dirty="0" smtClean="0"/>
              <a:t> </a:t>
            </a:r>
            <a:r>
              <a:rPr lang="nl-BE" dirty="0" err="1" smtClean="0"/>
              <a:t>keys</a:t>
            </a:r>
            <a:r>
              <a:rPr lang="nl-BE" dirty="0" smtClean="0"/>
              <a:t> of </a:t>
            </a:r>
            <a:r>
              <a:rPr lang="nl-BE" dirty="0" err="1" smtClean="0"/>
              <a:t>the</a:t>
            </a:r>
            <a:r>
              <a:rPr lang="nl-BE" dirty="0" smtClean="0"/>
              <a:t> </a:t>
            </a:r>
            <a:r>
              <a:rPr lang="nl-BE" dirty="0" err="1" smtClean="0"/>
              <a:t>issuers</a:t>
            </a:r>
            <a:r>
              <a:rPr lang="nl-BE" dirty="0" smtClean="0"/>
              <a:t> of </a:t>
            </a:r>
            <a:r>
              <a:rPr lang="nl-BE" dirty="0" err="1" smtClean="0"/>
              <a:t>eEHICs</a:t>
            </a:r>
            <a:endParaRPr lang="nl-BE" dirty="0" smtClean="0"/>
          </a:p>
          <a:p>
            <a:pPr lvl="1"/>
            <a:r>
              <a:rPr lang="nl-BE" dirty="0" smtClean="0"/>
              <a:t>puts at </a:t>
            </a:r>
            <a:r>
              <a:rPr lang="nl-BE" dirty="0" err="1" smtClean="0"/>
              <a:t>the</a:t>
            </a:r>
            <a:r>
              <a:rPr lang="nl-BE" dirty="0" smtClean="0"/>
              <a:t> </a:t>
            </a:r>
            <a:r>
              <a:rPr lang="nl-BE" dirty="0" err="1" smtClean="0"/>
              <a:t>disposal</a:t>
            </a:r>
            <a:r>
              <a:rPr lang="nl-BE" dirty="0" smtClean="0"/>
              <a:t> a </a:t>
            </a:r>
            <a:r>
              <a:rPr lang="nl-BE" dirty="0" err="1" smtClean="0"/>
              <a:t>paneuropean</a:t>
            </a:r>
            <a:r>
              <a:rPr lang="nl-BE" dirty="0" smtClean="0"/>
              <a:t> </a:t>
            </a:r>
            <a:r>
              <a:rPr lang="nl-BE" dirty="0" err="1" smtClean="0"/>
              <a:t>responsive</a:t>
            </a:r>
            <a:r>
              <a:rPr lang="nl-BE" dirty="0" smtClean="0"/>
              <a:t> web </a:t>
            </a:r>
            <a:r>
              <a:rPr lang="nl-BE" dirty="0" err="1" smtClean="0"/>
              <a:t>application</a:t>
            </a:r>
            <a:r>
              <a:rPr lang="nl-BE" dirty="0" smtClean="0"/>
              <a:t> </a:t>
            </a:r>
            <a:r>
              <a:rPr lang="nl-BE" dirty="0" err="1" smtClean="0"/>
              <a:t>and</a:t>
            </a:r>
            <a:r>
              <a:rPr lang="nl-BE" dirty="0" smtClean="0"/>
              <a:t> native mobile app </a:t>
            </a:r>
            <a:r>
              <a:rPr lang="nl-BE" dirty="0" err="1" smtClean="0"/>
              <a:t>that</a:t>
            </a:r>
            <a:r>
              <a:rPr lang="nl-BE" dirty="0" smtClean="0"/>
              <a:t> are </a:t>
            </a:r>
            <a:r>
              <a:rPr lang="nl-BE" dirty="0" err="1" smtClean="0"/>
              <a:t>able</a:t>
            </a:r>
            <a:endParaRPr lang="nl-BE" dirty="0"/>
          </a:p>
          <a:p>
            <a:pPr lvl="2"/>
            <a:r>
              <a:rPr lang="nl-BE" dirty="0" err="1" smtClean="0"/>
              <a:t>to</a:t>
            </a:r>
            <a:r>
              <a:rPr lang="nl-BE" dirty="0" smtClean="0"/>
              <a:t> scan </a:t>
            </a:r>
            <a:r>
              <a:rPr lang="nl-BE" dirty="0" err="1" smtClean="0"/>
              <a:t>the</a:t>
            </a:r>
            <a:r>
              <a:rPr lang="nl-BE" dirty="0" smtClean="0"/>
              <a:t> QR-code</a:t>
            </a:r>
          </a:p>
          <a:p>
            <a:pPr lvl="2"/>
            <a:r>
              <a:rPr lang="nl-BE" dirty="0" smtClean="0"/>
              <a:t>check </a:t>
            </a:r>
            <a:r>
              <a:rPr lang="nl-BE" dirty="0" err="1" smtClean="0"/>
              <a:t>the</a:t>
            </a:r>
            <a:r>
              <a:rPr lang="nl-BE" dirty="0" smtClean="0"/>
              <a:t> </a:t>
            </a:r>
            <a:r>
              <a:rPr lang="nl-BE" dirty="0" err="1" smtClean="0"/>
              <a:t>validity</a:t>
            </a:r>
            <a:r>
              <a:rPr lang="nl-BE" dirty="0" smtClean="0"/>
              <a:t> of </a:t>
            </a:r>
            <a:r>
              <a:rPr lang="nl-BE" dirty="0" err="1" smtClean="0"/>
              <a:t>the</a:t>
            </a:r>
            <a:r>
              <a:rPr lang="nl-BE" dirty="0" smtClean="0"/>
              <a:t> QR-code</a:t>
            </a:r>
          </a:p>
          <a:p>
            <a:pPr lvl="2"/>
            <a:r>
              <a:rPr lang="nl-BE" dirty="0" err="1" smtClean="0"/>
              <a:t>send</a:t>
            </a:r>
            <a:r>
              <a:rPr lang="nl-BE" dirty="0" smtClean="0"/>
              <a:t> </a:t>
            </a:r>
            <a:r>
              <a:rPr lang="nl-BE" dirty="0" err="1" smtClean="0"/>
              <a:t>the</a:t>
            </a:r>
            <a:r>
              <a:rPr lang="nl-BE" dirty="0" smtClean="0"/>
              <a:t> content of </a:t>
            </a:r>
            <a:r>
              <a:rPr lang="nl-BE" dirty="0" err="1" smtClean="0"/>
              <a:t>the</a:t>
            </a:r>
            <a:r>
              <a:rPr lang="nl-BE" dirty="0" smtClean="0"/>
              <a:t> </a:t>
            </a:r>
            <a:r>
              <a:rPr lang="nl-BE" dirty="0" err="1" smtClean="0"/>
              <a:t>eEHIC</a:t>
            </a:r>
            <a:r>
              <a:rPr lang="nl-BE" dirty="0" smtClean="0"/>
              <a:t> </a:t>
            </a:r>
            <a:r>
              <a:rPr lang="nl-BE" dirty="0" err="1" smtClean="0"/>
              <a:t>to</a:t>
            </a:r>
            <a:r>
              <a:rPr lang="nl-BE" dirty="0" smtClean="0"/>
              <a:t> </a:t>
            </a:r>
            <a:r>
              <a:rPr lang="nl-BE" dirty="0" err="1" smtClean="0"/>
              <a:t>other</a:t>
            </a:r>
            <a:r>
              <a:rPr lang="nl-BE" dirty="0" smtClean="0"/>
              <a:t> </a:t>
            </a:r>
            <a:r>
              <a:rPr lang="nl-BE" dirty="0" err="1" smtClean="0"/>
              <a:t>applications</a:t>
            </a:r>
            <a:r>
              <a:rPr lang="nl-BE" dirty="0" smtClean="0"/>
              <a:t> via </a:t>
            </a:r>
            <a:r>
              <a:rPr lang="nl-BE" dirty="0" err="1" smtClean="0"/>
              <a:t>an</a:t>
            </a:r>
            <a:r>
              <a:rPr lang="nl-BE" dirty="0" smtClean="0"/>
              <a:t> API  </a:t>
            </a:r>
            <a:endParaRPr lang="nl-BE" dirty="0"/>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10</a:t>
            </a:fld>
            <a:r>
              <a:rPr lang="fr-BE" smtClean="0"/>
              <a:t> </a:t>
            </a:r>
            <a:endParaRPr lang="fr-BE" dirty="0"/>
          </a:p>
        </p:txBody>
      </p:sp>
      <p:sp>
        <p:nvSpPr>
          <p:cNvPr id="4" name="Titel 3"/>
          <p:cNvSpPr>
            <a:spLocks noGrp="1"/>
          </p:cNvSpPr>
          <p:nvPr>
            <p:ph type="title"/>
          </p:nvPr>
        </p:nvSpPr>
        <p:spPr/>
        <p:txBody>
          <a:bodyPr/>
          <a:lstStyle/>
          <a:p>
            <a:r>
              <a:rPr lang="nl-BE" dirty="0" err="1"/>
              <a:t>Proposal</a:t>
            </a:r>
            <a:r>
              <a:rPr lang="nl-BE" dirty="0"/>
              <a:t> of a </a:t>
            </a:r>
            <a:r>
              <a:rPr lang="nl-BE" dirty="0" err="1"/>
              <a:t>technical</a:t>
            </a:r>
            <a:r>
              <a:rPr lang="nl-BE" dirty="0"/>
              <a:t> </a:t>
            </a:r>
            <a:r>
              <a:rPr lang="nl-BE" dirty="0" err="1"/>
              <a:t>architecture</a:t>
            </a:r>
            <a:r>
              <a:rPr lang="nl-BE" dirty="0"/>
              <a:t> </a:t>
            </a:r>
            <a:r>
              <a:rPr lang="nl-BE" dirty="0" err="1"/>
              <a:t>for</a:t>
            </a:r>
            <a:r>
              <a:rPr lang="nl-BE" dirty="0"/>
              <a:t> iteration 1</a:t>
            </a:r>
          </a:p>
        </p:txBody>
      </p:sp>
    </p:spTree>
    <p:extLst>
      <p:ext uri="{BB962C8B-B14F-4D97-AF65-F5344CB8AC3E}">
        <p14:creationId xmlns:p14="http://schemas.microsoft.com/office/powerpoint/2010/main" val="4417822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r>
              <a:rPr lang="nl-BE" dirty="0" err="1" smtClean="0"/>
              <a:t>adaptation</a:t>
            </a:r>
            <a:r>
              <a:rPr lang="nl-BE" dirty="0" smtClean="0"/>
              <a:t> </a:t>
            </a:r>
            <a:r>
              <a:rPr lang="nl-BE" dirty="0" err="1" smtClean="0"/>
              <a:t>Decisions</a:t>
            </a:r>
            <a:r>
              <a:rPr lang="nl-BE" dirty="0" smtClean="0"/>
              <a:t> S1 </a:t>
            </a:r>
            <a:r>
              <a:rPr lang="nl-BE" dirty="0" err="1" smtClean="0"/>
              <a:t>and</a:t>
            </a:r>
            <a:r>
              <a:rPr lang="nl-BE" dirty="0" smtClean="0"/>
              <a:t> S2 of </a:t>
            </a:r>
            <a:r>
              <a:rPr lang="nl-BE" dirty="0" err="1" smtClean="0"/>
              <a:t>the</a:t>
            </a:r>
            <a:r>
              <a:rPr lang="nl-BE" dirty="0" smtClean="0"/>
              <a:t> </a:t>
            </a:r>
            <a:r>
              <a:rPr lang="nl-BE" dirty="0" err="1" smtClean="0"/>
              <a:t>Administrative</a:t>
            </a:r>
            <a:r>
              <a:rPr lang="nl-BE" dirty="0" smtClean="0"/>
              <a:t> </a:t>
            </a:r>
            <a:r>
              <a:rPr lang="nl-BE" dirty="0" err="1" smtClean="0"/>
              <a:t>Commission</a:t>
            </a:r>
            <a:r>
              <a:rPr lang="nl-BE" dirty="0" smtClean="0"/>
              <a:t> </a:t>
            </a:r>
            <a:r>
              <a:rPr lang="nl-BE" dirty="0" err="1" smtClean="0"/>
              <a:t>for</a:t>
            </a:r>
            <a:r>
              <a:rPr lang="nl-BE" dirty="0" smtClean="0"/>
              <a:t> </a:t>
            </a:r>
            <a:r>
              <a:rPr lang="nl-BE" dirty="0" err="1" smtClean="0"/>
              <a:t>the</a:t>
            </a:r>
            <a:r>
              <a:rPr lang="nl-BE" dirty="0" smtClean="0"/>
              <a:t> </a:t>
            </a:r>
            <a:r>
              <a:rPr lang="nl-BE" dirty="0" err="1" smtClean="0"/>
              <a:t>Coordination</a:t>
            </a:r>
            <a:r>
              <a:rPr lang="nl-BE" dirty="0" smtClean="0"/>
              <a:t> of </a:t>
            </a:r>
            <a:r>
              <a:rPr lang="nl-BE" dirty="0" err="1" smtClean="0"/>
              <a:t>Social</a:t>
            </a:r>
            <a:r>
              <a:rPr lang="nl-BE" dirty="0" smtClean="0"/>
              <a:t> Security Systems</a:t>
            </a:r>
          </a:p>
          <a:p>
            <a:endParaRPr lang="nl-BE" dirty="0"/>
          </a:p>
          <a:p>
            <a:r>
              <a:rPr lang="nl-BE" dirty="0" err="1" smtClean="0"/>
              <a:t>communication</a:t>
            </a:r>
            <a:r>
              <a:rPr lang="nl-BE" dirty="0" smtClean="0"/>
              <a:t> </a:t>
            </a:r>
            <a:r>
              <a:rPr lang="nl-BE" dirty="0" err="1" smtClean="0"/>
              <a:t>campaigns</a:t>
            </a:r>
            <a:r>
              <a:rPr lang="nl-BE" dirty="0" smtClean="0"/>
              <a:t> </a:t>
            </a:r>
            <a:r>
              <a:rPr lang="nl-BE" dirty="0" err="1" smtClean="0"/>
              <a:t>towards</a:t>
            </a:r>
            <a:endParaRPr lang="nl-BE" dirty="0" smtClean="0"/>
          </a:p>
          <a:p>
            <a:pPr lvl="1"/>
            <a:r>
              <a:rPr lang="nl-BE" dirty="0" err="1" smtClean="0"/>
              <a:t>citizens</a:t>
            </a:r>
            <a:endParaRPr lang="nl-BE" dirty="0" smtClean="0"/>
          </a:p>
          <a:p>
            <a:pPr lvl="1"/>
            <a:r>
              <a:rPr lang="nl-BE" dirty="0" smtClean="0"/>
              <a:t>health care providers</a:t>
            </a:r>
          </a:p>
          <a:p>
            <a:pPr lvl="1"/>
            <a:endParaRPr lang="nl-BE" dirty="0"/>
          </a:p>
          <a:p>
            <a:r>
              <a:rPr lang="nl-BE" dirty="0" err="1" smtClean="0"/>
              <a:t>implementation</a:t>
            </a:r>
            <a:r>
              <a:rPr lang="nl-BE" dirty="0" smtClean="0"/>
              <a:t> </a:t>
            </a:r>
            <a:r>
              <a:rPr lang="nl-BE" dirty="0" err="1" smtClean="0"/>
              <a:t>calender</a:t>
            </a:r>
            <a:r>
              <a:rPr lang="nl-BE" dirty="0" smtClean="0"/>
              <a:t>: </a:t>
            </a:r>
            <a:r>
              <a:rPr lang="nl-BE" dirty="0" err="1" smtClean="0"/>
              <a:t>what</a:t>
            </a:r>
            <a:r>
              <a:rPr lang="nl-BE" dirty="0" smtClean="0"/>
              <a:t> MS </a:t>
            </a:r>
            <a:r>
              <a:rPr lang="nl-BE" dirty="0" err="1" smtClean="0"/>
              <a:t>will</a:t>
            </a:r>
            <a:r>
              <a:rPr lang="nl-BE" dirty="0" smtClean="0"/>
              <a:t> </a:t>
            </a:r>
            <a:r>
              <a:rPr lang="nl-BE" dirty="0" err="1" smtClean="0"/>
              <a:t>be</a:t>
            </a:r>
            <a:r>
              <a:rPr lang="nl-BE" dirty="0" smtClean="0"/>
              <a:t> ready </a:t>
            </a:r>
            <a:r>
              <a:rPr lang="nl-BE" dirty="0" err="1" smtClean="0"/>
              <a:t>for</a:t>
            </a:r>
            <a:endParaRPr lang="nl-BE" dirty="0" smtClean="0"/>
          </a:p>
          <a:p>
            <a:pPr lvl="1"/>
            <a:r>
              <a:rPr lang="nl-BE" dirty="0" err="1" smtClean="0"/>
              <a:t>issuing</a:t>
            </a:r>
            <a:r>
              <a:rPr lang="nl-BE" dirty="0" smtClean="0"/>
              <a:t> of </a:t>
            </a:r>
            <a:r>
              <a:rPr lang="nl-BE" dirty="0" err="1" smtClean="0"/>
              <a:t>eEHIC</a:t>
            </a:r>
            <a:r>
              <a:rPr lang="nl-BE" dirty="0" smtClean="0"/>
              <a:t> </a:t>
            </a:r>
            <a:r>
              <a:rPr lang="nl-BE" dirty="0" err="1" smtClean="0"/>
              <a:t>by</a:t>
            </a:r>
            <a:r>
              <a:rPr lang="nl-BE" dirty="0" smtClean="0"/>
              <a:t> </a:t>
            </a:r>
            <a:r>
              <a:rPr lang="nl-BE" dirty="0" err="1" smtClean="0"/>
              <a:t>the</a:t>
            </a:r>
            <a:r>
              <a:rPr lang="nl-BE" dirty="0" smtClean="0"/>
              <a:t> end of 2023</a:t>
            </a:r>
          </a:p>
          <a:p>
            <a:pPr lvl="1"/>
            <a:r>
              <a:rPr lang="nl-BE" dirty="0" smtClean="0"/>
              <a:t>reading of </a:t>
            </a:r>
            <a:r>
              <a:rPr lang="nl-BE" dirty="0" err="1" smtClean="0"/>
              <a:t>eEHIC</a:t>
            </a:r>
            <a:r>
              <a:rPr lang="nl-BE" dirty="0" smtClean="0"/>
              <a:t> </a:t>
            </a:r>
            <a:r>
              <a:rPr lang="nl-BE" dirty="0" err="1" smtClean="0"/>
              <a:t>by</a:t>
            </a:r>
            <a:r>
              <a:rPr lang="nl-BE" dirty="0" smtClean="0"/>
              <a:t> </a:t>
            </a:r>
            <a:r>
              <a:rPr lang="nl-BE" dirty="0" err="1" smtClean="0"/>
              <a:t>the</a:t>
            </a:r>
            <a:r>
              <a:rPr lang="nl-BE" dirty="0" smtClean="0"/>
              <a:t> end of 2023</a:t>
            </a:r>
          </a:p>
          <a:p>
            <a:pPr lvl="1"/>
            <a:endParaRPr lang="nl-BE" dirty="0"/>
          </a:p>
          <a:p>
            <a:endParaRPr lang="nl-BE" dirty="0"/>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11</a:t>
            </a:fld>
            <a:r>
              <a:rPr lang="fr-BE" smtClean="0"/>
              <a:t> </a:t>
            </a:r>
            <a:endParaRPr lang="fr-BE" dirty="0"/>
          </a:p>
        </p:txBody>
      </p:sp>
      <p:sp>
        <p:nvSpPr>
          <p:cNvPr id="4" name="Titel 3"/>
          <p:cNvSpPr>
            <a:spLocks noGrp="1"/>
          </p:cNvSpPr>
          <p:nvPr>
            <p:ph type="title"/>
          </p:nvPr>
        </p:nvSpPr>
        <p:spPr/>
        <p:txBody>
          <a:bodyPr/>
          <a:lstStyle/>
          <a:p>
            <a:r>
              <a:rPr lang="nl-BE" dirty="0" err="1" smtClean="0"/>
              <a:t>Accompanying</a:t>
            </a:r>
            <a:r>
              <a:rPr lang="nl-BE" dirty="0" smtClean="0"/>
              <a:t> </a:t>
            </a:r>
            <a:r>
              <a:rPr lang="nl-BE" dirty="0" err="1" smtClean="0"/>
              <a:t>measures</a:t>
            </a:r>
            <a:endParaRPr lang="nl-BE" dirty="0"/>
          </a:p>
        </p:txBody>
      </p:sp>
    </p:spTree>
    <p:extLst>
      <p:ext uri="{BB962C8B-B14F-4D97-AF65-F5344CB8AC3E}">
        <p14:creationId xmlns:p14="http://schemas.microsoft.com/office/powerpoint/2010/main" val="3622106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5900"/>
                    </a14:imgEffect>
                    <a14:imgEffect>
                      <a14:saturation sat="0"/>
                    </a14:imgEffect>
                  </a14:imgLayer>
                </a14:imgProps>
              </a:ext>
            </a:extLst>
          </a:blip>
          <a:stretch>
            <a:fillRect/>
          </a:stretch>
        </p:blipFill>
        <p:spPr>
          <a:xfrm>
            <a:off x="1487488" y="1544294"/>
            <a:ext cx="4176122" cy="3854882"/>
          </a:xfrm>
          <a:prstGeom prst="rect">
            <a:avLst/>
          </a:prstGeom>
          <a:solidFill>
            <a:schemeClr val="accent5">
              <a:lumMod val="75000"/>
            </a:schemeClr>
          </a:solidFill>
          <a:ln>
            <a:noFill/>
          </a:ln>
        </p:spPr>
      </p:pic>
      <p:grpSp>
        <p:nvGrpSpPr>
          <p:cNvPr id="5" name="Group 11"/>
          <p:cNvGrpSpPr>
            <a:grpSpLocks/>
          </p:cNvGrpSpPr>
          <p:nvPr/>
        </p:nvGrpSpPr>
        <p:grpSpPr bwMode="auto">
          <a:xfrm>
            <a:off x="6168008" y="2996952"/>
            <a:ext cx="397733" cy="842657"/>
            <a:chOff x="4406900" y="3629091"/>
            <a:chExt cx="397733" cy="913287"/>
          </a:xfrm>
        </p:grpSpPr>
        <p:pic>
          <p:nvPicPr>
            <p:cNvPr id="6"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816197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a:xfrm>
            <a:off x="4192438" y="2622430"/>
            <a:ext cx="7375585" cy="1578634"/>
          </a:xfrm>
        </p:spPr>
        <p:txBody>
          <a:bodyPr/>
          <a:lstStyle/>
          <a:p>
            <a:r>
              <a:rPr lang="pl-PL" dirty="0" smtClean="0"/>
              <a:t>eEHIC AHG </a:t>
            </a:r>
            <a:r>
              <a:rPr lang="pl-PL" dirty="0" err="1" smtClean="0"/>
              <a:t>meeting</a:t>
            </a:r>
            <a:r>
              <a:rPr lang="pl-PL" dirty="0" smtClean="0"/>
              <a:t> (</a:t>
            </a:r>
            <a:r>
              <a:rPr lang="pl-PL" dirty="0" err="1" smtClean="0"/>
              <a:t>technical</a:t>
            </a:r>
            <a:r>
              <a:rPr lang="pl-PL" dirty="0" smtClean="0"/>
              <a:t> </a:t>
            </a:r>
            <a:r>
              <a:rPr lang="pl-PL" dirty="0" err="1" smtClean="0"/>
              <a:t>stream</a:t>
            </a:r>
            <a:r>
              <a:rPr lang="pl-PL" dirty="0" smtClean="0"/>
              <a:t>) – 10th </a:t>
            </a:r>
            <a:r>
              <a:rPr lang="pl-PL" dirty="0" err="1" smtClean="0"/>
              <a:t>October</a:t>
            </a:r>
            <a:r>
              <a:rPr lang="pl-PL" dirty="0" smtClean="0"/>
              <a:t> 2022</a:t>
            </a:r>
          </a:p>
          <a:p>
            <a:r>
              <a:rPr lang="pl-PL" dirty="0" smtClean="0"/>
              <a:t>- Business </a:t>
            </a:r>
            <a:r>
              <a:rPr lang="pl-PL" dirty="0" err="1" smtClean="0"/>
              <a:t>requirements</a:t>
            </a:r>
            <a:r>
              <a:rPr lang="pl-PL" dirty="0" smtClean="0"/>
              <a:t> - </a:t>
            </a:r>
            <a:r>
              <a:rPr lang="pl-PL" dirty="0" err="1" smtClean="0"/>
              <a:t>iterations</a:t>
            </a:r>
            <a:endParaRPr lang="pl-PL" dirty="0"/>
          </a:p>
        </p:txBody>
      </p:sp>
    </p:spTree>
    <p:extLst>
      <p:ext uri="{BB962C8B-B14F-4D97-AF65-F5344CB8AC3E}">
        <p14:creationId xmlns:p14="http://schemas.microsoft.com/office/powerpoint/2010/main" val="11618985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a:spLocks noGrp="1"/>
          </p:cNvSpPr>
          <p:nvPr>
            <p:ph idx="1"/>
          </p:nvPr>
        </p:nvSpPr>
        <p:spPr>
          <a:xfrm>
            <a:off x="502920" y="457200"/>
            <a:ext cx="10599276" cy="5715000"/>
          </a:xfrm>
        </p:spPr>
        <p:txBody>
          <a:bodyPr/>
          <a:lstStyle/>
          <a:p>
            <a:r>
              <a:rPr lang="en-AU" dirty="0" smtClean="0"/>
              <a:t>Replies received from </a:t>
            </a:r>
            <a:r>
              <a:rPr lang="pl-PL" dirty="0" smtClean="0"/>
              <a:t>11</a:t>
            </a:r>
            <a:r>
              <a:rPr lang="en-AU" dirty="0" smtClean="0"/>
              <a:t> member</a:t>
            </a:r>
            <a:r>
              <a:rPr lang="pl-PL" dirty="0" smtClean="0"/>
              <a:t>s </a:t>
            </a:r>
            <a:r>
              <a:rPr lang="en-AU" dirty="0" smtClean="0"/>
              <a:t> </a:t>
            </a:r>
            <a:r>
              <a:rPr lang="pl-PL" dirty="0" smtClean="0"/>
              <a:t>(11/16 </a:t>
            </a:r>
            <a:r>
              <a:rPr lang="pl-PL" dirty="0" err="1" smtClean="0"/>
              <a:t>represented</a:t>
            </a:r>
            <a:r>
              <a:rPr lang="pl-PL" smtClean="0"/>
              <a:t> MS)</a:t>
            </a:r>
            <a:endParaRPr lang="en-AU" dirty="0"/>
          </a:p>
        </p:txBody>
      </p:sp>
      <p:sp>
        <p:nvSpPr>
          <p:cNvPr id="6" name="Zagięty narożnik 5"/>
          <p:cNvSpPr/>
          <p:nvPr/>
        </p:nvSpPr>
        <p:spPr>
          <a:xfrm>
            <a:off x="854963" y="1073009"/>
            <a:ext cx="1284387" cy="1238870"/>
          </a:xfrm>
          <a:prstGeom prst="foldedCorner">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pl-PL" sz="1600" b="1" i="1" spc="300" dirty="0" smtClean="0">
                <a:ln w="0"/>
                <a:solidFill>
                  <a:schemeClr val="tx1"/>
                </a:solidFill>
                <a:effectLst>
                  <a:outerShdw blurRad="38100" dist="19050" dir="2700000" algn="tl" rotWithShape="0">
                    <a:schemeClr val="dk1">
                      <a:alpha val="40000"/>
                    </a:schemeClr>
                  </a:outerShdw>
                </a:effectLst>
                <a:latin typeface="Ink Free" panose="03080402000500000000" pitchFamily="66" charset="0"/>
              </a:rPr>
              <a:t>Austria</a:t>
            </a:r>
            <a:endParaRPr lang="en-AU" b="1" i="1" spc="300" dirty="0">
              <a:ln w="0"/>
              <a:solidFill>
                <a:schemeClr val="tx1"/>
              </a:solidFill>
              <a:effectLst>
                <a:outerShdw blurRad="38100" dist="19050" dir="2700000" algn="tl" rotWithShape="0">
                  <a:schemeClr val="dk1">
                    <a:alpha val="40000"/>
                  </a:schemeClr>
                </a:outerShdw>
              </a:effectLst>
              <a:latin typeface="Ink Free" panose="03080402000500000000" pitchFamily="66" charset="0"/>
            </a:endParaRPr>
          </a:p>
        </p:txBody>
      </p:sp>
      <p:sp>
        <p:nvSpPr>
          <p:cNvPr id="7" name="Zagięty narożnik 6"/>
          <p:cNvSpPr/>
          <p:nvPr/>
        </p:nvSpPr>
        <p:spPr>
          <a:xfrm>
            <a:off x="3295202" y="1073009"/>
            <a:ext cx="1284387" cy="1238870"/>
          </a:xfrm>
          <a:prstGeom prst="foldedCorner">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pl-PL" sz="1600" b="1" i="1" spc="300" dirty="0" smtClean="0">
                <a:ln w="0"/>
                <a:solidFill>
                  <a:schemeClr val="tx1"/>
                </a:solidFill>
                <a:effectLst>
                  <a:outerShdw blurRad="38100" dist="19050" dir="2700000" algn="tl" rotWithShape="0">
                    <a:schemeClr val="dk1">
                      <a:alpha val="40000"/>
                    </a:schemeClr>
                  </a:outerShdw>
                </a:effectLst>
                <a:latin typeface="Ink Free" panose="03080402000500000000" pitchFamily="66" charset="0"/>
              </a:rPr>
              <a:t>Germany</a:t>
            </a:r>
            <a:endParaRPr lang="en-AU" b="1" i="1" spc="300" dirty="0">
              <a:ln w="0"/>
              <a:solidFill>
                <a:schemeClr val="tx1"/>
              </a:solidFill>
              <a:effectLst>
                <a:outerShdw blurRad="38100" dist="19050" dir="2700000" algn="tl" rotWithShape="0">
                  <a:schemeClr val="dk1">
                    <a:alpha val="40000"/>
                  </a:schemeClr>
                </a:outerShdw>
              </a:effectLst>
              <a:latin typeface="Ink Free" panose="03080402000500000000" pitchFamily="66" charset="0"/>
            </a:endParaRPr>
          </a:p>
        </p:txBody>
      </p:sp>
      <p:sp>
        <p:nvSpPr>
          <p:cNvPr id="8" name="Zagięty narożnik 7"/>
          <p:cNvSpPr/>
          <p:nvPr/>
        </p:nvSpPr>
        <p:spPr>
          <a:xfrm>
            <a:off x="5797338" y="1073009"/>
            <a:ext cx="1284387" cy="1238870"/>
          </a:xfrm>
          <a:prstGeom prst="foldedCorner">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pl-PL" sz="1600" b="1" i="1" spc="300" dirty="0" err="1" smtClean="0">
                <a:ln w="0"/>
                <a:solidFill>
                  <a:schemeClr val="tx1"/>
                </a:solidFill>
                <a:effectLst>
                  <a:outerShdw blurRad="38100" dist="19050" dir="2700000" algn="tl" rotWithShape="0">
                    <a:schemeClr val="dk1">
                      <a:alpha val="40000"/>
                    </a:schemeClr>
                  </a:outerShdw>
                </a:effectLst>
                <a:latin typeface="Ink Free" panose="03080402000500000000" pitchFamily="66" charset="0"/>
              </a:rPr>
              <a:t>Denmark</a:t>
            </a:r>
            <a:endParaRPr lang="en-AU" b="1" i="1" spc="300" dirty="0">
              <a:ln w="0"/>
              <a:solidFill>
                <a:schemeClr val="tx1"/>
              </a:solidFill>
              <a:effectLst>
                <a:outerShdw blurRad="38100" dist="19050" dir="2700000" algn="tl" rotWithShape="0">
                  <a:schemeClr val="dk1">
                    <a:alpha val="40000"/>
                  </a:schemeClr>
                </a:outerShdw>
              </a:effectLst>
              <a:latin typeface="Ink Free" panose="03080402000500000000" pitchFamily="66" charset="0"/>
            </a:endParaRPr>
          </a:p>
        </p:txBody>
      </p:sp>
      <p:sp>
        <p:nvSpPr>
          <p:cNvPr id="9" name="Zagięty narożnik 8"/>
          <p:cNvSpPr/>
          <p:nvPr/>
        </p:nvSpPr>
        <p:spPr>
          <a:xfrm>
            <a:off x="8239261" y="1041837"/>
            <a:ext cx="1284387" cy="1238870"/>
          </a:xfrm>
          <a:prstGeom prst="foldedCorner">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pl-PL" sz="1600" b="1" i="1" spc="300" dirty="0" err="1" smtClean="0">
                <a:ln w="0"/>
                <a:solidFill>
                  <a:schemeClr val="tx1"/>
                </a:solidFill>
                <a:effectLst>
                  <a:outerShdw blurRad="38100" dist="19050" dir="2700000" algn="tl" rotWithShape="0">
                    <a:schemeClr val="dk1">
                      <a:alpha val="40000"/>
                    </a:schemeClr>
                  </a:outerShdw>
                </a:effectLst>
                <a:latin typeface="Ink Free" panose="03080402000500000000" pitchFamily="66" charset="0"/>
              </a:rPr>
              <a:t>Finland</a:t>
            </a:r>
            <a:endParaRPr lang="en-AU" b="1" i="1" spc="300" dirty="0">
              <a:ln w="0"/>
              <a:solidFill>
                <a:schemeClr val="tx1"/>
              </a:solidFill>
              <a:effectLst>
                <a:outerShdw blurRad="38100" dist="19050" dir="2700000" algn="tl" rotWithShape="0">
                  <a:schemeClr val="dk1">
                    <a:alpha val="40000"/>
                  </a:schemeClr>
                </a:outerShdw>
              </a:effectLst>
              <a:latin typeface="Ink Free" panose="03080402000500000000" pitchFamily="66" charset="0"/>
            </a:endParaRPr>
          </a:p>
        </p:txBody>
      </p:sp>
      <p:sp>
        <p:nvSpPr>
          <p:cNvPr id="10" name="Zagięty narożnik 9"/>
          <p:cNvSpPr/>
          <p:nvPr/>
        </p:nvSpPr>
        <p:spPr>
          <a:xfrm>
            <a:off x="854962" y="2695265"/>
            <a:ext cx="1284387" cy="1238870"/>
          </a:xfrm>
          <a:prstGeom prst="foldedCorner">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pl-PL" sz="1600" b="1" i="1" spc="300" dirty="0" err="1" smtClean="0">
                <a:ln w="0"/>
                <a:solidFill>
                  <a:schemeClr val="tx1"/>
                </a:solidFill>
                <a:effectLst>
                  <a:outerShdw blurRad="38100" dist="19050" dir="2700000" algn="tl" rotWithShape="0">
                    <a:schemeClr val="dk1">
                      <a:alpha val="40000"/>
                    </a:schemeClr>
                  </a:outerShdw>
                </a:effectLst>
                <a:latin typeface="Ink Free" panose="03080402000500000000" pitchFamily="66" charset="0"/>
              </a:rPr>
              <a:t>Italy</a:t>
            </a:r>
            <a:endParaRPr lang="en-AU" b="1" i="1" spc="300" dirty="0">
              <a:ln w="0"/>
              <a:solidFill>
                <a:schemeClr val="tx1"/>
              </a:solidFill>
              <a:effectLst>
                <a:outerShdw blurRad="38100" dist="19050" dir="2700000" algn="tl" rotWithShape="0">
                  <a:schemeClr val="dk1">
                    <a:alpha val="40000"/>
                  </a:schemeClr>
                </a:outerShdw>
              </a:effectLst>
              <a:latin typeface="Ink Free" panose="03080402000500000000" pitchFamily="66" charset="0"/>
            </a:endParaRPr>
          </a:p>
        </p:txBody>
      </p:sp>
      <p:sp>
        <p:nvSpPr>
          <p:cNvPr id="11" name="Zagięty narożnik 10"/>
          <p:cNvSpPr/>
          <p:nvPr/>
        </p:nvSpPr>
        <p:spPr>
          <a:xfrm>
            <a:off x="3128579" y="2698599"/>
            <a:ext cx="1284387" cy="1238870"/>
          </a:xfrm>
          <a:prstGeom prst="foldedCorner">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AU" sz="1600" b="1" i="1" spc="300" dirty="0">
                <a:ln w="0"/>
                <a:solidFill>
                  <a:schemeClr val="tx1"/>
                </a:solidFill>
                <a:effectLst>
                  <a:outerShdw blurRad="38100" dist="19050" dir="2700000" algn="tl" rotWithShape="0">
                    <a:schemeClr val="dk1">
                      <a:alpha val="40000"/>
                    </a:schemeClr>
                  </a:outerShdw>
                </a:effectLst>
                <a:latin typeface="Ink Free" panose="03080402000500000000" pitchFamily="66" charset="0"/>
              </a:rPr>
              <a:t>Latvia</a:t>
            </a:r>
          </a:p>
        </p:txBody>
      </p:sp>
      <p:sp>
        <p:nvSpPr>
          <p:cNvPr id="12" name="Zagięty narożnik 11"/>
          <p:cNvSpPr/>
          <p:nvPr/>
        </p:nvSpPr>
        <p:spPr>
          <a:xfrm>
            <a:off x="2830411" y="4530634"/>
            <a:ext cx="1284387" cy="1238870"/>
          </a:xfrm>
          <a:prstGeom prst="foldedCorner">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AU" sz="1600" b="1" i="1" spc="300" dirty="0">
                <a:ln w="0"/>
                <a:solidFill>
                  <a:schemeClr val="tx1"/>
                </a:solidFill>
                <a:effectLst>
                  <a:outerShdw blurRad="38100" dist="19050" dir="2700000" algn="tl" rotWithShape="0">
                    <a:schemeClr val="dk1">
                      <a:alpha val="40000"/>
                    </a:schemeClr>
                  </a:outerShdw>
                </a:effectLst>
                <a:latin typeface="Ink Free" panose="03080402000500000000" pitchFamily="66" charset="0"/>
              </a:rPr>
              <a:t>Slovenia</a:t>
            </a:r>
            <a:endParaRPr lang="en-AU" b="1" i="1" spc="300" dirty="0">
              <a:ln w="0"/>
              <a:solidFill>
                <a:schemeClr val="tx1"/>
              </a:solidFill>
              <a:effectLst>
                <a:outerShdw blurRad="38100" dist="19050" dir="2700000" algn="tl" rotWithShape="0">
                  <a:schemeClr val="dk1">
                    <a:alpha val="40000"/>
                  </a:schemeClr>
                </a:outerShdw>
              </a:effectLst>
              <a:latin typeface="Ink Free" panose="03080402000500000000" pitchFamily="66" charset="0"/>
            </a:endParaRPr>
          </a:p>
        </p:txBody>
      </p:sp>
      <p:sp>
        <p:nvSpPr>
          <p:cNvPr id="13" name="Zagięty narożnik 12"/>
          <p:cNvSpPr/>
          <p:nvPr/>
        </p:nvSpPr>
        <p:spPr>
          <a:xfrm>
            <a:off x="5402196" y="2695265"/>
            <a:ext cx="1362026" cy="1238870"/>
          </a:xfrm>
          <a:prstGeom prst="foldedCorner">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AU" sz="1600" b="1" i="1" spc="300" dirty="0">
                <a:ln w="0"/>
                <a:solidFill>
                  <a:schemeClr val="tx1"/>
                </a:solidFill>
                <a:effectLst>
                  <a:outerShdw blurRad="38100" dist="19050" dir="2700000" algn="tl" rotWithShape="0">
                    <a:schemeClr val="dk1">
                      <a:alpha val="40000"/>
                    </a:schemeClr>
                  </a:outerShdw>
                </a:effectLst>
                <a:latin typeface="Ink Free" panose="03080402000500000000" pitchFamily="66" charset="0"/>
              </a:rPr>
              <a:t>The Netherlands</a:t>
            </a:r>
          </a:p>
          <a:p>
            <a:pPr algn="ctr"/>
            <a:endParaRPr lang="en-AU" b="1" i="1" spc="300" dirty="0">
              <a:ln w="0"/>
              <a:solidFill>
                <a:schemeClr val="tx1"/>
              </a:solidFill>
              <a:effectLst>
                <a:outerShdw blurRad="38100" dist="19050" dir="2700000" algn="tl" rotWithShape="0">
                  <a:schemeClr val="dk1">
                    <a:alpha val="40000"/>
                  </a:schemeClr>
                </a:outerShdw>
              </a:effectLst>
              <a:latin typeface="Ink Free" panose="03080402000500000000" pitchFamily="66" charset="0"/>
            </a:endParaRPr>
          </a:p>
        </p:txBody>
      </p:sp>
      <p:sp>
        <p:nvSpPr>
          <p:cNvPr id="14" name="Zagięty narożnik 13"/>
          <p:cNvSpPr/>
          <p:nvPr/>
        </p:nvSpPr>
        <p:spPr>
          <a:xfrm>
            <a:off x="5160364" y="4530634"/>
            <a:ext cx="1284387" cy="1238870"/>
          </a:xfrm>
          <a:prstGeom prst="foldedCorner">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pl-PL" sz="1600" b="1" i="1" spc="300" dirty="0" smtClean="0">
                <a:ln w="0"/>
                <a:solidFill>
                  <a:schemeClr val="tx1"/>
                </a:solidFill>
                <a:effectLst>
                  <a:outerShdw blurRad="38100" dist="19050" dir="2700000" algn="tl" rotWithShape="0">
                    <a:schemeClr val="dk1">
                      <a:alpha val="40000"/>
                    </a:schemeClr>
                  </a:outerShdw>
                </a:effectLst>
                <a:latin typeface="Ink Free" panose="03080402000500000000" pitchFamily="66" charset="0"/>
              </a:rPr>
              <a:t>Estonia</a:t>
            </a:r>
            <a:endParaRPr lang="en-AU" b="1" i="1" spc="300" dirty="0">
              <a:ln w="0"/>
              <a:solidFill>
                <a:schemeClr val="tx1"/>
              </a:solidFill>
              <a:effectLst>
                <a:outerShdw blurRad="38100" dist="19050" dir="2700000" algn="tl" rotWithShape="0">
                  <a:schemeClr val="dk1">
                    <a:alpha val="40000"/>
                  </a:schemeClr>
                </a:outerShdw>
              </a:effectLst>
              <a:latin typeface="Ink Free" panose="03080402000500000000" pitchFamily="66" charset="0"/>
            </a:endParaRPr>
          </a:p>
        </p:txBody>
      </p:sp>
      <p:sp>
        <p:nvSpPr>
          <p:cNvPr id="17" name="Zagięty narożnik 16"/>
          <p:cNvSpPr/>
          <p:nvPr/>
        </p:nvSpPr>
        <p:spPr>
          <a:xfrm>
            <a:off x="736434" y="4604547"/>
            <a:ext cx="1284387" cy="1238870"/>
          </a:xfrm>
          <a:prstGeom prst="foldedCorner">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AU" sz="1600" b="1" i="1" spc="300" dirty="0">
                <a:ln w="0"/>
                <a:solidFill>
                  <a:schemeClr val="tx1"/>
                </a:solidFill>
                <a:effectLst>
                  <a:outerShdw blurRad="38100" dist="19050" dir="2700000" algn="tl" rotWithShape="0">
                    <a:schemeClr val="dk1">
                      <a:alpha val="40000"/>
                    </a:schemeClr>
                  </a:outerShdw>
                </a:effectLst>
                <a:latin typeface="Ink Free" panose="03080402000500000000" pitchFamily="66" charset="0"/>
              </a:rPr>
              <a:t>Sweden</a:t>
            </a:r>
            <a:endParaRPr lang="en-AU" b="1" i="1" spc="300" dirty="0">
              <a:ln w="0"/>
              <a:solidFill>
                <a:schemeClr val="tx1"/>
              </a:solidFill>
              <a:effectLst>
                <a:outerShdw blurRad="38100" dist="19050" dir="2700000" algn="tl" rotWithShape="0">
                  <a:schemeClr val="dk1">
                    <a:alpha val="40000"/>
                  </a:schemeClr>
                </a:outerShdw>
              </a:effectLst>
              <a:latin typeface="Ink Free" panose="03080402000500000000" pitchFamily="66" charset="0"/>
            </a:endParaRPr>
          </a:p>
        </p:txBody>
      </p:sp>
      <p:sp>
        <p:nvSpPr>
          <p:cNvPr id="19" name="Zagięty narożnik 18"/>
          <p:cNvSpPr/>
          <p:nvPr/>
        </p:nvSpPr>
        <p:spPr>
          <a:xfrm>
            <a:off x="7648821" y="2695265"/>
            <a:ext cx="1284387" cy="1238870"/>
          </a:xfrm>
          <a:prstGeom prst="foldedCorner">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pl-PL" sz="1600" b="1" i="1" spc="300" dirty="0" smtClean="0">
                <a:ln w="0"/>
                <a:solidFill>
                  <a:schemeClr val="tx1"/>
                </a:solidFill>
                <a:effectLst>
                  <a:outerShdw blurRad="38100" dist="19050" dir="2700000" algn="tl" rotWithShape="0">
                    <a:schemeClr val="dk1">
                      <a:alpha val="40000"/>
                    </a:schemeClr>
                  </a:outerShdw>
                </a:effectLst>
                <a:latin typeface="Ink Free" panose="03080402000500000000" pitchFamily="66" charset="0"/>
              </a:rPr>
              <a:t>Poland</a:t>
            </a:r>
            <a:endParaRPr lang="en-AU" b="1" i="1" spc="300" dirty="0">
              <a:ln w="0"/>
              <a:solidFill>
                <a:schemeClr val="tx1"/>
              </a:solidFill>
              <a:effectLst>
                <a:outerShdw blurRad="38100" dist="19050" dir="2700000" algn="tl" rotWithShape="0">
                  <a:schemeClr val="dk1">
                    <a:alpha val="40000"/>
                  </a:schemeClr>
                </a:outerShdw>
              </a:effectLst>
              <a:latin typeface="Ink Free" panose="03080402000500000000" pitchFamily="66" charset="0"/>
            </a:endParaRPr>
          </a:p>
        </p:txBody>
      </p:sp>
    </p:spTree>
    <p:extLst>
      <p:ext uri="{BB962C8B-B14F-4D97-AF65-F5344CB8AC3E}">
        <p14:creationId xmlns:p14="http://schemas.microsoft.com/office/powerpoint/2010/main" val="36330403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870" y="321993"/>
            <a:ext cx="10515600" cy="1006475"/>
          </a:xfrm>
        </p:spPr>
        <p:txBody>
          <a:bodyPr>
            <a:normAutofit/>
          </a:bodyPr>
          <a:lstStyle/>
          <a:p>
            <a:r>
              <a:rPr lang="en-US" dirty="0" smtClean="0"/>
              <a:t>I</a:t>
            </a:r>
            <a:r>
              <a:rPr lang="pl-PL" dirty="0" smtClean="0"/>
              <a:t> </a:t>
            </a:r>
            <a:r>
              <a:rPr lang="en-AU" dirty="0" smtClean="0"/>
              <a:t>iteration</a:t>
            </a:r>
            <a:endParaRPr lang="en-AU" dirty="0"/>
          </a:p>
        </p:txBody>
      </p:sp>
      <p:sp>
        <p:nvSpPr>
          <p:cNvPr id="3" name="Symbol zastępczy zawartości 2"/>
          <p:cNvSpPr>
            <a:spLocks noGrp="1"/>
          </p:cNvSpPr>
          <p:nvPr>
            <p:ph sz="half" idx="1"/>
          </p:nvPr>
        </p:nvSpPr>
        <p:spPr>
          <a:xfrm>
            <a:off x="539870" y="1138687"/>
            <a:ext cx="10217270" cy="5038276"/>
          </a:xfrm>
        </p:spPr>
        <p:txBody>
          <a:bodyPr/>
          <a:lstStyle/>
          <a:p>
            <a:pPr lvl="0"/>
            <a:r>
              <a:rPr lang="en-US" dirty="0"/>
              <a:t>Online application for the eEHIC </a:t>
            </a:r>
            <a:r>
              <a:rPr lang="pl-PL" dirty="0" smtClean="0"/>
              <a:t>- </a:t>
            </a:r>
            <a:r>
              <a:rPr lang="pl-PL" b="1" dirty="0" smtClean="0"/>
              <a:t>9/11</a:t>
            </a:r>
            <a:endParaRPr lang="pl-PL" dirty="0"/>
          </a:p>
          <a:p>
            <a:pPr lvl="0"/>
            <a:r>
              <a:rPr lang="en-US" dirty="0"/>
              <a:t>Automatic acknowledgment of receipt unless the eEHIC is delivered </a:t>
            </a:r>
            <a:r>
              <a:rPr lang="en-US" dirty="0" smtClean="0"/>
              <a:t>immediately</a:t>
            </a:r>
            <a:r>
              <a:rPr lang="pl-PL" dirty="0" smtClean="0"/>
              <a:t> - </a:t>
            </a:r>
            <a:r>
              <a:rPr lang="pl-PL" b="1" dirty="0" smtClean="0"/>
              <a:t>9/11</a:t>
            </a:r>
            <a:endParaRPr lang="pl-PL" b="1" dirty="0"/>
          </a:p>
          <a:p>
            <a:r>
              <a:rPr lang="en-US" dirty="0"/>
              <a:t>Electronic notification of the insured person when the eEHIC is </a:t>
            </a:r>
            <a:r>
              <a:rPr lang="en-US" dirty="0" smtClean="0"/>
              <a:t>available</a:t>
            </a:r>
            <a:r>
              <a:rPr lang="pl-PL" dirty="0" smtClean="0"/>
              <a:t> - </a:t>
            </a:r>
            <a:r>
              <a:rPr lang="pl-PL" b="1" dirty="0" smtClean="0"/>
              <a:t>8/11</a:t>
            </a:r>
          </a:p>
          <a:p>
            <a:r>
              <a:rPr lang="en-US" dirty="0"/>
              <a:t>Uniform and known visualization of </a:t>
            </a:r>
            <a:r>
              <a:rPr lang="en-US" dirty="0" smtClean="0"/>
              <a:t>eEHIC</a:t>
            </a:r>
            <a:r>
              <a:rPr lang="pl-PL" dirty="0" smtClean="0"/>
              <a:t> – </a:t>
            </a:r>
            <a:r>
              <a:rPr lang="pl-PL" b="1" dirty="0" smtClean="0"/>
              <a:t>10/11</a:t>
            </a:r>
          </a:p>
          <a:p>
            <a:r>
              <a:rPr lang="pl-PL" dirty="0" err="1" smtClean="0"/>
              <a:t>Date</a:t>
            </a:r>
            <a:r>
              <a:rPr lang="pl-PL" dirty="0" smtClean="0"/>
              <a:t> </a:t>
            </a:r>
            <a:r>
              <a:rPr lang="pl-PL" dirty="0"/>
              <a:t>of </a:t>
            </a:r>
            <a:r>
              <a:rPr lang="pl-PL" dirty="0" err="1" smtClean="0"/>
              <a:t>issuance</a:t>
            </a:r>
            <a:r>
              <a:rPr lang="pl-PL" dirty="0" smtClean="0"/>
              <a:t> – </a:t>
            </a:r>
            <a:r>
              <a:rPr lang="pl-PL" b="1" dirty="0" smtClean="0"/>
              <a:t>6 / 11</a:t>
            </a:r>
          </a:p>
          <a:p>
            <a:r>
              <a:rPr lang="pl-PL" dirty="0" smtClean="0"/>
              <a:t>Start </a:t>
            </a:r>
            <a:r>
              <a:rPr lang="pl-PL" dirty="0" err="1"/>
              <a:t>date</a:t>
            </a:r>
            <a:r>
              <a:rPr lang="pl-PL" dirty="0"/>
              <a:t> of </a:t>
            </a:r>
            <a:r>
              <a:rPr lang="pl-PL" dirty="0" err="1" smtClean="0"/>
              <a:t>entitlement</a:t>
            </a:r>
            <a:r>
              <a:rPr lang="pl-PL" dirty="0" smtClean="0"/>
              <a:t> – </a:t>
            </a:r>
            <a:r>
              <a:rPr lang="pl-PL" b="1" dirty="0" smtClean="0"/>
              <a:t>6 / 11</a:t>
            </a:r>
          </a:p>
          <a:p>
            <a:r>
              <a:rPr lang="pl-PL" dirty="0" smtClean="0"/>
              <a:t>S</a:t>
            </a:r>
            <a:r>
              <a:rPr lang="en-US" dirty="0" err="1" smtClean="0"/>
              <a:t>tatus</a:t>
            </a:r>
            <a:r>
              <a:rPr lang="en-US" dirty="0" smtClean="0"/>
              <a:t> </a:t>
            </a:r>
            <a:r>
              <a:rPr lang="en-US" dirty="0"/>
              <a:t>of the eEHIC, i.e. valid since / invalid since (in order to verify the eEHIC/entitlement</a:t>
            </a:r>
            <a:r>
              <a:rPr lang="en-US" dirty="0" smtClean="0"/>
              <a:t>)</a:t>
            </a:r>
            <a:r>
              <a:rPr lang="pl-PL" dirty="0" smtClean="0"/>
              <a:t> – </a:t>
            </a:r>
            <a:r>
              <a:rPr lang="pl-PL" b="1" dirty="0" smtClean="0"/>
              <a:t>4 /11</a:t>
            </a:r>
            <a:endParaRPr lang="pl-PL" dirty="0"/>
          </a:p>
        </p:txBody>
      </p:sp>
    </p:spTree>
    <p:extLst>
      <p:ext uri="{BB962C8B-B14F-4D97-AF65-F5344CB8AC3E}">
        <p14:creationId xmlns:p14="http://schemas.microsoft.com/office/powerpoint/2010/main" val="40845921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870" y="321993"/>
            <a:ext cx="10515600" cy="1006475"/>
          </a:xfrm>
        </p:spPr>
        <p:txBody>
          <a:bodyPr>
            <a:normAutofit/>
          </a:bodyPr>
          <a:lstStyle/>
          <a:p>
            <a:r>
              <a:rPr lang="en-US" dirty="0" smtClean="0"/>
              <a:t>I</a:t>
            </a:r>
            <a:r>
              <a:rPr lang="pl-PL" dirty="0" smtClean="0"/>
              <a:t> </a:t>
            </a:r>
            <a:r>
              <a:rPr lang="en-AU" dirty="0" smtClean="0"/>
              <a:t>iteration</a:t>
            </a:r>
            <a:r>
              <a:rPr lang="pl-PL" dirty="0" smtClean="0"/>
              <a:t> – </a:t>
            </a:r>
            <a:r>
              <a:rPr lang="pl-PL" dirty="0" err="1" smtClean="0"/>
              <a:t>cont</a:t>
            </a:r>
            <a:r>
              <a:rPr lang="pl-PL" dirty="0" smtClean="0"/>
              <a:t>.</a:t>
            </a:r>
            <a:endParaRPr lang="en-AU" dirty="0"/>
          </a:p>
        </p:txBody>
      </p:sp>
      <p:sp>
        <p:nvSpPr>
          <p:cNvPr id="3" name="Symbol zastępczy zawartości 2"/>
          <p:cNvSpPr>
            <a:spLocks noGrp="1"/>
          </p:cNvSpPr>
          <p:nvPr>
            <p:ph sz="half" idx="1"/>
          </p:nvPr>
        </p:nvSpPr>
        <p:spPr>
          <a:xfrm>
            <a:off x="539870" y="1138687"/>
            <a:ext cx="10217270" cy="5038276"/>
          </a:xfrm>
        </p:spPr>
        <p:txBody>
          <a:bodyPr>
            <a:normAutofit lnSpcReduction="10000"/>
          </a:bodyPr>
          <a:lstStyle/>
          <a:p>
            <a:pPr lvl="0"/>
            <a:r>
              <a:rPr lang="en-US" dirty="0"/>
              <a:t>Online </a:t>
            </a:r>
            <a:r>
              <a:rPr lang="en-US" dirty="0" smtClean="0"/>
              <a:t>application </a:t>
            </a:r>
            <a:r>
              <a:rPr lang="en-US" dirty="0"/>
              <a:t>for the eEHIC </a:t>
            </a:r>
            <a:r>
              <a:rPr lang="pl-PL" dirty="0" smtClean="0"/>
              <a:t>- </a:t>
            </a:r>
            <a:r>
              <a:rPr lang="pl-PL" b="1" dirty="0" smtClean="0"/>
              <a:t>9/11</a:t>
            </a:r>
          </a:p>
          <a:p>
            <a:pPr lvl="0"/>
            <a:r>
              <a:rPr lang="pl-PL" dirty="0" smtClean="0"/>
              <a:t>E</a:t>
            </a:r>
            <a:r>
              <a:rPr lang="en-US" dirty="0" err="1" smtClean="0"/>
              <a:t>nd</a:t>
            </a:r>
            <a:r>
              <a:rPr lang="en-US" dirty="0" smtClean="0"/>
              <a:t> </a:t>
            </a:r>
            <a:r>
              <a:rPr lang="en-US" dirty="0"/>
              <a:t>date of entitlement, provided that the EHIC is not updated on a regular </a:t>
            </a:r>
            <a:r>
              <a:rPr lang="en-US" dirty="0" smtClean="0"/>
              <a:t>basis</a:t>
            </a:r>
            <a:r>
              <a:rPr lang="pl-PL" dirty="0" smtClean="0"/>
              <a:t> – </a:t>
            </a:r>
            <a:r>
              <a:rPr lang="pl-PL" b="1" dirty="0" smtClean="0"/>
              <a:t>10/11</a:t>
            </a:r>
          </a:p>
          <a:p>
            <a:pPr lvl="0"/>
            <a:r>
              <a:rPr lang="en-US" dirty="0"/>
              <a:t> A functionality that allows ‘electronic’ confirmation of the validity and authentication of eEHIC, e. g. with the help of QR </a:t>
            </a:r>
            <a:r>
              <a:rPr lang="en-US" dirty="0" smtClean="0"/>
              <a:t>code</a:t>
            </a:r>
            <a:r>
              <a:rPr lang="pl-PL" dirty="0" smtClean="0"/>
              <a:t> – </a:t>
            </a:r>
            <a:r>
              <a:rPr lang="pl-PL" b="1" dirty="0" smtClean="0"/>
              <a:t>6/11</a:t>
            </a:r>
          </a:p>
          <a:p>
            <a:pPr lvl="0"/>
            <a:r>
              <a:rPr lang="en-US" dirty="0"/>
              <a:t>eEHIC available for the person on the following type of electronic devices (phone, tablet, computer</a:t>
            </a:r>
            <a:r>
              <a:rPr lang="en-US" dirty="0" smtClean="0"/>
              <a:t>)</a:t>
            </a:r>
            <a:r>
              <a:rPr lang="pl-PL" dirty="0" smtClean="0"/>
              <a:t> – </a:t>
            </a:r>
            <a:r>
              <a:rPr lang="pl-PL" b="1" dirty="0" smtClean="0"/>
              <a:t>8/11</a:t>
            </a:r>
          </a:p>
          <a:p>
            <a:pPr lvl="0"/>
            <a:r>
              <a:rPr lang="en-US" dirty="0"/>
              <a:t>Transparency about the content of the eEHIC/QR code (clear specification on how to recognize the eEHIC</a:t>
            </a:r>
            <a:r>
              <a:rPr lang="en-US" dirty="0" smtClean="0"/>
              <a:t>)</a:t>
            </a:r>
            <a:r>
              <a:rPr lang="pl-PL" dirty="0" smtClean="0"/>
              <a:t> – </a:t>
            </a:r>
            <a:r>
              <a:rPr lang="pl-PL" b="1" dirty="0" smtClean="0"/>
              <a:t>8/11</a:t>
            </a:r>
          </a:p>
          <a:p>
            <a:pPr lvl="0"/>
            <a:r>
              <a:rPr lang="en-US" dirty="0"/>
              <a:t>Offline verification of the validity and authenticity of the </a:t>
            </a:r>
            <a:r>
              <a:rPr lang="en-US" dirty="0" smtClean="0"/>
              <a:t>eEHIC</a:t>
            </a:r>
            <a:r>
              <a:rPr lang="pl-PL" dirty="0" smtClean="0"/>
              <a:t> – </a:t>
            </a:r>
            <a:r>
              <a:rPr lang="pl-PL" b="1" dirty="0" smtClean="0"/>
              <a:t>5/11</a:t>
            </a:r>
          </a:p>
        </p:txBody>
      </p:sp>
    </p:spTree>
    <p:extLst>
      <p:ext uri="{BB962C8B-B14F-4D97-AF65-F5344CB8AC3E}">
        <p14:creationId xmlns:p14="http://schemas.microsoft.com/office/powerpoint/2010/main" val="32195757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870" y="321993"/>
            <a:ext cx="10515600" cy="1006475"/>
          </a:xfrm>
        </p:spPr>
        <p:txBody>
          <a:bodyPr>
            <a:normAutofit/>
          </a:bodyPr>
          <a:lstStyle/>
          <a:p>
            <a:r>
              <a:rPr lang="en-US" dirty="0" smtClean="0"/>
              <a:t>I</a:t>
            </a:r>
            <a:r>
              <a:rPr lang="pl-PL" dirty="0" smtClean="0"/>
              <a:t> </a:t>
            </a:r>
            <a:r>
              <a:rPr lang="en-AU" dirty="0" smtClean="0"/>
              <a:t>iteration</a:t>
            </a:r>
            <a:r>
              <a:rPr lang="pl-PL" dirty="0" smtClean="0"/>
              <a:t> – </a:t>
            </a:r>
            <a:r>
              <a:rPr lang="pl-PL" dirty="0" err="1" smtClean="0"/>
              <a:t>cont</a:t>
            </a:r>
            <a:r>
              <a:rPr lang="pl-PL" dirty="0" smtClean="0"/>
              <a:t>.</a:t>
            </a:r>
            <a:endParaRPr lang="en-AU" dirty="0"/>
          </a:p>
        </p:txBody>
      </p:sp>
      <p:sp>
        <p:nvSpPr>
          <p:cNvPr id="3" name="Symbol zastępczy zawartości 2"/>
          <p:cNvSpPr>
            <a:spLocks noGrp="1"/>
          </p:cNvSpPr>
          <p:nvPr>
            <p:ph sz="half" idx="1"/>
          </p:nvPr>
        </p:nvSpPr>
        <p:spPr>
          <a:xfrm>
            <a:off x="539870" y="1138687"/>
            <a:ext cx="10217270" cy="5038276"/>
          </a:xfrm>
        </p:spPr>
        <p:txBody>
          <a:bodyPr>
            <a:normAutofit fontScale="92500" lnSpcReduction="10000"/>
          </a:bodyPr>
          <a:lstStyle/>
          <a:p>
            <a:pPr lvl="0"/>
            <a:r>
              <a:rPr lang="en-US" dirty="0" smtClean="0"/>
              <a:t> </a:t>
            </a:r>
            <a:r>
              <a:rPr lang="en-US" dirty="0"/>
              <a:t>Possibility to make a hard copy of the eEHIC (i.e. print the information </a:t>
            </a:r>
            <a:r>
              <a:rPr lang="pl-PL" dirty="0" smtClean="0"/>
              <a:t>.. </a:t>
            </a:r>
            <a:r>
              <a:rPr lang="en-US" dirty="0" smtClean="0"/>
              <a:t>or </a:t>
            </a:r>
            <a:r>
              <a:rPr lang="en-US" dirty="0"/>
              <a:t>to send as attachment </a:t>
            </a:r>
            <a:r>
              <a:rPr lang="pl-PL" dirty="0" smtClean="0"/>
              <a:t>..</a:t>
            </a:r>
            <a:r>
              <a:rPr lang="en-US" dirty="0" smtClean="0"/>
              <a:t>) </a:t>
            </a:r>
            <a:r>
              <a:rPr lang="en-US" dirty="0"/>
              <a:t>or reuse the information by the healthcare provider for future proof in reimbursement or to access the status of the entitlement in real life </a:t>
            </a:r>
            <a:r>
              <a:rPr lang="pl-PL" dirty="0" smtClean="0"/>
              <a:t>- </a:t>
            </a:r>
            <a:r>
              <a:rPr lang="pl-PL" b="1" dirty="0" smtClean="0"/>
              <a:t>8/11</a:t>
            </a:r>
          </a:p>
          <a:p>
            <a:pPr lvl="0"/>
            <a:r>
              <a:rPr lang="en-US" dirty="0"/>
              <a:t>Possibility to switch the language, by the person, of the presented eEHIC </a:t>
            </a:r>
            <a:r>
              <a:rPr lang="pl-PL" dirty="0" smtClean="0"/>
              <a:t> - </a:t>
            </a:r>
            <a:r>
              <a:rPr lang="pl-PL" b="1" dirty="0" smtClean="0"/>
              <a:t>6/11</a:t>
            </a:r>
          </a:p>
          <a:p>
            <a:pPr lvl="0"/>
            <a:r>
              <a:rPr lang="en-US" dirty="0"/>
              <a:t>Simple, user friendly, supporting and cost effective system for the healthcare </a:t>
            </a:r>
            <a:r>
              <a:rPr lang="en-US" dirty="0" smtClean="0"/>
              <a:t>providers</a:t>
            </a:r>
            <a:r>
              <a:rPr lang="pl-PL" dirty="0" smtClean="0"/>
              <a:t> – </a:t>
            </a:r>
            <a:r>
              <a:rPr lang="pl-PL" b="1" dirty="0" smtClean="0"/>
              <a:t>4/11</a:t>
            </a:r>
            <a:r>
              <a:rPr lang="pl-PL" dirty="0" smtClean="0"/>
              <a:t> (4 – II </a:t>
            </a:r>
            <a:r>
              <a:rPr lang="pl-PL" dirty="0" err="1" smtClean="0"/>
              <a:t>it</a:t>
            </a:r>
            <a:r>
              <a:rPr lang="pl-PL" dirty="0" smtClean="0"/>
              <a:t>)</a:t>
            </a:r>
          </a:p>
          <a:p>
            <a:pPr lvl="0"/>
            <a:r>
              <a:rPr lang="pl-PL" dirty="0" err="1"/>
              <a:t>Transition</a:t>
            </a:r>
            <a:r>
              <a:rPr lang="pl-PL" dirty="0"/>
              <a:t> period of </a:t>
            </a:r>
            <a:r>
              <a:rPr lang="pl-PL" dirty="0" err="1" smtClean="0"/>
              <a:t>implementation</a:t>
            </a:r>
            <a:r>
              <a:rPr lang="pl-PL" dirty="0" smtClean="0"/>
              <a:t> – </a:t>
            </a:r>
            <a:r>
              <a:rPr lang="pl-PL" b="1" dirty="0" smtClean="0"/>
              <a:t>8/11</a:t>
            </a:r>
            <a:endParaRPr lang="pl-PL" dirty="0" smtClean="0"/>
          </a:p>
          <a:p>
            <a:pPr lvl="0"/>
            <a:r>
              <a:rPr lang="en-US" dirty="0"/>
              <a:t>Compliance with the GDPR and data protection standards in all steps and in all data processing </a:t>
            </a:r>
            <a:r>
              <a:rPr lang="en-US" dirty="0" smtClean="0"/>
              <a:t>operations</a:t>
            </a:r>
            <a:r>
              <a:rPr lang="pl-PL" dirty="0" smtClean="0"/>
              <a:t> – </a:t>
            </a:r>
            <a:r>
              <a:rPr lang="pl-PL" b="1" dirty="0" smtClean="0"/>
              <a:t>7/11</a:t>
            </a:r>
          </a:p>
          <a:p>
            <a:pPr lvl="0"/>
            <a:r>
              <a:rPr lang="en-US" dirty="0" smtClean="0"/>
              <a:t>Inclusivity and accessibility of the solution</a:t>
            </a:r>
            <a:r>
              <a:rPr lang="pl-PL" dirty="0" smtClean="0"/>
              <a:t> – </a:t>
            </a:r>
            <a:r>
              <a:rPr lang="pl-PL" b="1" dirty="0" smtClean="0"/>
              <a:t>8/11</a:t>
            </a:r>
          </a:p>
          <a:p>
            <a:pPr lvl="0"/>
            <a:endParaRPr lang="pl-PL" dirty="0"/>
          </a:p>
        </p:txBody>
      </p:sp>
    </p:spTree>
    <p:extLst>
      <p:ext uri="{BB962C8B-B14F-4D97-AF65-F5344CB8AC3E}">
        <p14:creationId xmlns:p14="http://schemas.microsoft.com/office/powerpoint/2010/main" val="6523815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870" y="321993"/>
            <a:ext cx="10515600" cy="1006475"/>
          </a:xfrm>
        </p:spPr>
        <p:txBody>
          <a:bodyPr>
            <a:normAutofit/>
          </a:bodyPr>
          <a:lstStyle/>
          <a:p>
            <a:r>
              <a:rPr lang="en-US" dirty="0" smtClean="0"/>
              <a:t>I</a:t>
            </a:r>
            <a:r>
              <a:rPr lang="pl-PL" dirty="0" smtClean="0"/>
              <a:t>II </a:t>
            </a:r>
            <a:r>
              <a:rPr lang="en-AU" dirty="0" smtClean="0"/>
              <a:t>iteration</a:t>
            </a:r>
            <a:endParaRPr lang="en-AU" dirty="0"/>
          </a:p>
        </p:txBody>
      </p:sp>
      <p:sp>
        <p:nvSpPr>
          <p:cNvPr id="3" name="Symbol zastępczy zawartości 2"/>
          <p:cNvSpPr>
            <a:spLocks noGrp="1"/>
          </p:cNvSpPr>
          <p:nvPr>
            <p:ph sz="half" idx="1"/>
          </p:nvPr>
        </p:nvSpPr>
        <p:spPr>
          <a:xfrm>
            <a:off x="539870" y="1138687"/>
            <a:ext cx="10217270" cy="5038276"/>
          </a:xfrm>
        </p:spPr>
        <p:txBody>
          <a:bodyPr/>
          <a:lstStyle/>
          <a:p>
            <a:r>
              <a:rPr lang="en-US" dirty="0" smtClean="0"/>
              <a:t>Possibility </a:t>
            </a:r>
            <a:r>
              <a:rPr lang="en-US" dirty="0"/>
              <a:t>to check if the EHIC/eEHIC is not issued by other country or within the country (issue of ‘double insurance</a:t>
            </a:r>
            <a:r>
              <a:rPr lang="en-US" dirty="0" smtClean="0"/>
              <a:t>’)</a:t>
            </a:r>
            <a:r>
              <a:rPr lang="pl-PL" dirty="0" smtClean="0"/>
              <a:t> – </a:t>
            </a:r>
            <a:r>
              <a:rPr lang="pl-PL" b="1" dirty="0" smtClean="0"/>
              <a:t>5/11  </a:t>
            </a:r>
          </a:p>
          <a:p>
            <a:r>
              <a:rPr lang="pl-PL" dirty="0"/>
              <a:t>P</a:t>
            </a:r>
            <a:r>
              <a:rPr lang="en-US" dirty="0" err="1" smtClean="0"/>
              <a:t>ossibility</a:t>
            </a:r>
            <a:r>
              <a:rPr lang="en-US" dirty="0" smtClean="0"/>
              <a:t> </a:t>
            </a:r>
            <a:r>
              <a:rPr lang="en-US" dirty="0"/>
              <a:t>to include in the setting additional value, like status of a </a:t>
            </a:r>
            <a:r>
              <a:rPr lang="en-US" dirty="0" smtClean="0"/>
              <a:t>pensioner</a:t>
            </a:r>
            <a:r>
              <a:rPr lang="pl-PL" b="1" dirty="0"/>
              <a:t> </a:t>
            </a:r>
            <a:r>
              <a:rPr lang="pl-PL" b="1" dirty="0" smtClean="0"/>
              <a:t>– 7/11</a:t>
            </a:r>
          </a:p>
          <a:p>
            <a:r>
              <a:rPr lang="en-US" dirty="0"/>
              <a:t>Possibility to check the validity and authenticity of the eEHIC online and in real time for the relevant </a:t>
            </a:r>
            <a:r>
              <a:rPr lang="en-US" dirty="0" smtClean="0"/>
              <a:t>actors</a:t>
            </a:r>
            <a:r>
              <a:rPr lang="pl-PL" dirty="0" smtClean="0"/>
              <a:t> – </a:t>
            </a:r>
            <a:r>
              <a:rPr lang="pl-PL" b="1" dirty="0" smtClean="0"/>
              <a:t>6/11 </a:t>
            </a:r>
            <a:r>
              <a:rPr lang="pl-PL" dirty="0" smtClean="0"/>
              <a:t>(5 – II </a:t>
            </a:r>
            <a:r>
              <a:rPr lang="pl-PL" dirty="0" err="1" smtClean="0"/>
              <a:t>it</a:t>
            </a:r>
            <a:r>
              <a:rPr lang="pl-PL" dirty="0" smtClean="0"/>
              <a:t>)</a:t>
            </a:r>
          </a:p>
          <a:p>
            <a:r>
              <a:rPr lang="en-US" dirty="0"/>
              <a:t>Possibility to reuse the data about the eEHIC/entitlement in the national reimbursement </a:t>
            </a:r>
            <a:r>
              <a:rPr lang="en-US" dirty="0" smtClean="0"/>
              <a:t>system</a:t>
            </a:r>
            <a:r>
              <a:rPr lang="pl-PL" dirty="0" smtClean="0"/>
              <a:t> – </a:t>
            </a:r>
            <a:r>
              <a:rPr lang="pl-PL" b="1" dirty="0" smtClean="0"/>
              <a:t>6/11</a:t>
            </a:r>
          </a:p>
          <a:p>
            <a:r>
              <a:rPr lang="en-US" dirty="0"/>
              <a:t>Possibility to revoke the eEHIC card within a reasonable time after a with the date of change  -see above III. 2. c</a:t>
            </a:r>
            <a:r>
              <a:rPr lang="en-US" dirty="0" smtClean="0"/>
              <a:t>)</a:t>
            </a:r>
            <a:r>
              <a:rPr lang="pl-PL" dirty="0" smtClean="0"/>
              <a:t> – </a:t>
            </a:r>
            <a:r>
              <a:rPr lang="pl-PL" b="1" dirty="0" smtClean="0"/>
              <a:t>4/11 </a:t>
            </a:r>
            <a:r>
              <a:rPr lang="pl-PL" dirty="0" smtClean="0"/>
              <a:t>(3 – II </a:t>
            </a:r>
            <a:r>
              <a:rPr lang="pl-PL" dirty="0" err="1" smtClean="0"/>
              <a:t>it</a:t>
            </a:r>
            <a:r>
              <a:rPr lang="pl-PL" dirty="0" smtClean="0"/>
              <a:t>)</a:t>
            </a:r>
            <a:endParaRPr lang="pl-PL" b="1" dirty="0" smtClean="0"/>
          </a:p>
          <a:p>
            <a:endParaRPr lang="pl-PL" b="1" dirty="0" smtClean="0"/>
          </a:p>
          <a:p>
            <a:endParaRPr lang="pl-PL" dirty="0" smtClean="0"/>
          </a:p>
        </p:txBody>
      </p:sp>
    </p:spTree>
    <p:extLst>
      <p:ext uri="{BB962C8B-B14F-4D97-AF65-F5344CB8AC3E}">
        <p14:creationId xmlns:p14="http://schemas.microsoft.com/office/powerpoint/2010/main" val="1251132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62500" lnSpcReduction="20000"/>
          </a:bodyPr>
          <a:lstStyle/>
          <a:p>
            <a:pPr marL="57148" indent="0">
              <a:buNone/>
            </a:pPr>
            <a:r>
              <a:rPr lang="nl-BE" b="1" dirty="0" err="1" smtClean="0"/>
              <a:t>Article</a:t>
            </a:r>
            <a:r>
              <a:rPr lang="nl-BE" b="1" dirty="0" smtClean="0"/>
              <a:t> 6</a:t>
            </a:r>
          </a:p>
          <a:p>
            <a:pPr marL="271463" indent="-215900">
              <a:buNone/>
            </a:pPr>
            <a:r>
              <a:rPr lang="nl-BE" dirty="0" smtClean="0"/>
              <a:t>1</a:t>
            </a:r>
            <a:r>
              <a:rPr lang="nl-BE" dirty="0"/>
              <a:t>.</a:t>
            </a:r>
            <a:r>
              <a:rPr lang="nl-BE" dirty="0" smtClean="0"/>
              <a:t> </a:t>
            </a:r>
            <a:r>
              <a:rPr lang="en-US" dirty="0" smtClean="0"/>
              <a:t>Each </a:t>
            </a:r>
            <a:r>
              <a:rPr lang="en-US" dirty="0"/>
              <a:t>Member State shall ensure that users can access and complete any of the procedures listed in Annex II fully online, provided that the relevant procedure has been established in the Member State </a:t>
            </a:r>
            <a:r>
              <a:rPr lang="en-US" dirty="0" smtClean="0"/>
              <a:t>concerned.</a:t>
            </a:r>
          </a:p>
          <a:p>
            <a:pPr marL="271463" indent="-215900">
              <a:buNone/>
            </a:pPr>
            <a:r>
              <a:rPr lang="en-US" dirty="0" smtClean="0"/>
              <a:t>2.	The </a:t>
            </a:r>
            <a:r>
              <a:rPr lang="en-US" dirty="0"/>
              <a:t>procedures referred to in paragraph 1 shall be considered to be fully online where</a:t>
            </a:r>
            <a:r>
              <a:rPr lang="en-US" dirty="0" smtClean="0"/>
              <a:t>:</a:t>
            </a:r>
            <a:endParaRPr lang="en-US" dirty="0"/>
          </a:p>
          <a:p>
            <a:pPr marL="631825" indent="-360363" defTabSz="315913">
              <a:buAutoNum type="alphaLcParenBoth"/>
            </a:pPr>
            <a:r>
              <a:rPr lang="en-US" dirty="0" smtClean="0"/>
              <a:t>the </a:t>
            </a:r>
            <a:r>
              <a:rPr lang="en-US" dirty="0"/>
              <a:t>identification of users, the provision of information and supporting evidence, signature and final </a:t>
            </a:r>
            <a:r>
              <a:rPr lang="en-US" dirty="0" smtClean="0"/>
              <a:t>submission </a:t>
            </a:r>
            <a:r>
              <a:rPr lang="en-US" dirty="0"/>
              <a:t>can all be carried out electronically at a distance, through a service channel which enables </a:t>
            </a:r>
            <a:r>
              <a:rPr lang="en-US" dirty="0" smtClean="0"/>
              <a:t>users to </a:t>
            </a:r>
            <a:r>
              <a:rPr lang="en-US" dirty="0"/>
              <a:t>fulfil the requirements related to the procedure in a user-friendly and structured </a:t>
            </a:r>
            <a:r>
              <a:rPr lang="en-US" dirty="0" smtClean="0"/>
              <a:t>way;</a:t>
            </a:r>
          </a:p>
          <a:p>
            <a:pPr marL="631825" indent="-360363" defTabSz="315913">
              <a:buAutoNum type="alphaLcParenBoth"/>
            </a:pPr>
            <a:r>
              <a:rPr lang="en-US" dirty="0" smtClean="0"/>
              <a:t>users </a:t>
            </a:r>
            <a:r>
              <a:rPr lang="en-US" dirty="0"/>
              <a:t>are provided with an automatic acknowledgement of receipt, unless the output of the procedure is delivered </a:t>
            </a:r>
            <a:r>
              <a:rPr lang="en-US" dirty="0" smtClean="0"/>
              <a:t>immediately;</a:t>
            </a:r>
          </a:p>
          <a:p>
            <a:pPr marL="631825" indent="-360363" defTabSz="315913">
              <a:buAutoNum type="alphaLcParenBoth"/>
            </a:pPr>
            <a:r>
              <a:rPr lang="en-US" dirty="0" smtClean="0"/>
              <a:t>the </a:t>
            </a:r>
            <a:r>
              <a:rPr lang="en-US" dirty="0"/>
              <a:t>output of the procedure is delivered electronically, or where necessary to comply with applicable Union or national law, delivered by physical means; </a:t>
            </a:r>
            <a:r>
              <a:rPr lang="en-US" dirty="0" smtClean="0"/>
              <a:t>and</a:t>
            </a:r>
          </a:p>
          <a:p>
            <a:pPr marL="631825" indent="-360363" defTabSz="315913">
              <a:buAutoNum type="alphaLcParenBoth"/>
            </a:pPr>
            <a:r>
              <a:rPr lang="en-US" dirty="0" smtClean="0"/>
              <a:t>users </a:t>
            </a:r>
            <a:r>
              <a:rPr lang="en-US" dirty="0"/>
              <a:t>are provided with an electronic notification of completion of the procedure</a:t>
            </a:r>
            <a:r>
              <a:rPr lang="en-US" dirty="0" smtClean="0"/>
              <a:t>.”</a:t>
            </a:r>
          </a:p>
          <a:p>
            <a:pPr marL="57148" indent="0">
              <a:buNone/>
            </a:pPr>
            <a:endParaRPr lang="en-US" b="1" dirty="0" smtClean="0"/>
          </a:p>
          <a:p>
            <a:pPr marL="57148" indent="0">
              <a:buNone/>
            </a:pPr>
            <a:r>
              <a:rPr lang="en-US" b="1" dirty="0" smtClean="0"/>
              <a:t>Article 39</a:t>
            </a:r>
          </a:p>
          <a:p>
            <a:pPr marL="57148" indent="0">
              <a:buNone/>
            </a:pPr>
            <a:r>
              <a:rPr lang="en-US" dirty="0"/>
              <a:t>Article 6, Article 13, Article 14(1) to (8) and (10) and Article 15 shall apply from 12 December 2023.</a:t>
            </a:r>
            <a:endParaRPr lang="en-US" dirty="0" smtClean="0"/>
          </a:p>
          <a:p>
            <a:pPr marL="57148" indent="0">
              <a:buNone/>
            </a:pPr>
            <a:endParaRPr lang="en-US" dirty="0"/>
          </a:p>
          <a:p>
            <a:pPr marL="57148" indent="0">
              <a:buNone/>
            </a:pPr>
            <a:r>
              <a:rPr lang="en-US" b="1" dirty="0" smtClean="0"/>
              <a:t>Annex II – Procedures referred to in article 6 (1) – Life event ‘Working’</a:t>
            </a:r>
          </a:p>
          <a:p>
            <a:pPr marL="57148" indent="0">
              <a:buNone/>
            </a:pPr>
            <a:r>
              <a:rPr lang="en-US" dirty="0" smtClean="0"/>
              <a:t>“Application </a:t>
            </a:r>
            <a:r>
              <a:rPr lang="en-US" dirty="0"/>
              <a:t>for a European Health Insurance Card (EHIC</a:t>
            </a:r>
            <a:r>
              <a:rPr lang="en-US" dirty="0" smtClean="0"/>
              <a:t>)”</a:t>
            </a:r>
            <a:endParaRPr lang="nl-BE" dirty="0"/>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2</a:t>
            </a:fld>
            <a:r>
              <a:rPr lang="fr-BE" smtClean="0"/>
              <a:t> </a:t>
            </a:r>
            <a:endParaRPr lang="fr-BE" dirty="0"/>
          </a:p>
        </p:txBody>
      </p:sp>
      <p:sp>
        <p:nvSpPr>
          <p:cNvPr id="4" name="Titel 3"/>
          <p:cNvSpPr>
            <a:spLocks noGrp="1"/>
          </p:cNvSpPr>
          <p:nvPr>
            <p:ph type="title"/>
          </p:nvPr>
        </p:nvSpPr>
        <p:spPr/>
        <p:txBody>
          <a:bodyPr/>
          <a:lstStyle/>
          <a:p>
            <a:r>
              <a:rPr lang="nl-BE" dirty="0" err="1" smtClean="0"/>
              <a:t>Regulation</a:t>
            </a:r>
            <a:r>
              <a:rPr lang="nl-BE" dirty="0" smtClean="0"/>
              <a:t> </a:t>
            </a:r>
            <a:r>
              <a:rPr lang="nl-BE" dirty="0"/>
              <a:t>(EU) 2018/1724 (Single Digital Gateway)</a:t>
            </a:r>
          </a:p>
        </p:txBody>
      </p:sp>
    </p:spTree>
    <p:extLst>
      <p:ext uri="{BB962C8B-B14F-4D97-AF65-F5344CB8AC3E}">
        <p14:creationId xmlns:p14="http://schemas.microsoft.com/office/powerpoint/2010/main" val="4123521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en-US" dirty="0" smtClean="0"/>
              <a:t>incremental development </a:t>
            </a:r>
            <a:r>
              <a:rPr lang="en-US" dirty="0"/>
              <a:t>of </a:t>
            </a:r>
            <a:r>
              <a:rPr lang="en-US" dirty="0" err="1"/>
              <a:t>eEHIC</a:t>
            </a:r>
            <a:r>
              <a:rPr lang="en-US" dirty="0"/>
              <a:t> in </a:t>
            </a:r>
            <a:r>
              <a:rPr lang="en-US" dirty="0" smtClean="0"/>
              <a:t>iterations</a:t>
            </a:r>
          </a:p>
          <a:p>
            <a:endParaRPr lang="nl-BE" dirty="0"/>
          </a:p>
          <a:p>
            <a:r>
              <a:rPr lang="en-US" dirty="0" smtClean="0"/>
              <a:t>equivalence of EHIC and </a:t>
            </a:r>
            <a:r>
              <a:rPr lang="en-US" dirty="0" err="1" smtClean="0"/>
              <a:t>eEHIC</a:t>
            </a:r>
            <a:endParaRPr lang="nl-BE" dirty="0" smtClean="0"/>
          </a:p>
          <a:p>
            <a:endParaRPr lang="en-US" dirty="0" smtClean="0"/>
          </a:p>
          <a:p>
            <a:r>
              <a:rPr lang="en-US" dirty="0"/>
              <a:t>ensure that developments made in a particular </a:t>
            </a:r>
            <a:r>
              <a:rPr lang="en-US" dirty="0" smtClean="0"/>
              <a:t>iteration</a:t>
            </a:r>
          </a:p>
          <a:p>
            <a:pPr lvl="1"/>
            <a:r>
              <a:rPr lang="en-US" dirty="0" smtClean="0"/>
              <a:t>can </a:t>
            </a:r>
            <a:r>
              <a:rPr lang="en-US" dirty="0"/>
              <a:t>form the basis for further developments in later iterations </a:t>
            </a:r>
            <a:r>
              <a:rPr lang="en-US" dirty="0" smtClean="0"/>
              <a:t>and</a:t>
            </a:r>
          </a:p>
          <a:p>
            <a:pPr lvl="1"/>
            <a:r>
              <a:rPr lang="en-US" dirty="0" smtClean="0"/>
              <a:t>do </a:t>
            </a:r>
            <a:r>
              <a:rPr lang="en-US" dirty="0"/>
              <a:t>not hinder future functional </a:t>
            </a:r>
            <a:r>
              <a:rPr lang="en-US" dirty="0" smtClean="0"/>
              <a:t>evolutions</a:t>
            </a:r>
          </a:p>
          <a:p>
            <a:endParaRPr lang="en-US" dirty="0"/>
          </a:p>
          <a:p>
            <a:r>
              <a:rPr lang="en-US" dirty="0" smtClean="0"/>
              <a:t>never </a:t>
            </a:r>
            <a:r>
              <a:rPr lang="en-US" dirty="0"/>
              <a:t>decline in functionalities or guarantees of </a:t>
            </a:r>
            <a:r>
              <a:rPr lang="en-US" dirty="0" err="1" smtClean="0"/>
              <a:t>eEHIC</a:t>
            </a:r>
            <a:r>
              <a:rPr lang="en-US" dirty="0" smtClean="0"/>
              <a:t> integrity</a:t>
            </a:r>
          </a:p>
          <a:p>
            <a:endParaRPr lang="en-US" dirty="0"/>
          </a:p>
        </p:txBody>
      </p:sp>
      <p:sp>
        <p:nvSpPr>
          <p:cNvPr id="4" name="Titel 3"/>
          <p:cNvSpPr>
            <a:spLocks noGrp="1"/>
          </p:cNvSpPr>
          <p:nvPr>
            <p:ph type="title"/>
          </p:nvPr>
        </p:nvSpPr>
        <p:spPr/>
        <p:txBody>
          <a:bodyPr/>
          <a:lstStyle/>
          <a:p>
            <a:r>
              <a:rPr lang="nl-BE" dirty="0" err="1" smtClean="0"/>
              <a:t>Implementation</a:t>
            </a:r>
            <a:r>
              <a:rPr lang="nl-BE" dirty="0" smtClean="0"/>
              <a:t> </a:t>
            </a:r>
            <a:r>
              <a:rPr lang="nl-BE" dirty="0" err="1" smtClean="0"/>
              <a:t>proposal</a:t>
            </a:r>
            <a:r>
              <a:rPr lang="nl-BE" dirty="0" smtClean="0"/>
              <a:t>: </a:t>
            </a:r>
            <a:r>
              <a:rPr lang="nl-BE" dirty="0" err="1" smtClean="0"/>
              <a:t>principles</a:t>
            </a:r>
            <a:endParaRPr lang="nl-BE" dirty="0"/>
          </a:p>
        </p:txBody>
      </p:sp>
      <p:sp>
        <p:nvSpPr>
          <p:cNvPr id="5" name="Slide Number Placeholder 4"/>
          <p:cNvSpPr>
            <a:spLocks noGrp="1"/>
          </p:cNvSpPr>
          <p:nvPr>
            <p:ph type="sldNum" sz="quarter" idx="4"/>
          </p:nvPr>
        </p:nvSpPr>
        <p:spPr/>
        <p:txBody>
          <a:bodyPr/>
          <a:lstStyle/>
          <a:p>
            <a:r>
              <a:rPr lang="fr-BE" smtClean="0"/>
              <a:t> </a:t>
            </a:r>
            <a:fld id="{30A9230E-FFBB-4CCB-ABD7-198084EDE768}" type="slidenum">
              <a:rPr lang="fr-BE" smtClean="0"/>
              <a:pPr/>
              <a:t>3</a:t>
            </a:fld>
            <a:r>
              <a:rPr lang="fr-BE" smtClean="0"/>
              <a:t> </a:t>
            </a:r>
            <a:endParaRPr lang="fr-BE" dirty="0"/>
          </a:p>
        </p:txBody>
      </p:sp>
    </p:spTree>
    <p:extLst>
      <p:ext uri="{BB962C8B-B14F-4D97-AF65-F5344CB8AC3E}">
        <p14:creationId xmlns:p14="http://schemas.microsoft.com/office/powerpoint/2010/main" val="3176032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en-US" dirty="0" smtClean="0"/>
              <a:t>possibility </a:t>
            </a:r>
            <a:r>
              <a:rPr lang="en-US" dirty="0"/>
              <a:t>to obtain an </a:t>
            </a:r>
            <a:r>
              <a:rPr lang="en-US" dirty="0" err="1" smtClean="0"/>
              <a:t>eEHIC</a:t>
            </a:r>
            <a:r>
              <a:rPr lang="en-US" dirty="0" smtClean="0"/>
              <a:t> online</a:t>
            </a:r>
          </a:p>
          <a:p>
            <a:r>
              <a:rPr lang="en-US" dirty="0" smtClean="0"/>
              <a:t>with </a:t>
            </a:r>
            <a:r>
              <a:rPr lang="en-US" dirty="0"/>
              <a:t>the same content as the (actual) </a:t>
            </a:r>
            <a:r>
              <a:rPr lang="en-US" dirty="0" smtClean="0"/>
              <a:t>EHIC</a:t>
            </a:r>
          </a:p>
          <a:p>
            <a:r>
              <a:rPr lang="en-US" dirty="0" smtClean="0"/>
              <a:t>anywhere and anytime</a:t>
            </a:r>
          </a:p>
          <a:p>
            <a:r>
              <a:rPr lang="en-US" dirty="0" smtClean="0"/>
              <a:t>that can be electronically authenticated and read by</a:t>
            </a:r>
          </a:p>
          <a:p>
            <a:pPr lvl="1"/>
            <a:r>
              <a:rPr lang="en-US" dirty="0" smtClean="0"/>
              <a:t>the holder</a:t>
            </a:r>
          </a:p>
          <a:p>
            <a:pPr lvl="1"/>
            <a:r>
              <a:rPr lang="en-US" dirty="0" smtClean="0"/>
              <a:t>every health care provider throughout the EU</a:t>
            </a:r>
          </a:p>
          <a:p>
            <a:r>
              <a:rPr lang="en-US" dirty="0"/>
              <a:t>are the subject of subsequent </a:t>
            </a:r>
            <a:r>
              <a:rPr lang="en-US" dirty="0" smtClean="0"/>
              <a:t>iterations, new </a:t>
            </a:r>
            <a:r>
              <a:rPr lang="en-US" dirty="0"/>
              <a:t>functionalities </a:t>
            </a:r>
            <a:r>
              <a:rPr lang="en-US" dirty="0" smtClean="0"/>
              <a:t>that require</a:t>
            </a:r>
          </a:p>
          <a:p>
            <a:pPr lvl="1"/>
            <a:r>
              <a:rPr lang="en-US" dirty="0" smtClean="0"/>
              <a:t>in-depth </a:t>
            </a:r>
            <a:r>
              <a:rPr lang="en-US" dirty="0"/>
              <a:t>substantive discussion </a:t>
            </a:r>
            <a:r>
              <a:rPr lang="en-US" dirty="0" smtClean="0"/>
              <a:t>or</a:t>
            </a:r>
          </a:p>
          <a:p>
            <a:pPr lvl="1"/>
            <a:r>
              <a:rPr lang="en-US" dirty="0" smtClean="0"/>
              <a:t>thorough </a:t>
            </a:r>
            <a:r>
              <a:rPr lang="en-US" dirty="0"/>
              <a:t>reform of back office </a:t>
            </a:r>
            <a:r>
              <a:rPr lang="en-US" dirty="0" smtClean="0"/>
              <a:t>processes</a:t>
            </a:r>
          </a:p>
          <a:p>
            <a:endParaRPr lang="nl-BE" dirty="0"/>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4</a:t>
            </a:fld>
            <a:r>
              <a:rPr lang="fr-BE" smtClean="0"/>
              <a:t> </a:t>
            </a:r>
            <a:endParaRPr lang="fr-BE" dirty="0"/>
          </a:p>
        </p:txBody>
      </p:sp>
      <p:sp>
        <p:nvSpPr>
          <p:cNvPr id="4" name="Titel 3"/>
          <p:cNvSpPr>
            <a:spLocks noGrp="1"/>
          </p:cNvSpPr>
          <p:nvPr>
            <p:ph type="title"/>
          </p:nvPr>
        </p:nvSpPr>
        <p:spPr/>
        <p:txBody>
          <a:bodyPr/>
          <a:lstStyle/>
          <a:p>
            <a:r>
              <a:rPr lang="nl-BE" dirty="0" err="1" smtClean="0"/>
              <a:t>Proposal</a:t>
            </a:r>
            <a:r>
              <a:rPr lang="nl-BE" dirty="0" smtClean="0"/>
              <a:t> of iteration 1</a:t>
            </a:r>
            <a:endParaRPr lang="nl-BE" dirty="0"/>
          </a:p>
        </p:txBody>
      </p:sp>
    </p:spTree>
    <p:extLst>
      <p:ext uri="{BB962C8B-B14F-4D97-AF65-F5344CB8AC3E}">
        <p14:creationId xmlns:p14="http://schemas.microsoft.com/office/powerpoint/2010/main" val="3597901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5</a:t>
            </a:fld>
            <a:r>
              <a:rPr lang="fr-BE" smtClean="0"/>
              <a:t> </a:t>
            </a:r>
            <a:endParaRPr lang="fr-BE" dirty="0"/>
          </a:p>
        </p:txBody>
      </p:sp>
      <p:sp>
        <p:nvSpPr>
          <p:cNvPr id="4" name="Titel 3"/>
          <p:cNvSpPr>
            <a:spLocks noGrp="1"/>
          </p:cNvSpPr>
          <p:nvPr>
            <p:ph type="title"/>
          </p:nvPr>
        </p:nvSpPr>
        <p:spPr/>
        <p:txBody>
          <a:bodyPr/>
          <a:lstStyle/>
          <a:p>
            <a:r>
              <a:rPr lang="nl-BE" dirty="0" err="1" smtClean="0"/>
              <a:t>Proposal</a:t>
            </a:r>
            <a:r>
              <a:rPr lang="nl-BE" dirty="0" smtClean="0"/>
              <a:t> of </a:t>
            </a:r>
            <a:r>
              <a:rPr lang="nl-BE" dirty="0" err="1" smtClean="0"/>
              <a:t>functionalities</a:t>
            </a:r>
            <a:r>
              <a:rPr lang="nl-BE" dirty="0" smtClean="0"/>
              <a:t> in iteration 1</a:t>
            </a:r>
            <a:endParaRPr lang="nl-BE" dirty="0"/>
          </a:p>
        </p:txBody>
      </p:sp>
      <p:graphicFrame>
        <p:nvGraphicFramePr>
          <p:cNvPr id="6" name="Tabel 5"/>
          <p:cNvGraphicFramePr>
            <a:graphicFrameLocks noGrp="1"/>
          </p:cNvGraphicFramePr>
          <p:nvPr>
            <p:extLst>
              <p:ext uri="{D42A27DB-BD31-4B8C-83A1-F6EECF244321}">
                <p14:modId xmlns:p14="http://schemas.microsoft.com/office/powerpoint/2010/main" val="1921568068"/>
              </p:ext>
            </p:extLst>
          </p:nvPr>
        </p:nvGraphicFramePr>
        <p:xfrm>
          <a:off x="407368" y="1628800"/>
          <a:ext cx="11377263" cy="3159220"/>
        </p:xfrm>
        <a:graphic>
          <a:graphicData uri="http://schemas.openxmlformats.org/drawingml/2006/table">
            <a:tbl>
              <a:tblPr bandRow="1">
                <a:tableStyleId>{5C22544A-7EE6-4342-B048-85BDC9FD1C3A}</a:tableStyleId>
              </a:tblPr>
              <a:tblGrid>
                <a:gridCol w="2736304">
                  <a:extLst>
                    <a:ext uri="{9D8B030D-6E8A-4147-A177-3AD203B41FA5}">
                      <a16:colId xmlns:a16="http://schemas.microsoft.com/office/drawing/2014/main" val="1594239744"/>
                    </a:ext>
                  </a:extLst>
                </a:gridCol>
                <a:gridCol w="6840760">
                  <a:extLst>
                    <a:ext uri="{9D8B030D-6E8A-4147-A177-3AD203B41FA5}">
                      <a16:colId xmlns:a16="http://schemas.microsoft.com/office/drawing/2014/main" val="238950366"/>
                    </a:ext>
                  </a:extLst>
                </a:gridCol>
                <a:gridCol w="1800199">
                  <a:extLst>
                    <a:ext uri="{9D8B030D-6E8A-4147-A177-3AD203B41FA5}">
                      <a16:colId xmlns:a16="http://schemas.microsoft.com/office/drawing/2014/main" val="194683423"/>
                    </a:ext>
                  </a:extLst>
                </a:gridCol>
              </a:tblGrid>
              <a:tr h="584065">
                <a:tc>
                  <a:txBody>
                    <a:bodyPr/>
                    <a:lstStyle/>
                    <a:p>
                      <a:pPr algn="l" fontAlgn="t"/>
                      <a:r>
                        <a:rPr lang="nl-BE" sz="1800" b="0" i="0" u="none" strike="noStrike" dirty="0">
                          <a:solidFill>
                            <a:srgbClr val="000000"/>
                          </a:solidFill>
                          <a:effectLst/>
                          <a:latin typeface="Calibri" panose="020F0502020204030204" pitchFamily="34" charset="0"/>
                        </a:rPr>
                        <a:t>I. </a:t>
                      </a:r>
                      <a:r>
                        <a:rPr lang="nl-BE" sz="1800" b="0" i="0" u="none" strike="noStrike" dirty="0" err="1">
                          <a:solidFill>
                            <a:srgbClr val="000000"/>
                          </a:solidFill>
                          <a:effectLst/>
                          <a:latin typeface="Calibri" panose="020F0502020204030204" pitchFamily="34" charset="0"/>
                        </a:rPr>
                        <a:t>Request</a:t>
                      </a:r>
                      <a:r>
                        <a:rPr lang="nl-BE" sz="1800" b="0" i="0" u="none" strike="noStrike" dirty="0">
                          <a:solidFill>
                            <a:srgbClr val="000000"/>
                          </a:solidFill>
                          <a:effectLst/>
                          <a:latin typeface="Calibri" panose="020F0502020204030204" pitchFamily="34" charset="0"/>
                        </a:rPr>
                        <a:t> of EHIC</a:t>
                      </a:r>
                    </a:p>
                  </a:txBody>
                  <a:tcPr marL="0" marR="0" marT="0" marB="0" anchor="ctr">
                    <a:solidFill>
                      <a:srgbClr val="00B050"/>
                    </a:solidFill>
                  </a:tcPr>
                </a:tc>
                <a:tc>
                  <a:txBody>
                    <a:bodyPr/>
                    <a:lstStyle/>
                    <a:p>
                      <a:pPr algn="l" fontAlgn="t"/>
                      <a:r>
                        <a:rPr lang="en-US" sz="1800" b="0" i="0" u="none" strike="noStrike" dirty="0">
                          <a:solidFill>
                            <a:srgbClr val="000000"/>
                          </a:solidFill>
                          <a:effectLst/>
                          <a:latin typeface="Calibri" panose="020F0502020204030204" pitchFamily="34" charset="0"/>
                        </a:rPr>
                        <a:t>1. Online application for the </a:t>
                      </a:r>
                      <a:r>
                        <a:rPr lang="en-US" sz="1800" b="0" i="0" u="none" strike="noStrike" dirty="0" err="1">
                          <a:solidFill>
                            <a:srgbClr val="000000"/>
                          </a:solidFill>
                          <a:effectLst/>
                          <a:latin typeface="Calibri" panose="020F0502020204030204" pitchFamily="34" charset="0"/>
                        </a:rPr>
                        <a:t>eEHIC</a:t>
                      </a:r>
                      <a:r>
                        <a:rPr lang="en-US" sz="1800" b="0" i="0" u="none" strike="noStrike" dirty="0">
                          <a:solidFill>
                            <a:srgbClr val="000000"/>
                          </a:solidFill>
                          <a:effectLst/>
                          <a:latin typeface="Calibri" panose="020F0502020204030204" pitchFamily="34" charset="0"/>
                        </a:rPr>
                        <a:t> after the identification of a person</a:t>
                      </a:r>
                    </a:p>
                  </a:txBody>
                  <a:tcPr marL="0" marR="0" marT="0" marB="0" anchor="ctr">
                    <a:solidFill>
                      <a:srgbClr val="00B050"/>
                    </a:solidFill>
                  </a:tcPr>
                </a:tc>
                <a:tc>
                  <a:txBody>
                    <a:bodyPr/>
                    <a:lstStyle/>
                    <a:p>
                      <a:pPr algn="ctr" fontAlgn="ctr"/>
                      <a:r>
                        <a:rPr lang="nl-BE" sz="1800" b="0" i="0" u="none" strike="noStrike" dirty="0" smtClean="0">
                          <a:solidFill>
                            <a:srgbClr val="000000"/>
                          </a:solidFill>
                          <a:effectLst/>
                          <a:latin typeface="Calibri" panose="020F0502020204030204" pitchFamily="34" charset="0"/>
                        </a:rPr>
                        <a:t>Iteration 1</a:t>
                      </a:r>
                      <a:endParaRPr lang="nl-BE" sz="1800" b="0" i="0" u="none" strike="noStrike" dirty="0">
                        <a:solidFill>
                          <a:srgbClr val="000000"/>
                        </a:solidFill>
                        <a:effectLst/>
                        <a:latin typeface="Calibri" panose="020F0502020204030204" pitchFamily="34" charset="0"/>
                      </a:endParaRPr>
                    </a:p>
                  </a:txBody>
                  <a:tcPr marL="0" marR="0" marT="0" marB="0" anchor="ctr">
                    <a:solidFill>
                      <a:srgbClr val="00B050"/>
                    </a:solidFill>
                  </a:tcPr>
                </a:tc>
                <a:extLst>
                  <a:ext uri="{0D108BD9-81ED-4DB2-BD59-A6C34878D82A}">
                    <a16:rowId xmlns:a16="http://schemas.microsoft.com/office/drawing/2014/main" val="451180594"/>
                  </a:ext>
                </a:extLst>
              </a:tr>
              <a:tr h="584065">
                <a:tc>
                  <a:txBody>
                    <a:bodyPr/>
                    <a:lstStyle/>
                    <a:p>
                      <a:pPr algn="l" fontAlgn="t"/>
                      <a:r>
                        <a:rPr lang="nl-BE" sz="1800" b="0" i="0" u="none" strike="noStrike" dirty="0">
                          <a:solidFill>
                            <a:srgbClr val="000000"/>
                          </a:solidFill>
                          <a:effectLst/>
                          <a:latin typeface="Calibri" panose="020F0502020204030204" pitchFamily="34" charset="0"/>
                        </a:rPr>
                        <a:t>I. </a:t>
                      </a:r>
                      <a:r>
                        <a:rPr lang="nl-BE" sz="1800" b="0" i="0" u="none" strike="noStrike" dirty="0" err="1">
                          <a:solidFill>
                            <a:srgbClr val="000000"/>
                          </a:solidFill>
                          <a:effectLst/>
                          <a:latin typeface="Calibri" panose="020F0502020204030204" pitchFamily="34" charset="0"/>
                        </a:rPr>
                        <a:t>Request</a:t>
                      </a:r>
                      <a:r>
                        <a:rPr lang="nl-BE" sz="1800" b="0" i="0" u="none" strike="noStrike" dirty="0">
                          <a:solidFill>
                            <a:srgbClr val="000000"/>
                          </a:solidFill>
                          <a:effectLst/>
                          <a:latin typeface="Calibri" panose="020F0502020204030204" pitchFamily="34" charset="0"/>
                        </a:rPr>
                        <a:t> of EHIC</a:t>
                      </a:r>
                    </a:p>
                  </a:txBody>
                  <a:tcPr marL="0" marR="0" marT="0" marB="0" anchor="ctr">
                    <a:solidFill>
                      <a:srgbClr val="00B050"/>
                    </a:solidFill>
                  </a:tcPr>
                </a:tc>
                <a:tc>
                  <a:txBody>
                    <a:bodyPr/>
                    <a:lstStyle/>
                    <a:p>
                      <a:pPr algn="l" fontAlgn="t"/>
                      <a:r>
                        <a:rPr lang="en-US" sz="1800" b="0" i="0" u="none" strike="noStrike" dirty="0">
                          <a:solidFill>
                            <a:srgbClr val="000000"/>
                          </a:solidFill>
                          <a:effectLst/>
                          <a:latin typeface="Calibri" panose="020F0502020204030204" pitchFamily="34" charset="0"/>
                        </a:rPr>
                        <a:t>2. Automatic acknowledgment of receipt unless the </a:t>
                      </a:r>
                      <a:r>
                        <a:rPr lang="en-US" sz="1800" b="0" i="0" u="none" strike="noStrike" dirty="0" err="1">
                          <a:solidFill>
                            <a:srgbClr val="000000"/>
                          </a:solidFill>
                          <a:effectLst/>
                          <a:latin typeface="Calibri" panose="020F0502020204030204" pitchFamily="34" charset="0"/>
                        </a:rPr>
                        <a:t>eEHIC</a:t>
                      </a:r>
                      <a:r>
                        <a:rPr lang="en-US" sz="1800" b="0" i="0" u="none" strike="noStrike" dirty="0">
                          <a:solidFill>
                            <a:srgbClr val="000000"/>
                          </a:solidFill>
                          <a:effectLst/>
                          <a:latin typeface="Calibri" panose="020F0502020204030204" pitchFamily="34" charset="0"/>
                        </a:rPr>
                        <a:t> is delivered immediately</a:t>
                      </a:r>
                    </a:p>
                  </a:txBody>
                  <a:tcPr marL="0" marR="0" marT="0" marB="0" anchor="ctr">
                    <a:solidFill>
                      <a:srgbClr val="00B050"/>
                    </a:solidFill>
                  </a:tcPr>
                </a:tc>
                <a:tc>
                  <a:txBody>
                    <a:bodyPr/>
                    <a:lstStyle/>
                    <a:p>
                      <a:pPr marL="0" marR="0" lvl="0" indent="0" algn="ctr" defTabSz="914384" rtl="0" eaLnBrk="1" fontAlgn="ctr" latinLnBrk="0" hangingPunct="1">
                        <a:lnSpc>
                          <a:spcPct val="100000"/>
                        </a:lnSpc>
                        <a:spcBef>
                          <a:spcPts val="0"/>
                        </a:spcBef>
                        <a:spcAft>
                          <a:spcPts val="0"/>
                        </a:spcAft>
                        <a:buClrTx/>
                        <a:buSzTx/>
                        <a:buFontTx/>
                        <a:buNone/>
                        <a:tabLst/>
                        <a:defRPr/>
                      </a:pPr>
                      <a:r>
                        <a:rPr kumimoji="0" lang="nl-BE" sz="18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t>Iteration 1</a:t>
                      </a:r>
                      <a:endParaRPr kumimoji="0" lang="nl-BE"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0" marR="0" marT="0" marB="0" anchor="ctr">
                    <a:solidFill>
                      <a:srgbClr val="00B050"/>
                    </a:solidFill>
                  </a:tcPr>
                </a:tc>
                <a:extLst>
                  <a:ext uri="{0D108BD9-81ED-4DB2-BD59-A6C34878D82A}">
                    <a16:rowId xmlns:a16="http://schemas.microsoft.com/office/drawing/2014/main" val="1789682564"/>
                  </a:ext>
                </a:extLst>
              </a:tr>
              <a:tr h="584065">
                <a:tc>
                  <a:txBody>
                    <a:bodyPr/>
                    <a:lstStyle/>
                    <a:p>
                      <a:pPr algn="l" fontAlgn="t"/>
                      <a:r>
                        <a:rPr lang="nl-BE" sz="1800" b="0" i="0" u="none" strike="noStrike" dirty="0">
                          <a:solidFill>
                            <a:srgbClr val="000000"/>
                          </a:solidFill>
                          <a:effectLst/>
                          <a:latin typeface="Calibri" panose="020F0502020204030204" pitchFamily="34" charset="0"/>
                        </a:rPr>
                        <a:t>I. </a:t>
                      </a:r>
                      <a:r>
                        <a:rPr lang="nl-BE" sz="1800" b="0" i="0" u="none" strike="noStrike" dirty="0" err="1">
                          <a:solidFill>
                            <a:srgbClr val="000000"/>
                          </a:solidFill>
                          <a:effectLst/>
                          <a:latin typeface="Calibri" panose="020F0502020204030204" pitchFamily="34" charset="0"/>
                        </a:rPr>
                        <a:t>Request</a:t>
                      </a:r>
                      <a:r>
                        <a:rPr lang="nl-BE" sz="1800" b="0" i="0" u="none" strike="noStrike" dirty="0">
                          <a:solidFill>
                            <a:srgbClr val="000000"/>
                          </a:solidFill>
                          <a:effectLst/>
                          <a:latin typeface="Calibri" panose="020F0502020204030204" pitchFamily="34" charset="0"/>
                        </a:rPr>
                        <a:t> of EHIC</a:t>
                      </a:r>
                    </a:p>
                  </a:txBody>
                  <a:tcPr marL="0" marR="0" marT="0" marB="0" anchor="ctr">
                    <a:solidFill>
                      <a:srgbClr val="00B050"/>
                    </a:solidFill>
                  </a:tcPr>
                </a:tc>
                <a:tc>
                  <a:txBody>
                    <a:bodyPr/>
                    <a:lstStyle/>
                    <a:p>
                      <a:pPr algn="l" fontAlgn="t"/>
                      <a:r>
                        <a:rPr lang="en-US" sz="1800" b="0" i="0" u="none" strike="noStrike" dirty="0">
                          <a:solidFill>
                            <a:srgbClr val="000000"/>
                          </a:solidFill>
                          <a:effectLst/>
                          <a:latin typeface="Calibri" panose="020F0502020204030204" pitchFamily="34" charset="0"/>
                        </a:rPr>
                        <a:t>3. Electronic notification of the insured person when the </a:t>
                      </a:r>
                      <a:r>
                        <a:rPr lang="en-US" sz="1800" b="0" i="0" u="none" strike="noStrike" dirty="0" err="1">
                          <a:solidFill>
                            <a:srgbClr val="000000"/>
                          </a:solidFill>
                          <a:effectLst/>
                          <a:latin typeface="Calibri" panose="020F0502020204030204" pitchFamily="34" charset="0"/>
                        </a:rPr>
                        <a:t>eEHIC</a:t>
                      </a:r>
                      <a:r>
                        <a:rPr lang="en-US" sz="1800" b="0" i="0" u="none" strike="noStrike" dirty="0">
                          <a:solidFill>
                            <a:srgbClr val="000000"/>
                          </a:solidFill>
                          <a:effectLst/>
                          <a:latin typeface="Calibri" panose="020F0502020204030204" pitchFamily="34" charset="0"/>
                        </a:rPr>
                        <a:t> is available unless the </a:t>
                      </a:r>
                      <a:r>
                        <a:rPr lang="en-US" sz="1800" b="0" i="0" u="none" strike="noStrike" dirty="0" err="1">
                          <a:solidFill>
                            <a:srgbClr val="000000"/>
                          </a:solidFill>
                          <a:effectLst/>
                          <a:latin typeface="Calibri" panose="020F0502020204030204" pitchFamily="34" charset="0"/>
                        </a:rPr>
                        <a:t>eEHIC</a:t>
                      </a:r>
                      <a:r>
                        <a:rPr lang="en-US" sz="1800" b="0" i="0" u="none" strike="noStrike" dirty="0">
                          <a:solidFill>
                            <a:srgbClr val="000000"/>
                          </a:solidFill>
                          <a:effectLst/>
                          <a:latin typeface="Calibri" panose="020F0502020204030204" pitchFamily="34" charset="0"/>
                        </a:rPr>
                        <a:t> is delivered immediately</a:t>
                      </a:r>
                    </a:p>
                  </a:txBody>
                  <a:tcPr marL="0" marR="0" marT="0" marB="0" anchor="ctr">
                    <a:solidFill>
                      <a:srgbClr val="00B050"/>
                    </a:solidFill>
                  </a:tcPr>
                </a:tc>
                <a:tc>
                  <a:txBody>
                    <a:bodyPr/>
                    <a:lstStyle/>
                    <a:p>
                      <a:pPr marL="0" marR="0" lvl="0" indent="0" algn="ctr" defTabSz="914384" rtl="0" eaLnBrk="1" fontAlgn="ctr" latinLnBrk="0" hangingPunct="1">
                        <a:lnSpc>
                          <a:spcPct val="100000"/>
                        </a:lnSpc>
                        <a:spcBef>
                          <a:spcPts val="0"/>
                        </a:spcBef>
                        <a:spcAft>
                          <a:spcPts val="0"/>
                        </a:spcAft>
                        <a:buClrTx/>
                        <a:buSzTx/>
                        <a:buFontTx/>
                        <a:buNone/>
                        <a:tabLst/>
                        <a:defRPr/>
                      </a:pPr>
                      <a:r>
                        <a:rPr kumimoji="0" lang="nl-BE" sz="18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Iteration 1</a:t>
                      </a:r>
                      <a:endParaRPr kumimoji="0" lang="nl-BE"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0" marR="0" marT="0" marB="0" anchor="ctr">
                    <a:solidFill>
                      <a:srgbClr val="00B050"/>
                    </a:solidFill>
                  </a:tcPr>
                </a:tc>
                <a:extLst>
                  <a:ext uri="{0D108BD9-81ED-4DB2-BD59-A6C34878D82A}">
                    <a16:rowId xmlns:a16="http://schemas.microsoft.com/office/drawing/2014/main" val="151391571"/>
                  </a:ext>
                </a:extLst>
              </a:tr>
              <a:tr h="584065">
                <a:tc>
                  <a:txBody>
                    <a:bodyPr/>
                    <a:lstStyle/>
                    <a:p>
                      <a:pPr algn="l" fontAlgn="t"/>
                      <a:r>
                        <a:rPr lang="en-US" sz="1800" b="0" i="0" u="none" strike="noStrike" dirty="0">
                          <a:solidFill>
                            <a:srgbClr val="000000"/>
                          </a:solidFill>
                          <a:effectLst/>
                          <a:latin typeface="Calibri" panose="020F0502020204030204" pitchFamily="34" charset="0"/>
                        </a:rPr>
                        <a:t>II.  Verification of the insurance status by the issuing institution</a:t>
                      </a:r>
                    </a:p>
                  </a:txBody>
                  <a:tcPr marL="0" marR="0" marT="0" marB="0" anchor="ctr">
                    <a:solidFill>
                      <a:srgbClr val="FF0000"/>
                    </a:solidFill>
                  </a:tcPr>
                </a:tc>
                <a:tc>
                  <a:txBody>
                    <a:bodyPr/>
                    <a:lstStyle/>
                    <a:p>
                      <a:pPr algn="l" fontAlgn="t"/>
                      <a:r>
                        <a:rPr lang="en-US" sz="1800" b="0" i="0" u="none" strike="noStrike" dirty="0">
                          <a:solidFill>
                            <a:srgbClr val="000000"/>
                          </a:solidFill>
                          <a:effectLst/>
                          <a:latin typeface="Calibri" panose="020F0502020204030204" pitchFamily="34" charset="0"/>
                        </a:rPr>
                        <a:t>1. Possibility to check if the EHIC/</a:t>
                      </a:r>
                      <a:r>
                        <a:rPr lang="en-US" sz="1800" b="0" i="0" u="none" strike="noStrike" dirty="0" err="1">
                          <a:solidFill>
                            <a:srgbClr val="000000"/>
                          </a:solidFill>
                          <a:effectLst/>
                          <a:latin typeface="Calibri" panose="020F0502020204030204" pitchFamily="34" charset="0"/>
                        </a:rPr>
                        <a:t>eEHIC</a:t>
                      </a:r>
                      <a:r>
                        <a:rPr lang="en-US" sz="1800" b="0" i="0" u="none" strike="noStrike" dirty="0">
                          <a:solidFill>
                            <a:srgbClr val="000000"/>
                          </a:solidFill>
                          <a:effectLst/>
                          <a:latin typeface="Calibri" panose="020F0502020204030204" pitchFamily="34" charset="0"/>
                        </a:rPr>
                        <a:t> is not issued by other country or within the country (issue of ‘double insurance’)</a:t>
                      </a:r>
                    </a:p>
                  </a:txBody>
                  <a:tcPr marL="0" marR="0" marT="0" marB="0" anchor="ctr">
                    <a:solidFill>
                      <a:srgbClr val="FF0000"/>
                    </a:solidFill>
                  </a:tcPr>
                </a:tc>
                <a:tc>
                  <a:txBody>
                    <a:bodyPr/>
                    <a:lstStyle/>
                    <a:p>
                      <a:pPr algn="ctr" fontAlgn="ctr"/>
                      <a:r>
                        <a:rPr lang="nl-BE" sz="1800" b="0" i="0" u="none" strike="noStrike" dirty="0" smtClean="0">
                          <a:solidFill>
                            <a:srgbClr val="000000"/>
                          </a:solidFill>
                          <a:effectLst/>
                          <a:latin typeface="Calibri" panose="020F0502020204030204" pitchFamily="34" charset="0"/>
                        </a:rPr>
                        <a:t>Later iteration</a:t>
                      </a:r>
                      <a:endParaRPr lang="nl-BE" sz="1800" b="0" i="0" u="none" strike="noStrike" dirty="0">
                        <a:solidFill>
                          <a:srgbClr val="000000"/>
                        </a:solidFill>
                        <a:effectLst/>
                        <a:latin typeface="Calibri" panose="020F0502020204030204" pitchFamily="34" charset="0"/>
                      </a:endParaRPr>
                    </a:p>
                  </a:txBody>
                  <a:tcPr marL="0" marR="0" marT="0" marB="0" anchor="ctr">
                    <a:solidFill>
                      <a:srgbClr val="FF0000"/>
                    </a:solidFill>
                  </a:tcPr>
                </a:tc>
                <a:extLst>
                  <a:ext uri="{0D108BD9-81ED-4DB2-BD59-A6C34878D82A}">
                    <a16:rowId xmlns:a16="http://schemas.microsoft.com/office/drawing/2014/main" val="1694843033"/>
                  </a:ext>
                </a:extLst>
              </a:tr>
              <a:tr h="584065">
                <a:tc>
                  <a:txBody>
                    <a:bodyPr/>
                    <a:lstStyle/>
                    <a:p>
                      <a:pPr algn="l" fontAlgn="t"/>
                      <a:r>
                        <a:rPr lang="nl-BE" sz="1800" b="0" i="0" u="none" strike="noStrike">
                          <a:solidFill>
                            <a:srgbClr val="000000"/>
                          </a:solidFill>
                          <a:effectLst/>
                          <a:latin typeface="Calibri" panose="020F0502020204030204" pitchFamily="34" charset="0"/>
                        </a:rPr>
                        <a:t>III. Issuance of EHIC</a:t>
                      </a:r>
                    </a:p>
                  </a:txBody>
                  <a:tcPr marL="0" marR="0" marT="0" marB="0" anchor="ctr">
                    <a:solidFill>
                      <a:srgbClr val="00B050"/>
                    </a:solidFill>
                  </a:tcPr>
                </a:tc>
                <a:tc>
                  <a:txBody>
                    <a:bodyPr/>
                    <a:lstStyle/>
                    <a:p>
                      <a:pPr algn="l" fontAlgn="t"/>
                      <a:r>
                        <a:rPr lang="en-US" sz="1800" b="0" i="0" u="none" strike="noStrike" dirty="0">
                          <a:solidFill>
                            <a:srgbClr val="000000"/>
                          </a:solidFill>
                          <a:effectLst/>
                          <a:latin typeface="Calibri" panose="020F0502020204030204" pitchFamily="34" charset="0"/>
                        </a:rPr>
                        <a:t>1. Uniform and known visualization of </a:t>
                      </a:r>
                      <a:r>
                        <a:rPr lang="en-US" sz="1800" b="0" i="0" u="none" strike="noStrike" dirty="0" err="1">
                          <a:solidFill>
                            <a:srgbClr val="000000"/>
                          </a:solidFill>
                          <a:effectLst/>
                          <a:latin typeface="Calibri" panose="020F0502020204030204" pitchFamily="34" charset="0"/>
                        </a:rPr>
                        <a:t>eEHIC</a:t>
                      </a:r>
                      <a:endParaRPr lang="en-US" sz="1800" b="0" i="0" u="none" strike="noStrike" dirty="0">
                        <a:solidFill>
                          <a:srgbClr val="000000"/>
                        </a:solidFill>
                        <a:effectLst/>
                        <a:latin typeface="Calibri" panose="020F0502020204030204" pitchFamily="34" charset="0"/>
                      </a:endParaRPr>
                    </a:p>
                  </a:txBody>
                  <a:tcPr marL="0" marR="0" marT="0" marB="0" anchor="ctr">
                    <a:solidFill>
                      <a:srgbClr val="00B050"/>
                    </a:solidFill>
                  </a:tcPr>
                </a:tc>
                <a:tc>
                  <a:txBody>
                    <a:bodyPr/>
                    <a:lstStyle/>
                    <a:p>
                      <a:pPr algn="ctr" fontAlgn="ctr"/>
                      <a:r>
                        <a:rPr lang="nl-BE" sz="1800" b="0" i="0" u="none" strike="noStrike" dirty="0" smtClean="0">
                          <a:solidFill>
                            <a:srgbClr val="000000"/>
                          </a:solidFill>
                          <a:effectLst/>
                          <a:latin typeface="Calibri" panose="020F0502020204030204" pitchFamily="34" charset="0"/>
                        </a:rPr>
                        <a:t>Iteration 1</a:t>
                      </a:r>
                      <a:endParaRPr lang="nl-BE" sz="1800" b="0" i="0" u="none" strike="noStrike" dirty="0">
                        <a:solidFill>
                          <a:srgbClr val="000000"/>
                        </a:solidFill>
                        <a:effectLst/>
                        <a:latin typeface="Calibri" panose="020F0502020204030204" pitchFamily="34" charset="0"/>
                      </a:endParaRPr>
                    </a:p>
                  </a:txBody>
                  <a:tcPr marL="0" marR="0" marT="0" marB="0" anchor="ctr">
                    <a:solidFill>
                      <a:srgbClr val="00B050"/>
                    </a:solidFill>
                  </a:tcPr>
                </a:tc>
                <a:extLst>
                  <a:ext uri="{0D108BD9-81ED-4DB2-BD59-A6C34878D82A}">
                    <a16:rowId xmlns:a16="http://schemas.microsoft.com/office/drawing/2014/main" val="342335699"/>
                  </a:ext>
                </a:extLst>
              </a:tr>
            </a:tbl>
          </a:graphicData>
        </a:graphic>
      </p:graphicFrame>
    </p:spTree>
    <p:extLst>
      <p:ext uri="{BB962C8B-B14F-4D97-AF65-F5344CB8AC3E}">
        <p14:creationId xmlns:p14="http://schemas.microsoft.com/office/powerpoint/2010/main" val="812786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6</a:t>
            </a:fld>
            <a:r>
              <a:rPr lang="fr-BE" smtClean="0"/>
              <a:t> </a:t>
            </a:r>
            <a:endParaRPr lang="fr-BE" dirty="0"/>
          </a:p>
        </p:txBody>
      </p:sp>
      <p:sp>
        <p:nvSpPr>
          <p:cNvPr id="4" name="Titel 3"/>
          <p:cNvSpPr>
            <a:spLocks noGrp="1"/>
          </p:cNvSpPr>
          <p:nvPr>
            <p:ph type="title"/>
          </p:nvPr>
        </p:nvSpPr>
        <p:spPr/>
        <p:txBody>
          <a:bodyPr/>
          <a:lstStyle/>
          <a:p>
            <a:r>
              <a:rPr lang="nl-BE" dirty="0" err="1" smtClean="0"/>
              <a:t>Proposal</a:t>
            </a:r>
            <a:r>
              <a:rPr lang="nl-BE" dirty="0" smtClean="0"/>
              <a:t> of </a:t>
            </a:r>
            <a:r>
              <a:rPr lang="nl-BE" dirty="0" err="1" smtClean="0"/>
              <a:t>functionalities</a:t>
            </a:r>
            <a:r>
              <a:rPr lang="nl-BE" dirty="0" smtClean="0"/>
              <a:t> in iteration 1</a:t>
            </a:r>
            <a:endParaRPr lang="nl-BE" dirty="0"/>
          </a:p>
        </p:txBody>
      </p:sp>
      <p:graphicFrame>
        <p:nvGraphicFramePr>
          <p:cNvPr id="6" name="Tabel 5"/>
          <p:cNvGraphicFramePr>
            <a:graphicFrameLocks noGrp="1"/>
          </p:cNvGraphicFramePr>
          <p:nvPr>
            <p:extLst>
              <p:ext uri="{D42A27DB-BD31-4B8C-83A1-F6EECF244321}">
                <p14:modId xmlns:p14="http://schemas.microsoft.com/office/powerpoint/2010/main" val="3703675679"/>
              </p:ext>
            </p:extLst>
          </p:nvPr>
        </p:nvGraphicFramePr>
        <p:xfrm>
          <a:off x="407368" y="1052737"/>
          <a:ext cx="11377263" cy="5256585"/>
        </p:xfrm>
        <a:graphic>
          <a:graphicData uri="http://schemas.openxmlformats.org/drawingml/2006/table">
            <a:tbl>
              <a:tblPr bandRow="1">
                <a:tableStyleId>{5C22544A-7EE6-4342-B048-85BDC9FD1C3A}</a:tableStyleId>
              </a:tblPr>
              <a:tblGrid>
                <a:gridCol w="2736304">
                  <a:extLst>
                    <a:ext uri="{9D8B030D-6E8A-4147-A177-3AD203B41FA5}">
                      <a16:colId xmlns:a16="http://schemas.microsoft.com/office/drawing/2014/main" val="1594239744"/>
                    </a:ext>
                  </a:extLst>
                </a:gridCol>
                <a:gridCol w="6840760">
                  <a:extLst>
                    <a:ext uri="{9D8B030D-6E8A-4147-A177-3AD203B41FA5}">
                      <a16:colId xmlns:a16="http://schemas.microsoft.com/office/drawing/2014/main" val="238950366"/>
                    </a:ext>
                  </a:extLst>
                </a:gridCol>
                <a:gridCol w="1800199">
                  <a:extLst>
                    <a:ext uri="{9D8B030D-6E8A-4147-A177-3AD203B41FA5}">
                      <a16:colId xmlns:a16="http://schemas.microsoft.com/office/drawing/2014/main" val="194683423"/>
                    </a:ext>
                  </a:extLst>
                </a:gridCol>
              </a:tblGrid>
              <a:tr h="584065">
                <a:tc>
                  <a:txBody>
                    <a:bodyPr/>
                    <a:lstStyle/>
                    <a:p>
                      <a:pPr algn="l" fontAlgn="t"/>
                      <a:r>
                        <a:rPr lang="nl-BE" sz="1800" b="0" i="0" u="none" strike="noStrike" dirty="0">
                          <a:solidFill>
                            <a:srgbClr val="000000"/>
                          </a:solidFill>
                          <a:effectLst/>
                          <a:latin typeface="Calibri" panose="020F0502020204030204" pitchFamily="34" charset="0"/>
                        </a:rPr>
                        <a:t>III. </a:t>
                      </a:r>
                      <a:r>
                        <a:rPr lang="nl-BE" sz="1800" b="0" i="0" u="none" strike="noStrike" dirty="0" err="1">
                          <a:solidFill>
                            <a:srgbClr val="000000"/>
                          </a:solidFill>
                          <a:effectLst/>
                          <a:latin typeface="Calibri" panose="020F0502020204030204" pitchFamily="34" charset="0"/>
                        </a:rPr>
                        <a:t>Issuance</a:t>
                      </a:r>
                      <a:r>
                        <a:rPr lang="nl-BE" sz="1800" b="0" i="0" u="none" strike="noStrike" dirty="0">
                          <a:solidFill>
                            <a:srgbClr val="000000"/>
                          </a:solidFill>
                          <a:effectLst/>
                          <a:latin typeface="Calibri" panose="020F0502020204030204" pitchFamily="34" charset="0"/>
                        </a:rPr>
                        <a:t> of EHIC</a:t>
                      </a:r>
                    </a:p>
                  </a:txBody>
                  <a:tcPr marL="0" marR="0" marT="0" marB="0" anchor="ctr">
                    <a:solidFill>
                      <a:srgbClr val="92D050"/>
                    </a:solidFill>
                  </a:tcPr>
                </a:tc>
                <a:tc>
                  <a:txBody>
                    <a:bodyPr/>
                    <a:lstStyle/>
                    <a:p>
                      <a:pPr algn="l" fontAlgn="t"/>
                      <a:r>
                        <a:rPr lang="en-US" sz="1800" b="0" i="0" u="none" strike="noStrike">
                          <a:solidFill>
                            <a:srgbClr val="000000"/>
                          </a:solidFill>
                          <a:effectLst/>
                          <a:latin typeface="Calibri" panose="020F0502020204030204" pitchFamily="34" charset="0"/>
                        </a:rPr>
                        <a:t>2. Additional features in the eEHIC, i.e.</a:t>
                      </a:r>
                    </a:p>
                  </a:txBody>
                  <a:tcPr marL="0" marR="0" marT="0" marB="0" anchor="ctr">
                    <a:solidFill>
                      <a:srgbClr val="92D050"/>
                    </a:solidFill>
                  </a:tcPr>
                </a:tc>
                <a:tc>
                  <a:txBody>
                    <a:bodyPr/>
                    <a:lstStyle/>
                    <a:p>
                      <a:pPr algn="ctr"/>
                      <a:endParaRPr lang="nl-BE" dirty="0"/>
                    </a:p>
                  </a:txBody>
                  <a:tcPr marL="0" marR="0" marT="0" marB="0" anchor="ctr">
                    <a:solidFill>
                      <a:srgbClr val="92D050"/>
                    </a:solidFill>
                  </a:tcPr>
                </a:tc>
                <a:extLst>
                  <a:ext uri="{0D108BD9-81ED-4DB2-BD59-A6C34878D82A}">
                    <a16:rowId xmlns:a16="http://schemas.microsoft.com/office/drawing/2014/main" val="3996760231"/>
                  </a:ext>
                </a:extLst>
              </a:tr>
              <a:tr h="584065">
                <a:tc>
                  <a:txBody>
                    <a:bodyPr/>
                    <a:lstStyle/>
                    <a:p>
                      <a:pPr algn="l" fontAlgn="t"/>
                      <a:r>
                        <a:rPr lang="nl-BE" sz="1800" b="0" i="0" u="none" strike="noStrike">
                          <a:solidFill>
                            <a:srgbClr val="000000"/>
                          </a:solidFill>
                          <a:effectLst/>
                          <a:latin typeface="Calibri" panose="020F0502020204030204" pitchFamily="34" charset="0"/>
                        </a:rPr>
                        <a:t>III. Issuance of EHIC</a:t>
                      </a:r>
                    </a:p>
                  </a:txBody>
                  <a:tcPr marL="0" marR="0" marT="0" marB="0" anchor="ctr">
                    <a:solidFill>
                      <a:srgbClr val="92D050"/>
                    </a:solidFill>
                  </a:tcPr>
                </a:tc>
                <a:tc>
                  <a:txBody>
                    <a:bodyPr/>
                    <a:lstStyle/>
                    <a:p>
                      <a:pPr algn="l" fontAlgn="t"/>
                      <a:r>
                        <a:rPr lang="nl-BE" sz="1800" b="0" i="0" u="none" strike="noStrike">
                          <a:solidFill>
                            <a:srgbClr val="000000"/>
                          </a:solidFill>
                          <a:effectLst/>
                          <a:latin typeface="Calibri" panose="020F0502020204030204" pitchFamily="34" charset="0"/>
                        </a:rPr>
                        <a:t>a) date of issuance</a:t>
                      </a:r>
                    </a:p>
                  </a:txBody>
                  <a:tcPr marL="0" marR="0" marT="0" marB="0" anchor="ctr">
                    <a:solidFill>
                      <a:srgbClr val="92D050"/>
                    </a:solidFill>
                  </a:tcPr>
                </a:tc>
                <a:tc>
                  <a:txBody>
                    <a:bodyPr/>
                    <a:lstStyle/>
                    <a:p>
                      <a:pPr marL="0" marR="0" indent="0" algn="ctr" defTabSz="914384" rtl="0" eaLnBrk="1" fontAlgn="auto" latinLnBrk="0" hangingPunct="1">
                        <a:lnSpc>
                          <a:spcPct val="100000"/>
                        </a:lnSpc>
                        <a:spcBef>
                          <a:spcPts val="0"/>
                        </a:spcBef>
                        <a:spcAft>
                          <a:spcPts val="0"/>
                        </a:spcAft>
                        <a:buClrTx/>
                        <a:buSzTx/>
                        <a:buFontTx/>
                        <a:buNone/>
                        <a:tabLst/>
                        <a:defRPr/>
                      </a:pPr>
                      <a:r>
                        <a:rPr lang="nl-BE" dirty="0" smtClean="0"/>
                        <a:t>Iteration</a:t>
                      </a:r>
                      <a:r>
                        <a:rPr lang="nl-BE" baseline="0" dirty="0" smtClean="0"/>
                        <a:t> 1</a:t>
                      </a:r>
                    </a:p>
                    <a:p>
                      <a:pPr marL="0" marR="0" indent="0" algn="ctr" defTabSz="914384" rtl="0" eaLnBrk="1" fontAlgn="auto" latinLnBrk="0" hangingPunct="1">
                        <a:lnSpc>
                          <a:spcPct val="100000"/>
                        </a:lnSpc>
                        <a:spcBef>
                          <a:spcPts val="0"/>
                        </a:spcBef>
                        <a:spcAft>
                          <a:spcPts val="0"/>
                        </a:spcAft>
                        <a:buClrTx/>
                        <a:buSzTx/>
                        <a:buFontTx/>
                        <a:buNone/>
                        <a:tabLst/>
                        <a:defRPr/>
                      </a:pPr>
                      <a:r>
                        <a:rPr lang="nl-BE" dirty="0" err="1" smtClean="0"/>
                        <a:t>if</a:t>
                      </a:r>
                      <a:r>
                        <a:rPr lang="nl-BE" dirty="0" smtClean="0"/>
                        <a:t> </a:t>
                      </a:r>
                      <a:r>
                        <a:rPr lang="nl-BE" dirty="0" err="1" smtClean="0"/>
                        <a:t>promptly</a:t>
                      </a:r>
                      <a:r>
                        <a:rPr lang="nl-BE" baseline="0" dirty="0" smtClean="0"/>
                        <a:t> </a:t>
                      </a:r>
                      <a:r>
                        <a:rPr lang="nl-BE" dirty="0" smtClean="0"/>
                        <a:t>in EHIC</a:t>
                      </a:r>
                    </a:p>
                  </a:txBody>
                  <a:tcPr marL="0" marR="0" marT="0" marB="0" anchor="ctr">
                    <a:solidFill>
                      <a:srgbClr val="92D050"/>
                    </a:solidFill>
                  </a:tcPr>
                </a:tc>
                <a:extLst>
                  <a:ext uri="{0D108BD9-81ED-4DB2-BD59-A6C34878D82A}">
                    <a16:rowId xmlns:a16="http://schemas.microsoft.com/office/drawing/2014/main" val="2835889316"/>
                  </a:ext>
                </a:extLst>
              </a:tr>
              <a:tr h="584065">
                <a:tc>
                  <a:txBody>
                    <a:bodyPr/>
                    <a:lstStyle/>
                    <a:p>
                      <a:pPr algn="l" fontAlgn="t"/>
                      <a:r>
                        <a:rPr lang="nl-BE" sz="1800" b="0" i="0" u="none" strike="noStrike">
                          <a:solidFill>
                            <a:srgbClr val="000000"/>
                          </a:solidFill>
                          <a:effectLst/>
                          <a:latin typeface="Calibri" panose="020F0502020204030204" pitchFamily="34" charset="0"/>
                        </a:rPr>
                        <a:t>III. Issuance of EHIC</a:t>
                      </a:r>
                    </a:p>
                  </a:txBody>
                  <a:tcPr marL="0" marR="0" marT="0" marB="0" anchor="ctr">
                    <a:solidFill>
                      <a:srgbClr val="92D050"/>
                    </a:solidFill>
                  </a:tcPr>
                </a:tc>
                <a:tc>
                  <a:txBody>
                    <a:bodyPr/>
                    <a:lstStyle/>
                    <a:p>
                      <a:pPr algn="l" fontAlgn="t"/>
                      <a:r>
                        <a:rPr lang="en-US" sz="1800" b="0" i="0" u="none" strike="noStrike">
                          <a:solidFill>
                            <a:srgbClr val="000000"/>
                          </a:solidFill>
                          <a:effectLst/>
                          <a:latin typeface="Calibri" panose="020F0502020204030204" pitchFamily="34" charset="0"/>
                        </a:rPr>
                        <a:t>b) start date of entitlement</a:t>
                      </a:r>
                    </a:p>
                  </a:txBody>
                  <a:tcPr marL="0" marR="0" marT="0" marB="0" anchor="ctr">
                    <a:solidFill>
                      <a:srgbClr val="92D050"/>
                    </a:solidFill>
                  </a:tcPr>
                </a:tc>
                <a:tc>
                  <a:txBody>
                    <a:bodyPr/>
                    <a:lstStyle/>
                    <a:p>
                      <a:pPr marL="0" marR="0" lvl="0" indent="0" algn="ctr" defTabSz="914384" rtl="0" eaLnBrk="1" fontAlgn="auto" latinLnBrk="0" hangingPunct="1">
                        <a:lnSpc>
                          <a:spcPct val="100000"/>
                        </a:lnSpc>
                        <a:spcBef>
                          <a:spcPts val="0"/>
                        </a:spcBef>
                        <a:spcAft>
                          <a:spcPts val="0"/>
                        </a:spcAft>
                        <a:buClrTx/>
                        <a:buSzTx/>
                        <a:buFontTx/>
                        <a:buNone/>
                        <a:tabLst/>
                        <a:defRPr/>
                      </a:pPr>
                      <a:r>
                        <a:rPr kumimoji="0" lang="nl-BE" sz="1800" b="0" i="0" u="none" strike="noStrike" kern="1200" cap="none" spc="0" normalizeH="0" baseline="0" noProof="0" dirty="0" smtClean="0">
                          <a:ln>
                            <a:noFill/>
                          </a:ln>
                          <a:solidFill>
                            <a:prstClr val="black"/>
                          </a:solidFill>
                          <a:effectLst/>
                          <a:uLnTx/>
                          <a:uFillTx/>
                          <a:latin typeface="Calibri"/>
                          <a:ea typeface="+mn-ea"/>
                          <a:cs typeface="+mn-cs"/>
                        </a:rPr>
                        <a:t>Iteration 1</a:t>
                      </a:r>
                    </a:p>
                    <a:p>
                      <a:pPr marL="0" marR="0" lvl="0" indent="0" algn="ctr" defTabSz="914384" rtl="0" eaLnBrk="1" fontAlgn="auto" latinLnBrk="0" hangingPunct="1">
                        <a:lnSpc>
                          <a:spcPct val="100000"/>
                        </a:lnSpc>
                        <a:spcBef>
                          <a:spcPts val="0"/>
                        </a:spcBef>
                        <a:spcAft>
                          <a:spcPts val="0"/>
                        </a:spcAft>
                        <a:buClrTx/>
                        <a:buSzTx/>
                        <a:buFontTx/>
                        <a:buNone/>
                        <a:tabLst/>
                        <a:defRPr/>
                      </a:pPr>
                      <a:r>
                        <a:rPr kumimoji="0" lang="nl-BE" sz="1800" b="0" i="0" u="none" strike="noStrike" kern="1200" cap="none" spc="0" normalizeH="0" baseline="0" noProof="0" dirty="0" err="1" smtClean="0">
                          <a:ln>
                            <a:noFill/>
                          </a:ln>
                          <a:solidFill>
                            <a:prstClr val="black"/>
                          </a:solidFill>
                          <a:effectLst/>
                          <a:uLnTx/>
                          <a:uFillTx/>
                          <a:latin typeface="Calibri"/>
                          <a:ea typeface="+mn-ea"/>
                          <a:cs typeface="+mn-cs"/>
                        </a:rPr>
                        <a:t>if</a:t>
                      </a:r>
                      <a:r>
                        <a:rPr kumimoji="0" lang="nl-BE" sz="1800" b="0" i="0" u="none" strike="noStrike" kern="1200" cap="none" spc="0" normalizeH="0" baseline="0" noProof="0" dirty="0" smtClean="0">
                          <a:ln>
                            <a:noFill/>
                          </a:ln>
                          <a:solidFill>
                            <a:prstClr val="black"/>
                          </a:solidFill>
                          <a:effectLst/>
                          <a:uLnTx/>
                          <a:uFillTx/>
                          <a:latin typeface="Calibri"/>
                          <a:ea typeface="+mn-ea"/>
                          <a:cs typeface="+mn-cs"/>
                        </a:rPr>
                        <a:t> </a:t>
                      </a:r>
                      <a:r>
                        <a:rPr kumimoji="0" lang="nl-BE" sz="1800" b="0" i="0" u="none" strike="noStrike" kern="1200" cap="none" spc="0" normalizeH="0" baseline="0" noProof="0" dirty="0" err="1" smtClean="0">
                          <a:ln>
                            <a:noFill/>
                          </a:ln>
                          <a:solidFill>
                            <a:prstClr val="black"/>
                          </a:solidFill>
                          <a:effectLst/>
                          <a:uLnTx/>
                          <a:uFillTx/>
                          <a:latin typeface="Calibri"/>
                          <a:ea typeface="+mn-ea"/>
                          <a:cs typeface="+mn-cs"/>
                        </a:rPr>
                        <a:t>promptly</a:t>
                      </a:r>
                      <a:r>
                        <a:rPr kumimoji="0" lang="nl-BE" sz="1800" b="0" i="0" u="none" strike="noStrike" kern="1200" cap="none" spc="0" normalizeH="0" baseline="0" noProof="0" dirty="0" smtClean="0">
                          <a:ln>
                            <a:noFill/>
                          </a:ln>
                          <a:solidFill>
                            <a:prstClr val="black"/>
                          </a:solidFill>
                          <a:effectLst/>
                          <a:uLnTx/>
                          <a:uFillTx/>
                          <a:latin typeface="Calibri"/>
                          <a:ea typeface="+mn-ea"/>
                          <a:cs typeface="+mn-cs"/>
                        </a:rPr>
                        <a:t> in EHIC</a:t>
                      </a:r>
                    </a:p>
                  </a:txBody>
                  <a:tcPr marL="0" marR="0" marT="0" marB="0" anchor="ctr">
                    <a:solidFill>
                      <a:srgbClr val="92D050"/>
                    </a:solidFill>
                  </a:tcPr>
                </a:tc>
                <a:extLst>
                  <a:ext uri="{0D108BD9-81ED-4DB2-BD59-A6C34878D82A}">
                    <a16:rowId xmlns:a16="http://schemas.microsoft.com/office/drawing/2014/main" val="1197336197"/>
                  </a:ext>
                </a:extLst>
              </a:tr>
              <a:tr h="584065">
                <a:tc>
                  <a:txBody>
                    <a:bodyPr/>
                    <a:lstStyle/>
                    <a:p>
                      <a:pPr algn="l" fontAlgn="t"/>
                      <a:r>
                        <a:rPr lang="nl-BE" sz="1800" b="0" i="0" u="none" strike="noStrike">
                          <a:solidFill>
                            <a:srgbClr val="000000"/>
                          </a:solidFill>
                          <a:effectLst/>
                          <a:latin typeface="Calibri" panose="020F0502020204030204" pitchFamily="34" charset="0"/>
                        </a:rPr>
                        <a:t>III. Issuance of EHIC</a:t>
                      </a:r>
                    </a:p>
                  </a:txBody>
                  <a:tcPr marL="0" marR="0" marT="0" marB="0" anchor="ctr">
                    <a:solidFill>
                      <a:srgbClr val="92D050"/>
                    </a:solidFill>
                  </a:tcPr>
                </a:tc>
                <a:tc>
                  <a:txBody>
                    <a:bodyPr/>
                    <a:lstStyle/>
                    <a:p>
                      <a:pPr algn="l" fontAlgn="t"/>
                      <a:r>
                        <a:rPr lang="en-US" sz="1800" b="0" i="0" u="none" strike="noStrike">
                          <a:solidFill>
                            <a:srgbClr val="000000"/>
                          </a:solidFill>
                          <a:effectLst/>
                          <a:latin typeface="Calibri" panose="020F0502020204030204" pitchFamily="34" charset="0"/>
                        </a:rPr>
                        <a:t>c) status of the eEHIC, i.e. valid since / invalid since (in order to verify the eEHIC/entitlement)</a:t>
                      </a:r>
                    </a:p>
                  </a:txBody>
                  <a:tcPr marL="0" marR="0" marT="0" marB="0" anchor="ctr">
                    <a:solidFill>
                      <a:srgbClr val="92D050"/>
                    </a:solidFill>
                  </a:tcPr>
                </a:tc>
                <a:tc>
                  <a:txBody>
                    <a:bodyPr/>
                    <a:lstStyle/>
                    <a:p>
                      <a:pPr marL="0" marR="0" lvl="0" indent="0" algn="ctr" defTabSz="914384" rtl="0" eaLnBrk="1" fontAlgn="auto" latinLnBrk="0" hangingPunct="1">
                        <a:lnSpc>
                          <a:spcPct val="100000"/>
                        </a:lnSpc>
                        <a:spcBef>
                          <a:spcPts val="0"/>
                        </a:spcBef>
                        <a:spcAft>
                          <a:spcPts val="0"/>
                        </a:spcAft>
                        <a:buClrTx/>
                        <a:buSzTx/>
                        <a:buFontTx/>
                        <a:buNone/>
                        <a:tabLst/>
                        <a:defRPr/>
                      </a:pPr>
                      <a:r>
                        <a:rPr kumimoji="0" lang="nl-BE" sz="1800" b="0" i="0" u="none" strike="noStrike" kern="1200" cap="none" spc="0" normalizeH="0" baseline="0" noProof="0" smtClean="0">
                          <a:ln>
                            <a:noFill/>
                          </a:ln>
                          <a:solidFill>
                            <a:prstClr val="black"/>
                          </a:solidFill>
                          <a:effectLst/>
                          <a:uLnTx/>
                          <a:uFillTx/>
                          <a:latin typeface="+mn-lt"/>
                          <a:ea typeface="+mn-ea"/>
                          <a:cs typeface="+mn-cs"/>
                        </a:rPr>
                        <a:t>Iteration 1</a:t>
                      </a:r>
                    </a:p>
                    <a:p>
                      <a:pPr marL="0" marR="0" lvl="0" indent="0" algn="ctr" defTabSz="914384" rtl="0" eaLnBrk="1" fontAlgn="auto" latinLnBrk="0" hangingPunct="1">
                        <a:lnSpc>
                          <a:spcPct val="100000"/>
                        </a:lnSpc>
                        <a:spcBef>
                          <a:spcPts val="0"/>
                        </a:spcBef>
                        <a:spcAft>
                          <a:spcPts val="0"/>
                        </a:spcAft>
                        <a:buClrTx/>
                        <a:buSzTx/>
                        <a:buFontTx/>
                        <a:buNone/>
                        <a:tabLst/>
                        <a:defRPr/>
                      </a:pPr>
                      <a:r>
                        <a:rPr kumimoji="0" lang="nl-BE" sz="1800" b="0" i="0" u="none" strike="noStrike" kern="1200" cap="none" spc="0" normalizeH="0" baseline="0" noProof="0" smtClean="0">
                          <a:ln>
                            <a:noFill/>
                          </a:ln>
                          <a:solidFill>
                            <a:prstClr val="black"/>
                          </a:solidFill>
                          <a:effectLst/>
                          <a:uLnTx/>
                          <a:uFillTx/>
                          <a:latin typeface="+mn-lt"/>
                          <a:ea typeface="+mn-ea"/>
                          <a:cs typeface="+mn-cs"/>
                        </a:rPr>
                        <a:t>if promptly in EHIC</a:t>
                      </a:r>
                      <a:endParaRPr kumimoji="0" lang="nl-BE" sz="1800" b="0" i="0" u="none" strike="noStrike" kern="1200" cap="none" spc="0" normalizeH="0" baseline="0" noProof="0" dirty="0" smtClean="0">
                        <a:ln>
                          <a:noFill/>
                        </a:ln>
                        <a:solidFill>
                          <a:prstClr val="black"/>
                        </a:solidFill>
                        <a:effectLst/>
                        <a:uLnTx/>
                        <a:uFillTx/>
                        <a:latin typeface="+mn-lt"/>
                        <a:ea typeface="+mn-ea"/>
                        <a:cs typeface="+mn-cs"/>
                      </a:endParaRPr>
                    </a:p>
                  </a:txBody>
                  <a:tcPr marL="0" marR="0" marT="0" marB="0" anchor="ctr">
                    <a:solidFill>
                      <a:srgbClr val="92D050"/>
                    </a:solidFill>
                  </a:tcPr>
                </a:tc>
                <a:extLst>
                  <a:ext uri="{0D108BD9-81ED-4DB2-BD59-A6C34878D82A}">
                    <a16:rowId xmlns:a16="http://schemas.microsoft.com/office/drawing/2014/main" val="1540661841"/>
                  </a:ext>
                </a:extLst>
              </a:tr>
              <a:tr h="584065">
                <a:tc>
                  <a:txBody>
                    <a:bodyPr/>
                    <a:lstStyle/>
                    <a:p>
                      <a:pPr algn="l" fontAlgn="t"/>
                      <a:r>
                        <a:rPr lang="nl-BE" sz="1800" b="0" i="0" u="none" strike="noStrike">
                          <a:solidFill>
                            <a:srgbClr val="000000"/>
                          </a:solidFill>
                          <a:effectLst/>
                          <a:latin typeface="Calibri" panose="020F0502020204030204" pitchFamily="34" charset="0"/>
                        </a:rPr>
                        <a:t>III. Issuance of EHIC</a:t>
                      </a:r>
                    </a:p>
                  </a:txBody>
                  <a:tcPr marL="0" marR="0" marT="0" marB="0" anchor="ctr">
                    <a:solidFill>
                      <a:srgbClr val="FF0000"/>
                    </a:solidFill>
                  </a:tcPr>
                </a:tc>
                <a:tc>
                  <a:txBody>
                    <a:bodyPr/>
                    <a:lstStyle/>
                    <a:p>
                      <a:pPr algn="l" fontAlgn="t"/>
                      <a:r>
                        <a:rPr lang="en-US" sz="1800" b="0" i="0" u="none" strike="noStrike">
                          <a:solidFill>
                            <a:srgbClr val="000000"/>
                          </a:solidFill>
                          <a:effectLst/>
                          <a:latin typeface="Calibri" panose="020F0502020204030204" pitchFamily="34" charset="0"/>
                        </a:rPr>
                        <a:t>d) possibility to include in the setting additional value, like status of a pensioner</a:t>
                      </a:r>
                    </a:p>
                  </a:txBody>
                  <a:tcPr marL="0" marR="0" marT="0" marB="0" anchor="ctr">
                    <a:solidFill>
                      <a:srgbClr val="FF0000"/>
                    </a:solidFill>
                  </a:tcPr>
                </a:tc>
                <a:tc>
                  <a:txBody>
                    <a:bodyPr/>
                    <a:lstStyle/>
                    <a:p>
                      <a:pPr algn="ctr"/>
                      <a:r>
                        <a:rPr lang="nl-BE" dirty="0" smtClean="0"/>
                        <a:t>Later iteration</a:t>
                      </a:r>
                      <a:endParaRPr lang="nl-BE" dirty="0"/>
                    </a:p>
                  </a:txBody>
                  <a:tcPr marL="0" marR="0" marT="0" marB="0" anchor="ctr">
                    <a:solidFill>
                      <a:srgbClr val="FF0000"/>
                    </a:solidFill>
                  </a:tcPr>
                </a:tc>
                <a:extLst>
                  <a:ext uri="{0D108BD9-81ED-4DB2-BD59-A6C34878D82A}">
                    <a16:rowId xmlns:a16="http://schemas.microsoft.com/office/drawing/2014/main" val="2194026482"/>
                  </a:ext>
                </a:extLst>
              </a:tr>
              <a:tr h="584065">
                <a:tc>
                  <a:txBody>
                    <a:bodyPr/>
                    <a:lstStyle/>
                    <a:p>
                      <a:pPr algn="l" fontAlgn="t"/>
                      <a:r>
                        <a:rPr lang="nl-BE" sz="1800" b="0" i="0" u="none" strike="noStrike">
                          <a:solidFill>
                            <a:srgbClr val="000000"/>
                          </a:solidFill>
                          <a:effectLst/>
                          <a:latin typeface="Calibri" panose="020F0502020204030204" pitchFamily="34" charset="0"/>
                        </a:rPr>
                        <a:t>III. Issuance of EHIC</a:t>
                      </a:r>
                    </a:p>
                  </a:txBody>
                  <a:tcPr marL="0" marR="0" marT="0" marB="0" anchor="ctr">
                    <a:solidFill>
                      <a:srgbClr val="92D050"/>
                    </a:solidFill>
                  </a:tcPr>
                </a:tc>
                <a:tc>
                  <a:txBody>
                    <a:bodyPr/>
                    <a:lstStyle/>
                    <a:p>
                      <a:pPr algn="l" fontAlgn="t"/>
                      <a:r>
                        <a:rPr lang="en-US" sz="1800" b="0" i="0" u="none" strike="noStrike">
                          <a:solidFill>
                            <a:srgbClr val="000000"/>
                          </a:solidFill>
                          <a:effectLst/>
                          <a:latin typeface="Calibri" panose="020F0502020204030204" pitchFamily="34" charset="0"/>
                        </a:rPr>
                        <a:t>e) end date of entitlement, provided that the EHIC is not updated on a regular basis</a:t>
                      </a:r>
                    </a:p>
                  </a:txBody>
                  <a:tcPr marL="0" marR="0" marT="0" marB="0" anchor="ctr">
                    <a:solidFill>
                      <a:srgbClr val="92D050"/>
                    </a:solidFill>
                  </a:tcPr>
                </a:tc>
                <a:tc>
                  <a:txBody>
                    <a:bodyPr/>
                    <a:lstStyle/>
                    <a:p>
                      <a:pPr marL="0" marR="0" lvl="0" indent="0" algn="ctr" defTabSz="914384" rtl="0" eaLnBrk="1" fontAlgn="auto" latinLnBrk="0" hangingPunct="1">
                        <a:lnSpc>
                          <a:spcPct val="100000"/>
                        </a:lnSpc>
                        <a:spcBef>
                          <a:spcPts val="0"/>
                        </a:spcBef>
                        <a:spcAft>
                          <a:spcPts val="0"/>
                        </a:spcAft>
                        <a:buClrTx/>
                        <a:buSzTx/>
                        <a:buFontTx/>
                        <a:buNone/>
                        <a:tabLst/>
                        <a:defRPr/>
                      </a:pPr>
                      <a:r>
                        <a:rPr kumimoji="0" lang="nl-BE" sz="1800" b="0" i="0" u="none" strike="noStrike" kern="1200" cap="none" spc="0" normalizeH="0" baseline="0" noProof="0" dirty="0" smtClean="0">
                          <a:ln>
                            <a:noFill/>
                          </a:ln>
                          <a:solidFill>
                            <a:prstClr val="black"/>
                          </a:solidFill>
                          <a:effectLst/>
                          <a:uLnTx/>
                          <a:uFillTx/>
                          <a:latin typeface="+mn-lt"/>
                          <a:ea typeface="+mn-ea"/>
                          <a:cs typeface="+mn-cs"/>
                        </a:rPr>
                        <a:t>Iteration 1</a:t>
                      </a:r>
                    </a:p>
                    <a:p>
                      <a:pPr marL="0" marR="0" lvl="0" indent="0" algn="ctr" defTabSz="914384" rtl="0" eaLnBrk="1" fontAlgn="auto" latinLnBrk="0" hangingPunct="1">
                        <a:lnSpc>
                          <a:spcPct val="100000"/>
                        </a:lnSpc>
                        <a:spcBef>
                          <a:spcPts val="0"/>
                        </a:spcBef>
                        <a:spcAft>
                          <a:spcPts val="0"/>
                        </a:spcAft>
                        <a:buClrTx/>
                        <a:buSzTx/>
                        <a:buFontTx/>
                        <a:buNone/>
                        <a:tabLst/>
                        <a:defRPr/>
                      </a:pPr>
                      <a:r>
                        <a:rPr kumimoji="0" lang="nl-BE" sz="1800" b="0" i="0" u="none" strike="noStrike" kern="1200" cap="none" spc="0" normalizeH="0" baseline="0" noProof="0" dirty="0" err="1" smtClean="0">
                          <a:ln>
                            <a:noFill/>
                          </a:ln>
                          <a:solidFill>
                            <a:prstClr val="black"/>
                          </a:solidFill>
                          <a:effectLst/>
                          <a:uLnTx/>
                          <a:uFillTx/>
                          <a:latin typeface="+mn-lt"/>
                          <a:ea typeface="+mn-ea"/>
                          <a:cs typeface="+mn-cs"/>
                        </a:rPr>
                        <a:t>if</a:t>
                      </a:r>
                      <a:r>
                        <a:rPr kumimoji="0" lang="nl-BE" sz="1800" b="0" i="0" u="none" strike="noStrike" kern="1200" cap="none" spc="0" normalizeH="0" baseline="0" noProof="0" dirty="0" smtClean="0">
                          <a:ln>
                            <a:noFill/>
                          </a:ln>
                          <a:solidFill>
                            <a:prstClr val="black"/>
                          </a:solidFill>
                          <a:effectLst/>
                          <a:uLnTx/>
                          <a:uFillTx/>
                          <a:latin typeface="+mn-lt"/>
                          <a:ea typeface="+mn-ea"/>
                          <a:cs typeface="+mn-cs"/>
                        </a:rPr>
                        <a:t> </a:t>
                      </a:r>
                      <a:r>
                        <a:rPr kumimoji="0" lang="nl-BE" sz="1800" b="0" i="0" u="none" strike="noStrike" kern="1200" cap="none" spc="0" normalizeH="0" baseline="0" noProof="0" dirty="0" err="1" smtClean="0">
                          <a:ln>
                            <a:noFill/>
                          </a:ln>
                          <a:solidFill>
                            <a:prstClr val="black"/>
                          </a:solidFill>
                          <a:effectLst/>
                          <a:uLnTx/>
                          <a:uFillTx/>
                          <a:latin typeface="+mn-lt"/>
                          <a:ea typeface="+mn-ea"/>
                          <a:cs typeface="+mn-cs"/>
                        </a:rPr>
                        <a:t>promptly</a:t>
                      </a:r>
                      <a:r>
                        <a:rPr kumimoji="0" lang="nl-BE" sz="1800" b="0" i="0" u="none" strike="noStrike" kern="1200" cap="none" spc="0" normalizeH="0" baseline="0" noProof="0" dirty="0" smtClean="0">
                          <a:ln>
                            <a:noFill/>
                          </a:ln>
                          <a:solidFill>
                            <a:prstClr val="black"/>
                          </a:solidFill>
                          <a:effectLst/>
                          <a:uLnTx/>
                          <a:uFillTx/>
                          <a:latin typeface="+mn-lt"/>
                          <a:ea typeface="+mn-ea"/>
                          <a:cs typeface="+mn-cs"/>
                        </a:rPr>
                        <a:t> in EHIC</a:t>
                      </a:r>
                    </a:p>
                  </a:txBody>
                  <a:tcPr marL="0" marR="0" marT="0" marB="0" anchor="ctr">
                    <a:solidFill>
                      <a:srgbClr val="92D050"/>
                    </a:solidFill>
                  </a:tcPr>
                </a:tc>
                <a:extLst>
                  <a:ext uri="{0D108BD9-81ED-4DB2-BD59-A6C34878D82A}">
                    <a16:rowId xmlns:a16="http://schemas.microsoft.com/office/drawing/2014/main" val="2284350571"/>
                  </a:ext>
                </a:extLst>
              </a:tr>
              <a:tr h="584065">
                <a:tc>
                  <a:txBody>
                    <a:bodyPr/>
                    <a:lstStyle/>
                    <a:p>
                      <a:pPr algn="l" fontAlgn="t"/>
                      <a:r>
                        <a:rPr lang="nl-BE" sz="1800" b="0" i="0" u="none" strike="noStrike" dirty="0">
                          <a:solidFill>
                            <a:srgbClr val="000000"/>
                          </a:solidFill>
                          <a:effectLst/>
                          <a:latin typeface="Calibri" panose="020F0502020204030204" pitchFamily="34" charset="0"/>
                        </a:rPr>
                        <a:t>III. </a:t>
                      </a:r>
                      <a:r>
                        <a:rPr lang="nl-BE" sz="1800" b="0" i="0" u="none" strike="noStrike" dirty="0" err="1">
                          <a:solidFill>
                            <a:srgbClr val="000000"/>
                          </a:solidFill>
                          <a:effectLst/>
                          <a:latin typeface="Calibri" panose="020F0502020204030204" pitchFamily="34" charset="0"/>
                        </a:rPr>
                        <a:t>Issuance</a:t>
                      </a:r>
                      <a:r>
                        <a:rPr lang="nl-BE" sz="1800" b="0" i="0" u="none" strike="noStrike" dirty="0">
                          <a:solidFill>
                            <a:srgbClr val="000000"/>
                          </a:solidFill>
                          <a:effectLst/>
                          <a:latin typeface="Calibri" panose="020F0502020204030204" pitchFamily="34" charset="0"/>
                        </a:rPr>
                        <a:t> of EHIC</a:t>
                      </a:r>
                    </a:p>
                  </a:txBody>
                  <a:tcPr marL="0" marR="0" marT="0" marB="0" anchor="ctr">
                    <a:solidFill>
                      <a:srgbClr val="00B050"/>
                    </a:solidFill>
                  </a:tcPr>
                </a:tc>
                <a:tc>
                  <a:txBody>
                    <a:bodyPr/>
                    <a:lstStyle/>
                    <a:p>
                      <a:pPr algn="l" fontAlgn="t"/>
                      <a:r>
                        <a:rPr lang="en-US" sz="1800" b="0" i="0" u="none" strike="noStrike" dirty="0">
                          <a:solidFill>
                            <a:srgbClr val="000000"/>
                          </a:solidFill>
                          <a:effectLst/>
                          <a:latin typeface="Calibri" panose="020F0502020204030204" pitchFamily="34" charset="0"/>
                        </a:rPr>
                        <a:t>3. A functionality that allows ‘electronic’ confirmation of the validity and authentication of </a:t>
                      </a:r>
                      <a:r>
                        <a:rPr lang="en-US" sz="1800" b="0" i="0" u="none" strike="noStrike" dirty="0" err="1">
                          <a:solidFill>
                            <a:srgbClr val="000000"/>
                          </a:solidFill>
                          <a:effectLst/>
                          <a:latin typeface="Calibri" panose="020F0502020204030204" pitchFamily="34" charset="0"/>
                        </a:rPr>
                        <a:t>eEHIC</a:t>
                      </a:r>
                      <a:r>
                        <a:rPr lang="en-US" sz="1800" b="0" i="0" u="none" strike="noStrike" dirty="0">
                          <a:solidFill>
                            <a:srgbClr val="000000"/>
                          </a:solidFill>
                          <a:effectLst/>
                          <a:latin typeface="Calibri" panose="020F0502020204030204" pitchFamily="34" charset="0"/>
                        </a:rPr>
                        <a:t>, e. g. with the help of QR code</a:t>
                      </a:r>
                    </a:p>
                  </a:txBody>
                  <a:tcPr marL="0" marR="0" marT="0" marB="0" anchor="ctr">
                    <a:solidFill>
                      <a:srgbClr val="00B050"/>
                    </a:solidFill>
                  </a:tcPr>
                </a:tc>
                <a:tc>
                  <a:txBody>
                    <a:bodyPr/>
                    <a:lstStyle/>
                    <a:p>
                      <a:pPr marL="0" marR="0" lvl="0" indent="0" algn="ctr" defTabSz="914384" rtl="0" eaLnBrk="1" fontAlgn="ctr" latinLnBrk="0" hangingPunct="1">
                        <a:lnSpc>
                          <a:spcPct val="100000"/>
                        </a:lnSpc>
                        <a:spcBef>
                          <a:spcPts val="0"/>
                        </a:spcBef>
                        <a:spcAft>
                          <a:spcPts val="0"/>
                        </a:spcAft>
                        <a:buClrTx/>
                        <a:buSzTx/>
                        <a:buFontTx/>
                        <a:buNone/>
                        <a:tabLst/>
                        <a:defRPr/>
                      </a:pPr>
                      <a:r>
                        <a:rPr kumimoji="0" lang="nl-BE" sz="18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t>Iteration 1</a:t>
                      </a:r>
                      <a:endParaRPr kumimoji="0" lang="nl-BE"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0" marR="0" marT="0" marB="0" anchor="ctr">
                    <a:solidFill>
                      <a:srgbClr val="00B050"/>
                    </a:solidFill>
                  </a:tcPr>
                </a:tc>
                <a:extLst>
                  <a:ext uri="{0D108BD9-81ED-4DB2-BD59-A6C34878D82A}">
                    <a16:rowId xmlns:a16="http://schemas.microsoft.com/office/drawing/2014/main" val="1527044661"/>
                  </a:ext>
                </a:extLst>
              </a:tr>
              <a:tr h="584065">
                <a:tc>
                  <a:txBody>
                    <a:bodyPr/>
                    <a:lstStyle/>
                    <a:p>
                      <a:pPr algn="l" fontAlgn="t"/>
                      <a:r>
                        <a:rPr lang="nl-BE" sz="1800" b="0" i="0" u="none" strike="noStrike">
                          <a:solidFill>
                            <a:srgbClr val="000000"/>
                          </a:solidFill>
                          <a:effectLst/>
                          <a:latin typeface="Calibri" panose="020F0502020204030204" pitchFamily="34" charset="0"/>
                        </a:rPr>
                        <a:t>III. Issuance of EHIC</a:t>
                      </a:r>
                    </a:p>
                  </a:txBody>
                  <a:tcPr marL="0" marR="0" marT="0" marB="0" anchor="ctr">
                    <a:solidFill>
                      <a:srgbClr val="00B050"/>
                    </a:solidFill>
                  </a:tcPr>
                </a:tc>
                <a:tc>
                  <a:txBody>
                    <a:bodyPr/>
                    <a:lstStyle/>
                    <a:p>
                      <a:pPr algn="l" fontAlgn="t"/>
                      <a:r>
                        <a:rPr lang="en-US" sz="1800" b="0" i="0" u="none" strike="noStrike" dirty="0">
                          <a:solidFill>
                            <a:srgbClr val="000000"/>
                          </a:solidFill>
                          <a:effectLst/>
                          <a:latin typeface="Calibri" panose="020F0502020204030204" pitchFamily="34" charset="0"/>
                        </a:rPr>
                        <a:t>4. </a:t>
                      </a:r>
                      <a:r>
                        <a:rPr lang="en-US" sz="1800" b="0" i="0" u="none" strike="noStrike" dirty="0" err="1">
                          <a:solidFill>
                            <a:srgbClr val="000000"/>
                          </a:solidFill>
                          <a:effectLst/>
                          <a:latin typeface="Calibri" panose="020F0502020204030204" pitchFamily="34" charset="0"/>
                        </a:rPr>
                        <a:t>eEHIC</a:t>
                      </a:r>
                      <a:r>
                        <a:rPr lang="en-US" sz="1800" b="0" i="0" u="none" strike="noStrike" dirty="0">
                          <a:solidFill>
                            <a:srgbClr val="000000"/>
                          </a:solidFill>
                          <a:effectLst/>
                          <a:latin typeface="Calibri" panose="020F0502020204030204" pitchFamily="34" charset="0"/>
                        </a:rPr>
                        <a:t> available for the person on the following type of electronic devices </a:t>
                      </a:r>
                      <a:r>
                        <a:rPr lang="en-US" sz="1800" b="0" i="0" u="none" strike="noStrike" dirty="0" smtClean="0">
                          <a:solidFill>
                            <a:srgbClr val="000000"/>
                          </a:solidFill>
                          <a:effectLst/>
                          <a:latin typeface="Calibri" panose="020F0502020204030204" pitchFamily="34" charset="0"/>
                        </a:rPr>
                        <a:t>(smartphone</a:t>
                      </a:r>
                      <a:r>
                        <a:rPr lang="en-US" sz="1800" b="0" i="0" u="none" strike="noStrike" dirty="0">
                          <a:solidFill>
                            <a:srgbClr val="000000"/>
                          </a:solidFill>
                          <a:effectLst/>
                          <a:latin typeface="Calibri" panose="020F0502020204030204" pitchFamily="34" charset="0"/>
                        </a:rPr>
                        <a:t>, tablet, computer)</a:t>
                      </a:r>
                    </a:p>
                  </a:txBody>
                  <a:tcPr marL="0" marR="0" marT="0" marB="0" anchor="ctr">
                    <a:solidFill>
                      <a:srgbClr val="00B050"/>
                    </a:solidFill>
                  </a:tcPr>
                </a:tc>
                <a:tc>
                  <a:txBody>
                    <a:bodyPr/>
                    <a:lstStyle/>
                    <a:p>
                      <a:pPr marL="0" marR="0" lvl="0" indent="0" algn="ctr" defTabSz="914384" rtl="0" eaLnBrk="1" fontAlgn="ctr" latinLnBrk="0" hangingPunct="1">
                        <a:lnSpc>
                          <a:spcPct val="100000"/>
                        </a:lnSpc>
                        <a:spcBef>
                          <a:spcPts val="0"/>
                        </a:spcBef>
                        <a:spcAft>
                          <a:spcPts val="0"/>
                        </a:spcAft>
                        <a:buClrTx/>
                        <a:buSzTx/>
                        <a:buFontTx/>
                        <a:buNone/>
                        <a:tabLst/>
                        <a:defRPr/>
                      </a:pPr>
                      <a:r>
                        <a:rPr kumimoji="0" lang="nl-BE" sz="18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t>Iteration 1</a:t>
                      </a:r>
                      <a:endParaRPr kumimoji="0" lang="nl-BE"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0" marR="0" marT="0" marB="0" anchor="ctr">
                    <a:solidFill>
                      <a:srgbClr val="00B050"/>
                    </a:solidFill>
                  </a:tcPr>
                </a:tc>
                <a:extLst>
                  <a:ext uri="{0D108BD9-81ED-4DB2-BD59-A6C34878D82A}">
                    <a16:rowId xmlns:a16="http://schemas.microsoft.com/office/drawing/2014/main" val="420955281"/>
                  </a:ext>
                </a:extLst>
              </a:tr>
              <a:tr h="584065">
                <a:tc>
                  <a:txBody>
                    <a:bodyPr/>
                    <a:lstStyle/>
                    <a:p>
                      <a:pPr algn="l" fontAlgn="t"/>
                      <a:r>
                        <a:rPr lang="nl-BE" sz="1800" b="0" i="0" u="none" strike="noStrike">
                          <a:solidFill>
                            <a:srgbClr val="000000"/>
                          </a:solidFill>
                          <a:effectLst/>
                          <a:latin typeface="Calibri" panose="020F0502020204030204" pitchFamily="34" charset="0"/>
                        </a:rPr>
                        <a:t>III. Issuance of EHIC</a:t>
                      </a:r>
                    </a:p>
                  </a:txBody>
                  <a:tcPr marL="0" marR="0" marT="0" marB="0" anchor="ctr">
                    <a:solidFill>
                      <a:srgbClr val="00B050"/>
                    </a:solidFill>
                  </a:tcPr>
                </a:tc>
                <a:tc>
                  <a:txBody>
                    <a:bodyPr/>
                    <a:lstStyle/>
                    <a:p>
                      <a:pPr algn="l" fontAlgn="t"/>
                      <a:r>
                        <a:rPr lang="en-US" sz="1800" b="0" i="0" u="none" strike="noStrike" dirty="0">
                          <a:solidFill>
                            <a:srgbClr val="000000"/>
                          </a:solidFill>
                          <a:effectLst/>
                          <a:latin typeface="Calibri" panose="020F0502020204030204" pitchFamily="34" charset="0"/>
                        </a:rPr>
                        <a:t>5. Transparency about the content of the </a:t>
                      </a:r>
                      <a:r>
                        <a:rPr lang="en-US" sz="1800" b="0" i="0" u="none" strike="noStrike" dirty="0" err="1">
                          <a:solidFill>
                            <a:srgbClr val="000000"/>
                          </a:solidFill>
                          <a:effectLst/>
                          <a:latin typeface="Calibri" panose="020F0502020204030204" pitchFamily="34" charset="0"/>
                        </a:rPr>
                        <a:t>eEHIC</a:t>
                      </a:r>
                      <a:r>
                        <a:rPr lang="en-US" sz="1800" b="0" i="0" u="none" strike="noStrike" dirty="0">
                          <a:solidFill>
                            <a:srgbClr val="000000"/>
                          </a:solidFill>
                          <a:effectLst/>
                          <a:latin typeface="Calibri" panose="020F0502020204030204" pitchFamily="34" charset="0"/>
                        </a:rPr>
                        <a:t>/QR code (clear specification on how to recognize the </a:t>
                      </a:r>
                      <a:r>
                        <a:rPr lang="en-US" sz="1800" b="0" i="0" u="none" strike="noStrike" dirty="0" err="1">
                          <a:solidFill>
                            <a:srgbClr val="000000"/>
                          </a:solidFill>
                          <a:effectLst/>
                          <a:latin typeface="Calibri" panose="020F0502020204030204" pitchFamily="34" charset="0"/>
                        </a:rPr>
                        <a:t>eEHIC</a:t>
                      </a:r>
                      <a:r>
                        <a:rPr lang="en-US" sz="1800" b="0" i="0" u="none" strike="noStrike" dirty="0">
                          <a:solidFill>
                            <a:srgbClr val="000000"/>
                          </a:solidFill>
                          <a:effectLst/>
                          <a:latin typeface="Calibri" panose="020F0502020204030204" pitchFamily="34" charset="0"/>
                        </a:rPr>
                        <a:t>)</a:t>
                      </a:r>
                    </a:p>
                  </a:txBody>
                  <a:tcPr marL="0" marR="0" marT="0" marB="0" anchor="ctr">
                    <a:solidFill>
                      <a:srgbClr val="00B050"/>
                    </a:solidFill>
                  </a:tcPr>
                </a:tc>
                <a:tc>
                  <a:txBody>
                    <a:bodyPr/>
                    <a:lstStyle/>
                    <a:p>
                      <a:pPr marL="0" marR="0" lvl="0" indent="0" algn="ctr" defTabSz="914384" rtl="0" eaLnBrk="1" fontAlgn="ctr" latinLnBrk="0" hangingPunct="1">
                        <a:lnSpc>
                          <a:spcPct val="100000"/>
                        </a:lnSpc>
                        <a:spcBef>
                          <a:spcPts val="0"/>
                        </a:spcBef>
                        <a:spcAft>
                          <a:spcPts val="0"/>
                        </a:spcAft>
                        <a:buClrTx/>
                        <a:buSzTx/>
                        <a:buFontTx/>
                        <a:buNone/>
                        <a:tabLst/>
                        <a:defRPr/>
                      </a:pPr>
                      <a:r>
                        <a:rPr kumimoji="0" lang="nl-BE" sz="18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t>Iteration 1</a:t>
                      </a:r>
                      <a:endParaRPr kumimoji="0" lang="nl-BE"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0" marR="0" marT="0" marB="0" anchor="ctr">
                    <a:solidFill>
                      <a:srgbClr val="00B050"/>
                    </a:solidFill>
                  </a:tcPr>
                </a:tc>
                <a:extLst>
                  <a:ext uri="{0D108BD9-81ED-4DB2-BD59-A6C34878D82A}">
                    <a16:rowId xmlns:a16="http://schemas.microsoft.com/office/drawing/2014/main" val="907296454"/>
                  </a:ext>
                </a:extLst>
              </a:tr>
            </a:tbl>
          </a:graphicData>
        </a:graphic>
      </p:graphicFrame>
    </p:spTree>
    <p:extLst>
      <p:ext uri="{BB962C8B-B14F-4D97-AF65-F5344CB8AC3E}">
        <p14:creationId xmlns:p14="http://schemas.microsoft.com/office/powerpoint/2010/main" val="121885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7</a:t>
            </a:fld>
            <a:r>
              <a:rPr lang="fr-BE" smtClean="0"/>
              <a:t> </a:t>
            </a:r>
            <a:endParaRPr lang="fr-BE" dirty="0"/>
          </a:p>
        </p:txBody>
      </p:sp>
      <p:sp>
        <p:nvSpPr>
          <p:cNvPr id="4" name="Titel 3"/>
          <p:cNvSpPr>
            <a:spLocks noGrp="1"/>
          </p:cNvSpPr>
          <p:nvPr>
            <p:ph type="title"/>
          </p:nvPr>
        </p:nvSpPr>
        <p:spPr/>
        <p:txBody>
          <a:bodyPr/>
          <a:lstStyle/>
          <a:p>
            <a:r>
              <a:rPr lang="nl-BE" dirty="0" err="1" smtClean="0"/>
              <a:t>Proposal</a:t>
            </a:r>
            <a:r>
              <a:rPr lang="nl-BE" dirty="0" smtClean="0"/>
              <a:t> of </a:t>
            </a:r>
            <a:r>
              <a:rPr lang="nl-BE" dirty="0" err="1" smtClean="0"/>
              <a:t>functionalities</a:t>
            </a:r>
            <a:r>
              <a:rPr lang="nl-BE" dirty="0" smtClean="0"/>
              <a:t> in iteration 1</a:t>
            </a:r>
            <a:endParaRPr lang="nl-BE" dirty="0"/>
          </a:p>
        </p:txBody>
      </p:sp>
      <p:graphicFrame>
        <p:nvGraphicFramePr>
          <p:cNvPr id="6" name="Tabel 5"/>
          <p:cNvGraphicFramePr>
            <a:graphicFrameLocks noGrp="1"/>
          </p:cNvGraphicFramePr>
          <p:nvPr>
            <p:extLst>
              <p:ext uri="{D42A27DB-BD31-4B8C-83A1-F6EECF244321}">
                <p14:modId xmlns:p14="http://schemas.microsoft.com/office/powerpoint/2010/main" val="1057325277"/>
              </p:ext>
            </p:extLst>
          </p:nvPr>
        </p:nvGraphicFramePr>
        <p:xfrm>
          <a:off x="407368" y="927603"/>
          <a:ext cx="11377263" cy="5760720"/>
        </p:xfrm>
        <a:graphic>
          <a:graphicData uri="http://schemas.openxmlformats.org/drawingml/2006/table">
            <a:tbl>
              <a:tblPr bandRow="1">
                <a:tableStyleId>{5C22544A-7EE6-4342-B048-85BDC9FD1C3A}</a:tableStyleId>
              </a:tblPr>
              <a:tblGrid>
                <a:gridCol w="2736304">
                  <a:extLst>
                    <a:ext uri="{9D8B030D-6E8A-4147-A177-3AD203B41FA5}">
                      <a16:colId xmlns:a16="http://schemas.microsoft.com/office/drawing/2014/main" val="1594239744"/>
                    </a:ext>
                  </a:extLst>
                </a:gridCol>
                <a:gridCol w="6840760">
                  <a:extLst>
                    <a:ext uri="{9D8B030D-6E8A-4147-A177-3AD203B41FA5}">
                      <a16:colId xmlns:a16="http://schemas.microsoft.com/office/drawing/2014/main" val="238950366"/>
                    </a:ext>
                  </a:extLst>
                </a:gridCol>
                <a:gridCol w="1800199">
                  <a:extLst>
                    <a:ext uri="{9D8B030D-6E8A-4147-A177-3AD203B41FA5}">
                      <a16:colId xmlns:a16="http://schemas.microsoft.com/office/drawing/2014/main" val="194683423"/>
                    </a:ext>
                  </a:extLst>
                </a:gridCol>
              </a:tblGrid>
              <a:tr h="584065">
                <a:tc>
                  <a:txBody>
                    <a:bodyPr/>
                    <a:lstStyle/>
                    <a:p>
                      <a:pPr algn="l" fontAlgn="t"/>
                      <a:r>
                        <a:rPr lang="en-US" sz="1800" b="0" i="0" u="none" strike="noStrike" dirty="0">
                          <a:solidFill>
                            <a:srgbClr val="000000"/>
                          </a:solidFill>
                          <a:effectLst/>
                          <a:latin typeface="Calibri" panose="020F0502020204030204" pitchFamily="34" charset="0"/>
                        </a:rPr>
                        <a:t>IV. Verification by the healthcare provider / institution in the place of  stay</a:t>
                      </a:r>
                    </a:p>
                  </a:txBody>
                  <a:tcPr marL="0" marR="0" marT="0" marB="0">
                    <a:solidFill>
                      <a:srgbClr val="FF0000"/>
                    </a:solidFill>
                  </a:tcPr>
                </a:tc>
                <a:tc>
                  <a:txBody>
                    <a:bodyPr/>
                    <a:lstStyle/>
                    <a:p>
                      <a:pPr algn="l" fontAlgn="t"/>
                      <a:r>
                        <a:rPr lang="en-US" sz="1800" b="0" i="0" u="none" strike="noStrike" dirty="0">
                          <a:solidFill>
                            <a:srgbClr val="000000"/>
                          </a:solidFill>
                          <a:effectLst/>
                          <a:latin typeface="Calibri" panose="020F0502020204030204" pitchFamily="34" charset="0"/>
                        </a:rPr>
                        <a:t>1. Possibility to check the validity and authenticity of the </a:t>
                      </a:r>
                      <a:r>
                        <a:rPr lang="en-US" sz="1800" b="0" i="0" u="none" strike="noStrike" dirty="0" err="1">
                          <a:solidFill>
                            <a:srgbClr val="000000"/>
                          </a:solidFill>
                          <a:effectLst/>
                          <a:latin typeface="Calibri" panose="020F0502020204030204" pitchFamily="34" charset="0"/>
                        </a:rPr>
                        <a:t>eEHIC</a:t>
                      </a:r>
                      <a:r>
                        <a:rPr lang="en-US" sz="1800" b="0" i="0" u="none" strike="noStrike" dirty="0">
                          <a:solidFill>
                            <a:srgbClr val="000000"/>
                          </a:solidFill>
                          <a:effectLst/>
                          <a:latin typeface="Calibri" panose="020F0502020204030204" pitchFamily="34" charset="0"/>
                        </a:rPr>
                        <a:t> online and in real time for the relevant actors</a:t>
                      </a:r>
                    </a:p>
                  </a:txBody>
                  <a:tcPr marL="0" marR="0" marT="0" marB="0">
                    <a:solidFill>
                      <a:srgbClr val="FF0000"/>
                    </a:solidFill>
                  </a:tcPr>
                </a:tc>
                <a:tc>
                  <a:txBody>
                    <a:bodyPr/>
                    <a:lstStyle/>
                    <a:p>
                      <a:pPr algn="ctr"/>
                      <a:r>
                        <a:rPr lang="nl-BE" dirty="0" smtClean="0"/>
                        <a:t>Later iteration</a:t>
                      </a:r>
                      <a:endParaRPr lang="nl-BE" dirty="0"/>
                    </a:p>
                  </a:txBody>
                  <a:tcPr marL="0" marR="0" marT="0" marB="0" anchor="ctr">
                    <a:solidFill>
                      <a:srgbClr val="FF0000"/>
                    </a:solidFill>
                  </a:tcPr>
                </a:tc>
                <a:extLst>
                  <a:ext uri="{0D108BD9-81ED-4DB2-BD59-A6C34878D82A}">
                    <a16:rowId xmlns:a16="http://schemas.microsoft.com/office/drawing/2014/main" val="3996760231"/>
                  </a:ext>
                </a:extLst>
              </a:tr>
              <a:tr h="584065">
                <a:tc>
                  <a:txBody>
                    <a:bodyPr/>
                    <a:lstStyle/>
                    <a:p>
                      <a:pPr algn="l" fontAlgn="t"/>
                      <a:r>
                        <a:rPr lang="en-US" sz="1800" b="0" i="0" u="none" strike="noStrike" dirty="0">
                          <a:solidFill>
                            <a:srgbClr val="000000"/>
                          </a:solidFill>
                          <a:effectLst/>
                          <a:latin typeface="Calibri" panose="020F0502020204030204" pitchFamily="34" charset="0"/>
                        </a:rPr>
                        <a:t>IV. Verification by the healthcare provider / institution in the place of  stay</a:t>
                      </a:r>
                    </a:p>
                  </a:txBody>
                  <a:tcPr marL="0" marR="0" marT="0" marB="0">
                    <a:solidFill>
                      <a:srgbClr val="00B050"/>
                    </a:solidFill>
                  </a:tcPr>
                </a:tc>
                <a:tc>
                  <a:txBody>
                    <a:bodyPr/>
                    <a:lstStyle/>
                    <a:p>
                      <a:pPr algn="l" fontAlgn="t"/>
                      <a:r>
                        <a:rPr lang="en-US" sz="1800" b="0" i="0" u="none" strike="noStrike">
                          <a:solidFill>
                            <a:srgbClr val="000000"/>
                          </a:solidFill>
                          <a:effectLst/>
                          <a:latin typeface="Calibri" panose="020F0502020204030204" pitchFamily="34" charset="0"/>
                        </a:rPr>
                        <a:t>2. Offline verification of the validity and authenticity of the eEHIC</a:t>
                      </a:r>
                    </a:p>
                  </a:txBody>
                  <a:tcPr marL="0" marR="0" marT="0" marB="0">
                    <a:solidFill>
                      <a:srgbClr val="00B050"/>
                    </a:solidFill>
                  </a:tcPr>
                </a:tc>
                <a:tc>
                  <a:txBody>
                    <a:bodyPr/>
                    <a:lstStyle/>
                    <a:p>
                      <a:pPr algn="ctr"/>
                      <a:r>
                        <a:rPr lang="nl-BE" dirty="0" smtClean="0"/>
                        <a:t>Iteration</a:t>
                      </a:r>
                      <a:r>
                        <a:rPr lang="nl-BE" baseline="0" dirty="0" smtClean="0"/>
                        <a:t> 1</a:t>
                      </a:r>
                      <a:endParaRPr lang="nl-BE" dirty="0" smtClean="0"/>
                    </a:p>
                  </a:txBody>
                  <a:tcPr marL="0" marR="0" marT="0" marB="0" anchor="ctr">
                    <a:solidFill>
                      <a:srgbClr val="00B050"/>
                    </a:solidFill>
                  </a:tcPr>
                </a:tc>
                <a:extLst>
                  <a:ext uri="{0D108BD9-81ED-4DB2-BD59-A6C34878D82A}">
                    <a16:rowId xmlns:a16="http://schemas.microsoft.com/office/drawing/2014/main" val="2835889316"/>
                  </a:ext>
                </a:extLst>
              </a:tr>
              <a:tr h="584065">
                <a:tc>
                  <a:txBody>
                    <a:bodyPr/>
                    <a:lstStyle/>
                    <a:p>
                      <a:pPr algn="l" fontAlgn="t"/>
                      <a:r>
                        <a:rPr lang="en-US" sz="1800" b="0" i="0" u="none" strike="noStrike">
                          <a:solidFill>
                            <a:srgbClr val="000000"/>
                          </a:solidFill>
                          <a:effectLst/>
                          <a:latin typeface="Calibri" panose="020F0502020204030204" pitchFamily="34" charset="0"/>
                        </a:rPr>
                        <a:t>IV. Verification by the healthcare provider / institution in the place of  stay</a:t>
                      </a:r>
                    </a:p>
                  </a:txBody>
                  <a:tcPr marL="0" marR="0" marT="0" marB="0">
                    <a:solidFill>
                      <a:srgbClr val="00B050"/>
                    </a:solidFill>
                  </a:tcPr>
                </a:tc>
                <a:tc>
                  <a:txBody>
                    <a:bodyPr/>
                    <a:lstStyle/>
                    <a:p>
                      <a:pPr algn="l" fontAlgn="t"/>
                      <a:r>
                        <a:rPr lang="en-US" sz="1800" b="0" i="0" u="none" strike="noStrike" dirty="0">
                          <a:solidFill>
                            <a:srgbClr val="000000"/>
                          </a:solidFill>
                          <a:effectLst/>
                          <a:latin typeface="Calibri" panose="020F0502020204030204" pitchFamily="34" charset="0"/>
                        </a:rPr>
                        <a:t>3. Possibility to make a hard copy of the </a:t>
                      </a:r>
                      <a:r>
                        <a:rPr lang="en-US" sz="1800" b="0" i="0" u="none" strike="noStrike" dirty="0" err="1">
                          <a:solidFill>
                            <a:srgbClr val="000000"/>
                          </a:solidFill>
                          <a:effectLst/>
                          <a:latin typeface="Calibri" panose="020F0502020204030204" pitchFamily="34" charset="0"/>
                        </a:rPr>
                        <a:t>eEHIC</a:t>
                      </a:r>
                      <a:r>
                        <a:rPr lang="en-US" sz="1800" b="0" i="0" u="none" strike="noStrike" dirty="0">
                          <a:solidFill>
                            <a:srgbClr val="000000"/>
                          </a:solidFill>
                          <a:effectLst/>
                          <a:latin typeface="Calibri" panose="020F0502020204030204" pitchFamily="34" charset="0"/>
                        </a:rPr>
                        <a:t> (i.e. print the information stored on the </a:t>
                      </a:r>
                      <a:r>
                        <a:rPr lang="en-US" sz="1800" b="0" i="0" u="none" strike="noStrike" dirty="0" err="1">
                          <a:solidFill>
                            <a:srgbClr val="000000"/>
                          </a:solidFill>
                          <a:effectLst/>
                          <a:latin typeface="Calibri" panose="020F0502020204030204" pitchFamily="34" charset="0"/>
                        </a:rPr>
                        <a:t>eEHIC</a:t>
                      </a:r>
                      <a:r>
                        <a:rPr lang="en-US" sz="1800" b="0" i="0" u="none" strike="noStrike" dirty="0">
                          <a:solidFill>
                            <a:srgbClr val="000000"/>
                          </a:solidFill>
                          <a:effectLst/>
                          <a:latin typeface="Calibri" panose="020F0502020204030204" pitchFamily="34" charset="0"/>
                        </a:rPr>
                        <a:t> at any time or to send as attachment to an email with the information about time (date) when information were stored ) or reuse the information by the healthcare provider for future proof in reimbursement or to access the status of the entitlement in real life</a:t>
                      </a:r>
                    </a:p>
                  </a:txBody>
                  <a:tcPr marL="0" marR="0" marT="0" marB="0">
                    <a:solidFill>
                      <a:srgbClr val="00B050"/>
                    </a:solidFill>
                  </a:tcPr>
                </a:tc>
                <a:tc>
                  <a:txBody>
                    <a:bodyPr/>
                    <a:lstStyle/>
                    <a:p>
                      <a:pPr algn="ctr"/>
                      <a:r>
                        <a:rPr lang="nl-BE" dirty="0" smtClean="0"/>
                        <a:t>Iteration</a:t>
                      </a:r>
                      <a:r>
                        <a:rPr lang="nl-BE" baseline="0" dirty="0" smtClean="0"/>
                        <a:t> 1</a:t>
                      </a:r>
                      <a:endParaRPr lang="nl-BE" dirty="0"/>
                    </a:p>
                  </a:txBody>
                  <a:tcPr marL="0" marR="0" marT="0" marB="0" anchor="ctr">
                    <a:solidFill>
                      <a:srgbClr val="00B050"/>
                    </a:solidFill>
                  </a:tcPr>
                </a:tc>
                <a:extLst>
                  <a:ext uri="{0D108BD9-81ED-4DB2-BD59-A6C34878D82A}">
                    <a16:rowId xmlns:a16="http://schemas.microsoft.com/office/drawing/2014/main" val="1197336197"/>
                  </a:ext>
                </a:extLst>
              </a:tr>
              <a:tr h="584065">
                <a:tc>
                  <a:txBody>
                    <a:bodyPr/>
                    <a:lstStyle/>
                    <a:p>
                      <a:pPr algn="l" fontAlgn="t"/>
                      <a:r>
                        <a:rPr lang="en-US" sz="1800" b="0" i="0" u="none" strike="noStrike">
                          <a:solidFill>
                            <a:srgbClr val="000000"/>
                          </a:solidFill>
                          <a:effectLst/>
                          <a:latin typeface="Calibri" panose="020F0502020204030204" pitchFamily="34" charset="0"/>
                        </a:rPr>
                        <a:t>IV. Verification by the healthcare provider / institution in the place of  stay</a:t>
                      </a:r>
                    </a:p>
                  </a:txBody>
                  <a:tcPr marL="0" marR="0" marT="0" marB="0">
                    <a:solidFill>
                      <a:srgbClr val="00B050"/>
                    </a:solidFill>
                  </a:tcPr>
                </a:tc>
                <a:tc>
                  <a:txBody>
                    <a:bodyPr/>
                    <a:lstStyle/>
                    <a:p>
                      <a:pPr algn="l" fontAlgn="t"/>
                      <a:r>
                        <a:rPr lang="en-US" sz="1800" b="0" i="0" u="none" strike="noStrike" dirty="0">
                          <a:solidFill>
                            <a:srgbClr val="000000"/>
                          </a:solidFill>
                          <a:effectLst/>
                          <a:latin typeface="Calibri" panose="020F0502020204030204" pitchFamily="34" charset="0"/>
                        </a:rPr>
                        <a:t>4. Possibility to switch the language, by the person, of the presented </a:t>
                      </a:r>
                      <a:r>
                        <a:rPr lang="en-US" sz="1800" b="0" i="0" u="none" strike="noStrike" dirty="0" err="1">
                          <a:solidFill>
                            <a:srgbClr val="000000"/>
                          </a:solidFill>
                          <a:effectLst/>
                          <a:latin typeface="Calibri" panose="020F0502020204030204" pitchFamily="34" charset="0"/>
                        </a:rPr>
                        <a:t>eEHIC</a:t>
                      </a:r>
                      <a:r>
                        <a:rPr lang="en-US" sz="1800" b="0" i="0" u="none" strike="noStrike" dirty="0">
                          <a:solidFill>
                            <a:srgbClr val="000000"/>
                          </a:solidFill>
                          <a:effectLst/>
                          <a:latin typeface="Calibri" panose="020F0502020204030204" pitchFamily="34" charset="0"/>
                        </a:rPr>
                        <a:t> </a:t>
                      </a:r>
                    </a:p>
                  </a:txBody>
                  <a:tcPr marL="0" marR="0" marT="0" marB="0">
                    <a:solidFill>
                      <a:srgbClr val="00B050"/>
                    </a:solidFill>
                  </a:tcPr>
                </a:tc>
                <a:tc>
                  <a:txBody>
                    <a:bodyPr/>
                    <a:lstStyle/>
                    <a:p>
                      <a:pPr algn="ctr"/>
                      <a:r>
                        <a:rPr lang="nl-BE" dirty="0" smtClean="0"/>
                        <a:t>Iteration</a:t>
                      </a:r>
                      <a:r>
                        <a:rPr lang="nl-BE" baseline="0" dirty="0" smtClean="0"/>
                        <a:t> 1</a:t>
                      </a:r>
                      <a:endParaRPr lang="nl-BE" dirty="0"/>
                    </a:p>
                  </a:txBody>
                  <a:tcPr marL="0" marR="0" marT="0" marB="0" anchor="ctr">
                    <a:solidFill>
                      <a:srgbClr val="00B050"/>
                    </a:solidFill>
                  </a:tcPr>
                </a:tc>
                <a:extLst>
                  <a:ext uri="{0D108BD9-81ED-4DB2-BD59-A6C34878D82A}">
                    <a16:rowId xmlns:a16="http://schemas.microsoft.com/office/drawing/2014/main" val="1540661841"/>
                  </a:ext>
                </a:extLst>
              </a:tr>
              <a:tr h="584065">
                <a:tc>
                  <a:txBody>
                    <a:bodyPr/>
                    <a:lstStyle/>
                    <a:p>
                      <a:pPr algn="l" fontAlgn="t"/>
                      <a:r>
                        <a:rPr lang="en-US" sz="1800" b="0" i="0" u="none" strike="noStrike" dirty="0">
                          <a:solidFill>
                            <a:srgbClr val="000000"/>
                          </a:solidFill>
                          <a:effectLst/>
                          <a:latin typeface="Calibri" panose="020F0502020204030204" pitchFamily="34" charset="0"/>
                        </a:rPr>
                        <a:t>IV. Verification by the healthcare provider / institution in the place of  stay</a:t>
                      </a:r>
                    </a:p>
                  </a:txBody>
                  <a:tcPr marL="0" marR="0" marT="0" marB="0">
                    <a:solidFill>
                      <a:srgbClr val="00B050"/>
                    </a:solidFill>
                  </a:tcPr>
                </a:tc>
                <a:tc>
                  <a:txBody>
                    <a:bodyPr/>
                    <a:lstStyle/>
                    <a:p>
                      <a:pPr algn="l" fontAlgn="t"/>
                      <a:r>
                        <a:rPr lang="en-US" sz="1800" b="0" i="0" u="none" strike="noStrike" dirty="0">
                          <a:solidFill>
                            <a:srgbClr val="000000"/>
                          </a:solidFill>
                          <a:effectLst/>
                          <a:latin typeface="Calibri" panose="020F0502020204030204" pitchFamily="34" charset="0"/>
                        </a:rPr>
                        <a:t>5. Simple, user friendly, supporting and cost effective system for the healthcare providers</a:t>
                      </a:r>
                    </a:p>
                  </a:txBody>
                  <a:tcPr marL="0" marR="0" marT="0" marB="0">
                    <a:solidFill>
                      <a:srgbClr val="00B050"/>
                    </a:solidFill>
                  </a:tcPr>
                </a:tc>
                <a:tc>
                  <a:txBody>
                    <a:bodyPr/>
                    <a:lstStyle/>
                    <a:p>
                      <a:pPr algn="ctr"/>
                      <a:r>
                        <a:rPr lang="nl-BE" smtClean="0"/>
                        <a:t>Iteration 1</a:t>
                      </a:r>
                      <a:endParaRPr lang="nl-BE" dirty="0"/>
                    </a:p>
                  </a:txBody>
                  <a:tcPr marL="0" marR="0" marT="0" marB="0" anchor="ctr">
                    <a:solidFill>
                      <a:srgbClr val="00B050"/>
                    </a:solidFill>
                  </a:tcPr>
                </a:tc>
                <a:extLst>
                  <a:ext uri="{0D108BD9-81ED-4DB2-BD59-A6C34878D82A}">
                    <a16:rowId xmlns:a16="http://schemas.microsoft.com/office/drawing/2014/main" val="2194026482"/>
                  </a:ext>
                </a:extLst>
              </a:tr>
            </a:tbl>
          </a:graphicData>
        </a:graphic>
      </p:graphicFrame>
    </p:spTree>
    <p:extLst>
      <p:ext uri="{BB962C8B-B14F-4D97-AF65-F5344CB8AC3E}">
        <p14:creationId xmlns:p14="http://schemas.microsoft.com/office/powerpoint/2010/main" val="1220830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8</a:t>
            </a:fld>
            <a:r>
              <a:rPr lang="fr-BE" smtClean="0"/>
              <a:t> </a:t>
            </a:r>
            <a:endParaRPr lang="fr-BE" dirty="0"/>
          </a:p>
        </p:txBody>
      </p:sp>
      <p:sp>
        <p:nvSpPr>
          <p:cNvPr id="4" name="Titel 3"/>
          <p:cNvSpPr>
            <a:spLocks noGrp="1"/>
          </p:cNvSpPr>
          <p:nvPr>
            <p:ph type="title"/>
          </p:nvPr>
        </p:nvSpPr>
        <p:spPr/>
        <p:txBody>
          <a:bodyPr/>
          <a:lstStyle/>
          <a:p>
            <a:r>
              <a:rPr lang="nl-BE" dirty="0" err="1" smtClean="0"/>
              <a:t>Proposal</a:t>
            </a:r>
            <a:r>
              <a:rPr lang="nl-BE" dirty="0" smtClean="0"/>
              <a:t> of </a:t>
            </a:r>
            <a:r>
              <a:rPr lang="nl-BE" dirty="0" err="1" smtClean="0"/>
              <a:t>functionalities</a:t>
            </a:r>
            <a:r>
              <a:rPr lang="nl-BE" dirty="0" smtClean="0"/>
              <a:t> in iteration 1</a:t>
            </a:r>
            <a:endParaRPr lang="nl-BE" dirty="0"/>
          </a:p>
        </p:txBody>
      </p:sp>
      <p:graphicFrame>
        <p:nvGraphicFramePr>
          <p:cNvPr id="6" name="Tabel 5"/>
          <p:cNvGraphicFramePr>
            <a:graphicFrameLocks noGrp="1"/>
          </p:cNvGraphicFramePr>
          <p:nvPr>
            <p:extLst>
              <p:ext uri="{D42A27DB-BD31-4B8C-83A1-F6EECF244321}">
                <p14:modId xmlns:p14="http://schemas.microsoft.com/office/powerpoint/2010/main" val="4274246453"/>
              </p:ext>
            </p:extLst>
          </p:nvPr>
        </p:nvGraphicFramePr>
        <p:xfrm>
          <a:off x="407368" y="1052737"/>
          <a:ext cx="11377263" cy="3743285"/>
        </p:xfrm>
        <a:graphic>
          <a:graphicData uri="http://schemas.openxmlformats.org/drawingml/2006/table">
            <a:tbl>
              <a:tblPr bandRow="1">
                <a:tableStyleId>{5C22544A-7EE6-4342-B048-85BDC9FD1C3A}</a:tableStyleId>
              </a:tblPr>
              <a:tblGrid>
                <a:gridCol w="2736304">
                  <a:extLst>
                    <a:ext uri="{9D8B030D-6E8A-4147-A177-3AD203B41FA5}">
                      <a16:colId xmlns:a16="http://schemas.microsoft.com/office/drawing/2014/main" val="1594239744"/>
                    </a:ext>
                  </a:extLst>
                </a:gridCol>
                <a:gridCol w="6840760">
                  <a:extLst>
                    <a:ext uri="{9D8B030D-6E8A-4147-A177-3AD203B41FA5}">
                      <a16:colId xmlns:a16="http://schemas.microsoft.com/office/drawing/2014/main" val="238950366"/>
                    </a:ext>
                  </a:extLst>
                </a:gridCol>
                <a:gridCol w="1800199">
                  <a:extLst>
                    <a:ext uri="{9D8B030D-6E8A-4147-A177-3AD203B41FA5}">
                      <a16:colId xmlns:a16="http://schemas.microsoft.com/office/drawing/2014/main" val="194683423"/>
                    </a:ext>
                  </a:extLst>
                </a:gridCol>
              </a:tblGrid>
              <a:tr h="584065">
                <a:tc>
                  <a:txBody>
                    <a:bodyPr/>
                    <a:lstStyle/>
                    <a:p>
                      <a:pPr algn="l" fontAlgn="t"/>
                      <a:r>
                        <a:rPr lang="nl-BE" sz="1800" b="0" i="0" u="none" strike="noStrike" dirty="0">
                          <a:solidFill>
                            <a:srgbClr val="000000"/>
                          </a:solidFill>
                          <a:effectLst/>
                          <a:latin typeface="+mn-lt"/>
                        </a:rPr>
                        <a:t>V. </a:t>
                      </a:r>
                      <a:r>
                        <a:rPr lang="nl-BE" sz="1800" b="0" i="0" u="none" strike="noStrike" dirty="0" err="1">
                          <a:solidFill>
                            <a:srgbClr val="000000"/>
                          </a:solidFill>
                          <a:effectLst/>
                          <a:latin typeface="+mn-lt"/>
                        </a:rPr>
                        <a:t>Reimbursement</a:t>
                      </a:r>
                      <a:endParaRPr lang="nl-BE" sz="1800" b="0" i="0" u="none" strike="noStrike" dirty="0">
                        <a:solidFill>
                          <a:srgbClr val="000000"/>
                        </a:solidFill>
                        <a:effectLst/>
                        <a:latin typeface="+mn-lt"/>
                      </a:endParaRPr>
                    </a:p>
                  </a:txBody>
                  <a:tcPr marL="0" marR="0" marT="0" marB="0" anchor="ctr">
                    <a:solidFill>
                      <a:srgbClr val="FF0000"/>
                    </a:solidFill>
                  </a:tcPr>
                </a:tc>
                <a:tc>
                  <a:txBody>
                    <a:bodyPr/>
                    <a:lstStyle/>
                    <a:p>
                      <a:pPr algn="l" fontAlgn="t"/>
                      <a:r>
                        <a:rPr lang="en-US" sz="1800" b="0" i="0" u="none" strike="noStrike" dirty="0">
                          <a:solidFill>
                            <a:srgbClr val="000000"/>
                          </a:solidFill>
                          <a:effectLst/>
                          <a:latin typeface="+mn-lt"/>
                        </a:rPr>
                        <a:t>1. Possibility to indicate the new </a:t>
                      </a:r>
                      <a:r>
                        <a:rPr lang="en-US" sz="1800" b="0" i="0" u="none" strike="noStrike" dirty="0" err="1">
                          <a:solidFill>
                            <a:srgbClr val="000000"/>
                          </a:solidFill>
                          <a:effectLst/>
                          <a:latin typeface="+mn-lt"/>
                        </a:rPr>
                        <a:t>eEHIC</a:t>
                      </a:r>
                      <a:r>
                        <a:rPr lang="en-US" sz="1800" b="0" i="0" u="none" strike="noStrike" dirty="0">
                          <a:solidFill>
                            <a:srgbClr val="000000"/>
                          </a:solidFill>
                          <a:effectLst/>
                          <a:latin typeface="+mn-lt"/>
                        </a:rPr>
                        <a:t> in the EU reimbursement process/ analysis of the potential need to amend S_BUC_19 and other S-BUCs concerned</a:t>
                      </a:r>
                    </a:p>
                  </a:txBody>
                  <a:tcPr marL="0" marR="0" marT="0" marB="0" anchor="ctr">
                    <a:solidFill>
                      <a:srgbClr val="FF0000"/>
                    </a:solidFill>
                  </a:tcPr>
                </a:tc>
                <a:tc>
                  <a:txBody>
                    <a:bodyPr/>
                    <a:lstStyle/>
                    <a:p>
                      <a:pPr algn="ctr"/>
                      <a:r>
                        <a:rPr lang="nl-BE" sz="1800" dirty="0" smtClean="0">
                          <a:latin typeface="+mn-lt"/>
                        </a:rPr>
                        <a:t>Later iteration</a:t>
                      </a:r>
                    </a:p>
                    <a:p>
                      <a:pPr algn="ctr"/>
                      <a:endParaRPr lang="nl-BE" sz="1800" dirty="0">
                        <a:latin typeface="+mn-lt"/>
                      </a:endParaRPr>
                    </a:p>
                  </a:txBody>
                  <a:tcPr marL="0" marR="0" marT="0" marB="0" anchor="ctr">
                    <a:solidFill>
                      <a:srgbClr val="FF0000"/>
                    </a:solidFill>
                  </a:tcPr>
                </a:tc>
                <a:extLst>
                  <a:ext uri="{0D108BD9-81ED-4DB2-BD59-A6C34878D82A}">
                    <a16:rowId xmlns:a16="http://schemas.microsoft.com/office/drawing/2014/main" val="3996760231"/>
                  </a:ext>
                </a:extLst>
              </a:tr>
              <a:tr h="584065">
                <a:tc>
                  <a:txBody>
                    <a:bodyPr/>
                    <a:lstStyle/>
                    <a:p>
                      <a:pPr algn="l" fontAlgn="t"/>
                      <a:r>
                        <a:rPr lang="nl-BE" sz="1800" b="0" i="0" u="none" strike="noStrike">
                          <a:solidFill>
                            <a:srgbClr val="000000"/>
                          </a:solidFill>
                          <a:effectLst/>
                          <a:latin typeface="+mn-lt"/>
                        </a:rPr>
                        <a:t>V. Reimbursement</a:t>
                      </a:r>
                    </a:p>
                  </a:txBody>
                  <a:tcPr marL="0" marR="0" marT="0" marB="0" anchor="ctr">
                    <a:solidFill>
                      <a:srgbClr val="FF0000"/>
                    </a:solidFill>
                  </a:tcPr>
                </a:tc>
                <a:tc>
                  <a:txBody>
                    <a:bodyPr/>
                    <a:lstStyle/>
                    <a:p>
                      <a:pPr algn="l" fontAlgn="t"/>
                      <a:r>
                        <a:rPr lang="en-US" sz="1800" b="0" i="0" u="none" strike="noStrike" dirty="0">
                          <a:solidFill>
                            <a:srgbClr val="000000"/>
                          </a:solidFill>
                          <a:effectLst/>
                          <a:latin typeface="+mn-lt"/>
                        </a:rPr>
                        <a:t>2. Possibility to reuse the data about the </a:t>
                      </a:r>
                      <a:r>
                        <a:rPr lang="en-US" sz="1800" b="0" i="0" u="none" strike="noStrike" dirty="0" err="1">
                          <a:solidFill>
                            <a:srgbClr val="000000"/>
                          </a:solidFill>
                          <a:effectLst/>
                          <a:latin typeface="+mn-lt"/>
                        </a:rPr>
                        <a:t>eEHIC</a:t>
                      </a:r>
                      <a:r>
                        <a:rPr lang="en-US" sz="1800" b="0" i="0" u="none" strike="noStrike" dirty="0">
                          <a:solidFill>
                            <a:srgbClr val="000000"/>
                          </a:solidFill>
                          <a:effectLst/>
                          <a:latin typeface="+mn-lt"/>
                        </a:rPr>
                        <a:t>/entitlement in the national reimbursement system</a:t>
                      </a:r>
                    </a:p>
                  </a:txBody>
                  <a:tcPr marL="0" marR="0" marT="0" marB="0" anchor="ctr">
                    <a:solidFill>
                      <a:srgbClr val="FF0000"/>
                    </a:solidFill>
                  </a:tcPr>
                </a:tc>
                <a:tc>
                  <a:txBody>
                    <a:bodyPr/>
                    <a:lstStyle/>
                    <a:p>
                      <a:pPr algn="ctr"/>
                      <a:r>
                        <a:rPr lang="nl-BE" sz="1800" dirty="0" smtClean="0">
                          <a:latin typeface="+mn-lt"/>
                        </a:rPr>
                        <a:t>Later iteration</a:t>
                      </a:r>
                      <a:endParaRPr lang="nl-BE" sz="1800" dirty="0">
                        <a:latin typeface="+mn-lt"/>
                      </a:endParaRPr>
                    </a:p>
                  </a:txBody>
                  <a:tcPr marL="0" marR="0" marT="0" marB="0" anchor="ctr">
                    <a:solidFill>
                      <a:srgbClr val="FF0000"/>
                    </a:solidFill>
                  </a:tcPr>
                </a:tc>
                <a:extLst>
                  <a:ext uri="{0D108BD9-81ED-4DB2-BD59-A6C34878D82A}">
                    <a16:rowId xmlns:a16="http://schemas.microsoft.com/office/drawing/2014/main" val="1444121134"/>
                  </a:ext>
                </a:extLst>
              </a:tr>
              <a:tr h="584065">
                <a:tc>
                  <a:txBody>
                    <a:bodyPr/>
                    <a:lstStyle/>
                    <a:p>
                      <a:pPr algn="l" fontAlgn="t"/>
                      <a:r>
                        <a:rPr lang="nl-BE" sz="1800" b="0" i="0" u="none" strike="noStrike">
                          <a:solidFill>
                            <a:srgbClr val="000000"/>
                          </a:solidFill>
                          <a:effectLst/>
                          <a:latin typeface="+mn-lt"/>
                        </a:rPr>
                        <a:t>VI. Revocation </a:t>
                      </a:r>
                    </a:p>
                  </a:txBody>
                  <a:tcPr marL="0" marR="0" marT="0" marB="0" anchor="ctr">
                    <a:solidFill>
                      <a:srgbClr val="00B050"/>
                    </a:solidFill>
                  </a:tcPr>
                </a:tc>
                <a:tc>
                  <a:txBody>
                    <a:bodyPr/>
                    <a:lstStyle/>
                    <a:p>
                      <a:pPr algn="l" fontAlgn="t"/>
                      <a:r>
                        <a:rPr lang="en-US" sz="1800" b="0" i="0" u="none" strike="noStrike" dirty="0">
                          <a:solidFill>
                            <a:srgbClr val="000000"/>
                          </a:solidFill>
                          <a:effectLst/>
                          <a:latin typeface="+mn-lt"/>
                        </a:rPr>
                        <a:t>1. </a:t>
                      </a:r>
                      <a:r>
                        <a:rPr lang="en-US" sz="1800" b="0" i="0" u="none" strike="noStrike" dirty="0" smtClean="0">
                          <a:solidFill>
                            <a:srgbClr val="000000"/>
                          </a:solidFill>
                          <a:effectLst/>
                          <a:latin typeface="+mn-lt"/>
                        </a:rPr>
                        <a:t>Possibility </a:t>
                      </a:r>
                      <a:r>
                        <a:rPr lang="en-US" sz="1800" b="0" i="0" u="none" strike="noStrike" dirty="0">
                          <a:solidFill>
                            <a:srgbClr val="000000"/>
                          </a:solidFill>
                          <a:effectLst/>
                          <a:latin typeface="+mn-lt"/>
                        </a:rPr>
                        <a:t>to revoke the </a:t>
                      </a:r>
                      <a:r>
                        <a:rPr lang="en-US" sz="1800" b="0" i="0" u="none" strike="noStrike" dirty="0" err="1">
                          <a:solidFill>
                            <a:srgbClr val="000000"/>
                          </a:solidFill>
                          <a:effectLst/>
                          <a:latin typeface="+mn-lt"/>
                        </a:rPr>
                        <a:t>eEHIC</a:t>
                      </a:r>
                      <a:r>
                        <a:rPr lang="en-US" sz="1800" b="0" i="0" u="none" strike="noStrike" dirty="0">
                          <a:solidFill>
                            <a:srgbClr val="000000"/>
                          </a:solidFill>
                          <a:effectLst/>
                          <a:latin typeface="+mn-lt"/>
                        </a:rPr>
                        <a:t> card within a reasonable time after a with the date of change  -see above III. 2. c)</a:t>
                      </a:r>
                    </a:p>
                  </a:txBody>
                  <a:tcPr marL="0" marR="0" marT="0" marB="0" anchor="ctr">
                    <a:solidFill>
                      <a:srgbClr val="00B050"/>
                    </a:solidFill>
                  </a:tcPr>
                </a:tc>
                <a:tc>
                  <a:txBody>
                    <a:bodyPr/>
                    <a:lstStyle/>
                    <a:p>
                      <a:pPr algn="ctr"/>
                      <a:r>
                        <a:rPr lang="nl-BE" sz="1800" dirty="0" smtClean="0">
                          <a:latin typeface="+mn-lt"/>
                        </a:rPr>
                        <a:t>Iteration 1</a:t>
                      </a:r>
                      <a:endParaRPr lang="nl-BE" sz="1800" dirty="0">
                        <a:latin typeface="+mn-lt"/>
                      </a:endParaRPr>
                    </a:p>
                  </a:txBody>
                  <a:tcPr marL="0" marR="0" marT="0" marB="0" anchor="ctr">
                    <a:solidFill>
                      <a:srgbClr val="00B050"/>
                    </a:solidFill>
                  </a:tcPr>
                </a:tc>
                <a:extLst>
                  <a:ext uri="{0D108BD9-81ED-4DB2-BD59-A6C34878D82A}">
                    <a16:rowId xmlns:a16="http://schemas.microsoft.com/office/drawing/2014/main" val="2835889316"/>
                  </a:ext>
                </a:extLst>
              </a:tr>
              <a:tr h="584065">
                <a:tc>
                  <a:txBody>
                    <a:bodyPr/>
                    <a:lstStyle/>
                    <a:p>
                      <a:pPr algn="l" fontAlgn="t"/>
                      <a:r>
                        <a:rPr lang="nl-BE" sz="1800" b="0" i="0" u="none" strike="noStrike">
                          <a:solidFill>
                            <a:srgbClr val="000000"/>
                          </a:solidFill>
                          <a:effectLst/>
                          <a:latin typeface="+mn-lt"/>
                        </a:rPr>
                        <a:t>VII. Other aspects</a:t>
                      </a:r>
                    </a:p>
                  </a:txBody>
                  <a:tcPr marL="0" marR="0" marT="0" marB="0" anchor="ctr">
                    <a:solidFill>
                      <a:srgbClr val="00B050"/>
                    </a:solidFill>
                  </a:tcPr>
                </a:tc>
                <a:tc>
                  <a:txBody>
                    <a:bodyPr/>
                    <a:lstStyle/>
                    <a:p>
                      <a:pPr algn="l" fontAlgn="t"/>
                      <a:r>
                        <a:rPr lang="en-US" sz="1800" b="0" i="0" u="none" strike="noStrike" dirty="0">
                          <a:solidFill>
                            <a:srgbClr val="000000"/>
                          </a:solidFill>
                          <a:effectLst/>
                          <a:latin typeface="+mn-lt"/>
                        </a:rPr>
                        <a:t>1. Transition period of implementation</a:t>
                      </a:r>
                    </a:p>
                  </a:txBody>
                  <a:tcPr marL="0" marR="0" marT="0" marB="0" anchor="ctr">
                    <a:solidFill>
                      <a:srgbClr val="00B050"/>
                    </a:solidFill>
                  </a:tcPr>
                </a:tc>
                <a:tc>
                  <a:txBody>
                    <a:bodyPr/>
                    <a:lstStyle/>
                    <a:p>
                      <a:pPr algn="ctr"/>
                      <a:r>
                        <a:rPr lang="nl-BE" sz="1800" dirty="0" smtClean="0">
                          <a:latin typeface="+mn-lt"/>
                        </a:rPr>
                        <a:t>Iteration</a:t>
                      </a:r>
                      <a:r>
                        <a:rPr lang="nl-BE" sz="1800" baseline="0" dirty="0" smtClean="0">
                          <a:latin typeface="+mn-lt"/>
                        </a:rPr>
                        <a:t> 1</a:t>
                      </a:r>
                      <a:endParaRPr lang="nl-BE" sz="1800" dirty="0">
                        <a:latin typeface="+mn-lt"/>
                      </a:endParaRPr>
                    </a:p>
                  </a:txBody>
                  <a:tcPr marL="0" marR="0" marT="0" marB="0" anchor="ctr">
                    <a:solidFill>
                      <a:srgbClr val="00B050"/>
                    </a:solidFill>
                  </a:tcPr>
                </a:tc>
                <a:extLst>
                  <a:ext uri="{0D108BD9-81ED-4DB2-BD59-A6C34878D82A}">
                    <a16:rowId xmlns:a16="http://schemas.microsoft.com/office/drawing/2014/main" val="1197336197"/>
                  </a:ext>
                </a:extLst>
              </a:tr>
              <a:tr h="584065">
                <a:tc>
                  <a:txBody>
                    <a:bodyPr/>
                    <a:lstStyle/>
                    <a:p>
                      <a:pPr algn="l" fontAlgn="t"/>
                      <a:r>
                        <a:rPr lang="nl-BE" sz="1800" b="0" i="0" u="none" strike="noStrike">
                          <a:solidFill>
                            <a:srgbClr val="000000"/>
                          </a:solidFill>
                          <a:effectLst/>
                          <a:latin typeface="+mn-lt"/>
                        </a:rPr>
                        <a:t>VII. Other aspects</a:t>
                      </a:r>
                    </a:p>
                  </a:txBody>
                  <a:tcPr marL="0" marR="0" marT="0" marB="0" anchor="ctr">
                    <a:solidFill>
                      <a:srgbClr val="00B050"/>
                    </a:solidFill>
                  </a:tcPr>
                </a:tc>
                <a:tc>
                  <a:txBody>
                    <a:bodyPr/>
                    <a:lstStyle/>
                    <a:p>
                      <a:pPr algn="l" fontAlgn="t"/>
                      <a:r>
                        <a:rPr lang="en-US" sz="1800" b="0" i="0" u="none" strike="noStrike">
                          <a:solidFill>
                            <a:srgbClr val="000000"/>
                          </a:solidFill>
                          <a:effectLst/>
                          <a:latin typeface="+mn-lt"/>
                        </a:rPr>
                        <a:t>2. Compliance with the GDPR and data protection standards in all steps and in all data processing operations</a:t>
                      </a:r>
                    </a:p>
                  </a:txBody>
                  <a:tcPr marL="0" marR="0" marT="0" marB="0" anchor="ctr">
                    <a:solidFill>
                      <a:srgbClr val="00B050"/>
                    </a:solidFill>
                  </a:tcPr>
                </a:tc>
                <a:tc>
                  <a:txBody>
                    <a:bodyPr/>
                    <a:lstStyle/>
                    <a:p>
                      <a:pPr algn="ctr"/>
                      <a:r>
                        <a:rPr lang="nl-BE" sz="1800" dirty="0" smtClean="0">
                          <a:latin typeface="+mn-lt"/>
                        </a:rPr>
                        <a:t>Iteration 1</a:t>
                      </a:r>
                      <a:endParaRPr lang="nl-BE" sz="1800" dirty="0">
                        <a:latin typeface="+mn-lt"/>
                      </a:endParaRPr>
                    </a:p>
                  </a:txBody>
                  <a:tcPr marL="0" marR="0" marT="0" marB="0" anchor="ctr">
                    <a:solidFill>
                      <a:srgbClr val="00B050"/>
                    </a:solidFill>
                  </a:tcPr>
                </a:tc>
                <a:extLst>
                  <a:ext uri="{0D108BD9-81ED-4DB2-BD59-A6C34878D82A}">
                    <a16:rowId xmlns:a16="http://schemas.microsoft.com/office/drawing/2014/main" val="1540661841"/>
                  </a:ext>
                </a:extLst>
              </a:tr>
              <a:tr h="584065">
                <a:tc>
                  <a:txBody>
                    <a:bodyPr/>
                    <a:lstStyle/>
                    <a:p>
                      <a:pPr algn="l" fontAlgn="t"/>
                      <a:r>
                        <a:rPr lang="nl-BE" sz="1800" b="0" i="0" u="none" strike="noStrike">
                          <a:solidFill>
                            <a:srgbClr val="000000"/>
                          </a:solidFill>
                          <a:effectLst/>
                          <a:latin typeface="+mn-lt"/>
                        </a:rPr>
                        <a:t>VII. Other aspects</a:t>
                      </a:r>
                    </a:p>
                  </a:txBody>
                  <a:tcPr marL="0" marR="0" marT="0" marB="0" anchor="ctr">
                    <a:solidFill>
                      <a:srgbClr val="00B050"/>
                    </a:solidFill>
                  </a:tcPr>
                </a:tc>
                <a:tc>
                  <a:txBody>
                    <a:bodyPr/>
                    <a:lstStyle/>
                    <a:p>
                      <a:pPr algn="l" fontAlgn="t"/>
                      <a:r>
                        <a:rPr lang="en-US" sz="1800" b="0" i="0" u="none" strike="noStrike" dirty="0">
                          <a:solidFill>
                            <a:srgbClr val="000000"/>
                          </a:solidFill>
                          <a:effectLst/>
                          <a:latin typeface="+mn-lt"/>
                        </a:rPr>
                        <a:t>3. </a:t>
                      </a:r>
                      <a:r>
                        <a:rPr lang="en-US" sz="1800" b="0" i="0" u="none" strike="noStrike" dirty="0" smtClean="0">
                          <a:solidFill>
                            <a:srgbClr val="000000"/>
                          </a:solidFill>
                          <a:effectLst/>
                          <a:latin typeface="+mn-lt"/>
                        </a:rPr>
                        <a:t>Inclusivity </a:t>
                      </a:r>
                      <a:r>
                        <a:rPr lang="en-US" sz="1800" b="0" i="0" u="none" strike="noStrike" dirty="0">
                          <a:solidFill>
                            <a:srgbClr val="000000"/>
                          </a:solidFill>
                          <a:effectLst/>
                          <a:latin typeface="+mn-lt"/>
                        </a:rPr>
                        <a:t>and accessibility of the solution</a:t>
                      </a:r>
                    </a:p>
                  </a:txBody>
                  <a:tcPr marL="0" marR="0" marT="0" marB="0" anchor="ctr">
                    <a:solidFill>
                      <a:srgbClr val="00B050"/>
                    </a:solidFill>
                  </a:tcPr>
                </a:tc>
                <a:tc>
                  <a:txBody>
                    <a:bodyPr/>
                    <a:lstStyle/>
                    <a:p>
                      <a:pPr algn="ctr"/>
                      <a:r>
                        <a:rPr lang="nl-BE" sz="1800" dirty="0" smtClean="0">
                          <a:latin typeface="+mn-lt"/>
                        </a:rPr>
                        <a:t>Iteration 1</a:t>
                      </a:r>
                      <a:endParaRPr lang="nl-BE" sz="1800" dirty="0">
                        <a:latin typeface="+mn-lt"/>
                      </a:endParaRPr>
                    </a:p>
                  </a:txBody>
                  <a:tcPr marL="0" marR="0" marT="0" marB="0" anchor="ctr">
                    <a:solidFill>
                      <a:srgbClr val="00B050"/>
                    </a:solidFill>
                  </a:tcPr>
                </a:tc>
                <a:extLst>
                  <a:ext uri="{0D108BD9-81ED-4DB2-BD59-A6C34878D82A}">
                    <a16:rowId xmlns:a16="http://schemas.microsoft.com/office/drawing/2014/main" val="2194026482"/>
                  </a:ext>
                </a:extLst>
              </a:tr>
            </a:tbl>
          </a:graphicData>
        </a:graphic>
      </p:graphicFrame>
    </p:spTree>
    <p:extLst>
      <p:ext uri="{BB962C8B-B14F-4D97-AF65-F5344CB8AC3E}">
        <p14:creationId xmlns:p14="http://schemas.microsoft.com/office/powerpoint/2010/main" val="14055936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r>
              <a:rPr lang="nl-BE" dirty="0" err="1" smtClean="0"/>
              <a:t>every</a:t>
            </a:r>
            <a:r>
              <a:rPr lang="nl-BE" dirty="0" smtClean="0"/>
              <a:t> MS puts at </a:t>
            </a:r>
            <a:r>
              <a:rPr lang="nl-BE" dirty="0" err="1" smtClean="0"/>
              <a:t>the</a:t>
            </a:r>
            <a:r>
              <a:rPr lang="nl-BE" dirty="0" smtClean="0"/>
              <a:t> </a:t>
            </a:r>
            <a:r>
              <a:rPr lang="nl-BE" dirty="0" err="1" smtClean="0"/>
              <a:t>disposal</a:t>
            </a:r>
            <a:r>
              <a:rPr lang="nl-BE" dirty="0"/>
              <a:t> </a:t>
            </a:r>
            <a:r>
              <a:rPr lang="nl-BE" dirty="0" smtClean="0"/>
              <a:t>a </a:t>
            </a:r>
            <a:r>
              <a:rPr lang="nl-BE" dirty="0" err="1" smtClean="0"/>
              <a:t>responsive</a:t>
            </a:r>
            <a:r>
              <a:rPr lang="nl-BE" dirty="0" smtClean="0"/>
              <a:t> web </a:t>
            </a:r>
            <a:r>
              <a:rPr lang="nl-BE" dirty="0" err="1" smtClean="0"/>
              <a:t>application</a:t>
            </a:r>
            <a:r>
              <a:rPr lang="nl-BE" dirty="0" smtClean="0"/>
              <a:t>, </a:t>
            </a:r>
            <a:r>
              <a:rPr lang="nl-BE" dirty="0" err="1" smtClean="0"/>
              <a:t>possibly</a:t>
            </a:r>
            <a:r>
              <a:rPr lang="nl-BE" dirty="0" smtClean="0"/>
              <a:t> </a:t>
            </a:r>
            <a:r>
              <a:rPr lang="nl-BE" dirty="0" err="1" smtClean="0"/>
              <a:t>supplemented</a:t>
            </a:r>
            <a:r>
              <a:rPr lang="nl-BE" dirty="0" smtClean="0"/>
              <a:t> </a:t>
            </a:r>
            <a:r>
              <a:rPr lang="nl-BE" dirty="0" err="1" smtClean="0"/>
              <a:t>by</a:t>
            </a:r>
            <a:r>
              <a:rPr lang="nl-BE" dirty="0" smtClean="0"/>
              <a:t> a native mobile app, </a:t>
            </a:r>
            <a:r>
              <a:rPr lang="nl-BE" dirty="0" err="1" smtClean="0"/>
              <a:t>by</a:t>
            </a:r>
            <a:r>
              <a:rPr lang="nl-BE" dirty="0" smtClean="0"/>
              <a:t> </a:t>
            </a:r>
            <a:r>
              <a:rPr lang="nl-BE" dirty="0" err="1" smtClean="0"/>
              <a:t>which</a:t>
            </a:r>
            <a:r>
              <a:rPr lang="nl-BE" dirty="0" smtClean="0"/>
              <a:t> a </a:t>
            </a:r>
            <a:r>
              <a:rPr lang="nl-BE" dirty="0" err="1" smtClean="0"/>
              <a:t>citizen</a:t>
            </a:r>
            <a:endParaRPr lang="nl-BE" dirty="0"/>
          </a:p>
          <a:p>
            <a:pPr lvl="1"/>
            <a:r>
              <a:rPr lang="nl-BE" dirty="0" err="1" smtClean="0"/>
              <a:t>can</a:t>
            </a:r>
            <a:r>
              <a:rPr lang="nl-BE" dirty="0" smtClean="0"/>
              <a:t> download </a:t>
            </a:r>
            <a:r>
              <a:rPr lang="nl-BE" dirty="0" err="1" smtClean="0"/>
              <a:t>an</a:t>
            </a:r>
            <a:r>
              <a:rPr lang="nl-BE" dirty="0" smtClean="0"/>
              <a:t> </a:t>
            </a:r>
            <a:r>
              <a:rPr lang="nl-BE" dirty="0" err="1" smtClean="0"/>
              <a:t>eEHIC</a:t>
            </a:r>
            <a:endParaRPr lang="nl-BE" dirty="0"/>
          </a:p>
          <a:p>
            <a:pPr lvl="1"/>
            <a:r>
              <a:rPr lang="nl-BE" dirty="0" err="1" smtClean="0"/>
              <a:t>after</a:t>
            </a:r>
            <a:r>
              <a:rPr lang="nl-BE" dirty="0" smtClean="0"/>
              <a:t> </a:t>
            </a:r>
            <a:r>
              <a:rPr lang="nl-BE" dirty="0" err="1" smtClean="0"/>
              <a:t>authentication</a:t>
            </a:r>
            <a:r>
              <a:rPr lang="nl-BE" dirty="0" smtClean="0"/>
              <a:t> of </a:t>
            </a:r>
            <a:r>
              <a:rPr lang="nl-BE" dirty="0" err="1" smtClean="0"/>
              <a:t>its</a:t>
            </a:r>
            <a:r>
              <a:rPr lang="nl-BE" dirty="0" smtClean="0"/>
              <a:t> </a:t>
            </a:r>
            <a:r>
              <a:rPr lang="nl-BE" dirty="0" err="1" smtClean="0"/>
              <a:t>identity</a:t>
            </a:r>
            <a:r>
              <a:rPr lang="nl-BE" dirty="0" smtClean="0"/>
              <a:t> </a:t>
            </a:r>
            <a:r>
              <a:rPr lang="nl-BE" dirty="0" err="1" smtClean="0"/>
              <a:t>based</a:t>
            </a:r>
            <a:r>
              <a:rPr lang="nl-BE" dirty="0" smtClean="0"/>
              <a:t> on </a:t>
            </a:r>
            <a:r>
              <a:rPr lang="nl-BE" dirty="0" err="1" smtClean="0"/>
              <a:t>an</a:t>
            </a:r>
            <a:r>
              <a:rPr lang="nl-BE" dirty="0" smtClean="0"/>
              <a:t> </a:t>
            </a:r>
            <a:r>
              <a:rPr lang="nl-BE" dirty="0" err="1" smtClean="0"/>
              <a:t>electronic</a:t>
            </a:r>
            <a:r>
              <a:rPr lang="nl-BE" dirty="0" smtClean="0"/>
              <a:t> </a:t>
            </a:r>
            <a:r>
              <a:rPr lang="nl-BE" dirty="0" err="1" smtClean="0"/>
              <a:t>authentication</a:t>
            </a:r>
            <a:r>
              <a:rPr lang="nl-BE" dirty="0" smtClean="0"/>
              <a:t> means of </a:t>
            </a:r>
            <a:r>
              <a:rPr lang="nl-BE" dirty="0" err="1" smtClean="0"/>
              <a:t>eIDAS</a:t>
            </a:r>
            <a:r>
              <a:rPr lang="nl-BE" dirty="0" smtClean="0"/>
              <a:t> level ‘high’ </a:t>
            </a:r>
            <a:r>
              <a:rPr lang="nl-BE" dirty="0" err="1" smtClean="0"/>
              <a:t>and</a:t>
            </a:r>
            <a:endParaRPr lang="nl-BE" dirty="0" smtClean="0"/>
          </a:p>
          <a:p>
            <a:pPr lvl="1"/>
            <a:r>
              <a:rPr lang="nl-BE" dirty="0" err="1" smtClean="0"/>
              <a:t>locally</a:t>
            </a:r>
            <a:r>
              <a:rPr lang="nl-BE" dirty="0" smtClean="0"/>
              <a:t> store </a:t>
            </a:r>
            <a:r>
              <a:rPr lang="nl-BE" dirty="0" err="1" smtClean="0"/>
              <a:t>the</a:t>
            </a:r>
            <a:r>
              <a:rPr lang="nl-BE" dirty="0" smtClean="0"/>
              <a:t> </a:t>
            </a:r>
            <a:r>
              <a:rPr lang="nl-BE" dirty="0" err="1" smtClean="0"/>
              <a:t>eEHIC</a:t>
            </a:r>
            <a:endParaRPr lang="nl-BE" dirty="0" smtClean="0"/>
          </a:p>
          <a:p>
            <a:pPr lvl="1"/>
            <a:r>
              <a:rPr lang="nl-BE" dirty="0" smtClean="0"/>
              <a:t>print </a:t>
            </a:r>
            <a:r>
              <a:rPr lang="nl-BE" dirty="0" err="1" smtClean="0"/>
              <a:t>the</a:t>
            </a:r>
            <a:r>
              <a:rPr lang="nl-BE" dirty="0" smtClean="0"/>
              <a:t> </a:t>
            </a:r>
            <a:r>
              <a:rPr lang="nl-BE" dirty="0" err="1" smtClean="0"/>
              <a:t>eEHIC</a:t>
            </a:r>
            <a:endParaRPr lang="nl-BE" dirty="0" smtClean="0"/>
          </a:p>
          <a:p>
            <a:r>
              <a:rPr lang="nl-BE" dirty="0" err="1" smtClean="0"/>
              <a:t>this</a:t>
            </a:r>
            <a:r>
              <a:rPr lang="nl-BE" dirty="0" smtClean="0"/>
              <a:t> web </a:t>
            </a:r>
            <a:r>
              <a:rPr lang="nl-BE" dirty="0" err="1" smtClean="0"/>
              <a:t>application</a:t>
            </a:r>
            <a:r>
              <a:rPr lang="nl-BE" dirty="0" smtClean="0"/>
              <a:t> </a:t>
            </a:r>
            <a:r>
              <a:rPr lang="nl-BE" dirty="0" err="1" smtClean="0"/>
              <a:t>and</a:t>
            </a:r>
            <a:r>
              <a:rPr lang="nl-BE" dirty="0" smtClean="0"/>
              <a:t>/or native mobile app </a:t>
            </a:r>
            <a:r>
              <a:rPr lang="nl-BE" dirty="0" err="1" smtClean="0"/>
              <a:t>could</a:t>
            </a:r>
            <a:r>
              <a:rPr lang="nl-BE" dirty="0" smtClean="0"/>
              <a:t> </a:t>
            </a:r>
            <a:r>
              <a:rPr lang="nl-BE" dirty="0" err="1" smtClean="0"/>
              <a:t>be</a:t>
            </a:r>
            <a:endParaRPr lang="nl-BE" dirty="0" smtClean="0"/>
          </a:p>
          <a:p>
            <a:pPr lvl="1"/>
            <a:r>
              <a:rPr lang="nl-BE" dirty="0" smtClean="0"/>
              <a:t>a more </a:t>
            </a:r>
            <a:r>
              <a:rPr lang="nl-BE" dirty="0" err="1" smtClean="0"/>
              <a:t>general</a:t>
            </a:r>
            <a:r>
              <a:rPr lang="nl-BE" dirty="0" smtClean="0"/>
              <a:t> digital wallet </a:t>
            </a:r>
            <a:r>
              <a:rPr lang="nl-BE" dirty="0" err="1" smtClean="0"/>
              <a:t>and</a:t>
            </a:r>
            <a:r>
              <a:rPr lang="nl-BE" dirty="0" smtClean="0"/>
              <a:t>/or</a:t>
            </a:r>
          </a:p>
          <a:p>
            <a:pPr lvl="1"/>
            <a:r>
              <a:rPr lang="nl-BE" dirty="0" err="1" smtClean="0"/>
              <a:t>based</a:t>
            </a:r>
            <a:r>
              <a:rPr lang="nl-BE" dirty="0" smtClean="0"/>
              <a:t> on </a:t>
            </a:r>
            <a:r>
              <a:rPr lang="nl-BE" dirty="0" err="1" smtClean="0"/>
              <a:t>the</a:t>
            </a:r>
            <a:r>
              <a:rPr lang="nl-BE" dirty="0" smtClean="0"/>
              <a:t> </a:t>
            </a:r>
            <a:r>
              <a:rPr lang="nl-BE" dirty="0" err="1" smtClean="0"/>
              <a:t>existing</a:t>
            </a:r>
            <a:r>
              <a:rPr lang="nl-BE" dirty="0" smtClean="0"/>
              <a:t> web </a:t>
            </a:r>
            <a:r>
              <a:rPr lang="nl-BE" dirty="0" err="1" smtClean="0"/>
              <a:t>application</a:t>
            </a:r>
            <a:r>
              <a:rPr lang="nl-BE" dirty="0" smtClean="0"/>
              <a:t> </a:t>
            </a:r>
            <a:r>
              <a:rPr lang="nl-BE" dirty="0" err="1" smtClean="0"/>
              <a:t>and</a:t>
            </a:r>
            <a:r>
              <a:rPr lang="nl-BE" dirty="0" smtClean="0"/>
              <a:t>/or native mobile app </a:t>
            </a:r>
            <a:r>
              <a:rPr lang="nl-BE" dirty="0" err="1" smtClean="0"/>
              <a:t>used</a:t>
            </a:r>
            <a:r>
              <a:rPr lang="nl-BE" dirty="0" smtClean="0"/>
              <a:t> </a:t>
            </a:r>
            <a:r>
              <a:rPr lang="nl-BE" dirty="0" err="1" smtClean="0"/>
              <a:t>for</a:t>
            </a:r>
            <a:r>
              <a:rPr lang="nl-BE" dirty="0" smtClean="0"/>
              <a:t> </a:t>
            </a:r>
            <a:r>
              <a:rPr lang="nl-BE" dirty="0" err="1" smtClean="0"/>
              <a:t>downloading</a:t>
            </a:r>
            <a:r>
              <a:rPr lang="nl-BE" dirty="0" smtClean="0"/>
              <a:t> COVID-19 </a:t>
            </a:r>
            <a:r>
              <a:rPr lang="nl-BE" dirty="0" err="1" smtClean="0"/>
              <a:t>vaccination</a:t>
            </a:r>
            <a:r>
              <a:rPr lang="nl-BE" dirty="0" smtClean="0"/>
              <a:t>, test </a:t>
            </a:r>
            <a:r>
              <a:rPr lang="nl-BE" dirty="0" err="1" smtClean="0"/>
              <a:t>and</a:t>
            </a:r>
            <a:r>
              <a:rPr lang="nl-BE" dirty="0" smtClean="0"/>
              <a:t> recovery certificates (</a:t>
            </a:r>
            <a:r>
              <a:rPr lang="nl-BE" dirty="0" err="1" smtClean="0"/>
              <a:t>see</a:t>
            </a:r>
            <a:r>
              <a:rPr lang="nl-BE" dirty="0"/>
              <a:t> </a:t>
            </a:r>
            <a:r>
              <a:rPr lang="nl-BE" dirty="0">
                <a:hlinkClick r:id="rId2"/>
              </a:rPr>
              <a:t>https://</a:t>
            </a:r>
            <a:r>
              <a:rPr lang="nl-BE" dirty="0" smtClean="0">
                <a:hlinkClick r:id="rId2"/>
              </a:rPr>
              <a:t>health.ec.europa.eu/ehealth-digital-health-and-care/ehealth-and-covid-19_en</a:t>
            </a:r>
            <a:r>
              <a:rPr lang="nl-BE" dirty="0" smtClean="0"/>
              <a:t> </a:t>
            </a:r>
            <a:r>
              <a:rPr lang="nl-BE" dirty="0" err="1" smtClean="0"/>
              <a:t>for</a:t>
            </a:r>
            <a:r>
              <a:rPr lang="nl-BE" dirty="0" smtClean="0"/>
              <a:t> </a:t>
            </a:r>
            <a:r>
              <a:rPr lang="nl-BE" dirty="0" err="1" smtClean="0"/>
              <a:t>the</a:t>
            </a:r>
            <a:r>
              <a:rPr lang="nl-BE" dirty="0" smtClean="0"/>
              <a:t> </a:t>
            </a:r>
            <a:r>
              <a:rPr lang="nl-BE" dirty="0" err="1" smtClean="0"/>
              <a:t>detailed</a:t>
            </a:r>
            <a:r>
              <a:rPr lang="nl-BE" dirty="0" smtClean="0"/>
              <a:t> </a:t>
            </a:r>
            <a:r>
              <a:rPr lang="nl-BE" dirty="0" err="1" smtClean="0"/>
              <a:t>specifications</a:t>
            </a:r>
            <a:r>
              <a:rPr lang="nl-BE" dirty="0" smtClean="0"/>
              <a:t> </a:t>
            </a:r>
            <a:r>
              <a:rPr lang="nl-BE" dirty="0" err="1" smtClean="0"/>
              <a:t>and</a:t>
            </a:r>
            <a:r>
              <a:rPr lang="nl-BE" dirty="0" smtClean="0"/>
              <a:t> </a:t>
            </a:r>
            <a:r>
              <a:rPr lang="nl-BE" dirty="0" err="1" smtClean="0"/>
              <a:t>the</a:t>
            </a:r>
            <a:r>
              <a:rPr lang="nl-BE" dirty="0" smtClean="0"/>
              <a:t> </a:t>
            </a:r>
            <a:r>
              <a:rPr lang="nl-BE" dirty="0" err="1" smtClean="0"/>
              <a:t>legal</a:t>
            </a:r>
            <a:r>
              <a:rPr lang="nl-BE" dirty="0" smtClean="0"/>
              <a:t> </a:t>
            </a:r>
            <a:r>
              <a:rPr lang="nl-BE" dirty="0" err="1" smtClean="0"/>
              <a:t>framework</a:t>
            </a:r>
            <a:r>
              <a:rPr lang="nl-BE" dirty="0" smtClean="0"/>
              <a:t>)</a:t>
            </a:r>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9</a:t>
            </a:fld>
            <a:r>
              <a:rPr lang="fr-BE" smtClean="0"/>
              <a:t> </a:t>
            </a:r>
            <a:endParaRPr lang="fr-BE" dirty="0"/>
          </a:p>
        </p:txBody>
      </p:sp>
      <p:sp>
        <p:nvSpPr>
          <p:cNvPr id="4" name="Titel 3"/>
          <p:cNvSpPr>
            <a:spLocks noGrp="1"/>
          </p:cNvSpPr>
          <p:nvPr>
            <p:ph type="title"/>
          </p:nvPr>
        </p:nvSpPr>
        <p:spPr/>
        <p:txBody>
          <a:bodyPr/>
          <a:lstStyle/>
          <a:p>
            <a:r>
              <a:rPr lang="nl-BE" dirty="0" err="1" smtClean="0"/>
              <a:t>Proposal</a:t>
            </a:r>
            <a:r>
              <a:rPr lang="nl-BE" dirty="0" smtClean="0"/>
              <a:t> of a </a:t>
            </a:r>
            <a:r>
              <a:rPr lang="nl-BE" dirty="0" err="1" smtClean="0"/>
              <a:t>technical</a:t>
            </a:r>
            <a:r>
              <a:rPr lang="nl-BE" dirty="0" smtClean="0"/>
              <a:t> </a:t>
            </a:r>
            <a:r>
              <a:rPr lang="nl-BE" dirty="0" err="1" smtClean="0"/>
              <a:t>architecture</a:t>
            </a:r>
            <a:r>
              <a:rPr lang="nl-BE" dirty="0" smtClean="0"/>
              <a:t> </a:t>
            </a:r>
            <a:r>
              <a:rPr lang="nl-BE" dirty="0" err="1" smtClean="0"/>
              <a:t>for</a:t>
            </a:r>
            <a:r>
              <a:rPr lang="nl-BE" dirty="0" smtClean="0"/>
              <a:t> iteration 1</a:t>
            </a:r>
            <a:endParaRPr lang="nl-BE" dirty="0"/>
          </a:p>
        </p:txBody>
      </p:sp>
    </p:spTree>
    <p:extLst>
      <p:ext uri="{BB962C8B-B14F-4D97-AF65-F5344CB8AC3E}">
        <p14:creationId xmlns:p14="http://schemas.microsoft.com/office/powerpoint/2010/main" val="1710811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2_Custom Design">
  <a:themeElements>
    <a:clrScheme name="Custom 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87BE"/>
      </a:hlink>
      <a:folHlink>
        <a:srgbClr val="8DB3E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661</TotalTime>
  <Words>1618</Words>
  <Application>Microsoft Office PowerPoint</Application>
  <PresentationFormat>Breedbeeld</PresentationFormat>
  <Paragraphs>204</Paragraphs>
  <Slides>18</Slides>
  <Notes>4</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18</vt:i4>
      </vt:variant>
    </vt:vector>
  </HeadingPairs>
  <TitlesOfParts>
    <vt:vector size="24" baseType="lpstr">
      <vt:lpstr>Arial</vt:lpstr>
      <vt:lpstr>Calibri</vt:lpstr>
      <vt:lpstr>Ink Free</vt:lpstr>
      <vt:lpstr>Roboto</vt:lpstr>
      <vt:lpstr>Wingdings</vt:lpstr>
      <vt:lpstr>2_Custom Design</vt:lpstr>
      <vt:lpstr>eEHIC – Technical stream Meeting 10/10/2022</vt:lpstr>
      <vt:lpstr>Regulation (EU) 2018/1724 (Single Digital Gateway)</vt:lpstr>
      <vt:lpstr>Implementation proposal: principles</vt:lpstr>
      <vt:lpstr>Proposal of iteration 1</vt:lpstr>
      <vt:lpstr>Proposal of functionalities in iteration 1</vt:lpstr>
      <vt:lpstr>Proposal of functionalities in iteration 1</vt:lpstr>
      <vt:lpstr>Proposal of functionalities in iteration 1</vt:lpstr>
      <vt:lpstr>Proposal of functionalities in iteration 1</vt:lpstr>
      <vt:lpstr>Proposal of a technical architecture for iteration 1</vt:lpstr>
      <vt:lpstr>Proposal of a technical architecture for iteration 1</vt:lpstr>
      <vt:lpstr>Accompanying measures</vt:lpstr>
      <vt:lpstr>PowerPoint-presentatie</vt:lpstr>
      <vt:lpstr>PowerPoint-presentatie</vt:lpstr>
      <vt:lpstr>PowerPoint-presentatie</vt:lpstr>
      <vt:lpstr>I iteration</vt:lpstr>
      <vt:lpstr>I iteration – cont.</vt:lpstr>
      <vt:lpstr>I iteration – cont.</vt:lpstr>
      <vt:lpstr>III iteration</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FRRO</cp:lastModifiedBy>
  <cp:revision>1194</cp:revision>
  <cp:lastPrinted>2017-12-08T10:25:32Z</cp:lastPrinted>
  <dcterms:created xsi:type="dcterms:W3CDTF">2013-03-05T07:37:33Z</dcterms:created>
  <dcterms:modified xsi:type="dcterms:W3CDTF">2022-10-10T10:09:51Z</dcterms:modified>
</cp:coreProperties>
</file>