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7" r:id="rId1"/>
  </p:sldMasterIdLst>
  <p:notesMasterIdLst>
    <p:notesMasterId r:id="rId26"/>
  </p:notesMasterIdLst>
  <p:handoutMasterIdLst>
    <p:handoutMasterId r:id="rId27"/>
  </p:handoutMasterIdLst>
  <p:sldIdLst>
    <p:sldId id="1418" r:id="rId2"/>
    <p:sldId id="508" r:id="rId3"/>
    <p:sldId id="1434" r:id="rId4"/>
    <p:sldId id="1436" r:id="rId5"/>
    <p:sldId id="1437" r:id="rId6"/>
    <p:sldId id="1458" r:id="rId7"/>
    <p:sldId id="1450" r:id="rId8"/>
    <p:sldId id="1459" r:id="rId9"/>
    <p:sldId id="1460" r:id="rId10"/>
    <p:sldId id="1461" r:id="rId11"/>
    <p:sldId id="1462" r:id="rId12"/>
    <p:sldId id="1455" r:id="rId13"/>
    <p:sldId id="1456" r:id="rId14"/>
    <p:sldId id="1463" r:id="rId15"/>
    <p:sldId id="1438" r:id="rId16"/>
    <p:sldId id="1439" r:id="rId17"/>
    <p:sldId id="1440" r:id="rId18"/>
    <p:sldId id="1441" r:id="rId19"/>
    <p:sldId id="1442" r:id="rId20"/>
    <p:sldId id="1443" r:id="rId21"/>
    <p:sldId id="1444" r:id="rId22"/>
    <p:sldId id="1445" r:id="rId23"/>
    <p:sldId id="1446" r:id="rId24"/>
    <p:sldId id="1447" r:id="rId2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y Vanhauwaert" initials="FV" lastIdx="4" clrIdx="0">
    <p:extLst>
      <p:ext uri="{19B8F6BF-5375-455C-9EA6-DF929625EA0E}">
        <p15:presenceInfo xmlns:p15="http://schemas.microsoft.com/office/powerpoint/2012/main" userId="S-1-5-21-136122031-3198374591-1304894904-1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468"/>
    <a:srgbClr val="93A79C"/>
    <a:srgbClr val="0087BE"/>
    <a:srgbClr val="005B85"/>
    <a:srgbClr val="0099D6"/>
    <a:srgbClr val="0082BE"/>
    <a:srgbClr val="0082B8"/>
    <a:srgbClr val="0082B4"/>
    <a:srgbClr val="0082AE"/>
    <a:srgbClr val="00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85908-1F42-4DF3-939F-ECC4EA9AD1DA}" v="28" dt="2022-09-06T07:59:42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6" autoAdjust="0"/>
    <p:restoredTop sz="95086" autoAdjust="0"/>
  </p:normalViewPr>
  <p:slideViewPr>
    <p:cSldViewPr>
      <p:cViewPr varScale="1">
        <p:scale>
          <a:sx n="111" d="100"/>
          <a:sy n="111" d="100"/>
        </p:scale>
        <p:origin x="86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5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326"/>
    </p:cViewPr>
  </p:sorterViewPr>
  <p:notesViewPr>
    <p:cSldViewPr>
      <p:cViewPr varScale="1">
        <p:scale>
          <a:sx n="59" d="100"/>
          <a:sy n="59" d="100"/>
        </p:scale>
        <p:origin x="323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y Nick" userId="7c6cda1f-f0d0-41f0-b21f-739d865f3061" providerId="ADAL" clId="{4CF85908-1F42-4DF3-939F-ECC4EA9AD1DA}"/>
    <pc:docChg chg="undo custSel addSld delSld modSld sldOrd">
      <pc:chgData name="Marly Nick" userId="7c6cda1f-f0d0-41f0-b21f-739d865f3061" providerId="ADAL" clId="{4CF85908-1F42-4DF3-939F-ECC4EA9AD1DA}" dt="2022-09-06T09:32:48.304" v="3473" actId="14"/>
      <pc:docMkLst>
        <pc:docMk/>
      </pc:docMkLst>
      <pc:sldChg chg="modSp mod ord">
        <pc:chgData name="Marly Nick" userId="7c6cda1f-f0d0-41f0-b21f-739d865f3061" providerId="ADAL" clId="{4CF85908-1F42-4DF3-939F-ECC4EA9AD1DA}" dt="2022-09-06T07:56:02.760" v="2246" actId="20577"/>
        <pc:sldMkLst>
          <pc:docMk/>
          <pc:sldMk cId="3154004139" sldId="261"/>
        </pc:sldMkLst>
        <pc:spChg chg="mod">
          <ac:chgData name="Marly Nick" userId="7c6cda1f-f0d0-41f0-b21f-739d865f3061" providerId="ADAL" clId="{4CF85908-1F42-4DF3-939F-ECC4EA9AD1DA}" dt="2022-09-06T07:50:56.626" v="2028"/>
          <ac:spMkLst>
            <pc:docMk/>
            <pc:sldMk cId="3154004139" sldId="261"/>
            <ac:spMk id="2" creationId="{F2BC6AEC-338E-41D0-B6EF-90CB85D65E0A}"/>
          </ac:spMkLst>
        </pc:spChg>
        <pc:spChg chg="mod">
          <ac:chgData name="Marly Nick" userId="7c6cda1f-f0d0-41f0-b21f-739d865f3061" providerId="ADAL" clId="{4CF85908-1F42-4DF3-939F-ECC4EA9AD1DA}" dt="2022-09-06T07:56:02.760" v="2246" actId="20577"/>
          <ac:spMkLst>
            <pc:docMk/>
            <pc:sldMk cId="3154004139" sldId="261"/>
            <ac:spMk id="3" creationId="{958A1FE9-CACE-42AC-B42E-E0C6E99964AB}"/>
          </ac:spMkLst>
        </pc:spChg>
      </pc:sldChg>
      <pc:sldChg chg="modSp mod">
        <pc:chgData name="Marly Nick" userId="7c6cda1f-f0d0-41f0-b21f-739d865f3061" providerId="ADAL" clId="{4CF85908-1F42-4DF3-939F-ECC4EA9AD1DA}" dt="2022-09-06T07:58:28.350" v="2341" actId="20577"/>
        <pc:sldMkLst>
          <pc:docMk/>
          <pc:sldMk cId="609004355" sldId="262"/>
        </pc:sldMkLst>
        <pc:spChg chg="mod">
          <ac:chgData name="Marly Nick" userId="7c6cda1f-f0d0-41f0-b21f-739d865f3061" providerId="ADAL" clId="{4CF85908-1F42-4DF3-939F-ECC4EA9AD1DA}" dt="2022-09-06T07:57:05.618" v="2281" actId="20577"/>
          <ac:spMkLst>
            <pc:docMk/>
            <pc:sldMk cId="609004355" sldId="262"/>
            <ac:spMk id="2" creationId="{FF39260F-D2F8-403F-8450-D8548FD11A90}"/>
          </ac:spMkLst>
        </pc:spChg>
        <pc:spChg chg="mod">
          <ac:chgData name="Marly Nick" userId="7c6cda1f-f0d0-41f0-b21f-739d865f3061" providerId="ADAL" clId="{4CF85908-1F42-4DF3-939F-ECC4EA9AD1DA}" dt="2022-09-06T07:58:28.350" v="2341" actId="20577"/>
          <ac:spMkLst>
            <pc:docMk/>
            <pc:sldMk cId="609004355" sldId="262"/>
            <ac:spMk id="3" creationId="{B3454319-3DE6-4CE0-A027-9789D8E491F8}"/>
          </ac:spMkLst>
        </pc:spChg>
      </pc:sldChg>
      <pc:sldChg chg="modSp mod">
        <pc:chgData name="Marly Nick" userId="7c6cda1f-f0d0-41f0-b21f-739d865f3061" providerId="ADAL" clId="{4CF85908-1F42-4DF3-939F-ECC4EA9AD1DA}" dt="2022-09-06T08:00:06.691" v="2413" actId="20577"/>
        <pc:sldMkLst>
          <pc:docMk/>
          <pc:sldMk cId="2233205564" sldId="263"/>
        </pc:sldMkLst>
        <pc:spChg chg="mod">
          <ac:chgData name="Marly Nick" userId="7c6cda1f-f0d0-41f0-b21f-739d865f3061" providerId="ADAL" clId="{4CF85908-1F42-4DF3-939F-ECC4EA9AD1DA}" dt="2022-09-06T08:00:06.691" v="2413" actId="20577"/>
          <ac:spMkLst>
            <pc:docMk/>
            <pc:sldMk cId="2233205564" sldId="263"/>
            <ac:spMk id="2" creationId="{0E326E15-37A7-4A25-B699-A31A6186C93B}"/>
          </ac:spMkLst>
        </pc:spChg>
        <pc:spChg chg="mod">
          <ac:chgData name="Marly Nick" userId="7c6cda1f-f0d0-41f0-b21f-739d865f3061" providerId="ADAL" clId="{4CF85908-1F42-4DF3-939F-ECC4EA9AD1DA}" dt="2022-09-06T07:59:42.642" v="2390" actId="27636"/>
          <ac:spMkLst>
            <pc:docMk/>
            <pc:sldMk cId="2233205564" sldId="263"/>
            <ac:spMk id="3" creationId="{540401CE-8E95-4B06-B122-30614CD4A521}"/>
          </ac:spMkLst>
        </pc:spChg>
      </pc:sldChg>
      <pc:sldChg chg="modSp add del mod">
        <pc:chgData name="Marly Nick" userId="7c6cda1f-f0d0-41f0-b21f-739d865f3061" providerId="ADAL" clId="{4CF85908-1F42-4DF3-939F-ECC4EA9AD1DA}" dt="2022-09-06T07:13:54.571" v="162" actId="27636"/>
        <pc:sldMkLst>
          <pc:docMk/>
          <pc:sldMk cId="3250940298" sldId="311"/>
        </pc:sldMkLst>
        <pc:spChg chg="mod">
          <ac:chgData name="Marly Nick" userId="7c6cda1f-f0d0-41f0-b21f-739d865f3061" providerId="ADAL" clId="{4CF85908-1F42-4DF3-939F-ECC4EA9AD1DA}" dt="2022-09-06T07:13:54.571" v="162" actId="27636"/>
          <ac:spMkLst>
            <pc:docMk/>
            <pc:sldMk cId="3250940298" sldId="311"/>
            <ac:spMk id="4" creationId="{8D9E6F57-C981-4932-B086-B95CA0F3775E}"/>
          </ac:spMkLst>
        </pc:spChg>
      </pc:sldChg>
      <pc:sldChg chg="modSp add del mod">
        <pc:chgData name="Marly Nick" userId="7c6cda1f-f0d0-41f0-b21f-739d865f3061" providerId="ADAL" clId="{4CF85908-1F42-4DF3-939F-ECC4EA9AD1DA}" dt="2022-09-06T07:13:54.577" v="163" actId="27636"/>
        <pc:sldMkLst>
          <pc:docMk/>
          <pc:sldMk cId="4225480255" sldId="312"/>
        </pc:sldMkLst>
        <pc:spChg chg="mod">
          <ac:chgData name="Marly Nick" userId="7c6cda1f-f0d0-41f0-b21f-739d865f3061" providerId="ADAL" clId="{4CF85908-1F42-4DF3-939F-ECC4EA9AD1DA}" dt="2022-09-06T07:13:54.577" v="163" actId="27636"/>
          <ac:spMkLst>
            <pc:docMk/>
            <pc:sldMk cId="4225480255" sldId="312"/>
            <ac:spMk id="4" creationId="{C5768D25-96AF-43D1-A65E-9B4390A18DBA}"/>
          </ac:spMkLst>
        </pc:spChg>
      </pc:sldChg>
      <pc:sldChg chg="modSp add del mod">
        <pc:chgData name="Marly Nick" userId="7c6cda1f-f0d0-41f0-b21f-739d865f3061" providerId="ADAL" clId="{4CF85908-1F42-4DF3-939F-ECC4EA9AD1DA}" dt="2022-09-06T07:16:12.161" v="165" actId="13822"/>
        <pc:sldMkLst>
          <pc:docMk/>
          <pc:sldMk cId="1971267782" sldId="322"/>
        </pc:sldMkLst>
        <pc:spChg chg="mod">
          <ac:chgData name="Marly Nick" userId="7c6cda1f-f0d0-41f0-b21f-739d865f3061" providerId="ADAL" clId="{4CF85908-1F42-4DF3-939F-ECC4EA9AD1DA}" dt="2022-09-06T07:16:12.161" v="165" actId="13822"/>
          <ac:spMkLst>
            <pc:docMk/>
            <pc:sldMk cId="1971267782" sldId="322"/>
            <ac:spMk id="6" creationId="{5AF8CCA1-D678-93B1-D6A4-36A808D0D539}"/>
          </ac:spMkLst>
        </pc:spChg>
        <pc:spChg chg="mod">
          <ac:chgData name="Marly Nick" userId="7c6cda1f-f0d0-41f0-b21f-739d865f3061" providerId="ADAL" clId="{4CF85908-1F42-4DF3-939F-ECC4EA9AD1DA}" dt="2022-09-06T07:16:12.161" v="165" actId="13822"/>
          <ac:spMkLst>
            <pc:docMk/>
            <pc:sldMk cId="1971267782" sldId="322"/>
            <ac:spMk id="8" creationId="{E525F9FA-E5C3-988E-ED23-545A7DBC315E}"/>
          </ac:spMkLst>
        </pc:spChg>
        <pc:spChg chg="mod">
          <ac:chgData name="Marly Nick" userId="7c6cda1f-f0d0-41f0-b21f-739d865f3061" providerId="ADAL" clId="{4CF85908-1F42-4DF3-939F-ECC4EA9AD1DA}" dt="2022-09-06T07:16:12.161" v="165" actId="13822"/>
          <ac:spMkLst>
            <pc:docMk/>
            <pc:sldMk cId="1971267782" sldId="322"/>
            <ac:spMk id="9" creationId="{9B72EBEF-3439-C779-1089-1D300A5D3953}"/>
          </ac:spMkLst>
        </pc:spChg>
        <pc:spChg chg="mod">
          <ac:chgData name="Marly Nick" userId="7c6cda1f-f0d0-41f0-b21f-739d865f3061" providerId="ADAL" clId="{4CF85908-1F42-4DF3-939F-ECC4EA9AD1DA}" dt="2022-09-06T07:16:12.161" v="165" actId="13822"/>
          <ac:spMkLst>
            <pc:docMk/>
            <pc:sldMk cId="1971267782" sldId="322"/>
            <ac:spMk id="10" creationId="{01401776-CD00-01FA-DE6B-9FD409060BEC}"/>
          </ac:spMkLst>
        </pc:spChg>
      </pc:sldChg>
      <pc:sldChg chg="addSp delSp modSp add del mod modClrScheme chgLayout modNotesTx">
        <pc:chgData name="Marly Nick" userId="7c6cda1f-f0d0-41f0-b21f-739d865f3061" providerId="ADAL" clId="{4CF85908-1F42-4DF3-939F-ECC4EA9AD1DA}" dt="2022-09-06T07:36:17.954" v="971" actId="790"/>
        <pc:sldMkLst>
          <pc:docMk/>
          <pc:sldMk cId="1942288216" sldId="324"/>
        </pc:sldMkLst>
        <pc:spChg chg="add mod ord">
          <ac:chgData name="Marly Nick" userId="7c6cda1f-f0d0-41f0-b21f-739d865f3061" providerId="ADAL" clId="{4CF85908-1F42-4DF3-939F-ECC4EA9AD1DA}" dt="2022-09-06T07:36:17.954" v="971" actId="790"/>
          <ac:spMkLst>
            <pc:docMk/>
            <pc:sldMk cId="1942288216" sldId="324"/>
            <ac:spMk id="3" creationId="{AED9865B-DC3C-452A-9CD7-2CC359C31921}"/>
          </ac:spMkLst>
        </pc:spChg>
        <pc:spChg chg="mod">
          <ac:chgData name="Marly Nick" userId="7c6cda1f-f0d0-41f0-b21f-739d865f3061" providerId="ADAL" clId="{4CF85908-1F42-4DF3-939F-ECC4EA9AD1DA}" dt="2022-09-06T07:19:50.542" v="205" actId="207"/>
          <ac:spMkLst>
            <pc:docMk/>
            <pc:sldMk cId="1942288216" sldId="324"/>
            <ac:spMk id="5" creationId="{24E8A35F-C816-4174-FFB3-9A7ADFA8A408}"/>
          </ac:spMkLst>
        </pc:spChg>
        <pc:spChg chg="mod">
          <ac:chgData name="Marly Nick" userId="7c6cda1f-f0d0-41f0-b21f-739d865f3061" providerId="ADAL" clId="{4CF85908-1F42-4DF3-939F-ECC4EA9AD1DA}" dt="2022-09-06T07:19:50.542" v="205" actId="207"/>
          <ac:spMkLst>
            <pc:docMk/>
            <pc:sldMk cId="1942288216" sldId="324"/>
            <ac:spMk id="32" creationId="{72DF42F4-813C-544C-BFB9-A3CE6EF7E473}"/>
          </ac:spMkLst>
        </pc:spChg>
        <pc:spChg chg="mod">
          <ac:chgData name="Marly Nick" userId="7c6cda1f-f0d0-41f0-b21f-739d865f3061" providerId="ADAL" clId="{4CF85908-1F42-4DF3-939F-ECC4EA9AD1DA}" dt="2022-09-06T07:19:50.542" v="205" actId="207"/>
          <ac:spMkLst>
            <pc:docMk/>
            <pc:sldMk cId="1942288216" sldId="324"/>
            <ac:spMk id="33" creationId="{D1D09DA5-FCBD-4FE9-AD3E-63EB2BED61B0}"/>
          </ac:spMkLst>
        </pc:spChg>
        <pc:spChg chg="mod">
          <ac:chgData name="Marly Nick" userId="7c6cda1f-f0d0-41f0-b21f-739d865f3061" providerId="ADAL" clId="{4CF85908-1F42-4DF3-939F-ECC4EA9AD1DA}" dt="2022-09-06T07:19:50.542" v="205" actId="207"/>
          <ac:spMkLst>
            <pc:docMk/>
            <pc:sldMk cId="1942288216" sldId="324"/>
            <ac:spMk id="34" creationId="{AC2F86F7-6F26-DFC7-06AE-8B559668D5E0}"/>
          </ac:spMkLst>
        </pc:spChg>
        <pc:spChg chg="mod">
          <ac:chgData name="Marly Nick" userId="7c6cda1f-f0d0-41f0-b21f-739d865f3061" providerId="ADAL" clId="{4CF85908-1F42-4DF3-939F-ECC4EA9AD1DA}" dt="2022-09-06T07:19:50.542" v="205" actId="207"/>
          <ac:spMkLst>
            <pc:docMk/>
            <pc:sldMk cId="1942288216" sldId="324"/>
            <ac:spMk id="36" creationId="{D24122E7-0181-4271-0395-AA527855B555}"/>
          </ac:spMkLst>
        </pc:spChg>
        <pc:spChg chg="mod">
          <ac:chgData name="Marly Nick" userId="7c6cda1f-f0d0-41f0-b21f-739d865f3061" providerId="ADAL" clId="{4CF85908-1F42-4DF3-939F-ECC4EA9AD1DA}" dt="2022-09-06T07:19:50.542" v="205" actId="207"/>
          <ac:spMkLst>
            <pc:docMk/>
            <pc:sldMk cId="1942288216" sldId="324"/>
            <ac:spMk id="37" creationId="{B929D248-F9DA-DD4A-DACC-52E28AF08E51}"/>
          </ac:spMkLst>
        </pc:spChg>
        <pc:spChg chg="mod">
          <ac:chgData name="Marly Nick" userId="7c6cda1f-f0d0-41f0-b21f-739d865f3061" providerId="ADAL" clId="{4CF85908-1F42-4DF3-939F-ECC4EA9AD1DA}" dt="2022-09-06T07:19:50.542" v="205" actId="207"/>
          <ac:spMkLst>
            <pc:docMk/>
            <pc:sldMk cId="1942288216" sldId="324"/>
            <ac:spMk id="59" creationId="{FD4418AE-5E9E-E1A3-193E-3A3F83D686C0}"/>
          </ac:spMkLst>
        </pc:spChg>
        <pc:spChg chg="del mod">
          <ac:chgData name="Marly Nick" userId="7c6cda1f-f0d0-41f0-b21f-739d865f3061" providerId="ADAL" clId="{4CF85908-1F42-4DF3-939F-ECC4EA9AD1DA}" dt="2022-09-06T07:19:07.778" v="201" actId="478"/>
          <ac:spMkLst>
            <pc:docMk/>
            <pc:sldMk cId="1942288216" sldId="324"/>
            <ac:spMk id="69" creationId="{C9FA4779-27AA-7A2B-7925-6B83C1C22D42}"/>
          </ac:spMkLst>
        </pc:spChg>
        <pc:grpChg chg="mod">
          <ac:chgData name="Marly Nick" userId="7c6cda1f-f0d0-41f0-b21f-739d865f3061" providerId="ADAL" clId="{4CF85908-1F42-4DF3-939F-ECC4EA9AD1DA}" dt="2022-09-06T07:19:53.512" v="206" actId="1076"/>
          <ac:grpSpMkLst>
            <pc:docMk/>
            <pc:sldMk cId="1942288216" sldId="324"/>
            <ac:grpSpMk id="2" creationId="{D5A47584-0FD6-994D-5005-E6D3017C84AA}"/>
          </ac:grpSpMkLst>
        </pc:grpChg>
        <pc:picChg chg="mod">
          <ac:chgData name="Marly Nick" userId="7c6cda1f-f0d0-41f0-b21f-739d865f3061" providerId="ADAL" clId="{4CF85908-1F42-4DF3-939F-ECC4EA9AD1DA}" dt="2022-09-06T07:19:50.542" v="205" actId="207"/>
          <ac:picMkLst>
            <pc:docMk/>
            <pc:sldMk cId="1942288216" sldId="324"/>
            <ac:picMk id="28" creationId="{672CEA6A-4932-719C-6F8E-1696157A8B89}"/>
          </ac:picMkLst>
        </pc:picChg>
        <pc:picChg chg="mod">
          <ac:chgData name="Marly Nick" userId="7c6cda1f-f0d0-41f0-b21f-739d865f3061" providerId="ADAL" clId="{4CF85908-1F42-4DF3-939F-ECC4EA9AD1DA}" dt="2022-09-06T07:19:50.542" v="205" actId="207"/>
          <ac:picMkLst>
            <pc:docMk/>
            <pc:sldMk cId="1942288216" sldId="324"/>
            <ac:picMk id="29" creationId="{1DA6998A-83A1-987C-E8EB-FC93D17DEF7C}"/>
          </ac:picMkLst>
        </pc:picChg>
        <pc:picChg chg="mod">
          <ac:chgData name="Marly Nick" userId="7c6cda1f-f0d0-41f0-b21f-739d865f3061" providerId="ADAL" clId="{4CF85908-1F42-4DF3-939F-ECC4EA9AD1DA}" dt="2022-09-06T07:19:50.542" v="205" actId="207"/>
          <ac:picMkLst>
            <pc:docMk/>
            <pc:sldMk cId="1942288216" sldId="324"/>
            <ac:picMk id="30" creationId="{8F3602D5-C976-C3AB-8352-A300B18B2BA3}"/>
          </ac:picMkLst>
        </pc:picChg>
        <pc:picChg chg="mod">
          <ac:chgData name="Marly Nick" userId="7c6cda1f-f0d0-41f0-b21f-739d865f3061" providerId="ADAL" clId="{4CF85908-1F42-4DF3-939F-ECC4EA9AD1DA}" dt="2022-09-06T07:19:50.542" v="205" actId="207"/>
          <ac:picMkLst>
            <pc:docMk/>
            <pc:sldMk cId="1942288216" sldId="324"/>
            <ac:picMk id="31" creationId="{97799823-D8DE-1C5C-7EE2-E7371EF3861C}"/>
          </ac:picMkLst>
        </pc:picChg>
        <pc:picChg chg="mod">
          <ac:chgData name="Marly Nick" userId="7c6cda1f-f0d0-41f0-b21f-739d865f3061" providerId="ADAL" clId="{4CF85908-1F42-4DF3-939F-ECC4EA9AD1DA}" dt="2022-09-06T07:19:50.542" v="205" actId="207"/>
          <ac:picMkLst>
            <pc:docMk/>
            <pc:sldMk cId="1942288216" sldId="324"/>
            <ac:picMk id="35" creationId="{03B6414B-15C0-844A-F9CC-975BB7060410}"/>
          </ac:picMkLst>
        </pc:picChg>
        <pc:picChg chg="mod">
          <ac:chgData name="Marly Nick" userId="7c6cda1f-f0d0-41f0-b21f-739d865f3061" providerId="ADAL" clId="{4CF85908-1F42-4DF3-939F-ECC4EA9AD1DA}" dt="2022-09-06T07:18:49.869" v="195" actId="1076"/>
          <ac:picMkLst>
            <pc:docMk/>
            <pc:sldMk cId="1942288216" sldId="324"/>
            <ac:picMk id="101" creationId="{E8E8D95D-2A92-91FD-8837-5FE63AAD6838}"/>
          </ac:picMkLst>
        </pc:picChg>
      </pc:sldChg>
      <pc:sldChg chg="addSp delSp modSp add del mod modClrScheme chgLayout">
        <pc:chgData name="Marly Nick" userId="7c6cda1f-f0d0-41f0-b21f-739d865f3061" providerId="ADAL" clId="{4CF85908-1F42-4DF3-939F-ECC4EA9AD1DA}" dt="2022-09-06T07:18:21.590" v="190" actId="1035"/>
        <pc:sldMkLst>
          <pc:docMk/>
          <pc:sldMk cId="636963852" sldId="326"/>
        </pc:sldMkLst>
        <pc:spChg chg="add mod ord">
          <ac:chgData name="Marly Nick" userId="7c6cda1f-f0d0-41f0-b21f-739d865f3061" providerId="ADAL" clId="{4CF85908-1F42-4DF3-939F-ECC4EA9AD1DA}" dt="2022-09-06T07:18:16.495" v="185" actId="1076"/>
          <ac:spMkLst>
            <pc:docMk/>
            <pc:sldMk cId="636963852" sldId="326"/>
            <ac:spMk id="2" creationId="{44C1D264-35A2-4768-8783-28BC4295ED72}"/>
          </ac:spMkLst>
        </pc:spChg>
        <pc:spChg chg="add del mod ord">
          <ac:chgData name="Marly Nick" userId="7c6cda1f-f0d0-41f0-b21f-739d865f3061" providerId="ADAL" clId="{4CF85908-1F42-4DF3-939F-ECC4EA9AD1DA}" dt="2022-09-06T07:17:54.426" v="180" actId="478"/>
          <ac:spMkLst>
            <pc:docMk/>
            <pc:sldMk cId="636963852" sldId="326"/>
            <ac:spMk id="3" creationId="{54CBA677-0F48-40CE-A961-FB83D1410457}"/>
          </ac:spMkLst>
        </pc:spChg>
        <pc:spChg chg="del">
          <ac:chgData name="Marly Nick" userId="7c6cda1f-f0d0-41f0-b21f-739d865f3061" providerId="ADAL" clId="{4CF85908-1F42-4DF3-939F-ECC4EA9AD1DA}" dt="2022-09-06T07:17:29.242" v="169" actId="478"/>
          <ac:spMkLst>
            <pc:docMk/>
            <pc:sldMk cId="636963852" sldId="326"/>
            <ac:spMk id="5" creationId="{8A77133A-52DF-A11B-2733-EF5A42D38FAB}"/>
          </ac:spMkLst>
        </pc:spChg>
        <pc:spChg chg="mod">
          <ac:chgData name="Marly Nick" userId="7c6cda1f-f0d0-41f0-b21f-739d865f3061" providerId="ADAL" clId="{4CF85908-1F42-4DF3-939F-ECC4EA9AD1DA}" dt="2022-09-06T07:18:21.590" v="190" actId="1035"/>
          <ac:spMkLst>
            <pc:docMk/>
            <pc:sldMk cId="636963852" sldId="326"/>
            <ac:spMk id="9" creationId="{C992DC59-2397-D03C-47D2-0137ED2D8D3A}"/>
          </ac:spMkLst>
        </pc:spChg>
        <pc:spChg chg="add del mod">
          <ac:chgData name="Marly Nick" userId="7c6cda1f-f0d0-41f0-b21f-739d865f3061" providerId="ADAL" clId="{4CF85908-1F42-4DF3-939F-ECC4EA9AD1DA}" dt="2022-09-06T07:18:21.590" v="190" actId="1035"/>
          <ac:spMkLst>
            <pc:docMk/>
            <pc:sldMk cId="636963852" sldId="326"/>
            <ac:spMk id="13" creationId="{B836A55E-6113-7C64-69E7-79F4A1F11286}"/>
          </ac:spMkLst>
        </pc:spChg>
        <pc:spChg chg="mod">
          <ac:chgData name="Marly Nick" userId="7c6cda1f-f0d0-41f0-b21f-739d865f3061" providerId="ADAL" clId="{4CF85908-1F42-4DF3-939F-ECC4EA9AD1DA}" dt="2022-09-06T07:18:21.590" v="190" actId="1035"/>
          <ac:spMkLst>
            <pc:docMk/>
            <pc:sldMk cId="636963852" sldId="326"/>
            <ac:spMk id="14" creationId="{AD466EAB-01F7-910F-1042-339D0E8070D1}"/>
          </ac:spMkLst>
        </pc:spChg>
        <pc:spChg chg="mod">
          <ac:chgData name="Marly Nick" userId="7c6cda1f-f0d0-41f0-b21f-739d865f3061" providerId="ADAL" clId="{4CF85908-1F42-4DF3-939F-ECC4EA9AD1DA}" dt="2022-09-06T07:18:21.590" v="190" actId="1035"/>
          <ac:spMkLst>
            <pc:docMk/>
            <pc:sldMk cId="636963852" sldId="326"/>
            <ac:spMk id="15" creationId="{9085C9DD-5273-2B29-90B1-2BB50112C47F}"/>
          </ac:spMkLst>
        </pc:spChg>
        <pc:spChg chg="mod">
          <ac:chgData name="Marly Nick" userId="7c6cda1f-f0d0-41f0-b21f-739d865f3061" providerId="ADAL" clId="{4CF85908-1F42-4DF3-939F-ECC4EA9AD1DA}" dt="2022-09-06T07:18:21.590" v="190" actId="1035"/>
          <ac:spMkLst>
            <pc:docMk/>
            <pc:sldMk cId="636963852" sldId="326"/>
            <ac:spMk id="17" creationId="{2BADFAB6-BD4B-820E-35FD-C7E6A3E9586A}"/>
          </ac:spMkLst>
        </pc:spChg>
        <pc:spChg chg="mod">
          <ac:chgData name="Marly Nick" userId="7c6cda1f-f0d0-41f0-b21f-739d865f3061" providerId="ADAL" clId="{4CF85908-1F42-4DF3-939F-ECC4EA9AD1DA}" dt="2022-09-06T07:18:21.590" v="190" actId="1035"/>
          <ac:spMkLst>
            <pc:docMk/>
            <pc:sldMk cId="636963852" sldId="326"/>
            <ac:spMk id="18" creationId="{E1B2E15F-2723-BFB9-58EB-289B2E3994AA}"/>
          </ac:spMkLst>
        </pc:spChg>
        <pc:spChg chg="mod">
          <ac:chgData name="Marly Nick" userId="7c6cda1f-f0d0-41f0-b21f-739d865f3061" providerId="ADAL" clId="{4CF85908-1F42-4DF3-939F-ECC4EA9AD1DA}" dt="2022-09-06T07:18:21.590" v="190" actId="1035"/>
          <ac:spMkLst>
            <pc:docMk/>
            <pc:sldMk cId="636963852" sldId="326"/>
            <ac:spMk id="19" creationId="{6E9289D8-F04A-AFC8-2CF3-CDAFCE8F0AEB}"/>
          </ac:spMkLst>
        </pc:spChg>
        <pc:spChg chg="mod">
          <ac:chgData name="Marly Nick" userId="7c6cda1f-f0d0-41f0-b21f-739d865f3061" providerId="ADAL" clId="{4CF85908-1F42-4DF3-939F-ECC4EA9AD1DA}" dt="2022-09-06T07:18:21.590" v="190" actId="1035"/>
          <ac:spMkLst>
            <pc:docMk/>
            <pc:sldMk cId="636963852" sldId="326"/>
            <ac:spMk id="20" creationId="{9433F34F-4AA2-586A-BBA9-C65E76727DCA}"/>
          </ac:spMkLst>
        </pc:spChg>
        <pc:picChg chg="add del">
          <ac:chgData name="Marly Nick" userId="7c6cda1f-f0d0-41f0-b21f-739d865f3061" providerId="ADAL" clId="{4CF85908-1F42-4DF3-939F-ECC4EA9AD1DA}" dt="2022-09-06T07:17:47.875" v="179" actId="478"/>
          <ac:picMkLst>
            <pc:docMk/>
            <pc:sldMk cId="636963852" sldId="326"/>
            <ac:picMk id="8" creationId="{B6ACC1F1-79C3-325B-5C34-8C4C402CE606}"/>
          </ac:picMkLst>
        </pc:picChg>
      </pc:sldChg>
      <pc:sldChg chg="addSp delSp modSp add del mod modClrScheme chgLayout">
        <pc:chgData name="Marly Nick" userId="7c6cda1f-f0d0-41f0-b21f-739d865f3061" providerId="ADAL" clId="{4CF85908-1F42-4DF3-939F-ECC4EA9AD1DA}" dt="2022-09-06T07:20:39.809" v="218" actId="27636"/>
        <pc:sldMkLst>
          <pc:docMk/>
          <pc:sldMk cId="2088564552" sldId="339"/>
        </pc:sldMkLst>
        <pc:spChg chg="add mod ord">
          <ac:chgData name="Marly Nick" userId="7c6cda1f-f0d0-41f0-b21f-739d865f3061" providerId="ADAL" clId="{4CF85908-1F42-4DF3-939F-ECC4EA9AD1DA}" dt="2022-09-06T07:20:39.809" v="218" actId="27636"/>
          <ac:spMkLst>
            <pc:docMk/>
            <pc:sldMk cId="2088564552" sldId="339"/>
            <ac:spMk id="2" creationId="{4A077B6A-863E-4084-9953-2090709E1A5D}"/>
          </ac:spMkLst>
        </pc:spChg>
        <pc:spChg chg="del">
          <ac:chgData name="Marly Nick" userId="7c6cda1f-f0d0-41f0-b21f-739d865f3061" providerId="ADAL" clId="{4CF85908-1F42-4DF3-939F-ECC4EA9AD1DA}" dt="2022-09-06T07:20:36.440" v="214" actId="478"/>
          <ac:spMkLst>
            <pc:docMk/>
            <pc:sldMk cId="2088564552" sldId="339"/>
            <ac:spMk id="5" creationId="{8A77133A-52DF-A11B-2733-EF5A42D38FAB}"/>
          </ac:spMkLst>
        </pc:spChg>
      </pc:sldChg>
      <pc:sldChg chg="add del">
        <pc:chgData name="Marly Nick" userId="7c6cda1f-f0d0-41f0-b21f-739d865f3061" providerId="ADAL" clId="{4CF85908-1F42-4DF3-939F-ECC4EA9AD1DA}" dt="2022-09-06T07:13:51.907" v="160"/>
        <pc:sldMkLst>
          <pc:docMk/>
          <pc:sldMk cId="1744150703" sldId="340"/>
        </pc:sldMkLst>
      </pc:sldChg>
      <pc:sldChg chg="modSp add del mod">
        <pc:chgData name="Marly Nick" userId="7c6cda1f-f0d0-41f0-b21f-739d865f3061" providerId="ADAL" clId="{4CF85908-1F42-4DF3-939F-ECC4EA9AD1DA}" dt="2022-09-06T07:15:20.371" v="164" actId="12100"/>
        <pc:sldMkLst>
          <pc:docMk/>
          <pc:sldMk cId="3736889034" sldId="343"/>
        </pc:sldMkLst>
        <pc:spChg chg="mod">
          <ac:chgData name="Marly Nick" userId="7c6cda1f-f0d0-41f0-b21f-739d865f3061" providerId="ADAL" clId="{4CF85908-1F42-4DF3-939F-ECC4EA9AD1DA}" dt="2022-09-06T07:13:54.568" v="161" actId="27636"/>
          <ac:spMkLst>
            <pc:docMk/>
            <pc:sldMk cId="3736889034" sldId="343"/>
            <ac:spMk id="2" creationId="{BF7B30BE-5120-40F0-BD6A-2E79BE247393}"/>
          </ac:spMkLst>
        </pc:spChg>
        <pc:graphicFrameChg chg="mod">
          <ac:chgData name="Marly Nick" userId="7c6cda1f-f0d0-41f0-b21f-739d865f3061" providerId="ADAL" clId="{4CF85908-1F42-4DF3-939F-ECC4EA9AD1DA}" dt="2022-09-06T07:15:20.371" v="164" actId="12100"/>
          <ac:graphicFrameMkLst>
            <pc:docMk/>
            <pc:sldMk cId="3736889034" sldId="343"/>
            <ac:graphicFrameMk id="4" creationId="{C241835E-8D75-4313-BC92-C9297B7B0CE3}"/>
          </ac:graphicFrameMkLst>
        </pc:graphicFrameChg>
      </pc:sldChg>
      <pc:sldChg chg="add ord">
        <pc:chgData name="Marly Nick" userId="7c6cda1f-f0d0-41f0-b21f-739d865f3061" providerId="ADAL" clId="{4CF85908-1F42-4DF3-939F-ECC4EA9AD1DA}" dt="2022-09-06T07:49:22.605" v="1952"/>
        <pc:sldMkLst>
          <pc:docMk/>
          <pc:sldMk cId="2688544539" sldId="508"/>
        </pc:sldMkLst>
      </pc:sldChg>
      <pc:sldChg chg="addSp delSp modSp add del mod modClrScheme chgLayout">
        <pc:chgData name="Marly Nick" userId="7c6cda1f-f0d0-41f0-b21f-739d865f3061" providerId="ADAL" clId="{4CF85908-1F42-4DF3-939F-ECC4EA9AD1DA}" dt="2022-09-06T07:20:13.111" v="212" actId="27636"/>
        <pc:sldMkLst>
          <pc:docMk/>
          <pc:sldMk cId="2637213007" sldId="546"/>
        </pc:sldMkLst>
        <pc:spChg chg="add del mod ord">
          <ac:chgData name="Marly Nick" userId="7c6cda1f-f0d0-41f0-b21f-739d865f3061" providerId="ADAL" clId="{4CF85908-1F42-4DF3-939F-ECC4EA9AD1DA}" dt="2022-09-06T07:18:05.715" v="182" actId="700"/>
          <ac:spMkLst>
            <pc:docMk/>
            <pc:sldMk cId="2637213007" sldId="546"/>
            <ac:spMk id="2" creationId="{8B0AEC68-15A9-406E-A002-B44CF425A9D2}"/>
          </ac:spMkLst>
        </pc:spChg>
        <pc:spChg chg="add del mod ord">
          <ac:chgData name="Marly Nick" userId="7c6cda1f-f0d0-41f0-b21f-739d865f3061" providerId="ADAL" clId="{4CF85908-1F42-4DF3-939F-ECC4EA9AD1DA}" dt="2022-09-06T07:18:05.715" v="182" actId="700"/>
          <ac:spMkLst>
            <pc:docMk/>
            <pc:sldMk cId="2637213007" sldId="546"/>
            <ac:spMk id="3" creationId="{9E2E0075-7F54-4FBA-8630-0FDD38CA1B5E}"/>
          </ac:spMkLst>
        </pc:spChg>
        <pc:spChg chg="del">
          <ac:chgData name="Marly Nick" userId="7c6cda1f-f0d0-41f0-b21f-739d865f3061" providerId="ADAL" clId="{4CF85908-1F42-4DF3-939F-ECC4EA9AD1DA}" dt="2022-09-06T07:20:09.418" v="208" actId="478"/>
          <ac:spMkLst>
            <pc:docMk/>
            <pc:sldMk cId="2637213007" sldId="546"/>
            <ac:spMk id="5" creationId="{8A77133A-52DF-A11B-2733-EF5A42D38FAB}"/>
          </ac:spMkLst>
        </pc:spChg>
        <pc:spChg chg="add del mod ord">
          <ac:chgData name="Marly Nick" userId="7c6cda1f-f0d0-41f0-b21f-739d865f3061" providerId="ADAL" clId="{4CF85908-1F42-4DF3-939F-ECC4EA9AD1DA}" dt="2022-09-06T07:20:04.370" v="207" actId="700"/>
          <ac:spMkLst>
            <pc:docMk/>
            <pc:sldMk cId="2637213007" sldId="546"/>
            <ac:spMk id="6" creationId="{5BFC7A2B-0F5A-437A-B6DE-8C0F6AA235D5}"/>
          </ac:spMkLst>
        </pc:spChg>
        <pc:spChg chg="add mod ord">
          <ac:chgData name="Marly Nick" userId="7c6cda1f-f0d0-41f0-b21f-739d865f3061" providerId="ADAL" clId="{4CF85908-1F42-4DF3-939F-ECC4EA9AD1DA}" dt="2022-09-06T07:20:13.111" v="212" actId="27636"/>
          <ac:spMkLst>
            <pc:docMk/>
            <pc:sldMk cId="2637213007" sldId="546"/>
            <ac:spMk id="13" creationId="{1F764146-79F3-42C8-B7C1-7EA28E67F449}"/>
          </ac:spMkLst>
        </pc:spChg>
      </pc:sldChg>
      <pc:sldChg chg="addSp delSp modSp add del mod modClrScheme chgLayout">
        <pc:chgData name="Marly Nick" userId="7c6cda1f-f0d0-41f0-b21f-739d865f3061" providerId="ADAL" clId="{4CF85908-1F42-4DF3-939F-ECC4EA9AD1DA}" dt="2022-09-06T07:20:59.377" v="229" actId="27636"/>
        <pc:sldMkLst>
          <pc:docMk/>
          <pc:sldMk cId="1858254354" sldId="547"/>
        </pc:sldMkLst>
        <pc:spChg chg="add mod ord">
          <ac:chgData name="Marly Nick" userId="7c6cda1f-f0d0-41f0-b21f-739d865f3061" providerId="ADAL" clId="{4CF85908-1F42-4DF3-939F-ECC4EA9AD1DA}" dt="2022-09-06T07:20:59.377" v="229" actId="27636"/>
          <ac:spMkLst>
            <pc:docMk/>
            <pc:sldMk cId="1858254354" sldId="547"/>
            <ac:spMk id="2" creationId="{E6A54B8E-53F2-4463-B34E-7365DA103361}"/>
          </ac:spMkLst>
        </pc:spChg>
        <pc:spChg chg="del mod">
          <ac:chgData name="Marly Nick" userId="7c6cda1f-f0d0-41f0-b21f-739d865f3061" providerId="ADAL" clId="{4CF85908-1F42-4DF3-939F-ECC4EA9AD1DA}" dt="2022-09-06T07:20:50.827" v="221" actId="478"/>
          <ac:spMkLst>
            <pc:docMk/>
            <pc:sldMk cId="1858254354" sldId="547"/>
            <ac:spMk id="5" creationId="{8A77133A-52DF-A11B-2733-EF5A42D38FAB}"/>
          </ac:spMkLst>
        </pc:spChg>
      </pc:sldChg>
      <pc:sldChg chg="add del">
        <pc:chgData name="Marly Nick" userId="7c6cda1f-f0d0-41f0-b21f-739d865f3061" providerId="ADAL" clId="{4CF85908-1F42-4DF3-939F-ECC4EA9AD1DA}" dt="2022-09-06T07:21:22.480" v="232" actId="47"/>
        <pc:sldMkLst>
          <pc:docMk/>
          <pc:sldMk cId="2201693132" sldId="548"/>
        </pc:sldMkLst>
      </pc:sldChg>
      <pc:sldChg chg="modSp mod">
        <pc:chgData name="Marly Nick" userId="7c6cda1f-f0d0-41f0-b21f-739d865f3061" providerId="ADAL" clId="{4CF85908-1F42-4DF3-939F-ECC4EA9AD1DA}" dt="2022-09-06T08:18:07.377" v="2693" actId="207"/>
        <pc:sldMkLst>
          <pc:docMk/>
          <pc:sldMk cId="1320228581" sldId="1382"/>
        </pc:sldMkLst>
        <pc:spChg chg="mod">
          <ac:chgData name="Marly Nick" userId="7c6cda1f-f0d0-41f0-b21f-739d865f3061" providerId="ADAL" clId="{4CF85908-1F42-4DF3-939F-ECC4EA9AD1DA}" dt="2022-09-06T08:18:07.377" v="2693" actId="207"/>
          <ac:spMkLst>
            <pc:docMk/>
            <pc:sldMk cId="1320228581" sldId="1382"/>
            <ac:spMk id="2" creationId="{00000000-0000-0000-0000-000000000000}"/>
          </ac:spMkLst>
        </pc:spChg>
      </pc:sldChg>
      <pc:sldChg chg="modSp mod">
        <pc:chgData name="Marly Nick" userId="7c6cda1f-f0d0-41f0-b21f-739d865f3061" providerId="ADAL" clId="{4CF85908-1F42-4DF3-939F-ECC4EA9AD1DA}" dt="2022-09-06T07:10:12.180" v="118" actId="20577"/>
        <pc:sldMkLst>
          <pc:docMk/>
          <pc:sldMk cId="870841104" sldId="1400"/>
        </pc:sldMkLst>
        <pc:spChg chg="mod">
          <ac:chgData name="Marly Nick" userId="7c6cda1f-f0d0-41f0-b21f-739d865f3061" providerId="ADAL" clId="{4CF85908-1F42-4DF3-939F-ECC4EA9AD1DA}" dt="2022-09-06T07:10:12.180" v="118" actId="20577"/>
          <ac:spMkLst>
            <pc:docMk/>
            <pc:sldMk cId="870841104" sldId="1400"/>
            <ac:spMk id="3" creationId="{00000000-0000-0000-0000-000000000000}"/>
          </ac:spMkLst>
        </pc:spChg>
      </pc:sldChg>
      <pc:sldChg chg="addSp modSp mod modClrScheme chgLayout">
        <pc:chgData name="Marly Nick" userId="7c6cda1f-f0d0-41f0-b21f-739d865f3061" providerId="ADAL" clId="{4CF85908-1F42-4DF3-939F-ECC4EA9AD1DA}" dt="2022-09-06T09:32:48.304" v="3473" actId="14"/>
        <pc:sldMkLst>
          <pc:docMk/>
          <pc:sldMk cId="3448452127" sldId="1404"/>
        </pc:sldMkLst>
        <pc:spChg chg="mod ord">
          <ac:chgData name="Marly Nick" userId="7c6cda1f-f0d0-41f0-b21f-739d865f3061" providerId="ADAL" clId="{4CF85908-1F42-4DF3-939F-ECC4EA9AD1DA}" dt="2022-09-06T08:18:47.098" v="2694" actId="700"/>
          <ac:spMkLst>
            <pc:docMk/>
            <pc:sldMk cId="3448452127" sldId="1404"/>
            <ac:spMk id="2" creationId="{00000000-0000-0000-0000-000000000000}"/>
          </ac:spMkLst>
        </pc:spChg>
        <pc:spChg chg="add mod ord">
          <ac:chgData name="Marly Nick" userId="7c6cda1f-f0d0-41f0-b21f-739d865f3061" providerId="ADAL" clId="{4CF85908-1F42-4DF3-939F-ECC4EA9AD1DA}" dt="2022-09-06T09:32:48.304" v="3473" actId="14"/>
          <ac:spMkLst>
            <pc:docMk/>
            <pc:sldMk cId="3448452127" sldId="1404"/>
            <ac:spMk id="3" creationId="{5426BEDE-156E-4FC2-9129-E30A141F4A99}"/>
          </ac:spMkLst>
        </pc:spChg>
        <pc:spChg chg="mod ord">
          <ac:chgData name="Marly Nick" userId="7c6cda1f-f0d0-41f0-b21f-739d865f3061" providerId="ADAL" clId="{4CF85908-1F42-4DF3-939F-ECC4EA9AD1DA}" dt="2022-09-06T08:18:47.098" v="2694" actId="700"/>
          <ac:spMkLst>
            <pc:docMk/>
            <pc:sldMk cId="3448452127" sldId="1404"/>
            <ac:spMk id="5" creationId="{00000000-0000-0000-0000-000000000000}"/>
          </ac:spMkLst>
        </pc:spChg>
        <pc:picChg chg="mod ord">
          <ac:chgData name="Marly Nick" userId="7c6cda1f-f0d0-41f0-b21f-739d865f3061" providerId="ADAL" clId="{4CF85908-1F42-4DF3-939F-ECC4EA9AD1DA}" dt="2022-09-06T08:18:47.098" v="2694" actId="700"/>
          <ac:picMkLst>
            <pc:docMk/>
            <pc:sldMk cId="3448452127" sldId="1404"/>
            <ac:picMk id="4" creationId="{00000000-0000-0000-0000-000000000000}"/>
          </ac:picMkLst>
        </pc:picChg>
      </pc:sldChg>
      <pc:sldChg chg="modSp mod">
        <pc:chgData name="Marly Nick" userId="7c6cda1f-f0d0-41f0-b21f-739d865f3061" providerId="ADAL" clId="{4CF85908-1F42-4DF3-939F-ECC4EA9AD1DA}" dt="2022-09-06T07:38:33.510" v="1024" actId="20577"/>
        <pc:sldMkLst>
          <pc:docMk/>
          <pc:sldMk cId="1249034151" sldId="1405"/>
        </pc:sldMkLst>
        <pc:spChg chg="mod">
          <ac:chgData name="Marly Nick" userId="7c6cda1f-f0d0-41f0-b21f-739d865f3061" providerId="ADAL" clId="{4CF85908-1F42-4DF3-939F-ECC4EA9AD1DA}" dt="2022-09-06T07:38:33.510" v="1024" actId="20577"/>
          <ac:spMkLst>
            <pc:docMk/>
            <pc:sldMk cId="1249034151" sldId="1405"/>
            <ac:spMk id="3" creationId="{00000000-0000-0000-0000-000000000000}"/>
          </ac:spMkLst>
        </pc:spChg>
      </pc:sldChg>
      <pc:sldChg chg="modSp mod">
        <pc:chgData name="Marly Nick" userId="7c6cda1f-f0d0-41f0-b21f-739d865f3061" providerId="ADAL" clId="{4CF85908-1F42-4DF3-939F-ECC4EA9AD1DA}" dt="2022-09-06T07:40:44.562" v="1244" actId="113"/>
        <pc:sldMkLst>
          <pc:docMk/>
          <pc:sldMk cId="3573121780" sldId="1406"/>
        </pc:sldMkLst>
        <pc:spChg chg="mod">
          <ac:chgData name="Marly Nick" userId="7c6cda1f-f0d0-41f0-b21f-739d865f3061" providerId="ADAL" clId="{4CF85908-1F42-4DF3-939F-ECC4EA9AD1DA}" dt="2022-09-06T07:40:44.562" v="1244" actId="113"/>
          <ac:spMkLst>
            <pc:docMk/>
            <pc:sldMk cId="3573121780" sldId="1406"/>
            <ac:spMk id="3" creationId="{00000000-0000-0000-0000-000000000000}"/>
          </ac:spMkLst>
        </pc:spChg>
      </pc:sldChg>
      <pc:sldChg chg="modSp mod">
        <pc:chgData name="Marly Nick" userId="7c6cda1f-f0d0-41f0-b21f-739d865f3061" providerId="ADAL" clId="{4CF85908-1F42-4DF3-939F-ECC4EA9AD1DA}" dt="2022-09-06T07:37:58.825" v="1016" actId="20577"/>
        <pc:sldMkLst>
          <pc:docMk/>
          <pc:sldMk cId="304419778" sldId="1407"/>
        </pc:sldMkLst>
        <pc:spChg chg="mod">
          <ac:chgData name="Marly Nick" userId="7c6cda1f-f0d0-41f0-b21f-739d865f3061" providerId="ADAL" clId="{4CF85908-1F42-4DF3-939F-ECC4EA9AD1DA}" dt="2022-09-06T07:37:58.825" v="1016" actId="20577"/>
          <ac:spMkLst>
            <pc:docMk/>
            <pc:sldMk cId="304419778" sldId="1407"/>
            <ac:spMk id="2" creationId="{00000000-0000-0000-0000-000000000000}"/>
          </ac:spMkLst>
        </pc:spChg>
        <pc:graphicFrameChg chg="mod">
          <ac:chgData name="Marly Nick" userId="7c6cda1f-f0d0-41f0-b21f-739d865f3061" providerId="ADAL" clId="{4CF85908-1F42-4DF3-939F-ECC4EA9AD1DA}" dt="2022-09-06T07:01:42.554" v="2"/>
          <ac:graphicFrameMkLst>
            <pc:docMk/>
            <pc:sldMk cId="304419778" sldId="1407"/>
            <ac:graphicFrameMk id="4" creationId="{00000000-0000-0000-0000-000000000000}"/>
          </ac:graphicFrameMkLst>
        </pc:graphicFrameChg>
      </pc:sldChg>
      <pc:sldChg chg="modSp mod">
        <pc:chgData name="Marly Nick" userId="7c6cda1f-f0d0-41f0-b21f-739d865f3061" providerId="ADAL" clId="{4CF85908-1F42-4DF3-939F-ECC4EA9AD1DA}" dt="2022-09-06T07:06:10.653" v="56"/>
        <pc:sldMkLst>
          <pc:docMk/>
          <pc:sldMk cId="1424600048" sldId="1408"/>
        </pc:sldMkLst>
        <pc:spChg chg="mod">
          <ac:chgData name="Marly Nick" userId="7c6cda1f-f0d0-41f0-b21f-739d865f3061" providerId="ADAL" clId="{4CF85908-1F42-4DF3-939F-ECC4EA9AD1DA}" dt="2022-09-06T07:06:10.653" v="56"/>
          <ac:spMkLst>
            <pc:docMk/>
            <pc:sldMk cId="1424600048" sldId="1408"/>
            <ac:spMk id="3" creationId="{00000000-0000-0000-0000-000000000000}"/>
          </ac:spMkLst>
        </pc:spChg>
      </pc:sldChg>
      <pc:sldChg chg="del">
        <pc:chgData name="Marly Nick" userId="7c6cda1f-f0d0-41f0-b21f-739d865f3061" providerId="ADAL" clId="{4CF85908-1F42-4DF3-939F-ECC4EA9AD1DA}" dt="2022-09-06T07:09:47.523" v="91" actId="47"/>
        <pc:sldMkLst>
          <pc:docMk/>
          <pc:sldMk cId="830051554" sldId="1409"/>
        </pc:sldMkLst>
      </pc:sldChg>
      <pc:sldChg chg="modSp del mod ord">
        <pc:chgData name="Marly Nick" userId="7c6cda1f-f0d0-41f0-b21f-739d865f3061" providerId="ADAL" clId="{4CF85908-1F42-4DF3-939F-ECC4EA9AD1DA}" dt="2022-09-06T07:27:32.627" v="330" actId="47"/>
        <pc:sldMkLst>
          <pc:docMk/>
          <pc:sldMk cId="3079542851" sldId="1410"/>
        </pc:sldMkLst>
        <pc:spChg chg="mod">
          <ac:chgData name="Marly Nick" userId="7c6cda1f-f0d0-41f0-b21f-739d865f3061" providerId="ADAL" clId="{4CF85908-1F42-4DF3-939F-ECC4EA9AD1DA}" dt="2022-09-06T07:21:59.373" v="252" actId="20577"/>
          <ac:spMkLst>
            <pc:docMk/>
            <pc:sldMk cId="3079542851" sldId="1410"/>
            <ac:spMk id="3" creationId="{00000000-0000-0000-0000-000000000000}"/>
          </ac:spMkLst>
        </pc:spChg>
      </pc:sldChg>
      <pc:sldChg chg="modSp add mod">
        <pc:chgData name="Marly Nick" userId="7c6cda1f-f0d0-41f0-b21f-739d865f3061" providerId="ADAL" clId="{4CF85908-1F42-4DF3-939F-ECC4EA9AD1DA}" dt="2022-09-06T07:10:46.394" v="135" actId="20577"/>
        <pc:sldMkLst>
          <pc:docMk/>
          <pc:sldMk cId="830319966" sldId="1411"/>
        </pc:sldMkLst>
        <pc:spChg chg="mod">
          <ac:chgData name="Marly Nick" userId="7c6cda1f-f0d0-41f0-b21f-739d865f3061" providerId="ADAL" clId="{4CF85908-1F42-4DF3-939F-ECC4EA9AD1DA}" dt="2022-09-06T07:10:46.394" v="135" actId="20577"/>
          <ac:spMkLst>
            <pc:docMk/>
            <pc:sldMk cId="830319966" sldId="1411"/>
            <ac:spMk id="3" creationId="{00000000-0000-0000-0000-000000000000}"/>
          </ac:spMkLst>
        </pc:spChg>
      </pc:sldChg>
      <pc:sldChg chg="modSp add mod modNotesTx">
        <pc:chgData name="Marly Nick" userId="7c6cda1f-f0d0-41f0-b21f-739d865f3061" providerId="ADAL" clId="{4CF85908-1F42-4DF3-939F-ECC4EA9AD1DA}" dt="2022-09-06T08:07:47.017" v="2536" actId="20577"/>
        <pc:sldMkLst>
          <pc:docMk/>
          <pc:sldMk cId="2445661681" sldId="1412"/>
        </pc:sldMkLst>
        <pc:spChg chg="mod">
          <ac:chgData name="Marly Nick" userId="7c6cda1f-f0d0-41f0-b21f-739d865f3061" providerId="ADAL" clId="{4CF85908-1F42-4DF3-939F-ECC4EA9AD1DA}" dt="2022-09-06T08:07:47.017" v="2536" actId="20577"/>
          <ac:spMkLst>
            <pc:docMk/>
            <pc:sldMk cId="2445661681" sldId="1412"/>
            <ac:spMk id="3" creationId="{00000000-0000-0000-0000-000000000000}"/>
          </ac:spMkLst>
        </pc:spChg>
      </pc:sldChg>
      <pc:sldChg chg="new del">
        <pc:chgData name="Marly Nick" userId="7c6cda1f-f0d0-41f0-b21f-739d865f3061" providerId="ADAL" clId="{4CF85908-1F42-4DF3-939F-ECC4EA9AD1DA}" dt="2022-09-06T07:17:11.747" v="168" actId="47"/>
        <pc:sldMkLst>
          <pc:docMk/>
          <pc:sldMk cId="3164047632" sldId="1413"/>
        </pc:sldMkLst>
      </pc:sldChg>
      <pc:sldChg chg="modSp add mod">
        <pc:chgData name="Marly Nick" userId="7c6cda1f-f0d0-41f0-b21f-739d865f3061" providerId="ADAL" clId="{4CF85908-1F42-4DF3-939F-ECC4EA9AD1DA}" dt="2022-09-06T07:21:20.713" v="231"/>
        <pc:sldMkLst>
          <pc:docMk/>
          <pc:sldMk cId="3437613327" sldId="1413"/>
        </pc:sldMkLst>
        <pc:spChg chg="mod">
          <ac:chgData name="Marly Nick" userId="7c6cda1f-f0d0-41f0-b21f-739d865f3061" providerId="ADAL" clId="{4CF85908-1F42-4DF3-939F-ECC4EA9AD1DA}" dt="2022-09-06T07:21:20.713" v="231"/>
          <ac:spMkLst>
            <pc:docMk/>
            <pc:sldMk cId="3437613327" sldId="1413"/>
            <ac:spMk id="3" creationId="{00000000-0000-0000-0000-000000000000}"/>
          </ac:spMkLst>
        </pc:spChg>
      </pc:sldChg>
      <pc:sldChg chg="modSp add mod modNotesTx">
        <pc:chgData name="Marly Nick" userId="7c6cda1f-f0d0-41f0-b21f-739d865f3061" providerId="ADAL" clId="{4CF85908-1F42-4DF3-939F-ECC4EA9AD1DA}" dt="2022-09-06T07:34:22.677" v="800" actId="20577"/>
        <pc:sldMkLst>
          <pc:docMk/>
          <pc:sldMk cId="4283791214" sldId="1414"/>
        </pc:sldMkLst>
        <pc:spChg chg="mod">
          <ac:chgData name="Marly Nick" userId="7c6cda1f-f0d0-41f0-b21f-739d865f3061" providerId="ADAL" clId="{4CF85908-1F42-4DF3-939F-ECC4EA9AD1DA}" dt="2022-09-06T07:34:22.677" v="800" actId="20577"/>
          <ac:spMkLst>
            <pc:docMk/>
            <pc:sldMk cId="4283791214" sldId="1414"/>
            <ac:spMk id="2" creationId="{00000000-0000-0000-0000-000000000000}"/>
          </ac:spMkLst>
        </pc:spChg>
        <pc:spChg chg="mod">
          <ac:chgData name="Marly Nick" userId="7c6cda1f-f0d0-41f0-b21f-739d865f3061" providerId="ADAL" clId="{4CF85908-1F42-4DF3-939F-ECC4EA9AD1DA}" dt="2022-09-06T07:27:21.091" v="328" actId="20577"/>
          <ac:spMkLst>
            <pc:docMk/>
            <pc:sldMk cId="4283791214" sldId="1414"/>
            <ac:spMk id="3" creationId="{00000000-0000-0000-0000-000000000000}"/>
          </ac:spMkLst>
        </pc:spChg>
      </pc:sldChg>
      <pc:sldChg chg="addSp delSp modSp new mod modClrScheme chgLayout">
        <pc:chgData name="Marly Nick" userId="7c6cda1f-f0d0-41f0-b21f-739d865f3061" providerId="ADAL" clId="{4CF85908-1F42-4DF3-939F-ECC4EA9AD1DA}" dt="2022-09-06T07:29:51.890" v="344" actId="14100"/>
        <pc:sldMkLst>
          <pc:docMk/>
          <pc:sldMk cId="3505819102" sldId="1415"/>
        </pc:sldMkLst>
        <pc:spChg chg="del">
          <ac:chgData name="Marly Nick" userId="7c6cda1f-f0d0-41f0-b21f-739d865f3061" providerId="ADAL" clId="{4CF85908-1F42-4DF3-939F-ECC4EA9AD1DA}" dt="2022-09-06T07:28:31.461" v="332" actId="700"/>
          <ac:spMkLst>
            <pc:docMk/>
            <pc:sldMk cId="3505819102" sldId="1415"/>
            <ac:spMk id="2" creationId="{DC6CFB05-B9FD-40BA-B09E-C2E772669222}"/>
          </ac:spMkLst>
        </pc:spChg>
        <pc:spChg chg="mod ord">
          <ac:chgData name="Marly Nick" userId="7c6cda1f-f0d0-41f0-b21f-739d865f3061" providerId="ADAL" clId="{4CF85908-1F42-4DF3-939F-ECC4EA9AD1DA}" dt="2022-09-06T07:28:31.461" v="332" actId="700"/>
          <ac:spMkLst>
            <pc:docMk/>
            <pc:sldMk cId="3505819102" sldId="1415"/>
            <ac:spMk id="3" creationId="{DDAC297E-79D4-42A4-8F17-693176E26456}"/>
          </ac:spMkLst>
        </pc:spChg>
        <pc:spChg chg="del mod ord">
          <ac:chgData name="Marly Nick" userId="7c6cda1f-f0d0-41f0-b21f-739d865f3061" providerId="ADAL" clId="{4CF85908-1F42-4DF3-939F-ECC4EA9AD1DA}" dt="2022-09-06T07:28:31.461" v="332" actId="700"/>
          <ac:spMkLst>
            <pc:docMk/>
            <pc:sldMk cId="3505819102" sldId="1415"/>
            <ac:spMk id="4" creationId="{13EA6BBF-EAE4-4C79-9928-D1D83578152B}"/>
          </ac:spMkLst>
        </pc:spChg>
        <pc:spChg chg="add mod ord">
          <ac:chgData name="Marly Nick" userId="7c6cda1f-f0d0-41f0-b21f-739d865f3061" providerId="ADAL" clId="{4CF85908-1F42-4DF3-939F-ECC4EA9AD1DA}" dt="2022-09-06T07:29:40.759" v="342" actId="20577"/>
          <ac:spMkLst>
            <pc:docMk/>
            <pc:sldMk cId="3505819102" sldId="1415"/>
            <ac:spMk id="5" creationId="{72DD85FF-FBD4-4431-971E-4975F0204AF5}"/>
          </ac:spMkLst>
        </pc:spChg>
        <pc:graphicFrameChg chg="add mod modGraphic">
          <ac:chgData name="Marly Nick" userId="7c6cda1f-f0d0-41f0-b21f-739d865f3061" providerId="ADAL" clId="{4CF85908-1F42-4DF3-939F-ECC4EA9AD1DA}" dt="2022-09-06T07:29:51.890" v="344" actId="14100"/>
          <ac:graphicFrameMkLst>
            <pc:docMk/>
            <pc:sldMk cId="3505819102" sldId="1415"/>
            <ac:graphicFrameMk id="6" creationId="{D3AD74FA-0E16-405A-881B-313672C07826}"/>
          </ac:graphicFrameMkLst>
        </pc:graphicFrameChg>
      </pc:sldChg>
      <pc:sldChg chg="addSp delSp modSp new mod modClrScheme chgLayout">
        <pc:chgData name="Marly Nick" userId="7c6cda1f-f0d0-41f0-b21f-739d865f3061" providerId="ADAL" clId="{4CF85908-1F42-4DF3-939F-ECC4EA9AD1DA}" dt="2022-09-06T07:33:15.934" v="775" actId="313"/>
        <pc:sldMkLst>
          <pc:docMk/>
          <pc:sldMk cId="911464163" sldId="1416"/>
        </pc:sldMkLst>
        <pc:spChg chg="mod ord">
          <ac:chgData name="Marly Nick" userId="7c6cda1f-f0d0-41f0-b21f-739d865f3061" providerId="ADAL" clId="{4CF85908-1F42-4DF3-939F-ECC4EA9AD1DA}" dt="2022-09-06T07:30:15.887" v="346" actId="700"/>
          <ac:spMkLst>
            <pc:docMk/>
            <pc:sldMk cId="911464163" sldId="1416"/>
            <ac:spMk id="2" creationId="{B940D109-6A9F-4A2F-A977-8B5DB65F221C}"/>
          </ac:spMkLst>
        </pc:spChg>
        <pc:spChg chg="del mod ord">
          <ac:chgData name="Marly Nick" userId="7c6cda1f-f0d0-41f0-b21f-739d865f3061" providerId="ADAL" clId="{4CF85908-1F42-4DF3-939F-ECC4EA9AD1DA}" dt="2022-09-06T07:30:15.887" v="346" actId="700"/>
          <ac:spMkLst>
            <pc:docMk/>
            <pc:sldMk cId="911464163" sldId="1416"/>
            <ac:spMk id="3" creationId="{306EC5FF-B9F9-4F63-A54F-347E4ED6A76F}"/>
          </ac:spMkLst>
        </pc:spChg>
        <pc:spChg chg="add mod ord">
          <ac:chgData name="Marly Nick" userId="7c6cda1f-f0d0-41f0-b21f-739d865f3061" providerId="ADAL" clId="{4CF85908-1F42-4DF3-939F-ECC4EA9AD1DA}" dt="2022-09-06T07:31:53.508" v="543" actId="20577"/>
          <ac:spMkLst>
            <pc:docMk/>
            <pc:sldMk cId="911464163" sldId="1416"/>
            <ac:spMk id="4" creationId="{34FEC577-2188-4B69-9360-0154B8B02749}"/>
          </ac:spMkLst>
        </pc:spChg>
        <pc:spChg chg="add mod ord">
          <ac:chgData name="Marly Nick" userId="7c6cda1f-f0d0-41f0-b21f-739d865f3061" providerId="ADAL" clId="{4CF85908-1F42-4DF3-939F-ECC4EA9AD1DA}" dt="2022-09-06T07:33:15.934" v="775" actId="313"/>
          <ac:spMkLst>
            <pc:docMk/>
            <pc:sldMk cId="911464163" sldId="1416"/>
            <ac:spMk id="5" creationId="{C61DDFCC-2A20-4653-BD2B-3119CC77B277}"/>
          </ac:spMkLst>
        </pc:spChg>
      </pc:sldChg>
      <pc:sldChg chg="modSp new mod">
        <pc:chgData name="Marly Nick" userId="7c6cda1f-f0d0-41f0-b21f-739d865f3061" providerId="ADAL" clId="{4CF85908-1F42-4DF3-939F-ECC4EA9AD1DA}" dt="2022-09-06T07:46:21.784" v="1873" actId="6549"/>
        <pc:sldMkLst>
          <pc:docMk/>
          <pc:sldMk cId="377127256" sldId="1417"/>
        </pc:sldMkLst>
        <pc:spChg chg="mod">
          <ac:chgData name="Marly Nick" userId="7c6cda1f-f0d0-41f0-b21f-739d865f3061" providerId="ADAL" clId="{4CF85908-1F42-4DF3-939F-ECC4EA9AD1DA}" dt="2022-09-06T07:46:21.784" v="1873" actId="6549"/>
          <ac:spMkLst>
            <pc:docMk/>
            <pc:sldMk cId="377127256" sldId="1417"/>
            <ac:spMk id="2" creationId="{D3F8D231-46E1-415A-B5CD-905393761E37}"/>
          </ac:spMkLst>
        </pc:spChg>
        <pc:spChg chg="mod">
          <ac:chgData name="Marly Nick" userId="7c6cda1f-f0d0-41f0-b21f-739d865f3061" providerId="ADAL" clId="{4CF85908-1F42-4DF3-939F-ECC4EA9AD1DA}" dt="2022-09-06T07:41:45.107" v="1322" actId="20577"/>
          <ac:spMkLst>
            <pc:docMk/>
            <pc:sldMk cId="377127256" sldId="1417"/>
            <ac:spMk id="4" creationId="{08FB2920-F4EE-4FB1-934C-FA9C4B45BD69}"/>
          </ac:spMkLst>
        </pc:spChg>
      </pc:sldChg>
      <pc:sldChg chg="modSp add mod">
        <pc:chgData name="Marly Nick" userId="7c6cda1f-f0d0-41f0-b21f-739d865f3061" providerId="ADAL" clId="{4CF85908-1F42-4DF3-939F-ECC4EA9AD1DA}" dt="2022-09-06T07:47:17.440" v="1885" actId="20577"/>
        <pc:sldMkLst>
          <pc:docMk/>
          <pc:sldMk cId="3138095503" sldId="1418"/>
        </pc:sldMkLst>
        <pc:spChg chg="mod">
          <ac:chgData name="Marly Nick" userId="7c6cda1f-f0d0-41f0-b21f-739d865f3061" providerId="ADAL" clId="{4CF85908-1F42-4DF3-939F-ECC4EA9AD1DA}" dt="2022-09-06T07:47:17.440" v="1885" actId="20577"/>
          <ac:spMkLst>
            <pc:docMk/>
            <pc:sldMk cId="3138095503" sldId="1418"/>
            <ac:spMk id="3" creationId="{00000000-0000-0000-0000-000000000000}"/>
          </ac:spMkLst>
        </pc:spChg>
      </pc:sldChg>
      <pc:sldChg chg="modSp new mod">
        <pc:chgData name="Marly Nick" userId="7c6cda1f-f0d0-41f0-b21f-739d865f3061" providerId="ADAL" clId="{4CF85908-1F42-4DF3-939F-ECC4EA9AD1DA}" dt="2022-09-06T07:50:37.957" v="2024"/>
        <pc:sldMkLst>
          <pc:docMk/>
          <pc:sldMk cId="954072404" sldId="1419"/>
        </pc:sldMkLst>
        <pc:spChg chg="mod">
          <ac:chgData name="Marly Nick" userId="7c6cda1f-f0d0-41f0-b21f-739d865f3061" providerId="ADAL" clId="{4CF85908-1F42-4DF3-939F-ECC4EA9AD1DA}" dt="2022-09-06T07:50:37.957" v="2024"/>
          <ac:spMkLst>
            <pc:docMk/>
            <pc:sldMk cId="954072404" sldId="1419"/>
            <ac:spMk id="4" creationId="{17DACB40-A1B9-4B20-9774-019EC71FC2CB}"/>
          </ac:spMkLst>
        </pc:spChg>
      </pc:sldChg>
      <pc:sldChg chg="modSp new mod ord">
        <pc:chgData name="Marly Nick" userId="7c6cda1f-f0d0-41f0-b21f-739d865f3061" providerId="ADAL" clId="{4CF85908-1F42-4DF3-939F-ECC4EA9AD1DA}" dt="2022-09-06T07:55:41.108" v="2202"/>
        <pc:sldMkLst>
          <pc:docMk/>
          <pc:sldMk cId="4085753198" sldId="1420"/>
        </pc:sldMkLst>
        <pc:spChg chg="mod">
          <ac:chgData name="Marly Nick" userId="7c6cda1f-f0d0-41f0-b21f-739d865f3061" providerId="ADAL" clId="{4CF85908-1F42-4DF3-939F-ECC4EA9AD1DA}" dt="2022-09-06T07:55:31.017" v="2200" actId="20577"/>
          <ac:spMkLst>
            <pc:docMk/>
            <pc:sldMk cId="4085753198" sldId="1420"/>
            <ac:spMk id="2" creationId="{DF235F4D-156D-4741-A542-0BE10526437B}"/>
          </ac:spMkLst>
        </pc:spChg>
        <pc:spChg chg="mod">
          <ac:chgData name="Marly Nick" userId="7c6cda1f-f0d0-41f0-b21f-739d865f3061" providerId="ADAL" clId="{4CF85908-1F42-4DF3-939F-ECC4EA9AD1DA}" dt="2022-09-06T07:50:30.398" v="2021" actId="20577"/>
          <ac:spMkLst>
            <pc:docMk/>
            <pc:sldMk cId="4085753198" sldId="1420"/>
            <ac:spMk id="4" creationId="{E4277AB7-158C-4981-B04F-6E81F2F62425}"/>
          </ac:spMkLst>
        </pc:spChg>
      </pc:sldChg>
      <pc:sldChg chg="modSp add mod">
        <pc:chgData name="Marly Nick" userId="7c6cda1f-f0d0-41f0-b21f-739d865f3061" providerId="ADAL" clId="{4CF85908-1F42-4DF3-939F-ECC4EA9AD1DA}" dt="2022-09-06T08:08:24.001" v="2583" actId="313"/>
        <pc:sldMkLst>
          <pc:docMk/>
          <pc:sldMk cId="700628931" sldId="1421"/>
        </pc:sldMkLst>
        <pc:spChg chg="mod">
          <ac:chgData name="Marly Nick" userId="7c6cda1f-f0d0-41f0-b21f-739d865f3061" providerId="ADAL" clId="{4CF85908-1F42-4DF3-939F-ECC4EA9AD1DA}" dt="2022-09-06T08:08:24.001" v="2583" actId="313"/>
          <ac:spMkLst>
            <pc:docMk/>
            <pc:sldMk cId="700628931" sldId="1421"/>
            <ac:spMk id="3" creationId="{00000000-0000-0000-0000-000000000000}"/>
          </ac:spMkLst>
        </pc:spChg>
      </pc:sldChg>
      <pc:sldMasterChg chg="delSldLayout">
        <pc:chgData name="Marly Nick" userId="7c6cda1f-f0d0-41f0-b21f-739d865f3061" providerId="ADAL" clId="{4CF85908-1F42-4DF3-939F-ECC4EA9AD1DA}" dt="2022-09-06T07:21:22.480" v="232" actId="47"/>
        <pc:sldMasterMkLst>
          <pc:docMk/>
          <pc:sldMasterMk cId="3465335338" sldId="2147483907"/>
        </pc:sldMasterMkLst>
        <pc:sldLayoutChg chg="del">
          <pc:chgData name="Marly Nick" userId="7c6cda1f-f0d0-41f0-b21f-739d865f3061" providerId="ADAL" clId="{4CF85908-1F42-4DF3-939F-ECC4EA9AD1DA}" dt="2022-09-06T07:21:22.480" v="232" actId="47"/>
          <pc:sldLayoutMkLst>
            <pc:docMk/>
            <pc:sldMasterMk cId="3465335338" sldId="2147483907"/>
            <pc:sldLayoutMk cId="1983385554" sldId="2147483934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C0D0-7AB7-487B-ADF8-3BB3DD4E9E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19EDD-7680-4985-B198-1CBB0F9E96AC}">
      <dgm:prSet/>
      <dgm:spPr/>
      <dgm:t>
        <a:bodyPr/>
        <a:lstStyle/>
        <a:p>
          <a:pPr rtl="0"/>
          <a:r>
            <a:rPr dirty="0" smtClean="0"/>
            <a:t>Co</a:t>
          </a:r>
          <a:r>
            <a:rPr lang="en-US" dirty="0" smtClean="0"/>
            <a:t>o</a:t>
          </a:r>
          <a:r>
            <a:rPr dirty="0" smtClean="0"/>
            <a:t>rdinati</a:t>
          </a:r>
          <a:r>
            <a:rPr lang="en-US" dirty="0" smtClean="0"/>
            <a:t>on of the electronic processes</a:t>
          </a:r>
          <a:endParaRPr lang="nl-BE" dirty="0"/>
        </a:p>
      </dgm:t>
    </dgm:pt>
    <dgm:pt modelId="{2FC221D4-82FE-4089-96B1-E14722E33943}" type="parTrans" cxnId="{2D283A8C-B4A3-4152-B8A6-4729DCCC852F}">
      <dgm:prSet/>
      <dgm:spPr/>
      <dgm:t>
        <a:bodyPr/>
        <a:lstStyle/>
        <a:p>
          <a:endParaRPr lang="en-US"/>
        </a:p>
      </dgm:t>
    </dgm:pt>
    <dgm:pt modelId="{C698564A-6110-4602-9450-B172C3825847}" type="sibTrans" cxnId="{2D283A8C-B4A3-4152-B8A6-4729DCCC852F}">
      <dgm:prSet/>
      <dgm:spPr/>
      <dgm:t>
        <a:bodyPr/>
        <a:lstStyle/>
        <a:p>
          <a:endParaRPr lang="en-US"/>
        </a:p>
      </dgm:t>
    </dgm:pt>
    <dgm:pt modelId="{426C232F-332D-4FF2-A820-7A068898BF0D}">
      <dgm:prSet/>
      <dgm:spPr/>
      <dgm:t>
        <a:bodyPr/>
        <a:lstStyle/>
        <a:p>
          <a:pPr rtl="0"/>
          <a:r>
            <a:rPr dirty="0" smtClean="0"/>
            <a:t>Portal </a:t>
          </a:r>
          <a:endParaRPr lang="nl-BE" dirty="0"/>
        </a:p>
      </dgm:t>
    </dgm:pt>
    <dgm:pt modelId="{76543072-ED0A-4EFB-9174-9DC2D0CB754B}" type="parTrans" cxnId="{48331867-FF99-498B-92E1-5B05B35773A9}">
      <dgm:prSet/>
      <dgm:spPr/>
      <dgm:t>
        <a:bodyPr/>
        <a:lstStyle/>
        <a:p>
          <a:endParaRPr lang="en-US"/>
        </a:p>
      </dgm:t>
    </dgm:pt>
    <dgm:pt modelId="{0FF22A80-B924-4C97-9785-6DB4BF018886}" type="sibTrans" cxnId="{48331867-FF99-498B-92E1-5B05B35773A9}">
      <dgm:prSet/>
      <dgm:spPr/>
      <dgm:t>
        <a:bodyPr/>
        <a:lstStyle/>
        <a:p>
          <a:endParaRPr lang="en-US"/>
        </a:p>
      </dgm:t>
    </dgm:pt>
    <dgm:pt modelId="{AE2357B3-F8D1-4E13-B807-E393E9FC5539}">
      <dgm:prSet/>
      <dgm:spPr/>
      <dgm:t>
        <a:bodyPr/>
        <a:lstStyle/>
        <a:p>
          <a:pPr rtl="0"/>
          <a:r>
            <a:rPr lang="en-US" dirty="0" smtClean="0"/>
            <a:t>Integrated user and access management system</a:t>
          </a:r>
          <a:endParaRPr lang="nl-BE" dirty="0"/>
        </a:p>
      </dgm:t>
    </dgm:pt>
    <dgm:pt modelId="{DF983F23-5BAE-428F-AFD9-BF0943C63ACC}" type="parTrans" cxnId="{C4084BF0-F635-4676-89A9-D65F024FF168}">
      <dgm:prSet/>
      <dgm:spPr/>
      <dgm:t>
        <a:bodyPr/>
        <a:lstStyle/>
        <a:p>
          <a:endParaRPr lang="en-US"/>
        </a:p>
      </dgm:t>
    </dgm:pt>
    <dgm:pt modelId="{486EB6E6-F0BE-4E7B-A3F0-7DC5C5021754}" type="sibTrans" cxnId="{C4084BF0-F635-4676-89A9-D65F024FF168}">
      <dgm:prSet/>
      <dgm:spPr/>
      <dgm:t>
        <a:bodyPr/>
        <a:lstStyle/>
        <a:p>
          <a:endParaRPr lang="en-US"/>
        </a:p>
      </dgm:t>
    </dgm:pt>
    <dgm:pt modelId="{81FDCA61-7A32-4339-89E8-DD3704FB86F4}">
      <dgm:prSet/>
      <dgm:spPr/>
      <dgm:t>
        <a:bodyPr/>
        <a:lstStyle/>
        <a:p>
          <a:pPr rtl="0"/>
          <a:r>
            <a:rPr lang="en-US" dirty="0" smtClean="0"/>
            <a:t>Management of </a:t>
          </a:r>
          <a:r>
            <a:rPr dirty="0" smtClean="0"/>
            <a:t>loggings</a:t>
          </a:r>
          <a:endParaRPr lang="nl-BE" dirty="0"/>
        </a:p>
      </dgm:t>
    </dgm:pt>
    <dgm:pt modelId="{4F5E6841-070D-4563-B23E-8C64EC2E827B}" type="parTrans" cxnId="{7B7E50D4-65C6-4E3C-995E-1A1ABF6FDBCF}">
      <dgm:prSet/>
      <dgm:spPr/>
      <dgm:t>
        <a:bodyPr/>
        <a:lstStyle/>
        <a:p>
          <a:endParaRPr lang="en-US"/>
        </a:p>
      </dgm:t>
    </dgm:pt>
    <dgm:pt modelId="{4922DE05-E610-4796-BFBC-E068300788D1}" type="sibTrans" cxnId="{7B7E50D4-65C6-4E3C-995E-1A1ABF6FDBCF}">
      <dgm:prSet/>
      <dgm:spPr/>
      <dgm:t>
        <a:bodyPr/>
        <a:lstStyle/>
        <a:p>
          <a:endParaRPr lang="en-US"/>
        </a:p>
      </dgm:t>
    </dgm:pt>
    <dgm:pt modelId="{F9B22A10-E2AD-420E-86FD-C6A619FB34C3}">
      <dgm:prSet/>
      <dgm:spPr/>
      <dgm:t>
        <a:bodyPr/>
        <a:lstStyle/>
        <a:p>
          <a:pPr rtl="0"/>
          <a:r>
            <a:rPr dirty="0" smtClean="0"/>
            <a:t>System </a:t>
          </a:r>
          <a:r>
            <a:rPr lang="en-US" dirty="0" smtClean="0"/>
            <a:t>for</a:t>
          </a:r>
          <a:r>
            <a:rPr dirty="0" smtClean="0"/>
            <a:t> </a:t>
          </a:r>
          <a:r>
            <a:rPr dirty="0"/>
            <a:t>end-to-end </a:t>
          </a:r>
          <a:r>
            <a:rPr lang="en-US" dirty="0" smtClean="0"/>
            <a:t>encryption</a:t>
          </a:r>
          <a:endParaRPr lang="nl-BE" dirty="0"/>
        </a:p>
      </dgm:t>
    </dgm:pt>
    <dgm:pt modelId="{51614E59-5D94-439C-A07A-61525828432A}" type="parTrans" cxnId="{F52E67DC-23C4-4525-AAFE-F3400258F7D3}">
      <dgm:prSet/>
      <dgm:spPr/>
      <dgm:t>
        <a:bodyPr/>
        <a:lstStyle/>
        <a:p>
          <a:endParaRPr lang="en-US"/>
        </a:p>
      </dgm:t>
    </dgm:pt>
    <dgm:pt modelId="{C995947A-877C-455B-BB65-7FBC6937BA2D}" type="sibTrans" cxnId="{F52E67DC-23C4-4525-AAFE-F3400258F7D3}">
      <dgm:prSet/>
      <dgm:spPr/>
      <dgm:t>
        <a:bodyPr/>
        <a:lstStyle/>
        <a:p>
          <a:endParaRPr lang="en-US"/>
        </a:p>
      </dgm:t>
    </dgm:pt>
    <dgm:pt modelId="{DE482DF0-5C86-4767-9CE5-54725DF28573}">
      <dgm:prSet/>
      <dgm:spPr/>
      <dgm:t>
        <a:bodyPr/>
        <a:lstStyle/>
        <a:p>
          <a:pPr rtl="0"/>
          <a:r>
            <a:rPr lang="fr-BE" dirty="0" smtClean="0">
              <a:solidFill>
                <a:srgbClr val="3E6E5A"/>
              </a:solidFill>
            </a:rPr>
            <a:t>eHealth</a:t>
          </a:r>
          <a:r>
            <a:rPr dirty="0"/>
            <a:t>Box</a:t>
          </a:r>
          <a:endParaRPr lang="nl-BE" dirty="0"/>
        </a:p>
      </dgm:t>
    </dgm:pt>
    <dgm:pt modelId="{BF1F2008-AABF-4483-9D7B-58A40034FD6C}" type="parTrans" cxnId="{1310D4E3-793B-4536-BE37-788F54627977}">
      <dgm:prSet/>
      <dgm:spPr/>
      <dgm:t>
        <a:bodyPr/>
        <a:lstStyle/>
        <a:p>
          <a:endParaRPr lang="en-US"/>
        </a:p>
      </dgm:t>
    </dgm:pt>
    <dgm:pt modelId="{4D6A567C-A21A-42BF-9F41-7BF71E18F454}" type="sibTrans" cxnId="{1310D4E3-793B-4536-BE37-788F54627977}">
      <dgm:prSet/>
      <dgm:spPr/>
      <dgm:t>
        <a:bodyPr/>
        <a:lstStyle/>
        <a:p>
          <a:endParaRPr lang="en-US"/>
        </a:p>
      </dgm:t>
    </dgm:pt>
    <dgm:pt modelId="{3069D4A7-A9EB-432B-8415-5BE83922B144}">
      <dgm:prSet/>
      <dgm:spPr/>
      <dgm:t>
        <a:bodyPr/>
        <a:lstStyle/>
        <a:p>
          <a:pPr rtl="0"/>
          <a:r>
            <a:t>Timestamping</a:t>
          </a:r>
          <a:endParaRPr lang="nl-BE"/>
        </a:p>
      </dgm:t>
    </dgm:pt>
    <dgm:pt modelId="{9A7D73A8-C0A9-4B8A-9838-7588537C14AA}" type="parTrans" cxnId="{62233745-3DC7-4513-AFFE-85579EDF5340}">
      <dgm:prSet/>
      <dgm:spPr/>
      <dgm:t>
        <a:bodyPr/>
        <a:lstStyle/>
        <a:p>
          <a:endParaRPr lang="en-US"/>
        </a:p>
      </dgm:t>
    </dgm:pt>
    <dgm:pt modelId="{DFE1D077-B434-438C-B525-DD545C84AAA3}" type="sibTrans" cxnId="{62233745-3DC7-4513-AFFE-85579EDF5340}">
      <dgm:prSet/>
      <dgm:spPr/>
      <dgm:t>
        <a:bodyPr/>
        <a:lstStyle/>
        <a:p>
          <a:endParaRPr lang="en-US"/>
        </a:p>
      </dgm:t>
    </dgm:pt>
    <dgm:pt modelId="{53250AAA-89D6-4377-B3C0-0E5BF972A3C0}">
      <dgm:prSet/>
      <dgm:spPr/>
      <dgm:t>
        <a:bodyPr/>
        <a:lstStyle/>
        <a:p>
          <a:pPr rtl="0"/>
          <a:r>
            <a:rPr dirty="0" smtClean="0"/>
            <a:t>Coding </a:t>
          </a:r>
          <a:r>
            <a:rPr lang="en-US" dirty="0" smtClean="0"/>
            <a:t>and</a:t>
          </a:r>
          <a:r>
            <a:rPr dirty="0" smtClean="0"/>
            <a:t> </a:t>
          </a:r>
          <a:r>
            <a:rPr dirty="0" err="1" smtClean="0"/>
            <a:t>anon</a:t>
          </a:r>
          <a:r>
            <a:rPr lang="en-US" dirty="0" err="1" smtClean="0"/>
            <a:t>y</a:t>
          </a:r>
          <a:r>
            <a:rPr dirty="0" err="1" smtClean="0"/>
            <a:t>mising</a:t>
          </a:r>
          <a:endParaRPr lang="nl-BE" dirty="0"/>
        </a:p>
      </dgm:t>
    </dgm:pt>
    <dgm:pt modelId="{470AA8AF-6A66-4DE7-8F3A-D2B315A90BE8}" type="parTrans" cxnId="{3AA5B55E-BAFF-4E59-844F-0B3A890F9AB2}">
      <dgm:prSet/>
      <dgm:spPr/>
      <dgm:t>
        <a:bodyPr/>
        <a:lstStyle/>
        <a:p>
          <a:endParaRPr lang="en-US"/>
        </a:p>
      </dgm:t>
    </dgm:pt>
    <dgm:pt modelId="{4828047A-C139-4049-9231-4057A0E3B9D2}" type="sibTrans" cxnId="{3AA5B55E-BAFF-4E59-844F-0B3A890F9AB2}">
      <dgm:prSet/>
      <dgm:spPr/>
      <dgm:t>
        <a:bodyPr/>
        <a:lstStyle/>
        <a:p>
          <a:endParaRPr lang="en-US"/>
        </a:p>
      </dgm:t>
    </dgm:pt>
    <dgm:pt modelId="{ADE4E262-EB9E-448C-8B46-6B6521E6B92F}">
      <dgm:prSet/>
      <dgm:spPr/>
      <dgm:t>
        <a:bodyPr/>
        <a:lstStyle/>
        <a:p>
          <a:pPr rtl="0"/>
          <a:r>
            <a:rPr lang="en-US" dirty="0" smtClean="0"/>
            <a:t>Consultation of National register and CBSS registers</a:t>
          </a:r>
          <a:endParaRPr lang="nl-BE" dirty="0"/>
        </a:p>
      </dgm:t>
    </dgm:pt>
    <dgm:pt modelId="{28664F9A-4277-4158-A312-1D48A34DD546}" type="parTrans" cxnId="{DB050EC4-F2AC-4ACB-BEFA-69C14AE7D74E}">
      <dgm:prSet/>
      <dgm:spPr/>
      <dgm:t>
        <a:bodyPr/>
        <a:lstStyle/>
        <a:p>
          <a:endParaRPr lang="en-US"/>
        </a:p>
      </dgm:t>
    </dgm:pt>
    <dgm:pt modelId="{DC8C0C9F-FA74-4A97-BA58-15F42B37D9FB}" type="sibTrans" cxnId="{DB050EC4-F2AC-4ACB-BEFA-69C14AE7D74E}">
      <dgm:prSet/>
      <dgm:spPr/>
      <dgm:t>
        <a:bodyPr/>
        <a:lstStyle/>
        <a:p>
          <a:endParaRPr lang="en-US"/>
        </a:p>
      </dgm:t>
    </dgm:pt>
    <dgm:pt modelId="{66800CA2-1263-488B-9901-BF5AA9A26379}">
      <dgm:prSet/>
      <dgm:spPr/>
      <dgm:t>
        <a:bodyPr/>
        <a:lstStyle/>
        <a:p>
          <a:pPr rtl="0"/>
          <a:r>
            <a:rPr lang="en-US" dirty="0" smtClean="0"/>
            <a:t>Reference directories</a:t>
          </a:r>
          <a:r>
            <a:rPr dirty="0" smtClean="0"/>
            <a:t> (</a:t>
          </a:r>
          <a:r>
            <a:rPr lang="nl-BE" dirty="0" smtClean="0"/>
            <a:t>hub-</a:t>
          </a:r>
          <a:r>
            <a:rPr dirty="0" err="1" smtClean="0"/>
            <a:t>metahub</a:t>
          </a:r>
          <a:r>
            <a:rPr lang="nl-BE" dirty="0" smtClean="0"/>
            <a:t> system</a:t>
          </a:r>
          <a:r>
            <a:rPr dirty="0" smtClean="0"/>
            <a:t>)</a:t>
          </a:r>
          <a:endParaRPr lang="nl-BE" dirty="0"/>
        </a:p>
      </dgm:t>
    </dgm:pt>
    <dgm:pt modelId="{FE2E1471-E52D-466A-A76C-4BB5F19A90C2}" type="parTrans" cxnId="{CC959A60-F5E3-4CBA-B49F-D1CC8967392E}">
      <dgm:prSet/>
      <dgm:spPr/>
      <dgm:t>
        <a:bodyPr/>
        <a:lstStyle/>
        <a:p>
          <a:endParaRPr lang="en-US"/>
        </a:p>
      </dgm:t>
    </dgm:pt>
    <dgm:pt modelId="{5B01B5E3-2F09-44F6-BDF4-59AE3DD792F4}" type="sibTrans" cxnId="{CC959A60-F5E3-4CBA-B49F-D1CC8967392E}">
      <dgm:prSet/>
      <dgm:spPr/>
      <dgm:t>
        <a:bodyPr/>
        <a:lstStyle/>
        <a:p>
          <a:endParaRPr lang="en-US"/>
        </a:p>
      </dgm:t>
    </dgm:pt>
    <dgm:pt modelId="{9E029134-162C-442E-A062-F55ADB999C33}" type="pres">
      <dgm:prSet presAssocID="{D1B0C0D0-7AB7-487B-ADF8-3BB3DD4E9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777AF-AE30-4678-946F-1FF94928EBDC}" type="pres">
      <dgm:prSet presAssocID="{E7919EDD-7680-4985-B198-1CBB0F9E96AC}" presName="composite" presStyleCnt="0"/>
      <dgm:spPr/>
    </dgm:pt>
    <dgm:pt modelId="{7A8D609C-F894-4686-8594-F633FD78C201}" type="pres">
      <dgm:prSet presAssocID="{E7919EDD-7680-4985-B198-1CBB0F9E96AC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0EC11-24E0-4E0C-8101-DB576F31F9D2}" type="pres">
      <dgm:prSet presAssocID="{E7919EDD-7680-4985-B198-1CBB0F9E96AC}" presName="rect2" presStyleLbl="fgImgPlace1" presStyleIdx="0" presStyleCnt="1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05A6FE-D318-4A98-A922-671C581530DC}" type="pres">
      <dgm:prSet presAssocID="{C698564A-6110-4602-9450-B172C3825847}" presName="sibTrans" presStyleCnt="0"/>
      <dgm:spPr/>
    </dgm:pt>
    <dgm:pt modelId="{85CFEB57-FC52-4321-A97D-3211B5D63D4D}" type="pres">
      <dgm:prSet presAssocID="{426C232F-332D-4FF2-A820-7A068898BF0D}" presName="composite" presStyleCnt="0"/>
      <dgm:spPr/>
    </dgm:pt>
    <dgm:pt modelId="{A9AE0183-4578-4303-9373-BBB0DAF179FE}" type="pres">
      <dgm:prSet presAssocID="{426C232F-332D-4FF2-A820-7A068898BF0D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B8C5E-ACC5-4AEA-AC3B-15C53CC548C0}" type="pres">
      <dgm:prSet presAssocID="{426C232F-332D-4FF2-A820-7A068898BF0D}" presName="rect2" presStyleLbl="fgImgPlace1" presStyleIdx="1" presStyleCnt="1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F2FDF0-8F29-4351-969E-A1025413C53F}" type="pres">
      <dgm:prSet presAssocID="{0FF22A80-B924-4C97-9785-6DB4BF018886}" presName="sibTrans" presStyleCnt="0"/>
      <dgm:spPr/>
    </dgm:pt>
    <dgm:pt modelId="{51949F69-36F9-42ED-A197-4A357D3FCC84}" type="pres">
      <dgm:prSet presAssocID="{AE2357B3-F8D1-4E13-B807-E393E9FC5539}" presName="composite" presStyleCnt="0"/>
      <dgm:spPr/>
    </dgm:pt>
    <dgm:pt modelId="{DC5DD086-89E5-4CD9-B1D2-0E7FF2C522A2}" type="pres">
      <dgm:prSet presAssocID="{AE2357B3-F8D1-4E13-B807-E393E9FC553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E190B-7605-44A7-B19B-482157C4ED09}" type="pres">
      <dgm:prSet presAssocID="{AE2357B3-F8D1-4E13-B807-E393E9FC5539}" presName="rect2" presStyleLbl="fgImgPlace1" presStyleIdx="2" presStyleCnt="10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0A896D-7DD0-4D28-BE08-D3B8F3F2A8C6}" type="pres">
      <dgm:prSet presAssocID="{486EB6E6-F0BE-4E7B-A3F0-7DC5C5021754}" presName="sibTrans" presStyleCnt="0"/>
      <dgm:spPr/>
    </dgm:pt>
    <dgm:pt modelId="{09DCF082-D387-4036-A517-A57508B9F296}" type="pres">
      <dgm:prSet presAssocID="{81FDCA61-7A32-4339-89E8-DD3704FB86F4}" presName="composite" presStyleCnt="0"/>
      <dgm:spPr/>
    </dgm:pt>
    <dgm:pt modelId="{6F6ACCCA-7573-4F27-BB76-D1BFA52EAEE3}" type="pres">
      <dgm:prSet presAssocID="{81FDCA61-7A32-4339-89E8-DD3704FB86F4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43AE-FBAE-4418-8D10-10B1481C95AF}" type="pres">
      <dgm:prSet presAssocID="{81FDCA61-7A32-4339-89E8-DD3704FB86F4}" presName="rect2" presStyleLbl="fgImgPlace1" presStyleIdx="3" presStyleCnt="1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838AD4-66C5-4737-8D8D-66F3281C6FE1}" type="pres">
      <dgm:prSet presAssocID="{4922DE05-E610-4796-BFBC-E068300788D1}" presName="sibTrans" presStyleCnt="0"/>
      <dgm:spPr/>
    </dgm:pt>
    <dgm:pt modelId="{0F749A16-F5F6-45E8-9E08-2382EA901724}" type="pres">
      <dgm:prSet presAssocID="{F9B22A10-E2AD-420E-86FD-C6A619FB34C3}" presName="composite" presStyleCnt="0"/>
      <dgm:spPr/>
    </dgm:pt>
    <dgm:pt modelId="{610D24CD-EC64-4585-8806-7B24163BBCA5}" type="pres">
      <dgm:prSet presAssocID="{F9B22A10-E2AD-420E-86FD-C6A619FB34C3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7189-38FA-44FB-9886-A25D865375A4}" type="pres">
      <dgm:prSet presAssocID="{F9B22A10-E2AD-420E-86FD-C6A619FB34C3}" presName="rect2" presStyleLbl="fgImgPlace1" presStyleIdx="4" presStyleCnt="10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0690CA7-5AC0-41CF-B946-24781BCFD1A5}" type="pres">
      <dgm:prSet presAssocID="{C995947A-877C-455B-BB65-7FBC6937BA2D}" presName="sibTrans" presStyleCnt="0"/>
      <dgm:spPr/>
    </dgm:pt>
    <dgm:pt modelId="{B7B3EDE5-7630-4030-822E-F5E4C9706E85}" type="pres">
      <dgm:prSet presAssocID="{DE482DF0-5C86-4767-9CE5-54725DF28573}" presName="composite" presStyleCnt="0"/>
      <dgm:spPr/>
    </dgm:pt>
    <dgm:pt modelId="{4F50CB91-2850-4662-936D-F5CF85EB32D2}" type="pres">
      <dgm:prSet presAssocID="{DE482DF0-5C86-4767-9CE5-54725DF28573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38FB2-A96C-4D7A-A866-6D7BE57189A0}" type="pres">
      <dgm:prSet presAssocID="{DE482DF0-5C86-4767-9CE5-54725DF28573}" presName="rect2" presStyleLbl="fgImgPlace1" presStyleIdx="5" presStyleCnt="10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ADA039-4E63-4656-B69A-9CDE6DF7D22E}" type="pres">
      <dgm:prSet presAssocID="{4D6A567C-A21A-42BF-9F41-7BF71E18F454}" presName="sibTrans" presStyleCnt="0"/>
      <dgm:spPr/>
    </dgm:pt>
    <dgm:pt modelId="{617E62FE-8B7F-4345-A007-B8285279A613}" type="pres">
      <dgm:prSet presAssocID="{3069D4A7-A9EB-432B-8415-5BE83922B144}" presName="composite" presStyleCnt="0"/>
      <dgm:spPr/>
    </dgm:pt>
    <dgm:pt modelId="{9C5C0C8B-F255-4694-B3C6-8BE7DBC5F7E5}" type="pres">
      <dgm:prSet presAssocID="{3069D4A7-A9EB-432B-8415-5BE83922B144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14B50-194E-4A93-B9D9-20BB56D81973}" type="pres">
      <dgm:prSet presAssocID="{3069D4A7-A9EB-432B-8415-5BE83922B144}" presName="rect2" presStyleLbl="fgImgPlace1" presStyleIdx="6" presStyleCnt="10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5C64CB-AB52-41A1-B231-D8699C0C625F}" type="pres">
      <dgm:prSet presAssocID="{DFE1D077-B434-438C-B525-DD545C84AAA3}" presName="sibTrans" presStyleCnt="0"/>
      <dgm:spPr/>
    </dgm:pt>
    <dgm:pt modelId="{F8E94CFA-B945-48E5-BE10-370DD69F16A4}" type="pres">
      <dgm:prSet presAssocID="{53250AAA-89D6-4377-B3C0-0E5BF972A3C0}" presName="composite" presStyleCnt="0"/>
      <dgm:spPr/>
    </dgm:pt>
    <dgm:pt modelId="{411BB13E-A3FD-42F9-8D3A-DD2DDC4A3516}" type="pres">
      <dgm:prSet presAssocID="{53250AAA-89D6-4377-B3C0-0E5BF972A3C0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EA1E-D7DB-4E74-806D-4590DBE781A3}" type="pres">
      <dgm:prSet presAssocID="{53250AAA-89D6-4377-B3C0-0E5BF972A3C0}" presName="rect2" presStyleLbl="fgImgPlace1" presStyleIdx="7" presStyleCnt="10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819F3B-727A-4EDF-BC16-FDFFBB563868}" type="pres">
      <dgm:prSet presAssocID="{4828047A-C139-4049-9231-4057A0E3B9D2}" presName="sibTrans" presStyleCnt="0"/>
      <dgm:spPr/>
    </dgm:pt>
    <dgm:pt modelId="{BB272E9F-26C5-4655-93E5-F3616BF119CC}" type="pres">
      <dgm:prSet presAssocID="{ADE4E262-EB9E-448C-8B46-6B6521E6B92F}" presName="composite" presStyleCnt="0"/>
      <dgm:spPr/>
    </dgm:pt>
    <dgm:pt modelId="{E0757731-3698-433B-8E7C-2EB749869931}" type="pres">
      <dgm:prSet presAssocID="{ADE4E262-EB9E-448C-8B46-6B6521E6B92F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FD9EA-3509-4D4C-98D4-BC741BA871D8}" type="pres">
      <dgm:prSet presAssocID="{ADE4E262-EB9E-448C-8B46-6B6521E6B92F}" presName="rect2" presStyleLbl="fgImgPlace1" presStyleIdx="8" presStyleCnt="10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79B97D2-0F97-437F-8686-ABD1B910F38F}" type="pres">
      <dgm:prSet presAssocID="{DC8C0C9F-FA74-4A97-BA58-15F42B37D9FB}" presName="sibTrans" presStyleCnt="0"/>
      <dgm:spPr/>
    </dgm:pt>
    <dgm:pt modelId="{0216C3D0-FCC6-4B0C-AA10-7E78E85A1DE2}" type="pres">
      <dgm:prSet presAssocID="{66800CA2-1263-488B-9901-BF5AA9A26379}" presName="composite" presStyleCnt="0"/>
      <dgm:spPr/>
    </dgm:pt>
    <dgm:pt modelId="{22C56DC3-2158-416C-A2CA-0A41276F6E72}" type="pres">
      <dgm:prSet presAssocID="{66800CA2-1263-488B-9901-BF5AA9A2637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F0339-AF8A-4C55-81EF-EEBFD25A8379}" type="pres">
      <dgm:prSet presAssocID="{66800CA2-1263-488B-9901-BF5AA9A26379}" presName="rect2" presStyleLbl="fgImgPlace1" presStyleIdx="9" presStyleCnt="10"/>
      <dgm:spPr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F029D55-F3C4-4B55-BA47-2A3855D24838}" type="presOf" srcId="{53250AAA-89D6-4377-B3C0-0E5BF972A3C0}" destId="{411BB13E-A3FD-42F9-8D3A-DD2DDC4A3516}" srcOrd="0" destOrd="0" presId="urn:microsoft.com/office/officeart/2008/layout/PictureStrips"/>
    <dgm:cxn modelId="{607ED0F1-DC27-41FB-A67C-724A8673BB94}" type="presOf" srcId="{ADE4E262-EB9E-448C-8B46-6B6521E6B92F}" destId="{E0757731-3698-433B-8E7C-2EB749869931}" srcOrd="0" destOrd="0" presId="urn:microsoft.com/office/officeart/2008/layout/PictureStrips"/>
    <dgm:cxn modelId="{7B7E50D4-65C6-4E3C-995E-1A1ABF6FDBCF}" srcId="{D1B0C0D0-7AB7-487B-ADF8-3BB3DD4E9EE7}" destId="{81FDCA61-7A32-4339-89E8-DD3704FB86F4}" srcOrd="3" destOrd="0" parTransId="{4F5E6841-070D-4563-B23E-8C64EC2E827B}" sibTransId="{4922DE05-E610-4796-BFBC-E068300788D1}"/>
    <dgm:cxn modelId="{C4084BF0-F635-4676-89A9-D65F024FF168}" srcId="{D1B0C0D0-7AB7-487B-ADF8-3BB3DD4E9EE7}" destId="{AE2357B3-F8D1-4E13-B807-E393E9FC5539}" srcOrd="2" destOrd="0" parTransId="{DF983F23-5BAE-428F-AFD9-BF0943C63ACC}" sibTransId="{486EB6E6-F0BE-4E7B-A3F0-7DC5C5021754}"/>
    <dgm:cxn modelId="{3AA5B55E-BAFF-4E59-844F-0B3A890F9AB2}" srcId="{D1B0C0D0-7AB7-487B-ADF8-3BB3DD4E9EE7}" destId="{53250AAA-89D6-4377-B3C0-0E5BF972A3C0}" srcOrd="7" destOrd="0" parTransId="{470AA8AF-6A66-4DE7-8F3A-D2B315A90BE8}" sibTransId="{4828047A-C139-4049-9231-4057A0E3B9D2}"/>
    <dgm:cxn modelId="{DB050EC4-F2AC-4ACB-BEFA-69C14AE7D74E}" srcId="{D1B0C0D0-7AB7-487B-ADF8-3BB3DD4E9EE7}" destId="{ADE4E262-EB9E-448C-8B46-6B6521E6B92F}" srcOrd="8" destOrd="0" parTransId="{28664F9A-4277-4158-A312-1D48A34DD546}" sibTransId="{DC8C0C9F-FA74-4A97-BA58-15F42B37D9FB}"/>
    <dgm:cxn modelId="{CF7B18B8-D469-4E7A-9426-CD748ACB6A00}" type="presOf" srcId="{E7919EDD-7680-4985-B198-1CBB0F9E96AC}" destId="{7A8D609C-F894-4686-8594-F633FD78C201}" srcOrd="0" destOrd="0" presId="urn:microsoft.com/office/officeart/2008/layout/PictureStrips"/>
    <dgm:cxn modelId="{165201F7-2674-47E8-BAD5-87A1CCA76D37}" type="presOf" srcId="{DE482DF0-5C86-4767-9CE5-54725DF28573}" destId="{4F50CB91-2850-4662-936D-F5CF85EB32D2}" srcOrd="0" destOrd="0" presId="urn:microsoft.com/office/officeart/2008/layout/PictureStrips"/>
    <dgm:cxn modelId="{87241E27-BE41-423C-9850-707F1B7F0681}" type="presOf" srcId="{AE2357B3-F8D1-4E13-B807-E393E9FC5539}" destId="{DC5DD086-89E5-4CD9-B1D2-0E7FF2C522A2}" srcOrd="0" destOrd="0" presId="urn:microsoft.com/office/officeart/2008/layout/PictureStrips"/>
    <dgm:cxn modelId="{2D283A8C-B4A3-4152-B8A6-4729DCCC852F}" srcId="{D1B0C0D0-7AB7-487B-ADF8-3BB3DD4E9EE7}" destId="{E7919EDD-7680-4985-B198-1CBB0F9E96AC}" srcOrd="0" destOrd="0" parTransId="{2FC221D4-82FE-4089-96B1-E14722E33943}" sibTransId="{C698564A-6110-4602-9450-B172C3825847}"/>
    <dgm:cxn modelId="{F52E67DC-23C4-4525-AAFE-F3400258F7D3}" srcId="{D1B0C0D0-7AB7-487B-ADF8-3BB3DD4E9EE7}" destId="{F9B22A10-E2AD-420E-86FD-C6A619FB34C3}" srcOrd="4" destOrd="0" parTransId="{51614E59-5D94-439C-A07A-61525828432A}" sibTransId="{C995947A-877C-455B-BB65-7FBC6937BA2D}"/>
    <dgm:cxn modelId="{CC959A60-F5E3-4CBA-B49F-D1CC8967392E}" srcId="{D1B0C0D0-7AB7-487B-ADF8-3BB3DD4E9EE7}" destId="{66800CA2-1263-488B-9901-BF5AA9A26379}" srcOrd="9" destOrd="0" parTransId="{FE2E1471-E52D-466A-A76C-4BB5F19A90C2}" sibTransId="{5B01B5E3-2F09-44F6-BDF4-59AE3DD792F4}"/>
    <dgm:cxn modelId="{5875A5CC-5403-4E63-9D89-C3B173377555}" type="presOf" srcId="{D1B0C0D0-7AB7-487B-ADF8-3BB3DD4E9EE7}" destId="{9E029134-162C-442E-A062-F55ADB999C33}" srcOrd="0" destOrd="0" presId="urn:microsoft.com/office/officeart/2008/layout/PictureStrips"/>
    <dgm:cxn modelId="{5B6B4003-61BB-47C8-A112-B3134BC120C6}" type="presOf" srcId="{66800CA2-1263-488B-9901-BF5AA9A26379}" destId="{22C56DC3-2158-416C-A2CA-0A41276F6E72}" srcOrd="0" destOrd="0" presId="urn:microsoft.com/office/officeart/2008/layout/PictureStrips"/>
    <dgm:cxn modelId="{CDB7F2D2-0390-44D6-A3CE-1FD1206C9CB4}" type="presOf" srcId="{426C232F-332D-4FF2-A820-7A068898BF0D}" destId="{A9AE0183-4578-4303-9373-BBB0DAF179FE}" srcOrd="0" destOrd="0" presId="urn:microsoft.com/office/officeart/2008/layout/PictureStrips"/>
    <dgm:cxn modelId="{65949B95-8A47-42EB-AA18-13779DD0E687}" type="presOf" srcId="{3069D4A7-A9EB-432B-8415-5BE83922B144}" destId="{9C5C0C8B-F255-4694-B3C6-8BE7DBC5F7E5}" srcOrd="0" destOrd="0" presId="urn:microsoft.com/office/officeart/2008/layout/PictureStrips"/>
    <dgm:cxn modelId="{9B9B85D9-2365-4064-B28B-A316E251AD35}" type="presOf" srcId="{81FDCA61-7A32-4339-89E8-DD3704FB86F4}" destId="{6F6ACCCA-7573-4F27-BB76-D1BFA52EAEE3}" srcOrd="0" destOrd="0" presId="urn:microsoft.com/office/officeart/2008/layout/PictureStrips"/>
    <dgm:cxn modelId="{1310D4E3-793B-4536-BE37-788F54627977}" srcId="{D1B0C0D0-7AB7-487B-ADF8-3BB3DD4E9EE7}" destId="{DE482DF0-5C86-4767-9CE5-54725DF28573}" srcOrd="5" destOrd="0" parTransId="{BF1F2008-AABF-4483-9D7B-58A40034FD6C}" sibTransId="{4D6A567C-A21A-42BF-9F41-7BF71E18F454}"/>
    <dgm:cxn modelId="{62233745-3DC7-4513-AFFE-85579EDF5340}" srcId="{D1B0C0D0-7AB7-487B-ADF8-3BB3DD4E9EE7}" destId="{3069D4A7-A9EB-432B-8415-5BE83922B144}" srcOrd="6" destOrd="0" parTransId="{9A7D73A8-C0A9-4B8A-9838-7588537C14AA}" sibTransId="{DFE1D077-B434-438C-B525-DD545C84AAA3}"/>
    <dgm:cxn modelId="{65F92A1C-CEF7-4C0B-9C30-3EDA2A6E2D55}" type="presOf" srcId="{F9B22A10-E2AD-420E-86FD-C6A619FB34C3}" destId="{610D24CD-EC64-4585-8806-7B24163BBCA5}" srcOrd="0" destOrd="0" presId="urn:microsoft.com/office/officeart/2008/layout/PictureStrips"/>
    <dgm:cxn modelId="{48331867-FF99-498B-92E1-5B05B35773A9}" srcId="{D1B0C0D0-7AB7-487B-ADF8-3BB3DD4E9EE7}" destId="{426C232F-332D-4FF2-A820-7A068898BF0D}" srcOrd="1" destOrd="0" parTransId="{76543072-ED0A-4EFB-9174-9DC2D0CB754B}" sibTransId="{0FF22A80-B924-4C97-9785-6DB4BF018886}"/>
    <dgm:cxn modelId="{1ACE1408-40D5-4E80-88CC-C0F31188DE01}" type="presParOf" srcId="{9E029134-162C-442E-A062-F55ADB999C33}" destId="{60E777AF-AE30-4678-946F-1FF94928EBDC}" srcOrd="0" destOrd="0" presId="urn:microsoft.com/office/officeart/2008/layout/PictureStrips"/>
    <dgm:cxn modelId="{9326DB87-A85A-4956-BB08-E9A657397BDB}" type="presParOf" srcId="{60E777AF-AE30-4678-946F-1FF94928EBDC}" destId="{7A8D609C-F894-4686-8594-F633FD78C201}" srcOrd="0" destOrd="0" presId="urn:microsoft.com/office/officeart/2008/layout/PictureStrips"/>
    <dgm:cxn modelId="{3DAEDD94-5288-470E-869E-D097DAF0F90D}" type="presParOf" srcId="{60E777AF-AE30-4678-946F-1FF94928EBDC}" destId="{8B00EC11-24E0-4E0C-8101-DB576F31F9D2}" srcOrd="1" destOrd="0" presId="urn:microsoft.com/office/officeart/2008/layout/PictureStrips"/>
    <dgm:cxn modelId="{6EAABE1F-AAF8-4C1C-ADB6-E643B6FE72BF}" type="presParOf" srcId="{9E029134-162C-442E-A062-F55ADB999C33}" destId="{7105A6FE-D318-4A98-A922-671C581530DC}" srcOrd="1" destOrd="0" presId="urn:microsoft.com/office/officeart/2008/layout/PictureStrips"/>
    <dgm:cxn modelId="{27E9360F-69D7-45AF-8443-327AACCCAC7C}" type="presParOf" srcId="{9E029134-162C-442E-A062-F55ADB999C33}" destId="{85CFEB57-FC52-4321-A97D-3211B5D63D4D}" srcOrd="2" destOrd="0" presId="urn:microsoft.com/office/officeart/2008/layout/PictureStrips"/>
    <dgm:cxn modelId="{F3B6940C-B5AF-4E6D-9855-36B3FFC571C9}" type="presParOf" srcId="{85CFEB57-FC52-4321-A97D-3211B5D63D4D}" destId="{A9AE0183-4578-4303-9373-BBB0DAF179FE}" srcOrd="0" destOrd="0" presId="urn:microsoft.com/office/officeart/2008/layout/PictureStrips"/>
    <dgm:cxn modelId="{D30F8DFA-93FB-468B-A734-3B39BB4832EC}" type="presParOf" srcId="{85CFEB57-FC52-4321-A97D-3211B5D63D4D}" destId="{17BB8C5E-ACC5-4AEA-AC3B-15C53CC548C0}" srcOrd="1" destOrd="0" presId="urn:microsoft.com/office/officeart/2008/layout/PictureStrips"/>
    <dgm:cxn modelId="{EC5908E6-1232-456B-8578-AD2F6DCA4E67}" type="presParOf" srcId="{9E029134-162C-442E-A062-F55ADB999C33}" destId="{3DF2FDF0-8F29-4351-969E-A1025413C53F}" srcOrd="3" destOrd="0" presId="urn:microsoft.com/office/officeart/2008/layout/PictureStrips"/>
    <dgm:cxn modelId="{7767AE45-B41A-4B70-B583-6E7BE799E883}" type="presParOf" srcId="{9E029134-162C-442E-A062-F55ADB999C33}" destId="{51949F69-36F9-42ED-A197-4A357D3FCC84}" srcOrd="4" destOrd="0" presId="urn:microsoft.com/office/officeart/2008/layout/PictureStrips"/>
    <dgm:cxn modelId="{25ABD5AD-3ADD-482E-8F47-F4C191514935}" type="presParOf" srcId="{51949F69-36F9-42ED-A197-4A357D3FCC84}" destId="{DC5DD086-89E5-4CD9-B1D2-0E7FF2C522A2}" srcOrd="0" destOrd="0" presId="urn:microsoft.com/office/officeart/2008/layout/PictureStrips"/>
    <dgm:cxn modelId="{B6396E52-27AB-496C-BEF2-600AB2462CE6}" type="presParOf" srcId="{51949F69-36F9-42ED-A197-4A357D3FCC84}" destId="{DEDE190B-7605-44A7-B19B-482157C4ED09}" srcOrd="1" destOrd="0" presId="urn:microsoft.com/office/officeart/2008/layout/PictureStrips"/>
    <dgm:cxn modelId="{0E18B71D-3EDC-4133-BE06-8C7D60F89D67}" type="presParOf" srcId="{9E029134-162C-442E-A062-F55ADB999C33}" destId="{800A896D-7DD0-4D28-BE08-D3B8F3F2A8C6}" srcOrd="5" destOrd="0" presId="urn:microsoft.com/office/officeart/2008/layout/PictureStrips"/>
    <dgm:cxn modelId="{D3CF49A8-6963-444A-9FD3-1E23BDB0C3D1}" type="presParOf" srcId="{9E029134-162C-442E-A062-F55ADB999C33}" destId="{09DCF082-D387-4036-A517-A57508B9F296}" srcOrd="6" destOrd="0" presId="urn:microsoft.com/office/officeart/2008/layout/PictureStrips"/>
    <dgm:cxn modelId="{8217DC2B-1DF9-441A-BB0B-DFB301061171}" type="presParOf" srcId="{09DCF082-D387-4036-A517-A57508B9F296}" destId="{6F6ACCCA-7573-4F27-BB76-D1BFA52EAEE3}" srcOrd="0" destOrd="0" presId="urn:microsoft.com/office/officeart/2008/layout/PictureStrips"/>
    <dgm:cxn modelId="{90D6555F-1483-44DF-B84C-7B519FEB44C0}" type="presParOf" srcId="{09DCF082-D387-4036-A517-A57508B9F296}" destId="{F94043AE-FBAE-4418-8D10-10B1481C95AF}" srcOrd="1" destOrd="0" presId="urn:microsoft.com/office/officeart/2008/layout/PictureStrips"/>
    <dgm:cxn modelId="{7D7B4C98-E432-42EE-8D8D-5901C3E6349C}" type="presParOf" srcId="{9E029134-162C-442E-A062-F55ADB999C33}" destId="{2F838AD4-66C5-4737-8D8D-66F3281C6FE1}" srcOrd="7" destOrd="0" presId="urn:microsoft.com/office/officeart/2008/layout/PictureStrips"/>
    <dgm:cxn modelId="{D577C2F9-00F3-478E-B0A1-CBA54BC4D290}" type="presParOf" srcId="{9E029134-162C-442E-A062-F55ADB999C33}" destId="{0F749A16-F5F6-45E8-9E08-2382EA901724}" srcOrd="8" destOrd="0" presId="urn:microsoft.com/office/officeart/2008/layout/PictureStrips"/>
    <dgm:cxn modelId="{A9B2C884-5339-4946-95BE-249CA360D390}" type="presParOf" srcId="{0F749A16-F5F6-45E8-9E08-2382EA901724}" destId="{610D24CD-EC64-4585-8806-7B24163BBCA5}" srcOrd="0" destOrd="0" presId="urn:microsoft.com/office/officeart/2008/layout/PictureStrips"/>
    <dgm:cxn modelId="{13B4B4D4-7882-4FC7-A29A-E7F8E12D0C48}" type="presParOf" srcId="{0F749A16-F5F6-45E8-9E08-2382EA901724}" destId="{1D377189-38FA-44FB-9886-A25D865375A4}" srcOrd="1" destOrd="0" presId="urn:microsoft.com/office/officeart/2008/layout/PictureStrips"/>
    <dgm:cxn modelId="{F06618E3-8ECC-4779-B6CA-54B9A9277F7D}" type="presParOf" srcId="{9E029134-162C-442E-A062-F55ADB999C33}" destId="{D0690CA7-5AC0-41CF-B946-24781BCFD1A5}" srcOrd="9" destOrd="0" presId="urn:microsoft.com/office/officeart/2008/layout/PictureStrips"/>
    <dgm:cxn modelId="{B453920C-E2FE-464B-A417-10E41344B605}" type="presParOf" srcId="{9E029134-162C-442E-A062-F55ADB999C33}" destId="{B7B3EDE5-7630-4030-822E-F5E4C9706E85}" srcOrd="10" destOrd="0" presId="urn:microsoft.com/office/officeart/2008/layout/PictureStrips"/>
    <dgm:cxn modelId="{0BBD2997-A6FE-4747-8A37-A51A8F3A2872}" type="presParOf" srcId="{B7B3EDE5-7630-4030-822E-F5E4C9706E85}" destId="{4F50CB91-2850-4662-936D-F5CF85EB32D2}" srcOrd="0" destOrd="0" presId="urn:microsoft.com/office/officeart/2008/layout/PictureStrips"/>
    <dgm:cxn modelId="{A583ABD6-E8CE-4B69-B8D5-93A61522A1EC}" type="presParOf" srcId="{B7B3EDE5-7630-4030-822E-F5E4C9706E85}" destId="{82E38FB2-A96C-4D7A-A866-6D7BE57189A0}" srcOrd="1" destOrd="0" presId="urn:microsoft.com/office/officeart/2008/layout/PictureStrips"/>
    <dgm:cxn modelId="{D3924F9D-1B2B-468D-9499-0878D7325886}" type="presParOf" srcId="{9E029134-162C-442E-A062-F55ADB999C33}" destId="{FFADA039-4E63-4656-B69A-9CDE6DF7D22E}" srcOrd="11" destOrd="0" presId="urn:microsoft.com/office/officeart/2008/layout/PictureStrips"/>
    <dgm:cxn modelId="{6101DE1E-89A5-4595-9D90-625EB1D5C275}" type="presParOf" srcId="{9E029134-162C-442E-A062-F55ADB999C33}" destId="{617E62FE-8B7F-4345-A007-B8285279A613}" srcOrd="12" destOrd="0" presId="urn:microsoft.com/office/officeart/2008/layout/PictureStrips"/>
    <dgm:cxn modelId="{B127BB00-7723-4861-953C-BF84332918B3}" type="presParOf" srcId="{617E62FE-8B7F-4345-A007-B8285279A613}" destId="{9C5C0C8B-F255-4694-B3C6-8BE7DBC5F7E5}" srcOrd="0" destOrd="0" presId="urn:microsoft.com/office/officeart/2008/layout/PictureStrips"/>
    <dgm:cxn modelId="{9D4DD96D-99B4-4440-8F26-9444DF352788}" type="presParOf" srcId="{617E62FE-8B7F-4345-A007-B8285279A613}" destId="{A9E14B50-194E-4A93-B9D9-20BB56D81973}" srcOrd="1" destOrd="0" presId="urn:microsoft.com/office/officeart/2008/layout/PictureStrips"/>
    <dgm:cxn modelId="{02D072A7-AB83-49BC-AC2B-4BA7080A482D}" type="presParOf" srcId="{9E029134-162C-442E-A062-F55ADB999C33}" destId="{CC5C64CB-AB52-41A1-B231-D8699C0C625F}" srcOrd="13" destOrd="0" presId="urn:microsoft.com/office/officeart/2008/layout/PictureStrips"/>
    <dgm:cxn modelId="{DC2E0DAE-8068-42FB-99A3-9DB7599F7D61}" type="presParOf" srcId="{9E029134-162C-442E-A062-F55ADB999C33}" destId="{F8E94CFA-B945-48E5-BE10-370DD69F16A4}" srcOrd="14" destOrd="0" presId="urn:microsoft.com/office/officeart/2008/layout/PictureStrips"/>
    <dgm:cxn modelId="{6FCAE1ED-A8A6-49EA-9C0A-426C55E7D002}" type="presParOf" srcId="{F8E94CFA-B945-48E5-BE10-370DD69F16A4}" destId="{411BB13E-A3FD-42F9-8D3A-DD2DDC4A3516}" srcOrd="0" destOrd="0" presId="urn:microsoft.com/office/officeart/2008/layout/PictureStrips"/>
    <dgm:cxn modelId="{091AC00F-3782-434D-986B-4E41996B825A}" type="presParOf" srcId="{F8E94CFA-B945-48E5-BE10-370DD69F16A4}" destId="{70C2EA1E-D7DB-4E74-806D-4590DBE781A3}" srcOrd="1" destOrd="0" presId="urn:microsoft.com/office/officeart/2008/layout/PictureStrips"/>
    <dgm:cxn modelId="{8AF17C44-8676-45ED-91B6-69951F228EBB}" type="presParOf" srcId="{9E029134-162C-442E-A062-F55ADB999C33}" destId="{B6819F3B-727A-4EDF-BC16-FDFFBB563868}" srcOrd="15" destOrd="0" presId="urn:microsoft.com/office/officeart/2008/layout/PictureStrips"/>
    <dgm:cxn modelId="{EDF613BE-AF60-4BB9-8B64-1F1E771D1D38}" type="presParOf" srcId="{9E029134-162C-442E-A062-F55ADB999C33}" destId="{BB272E9F-26C5-4655-93E5-F3616BF119CC}" srcOrd="16" destOrd="0" presId="urn:microsoft.com/office/officeart/2008/layout/PictureStrips"/>
    <dgm:cxn modelId="{68FB2285-12B2-4848-8765-8DCEF0538E5F}" type="presParOf" srcId="{BB272E9F-26C5-4655-93E5-F3616BF119CC}" destId="{E0757731-3698-433B-8E7C-2EB749869931}" srcOrd="0" destOrd="0" presId="urn:microsoft.com/office/officeart/2008/layout/PictureStrips"/>
    <dgm:cxn modelId="{63DD4E54-25C9-4B39-827A-CB29D4A660C5}" type="presParOf" srcId="{BB272E9F-26C5-4655-93E5-F3616BF119CC}" destId="{139FD9EA-3509-4D4C-98D4-BC741BA871D8}" srcOrd="1" destOrd="0" presId="urn:microsoft.com/office/officeart/2008/layout/PictureStrips"/>
    <dgm:cxn modelId="{1C3C8A6A-9150-4711-822D-15BAEBC878F1}" type="presParOf" srcId="{9E029134-162C-442E-A062-F55ADB999C33}" destId="{979B97D2-0F97-437F-8686-ABD1B910F38F}" srcOrd="17" destOrd="0" presId="urn:microsoft.com/office/officeart/2008/layout/PictureStrips"/>
    <dgm:cxn modelId="{D900DB38-E777-4174-9FA7-6E86CC01EC2C}" type="presParOf" srcId="{9E029134-162C-442E-A062-F55ADB999C33}" destId="{0216C3D0-FCC6-4B0C-AA10-7E78E85A1DE2}" srcOrd="18" destOrd="0" presId="urn:microsoft.com/office/officeart/2008/layout/PictureStrips"/>
    <dgm:cxn modelId="{FED881BA-5658-4124-A694-8C7AE2AB12E4}" type="presParOf" srcId="{0216C3D0-FCC6-4B0C-AA10-7E78E85A1DE2}" destId="{22C56DC3-2158-416C-A2CA-0A41276F6E72}" srcOrd="0" destOrd="0" presId="urn:microsoft.com/office/officeart/2008/layout/PictureStrips"/>
    <dgm:cxn modelId="{24B244FF-E925-4268-8819-77DA15037FC4}" type="presParOf" srcId="{0216C3D0-FCC6-4B0C-AA10-7E78E85A1DE2}" destId="{763F0339-AF8A-4C55-81EF-EEBFD25A83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D609C-F894-4686-8594-F633FD78C201}">
      <dsp:nvSpPr>
        <dsp:cNvPr id="0" name=""/>
        <dsp:cNvSpPr/>
      </dsp:nvSpPr>
      <dsp:spPr>
        <a:xfrm>
          <a:off x="242186" y="226305"/>
          <a:ext cx="3338131" cy="1043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7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100" kern="1200" dirty="0" smtClean="0"/>
            <a:t>Co</a:t>
          </a:r>
          <a:r>
            <a:rPr lang="en-US" sz="2100" kern="1200" dirty="0" smtClean="0"/>
            <a:t>o</a:t>
          </a:r>
          <a:r>
            <a:rPr sz="2100" kern="1200" dirty="0" smtClean="0"/>
            <a:t>rdinati</a:t>
          </a:r>
          <a:r>
            <a:rPr lang="en-US" sz="2100" kern="1200" dirty="0" smtClean="0"/>
            <a:t>on of the electronic processes</a:t>
          </a:r>
          <a:endParaRPr lang="nl-BE" sz="2100" kern="1200" dirty="0"/>
        </a:p>
      </dsp:txBody>
      <dsp:txXfrm>
        <a:off x="242186" y="226305"/>
        <a:ext cx="3338131" cy="1043166"/>
      </dsp:txXfrm>
    </dsp:sp>
    <dsp:sp modelId="{8B00EC11-24E0-4E0C-8101-DB576F31F9D2}">
      <dsp:nvSpPr>
        <dsp:cNvPr id="0" name=""/>
        <dsp:cNvSpPr/>
      </dsp:nvSpPr>
      <dsp:spPr>
        <a:xfrm>
          <a:off x="103097" y="75625"/>
          <a:ext cx="730216" cy="109532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0183-4578-4303-9373-BBB0DAF179FE}">
      <dsp:nvSpPr>
        <dsp:cNvPr id="0" name=""/>
        <dsp:cNvSpPr/>
      </dsp:nvSpPr>
      <dsp:spPr>
        <a:xfrm>
          <a:off x="3886878" y="226305"/>
          <a:ext cx="3338131" cy="1043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7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100" kern="1200" dirty="0" smtClean="0"/>
            <a:t>Portal </a:t>
          </a:r>
          <a:endParaRPr lang="nl-BE" sz="2100" kern="1200" dirty="0"/>
        </a:p>
      </dsp:txBody>
      <dsp:txXfrm>
        <a:off x="3886878" y="226305"/>
        <a:ext cx="3338131" cy="1043166"/>
      </dsp:txXfrm>
    </dsp:sp>
    <dsp:sp modelId="{17BB8C5E-ACC5-4AEA-AC3B-15C53CC548C0}">
      <dsp:nvSpPr>
        <dsp:cNvPr id="0" name=""/>
        <dsp:cNvSpPr/>
      </dsp:nvSpPr>
      <dsp:spPr>
        <a:xfrm>
          <a:off x="3747789" y="75625"/>
          <a:ext cx="730216" cy="109532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DD086-89E5-4CD9-B1D2-0E7FF2C522A2}">
      <dsp:nvSpPr>
        <dsp:cNvPr id="0" name=""/>
        <dsp:cNvSpPr/>
      </dsp:nvSpPr>
      <dsp:spPr>
        <a:xfrm>
          <a:off x="7531571" y="226305"/>
          <a:ext cx="3338131" cy="1043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7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Integrated user and access management system</a:t>
          </a:r>
          <a:endParaRPr lang="nl-BE" sz="2100" kern="1200" dirty="0"/>
        </a:p>
      </dsp:txBody>
      <dsp:txXfrm>
        <a:off x="7531571" y="226305"/>
        <a:ext cx="3338131" cy="1043166"/>
      </dsp:txXfrm>
    </dsp:sp>
    <dsp:sp modelId="{DEDE190B-7605-44A7-B19B-482157C4ED09}">
      <dsp:nvSpPr>
        <dsp:cNvPr id="0" name=""/>
        <dsp:cNvSpPr/>
      </dsp:nvSpPr>
      <dsp:spPr>
        <a:xfrm>
          <a:off x="7392482" y="75625"/>
          <a:ext cx="730216" cy="1095324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ACCCA-7573-4F27-BB76-D1BFA52EAEE3}">
      <dsp:nvSpPr>
        <dsp:cNvPr id="0" name=""/>
        <dsp:cNvSpPr/>
      </dsp:nvSpPr>
      <dsp:spPr>
        <a:xfrm>
          <a:off x="242186" y="1539535"/>
          <a:ext cx="3338131" cy="1043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7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Management of </a:t>
          </a:r>
          <a:r>
            <a:rPr sz="2100" kern="1200" dirty="0" smtClean="0"/>
            <a:t>loggings</a:t>
          </a:r>
          <a:endParaRPr lang="nl-BE" sz="2100" kern="1200" dirty="0"/>
        </a:p>
      </dsp:txBody>
      <dsp:txXfrm>
        <a:off x="242186" y="1539535"/>
        <a:ext cx="3338131" cy="1043166"/>
      </dsp:txXfrm>
    </dsp:sp>
    <dsp:sp modelId="{F94043AE-FBAE-4418-8D10-10B1481C95AF}">
      <dsp:nvSpPr>
        <dsp:cNvPr id="0" name=""/>
        <dsp:cNvSpPr/>
      </dsp:nvSpPr>
      <dsp:spPr>
        <a:xfrm>
          <a:off x="103097" y="1388856"/>
          <a:ext cx="730216" cy="1095324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D24CD-EC64-4585-8806-7B24163BBCA5}">
      <dsp:nvSpPr>
        <dsp:cNvPr id="0" name=""/>
        <dsp:cNvSpPr/>
      </dsp:nvSpPr>
      <dsp:spPr>
        <a:xfrm>
          <a:off x="3886878" y="1539535"/>
          <a:ext cx="3338131" cy="1043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7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100" kern="1200" dirty="0" smtClean="0"/>
            <a:t>System </a:t>
          </a:r>
          <a:r>
            <a:rPr lang="en-US" sz="2100" kern="1200" dirty="0" smtClean="0"/>
            <a:t>for</a:t>
          </a:r>
          <a:r>
            <a:rPr sz="2100" kern="1200" dirty="0" smtClean="0"/>
            <a:t> </a:t>
          </a:r>
          <a:r>
            <a:rPr sz="2100" kern="1200" dirty="0"/>
            <a:t>end-to-end </a:t>
          </a:r>
          <a:r>
            <a:rPr lang="en-US" sz="2100" kern="1200" dirty="0" smtClean="0"/>
            <a:t>encryption</a:t>
          </a:r>
          <a:endParaRPr lang="nl-BE" sz="2100" kern="1200" dirty="0"/>
        </a:p>
      </dsp:txBody>
      <dsp:txXfrm>
        <a:off x="3886878" y="1539535"/>
        <a:ext cx="3338131" cy="1043166"/>
      </dsp:txXfrm>
    </dsp:sp>
    <dsp:sp modelId="{1D377189-38FA-44FB-9886-A25D865375A4}">
      <dsp:nvSpPr>
        <dsp:cNvPr id="0" name=""/>
        <dsp:cNvSpPr/>
      </dsp:nvSpPr>
      <dsp:spPr>
        <a:xfrm>
          <a:off x="3747789" y="1388856"/>
          <a:ext cx="730216" cy="1095324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0CB91-2850-4662-936D-F5CF85EB32D2}">
      <dsp:nvSpPr>
        <dsp:cNvPr id="0" name=""/>
        <dsp:cNvSpPr/>
      </dsp:nvSpPr>
      <dsp:spPr>
        <a:xfrm>
          <a:off x="7531571" y="1539535"/>
          <a:ext cx="3338131" cy="1043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7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kern="1200" dirty="0" smtClean="0">
              <a:solidFill>
                <a:srgbClr val="3E6E5A"/>
              </a:solidFill>
            </a:rPr>
            <a:t>eHealth</a:t>
          </a:r>
          <a:r>
            <a:rPr sz="2100" kern="1200" dirty="0"/>
            <a:t>Box</a:t>
          </a:r>
          <a:endParaRPr lang="nl-BE" sz="2100" kern="1200" dirty="0"/>
        </a:p>
      </dsp:txBody>
      <dsp:txXfrm>
        <a:off x="7531571" y="1539535"/>
        <a:ext cx="3338131" cy="1043166"/>
      </dsp:txXfrm>
    </dsp:sp>
    <dsp:sp modelId="{82E38FB2-A96C-4D7A-A866-6D7BE57189A0}">
      <dsp:nvSpPr>
        <dsp:cNvPr id="0" name=""/>
        <dsp:cNvSpPr/>
      </dsp:nvSpPr>
      <dsp:spPr>
        <a:xfrm>
          <a:off x="7392482" y="1388856"/>
          <a:ext cx="730216" cy="1095324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0C8B-F255-4694-B3C6-8BE7DBC5F7E5}">
      <dsp:nvSpPr>
        <dsp:cNvPr id="0" name=""/>
        <dsp:cNvSpPr/>
      </dsp:nvSpPr>
      <dsp:spPr>
        <a:xfrm>
          <a:off x="242186" y="2852765"/>
          <a:ext cx="3338131" cy="1043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7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100" kern="1200"/>
            <a:t>Timestamping</a:t>
          </a:r>
          <a:endParaRPr lang="nl-BE" sz="2100" kern="1200"/>
        </a:p>
      </dsp:txBody>
      <dsp:txXfrm>
        <a:off x="242186" y="2852765"/>
        <a:ext cx="3338131" cy="1043166"/>
      </dsp:txXfrm>
    </dsp:sp>
    <dsp:sp modelId="{A9E14B50-194E-4A93-B9D9-20BB56D81973}">
      <dsp:nvSpPr>
        <dsp:cNvPr id="0" name=""/>
        <dsp:cNvSpPr/>
      </dsp:nvSpPr>
      <dsp:spPr>
        <a:xfrm>
          <a:off x="103097" y="2702086"/>
          <a:ext cx="730216" cy="1095324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BB13E-A3FD-42F9-8D3A-DD2DDC4A3516}">
      <dsp:nvSpPr>
        <dsp:cNvPr id="0" name=""/>
        <dsp:cNvSpPr/>
      </dsp:nvSpPr>
      <dsp:spPr>
        <a:xfrm>
          <a:off x="3886878" y="2852765"/>
          <a:ext cx="3338131" cy="1043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7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100" kern="1200" dirty="0" smtClean="0"/>
            <a:t>Coding </a:t>
          </a:r>
          <a:r>
            <a:rPr lang="en-US" sz="2100" kern="1200" dirty="0" smtClean="0"/>
            <a:t>and</a:t>
          </a:r>
          <a:r>
            <a:rPr sz="2100" kern="1200" dirty="0" smtClean="0"/>
            <a:t> </a:t>
          </a:r>
          <a:r>
            <a:rPr sz="2100" kern="1200" dirty="0" err="1" smtClean="0"/>
            <a:t>anon</a:t>
          </a:r>
          <a:r>
            <a:rPr lang="en-US" sz="2100" kern="1200" dirty="0" err="1" smtClean="0"/>
            <a:t>y</a:t>
          </a:r>
          <a:r>
            <a:rPr sz="2100" kern="1200" dirty="0" err="1" smtClean="0"/>
            <a:t>mising</a:t>
          </a:r>
          <a:endParaRPr lang="nl-BE" sz="2100" kern="1200" dirty="0"/>
        </a:p>
      </dsp:txBody>
      <dsp:txXfrm>
        <a:off x="3886878" y="2852765"/>
        <a:ext cx="3338131" cy="1043166"/>
      </dsp:txXfrm>
    </dsp:sp>
    <dsp:sp modelId="{70C2EA1E-D7DB-4E74-806D-4590DBE781A3}">
      <dsp:nvSpPr>
        <dsp:cNvPr id="0" name=""/>
        <dsp:cNvSpPr/>
      </dsp:nvSpPr>
      <dsp:spPr>
        <a:xfrm>
          <a:off x="3747789" y="2702086"/>
          <a:ext cx="730216" cy="1095324"/>
        </a:xfrm>
        <a:prstGeom prst="rect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7731-3698-433B-8E7C-2EB749869931}">
      <dsp:nvSpPr>
        <dsp:cNvPr id="0" name=""/>
        <dsp:cNvSpPr/>
      </dsp:nvSpPr>
      <dsp:spPr>
        <a:xfrm>
          <a:off x="7531571" y="2852765"/>
          <a:ext cx="3338131" cy="1043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7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Consultation of National register and CBSS registers</a:t>
          </a:r>
          <a:endParaRPr lang="nl-BE" sz="2100" kern="1200" dirty="0"/>
        </a:p>
      </dsp:txBody>
      <dsp:txXfrm>
        <a:off x="7531571" y="2852765"/>
        <a:ext cx="3338131" cy="1043166"/>
      </dsp:txXfrm>
    </dsp:sp>
    <dsp:sp modelId="{139FD9EA-3509-4D4C-98D4-BC741BA871D8}">
      <dsp:nvSpPr>
        <dsp:cNvPr id="0" name=""/>
        <dsp:cNvSpPr/>
      </dsp:nvSpPr>
      <dsp:spPr>
        <a:xfrm>
          <a:off x="7392482" y="2702086"/>
          <a:ext cx="730216" cy="1095324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56DC3-2158-416C-A2CA-0A41276F6E72}">
      <dsp:nvSpPr>
        <dsp:cNvPr id="0" name=""/>
        <dsp:cNvSpPr/>
      </dsp:nvSpPr>
      <dsp:spPr>
        <a:xfrm>
          <a:off x="3886878" y="4165996"/>
          <a:ext cx="3338131" cy="1043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571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Reference directories</a:t>
          </a:r>
          <a:r>
            <a:rPr sz="2100" kern="1200" dirty="0" smtClean="0"/>
            <a:t> (</a:t>
          </a:r>
          <a:r>
            <a:rPr lang="nl-BE" sz="2100" kern="1200" dirty="0" smtClean="0"/>
            <a:t>hub-</a:t>
          </a:r>
          <a:r>
            <a:rPr sz="2100" kern="1200" dirty="0" err="1" smtClean="0"/>
            <a:t>metahub</a:t>
          </a:r>
          <a:r>
            <a:rPr lang="nl-BE" sz="2100" kern="1200" dirty="0" smtClean="0"/>
            <a:t> system</a:t>
          </a:r>
          <a:r>
            <a:rPr sz="2100" kern="1200" dirty="0" smtClean="0"/>
            <a:t>)</a:t>
          </a:r>
          <a:endParaRPr lang="nl-BE" sz="2100" kern="1200" dirty="0"/>
        </a:p>
      </dsp:txBody>
      <dsp:txXfrm>
        <a:off x="3886878" y="4165996"/>
        <a:ext cx="3338131" cy="1043166"/>
      </dsp:txXfrm>
    </dsp:sp>
    <dsp:sp modelId="{763F0339-AF8A-4C55-81EF-EEBFD25A8379}">
      <dsp:nvSpPr>
        <dsp:cNvPr id="0" name=""/>
        <dsp:cNvSpPr/>
      </dsp:nvSpPr>
      <dsp:spPr>
        <a:xfrm>
          <a:off x="3747789" y="4015316"/>
          <a:ext cx="730216" cy="1095324"/>
        </a:xfrm>
        <a:prstGeom prst="rect">
          <a:avLst/>
        </a:prstGeom>
        <a:blipFill>
          <a:blip xmlns:r="http://schemas.openxmlformats.org/officeDocument/2006/relationships"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963A8-760C-486B-97D3-9A1A32343ACB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455AD-D708-4BED-A8DD-C24DB34DEF0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83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72D4DB-24C3-43B8-8E4A-324AA65BA7B2}" type="datetimeFigureOut">
              <a:rPr lang="en-US"/>
              <a:pPr>
                <a:defRPr/>
              </a:pPr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A4C6B6-9186-44B6-AEB1-8528D7C6E6E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BE" sz="1800" b="1" i="0" u="none" strike="noStrike" baseline="0" dirty="0">
                <a:solidFill>
                  <a:srgbClr val="0000FF"/>
                </a:solidFill>
                <a:latin typeface="ECSquareSansPro-Bold"/>
              </a:rPr>
              <a:t>As a </a:t>
            </a:r>
            <a:r>
              <a:rPr lang="nl-BE" sz="1800" b="1" i="0" u="none" strike="noStrike" baseline="0" dirty="0" err="1">
                <a:solidFill>
                  <a:srgbClr val="0000FF"/>
                </a:solidFill>
                <a:latin typeface="ECSquareSansPro-Bold"/>
              </a:rPr>
              <a:t>citizen</a:t>
            </a:r>
            <a:endParaRPr lang="nl-BE" sz="1800" b="1" i="0" u="none" strike="noStrike" baseline="0" dirty="0">
              <a:solidFill>
                <a:srgbClr val="0000FF"/>
              </a:solidFill>
              <a:latin typeface="ECSquareSansPro-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You will have control over health data: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You will have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access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to your health data in electronic form immediately and 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without </a:t>
            </a:r>
            <a:r>
              <a:rPr lang="nl-BE" sz="1800" b="0" i="0" u="none" strike="noStrike" baseline="0" dirty="0" err="1">
                <a:solidFill>
                  <a:srgbClr val="000000"/>
                </a:solidFill>
                <a:latin typeface="ECSquareSansPro-Regular"/>
              </a:rPr>
              <a:t>any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 </a:t>
            </a:r>
            <a:r>
              <a:rPr lang="nl-BE" sz="1800" b="0" i="0" u="none" strike="noStrike" baseline="0" dirty="0" err="1">
                <a:solidFill>
                  <a:srgbClr val="000000"/>
                </a:solidFill>
                <a:latin typeface="ECSquareSansPro-Regular"/>
              </a:rPr>
              <a:t>cost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You will be able to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share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your data with health professionals nationally or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ECSquareSansPro-Regular"/>
              </a:rPr>
              <a:t>crossborder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You will be able to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add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information,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rectify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errors,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restrict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access and obtain information on how your data are used.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You will have a right to health data, issued and accepted, in a common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European </a:t>
            </a:r>
            <a:r>
              <a:rPr lang="nl-BE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format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Your security and privacy will be ensured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Researchers, industry or public institutions will have access to health data only for specific purposes that benefit individuals and society.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The researcher, industry or public institution may only access data that do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not reveal the identity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of the individual.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The data may only be accessed and processed in closed,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secure </a:t>
            </a:r>
            <a:r>
              <a:rPr lang="nl-BE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environments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.</a:t>
            </a:r>
          </a:p>
          <a:p>
            <a:pPr algn="l"/>
            <a:r>
              <a:rPr lang="nl-BE" sz="1800" b="1" i="0" u="none" strike="noStrike" baseline="0" dirty="0">
                <a:solidFill>
                  <a:srgbClr val="0000FF"/>
                </a:solidFill>
                <a:latin typeface="ECSquareSansPro-Bold"/>
              </a:rPr>
              <a:t>As a researcher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You will have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access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to large amounts of health data, of higher quality, in order to carry out research.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You will be able to know what data is available, where, and of what quality.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You will be able to access the data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cheaper and more effectively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.</a:t>
            </a:r>
          </a:p>
          <a:p>
            <a:pPr algn="l"/>
            <a:r>
              <a:rPr lang="nl-BE" sz="1800" b="1" i="0" u="none" strike="noStrike" baseline="0" dirty="0">
                <a:solidFill>
                  <a:srgbClr val="0000FF"/>
                </a:solidFill>
                <a:latin typeface="ECSquareSansPro-Bold"/>
              </a:rPr>
              <a:t>As regulators </a:t>
            </a:r>
            <a:r>
              <a:rPr lang="nl-BE" sz="1800" b="1" i="0" u="none" strike="noStrike" baseline="0" dirty="0" err="1">
                <a:solidFill>
                  <a:srgbClr val="0000FF"/>
                </a:solidFill>
                <a:latin typeface="ECSquareSansPro-Bold"/>
              </a:rPr>
              <a:t>and</a:t>
            </a:r>
            <a:r>
              <a:rPr lang="nl-BE" sz="1800" b="1" i="0" u="none" strike="noStrike" baseline="0" dirty="0">
                <a:solidFill>
                  <a:srgbClr val="0000FF"/>
                </a:solidFill>
                <a:latin typeface="ECSquareSansPro-Bold"/>
              </a:rPr>
              <a:t> policy-makers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You will have easier, more transparent and less costly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access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to non-identifiable health data for the benefit of public health and the overall functioning of healthcare systems and to ensure </a:t>
            </a:r>
            <a:r>
              <a:rPr lang="nl-BE" sz="1800" b="0" i="0" u="none" strike="noStrike" baseline="0" dirty="0" err="1">
                <a:solidFill>
                  <a:srgbClr val="000000"/>
                </a:solidFill>
                <a:latin typeface="ECSquareSansPro-Regular"/>
              </a:rPr>
              <a:t>patient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 </a:t>
            </a:r>
            <a:r>
              <a:rPr lang="nl-BE" sz="1800" b="0" i="0" u="none" strike="noStrike" baseline="0" dirty="0" err="1">
                <a:solidFill>
                  <a:srgbClr val="000000"/>
                </a:solidFill>
                <a:latin typeface="ECSquareSansPro-Regular"/>
              </a:rPr>
              <a:t>safety</a:t>
            </a:r>
            <a:r>
              <a:rPr lang="nl-BE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.</a:t>
            </a:r>
          </a:p>
          <a:p>
            <a:pPr algn="l"/>
            <a:r>
              <a:rPr lang="nl-BE" sz="1800" b="1" i="0" u="none" strike="noStrike" baseline="0" dirty="0">
                <a:solidFill>
                  <a:srgbClr val="0000FF"/>
                </a:solidFill>
                <a:latin typeface="ECSquareSansPro-Bold"/>
              </a:rPr>
              <a:t>As industry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Thanks to standardization, you could more easily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enter into new markets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for electronic health records in other Member States.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You will benefit from the greater availability of non-identifiable electronic health data, enabling the use of data for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ECSquareSansPro-Bold"/>
              </a:rPr>
              <a:t>innovation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ECSquareSansPro-Regular"/>
              </a:rPr>
              <a:t>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A3E90-3BFB-4390-AA07-B7B6DE282816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022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1B907515-5630-4CCA-8FC0-9240982DAEDB}" type="slidenum">
              <a:rPr lang="nl-NL" altLang="en-US">
                <a:solidFill>
                  <a:srgbClr val="000000"/>
                </a:solidFill>
                <a:latin typeface="Arial" charset="0"/>
              </a:rPr>
              <a:pPr algn="r"/>
              <a:t>8</a:t>
            </a:fld>
            <a:endParaRPr lang="nl-N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4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58778CF7-6775-48B0-BD2D-D3D6DE5BD562}" type="slidenum">
              <a:rPr lang="nl-NL" altLang="en-US">
                <a:solidFill>
                  <a:srgbClr val="000000"/>
                </a:solidFill>
                <a:latin typeface="Arial" charset="0"/>
              </a:rPr>
              <a:pPr algn="r"/>
              <a:t>8</a:t>
            </a:fld>
            <a:endParaRPr lang="nl-NL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4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425962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4B466-97F6-42AD-BA69-3128B6BE031F}" type="slidenum">
              <a:rPr lang="en-GB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BE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7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31976-9B74-4DEB-BA7A-338D8B7DCAC4}" type="slidenum">
              <a:rPr lang="en-GB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BE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7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3003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78070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1081088"/>
            <a:ext cx="5189538" cy="2919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DF498-6B22-4C23-B9DE-FBD91F7FCCAE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5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F498-6B22-4C23-B9DE-FBD91F7FCCAE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037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160" y="1265211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87BE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875" y="2774426"/>
            <a:ext cx="8534400" cy="8959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6888085" y="3068967"/>
            <a:ext cx="5571706" cy="2800767"/>
            <a:chOff x="4496908" y="2676525"/>
            <a:chExt cx="4178780" cy="2802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909" y="3629091"/>
              <a:ext cx="29093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908" y="4151911"/>
              <a:ext cx="307724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BE" alt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endParaRPr>
            </a:p>
            <a:p>
              <a:pPr>
                <a:defRPr/>
              </a:pPr>
              <a:r>
                <a:rPr lang="nl-BE" altLang="en-US" sz="1600" dirty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4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" y="6536343"/>
            <a:ext cx="1115415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2454" y="6536343"/>
            <a:ext cx="9876100" cy="216000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52759" y="6536343"/>
            <a:ext cx="642189" cy="216000"/>
          </a:xfrm>
          <a:prstGeom prst="rect">
            <a:avLst/>
          </a:prstGeom>
        </p:spPr>
        <p:txBody>
          <a:bodyPr/>
          <a:lstStyle/>
          <a:p>
            <a:fld id="{13B540AB-6939-4937-A918-1D15FF1C7CE3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27381" y="1052736"/>
            <a:ext cx="11664619" cy="547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29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- 2 col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3C9B24-F1A3-7C43-9D8C-114820AF1796}"/>
              </a:ext>
            </a:extLst>
          </p:cNvPr>
          <p:cNvSpPr/>
          <p:nvPr userDrawn="1"/>
        </p:nvSpPr>
        <p:spPr>
          <a:xfrm>
            <a:off x="-1" y="0"/>
            <a:ext cx="12192001" cy="1219200"/>
          </a:xfrm>
          <a:prstGeom prst="rect">
            <a:avLst/>
          </a:prstGeom>
          <a:gradFill>
            <a:gsLst>
              <a:gs pos="100000">
                <a:srgbClr val="0C6EAA"/>
              </a:gs>
              <a:gs pos="10000">
                <a:srgbClr val="4BA0D2"/>
              </a:gs>
            </a:gsLst>
            <a:lin ang="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5CB5A0A6-E63B-BC41-8540-D1E4EA5237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9012" y="1379913"/>
            <a:ext cx="11371950" cy="52554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CD1E3-FD4F-0743-AAEC-069ECD9D1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5" y="17927"/>
            <a:ext cx="11431526" cy="1129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layout — option 1 left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467AD2-1A83-534E-A2AD-35C51302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7761" y="6270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5B42A2-12DC-D04A-88D3-A93CC82DF34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0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- 2 col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3C9B24-F1A3-7C43-9D8C-114820AF1796}"/>
              </a:ext>
            </a:extLst>
          </p:cNvPr>
          <p:cNvSpPr/>
          <p:nvPr userDrawn="1"/>
        </p:nvSpPr>
        <p:spPr>
          <a:xfrm>
            <a:off x="-1" y="0"/>
            <a:ext cx="12192001" cy="1219200"/>
          </a:xfrm>
          <a:prstGeom prst="rect">
            <a:avLst/>
          </a:prstGeom>
          <a:gradFill>
            <a:gsLst>
              <a:gs pos="100000">
                <a:srgbClr val="0C6EAA"/>
              </a:gs>
              <a:gs pos="10000">
                <a:srgbClr val="4BA0D2"/>
              </a:gs>
            </a:gsLst>
            <a:lin ang="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5CB5A0A6-E63B-BC41-8540-D1E4EA5237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9012" y="1379913"/>
            <a:ext cx="5258304" cy="52554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2CD1E3-FD4F-0743-AAEC-069ECD9D1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5" y="17927"/>
            <a:ext cx="11431526" cy="1129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layout — option 1 left image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467AD2-1A83-534E-A2AD-35C51302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7761" y="6270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5B42A2-12DC-D04A-88D3-A93CC82DF34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5CB5A0A6-E63B-BC41-8540-D1E4EA5237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63170" y="1379912"/>
            <a:ext cx="5284703" cy="525548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86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FA70F-03F4-4D4E-A5C5-EE63CE3E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EF3448D-335B-449E-969C-6986F9DB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095724-B204-49DD-8AE2-B00B352B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D72384-542B-4279-98EB-DD1B825A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E6AC-3039-4459-AC3A-B69D2D841C7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82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4"/>
          <p:cNvSpPr txBox="1">
            <a:spLocks noChangeArrowheads="1"/>
          </p:cNvSpPr>
          <p:nvPr userDrawn="1"/>
        </p:nvSpPr>
        <p:spPr bwMode="auto">
          <a:xfrm>
            <a:off x="573618" y="1662114"/>
            <a:ext cx="11044767" cy="2308225"/>
          </a:xfrm>
          <a:prstGeom prst="rect">
            <a:avLst/>
          </a:prstGeom>
          <a:noFill/>
          <a:ln w="9525">
            <a:solidFill>
              <a:srgbClr val="0087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  <a:p>
            <a:pPr algn="ctr" eaLnBrk="1" hangingPunct="1">
              <a:defRPr/>
            </a:pPr>
            <a:endParaRPr lang="nl-BE" altLang="en-US" sz="4800">
              <a:solidFill>
                <a:srgbClr val="0087B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691360" y="6525344"/>
            <a:ext cx="2844800" cy="2931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DDCB-4F40-4F8C-A2FE-269D135B5A1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73618" y="1662115"/>
            <a:ext cx="11044767" cy="230822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fr-BE" sz="3599" kern="1200" dirty="0">
                <a:solidFill>
                  <a:srgbClr val="0087BE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382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b="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02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000" b="0" kern="120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48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5200" y="6489701"/>
            <a:ext cx="1001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76CE1-14E3-46A9-BAE8-13AD1D1AD5EB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271464" y="6485494"/>
            <a:ext cx="10079567" cy="369332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10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16489"/>
            <a:ext cx="11413923" cy="6564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3330" y="6576182"/>
            <a:ext cx="530735" cy="23760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9432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52736"/>
            <a:ext cx="10972800" cy="5256584"/>
          </a:xfrm>
          <a:prstGeom prst="rect">
            <a:avLst/>
          </a:prstGeo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525344"/>
            <a:ext cx="2844800" cy="293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 </a:t>
            </a:r>
            <a:fld id="{30A9230E-FFBB-4CCB-ABD7-198084EDE768}" type="slidenum">
              <a:rPr lang="fr-BE" smtClean="0"/>
              <a:pPr/>
              <a:t>‹nr.›</a:t>
            </a:fld>
            <a:r>
              <a:rPr lang="fr-BE" dirty="0"/>
              <a:t> 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503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out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5360" y="980729"/>
            <a:ext cx="5661157" cy="5328596"/>
          </a:xfrm>
          <a:prstGeom prst="rect">
            <a:avLst/>
          </a:prstGeom>
        </p:spPr>
        <p:txBody>
          <a:bodyPr/>
          <a:lstStyle>
            <a:lvl1pPr marL="228600" indent="-228600">
              <a:defRPr sz="2000"/>
            </a:lvl1pPr>
            <a:lvl2pPr marL="457200" indent="-228600">
              <a:spcBef>
                <a:spcPts val="600"/>
              </a:spcBef>
              <a:defRPr sz="1800"/>
            </a:lvl2pPr>
            <a:lvl3pPr marL="685800" indent="-228600">
              <a:spcBef>
                <a:spcPts val="600"/>
              </a:spcBef>
              <a:defRPr sz="1600"/>
            </a:lvl3pPr>
            <a:lvl4pPr marL="914400" indent="-228600">
              <a:spcBef>
                <a:spcPts val="600"/>
              </a:spcBef>
              <a:defRPr sz="1600"/>
            </a:lvl4pPr>
            <a:lvl5pPr marL="1143000" indent="-228600"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71" y="980730"/>
            <a:ext cx="5663274" cy="5317708"/>
          </a:xfrm>
          <a:prstGeom prst="rect">
            <a:avLst/>
          </a:prstGeom>
        </p:spPr>
        <p:txBody>
          <a:bodyPr/>
          <a:lstStyle>
            <a:lvl1pPr marL="228600" indent="-228600">
              <a:defRPr sz="2000"/>
            </a:lvl1pPr>
            <a:lvl2pPr marL="457200" indent="-228600">
              <a:spcBef>
                <a:spcPts val="600"/>
              </a:spcBef>
              <a:defRPr sz="1800"/>
            </a:lvl2pPr>
            <a:lvl3pPr marL="685800" indent="-228600">
              <a:spcBef>
                <a:spcPts val="600"/>
              </a:spcBef>
              <a:defRPr sz="1600"/>
            </a:lvl3pPr>
            <a:lvl4pPr marL="914400" indent="-228600">
              <a:spcBef>
                <a:spcPts val="600"/>
              </a:spcBef>
              <a:defRPr sz="1600"/>
            </a:lvl4pPr>
            <a:lvl5pPr marL="1143000" indent="-228600">
              <a:spcBef>
                <a:spcPts val="6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691360" y="6525344"/>
            <a:ext cx="2844800" cy="293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230E-FFBB-4CCB-ABD7-198084EDE768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201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 </a:t>
            </a:r>
            <a:fld id="{30A9230E-FFBB-4CCB-ABD7-198084EDE768}" type="slidenum">
              <a:rPr lang="fr-BE" smtClean="0"/>
              <a:pPr/>
              <a:t>‹nr.›</a:t>
            </a:fld>
            <a:r>
              <a:rPr lang="fr-BE" dirty="0"/>
              <a:t> 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484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45334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 </a:t>
            </a:r>
            <a:fld id="{30A9230E-FFBB-4CCB-ABD7-198084EDE768}" type="slidenum">
              <a:rPr lang="fr-BE" smtClean="0"/>
              <a:pPr/>
              <a:t>‹nr.›</a:t>
            </a:fld>
            <a:r>
              <a:rPr lang="fr-BE" dirty="0"/>
              <a:t>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719" y="836712"/>
            <a:ext cx="1216246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8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.hdyo.org/assets/ask-question-2-ce96e3e01c85a38a0d39c61cfae6d42c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464" y="908720"/>
            <a:ext cx="462679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C5E9-F9D9-46F9-AA92-085E1A182B7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6672064" y="1700808"/>
            <a:ext cx="4624520" cy="2800767"/>
            <a:chOff x="4406900" y="2676525"/>
            <a:chExt cx="4268788" cy="2802021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</a:rPr>
                <a:t>frank.robben@mail.fgov.be </a:t>
              </a: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@</a:t>
              </a:r>
              <a:r>
                <a:rPr lang="nl-BE" sz="1600" dirty="0" err="1">
                  <a:latin typeface="+mn-lt"/>
                  <a:cs typeface="Arial" pitchFamily="34" charset="0"/>
                  <a:sym typeface="Arial" pitchFamily="34" charset="0"/>
                </a:rPr>
                <a:t>FrRobben</a:t>
              </a:r>
              <a:endParaRPr lang="nl-BE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endParaRPr lang="fr-BE" altLang="en-US" sz="1600" dirty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nl-BE" sz="1600" dirty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69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37D79-5435-4A72-95CC-13718149D69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+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677840" y="6266287"/>
            <a:ext cx="2978827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3638-A99D-674C-A789-FA84B7E5EA16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datum 6"/>
          <p:cNvSpPr>
            <a:spLocks noGrp="1"/>
          </p:cNvSpPr>
          <p:nvPr>
            <p:ph type="dt" sz="half" idx="2"/>
          </p:nvPr>
        </p:nvSpPr>
        <p:spPr>
          <a:xfrm>
            <a:off x="806350" y="6266287"/>
            <a:ext cx="4752805" cy="399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-1012775" y="302381"/>
            <a:ext cx="10943929" cy="604762"/>
          </a:xfrm>
          <a:prstGeom prst="roundRect">
            <a:avLst>
              <a:gd name="adj" fmla="val 50000"/>
            </a:avLst>
          </a:prstGeom>
          <a:solidFill>
            <a:srgbClr val="0F879D"/>
          </a:solidFill>
          <a:ln>
            <a:noFill/>
          </a:ln>
          <a:effectLst/>
        </p:spPr>
        <p:txBody>
          <a:bodyPr vert="horz" lIns="1296000" tIns="140400" rIns="91440" bIns="140400" rtlCol="0" anchor="ctr">
            <a:noAutofit/>
          </a:bodyPr>
          <a:lstStyle>
            <a:lvl1pPr>
              <a:defRPr sz="2800"/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8" name="Tijdelijke aanduiding voor grafiek 2"/>
          <p:cNvSpPr>
            <a:spLocks noGrp="1"/>
          </p:cNvSpPr>
          <p:nvPr>
            <p:ph type="chart" sz="quarter" idx="12" hasCustomPrompt="1"/>
          </p:nvPr>
        </p:nvSpPr>
        <p:spPr>
          <a:xfrm>
            <a:off x="806451" y="1335088"/>
            <a:ext cx="10598149" cy="434022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Voeg een grafiek in</a:t>
            </a:r>
          </a:p>
        </p:txBody>
      </p:sp>
    </p:spTree>
    <p:extLst>
      <p:ext uri="{BB962C8B-B14F-4D97-AF65-F5344CB8AC3E}">
        <p14:creationId xmlns:p14="http://schemas.microsoft.com/office/powerpoint/2010/main" val="378685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/>
          <p:cNvSpPr/>
          <p:nvPr userDrawn="1"/>
        </p:nvSpPr>
        <p:spPr>
          <a:xfrm>
            <a:off x="5867412" y="6525344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‹#›</a:t>
            </a:r>
            <a:endParaRPr lang="fr-BE" sz="1200" kern="1200" dirty="0">
              <a:solidFill>
                <a:schemeClr val="tx1">
                  <a:tint val="75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2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91344" y="0"/>
            <a:ext cx="1180931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738"/>
            <a:ext cx="10972800" cy="5472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91360" y="6525344"/>
            <a:ext cx="2844800" cy="293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 </a:t>
            </a:r>
            <a:fld id="{30A9230E-FFBB-4CCB-ABD7-198084EDE768}" type="slidenum">
              <a:rPr lang="fr-BE" smtClean="0"/>
              <a:pPr/>
              <a:t>‹nr.›</a:t>
            </a:fld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33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8" r:id="rId3"/>
    <p:sldLayoutId id="2147483911" r:id="rId4"/>
    <p:sldLayoutId id="2147483912" r:id="rId5"/>
    <p:sldLayoutId id="2147483902" r:id="rId6"/>
    <p:sldLayoutId id="2147483924" r:id="rId7"/>
    <p:sldLayoutId id="2147483926" r:id="rId8"/>
    <p:sldLayoutId id="2147483927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5" r:id="rId15"/>
    <p:sldLayoutId id="2147483936" r:id="rId16"/>
    <p:sldLayoutId id="2147483937" r:id="rId17"/>
    <p:sldLayoutId id="2147483938" r:id="rId18"/>
  </p:sldLayoutIdLst>
  <p:hf hdr="0" ftr="0" dt="0"/>
  <p:txStyles>
    <p:titleStyle>
      <a:lvl1pPr algn="ctr" defTabSz="914384" rtl="0" eaLnBrk="1" latinLnBrk="0" hangingPunct="1">
        <a:spcBef>
          <a:spcPct val="0"/>
        </a:spcBef>
        <a:buNone/>
        <a:defRPr sz="3599" kern="1200">
          <a:solidFill>
            <a:srgbClr val="0087BE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894" indent="-342894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37" indent="-285746" algn="l" defTabSz="914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80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73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64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57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0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1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3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1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3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6.png"/><Relationship Id="rId5" Type="http://schemas.openxmlformats.org/officeDocument/2006/relationships/image" Target="../media/image42.png"/><Relationship Id="rId10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://www.gcloud.belgium.b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://www.reuse.smals.b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s://www.ehealth.fgov.be/ehealthplatform/f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12" Type="http://schemas.openxmlformats.org/officeDocument/2006/relationships/image" Target="../media/image93.emf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7.png"/><Relationship Id="rId20" Type="http://schemas.openxmlformats.org/officeDocument/2006/relationships/image" Target="../media/image10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emf"/><Relationship Id="rId11" Type="http://schemas.openxmlformats.org/officeDocument/2006/relationships/image" Target="../media/image92.png"/><Relationship Id="rId5" Type="http://schemas.openxmlformats.org/officeDocument/2006/relationships/image" Target="../media/image86.emf"/><Relationship Id="rId15" Type="http://schemas.openxmlformats.org/officeDocument/2006/relationships/image" Target="../media/image96.png"/><Relationship Id="rId10" Type="http://schemas.openxmlformats.org/officeDocument/2006/relationships/image" Target="../media/image91.emf"/><Relationship Id="rId19" Type="http://schemas.openxmlformats.org/officeDocument/2006/relationships/image" Target="../media/image100.png"/><Relationship Id="rId4" Type="http://schemas.openxmlformats.org/officeDocument/2006/relationships/image" Target="../media/image85.emf"/><Relationship Id="rId9" Type="http://schemas.openxmlformats.org/officeDocument/2006/relationships/image" Target="../media/image90.emf"/><Relationship Id="rId1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image" Target="../media/image93.emf"/><Relationship Id="rId3" Type="http://schemas.openxmlformats.org/officeDocument/2006/relationships/image" Target="../media/image85.emf"/><Relationship Id="rId7" Type="http://schemas.openxmlformats.org/officeDocument/2006/relationships/image" Target="../media/image87.emf"/><Relationship Id="rId12" Type="http://schemas.openxmlformats.org/officeDocument/2006/relationships/image" Target="../media/image92.png"/><Relationship Id="rId2" Type="http://schemas.openxmlformats.org/officeDocument/2006/relationships/image" Target="../media/image84.emf"/><Relationship Id="rId16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emf"/><Relationship Id="rId11" Type="http://schemas.openxmlformats.org/officeDocument/2006/relationships/image" Target="../media/image91.emf"/><Relationship Id="rId5" Type="http://schemas.openxmlformats.org/officeDocument/2006/relationships/image" Target="../media/image103.jpg"/><Relationship Id="rId15" Type="http://schemas.openxmlformats.org/officeDocument/2006/relationships/image" Target="../media/image101.emf"/><Relationship Id="rId10" Type="http://schemas.openxmlformats.org/officeDocument/2006/relationships/image" Target="../media/image90.emf"/><Relationship Id="rId4" Type="http://schemas.openxmlformats.org/officeDocument/2006/relationships/image" Target="../media/image102.png"/><Relationship Id="rId9" Type="http://schemas.openxmlformats.org/officeDocument/2006/relationships/image" Target="../media/image104.png"/><Relationship Id="rId1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growth/single-market/single-digital-gateway_en" TargetMode="External"/><Relationship Id="rId13" Type="http://schemas.openxmlformats.org/officeDocument/2006/relationships/hyperlink" Target="https://www.ehden.eu/" TargetMode="External"/><Relationship Id="rId3" Type="http://schemas.openxmlformats.org/officeDocument/2006/relationships/hyperlink" Target="https://digital-strategy.ec.europa.eu/en/policies/eidas-regulation" TargetMode="External"/><Relationship Id="rId7" Type="http://schemas.openxmlformats.org/officeDocument/2006/relationships/hyperlink" Target="https://ec.europa.eu/digital-building-blocks/wikis/display/EBSIDOC/EBSI+Verifiable+Credentials+Playbook" TargetMode="External"/><Relationship Id="rId12" Type="http://schemas.openxmlformats.org/officeDocument/2006/relationships/hyperlink" Target="https://ec.europa.eu/health/ehealth-digital-health-and-care/european-health-data-space_en" TargetMode="External"/><Relationship Id="rId2" Type="http://schemas.openxmlformats.org/officeDocument/2006/relationships/hyperlink" Target="https://www.data-infrastructure.eu/GAIAX/Navigation/EN/Home/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ec.europa.eu/digital-building-blocks/wikis/display/EBSIDOC/EBSI+Verifiable+Credentials+Playbook" TargetMode="External"/><Relationship Id="rId11" Type="http://schemas.openxmlformats.org/officeDocument/2006/relationships/hyperlink" Target="https://ec.europa.eu/info/live-work-travel-eu/coronavirus-response/safe-covid-19-vaccines-europeans/eu-digital-covid-certificate_en" TargetMode="External"/><Relationship Id="rId5" Type="http://schemas.openxmlformats.org/officeDocument/2006/relationships/hyperlink" Target="https://ec.europa.eu/digital-building-blocks/wikis/display/EBSI/Conformant+wallets" TargetMode="External"/><Relationship Id="rId10" Type="http://schemas.openxmlformats.org/officeDocument/2006/relationships/hyperlink" Target="https://ec.europa.eu/social/main.jsp?catId=1545&amp;langId=en" TargetMode="External"/><Relationship Id="rId4" Type="http://schemas.openxmlformats.org/officeDocument/2006/relationships/hyperlink" Target="https://ec.europa.eu/digital-building-blocks/wikis/display/ebsi" TargetMode="External"/><Relationship Id="rId9" Type="http://schemas.openxmlformats.org/officeDocument/2006/relationships/hyperlink" Target="https://ec.europa.eu/social/main.jsp?catId=1544&amp;langId=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21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5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jpeg"/><Relationship Id="rId15" Type="http://schemas.microsoft.com/office/2007/relationships/hdphoto" Target="../media/hdphoto5.wdp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EU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0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4263652" y="2522538"/>
            <a:ext cx="3054350" cy="2659062"/>
            <a:chOff x="2955608" y="2523164"/>
            <a:chExt cx="3054830" cy="265776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3297" y="2523164"/>
              <a:ext cx="2657893" cy="2657760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39985" y="3178480"/>
              <a:ext cx="1384518" cy="13471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1200" b="1" dirty="0" err="1" smtClean="0">
                  <a:solidFill>
                    <a:schemeClr val="bg1"/>
                  </a:solidFill>
                </a:rPr>
                <a:t>Medical</a:t>
              </a:r>
              <a:endParaRPr lang="fr-BE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28814" y="2669142"/>
              <a:ext cx="552537" cy="607714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22830" y="2669142"/>
              <a:ext cx="562063" cy="63468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55" idx="1"/>
            </p:cNvCxnSpPr>
            <p:nvPr/>
          </p:nvCxnSpPr>
          <p:spPr>
            <a:xfrm flipV="1">
              <a:off x="5224503" y="3833797"/>
              <a:ext cx="785935" cy="9520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22830" y="4431991"/>
              <a:ext cx="562063" cy="67594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563717" y="4425644"/>
              <a:ext cx="611283" cy="64103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2"/>
              <a:endCxn id="44" idx="3"/>
            </p:cNvCxnSpPr>
            <p:nvPr/>
          </p:nvCxnSpPr>
          <p:spPr>
            <a:xfrm flipH="1" flipV="1">
              <a:off x="2955608" y="3830623"/>
              <a:ext cx="884377" cy="22214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19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366605" y="401264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0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56567" y="457849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1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20318" y="4044588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2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276225" y="2669854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3" name="Picture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43115" y="3201159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4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0861" y="3204316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10</a:t>
            </a:fld>
            <a:r>
              <a:rPr lang="fr-BE" smtClean="0"/>
              <a:t> </a:t>
            </a:r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BE" sz="3600" dirty="0" smtClean="0"/>
              <a:t>eHealth in </a:t>
            </a:r>
            <a:r>
              <a:rPr lang="nl-BE" sz="3600" dirty="0" err="1" smtClean="0"/>
              <a:t>practice</a:t>
            </a:r>
            <a:endParaRPr lang="fr-BE" sz="3600" dirty="0"/>
          </a:p>
        </p:txBody>
      </p:sp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1790327" y="5135564"/>
            <a:ext cx="3240088" cy="1089025"/>
            <a:chOff x="483110" y="5136172"/>
            <a:chExt cx="3240360" cy="1088504"/>
          </a:xfrm>
        </p:grpSpPr>
        <p:grpSp>
          <p:nvGrpSpPr>
            <p:cNvPr id="11306" name="Group 67"/>
            <p:cNvGrpSpPr>
              <a:grpSpLocks/>
            </p:cNvGrpSpPr>
            <p:nvPr/>
          </p:nvGrpSpPr>
          <p:grpSpPr bwMode="auto">
            <a:xfrm>
              <a:off x="483110" y="5136172"/>
              <a:ext cx="3240360" cy="1088504"/>
              <a:chOff x="398612" y="5107746"/>
              <a:chExt cx="3240360" cy="1088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622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551234" y="5107746"/>
                <a:ext cx="208773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21069" y="5137894"/>
                <a:ext cx="2024232" cy="105835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00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>
                    <a:solidFill>
                      <a:schemeClr val="bg1"/>
                    </a:solidFill>
                    <a:latin typeface="+mn-lt"/>
                  </a:rPr>
                  <a:t>Consultation 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of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lab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results</a:t>
                </a:r>
                <a:endParaRPr lang="fr-BE" dirty="0">
                  <a:solidFill>
                    <a:schemeClr val="bg1"/>
                  </a:solidFill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11307" name="Picture 9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019" y="5163796"/>
              <a:ext cx="1016496" cy="101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1826841" y="1382714"/>
            <a:ext cx="3260725" cy="1158875"/>
            <a:chOff x="518456" y="1382445"/>
            <a:chExt cx="3261456" cy="1158760"/>
          </a:xfrm>
        </p:grpSpPr>
        <p:grpSp>
          <p:nvGrpSpPr>
            <p:cNvPr id="11300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11302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495" y="1773027"/>
                  <a:ext cx="1100384" cy="1079393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5176" y="1773027"/>
                  <a:ext cx="2088031" cy="1079393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881" y="1508726"/>
                <a:ext cx="2088031" cy="10619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Consultation of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medical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history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 via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SumEHR</a:t>
                </a:r>
                <a:endParaRPr lang="fr-BE" dirty="0">
                  <a:latin typeface="+mn-l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11301" name="Picture 9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56" y="1382445"/>
              <a:ext cx="1129308" cy="1129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1803028" y="3290888"/>
            <a:ext cx="2460625" cy="1204912"/>
            <a:chOff x="495636" y="3290765"/>
            <a:chExt cx="2459972" cy="1205400"/>
          </a:xfrm>
        </p:grpSpPr>
        <p:grpSp>
          <p:nvGrpSpPr>
            <p:cNvPr id="11295" name="Group 68"/>
            <p:cNvGrpSpPr>
              <a:grpSpLocks/>
            </p:cNvGrpSpPr>
            <p:nvPr/>
          </p:nvGrpSpPr>
          <p:grpSpPr bwMode="auto">
            <a:xfrm>
              <a:off x="495636" y="3290765"/>
              <a:ext cx="2459972" cy="1205400"/>
              <a:chOff x="455844" y="3290765"/>
              <a:chExt cx="2459972" cy="1205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55844" y="3290765"/>
                <a:ext cx="1152219" cy="107993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608063" y="3290765"/>
                <a:ext cx="1307753" cy="1079937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1299" name="TextBox 44"/>
              <p:cNvSpPr txBox="1">
                <a:spLocks noChangeArrowheads="1"/>
              </p:cNvSpPr>
              <p:nvPr/>
            </p:nvSpPr>
            <p:spPr bwMode="auto">
              <a:xfrm>
                <a:off x="1668825" y="3462392"/>
                <a:ext cx="1246991" cy="1033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fr-BE" altLang="en-US" sz="1800" dirty="0" err="1" smtClean="0">
                    <a:solidFill>
                      <a:schemeClr val="bg1"/>
                    </a:solidFill>
                    <a:latin typeface="+mn-lt"/>
                  </a:rPr>
                  <a:t>Medication</a:t>
                </a:r>
                <a:endParaRPr lang="fr-BE" altLang="en-US" sz="1800" dirty="0" smtClean="0">
                  <a:solidFill>
                    <a:schemeClr val="bg1"/>
                  </a:solidFill>
                  <a:latin typeface="+mn-lt"/>
                </a:endParaRPr>
              </a:p>
              <a:p>
                <a:pPr algn="ctr"/>
                <a:r>
                  <a:rPr lang="nl-BE" altLang="en-US" sz="1800" dirty="0" err="1" smtClean="0">
                    <a:solidFill>
                      <a:schemeClr val="bg1"/>
                    </a:solidFill>
                    <a:latin typeface="+mn-lt"/>
                  </a:rPr>
                  <a:t>schedule</a:t>
                </a:r>
                <a:endParaRPr lang="fr-BE" altLang="en-US" sz="18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11296" name="Picture 9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26" y="3320177"/>
              <a:ext cx="1086712" cy="108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6709990" y="1443038"/>
            <a:ext cx="3257550" cy="1079500"/>
            <a:chOff x="5403035" y="1443044"/>
            <a:chExt cx="3255987" cy="1080120"/>
          </a:xfrm>
        </p:grpSpPr>
        <p:grpSp>
          <p:nvGrpSpPr>
            <p:cNvPr id="11290" name="Group 69"/>
            <p:cNvGrpSpPr>
              <a:grpSpLocks/>
            </p:cNvGrpSpPr>
            <p:nvPr/>
          </p:nvGrpSpPr>
          <p:grpSpPr bwMode="auto">
            <a:xfrm>
              <a:off x="5403035" y="1443044"/>
              <a:ext cx="3255987" cy="1080120"/>
              <a:chOff x="5425798" y="1315063"/>
              <a:chExt cx="3255987" cy="108012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425798" y="1315063"/>
                <a:ext cx="1151972" cy="108012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7770" y="1315063"/>
                <a:ext cx="2088148" cy="108012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95224" y="1345242"/>
                <a:ext cx="2086561" cy="1038821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00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  <a:p>
                <a:pPr marL="8255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Online guidelines and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decision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 support</a:t>
                </a:r>
                <a:endParaRPr lang="fr-BE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11291" name="Picture 9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4394" y="1478427"/>
              <a:ext cx="985292" cy="98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6697290" y="5106988"/>
            <a:ext cx="3270250" cy="1185862"/>
            <a:chOff x="5389884" y="5107746"/>
            <a:chExt cx="3269138" cy="1184852"/>
          </a:xfrm>
        </p:grpSpPr>
        <p:grpSp>
          <p:nvGrpSpPr>
            <p:cNvPr id="11283" name="Group 70"/>
            <p:cNvGrpSpPr>
              <a:grpSpLocks/>
            </p:cNvGrpSpPr>
            <p:nvPr/>
          </p:nvGrpSpPr>
          <p:grpSpPr bwMode="auto">
            <a:xfrm>
              <a:off x="5403035" y="5149276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7720" y="5116842"/>
                <a:ext cx="1152133" cy="1080166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59853" y="5116842"/>
                <a:ext cx="2088439" cy="1080166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7309" y="5146979"/>
                <a:ext cx="2086853" cy="10579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00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  <a:p>
                <a:pPr marL="1778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Electronic</a:t>
                </a:r>
                <a:endParaRPr lang="fr-BE" dirty="0">
                  <a:solidFill>
                    <a:schemeClr val="bg1"/>
                  </a:solidFill>
                  <a:latin typeface="+mn-lt"/>
                </a:endParaRPr>
              </a:p>
              <a:p>
                <a:pPr marL="1778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referral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letters</a:t>
                </a:r>
                <a:endParaRPr lang="fr-BE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11284" name="Group 101"/>
            <p:cNvGrpSpPr>
              <a:grpSpLocks/>
            </p:cNvGrpSpPr>
            <p:nvPr/>
          </p:nvGrpSpPr>
          <p:grpSpPr bwMode="auto">
            <a:xfrm>
              <a:off x="5389884" y="5107746"/>
              <a:ext cx="1186811" cy="1184852"/>
              <a:chOff x="5389884" y="5104775"/>
              <a:chExt cx="1241108" cy="1241108"/>
            </a:xfrm>
          </p:grpSpPr>
          <p:pic>
            <p:nvPicPr>
              <p:cNvPr id="11285" name="Picture 9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4" y="5104775"/>
                <a:ext cx="1241108" cy="1241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Picture 10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196" y="5445224"/>
                <a:ext cx="174979" cy="174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7318002" y="3294064"/>
            <a:ext cx="2738438" cy="1119187"/>
            <a:chOff x="6010438" y="3294151"/>
            <a:chExt cx="2738025" cy="1118781"/>
          </a:xfrm>
        </p:grpSpPr>
        <p:grpSp>
          <p:nvGrpSpPr>
            <p:cNvPr id="11276" name="Group 40"/>
            <p:cNvGrpSpPr>
              <a:grpSpLocks/>
            </p:cNvGrpSpPr>
            <p:nvPr/>
          </p:nvGrpSpPr>
          <p:grpSpPr bwMode="auto">
            <a:xfrm>
              <a:off x="6010438" y="3294151"/>
              <a:ext cx="2738025" cy="1081997"/>
              <a:chOff x="5926858" y="3418319"/>
              <a:chExt cx="2658929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319"/>
                <a:ext cx="1072820" cy="108069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99678" y="3418319"/>
                <a:ext cx="1461255" cy="108069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907193" y="3419905"/>
                <a:ext cx="1678594" cy="10806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00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Electronic</a:t>
                </a:r>
                <a:endParaRPr lang="fr-BE" dirty="0" smtClean="0">
                  <a:solidFill>
                    <a:schemeClr val="bg1"/>
                  </a:solidFill>
                  <a:latin typeface="+mn-lt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BE" dirty="0" err="1" smtClean="0">
                    <a:solidFill>
                      <a:schemeClr val="bg1"/>
                    </a:solidFill>
                    <a:latin typeface="+mn-lt"/>
                    <a:cs typeface="+mn-cs"/>
                  </a:rPr>
                  <a:t>prescriptions</a:t>
                </a:r>
                <a:endParaRPr lang="fr-BE" dirty="0">
                  <a:latin typeface="+mn-l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1277" name="Group 102"/>
            <p:cNvGrpSpPr>
              <a:grpSpLocks/>
            </p:cNvGrpSpPr>
            <p:nvPr/>
          </p:nvGrpSpPr>
          <p:grpSpPr bwMode="auto">
            <a:xfrm>
              <a:off x="6036635" y="3332812"/>
              <a:ext cx="1080120" cy="1080120"/>
              <a:chOff x="5005213" y="3401807"/>
              <a:chExt cx="1080120" cy="1080120"/>
            </a:xfrm>
          </p:grpSpPr>
          <p:pic>
            <p:nvPicPr>
              <p:cNvPr id="11278" name="Picture 10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213" y="3401807"/>
                <a:ext cx="108012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9" name="Picture 10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0944" y="3481442"/>
                <a:ext cx="270030" cy="270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212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4362201" y="2524125"/>
            <a:ext cx="2959100" cy="2776538"/>
            <a:chOff x="3078646" y="2523164"/>
            <a:chExt cx="2958799" cy="2776730"/>
          </a:xfrm>
        </p:grpSpPr>
        <p:sp>
          <p:nvSpPr>
            <p:cNvPr id="22" name="Flowchart: Connector 21"/>
            <p:cNvSpPr/>
            <p:nvPr/>
          </p:nvSpPr>
          <p:spPr>
            <a:xfrm>
              <a:off x="3204045" y="2523164"/>
              <a:ext cx="2657205" cy="2657659"/>
            </a:xfrm>
            <a:prstGeom prst="flowChartConnector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64372" y="2548566"/>
              <a:ext cx="617474" cy="728713"/>
            </a:xfrm>
            <a:prstGeom prst="line">
              <a:avLst/>
            </a:prstGeom>
            <a:ln w="25400" cmpd="sng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51705" y="2613658"/>
              <a:ext cx="582553" cy="663621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65996" y="4164753"/>
              <a:ext cx="871449" cy="198452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18362" y="4533078"/>
              <a:ext cx="0" cy="766816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078646" y="4177453"/>
              <a:ext cx="803193" cy="153999"/>
            </a:xfrm>
            <a:prstGeom prst="line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31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732318" y="4484927"/>
              <a:ext cx="483518" cy="48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2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798838" y="4498483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3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373454" y="3766142"/>
              <a:ext cx="488154" cy="488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4" name="Picture 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4315897" y="2602852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5" name="Picture 8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5264307" y="3124036"/>
              <a:ext cx="482940" cy="48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6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56564" y="3386537"/>
              <a:ext cx="476625" cy="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lowchart: Connector 20"/>
            <p:cNvSpPr/>
            <p:nvPr/>
          </p:nvSpPr>
          <p:spPr>
            <a:xfrm>
              <a:off x="3756439" y="3085178"/>
              <a:ext cx="1570534" cy="1482828"/>
            </a:xfrm>
            <a:prstGeom prst="flowChartConnector">
              <a:avLst/>
            </a:prstGeom>
            <a:solidFill>
              <a:srgbClr val="3F6D57"/>
            </a:solidFill>
            <a:ln>
              <a:solidFill>
                <a:srgbClr val="3F6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smtClean="0">
                  <a:solidFill>
                    <a:schemeClr val="bg1"/>
                  </a:solidFill>
                </a:rPr>
                <a:t>Administrative</a:t>
              </a:r>
              <a:endParaRPr lang="fr-BE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CCC5E9-F9D9-46F9-AA92-085E1A182B7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eHealth in </a:t>
            </a:r>
            <a:r>
              <a:rPr lang="nl-BE" sz="3600" dirty="0" err="1"/>
              <a:t>practice</a:t>
            </a:r>
            <a:endParaRPr lang="fr-BE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82513" y="1395414"/>
            <a:ext cx="3233738" cy="1146175"/>
            <a:chOff x="546770" y="1394932"/>
            <a:chExt cx="3233142" cy="1146273"/>
          </a:xfrm>
        </p:grpSpPr>
        <p:grpSp>
          <p:nvGrpSpPr>
            <p:cNvPr id="12319" name="Group 93"/>
            <p:cNvGrpSpPr>
              <a:grpSpLocks/>
            </p:cNvGrpSpPr>
            <p:nvPr/>
          </p:nvGrpSpPr>
          <p:grpSpPr bwMode="auto">
            <a:xfrm>
              <a:off x="546770" y="1394932"/>
              <a:ext cx="3233142" cy="1146273"/>
              <a:chOff x="546770" y="1424385"/>
              <a:chExt cx="3233142" cy="1146273"/>
            </a:xfrm>
          </p:grpSpPr>
          <p:grpSp>
            <p:nvGrpSpPr>
              <p:cNvPr id="12321" name="Group 33"/>
              <p:cNvGrpSpPr>
                <a:grpSpLocks/>
              </p:cNvGrpSpPr>
              <p:nvPr/>
            </p:nvGrpSpPr>
            <p:grpSpPr bwMode="auto">
              <a:xfrm>
                <a:off x="546770" y="1424385"/>
                <a:ext cx="3176700" cy="1080121"/>
                <a:chOff x="747228" y="1772815"/>
                <a:chExt cx="3176700" cy="1080121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47228" y="1772815"/>
                  <a:ext cx="1101522" cy="107959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836052" y="1772815"/>
                  <a:ext cx="2087178" cy="1079592"/>
                </a:xfrm>
                <a:prstGeom prst="rect">
                  <a:avLst/>
                </a:prstGeom>
                <a:solidFill>
                  <a:srgbClr val="3E6E5A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691147" y="1508529"/>
                <a:ext cx="2088765" cy="106212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Insurability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status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pricing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billing</a:t>
                </a:r>
                <a:endParaRPr lang="fr-BE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12320" name="Picture 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09" y="1414578"/>
              <a:ext cx="1040828" cy="1040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714251" y="3605214"/>
            <a:ext cx="2647950" cy="1101725"/>
            <a:chOff x="477657" y="3605133"/>
            <a:chExt cx="2648583" cy="1101151"/>
          </a:xfrm>
        </p:grpSpPr>
        <p:grpSp>
          <p:nvGrpSpPr>
            <p:cNvPr id="12314" name="Group 40"/>
            <p:cNvGrpSpPr>
              <a:grpSpLocks/>
            </p:cNvGrpSpPr>
            <p:nvPr/>
          </p:nvGrpSpPr>
          <p:grpSpPr bwMode="auto">
            <a:xfrm>
              <a:off x="477657" y="3624287"/>
              <a:ext cx="2648583" cy="1081997"/>
              <a:chOff x="5926858" y="3418319"/>
              <a:chExt cx="2572071" cy="108199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26858" y="3418205"/>
                <a:ext cx="1073238" cy="1080524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000096" y="3418205"/>
                <a:ext cx="1460282" cy="1080524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000096" y="3419791"/>
                <a:ext cx="1498833" cy="10805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30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Creation and sending of certificates</a:t>
                </a:r>
                <a:endParaRPr lang="fr-B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12315" name="Picture 6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16" y="3605133"/>
              <a:ext cx="1082869" cy="108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491039" y="1452563"/>
            <a:ext cx="3565525" cy="1098550"/>
            <a:chOff x="5254692" y="1452701"/>
            <a:chExt cx="3565782" cy="1097874"/>
          </a:xfrm>
        </p:grpSpPr>
        <p:grpSp>
          <p:nvGrpSpPr>
            <p:cNvPr id="12309" name="Group 67"/>
            <p:cNvGrpSpPr>
              <a:grpSpLocks/>
            </p:cNvGrpSpPr>
            <p:nvPr/>
          </p:nvGrpSpPr>
          <p:grpSpPr bwMode="auto">
            <a:xfrm>
              <a:off x="5254692" y="1452701"/>
              <a:ext cx="3565782" cy="1088504"/>
              <a:chOff x="398612" y="5107746"/>
              <a:chExt cx="3373796" cy="108850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98612" y="5107746"/>
                <a:ext cx="1152138" cy="108042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477145" y="5107746"/>
                <a:ext cx="2295263" cy="1080422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77145" y="5137889"/>
                <a:ext cx="2295263" cy="1058212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00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Update of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SumEHR</a:t>
                </a:r>
                <a:r>
                  <a:rPr lang="fr-BE" dirty="0">
                    <a:solidFill>
                      <a:schemeClr val="bg1"/>
                    </a:solidFill>
                    <a:latin typeface="+mn-lt"/>
                  </a:rPr>
                  <a:t>,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medication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fr-BE" dirty="0" err="1" smtClean="0">
                    <a:solidFill>
                      <a:schemeClr val="bg1"/>
                    </a:solidFill>
                    <a:latin typeface="+mn-lt"/>
                  </a:rPr>
                  <a:t>schedule</a:t>
                </a: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dirty="0" smtClean="0">
                    <a:solidFill>
                      <a:schemeClr val="bg1"/>
                    </a:solidFill>
                    <a:latin typeface="+mn-lt"/>
                  </a:rPr>
                  <a:t>... </a:t>
                </a:r>
                <a:endParaRPr lang="fr-BE" dirty="0">
                  <a:solidFill>
                    <a:schemeClr val="bg1"/>
                  </a:solidFill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  <p:pic>
          <p:nvPicPr>
            <p:cNvPr id="12310" name="Picture 6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644" y="1473472"/>
              <a:ext cx="1077103" cy="107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189164" y="5300664"/>
            <a:ext cx="3255963" cy="1089025"/>
            <a:chOff x="2952328" y="5301208"/>
            <a:chExt cx="3255987" cy="1088504"/>
          </a:xfrm>
        </p:grpSpPr>
        <p:grpSp>
          <p:nvGrpSpPr>
            <p:cNvPr id="12304" name="Group 70"/>
            <p:cNvGrpSpPr>
              <a:grpSpLocks/>
            </p:cNvGrpSpPr>
            <p:nvPr/>
          </p:nvGrpSpPr>
          <p:grpSpPr bwMode="auto">
            <a:xfrm>
              <a:off x="2952328" y="5301208"/>
              <a:ext cx="3255987" cy="1088504"/>
              <a:chOff x="5508175" y="5117132"/>
              <a:chExt cx="3255987" cy="1088504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5508175" y="5117132"/>
                <a:ext cx="1152533" cy="10805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60708" y="5117132"/>
                <a:ext cx="2087578" cy="1080570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678172" y="5147280"/>
                <a:ext cx="2085990" cy="1058356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BE" sz="1000" dirty="0">
                  <a:solidFill>
                    <a:schemeClr val="bg1"/>
                  </a:solidFill>
                  <a:latin typeface="+mn-l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Sending a</a:t>
                </a:r>
                <a:r>
                  <a:rPr lang="en-US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report to the holder of the GMF</a:t>
                </a:r>
                <a:endParaRPr lang="fr-BE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12305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1159" y="5322504"/>
              <a:ext cx="1063297" cy="106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322889" y="3624263"/>
            <a:ext cx="2949575" cy="1090612"/>
            <a:chOff x="6264041" y="3624287"/>
            <a:chExt cx="3169333" cy="1090476"/>
          </a:xfrm>
        </p:grpSpPr>
        <p:grpSp>
          <p:nvGrpSpPr>
            <p:cNvPr id="12299" name="Group 69"/>
            <p:cNvGrpSpPr>
              <a:grpSpLocks/>
            </p:cNvGrpSpPr>
            <p:nvPr/>
          </p:nvGrpSpPr>
          <p:grpSpPr bwMode="auto">
            <a:xfrm>
              <a:off x="6276202" y="3624287"/>
              <a:ext cx="3157172" cy="1090476"/>
              <a:chOff x="5588673" y="1304707"/>
              <a:chExt cx="3702569" cy="1090476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588415" y="1304707"/>
                <a:ext cx="1152258" cy="107936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50674" y="1315818"/>
                <a:ext cx="2540568" cy="1079365"/>
              </a:xfrm>
              <a:prstGeom prst="rect">
                <a:avLst/>
              </a:prstGeom>
              <a:solidFill>
                <a:srgbClr val="3E6E5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03" name="TextBox 52"/>
              <p:cNvSpPr txBox="1">
                <a:spLocks noChangeArrowheads="1"/>
              </p:cNvSpPr>
              <p:nvPr/>
            </p:nvSpPr>
            <p:spPr bwMode="auto">
              <a:xfrm>
                <a:off x="6751106" y="1344851"/>
                <a:ext cx="2409466" cy="1038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1778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Aft>
                    <a:spcPct val="0"/>
                  </a:spcAft>
                  <a:buSzPct val="100000"/>
                  <a:buFont typeface="Arial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fr-BE" altLang="en-US" sz="1800" dirty="0">
                  <a:solidFill>
                    <a:schemeClr val="bg1"/>
                  </a:solidFill>
                  <a:latin typeface="+mn-lt"/>
                </a:endParaRPr>
              </a:p>
              <a:p>
                <a:pPr algn="ctr"/>
                <a:r>
                  <a:rPr lang="fr-BE" altLang="en-US" sz="1800" dirty="0" smtClean="0">
                    <a:solidFill>
                      <a:schemeClr val="bg1"/>
                    </a:solidFill>
                    <a:latin typeface="+mn-lt"/>
                  </a:rPr>
                  <a:t>Registrations</a:t>
                </a:r>
                <a:endParaRPr lang="fr-BE" altLang="en-US" sz="18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12300" name="Picture 1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041" y="3677967"/>
              <a:ext cx="993471" cy="99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300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"/>
          <p:cNvSpPr>
            <a:spLocks noChangeArrowheads="1"/>
          </p:cNvSpPr>
          <p:nvPr/>
        </p:nvSpPr>
        <p:spPr bwMode="auto">
          <a:xfrm>
            <a:off x="8024814" y="1993900"/>
            <a:ext cx="433387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7448551" y="2066926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H="1">
            <a:off x="8024813" y="2425701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8386763" y="2354264"/>
            <a:ext cx="5762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8458200" y="1855789"/>
            <a:ext cx="6365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8175626" y="1700214"/>
            <a:ext cx="6667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8401051" y="4725988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7815264" y="4913314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>
            <a:off x="8401051" y="5157788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8759826" y="5086350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V="1">
            <a:off x="8831263" y="4654550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8615363" y="42941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82" name="Oval 15"/>
          <p:cNvSpPr>
            <a:spLocks noChangeArrowheads="1"/>
          </p:cNvSpPr>
          <p:nvPr/>
        </p:nvSpPr>
        <p:spPr bwMode="auto">
          <a:xfrm>
            <a:off x="3933825" y="4941888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3357563" y="5014914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84" name="Line 17"/>
          <p:cNvSpPr>
            <a:spLocks noChangeShapeType="1"/>
          </p:cNvSpPr>
          <p:nvPr/>
        </p:nvSpPr>
        <p:spPr bwMode="auto">
          <a:xfrm flipH="1">
            <a:off x="3886201" y="5326063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>
            <a:off x="4284664" y="5330826"/>
            <a:ext cx="357187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86" name="Line 19"/>
          <p:cNvSpPr>
            <a:spLocks noChangeShapeType="1"/>
          </p:cNvSpPr>
          <p:nvPr/>
        </p:nvSpPr>
        <p:spPr bwMode="auto">
          <a:xfrm flipV="1">
            <a:off x="4384675" y="5060951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V="1">
            <a:off x="4149725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88" name="Line 21"/>
          <p:cNvSpPr>
            <a:spLocks noChangeShapeType="1"/>
          </p:cNvSpPr>
          <p:nvPr/>
        </p:nvSpPr>
        <p:spPr bwMode="auto">
          <a:xfrm flipV="1">
            <a:off x="4297364" y="3649663"/>
            <a:ext cx="1584325" cy="136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6515100" y="3649663"/>
            <a:ext cx="1957388" cy="1147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90" name="Line 23"/>
          <p:cNvSpPr>
            <a:spLocks noChangeShapeType="1"/>
          </p:cNvSpPr>
          <p:nvPr/>
        </p:nvSpPr>
        <p:spPr bwMode="auto">
          <a:xfrm flipH="1">
            <a:off x="6323014" y="2322513"/>
            <a:ext cx="16097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>
            <a:off x="3821113" y="2557464"/>
            <a:ext cx="1905000" cy="701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8023226" y="2003425"/>
            <a:ext cx="430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A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8443914" y="4752975"/>
            <a:ext cx="28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3989388" y="4972051"/>
            <a:ext cx="258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B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 rot="1203491">
            <a:off x="3698875" y="2608264"/>
            <a:ext cx="2279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1: Where can we find data?</a:t>
            </a:r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3730625" y="2649539"/>
            <a:ext cx="1843088" cy="687387"/>
          </a:xfrm>
          <a:prstGeom prst="line">
            <a:avLst/>
          </a:prstGeom>
          <a:noFill/>
          <a:ln w="25400">
            <a:solidFill>
              <a:srgbClr val="0000FF"/>
            </a:solidFill>
            <a:prstDash val="lgDashDot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3632201" y="2254251"/>
            <a:ext cx="4187825" cy="17463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3521076" y="2816225"/>
            <a:ext cx="4879975" cy="1981200"/>
          </a:xfrm>
          <a:prstGeom prst="line">
            <a:avLst/>
          </a:prstGeom>
          <a:noFill/>
          <a:ln w="25400">
            <a:solidFill>
              <a:srgbClr val="3E6E5A"/>
            </a:solidFill>
            <a:prstDash val="lgDashDot"/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>
            <a:off x="8847138" y="4979989"/>
            <a:ext cx="538162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>
            <a:off x="8445500" y="2225675"/>
            <a:ext cx="97790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2801" name="Text Box 35"/>
          <p:cNvSpPr txBox="1">
            <a:spLocks noChangeArrowheads="1"/>
          </p:cNvSpPr>
          <p:nvPr/>
        </p:nvSpPr>
        <p:spPr bwMode="auto">
          <a:xfrm>
            <a:off x="4446588" y="1946275"/>
            <a:ext cx="2520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3. Retrieve data from hub A</a:t>
            </a:r>
          </a:p>
        </p:txBody>
      </p:sp>
      <p:sp>
        <p:nvSpPr>
          <p:cNvPr id="32802" name="Text Box 36"/>
          <p:cNvSpPr txBox="1">
            <a:spLocks noChangeArrowheads="1"/>
          </p:cNvSpPr>
          <p:nvPr/>
        </p:nvSpPr>
        <p:spPr bwMode="auto">
          <a:xfrm rot="1389709">
            <a:off x="5541964" y="4187826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3: Retrieve data from hub C</a:t>
            </a:r>
          </a:p>
        </p:txBody>
      </p:sp>
      <p:sp>
        <p:nvSpPr>
          <p:cNvPr id="32803" name="Text Box 39"/>
          <p:cNvSpPr txBox="1">
            <a:spLocks noChangeArrowheads="1"/>
          </p:cNvSpPr>
          <p:nvPr/>
        </p:nvSpPr>
        <p:spPr bwMode="auto">
          <a:xfrm>
            <a:off x="2584450" y="3509963"/>
            <a:ext cx="954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     4:</a:t>
            </a:r>
            <a:b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</a:b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All data available</a:t>
            </a:r>
          </a:p>
        </p:txBody>
      </p:sp>
      <p:sp>
        <p:nvSpPr>
          <p:cNvPr id="32804" name="Text Box 42"/>
          <p:cNvSpPr txBox="1">
            <a:spLocks noChangeArrowheads="1"/>
          </p:cNvSpPr>
          <p:nvPr/>
        </p:nvSpPr>
        <p:spPr bwMode="auto">
          <a:xfrm rot="1314741">
            <a:off x="3897313" y="315277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2: In hub A and C</a:t>
            </a:r>
          </a:p>
        </p:txBody>
      </p:sp>
      <p:sp>
        <p:nvSpPr>
          <p:cNvPr id="32805" name="Line 34"/>
          <p:cNvSpPr>
            <a:spLocks noChangeShapeType="1"/>
          </p:cNvSpPr>
          <p:nvPr/>
        </p:nvSpPr>
        <p:spPr bwMode="auto">
          <a:xfrm flipH="1" flipV="1">
            <a:off x="8313739" y="2432051"/>
            <a:ext cx="327025" cy="836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32806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884363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4" y="2157413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0" y="2141539"/>
            <a:ext cx="8001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64" y="4673600"/>
            <a:ext cx="801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6" y="132556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4" y="15128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2500313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4" y="2503488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1562101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4" y="38147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13" y="4156076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5235576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5235576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1" y="4676776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541496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1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6" y="5318126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1" y="4706939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4030663"/>
            <a:ext cx="7080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4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1" y="4808538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5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4" y="3151189"/>
            <a:ext cx="8016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820988"/>
            <a:ext cx="6334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dirty="0" smtClean="0"/>
              <a:t>Reference directory </a:t>
            </a:r>
            <a:r>
              <a:rPr lang="nl-BE" noProof="0" dirty="0"/>
              <a:t>(hub-</a:t>
            </a:r>
            <a:r>
              <a:rPr lang="nl-BE" noProof="0" dirty="0" err="1"/>
              <a:t>metahub</a:t>
            </a:r>
            <a:r>
              <a:rPr lang="nl-BE" noProof="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12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040902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23" y="1158221"/>
            <a:ext cx="720080" cy="720080"/>
          </a:xfrm>
          <a:prstGeom prst="rect">
            <a:avLst/>
          </a:prstGeom>
        </p:spPr>
      </p:pic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8181975" y="2327422"/>
            <a:ext cx="433388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7605713" y="2400448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 flipH="1">
            <a:off x="8181975" y="2759223"/>
            <a:ext cx="1460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8543926" y="2687786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V="1">
            <a:off x="8615364" y="2189311"/>
            <a:ext cx="63658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 flipV="1">
            <a:off x="8328025" y="2084536"/>
            <a:ext cx="7143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00" name="Oval 9"/>
          <p:cNvSpPr>
            <a:spLocks noChangeArrowheads="1"/>
          </p:cNvSpPr>
          <p:nvPr/>
        </p:nvSpPr>
        <p:spPr bwMode="auto">
          <a:xfrm>
            <a:off x="8401051" y="4894410"/>
            <a:ext cx="430213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7815264" y="5081736"/>
            <a:ext cx="585787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8401051" y="5326210"/>
            <a:ext cx="1428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8759826" y="5254772"/>
            <a:ext cx="5762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8831263" y="4822972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8615363" y="446261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06" name="Oval 15"/>
          <p:cNvSpPr>
            <a:spLocks noChangeArrowheads="1"/>
          </p:cNvSpPr>
          <p:nvPr/>
        </p:nvSpPr>
        <p:spPr bwMode="auto">
          <a:xfrm>
            <a:off x="4521200" y="5311922"/>
            <a:ext cx="431800" cy="431800"/>
          </a:xfrm>
          <a:prstGeom prst="ellipse">
            <a:avLst/>
          </a:prstGeom>
          <a:solidFill>
            <a:srgbClr val="3E6E5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3944938" y="5384948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4473576" y="5696098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4872039" y="5700860"/>
            <a:ext cx="357187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4972050" y="5430986"/>
            <a:ext cx="4270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V="1">
            <a:off x="4737100" y="488012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 flipV="1">
            <a:off x="4884738" y="3903810"/>
            <a:ext cx="12001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13" name="Line 22"/>
          <p:cNvSpPr>
            <a:spLocks noChangeShapeType="1"/>
          </p:cNvSpPr>
          <p:nvPr/>
        </p:nvSpPr>
        <p:spPr bwMode="auto">
          <a:xfrm flipH="1" flipV="1">
            <a:off x="6600826" y="3726011"/>
            <a:ext cx="18716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14" name="Line 23"/>
          <p:cNvSpPr>
            <a:spLocks noChangeShapeType="1"/>
          </p:cNvSpPr>
          <p:nvPr/>
        </p:nvSpPr>
        <p:spPr bwMode="auto">
          <a:xfrm flipH="1">
            <a:off x="6532564" y="2649685"/>
            <a:ext cx="1658937" cy="69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8180388" y="2336947"/>
            <a:ext cx="430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A</a:t>
            </a:r>
          </a:p>
        </p:txBody>
      </p:sp>
      <p:sp>
        <p:nvSpPr>
          <p:cNvPr id="33816" name="Text Box 26"/>
          <p:cNvSpPr txBox="1">
            <a:spLocks noChangeArrowheads="1"/>
          </p:cNvSpPr>
          <p:nvPr/>
        </p:nvSpPr>
        <p:spPr bwMode="auto">
          <a:xfrm>
            <a:off x="8443914" y="4921397"/>
            <a:ext cx="28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4576763" y="5342086"/>
            <a:ext cx="258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 charset="0"/>
              </a:rPr>
              <a:t>B</a:t>
            </a:r>
          </a:p>
        </p:txBody>
      </p:sp>
      <p:cxnSp>
        <p:nvCxnSpPr>
          <p:cNvPr id="33818" name="Straight Connector 2"/>
          <p:cNvCxnSpPr>
            <a:cxnSpLocks noChangeShapeType="1"/>
          </p:cNvCxnSpPr>
          <p:nvPr/>
        </p:nvCxnSpPr>
        <p:spPr bwMode="auto">
          <a:xfrm>
            <a:off x="3944938" y="4281636"/>
            <a:ext cx="665162" cy="11017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74"/>
          <p:cNvSpPr txBox="1">
            <a:spLocks noChangeArrowheads="1"/>
          </p:cNvSpPr>
          <p:nvPr/>
        </p:nvSpPr>
        <p:spPr bwMode="auto">
          <a:xfrm>
            <a:off x="3321051" y="3530748"/>
            <a:ext cx="1357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itchFamily="49" charset="0"/>
                <a:ea typeface="+mn-ea"/>
                <a:cs typeface="Arial" charset="0"/>
              </a:rPr>
              <a:t>InterMed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olas" pitchFamily="49" charset="0"/>
                <a:ea typeface="+mn-ea"/>
                <a:cs typeface="Arial" charset="0"/>
              </a:rPr>
              <a:t>BruSafe</a:t>
            </a:r>
          </a:p>
        </p:txBody>
      </p:sp>
      <p:cxnSp>
        <p:nvCxnSpPr>
          <p:cNvPr id="33820" name="Straight Connector 11"/>
          <p:cNvCxnSpPr>
            <a:cxnSpLocks noChangeShapeType="1"/>
          </p:cNvCxnSpPr>
          <p:nvPr/>
        </p:nvCxnSpPr>
        <p:spPr bwMode="auto">
          <a:xfrm>
            <a:off x="2552701" y="3154510"/>
            <a:ext cx="569913" cy="5715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Connector 13"/>
          <p:cNvCxnSpPr>
            <a:cxnSpLocks noChangeShapeType="1"/>
          </p:cNvCxnSpPr>
          <p:nvPr/>
        </p:nvCxnSpPr>
        <p:spPr bwMode="auto">
          <a:xfrm>
            <a:off x="2514600" y="3857772"/>
            <a:ext cx="4445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Connector 15"/>
          <p:cNvCxnSpPr>
            <a:cxnSpLocks noChangeShapeType="1"/>
          </p:cNvCxnSpPr>
          <p:nvPr/>
        </p:nvCxnSpPr>
        <p:spPr bwMode="auto">
          <a:xfrm flipV="1">
            <a:off x="2514601" y="4080023"/>
            <a:ext cx="752475" cy="460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Connector 17"/>
          <p:cNvCxnSpPr>
            <a:cxnSpLocks noChangeShapeType="1"/>
          </p:cNvCxnSpPr>
          <p:nvPr/>
        </p:nvCxnSpPr>
        <p:spPr bwMode="auto">
          <a:xfrm flipV="1">
            <a:off x="3944939" y="2101997"/>
            <a:ext cx="504329" cy="261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Connector 19"/>
          <p:cNvCxnSpPr>
            <a:cxnSpLocks noChangeShapeType="1"/>
            <a:stCxn id="33829" idx="0"/>
          </p:cNvCxnSpPr>
          <p:nvPr/>
        </p:nvCxnSpPr>
        <p:spPr bwMode="auto">
          <a:xfrm flipH="1" flipV="1">
            <a:off x="4576764" y="2205978"/>
            <a:ext cx="263823" cy="61039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Connector 21"/>
          <p:cNvCxnSpPr>
            <a:cxnSpLocks noChangeShapeType="1"/>
            <a:stCxn id="33828" idx="3"/>
          </p:cNvCxnSpPr>
          <p:nvPr/>
        </p:nvCxnSpPr>
        <p:spPr bwMode="auto">
          <a:xfrm flipV="1">
            <a:off x="3662363" y="2014684"/>
            <a:ext cx="615156" cy="17462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5476876" y="2433785"/>
            <a:ext cx="436563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338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771798"/>
            <a:ext cx="19621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824185"/>
            <a:ext cx="730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68" y="2816372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0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47" y="2474267"/>
            <a:ext cx="9128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1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1" y="4159398"/>
            <a:ext cx="912813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2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446610"/>
            <a:ext cx="914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3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2740173"/>
            <a:ext cx="914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6" y="4349898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6" y="5173810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6" y="5743723"/>
            <a:ext cx="709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5669110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4" y="5076973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6" y="1824185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1508273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1833710"/>
            <a:ext cx="709613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2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63" y="2835423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6" y="2841773"/>
            <a:ext cx="7080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4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5369073"/>
            <a:ext cx="709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5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1" y="4507061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6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3997473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7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900761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5403998"/>
            <a:ext cx="70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921147"/>
            <a:ext cx="6921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dirty="0" err="1" smtClean="0"/>
              <a:t>Extramural</a:t>
            </a:r>
            <a:r>
              <a:rPr lang="nl-BE" noProof="0" dirty="0" smtClean="0"/>
              <a:t> data: health </a:t>
            </a:r>
            <a:r>
              <a:rPr lang="nl-BE" noProof="0" dirty="0" err="1" smtClean="0"/>
              <a:t>vaults</a:t>
            </a:r>
            <a:endParaRPr lang="nl-BE" noProof="0" dirty="0"/>
          </a:p>
        </p:txBody>
      </p:sp>
      <p:cxnSp>
        <p:nvCxnSpPr>
          <p:cNvPr id="67" name="Straight Connector 21"/>
          <p:cNvCxnSpPr>
            <a:cxnSpLocks noChangeShapeType="1"/>
            <a:stCxn id="61" idx="3"/>
          </p:cNvCxnSpPr>
          <p:nvPr/>
        </p:nvCxnSpPr>
        <p:spPr bwMode="auto">
          <a:xfrm>
            <a:off x="4022403" y="1518261"/>
            <a:ext cx="255116" cy="25353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13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8039560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AEDDD6-2727-439E-A96F-E9FD4CA77376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key figures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195830" y="1086706"/>
            <a:ext cx="1418978" cy="1531404"/>
            <a:chOff x="3972232" y="818701"/>
            <a:chExt cx="2522626" cy="27224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598" y="818701"/>
              <a:ext cx="1274918" cy="141620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972232" y="2337449"/>
              <a:ext cx="2522626" cy="1203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4A6C5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193 million</a:t>
              </a:r>
              <a:r>
                <a:rPr kumimoji="0" lang="en-GB" sz="16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messages/year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using the </a:t>
              </a:r>
              <a:r>
                <a:rPr kumimoji="0" lang="en-GB" sz="1100" b="1" i="0" u="none" strike="noStrike" cap="none" normalizeH="0" baseline="0" noProof="0" dirty="0" err="1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eHealthBox</a:t>
              </a:r>
              <a:endParaRPr kumimoji="0" lang="en-GB" sz="1100" b="1" i="0" u="none" strike="noStrike" cap="none" normalizeH="0" baseline="0" noProof="0" dirty="0">
                <a:ln>
                  <a:noFill/>
                </a:ln>
                <a:solidFill>
                  <a:srgbClr val="4A6C5B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92144" y="2972868"/>
            <a:ext cx="2886629" cy="1647822"/>
            <a:chOff x="4532721" y="4860280"/>
            <a:chExt cx="5131784" cy="29294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206" y="4860280"/>
              <a:ext cx="2323125" cy="1240847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532721" y="6285055"/>
              <a:ext cx="5131784" cy="15046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BE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5,5 </a:t>
              </a:r>
              <a:r>
                <a:rPr lang="nl-BE" sz="1600" b="1" dirty="0" err="1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million</a:t>
              </a:r>
              <a:endParaRPr lang="en-GB" sz="1600" b="1" dirty="0">
                <a:solidFill>
                  <a:srgbClr val="4A6C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Belgian patients with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Summary Electronic Health </a:t>
              </a:r>
              <a:r>
                <a:rPr kumimoji="0" lang="en-GB" sz="1100" b="1" i="0" u="none" strike="noStrike" cap="none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cap="none" normalizeH="0" baseline="0" noProof="0" dirty="0" smtClean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health vaults 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06244" y="1086706"/>
            <a:ext cx="2517036" cy="1832400"/>
            <a:chOff x="-234308" y="598714"/>
            <a:chExt cx="4474735" cy="3257601"/>
          </a:xfrm>
        </p:grpSpPr>
        <p:grpSp>
          <p:nvGrpSpPr>
            <p:cNvPr id="13" name="Group 12"/>
            <p:cNvGrpSpPr/>
            <p:nvPr/>
          </p:nvGrpSpPr>
          <p:grpSpPr>
            <a:xfrm>
              <a:off x="866130" y="598714"/>
              <a:ext cx="1973439" cy="1614997"/>
              <a:chOff x="660507" y="708577"/>
              <a:chExt cx="1973439" cy="16149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507" y="708577"/>
                <a:ext cx="1973439" cy="16149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97" t="36834" r="39089" b="37666"/>
              <a:stretch/>
            </p:blipFill>
            <p:spPr>
              <a:xfrm>
                <a:off x="1322022" y="877528"/>
                <a:ext cx="844551" cy="823033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-234308" y="2351628"/>
              <a:ext cx="4474735" cy="15046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 </a:t>
              </a:r>
              <a:r>
                <a:rPr lang="en-GB" sz="1600" b="1" dirty="0" smtClean="0">
                  <a:solidFill>
                    <a:srgbClr val="4A6C5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 </a:t>
              </a:r>
              <a:r>
                <a:rPr kumimoji="0" lang="en-GB" sz="16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Belgian citizens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have given their informed consent </a:t>
              </a:r>
              <a:b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 the sharing of data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89393" y="3158469"/>
            <a:ext cx="2433887" cy="1555560"/>
            <a:chOff x="2666922" y="3365601"/>
            <a:chExt cx="2433887" cy="1555560"/>
          </a:xfrm>
        </p:grpSpPr>
        <p:grpSp>
          <p:nvGrpSpPr>
            <p:cNvPr id="35" name="Group 34"/>
            <p:cNvGrpSpPr/>
            <p:nvPr/>
          </p:nvGrpSpPr>
          <p:grpSpPr>
            <a:xfrm>
              <a:off x="3071367" y="4205657"/>
              <a:ext cx="736099" cy="702051"/>
              <a:chOff x="-253508" y="4873479"/>
              <a:chExt cx="1308619" cy="124809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597" y="4873479"/>
                <a:ext cx="932287" cy="932287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-253508" y="5656485"/>
                <a:ext cx="1308619" cy="46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GB" sz="1100" b="1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29.000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856029" y="4205656"/>
              <a:ext cx="619080" cy="715505"/>
              <a:chOff x="2436488" y="4873477"/>
              <a:chExt cx="1100586" cy="127200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1629" y="4873477"/>
                <a:ext cx="1015550" cy="1015549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2436488" y="5680401"/>
                <a:ext cx="1100586" cy="46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GB" sz="1100" b="1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 4000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860069" y="3563342"/>
              <a:ext cx="2103461" cy="679815"/>
              <a:chOff x="1617638" y="5934586"/>
              <a:chExt cx="2751898" cy="88912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8714" y="5934586"/>
                <a:ext cx="427673" cy="405050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1617638" y="6380918"/>
                <a:ext cx="2751898" cy="442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dirty="0">
                    <a:solidFill>
                      <a:srgbClr val="4A6C5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13,4 million/month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2666922" y="3365601"/>
              <a:ext cx="2433887" cy="523220"/>
            </a:xfrm>
            <a:prstGeom prst="rect">
              <a:avLst/>
            </a:prstGeom>
            <a:solidFill>
              <a:srgbClr val="4A6C5B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cap="none" normalizeH="0" baseline="0" noProof="0" dirty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Electronic prescriptions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29252" y="4764232"/>
            <a:ext cx="3358217" cy="1597681"/>
            <a:chOff x="4042167" y="4113743"/>
            <a:chExt cx="3358217" cy="15976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440" y="4113743"/>
              <a:ext cx="1062151" cy="108845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42167" y="5034316"/>
              <a:ext cx="33582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 smtClean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+/- 500 </a:t>
              </a:r>
              <a:r>
                <a:rPr lang="en-GB" sz="1600" b="1" dirty="0">
                  <a:solidFill>
                    <a:srgbClr val="4A6C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million</a:t>
              </a:r>
            </a:p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electronic documents available</a:t>
              </a:r>
            </a:p>
            <a:p>
              <a:pPr marL="4572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cap="none" normalizeH="0" baseline="0" noProof="0" dirty="0">
                  <a:ln>
                    <a:noFill/>
                  </a:ln>
                  <a:solidFill>
                    <a:srgbClr val="4A6C5B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hospitals and clinical laboratories</a:t>
              </a:r>
            </a:p>
          </p:txBody>
        </p:sp>
      </p:grpSp>
      <p:sp>
        <p:nvSpPr>
          <p:cNvPr id="39" name="Slide Number Placeholder 4"/>
          <p:cNvSpPr txBox="1">
            <a:spLocks/>
          </p:cNvSpPr>
          <p:nvPr/>
        </p:nvSpPr>
        <p:spPr>
          <a:xfrm>
            <a:off x="11353799" y="6270274"/>
            <a:ext cx="675331" cy="46670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0BCE-BB7B-46B6-B74F-5C461C2FC4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57477" y="1199703"/>
            <a:ext cx="1631103" cy="1168862"/>
            <a:chOff x="5222177" y="3199474"/>
            <a:chExt cx="1631103" cy="1168862"/>
          </a:xfrm>
        </p:grpSpPr>
        <p:grpSp>
          <p:nvGrpSpPr>
            <p:cNvPr id="17" name="Group 16"/>
            <p:cNvGrpSpPr/>
            <p:nvPr/>
          </p:nvGrpSpPr>
          <p:grpSpPr>
            <a:xfrm>
              <a:off x="5222177" y="3199474"/>
              <a:ext cx="1631103" cy="1168862"/>
              <a:chOff x="5490116" y="2902310"/>
              <a:chExt cx="1631103" cy="116886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490116" y="3563341"/>
                <a:ext cx="16311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b="1" dirty="0">
                    <a:solidFill>
                      <a:srgbClr val="4A6C5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19</a:t>
                </a:r>
                <a:r>
                  <a:rPr kumimoji="0" lang="en-GB" sz="1600" b="1" i="0" u="none" strike="noStrike" cap="none" normalizeH="0" baseline="0" noProof="0" dirty="0">
                    <a:ln>
                      <a:noFill/>
                    </a:ln>
                    <a:solidFill>
                      <a:srgbClr val="4A6C5B"/>
                    </a:solidFill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.600.000.000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cap="none" normalizeH="0" baseline="0" noProof="0" dirty="0">
                    <a:ln>
                      <a:noFill/>
                    </a:ln>
                    <a:solidFill>
                      <a:srgbClr val="4A6C5B"/>
                    </a:solidFill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electronic transactions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47472" y="2902310"/>
                <a:ext cx="986904" cy="637115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5626773" y="3457597"/>
              <a:ext cx="914400" cy="363099"/>
            </a:xfrm>
            <a:prstGeom prst="rect">
              <a:avLst/>
            </a:prstGeom>
            <a:solidFill>
              <a:srgbClr val="90A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49685C"/>
                  </a:solidFill>
                </a:rPr>
                <a:t>2021</a:t>
              </a:r>
            </a:p>
          </p:txBody>
        </p:sp>
      </p:grpSp>
      <p:pic>
        <p:nvPicPr>
          <p:cNvPr id="44" name="Afbeelding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4834" y="2976697"/>
            <a:ext cx="2208507" cy="51826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585491" y="3560447"/>
            <a:ext cx="29803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cap="none" normalizeH="0" baseline="0" noProof="0" dirty="0" smtClean="0">
                <a:ln>
                  <a:noFill/>
                </a:ln>
                <a:solidFill>
                  <a:srgbClr val="4A6C5B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28 </a:t>
            </a:r>
            <a:r>
              <a:rPr kumimoji="0" lang="nl-BE" sz="1600" b="1" i="0" u="none" strike="noStrike" cap="none" normalizeH="0" baseline="0" noProof="0" dirty="0" err="1" smtClean="0">
                <a:ln>
                  <a:noFill/>
                </a:ln>
                <a:solidFill>
                  <a:srgbClr val="4A6C5B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million</a:t>
            </a:r>
            <a:endParaRPr kumimoji="0" lang="nl-BE" sz="1600" b="1" i="0" u="none" strike="noStrike" cap="none" normalizeH="0" baseline="0" noProof="0" dirty="0">
              <a:ln>
                <a:noFill/>
              </a:ln>
              <a:solidFill>
                <a:srgbClr val="4A6C5B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cap="none" normalizeH="0" baseline="0" noProof="0" dirty="0" err="1" smtClean="0">
                <a:ln>
                  <a:noFill/>
                </a:ln>
                <a:solidFill>
                  <a:srgbClr val="4A6C5B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Consultations</a:t>
            </a:r>
            <a:r>
              <a:rPr kumimoji="0" lang="nl-BE" sz="1100" b="1" i="0" u="none" strike="noStrike" cap="none" normalizeH="0" noProof="0" dirty="0" smtClean="0">
                <a:ln>
                  <a:noFill/>
                </a:ln>
                <a:solidFill>
                  <a:srgbClr val="4A6C5B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</a:t>
            </a:r>
            <a:r>
              <a:rPr kumimoji="0" lang="nl-BE" sz="1100" b="1" i="0" u="none" strike="noStrike" cap="none" normalizeH="0" baseline="0" noProof="0" dirty="0" smtClean="0">
                <a:ln>
                  <a:noFill/>
                </a:ln>
                <a:solidFill>
                  <a:srgbClr val="4A6C5B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Personal Health Viewer</a:t>
            </a:r>
            <a:endParaRPr kumimoji="0" lang="nl-BE" sz="1100" b="1" i="0" u="none" strike="noStrike" cap="none" normalizeH="0" baseline="0" noProof="0" dirty="0">
              <a:ln>
                <a:noFill/>
              </a:ln>
              <a:solidFill>
                <a:srgbClr val="4A6C5B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9905" y="4714029"/>
            <a:ext cx="892430" cy="10749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48" name="Rectangle 14"/>
          <p:cNvSpPr/>
          <p:nvPr/>
        </p:nvSpPr>
        <p:spPr>
          <a:xfrm>
            <a:off x="6980331" y="5805842"/>
            <a:ext cx="131157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cap="none" normalizeH="0" baseline="0" noProof="0" dirty="0" smtClean="0">
                <a:ln>
                  <a:noFill/>
                </a:ln>
                <a:solidFill>
                  <a:srgbClr val="4A6C5B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12 </a:t>
            </a:r>
            <a:r>
              <a:rPr kumimoji="0" lang="nl-BE" sz="1600" b="1" i="0" u="none" strike="noStrike" cap="none" normalizeH="0" baseline="0" noProof="0" dirty="0" err="1" smtClean="0">
                <a:ln>
                  <a:noFill/>
                </a:ln>
                <a:solidFill>
                  <a:srgbClr val="4A6C5B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million</a:t>
            </a:r>
            <a:endParaRPr kumimoji="0" lang="nl-BE" sz="1600" b="1" i="0" u="none" strike="noStrike" cap="none" normalizeH="0" baseline="0" noProof="0" dirty="0">
              <a:ln>
                <a:noFill/>
              </a:ln>
              <a:solidFill>
                <a:srgbClr val="4A6C5B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1" i="0" u="none" strike="noStrike" cap="none" normalizeH="0" baseline="0" noProof="0" dirty="0" err="1" smtClean="0">
                <a:ln>
                  <a:noFill/>
                </a:ln>
                <a:solidFill>
                  <a:srgbClr val="4A6C5B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eAttest</a:t>
            </a:r>
            <a:endParaRPr kumimoji="0" lang="nl-BE" sz="1100" b="1" i="0" u="none" strike="noStrike" cap="none" normalizeH="0" baseline="0" noProof="0" dirty="0">
              <a:ln>
                <a:noFill/>
              </a:ln>
              <a:solidFill>
                <a:srgbClr val="4A6C5B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7BE"/>
                </a:solidFill>
              </a:rPr>
              <a:t>Importance of a layered, service oriented architecture </a:t>
            </a:r>
            <a:endParaRPr lang="en-GB" dirty="0">
              <a:solidFill>
                <a:srgbClr val="0087B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673601" y="6448241"/>
            <a:ext cx="2844800" cy="293127"/>
          </a:xfrm>
        </p:spPr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374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ayered architecture pattern in software engineering – theCodeRe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720080"/>
            <a:ext cx="643246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err="1"/>
              <a:t>presentation</a:t>
            </a:r>
            <a:r>
              <a:rPr lang="nl-BE" dirty="0"/>
              <a:t> </a:t>
            </a:r>
            <a:r>
              <a:rPr lang="nl-BE" dirty="0" err="1"/>
              <a:t>layer</a:t>
            </a:r>
            <a:r>
              <a:rPr lang="nl-BE" dirty="0"/>
              <a:t>, eg</a:t>
            </a:r>
          </a:p>
          <a:p>
            <a:pPr lvl="1"/>
            <a:r>
              <a:rPr lang="nl-BE" dirty="0"/>
              <a:t>web </a:t>
            </a:r>
            <a:r>
              <a:rPr lang="nl-BE" dirty="0" err="1"/>
              <a:t>applications</a:t>
            </a:r>
            <a:endParaRPr lang="nl-BE" dirty="0"/>
          </a:p>
          <a:p>
            <a:pPr lvl="1"/>
            <a:r>
              <a:rPr lang="nl-BE" dirty="0"/>
              <a:t>mobile </a:t>
            </a:r>
            <a:r>
              <a:rPr lang="nl-BE" dirty="0" err="1"/>
              <a:t>applications</a:t>
            </a:r>
            <a:endParaRPr lang="nl-BE" dirty="0"/>
          </a:p>
          <a:p>
            <a:r>
              <a:rPr lang="nl-BE" dirty="0"/>
              <a:t>business logic </a:t>
            </a:r>
            <a:r>
              <a:rPr lang="nl-BE" dirty="0" err="1"/>
              <a:t>layer</a:t>
            </a:r>
            <a:r>
              <a:rPr lang="nl-BE" dirty="0"/>
              <a:t>, eg</a:t>
            </a:r>
          </a:p>
          <a:p>
            <a:pPr lvl="1"/>
            <a:r>
              <a:rPr lang="nl-BE" dirty="0"/>
              <a:t>workflow</a:t>
            </a:r>
          </a:p>
          <a:p>
            <a:r>
              <a:rPr lang="nl-BE" dirty="0"/>
              <a:t>services </a:t>
            </a:r>
            <a:r>
              <a:rPr lang="nl-BE" dirty="0" err="1"/>
              <a:t>layer</a:t>
            </a:r>
            <a:r>
              <a:rPr lang="nl-BE" dirty="0"/>
              <a:t>, eg</a:t>
            </a:r>
          </a:p>
          <a:p>
            <a:pPr lvl="1"/>
            <a:r>
              <a:rPr lang="nl-BE" dirty="0"/>
              <a:t>user &amp; access management service</a:t>
            </a:r>
          </a:p>
          <a:p>
            <a:pPr lvl="1"/>
            <a:r>
              <a:rPr lang="nl-BE" dirty="0" err="1"/>
              <a:t>communication</a:t>
            </a:r>
            <a:r>
              <a:rPr lang="nl-BE" dirty="0"/>
              <a:t> service</a:t>
            </a:r>
          </a:p>
          <a:p>
            <a:pPr lvl="1"/>
            <a:r>
              <a:rPr lang="nl-BE" dirty="0"/>
              <a:t>blockchain</a:t>
            </a:r>
          </a:p>
          <a:p>
            <a:r>
              <a:rPr lang="nl-BE" dirty="0"/>
              <a:t>data store </a:t>
            </a:r>
            <a:r>
              <a:rPr lang="nl-BE" dirty="0" err="1"/>
              <a:t>layer</a:t>
            </a:r>
            <a:r>
              <a:rPr lang="nl-BE" dirty="0"/>
              <a:t>, eg</a:t>
            </a:r>
          </a:p>
          <a:p>
            <a:pPr lvl="1"/>
            <a:r>
              <a:rPr lang="nl-BE" dirty="0" err="1"/>
              <a:t>authentic</a:t>
            </a:r>
            <a:r>
              <a:rPr lang="nl-BE" dirty="0"/>
              <a:t> sources</a:t>
            </a:r>
          </a:p>
          <a:p>
            <a:pPr lvl="1"/>
            <a:r>
              <a:rPr lang="nl-BE" dirty="0"/>
              <a:t>personal </a:t>
            </a:r>
            <a:r>
              <a:rPr lang="nl-BE" dirty="0" err="1"/>
              <a:t>vaults</a:t>
            </a:r>
            <a:endParaRPr lang="nl-BE" dirty="0"/>
          </a:p>
          <a:p>
            <a:pPr lvl="1"/>
            <a:r>
              <a:rPr lang="nl-BE" dirty="0" err="1"/>
              <a:t>local</a:t>
            </a:r>
            <a:r>
              <a:rPr lang="nl-BE" dirty="0"/>
              <a:t> storage on mobile device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ICT: </a:t>
            </a:r>
            <a:r>
              <a:rPr lang="nl-BE" dirty="0" err="1" smtClean="0"/>
              <a:t>layered</a:t>
            </a:r>
            <a:r>
              <a:rPr lang="nl-BE" dirty="0"/>
              <a:t>, service </a:t>
            </a:r>
            <a:r>
              <a:rPr lang="nl-BE" dirty="0" err="1"/>
              <a:t>oriented</a:t>
            </a:r>
            <a:r>
              <a:rPr lang="nl-BE" dirty="0"/>
              <a:t> </a:t>
            </a:r>
            <a:r>
              <a:rPr lang="nl-BE" dirty="0" err="1"/>
              <a:t>architecture</a:t>
            </a:r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16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507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interoperability</a:t>
            </a:r>
            <a:r>
              <a:rPr lang="nl-BE" dirty="0" smtClean="0"/>
              <a:t> </a:t>
            </a:r>
            <a:r>
              <a:rPr lang="nl-BE" dirty="0" err="1" smtClean="0"/>
              <a:t>standards</a:t>
            </a:r>
            <a:endParaRPr lang="nl-BE" dirty="0" smtClean="0"/>
          </a:p>
          <a:p>
            <a:pPr lvl="1"/>
            <a:r>
              <a:rPr lang="nl-BE" dirty="0" err="1" smtClean="0"/>
              <a:t>technical</a:t>
            </a:r>
            <a:r>
              <a:rPr lang="nl-BE" dirty="0" smtClean="0"/>
              <a:t>: </a:t>
            </a:r>
            <a:r>
              <a:rPr lang="nl-BE" dirty="0" err="1" smtClean="0"/>
              <a:t>oa</a:t>
            </a:r>
            <a:r>
              <a:rPr lang="nl-BE" dirty="0" smtClean="0"/>
              <a:t> </a:t>
            </a:r>
            <a:r>
              <a:rPr lang="nl-BE" dirty="0" err="1" smtClean="0"/>
              <a:t>APIs</a:t>
            </a:r>
            <a:r>
              <a:rPr lang="nl-BE" dirty="0" smtClean="0"/>
              <a:t> (Application Programming Interface)</a:t>
            </a:r>
          </a:p>
          <a:p>
            <a:pPr lvl="1"/>
            <a:r>
              <a:rPr lang="nl-BE" dirty="0" err="1" smtClean="0"/>
              <a:t>semantic</a:t>
            </a:r>
            <a:endParaRPr lang="nl-BE" dirty="0" smtClean="0"/>
          </a:p>
          <a:p>
            <a:pPr marL="457191" lvl="1" indent="0">
              <a:buNone/>
            </a:pPr>
            <a:endParaRPr lang="nl-BE" dirty="0"/>
          </a:p>
          <a:p>
            <a:r>
              <a:rPr lang="nl-BE" dirty="0" smtClean="0"/>
              <a:t>security</a:t>
            </a:r>
            <a:r>
              <a:rPr lang="nl-BE" dirty="0"/>
              <a:t>, eg</a:t>
            </a:r>
          </a:p>
          <a:p>
            <a:pPr lvl="1"/>
            <a:r>
              <a:rPr lang="nl-BE" dirty="0"/>
              <a:t>access </a:t>
            </a:r>
            <a:r>
              <a:rPr lang="nl-BE" dirty="0" err="1"/>
              <a:t>authorisation</a:t>
            </a:r>
            <a:endParaRPr lang="nl-BE" dirty="0"/>
          </a:p>
          <a:p>
            <a:pPr lvl="1"/>
            <a:r>
              <a:rPr lang="nl-BE" dirty="0" err="1"/>
              <a:t>logging</a:t>
            </a:r>
            <a:endParaRPr lang="nl-BE" dirty="0"/>
          </a:p>
          <a:p>
            <a:pPr lvl="1"/>
            <a:r>
              <a:rPr lang="nl-BE" dirty="0"/>
              <a:t>business </a:t>
            </a:r>
            <a:r>
              <a:rPr lang="nl-BE" dirty="0" err="1"/>
              <a:t>continuity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configuration</a:t>
            </a:r>
            <a:r>
              <a:rPr lang="nl-BE" dirty="0"/>
              <a:t>, eg</a:t>
            </a:r>
          </a:p>
          <a:p>
            <a:pPr lvl="1"/>
            <a:r>
              <a:rPr lang="nl-BE" dirty="0" err="1"/>
              <a:t>capacity</a:t>
            </a:r>
            <a:r>
              <a:rPr lang="nl-BE" dirty="0"/>
              <a:t> management</a:t>
            </a:r>
          </a:p>
          <a:p>
            <a:pPr lvl="1"/>
            <a:r>
              <a:rPr lang="nl-BE" dirty="0"/>
              <a:t>load </a:t>
            </a:r>
            <a:r>
              <a:rPr lang="nl-BE" dirty="0" err="1"/>
              <a:t>balancing</a:t>
            </a:r>
            <a:endParaRPr lang="nl-BE" dirty="0"/>
          </a:p>
          <a:p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ICT: </a:t>
            </a:r>
            <a:r>
              <a:rPr lang="nl-BE" dirty="0" err="1" smtClean="0"/>
              <a:t>across</a:t>
            </a:r>
            <a:r>
              <a:rPr lang="nl-BE" dirty="0" smtClean="0"/>
              <a:t> </a:t>
            </a:r>
            <a:r>
              <a:rPr lang="nl-BE" dirty="0" err="1"/>
              <a:t>layers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17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54061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multifunctional reuse possibility</a:t>
            </a:r>
          </a:p>
          <a:p>
            <a:pPr lvl="1"/>
            <a:r>
              <a:rPr lang="en-US" dirty="0"/>
              <a:t>lower cost</a:t>
            </a:r>
          </a:p>
          <a:p>
            <a:pPr lvl="1"/>
            <a:r>
              <a:rPr lang="en-US" dirty="0"/>
              <a:t>higher quality</a:t>
            </a:r>
          </a:p>
          <a:p>
            <a:pPr lvl="1"/>
            <a:r>
              <a:rPr lang="en-US" dirty="0"/>
              <a:t>quicker time to market</a:t>
            </a:r>
          </a:p>
          <a:p>
            <a:pPr lvl="1"/>
            <a:r>
              <a:rPr lang="en-US" dirty="0"/>
              <a:t>better user experience</a:t>
            </a:r>
          </a:p>
          <a:p>
            <a:endParaRPr lang="en-US" dirty="0"/>
          </a:p>
          <a:p>
            <a:r>
              <a:rPr lang="en-US" dirty="0" smtClean="0"/>
              <a:t>loosely coupled =&gt; reduced </a:t>
            </a:r>
            <a:r>
              <a:rPr lang="en-US" dirty="0"/>
              <a:t>dependency of components</a:t>
            </a:r>
          </a:p>
          <a:p>
            <a:pPr lvl="1"/>
            <a:r>
              <a:rPr lang="en-US" dirty="0"/>
              <a:t>easier and less costly maintenance</a:t>
            </a:r>
          </a:p>
          <a:p>
            <a:endParaRPr lang="en-US" dirty="0"/>
          </a:p>
          <a:p>
            <a:r>
              <a:rPr lang="en-US" dirty="0"/>
              <a:t>easier unit testing because each component can be tested individually</a:t>
            </a:r>
          </a:p>
          <a:p>
            <a:pPr lvl="1"/>
            <a:r>
              <a:rPr lang="en-US" dirty="0"/>
              <a:t>but need for sound integration and performance testing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Advantages</a:t>
            </a:r>
            <a:r>
              <a:rPr lang="nl-BE" dirty="0"/>
              <a:t> of </a:t>
            </a:r>
            <a:r>
              <a:rPr lang="nl-BE" dirty="0" err="1"/>
              <a:t>layered</a:t>
            </a:r>
            <a:r>
              <a:rPr lang="nl-BE" dirty="0"/>
              <a:t>, service </a:t>
            </a:r>
            <a:r>
              <a:rPr lang="nl-BE" dirty="0" err="1"/>
              <a:t>oriented</a:t>
            </a:r>
            <a:r>
              <a:rPr lang="nl-BE" dirty="0"/>
              <a:t> </a:t>
            </a:r>
            <a:r>
              <a:rPr lang="nl-BE" dirty="0" err="1"/>
              <a:t>architecture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18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7315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442742" y="332656"/>
            <a:ext cx="42352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dirty="0">
                <a:hlinkClick r:id="rId2"/>
              </a:rPr>
              <a:t>www.gcloud.belgium.be</a:t>
            </a:r>
            <a:endParaRPr lang="nl-BE" sz="3200" dirty="0"/>
          </a:p>
          <a:p>
            <a:endParaRPr lang="nl-BE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-1"/>
            <a:ext cx="5688632" cy="684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5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854C-48FC-4424-93D8-0F0BA3D6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of the European Health Data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DF6A4-885C-4FAF-91B9-BDD83AD00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9" y="1709253"/>
            <a:ext cx="11498596" cy="45911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885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23392" y="332656"/>
            <a:ext cx="3636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3200" dirty="0">
                <a:hlinkClick r:id="rId2"/>
              </a:rPr>
              <a:t>www.reuse.smals.be</a:t>
            </a:r>
            <a:endParaRPr lang="nl-BE" sz="3200" dirty="0"/>
          </a:p>
          <a:p>
            <a:endParaRPr lang="nl-BE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0"/>
            <a:ext cx="6323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6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332656"/>
            <a:ext cx="523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hlinkClick r:id="rId2"/>
              </a:rPr>
              <a:t>https://www.ehealth.fgov.be/ehealthplatform/fr</a:t>
            </a:r>
            <a:endParaRPr lang="nl-BE" sz="3200" dirty="0"/>
          </a:p>
          <a:p>
            <a:endParaRPr lang="nl-BE" sz="32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-8220"/>
            <a:ext cx="4425417" cy="68857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21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3078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5 stappen</a:t>
            </a:r>
          </a:p>
          <a:p>
            <a:pPr lvl="1"/>
            <a:r>
              <a:rPr lang="nl-BE" dirty="0"/>
              <a:t>bepalen van reden om COVID-19-test af te nemen bij een patiënt en toekennen van een “Corona Test </a:t>
            </a:r>
            <a:r>
              <a:rPr lang="nl-BE" dirty="0" err="1"/>
              <a:t>Prescription</a:t>
            </a:r>
            <a:r>
              <a:rPr lang="nl-BE" dirty="0"/>
              <a:t> Code” (CTPC) vanuit centrale CTPC-database</a:t>
            </a:r>
          </a:p>
          <a:p>
            <a:pPr lvl="1"/>
            <a:r>
              <a:rPr lang="nl-BE" dirty="0"/>
              <a:t>reserveren van tijdstip voor staalafname</a:t>
            </a:r>
          </a:p>
          <a:p>
            <a:pPr lvl="1"/>
            <a:r>
              <a:rPr lang="nl-BE" dirty="0"/>
              <a:t>staalafname</a:t>
            </a:r>
          </a:p>
          <a:p>
            <a:pPr lvl="1"/>
            <a:r>
              <a:rPr lang="nl-BE" dirty="0"/>
              <a:t>uitvoeren van test en analyse van testresultaat</a:t>
            </a:r>
          </a:p>
          <a:p>
            <a:pPr lvl="1"/>
            <a:r>
              <a:rPr lang="nl-BE" dirty="0"/>
              <a:t>beschikbaar stellen van testresultaten</a:t>
            </a:r>
          </a:p>
          <a:p>
            <a:endParaRPr lang="en-US" dirty="0"/>
          </a:p>
          <a:p>
            <a:r>
              <a:rPr lang="nl-BE" dirty="0"/>
              <a:t>uiterst modulair, event </a:t>
            </a:r>
            <a:r>
              <a:rPr lang="nl-BE" dirty="0" err="1"/>
              <a:t>driven</a:t>
            </a:r>
            <a:r>
              <a:rPr lang="nl-BE" dirty="0"/>
              <a:t> en </a:t>
            </a:r>
            <a:r>
              <a:rPr lang="nl-BE" dirty="0" err="1"/>
              <a:t>regelgebaseerd</a:t>
            </a:r>
            <a:r>
              <a:rPr lang="nl-BE" dirty="0"/>
              <a:t> informatiesysteem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Concreet voorbeeld: organisatie testen COVID-19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22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25171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4" y="0"/>
            <a:ext cx="6992926" cy="908720"/>
          </a:xfrm>
        </p:spPr>
        <p:txBody>
          <a:bodyPr/>
          <a:lstStyle/>
          <a:p>
            <a:r>
              <a:rPr lang="en-US" dirty="0" err="1"/>
              <a:t>Testen</a:t>
            </a:r>
            <a:r>
              <a:rPr lang="en-US" dirty="0"/>
              <a:t> COVID-19: </a:t>
            </a:r>
            <a:r>
              <a:rPr lang="en-US" dirty="0" err="1"/>
              <a:t>proces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865385" y="108635"/>
            <a:ext cx="1198919" cy="1331284"/>
            <a:chOff x="2635573" y="1781793"/>
            <a:chExt cx="1198919" cy="13312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9500" y="1781793"/>
              <a:ext cx="641611" cy="9517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35573" y="2743745"/>
              <a:ext cx="1198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/>
                <a:t>CTPC Code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98391" y="1663394"/>
            <a:ext cx="676275" cy="752475"/>
          </a:xfrm>
          <a:prstGeom prst="rect">
            <a:avLst/>
          </a:prstGeom>
        </p:spPr>
      </p:pic>
      <p:cxnSp>
        <p:nvCxnSpPr>
          <p:cNvPr id="34" name="Curved Connector 33"/>
          <p:cNvCxnSpPr>
            <a:stCxn id="5" idx="3"/>
            <a:endCxn id="20" idx="1"/>
          </p:cNvCxnSpPr>
          <p:nvPr/>
        </p:nvCxnSpPr>
        <p:spPr>
          <a:xfrm>
            <a:off x="9780923" y="584497"/>
            <a:ext cx="1217468" cy="1455135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49" idx="3"/>
            <a:endCxn id="6" idx="1"/>
          </p:cNvCxnSpPr>
          <p:nvPr/>
        </p:nvCxnSpPr>
        <p:spPr>
          <a:xfrm flipV="1">
            <a:off x="3675039" y="3358966"/>
            <a:ext cx="1946129" cy="676612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2" idx="3"/>
            <a:endCxn id="49" idx="1"/>
          </p:cNvCxnSpPr>
          <p:nvPr/>
        </p:nvCxnSpPr>
        <p:spPr>
          <a:xfrm>
            <a:off x="1479300" y="3349297"/>
            <a:ext cx="1046505" cy="686281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endCxn id="107" idx="1"/>
          </p:cNvCxnSpPr>
          <p:nvPr/>
        </p:nvCxnSpPr>
        <p:spPr>
          <a:xfrm flipV="1">
            <a:off x="6545920" y="1086149"/>
            <a:ext cx="1123426" cy="2272595"/>
          </a:xfrm>
          <a:prstGeom prst="curvedConnector3">
            <a:avLst>
              <a:gd name="adj1" fmla="val 50000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2" idx="3"/>
          </p:cNvCxnSpPr>
          <p:nvPr/>
        </p:nvCxnSpPr>
        <p:spPr>
          <a:xfrm flipV="1">
            <a:off x="1478509" y="1831493"/>
            <a:ext cx="897382" cy="1517804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31" idx="3"/>
            <a:endCxn id="6" idx="1"/>
          </p:cNvCxnSpPr>
          <p:nvPr/>
        </p:nvCxnSpPr>
        <p:spPr>
          <a:xfrm>
            <a:off x="3801869" y="1831493"/>
            <a:ext cx="1819299" cy="1527473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383134" y="2553959"/>
            <a:ext cx="1095375" cy="1755007"/>
            <a:chOff x="384865" y="2695648"/>
            <a:chExt cx="1095375" cy="17550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865" y="2695648"/>
              <a:ext cx="1095375" cy="1590675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474268" y="3804324"/>
              <a:ext cx="909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Doctors</a:t>
              </a:r>
            </a:p>
            <a:p>
              <a:pPr algn="ctr"/>
              <a:r>
                <a:rPr lang="en-US" dirty="0"/>
                <a:t>Nurses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745564" y="2828571"/>
            <a:ext cx="1554520" cy="1445004"/>
            <a:chOff x="8870521" y="2906633"/>
            <a:chExt cx="1554520" cy="1445004"/>
          </a:xfrm>
        </p:grpSpPr>
        <p:sp>
          <p:nvSpPr>
            <p:cNvPr id="105" name="TextBox 104"/>
            <p:cNvSpPr txBox="1"/>
            <p:nvPr/>
          </p:nvSpPr>
          <p:spPr>
            <a:xfrm>
              <a:off x="8967087" y="3982305"/>
              <a:ext cx="1361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/>
                <a:t>Test location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70521" y="2906633"/>
              <a:ext cx="1554520" cy="1075672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8859243" y="4511447"/>
            <a:ext cx="1392851" cy="1683782"/>
            <a:chOff x="8932616" y="4614408"/>
            <a:chExt cx="1392851" cy="1683782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32616" y="4614408"/>
              <a:ext cx="1314450" cy="1314450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8970095" y="5928858"/>
              <a:ext cx="1355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 err="1"/>
                <a:t>Laboratories</a:t>
              </a:r>
              <a:endParaRPr lang="fr-BE" dirty="0"/>
            </a:p>
          </p:txBody>
        </p:sp>
      </p:grpSp>
      <p:pic>
        <p:nvPicPr>
          <p:cNvPr id="107" name="Picture 16" descr="RingRing Portal - Log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46" y="809178"/>
            <a:ext cx="633076" cy="5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Curved Connector 107"/>
          <p:cNvCxnSpPr>
            <a:stCxn id="74" idx="3"/>
            <a:endCxn id="20" idx="1"/>
          </p:cNvCxnSpPr>
          <p:nvPr/>
        </p:nvCxnSpPr>
        <p:spPr>
          <a:xfrm flipV="1">
            <a:off x="10300084" y="2039854"/>
            <a:ext cx="698307" cy="1326553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6" idx="3"/>
            <a:endCxn id="74" idx="1"/>
          </p:cNvCxnSpPr>
          <p:nvPr/>
        </p:nvCxnSpPr>
        <p:spPr>
          <a:xfrm>
            <a:off x="6545920" y="3358966"/>
            <a:ext cx="2199644" cy="7441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6" idx="3"/>
            <a:endCxn id="76" idx="1"/>
          </p:cNvCxnSpPr>
          <p:nvPr/>
        </p:nvCxnSpPr>
        <p:spPr>
          <a:xfrm>
            <a:off x="6545920" y="3358966"/>
            <a:ext cx="2313323" cy="1809706"/>
          </a:xfrm>
          <a:prstGeom prst="curvedConnector3">
            <a:avLst>
              <a:gd name="adj1" fmla="val 50000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74" idx="2"/>
            <a:endCxn id="76" idx="0"/>
          </p:cNvCxnSpPr>
          <p:nvPr/>
        </p:nvCxnSpPr>
        <p:spPr>
          <a:xfrm rot="5400000">
            <a:off x="9216044" y="4204667"/>
            <a:ext cx="607204" cy="6356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endCxn id="1036" idx="1"/>
          </p:cNvCxnSpPr>
          <p:nvPr/>
        </p:nvCxnSpPr>
        <p:spPr>
          <a:xfrm flipV="1">
            <a:off x="6545920" y="2027047"/>
            <a:ext cx="2246852" cy="1331697"/>
          </a:xfrm>
          <a:prstGeom prst="curvedConnector3">
            <a:avLst>
              <a:gd name="adj1" fmla="val 5814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/>
          <p:cNvCxnSpPr>
            <a:stCxn id="1036" idx="3"/>
            <a:endCxn id="20" idx="1"/>
          </p:cNvCxnSpPr>
          <p:nvPr/>
        </p:nvCxnSpPr>
        <p:spPr>
          <a:xfrm>
            <a:off x="10151459" y="2027047"/>
            <a:ext cx="846932" cy="12585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/>
          <p:nvPr/>
        </p:nvGrpSpPr>
        <p:grpSpPr>
          <a:xfrm>
            <a:off x="2411289" y="3524872"/>
            <a:ext cx="1370888" cy="1422586"/>
            <a:chOff x="2404017" y="4107097"/>
            <a:chExt cx="1370888" cy="1422586"/>
          </a:xfrm>
        </p:grpSpPr>
        <p:grpSp>
          <p:nvGrpSpPr>
            <p:cNvPr id="30" name="Group 29"/>
            <p:cNvGrpSpPr/>
            <p:nvPr/>
          </p:nvGrpSpPr>
          <p:grpSpPr>
            <a:xfrm>
              <a:off x="2404017" y="4107097"/>
              <a:ext cx="1370888" cy="1422586"/>
              <a:chOff x="2141855" y="4853618"/>
              <a:chExt cx="1370888" cy="142258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5581" y="4853618"/>
                <a:ext cx="1148294" cy="1021411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52769" y="5447169"/>
                <a:ext cx="400050" cy="485775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2141855" y="5906872"/>
                <a:ext cx="13708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Collectivities</a:t>
                </a:r>
              </a:p>
            </p:txBody>
          </p:sp>
        </p:grpSp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29" b="7461"/>
            <a:stretch/>
          </p:blipFill>
          <p:spPr>
            <a:xfrm>
              <a:off x="3059868" y="4269616"/>
              <a:ext cx="421395" cy="412974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>
            <a:off x="5621168" y="2627446"/>
            <a:ext cx="996189" cy="1551260"/>
            <a:chOff x="5621168" y="2769135"/>
            <a:chExt cx="996189" cy="1551260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621168" y="2769135"/>
              <a:ext cx="924752" cy="1551260"/>
              <a:chOff x="5188671" y="2998141"/>
              <a:chExt cx="1276350" cy="214106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88671" y="2998141"/>
                <a:ext cx="1276350" cy="20193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368951" y="4629448"/>
                <a:ext cx="915790" cy="509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CTPC</a:t>
                </a:r>
              </a:p>
            </p:txBody>
          </p:sp>
        </p:grpSp>
        <p:pic>
          <p:nvPicPr>
            <p:cNvPr id="153" name="Picture 15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29" b="7461"/>
            <a:stretch/>
          </p:blipFill>
          <p:spPr>
            <a:xfrm>
              <a:off x="6195962" y="2778805"/>
              <a:ext cx="421395" cy="412974"/>
            </a:xfrm>
            <a:prstGeom prst="rect">
              <a:avLst/>
            </a:prstGeom>
          </p:spPr>
        </p:pic>
      </p:grpSp>
      <p:pic>
        <p:nvPicPr>
          <p:cNvPr id="1026" name="Picture 2" descr="Digital health compliance, made simpl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t="34724" r="30150"/>
          <a:stretch/>
        </p:blipFill>
        <p:spPr bwMode="auto">
          <a:xfrm>
            <a:off x="1856885" y="2977376"/>
            <a:ext cx="598549" cy="6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t API icon PNG and SVG Vector Free Download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26" y="2965396"/>
            <a:ext cx="618579" cy="5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Rest API icon PNG and SVG Vector Free Download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43" y="2374114"/>
            <a:ext cx="618579" cy="5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ms - Icônes multimédia gratuit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38" y="61901"/>
            <a:ext cx="515516" cy="51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jngezondheid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72" y="1780013"/>
            <a:ext cx="1358687" cy="49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Curved Connector 88"/>
          <p:cNvCxnSpPr>
            <a:stCxn id="107" idx="3"/>
            <a:endCxn id="5" idx="1"/>
          </p:cNvCxnSpPr>
          <p:nvPr/>
        </p:nvCxnSpPr>
        <p:spPr>
          <a:xfrm flipV="1">
            <a:off x="8302422" y="584497"/>
            <a:ext cx="836890" cy="501652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0165232" y="4160353"/>
            <a:ext cx="1760129" cy="889383"/>
            <a:chOff x="10252094" y="4117598"/>
            <a:chExt cx="1760129" cy="889383"/>
          </a:xfrm>
        </p:grpSpPr>
        <p:grpSp>
          <p:nvGrpSpPr>
            <p:cNvPr id="17" name="Group 16"/>
            <p:cNvGrpSpPr/>
            <p:nvPr/>
          </p:nvGrpSpPr>
          <p:grpSpPr>
            <a:xfrm>
              <a:off x="10252094" y="4139005"/>
              <a:ext cx="1760129" cy="867976"/>
              <a:chOff x="5519871" y="4863072"/>
              <a:chExt cx="1760129" cy="867976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61851" y="5212899"/>
                <a:ext cx="518149" cy="518149"/>
              </a:xfrm>
              <a:prstGeom prst="rect">
                <a:avLst/>
              </a:prstGeom>
            </p:spPr>
          </p:pic>
          <p:pic>
            <p:nvPicPr>
              <p:cNvPr id="1040" name="Picture 16" descr="eGezondheid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9871" y="4863072"/>
                <a:ext cx="1275038" cy="2762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5519871" y="5361494"/>
                <a:ext cx="1342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b="1" dirty="0">
                    <a:solidFill>
                      <a:srgbClr val="555150"/>
                    </a:solidFill>
                  </a:rPr>
                  <a:t>eHealth Box</a:t>
                </a:r>
              </a:p>
            </p:txBody>
          </p:sp>
        </p:grpSp>
        <p:pic>
          <p:nvPicPr>
            <p:cNvPr id="94" name="Picture 4" descr="Rest API icon PNG and SVG Vector Free Download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0708" y="4117598"/>
              <a:ext cx="455129" cy="37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2" name="Curved Connector 111"/>
          <p:cNvCxnSpPr>
            <a:stCxn id="76" idx="1"/>
            <a:endCxn id="99" idx="3"/>
          </p:cNvCxnSpPr>
          <p:nvPr/>
        </p:nvCxnSpPr>
        <p:spPr>
          <a:xfrm rot="10800000" flipV="1">
            <a:off x="6545919" y="5168672"/>
            <a:ext cx="2313325" cy="715174"/>
          </a:xfrm>
          <a:prstGeom prst="curvedConnector3">
            <a:avLst>
              <a:gd name="adj1" fmla="val 50000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99" idx="0"/>
            <a:endCxn id="6" idx="1"/>
          </p:cNvCxnSpPr>
          <p:nvPr/>
        </p:nvCxnSpPr>
        <p:spPr>
          <a:xfrm rot="16200000" flipV="1">
            <a:off x="4955675" y="4024459"/>
            <a:ext cx="1793360" cy="462374"/>
          </a:xfrm>
          <a:prstGeom prst="curvedConnector4">
            <a:avLst>
              <a:gd name="adj1" fmla="val 29605"/>
              <a:gd name="adj2" fmla="val 149441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517875" y="5152326"/>
            <a:ext cx="1131334" cy="1463040"/>
            <a:chOff x="5517875" y="5294015"/>
            <a:chExt cx="1131334" cy="1463040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21165" y="5294015"/>
              <a:ext cx="924752" cy="146304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517875" y="6372201"/>
              <a:ext cx="1131334" cy="358930"/>
            </a:xfrm>
            <a:prstGeom prst="rect">
              <a:avLst/>
            </a:prstGeom>
          </p:spPr>
        </p:pic>
      </p:grpSp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1615908" y="5118100"/>
            <a:ext cx="3154710" cy="1551260"/>
            <a:chOff x="3649767" y="2998141"/>
            <a:chExt cx="4354158" cy="2141062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88671" y="2998141"/>
              <a:ext cx="1276350" cy="2019300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3649767" y="4629448"/>
              <a:ext cx="4354158" cy="509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Tracing business process engine</a:t>
              </a:r>
            </a:p>
          </p:txBody>
        </p:sp>
      </p:grpSp>
      <p:cxnSp>
        <p:nvCxnSpPr>
          <p:cNvPr id="127" name="Curved Connector 126"/>
          <p:cNvCxnSpPr>
            <a:stCxn id="124" idx="3"/>
            <a:endCxn id="6" idx="1"/>
          </p:cNvCxnSpPr>
          <p:nvPr/>
        </p:nvCxnSpPr>
        <p:spPr>
          <a:xfrm flipV="1">
            <a:off x="3655639" y="3358966"/>
            <a:ext cx="1965529" cy="2490654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99" idx="1"/>
            <a:endCxn id="124" idx="3"/>
          </p:cNvCxnSpPr>
          <p:nvPr/>
        </p:nvCxnSpPr>
        <p:spPr>
          <a:xfrm rot="10800000">
            <a:off x="3655641" y="5849620"/>
            <a:ext cx="1965525" cy="34226"/>
          </a:xfrm>
          <a:prstGeom prst="curvedConnector3">
            <a:avLst>
              <a:gd name="adj1" fmla="val 50000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344332" y="1115660"/>
            <a:ext cx="1477520" cy="1595301"/>
            <a:chOff x="2345122" y="1115660"/>
            <a:chExt cx="1477520" cy="159530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0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7622" y="1115660"/>
              <a:ext cx="1424247" cy="1431665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2345122" y="2341629"/>
              <a:ext cx="1477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EMF software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23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29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Curved Connector 122"/>
          <p:cNvCxnSpPr>
            <a:stCxn id="74" idx="2"/>
            <a:endCxn id="76" idx="0"/>
          </p:cNvCxnSpPr>
          <p:nvPr/>
        </p:nvCxnSpPr>
        <p:spPr>
          <a:xfrm rot="5400000">
            <a:off x="9219116" y="4143506"/>
            <a:ext cx="607204" cy="213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4" y="0"/>
            <a:ext cx="6624736" cy="908720"/>
          </a:xfrm>
        </p:spPr>
        <p:txBody>
          <a:bodyPr/>
          <a:lstStyle/>
          <a:p>
            <a:r>
              <a:rPr lang="en-US" dirty="0" err="1"/>
              <a:t>Testen</a:t>
            </a:r>
            <a:r>
              <a:rPr lang="en-US" dirty="0"/>
              <a:t> COVID-19: </a:t>
            </a:r>
            <a:r>
              <a:rPr lang="en-US" dirty="0" err="1"/>
              <a:t>hergebruik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865387" y="44624"/>
            <a:ext cx="1198918" cy="1331284"/>
            <a:chOff x="2635575" y="1781793"/>
            <a:chExt cx="1198918" cy="13312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9500" y="1781793"/>
              <a:ext cx="641611" cy="9517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35575" y="2743745"/>
              <a:ext cx="1198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/>
                <a:t>CTPC Code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98391" y="1599383"/>
            <a:ext cx="676275" cy="752475"/>
          </a:xfrm>
          <a:prstGeom prst="rect">
            <a:avLst/>
          </a:prstGeom>
        </p:spPr>
      </p:pic>
      <p:cxnSp>
        <p:nvCxnSpPr>
          <p:cNvPr id="34" name="Curved Connector 33"/>
          <p:cNvCxnSpPr>
            <a:stCxn id="5" idx="3"/>
            <a:endCxn id="20" idx="1"/>
          </p:cNvCxnSpPr>
          <p:nvPr/>
        </p:nvCxnSpPr>
        <p:spPr>
          <a:xfrm>
            <a:off x="9780923" y="520486"/>
            <a:ext cx="1217468" cy="1455135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49" idx="3"/>
            <a:endCxn id="6" idx="1"/>
          </p:cNvCxnSpPr>
          <p:nvPr/>
        </p:nvCxnSpPr>
        <p:spPr>
          <a:xfrm flipV="1">
            <a:off x="3666037" y="3294733"/>
            <a:ext cx="1955131" cy="1117148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2" idx="3"/>
            <a:endCxn id="49" idx="1"/>
          </p:cNvCxnSpPr>
          <p:nvPr/>
        </p:nvCxnSpPr>
        <p:spPr>
          <a:xfrm>
            <a:off x="1480240" y="3285064"/>
            <a:ext cx="1037503" cy="1126817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468003" y="3273651"/>
            <a:ext cx="135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555150"/>
                </a:solidFill>
              </a:rPr>
              <a:t>API </a:t>
            </a:r>
            <a:r>
              <a:rPr lang="fr-BE" b="1" dirty="0" err="1">
                <a:solidFill>
                  <a:srgbClr val="555150"/>
                </a:solidFill>
              </a:rPr>
              <a:t>gateway</a:t>
            </a:r>
            <a:endParaRPr lang="fr-BE" b="1" dirty="0">
              <a:solidFill>
                <a:srgbClr val="555150"/>
              </a:solidFill>
            </a:endParaRPr>
          </a:p>
        </p:txBody>
      </p:sp>
      <p:cxnSp>
        <p:nvCxnSpPr>
          <p:cNvPr id="67" name="Curved Connector 66"/>
          <p:cNvCxnSpPr>
            <a:stCxn id="6" idx="3"/>
            <a:endCxn id="5" idx="1"/>
          </p:cNvCxnSpPr>
          <p:nvPr/>
        </p:nvCxnSpPr>
        <p:spPr>
          <a:xfrm flipV="1">
            <a:off x="6545920" y="520486"/>
            <a:ext cx="2593392" cy="2774247"/>
          </a:xfrm>
          <a:prstGeom prst="curvedConnector3">
            <a:avLst>
              <a:gd name="adj1" fmla="val 50000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2" idx="3"/>
            <a:endCxn id="31" idx="1"/>
          </p:cNvCxnSpPr>
          <p:nvPr/>
        </p:nvCxnSpPr>
        <p:spPr>
          <a:xfrm flipV="1">
            <a:off x="1480240" y="1767260"/>
            <a:ext cx="897382" cy="1517804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31" idx="3"/>
            <a:endCxn id="6" idx="1"/>
          </p:cNvCxnSpPr>
          <p:nvPr/>
        </p:nvCxnSpPr>
        <p:spPr>
          <a:xfrm>
            <a:off x="3801869" y="1767260"/>
            <a:ext cx="1819299" cy="1527473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97143" y="5357445"/>
            <a:ext cx="1113023" cy="1277912"/>
            <a:chOff x="5883106" y="5007503"/>
            <a:chExt cx="1113023" cy="1277912"/>
          </a:xfrm>
        </p:grpSpPr>
        <p:pic>
          <p:nvPicPr>
            <p:cNvPr id="69" name="Picture 2" descr="SPF Stratégie et Appui BOS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106" y="5007503"/>
              <a:ext cx="783336" cy="783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5944366" y="5639084"/>
              <a:ext cx="10517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>
                  <a:solidFill>
                    <a:srgbClr val="555150"/>
                  </a:solidFill>
                </a:rPr>
                <a:t>Mandate</a:t>
              </a:r>
            </a:p>
            <a:p>
              <a:endParaRPr lang="fr-BE" b="1" dirty="0">
                <a:solidFill>
                  <a:srgbClr val="55515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19298" y="3229070"/>
            <a:ext cx="73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555150"/>
                </a:solidFill>
              </a:rPr>
              <a:t>IUAM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5193842" y="4585097"/>
            <a:ext cx="1489570" cy="369332"/>
            <a:chOff x="4727063" y="6292893"/>
            <a:chExt cx="1489570" cy="369332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063" y="6311062"/>
              <a:ext cx="881982" cy="293994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5546257" y="6292893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 err="1">
                  <a:solidFill>
                    <a:schemeClr val="tx2"/>
                  </a:solidFill>
                </a:rPr>
                <a:t>Seals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84865" y="2489726"/>
            <a:ext cx="1095375" cy="1755007"/>
            <a:chOff x="384865" y="2695648"/>
            <a:chExt cx="1095375" cy="17550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865" y="2695648"/>
              <a:ext cx="1095375" cy="1590675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474268" y="3804324"/>
              <a:ext cx="909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 err="1"/>
                <a:t>Doctors</a:t>
              </a:r>
              <a:endParaRPr lang="fr-BE" dirty="0"/>
            </a:p>
            <a:p>
              <a:pPr algn="ctr"/>
              <a:r>
                <a:rPr lang="fr-BE" dirty="0"/>
                <a:t>Nurses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745564" y="2764338"/>
            <a:ext cx="1554520" cy="1445004"/>
            <a:chOff x="8870521" y="2906633"/>
            <a:chExt cx="1554520" cy="1445004"/>
          </a:xfrm>
        </p:grpSpPr>
        <p:sp>
          <p:nvSpPr>
            <p:cNvPr id="105" name="TextBox 104"/>
            <p:cNvSpPr txBox="1"/>
            <p:nvPr/>
          </p:nvSpPr>
          <p:spPr>
            <a:xfrm>
              <a:off x="8999016" y="3982305"/>
              <a:ext cx="1297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/>
                <a:t>Test </a:t>
              </a:r>
              <a:r>
                <a:rPr lang="fr-BE" dirty="0" err="1"/>
                <a:t>centers</a:t>
              </a:r>
              <a:endParaRPr lang="fr-BE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70521" y="2906633"/>
              <a:ext cx="1554520" cy="1075672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8865386" y="4447214"/>
            <a:ext cx="1392852" cy="1683782"/>
            <a:chOff x="8932616" y="4614408"/>
            <a:chExt cx="1392852" cy="1683782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616" y="4614408"/>
              <a:ext cx="1314450" cy="1314450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8970097" y="5928858"/>
              <a:ext cx="1355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 err="1"/>
                <a:t>Laboratories</a:t>
              </a:r>
              <a:endParaRPr lang="fr-BE" dirty="0"/>
            </a:p>
          </p:txBody>
        </p:sp>
      </p:grpSp>
      <p:cxnSp>
        <p:nvCxnSpPr>
          <p:cNvPr id="108" name="Curved Connector 107"/>
          <p:cNvCxnSpPr>
            <a:stCxn id="74" idx="3"/>
            <a:endCxn id="20" idx="1"/>
          </p:cNvCxnSpPr>
          <p:nvPr/>
        </p:nvCxnSpPr>
        <p:spPr>
          <a:xfrm flipV="1">
            <a:off x="10300084" y="1975621"/>
            <a:ext cx="698307" cy="1326553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6" idx="3"/>
            <a:endCxn id="74" idx="1"/>
          </p:cNvCxnSpPr>
          <p:nvPr/>
        </p:nvCxnSpPr>
        <p:spPr>
          <a:xfrm>
            <a:off x="6545920" y="3294733"/>
            <a:ext cx="2199644" cy="7441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6" idx="3"/>
            <a:endCxn id="76" idx="1"/>
          </p:cNvCxnSpPr>
          <p:nvPr/>
        </p:nvCxnSpPr>
        <p:spPr>
          <a:xfrm>
            <a:off x="6545920" y="3294733"/>
            <a:ext cx="2319466" cy="1809706"/>
          </a:xfrm>
          <a:prstGeom prst="curvedConnector3">
            <a:avLst>
              <a:gd name="adj1" fmla="val 50000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0688548" y="2855690"/>
            <a:ext cx="1357359" cy="2036416"/>
            <a:chOff x="4655626" y="6311062"/>
            <a:chExt cx="1357359" cy="2036416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063" y="6311062"/>
              <a:ext cx="881982" cy="293994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4655626" y="6593152"/>
              <a:ext cx="135735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>
                  <a:solidFill>
                    <a:srgbClr val="555150"/>
                  </a:solidFill>
                </a:rPr>
                <a:t>IUAM</a:t>
              </a:r>
            </a:p>
            <a:p>
              <a:r>
                <a:rPr lang="fr-BE" b="1" dirty="0">
                  <a:solidFill>
                    <a:srgbClr val="555150"/>
                  </a:solidFill>
                </a:rPr>
                <a:t>API </a:t>
              </a:r>
              <a:r>
                <a:rPr lang="fr-BE" b="1" dirty="0" err="1">
                  <a:solidFill>
                    <a:srgbClr val="555150"/>
                  </a:solidFill>
                </a:rPr>
                <a:t>gateway</a:t>
              </a:r>
              <a:endParaRPr lang="fr-BE" b="1" dirty="0">
                <a:solidFill>
                  <a:srgbClr val="555150"/>
                </a:solidFill>
              </a:endParaRPr>
            </a:p>
            <a:p>
              <a:r>
                <a:rPr lang="fr-BE" b="1" dirty="0" err="1">
                  <a:solidFill>
                    <a:srgbClr val="555150"/>
                  </a:solidFill>
                </a:rPr>
                <a:t>eHealthBox</a:t>
              </a:r>
              <a:endParaRPr lang="fr-BE" b="1" dirty="0">
                <a:solidFill>
                  <a:srgbClr val="555150"/>
                </a:solidFill>
              </a:endParaRPr>
            </a:p>
            <a:p>
              <a:r>
                <a:rPr lang="fr-BE" b="1" dirty="0">
                  <a:solidFill>
                    <a:srgbClr val="555150"/>
                  </a:solidFill>
                </a:rPr>
                <a:t>ETEE</a:t>
              </a:r>
            </a:p>
            <a:p>
              <a:endParaRPr lang="fr-BE" b="1" dirty="0">
                <a:solidFill>
                  <a:srgbClr val="555150"/>
                </a:solidFill>
              </a:endParaRPr>
            </a:p>
            <a:p>
              <a:endParaRPr lang="fr-BE" b="1" dirty="0">
                <a:solidFill>
                  <a:srgbClr val="555150"/>
                </a:solidFill>
              </a:endParaRPr>
            </a:p>
          </p:txBody>
        </p:sp>
      </p:grpSp>
      <p:cxnSp>
        <p:nvCxnSpPr>
          <p:cNvPr id="133" name="Curved Connector 132"/>
          <p:cNvCxnSpPr>
            <a:stCxn id="6" idx="3"/>
            <a:endCxn id="72" idx="1"/>
          </p:cNvCxnSpPr>
          <p:nvPr/>
        </p:nvCxnSpPr>
        <p:spPr>
          <a:xfrm flipV="1">
            <a:off x="6545920" y="1963036"/>
            <a:ext cx="2246852" cy="1331697"/>
          </a:xfrm>
          <a:prstGeom prst="curvedConnector3">
            <a:avLst>
              <a:gd name="adj1" fmla="val 61395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urved Connector 138"/>
          <p:cNvCxnSpPr>
            <a:stCxn id="72" idx="3"/>
            <a:endCxn id="20" idx="1"/>
          </p:cNvCxnSpPr>
          <p:nvPr/>
        </p:nvCxnSpPr>
        <p:spPr>
          <a:xfrm>
            <a:off x="10151459" y="1963036"/>
            <a:ext cx="846932" cy="12585"/>
          </a:xfrm>
          <a:prstGeom prst="curvedConnector3">
            <a:avLst>
              <a:gd name="adj1" fmla="val 50000"/>
            </a:avLst>
          </a:prstGeom>
          <a:ln w="2222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1965144" y="5719881"/>
            <a:ext cx="2747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>
                <a:solidFill>
                  <a:srgbClr val="555150"/>
                </a:solidFill>
              </a:rPr>
              <a:t>Addressbook</a:t>
            </a:r>
            <a:endParaRPr lang="fr-BE" b="1" dirty="0">
              <a:solidFill>
                <a:srgbClr val="555150"/>
              </a:solidFill>
            </a:endParaRPr>
          </a:p>
          <a:p>
            <a:r>
              <a:rPr lang="fr-BE" b="1" dirty="0" err="1">
                <a:solidFill>
                  <a:srgbClr val="555150"/>
                </a:solidFill>
              </a:rPr>
              <a:t>ConsultRN</a:t>
            </a:r>
            <a:endParaRPr lang="fr-BE" b="1" dirty="0">
              <a:solidFill>
                <a:srgbClr val="555150"/>
              </a:solidFill>
            </a:endParaRPr>
          </a:p>
          <a:p>
            <a:r>
              <a:rPr lang="fr-BE" b="1" dirty="0" err="1">
                <a:solidFill>
                  <a:srgbClr val="555150"/>
                </a:solidFill>
              </a:rPr>
              <a:t>DossierNumberGeneration</a:t>
            </a:r>
            <a:endParaRPr lang="fr-BE" b="1" dirty="0">
              <a:solidFill>
                <a:srgbClr val="555150"/>
              </a:solidFill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3736110" y="5369792"/>
            <a:ext cx="2150653" cy="991769"/>
            <a:chOff x="4920737" y="5529683"/>
            <a:chExt cx="2150653" cy="991769"/>
          </a:xfrm>
        </p:grpSpPr>
        <p:sp>
          <p:nvSpPr>
            <p:cNvPr id="93" name="TextBox 92"/>
            <p:cNvSpPr txBox="1"/>
            <p:nvPr/>
          </p:nvSpPr>
          <p:spPr>
            <a:xfrm>
              <a:off x="4920737" y="5875121"/>
              <a:ext cx="21506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 err="1">
                  <a:solidFill>
                    <a:srgbClr val="555150"/>
                  </a:solidFill>
                </a:rPr>
                <a:t>CentralPersonnelFile</a:t>
              </a:r>
              <a:endParaRPr lang="fr-BE" b="1" dirty="0">
                <a:solidFill>
                  <a:srgbClr val="555150"/>
                </a:solidFill>
              </a:endParaRPr>
            </a:p>
            <a:p>
              <a:r>
                <a:rPr lang="fr-BE" b="1" dirty="0" err="1">
                  <a:solidFill>
                    <a:srgbClr val="555150"/>
                  </a:solidFill>
                </a:rPr>
                <a:t>DmfA</a:t>
              </a:r>
              <a:endParaRPr lang="fr-BE" b="1" dirty="0">
                <a:solidFill>
                  <a:srgbClr val="555150"/>
                </a:solidFill>
              </a:endParaRPr>
            </a:p>
          </p:txBody>
        </p:sp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7873" y="5529683"/>
              <a:ext cx="839409" cy="404160"/>
            </a:xfrm>
            <a:prstGeom prst="rect">
              <a:avLst/>
            </a:prstGeom>
          </p:spPr>
        </p:pic>
      </p:grpSp>
      <p:grpSp>
        <p:nvGrpSpPr>
          <p:cNvPr id="155" name="Group 154"/>
          <p:cNvGrpSpPr/>
          <p:nvPr/>
        </p:nvGrpSpPr>
        <p:grpSpPr>
          <a:xfrm>
            <a:off x="2012758" y="3901175"/>
            <a:ext cx="2153410" cy="1422586"/>
            <a:chOff x="2012758" y="4107097"/>
            <a:chExt cx="2153410" cy="1422586"/>
          </a:xfrm>
        </p:grpSpPr>
        <p:grpSp>
          <p:nvGrpSpPr>
            <p:cNvPr id="30" name="Group 29"/>
            <p:cNvGrpSpPr/>
            <p:nvPr/>
          </p:nvGrpSpPr>
          <p:grpSpPr>
            <a:xfrm>
              <a:off x="2012758" y="4107097"/>
              <a:ext cx="2153410" cy="1422586"/>
              <a:chOff x="1750596" y="4853618"/>
              <a:chExt cx="2153410" cy="142258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55581" y="4853618"/>
                <a:ext cx="1148294" cy="1021411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2769" y="5447169"/>
                <a:ext cx="400050" cy="485775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1750596" y="5906872"/>
                <a:ext cx="2153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BE" dirty="0" err="1"/>
                  <a:t>Entities</a:t>
                </a:r>
                <a:r>
                  <a:rPr lang="fr-BE" dirty="0"/>
                  <a:t> prescriptions</a:t>
                </a:r>
              </a:p>
            </p:txBody>
          </p:sp>
        </p:grpSp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29" b="7461"/>
            <a:stretch/>
          </p:blipFill>
          <p:spPr>
            <a:xfrm>
              <a:off x="3059868" y="4269616"/>
              <a:ext cx="421395" cy="412974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>
            <a:off x="5621168" y="2563213"/>
            <a:ext cx="996189" cy="1551260"/>
            <a:chOff x="5621168" y="2769135"/>
            <a:chExt cx="996189" cy="1551260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621168" y="2769135"/>
              <a:ext cx="924752" cy="1551260"/>
              <a:chOff x="5188671" y="2998141"/>
              <a:chExt cx="1276350" cy="214106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8671" y="2998141"/>
                <a:ext cx="1276350" cy="20193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368951" y="4629448"/>
                <a:ext cx="915790" cy="509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CTPC</a:t>
                </a:r>
              </a:p>
            </p:txBody>
          </p:sp>
        </p:grpSp>
        <p:pic>
          <p:nvPicPr>
            <p:cNvPr id="153" name="Picture 15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29" b="7461"/>
            <a:stretch/>
          </p:blipFill>
          <p:spPr>
            <a:xfrm>
              <a:off x="6195962" y="2778805"/>
              <a:ext cx="421395" cy="412974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5150116" y="4092826"/>
            <a:ext cx="1950167" cy="412974"/>
            <a:chOff x="5150116" y="4298748"/>
            <a:chExt cx="1950167" cy="412974"/>
          </a:xfrm>
        </p:grpSpPr>
        <p:sp>
          <p:nvSpPr>
            <p:cNvPr id="100" name="TextBox 99"/>
            <p:cNvSpPr txBox="1"/>
            <p:nvPr/>
          </p:nvSpPr>
          <p:spPr>
            <a:xfrm>
              <a:off x="5537098" y="4325989"/>
              <a:ext cx="1563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DataEncryptor</a:t>
              </a:r>
              <a:endParaRPr lang="en-US" b="1" dirty="0"/>
            </a:p>
          </p:txBody>
        </p:sp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29" b="7461"/>
            <a:stretch/>
          </p:blipFill>
          <p:spPr>
            <a:xfrm>
              <a:off x="5150116" y="4298748"/>
              <a:ext cx="421395" cy="412974"/>
            </a:xfrm>
            <a:prstGeom prst="rect">
              <a:avLst/>
            </a:prstGeom>
          </p:spPr>
        </p:pic>
      </p:grpSp>
      <p:pic>
        <p:nvPicPr>
          <p:cNvPr id="72" name="Picture 12" descr="mijngezondheid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772" y="1716002"/>
            <a:ext cx="1358687" cy="49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66777" y="1051427"/>
            <a:ext cx="2034211" cy="1659534"/>
            <a:chOff x="2066777" y="1051427"/>
            <a:chExt cx="2034211" cy="165953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7622" y="1051427"/>
              <a:ext cx="1424247" cy="1431665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2066777" y="2341629"/>
              <a:ext cx="2034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Integrated software</a:t>
              </a:r>
            </a:p>
          </p:txBody>
        </p:sp>
      </p:grp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856" r="84797" b="92911"/>
          <a:stretch/>
        </p:blipFill>
        <p:spPr>
          <a:xfrm>
            <a:off x="1857264" y="2934693"/>
            <a:ext cx="1080120" cy="36004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856" r="84797" b="92911"/>
          <a:stretch/>
        </p:blipFill>
        <p:spPr>
          <a:xfrm>
            <a:off x="3492152" y="2929703"/>
            <a:ext cx="1080120" cy="36004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856" r="84797" b="92911"/>
          <a:stretch/>
        </p:blipFill>
        <p:spPr>
          <a:xfrm>
            <a:off x="2024667" y="5387656"/>
            <a:ext cx="1080120" cy="3600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24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090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1" grpId="0"/>
      <p:bldP spid="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great</a:t>
            </a:r>
            <a:r>
              <a:rPr lang="nl-BE" dirty="0" smtClean="0"/>
              <a:t> opportunity </a:t>
            </a:r>
            <a:r>
              <a:rPr lang="nl-BE" dirty="0" err="1" smtClean="0"/>
              <a:t>for</a:t>
            </a:r>
            <a:r>
              <a:rPr lang="nl-BE" dirty="0" smtClean="0"/>
              <a:t> EU-</a:t>
            </a:r>
            <a:r>
              <a:rPr lang="nl-BE" dirty="0" err="1" smtClean="0"/>
              <a:t>wide</a:t>
            </a:r>
            <a:r>
              <a:rPr lang="nl-BE" dirty="0" smtClean="0"/>
              <a:t> eHealth environment</a:t>
            </a:r>
          </a:p>
          <a:p>
            <a:endParaRPr lang="nl-BE" dirty="0" smtClean="0"/>
          </a:p>
          <a:p>
            <a:r>
              <a:rPr lang="nl-BE" dirty="0" err="1" smtClean="0"/>
              <a:t>remarks</a:t>
            </a:r>
            <a:endParaRPr lang="nl-BE" dirty="0" smtClean="0"/>
          </a:p>
          <a:p>
            <a:pPr lvl="1"/>
            <a:r>
              <a:rPr lang="nl-BE" dirty="0" err="1" smtClean="0"/>
              <a:t>too</a:t>
            </a:r>
            <a:r>
              <a:rPr lang="nl-BE" dirty="0" smtClean="0"/>
              <a:t> </a:t>
            </a:r>
            <a:r>
              <a:rPr lang="nl-BE" dirty="0" err="1" smtClean="0"/>
              <a:t>detailed</a:t>
            </a:r>
            <a:r>
              <a:rPr lang="nl-BE" dirty="0" smtClean="0"/>
              <a:t> </a:t>
            </a:r>
            <a:r>
              <a:rPr lang="nl-BE" dirty="0" err="1" smtClean="0"/>
              <a:t>regulation</a:t>
            </a:r>
            <a:r>
              <a:rPr lang="nl-BE" dirty="0" smtClean="0"/>
              <a:t> =&gt; risk of </a:t>
            </a:r>
            <a:r>
              <a:rPr lang="nl-BE" dirty="0" err="1" smtClean="0"/>
              <a:t>slowing</a:t>
            </a:r>
            <a:r>
              <a:rPr lang="nl-BE" dirty="0" smtClean="0"/>
              <a:t> down </a:t>
            </a:r>
            <a:r>
              <a:rPr lang="nl-BE" dirty="0" err="1" smtClean="0"/>
              <a:t>evolution</a:t>
            </a:r>
            <a:endParaRPr lang="nl-BE" dirty="0" smtClean="0"/>
          </a:p>
          <a:p>
            <a:pPr lvl="1"/>
            <a:r>
              <a:rPr lang="nl-BE" dirty="0" err="1" smtClean="0"/>
              <a:t>too</a:t>
            </a:r>
            <a:r>
              <a:rPr lang="nl-BE" dirty="0" smtClean="0"/>
              <a:t> </a:t>
            </a:r>
            <a:r>
              <a:rPr lang="nl-BE" dirty="0" err="1" smtClean="0"/>
              <a:t>extensive</a:t>
            </a:r>
            <a:r>
              <a:rPr lang="nl-BE" dirty="0" smtClean="0"/>
              <a:t> </a:t>
            </a:r>
            <a:r>
              <a:rPr lang="nl-BE" dirty="0" err="1" smtClean="0"/>
              <a:t>delegations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European </a:t>
            </a:r>
            <a:r>
              <a:rPr lang="nl-BE" dirty="0" err="1" smtClean="0"/>
              <a:t>Commission</a:t>
            </a:r>
            <a:r>
              <a:rPr lang="nl-BE" dirty="0" smtClean="0"/>
              <a:t> on </a:t>
            </a:r>
            <a:r>
              <a:rPr lang="nl-BE" dirty="0" err="1" smtClean="0"/>
              <a:t>implementation</a:t>
            </a:r>
            <a:r>
              <a:rPr lang="nl-BE" dirty="0" smtClean="0"/>
              <a:t> </a:t>
            </a:r>
            <a:r>
              <a:rPr lang="nl-BE" dirty="0" err="1" smtClean="0"/>
              <a:t>methodologies</a:t>
            </a:r>
            <a:endParaRPr lang="nl-BE" dirty="0" smtClean="0"/>
          </a:p>
          <a:p>
            <a:pPr lvl="1"/>
            <a:r>
              <a:rPr lang="nl-BE" dirty="0" err="1" smtClean="0"/>
              <a:t>too</a:t>
            </a:r>
            <a:r>
              <a:rPr lang="nl-BE" dirty="0"/>
              <a:t> </a:t>
            </a:r>
            <a:r>
              <a:rPr lang="nl-BE" dirty="0" err="1" smtClean="0"/>
              <a:t>little</a:t>
            </a:r>
            <a:r>
              <a:rPr lang="nl-BE" dirty="0" smtClean="0"/>
              <a:t> </a:t>
            </a:r>
            <a:r>
              <a:rPr lang="nl-BE" dirty="0" err="1" smtClean="0"/>
              <a:t>directly</a:t>
            </a:r>
            <a:r>
              <a:rPr lang="nl-BE" dirty="0" smtClean="0"/>
              <a:t> </a:t>
            </a:r>
            <a:r>
              <a:rPr lang="nl-BE" dirty="0" err="1" smtClean="0"/>
              <a:t>adressing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health care providers </a:t>
            </a:r>
            <a:r>
              <a:rPr lang="nl-BE" dirty="0" err="1" smtClean="0"/>
              <a:t>and</a:t>
            </a:r>
            <a:r>
              <a:rPr lang="nl-BE" dirty="0" smtClean="0"/>
              <a:t> health care </a:t>
            </a:r>
            <a:r>
              <a:rPr lang="nl-BE" dirty="0" err="1" smtClean="0"/>
              <a:t>organisations</a:t>
            </a:r>
            <a:endParaRPr lang="nl-BE" dirty="0" smtClean="0"/>
          </a:p>
          <a:p>
            <a:pPr lvl="1"/>
            <a:r>
              <a:rPr lang="en-US" smtClean="0"/>
              <a:t>need for a </a:t>
            </a:r>
            <a:r>
              <a:rPr lang="en-US" dirty="0"/>
              <a:t>commitment from E</a:t>
            </a:r>
            <a:r>
              <a:rPr lang="en-US" dirty="0" smtClean="0"/>
              <a:t>uropean </a:t>
            </a:r>
            <a:r>
              <a:rPr lang="en-US" dirty="0"/>
              <a:t>C</a:t>
            </a:r>
            <a:r>
              <a:rPr lang="en-US" dirty="0" smtClean="0"/>
              <a:t>ommission </a:t>
            </a:r>
            <a:r>
              <a:rPr lang="en-US" dirty="0"/>
              <a:t>to develop and provide (free) pan-</a:t>
            </a:r>
            <a:r>
              <a:rPr lang="en-US" dirty="0" err="1"/>
              <a:t>european</a:t>
            </a:r>
            <a:r>
              <a:rPr lang="en-US" dirty="0"/>
              <a:t> ICT components and </a:t>
            </a:r>
            <a:r>
              <a:rPr lang="en-US" dirty="0" smtClean="0"/>
              <a:t>services</a:t>
            </a:r>
          </a:p>
          <a:p>
            <a:pPr lvl="1"/>
            <a:endParaRPr lang="en-US" dirty="0"/>
          </a:p>
          <a:p>
            <a:r>
              <a:rPr lang="nl-BE" dirty="0" err="1" smtClean="0"/>
              <a:t>proposal</a:t>
            </a:r>
            <a:r>
              <a:rPr lang="nl-BE" dirty="0" smtClean="0"/>
              <a:t> of </a:t>
            </a:r>
            <a:r>
              <a:rPr lang="nl-BE" dirty="0" err="1" smtClean="0"/>
              <a:t>amendments</a:t>
            </a:r>
            <a:r>
              <a:rPr lang="nl-BE" dirty="0" smtClean="0"/>
              <a:t> have been sent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European </a:t>
            </a:r>
            <a:r>
              <a:rPr lang="nl-BE" dirty="0" err="1" smtClean="0"/>
              <a:t>Commission</a:t>
            </a:r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Evaluation EHDS </a:t>
            </a:r>
            <a:r>
              <a:rPr lang="nl-BE" dirty="0" err="1" smtClean="0"/>
              <a:t>Regulation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3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760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>
                <a:hlinkClick r:id="rId2"/>
              </a:rPr>
              <a:t>GAIA-X</a:t>
            </a:r>
            <a:endParaRPr lang="nl-BE" dirty="0" smtClean="0">
              <a:hlinkClick r:id="rId3"/>
            </a:endParaRPr>
          </a:p>
          <a:p>
            <a:r>
              <a:rPr lang="nl-BE" dirty="0" smtClean="0">
                <a:hlinkClick r:id="rId3"/>
              </a:rPr>
              <a:t>Electronic Identification </a:t>
            </a:r>
            <a:r>
              <a:rPr lang="nl-BE" dirty="0" err="1" smtClean="0">
                <a:hlinkClick r:id="rId3"/>
              </a:rPr>
              <a:t>and</a:t>
            </a:r>
            <a:r>
              <a:rPr lang="nl-BE" dirty="0" smtClean="0">
                <a:hlinkClick r:id="rId3"/>
              </a:rPr>
              <a:t> Trust Services (</a:t>
            </a:r>
            <a:r>
              <a:rPr lang="nl-BE" dirty="0" err="1" smtClean="0">
                <a:hlinkClick r:id="rId3"/>
              </a:rPr>
              <a:t>eIDAS</a:t>
            </a:r>
            <a:r>
              <a:rPr lang="nl-BE" dirty="0" smtClean="0">
                <a:hlinkClick r:id="rId3"/>
              </a:rPr>
              <a:t>)</a:t>
            </a:r>
            <a:endParaRPr lang="nl-BE" dirty="0" smtClean="0"/>
          </a:p>
          <a:p>
            <a:r>
              <a:rPr lang="nl-BE" dirty="0" smtClean="0">
                <a:hlinkClick r:id="rId4"/>
              </a:rPr>
              <a:t>European Blockchain Services </a:t>
            </a:r>
            <a:r>
              <a:rPr lang="nl-BE" dirty="0" err="1" smtClean="0">
                <a:hlinkClick r:id="rId4"/>
              </a:rPr>
              <a:t>Infrastructure</a:t>
            </a:r>
            <a:r>
              <a:rPr lang="nl-BE" dirty="0" smtClean="0">
                <a:hlinkClick r:id="rId4"/>
              </a:rPr>
              <a:t> (EBSI)</a:t>
            </a:r>
            <a:endParaRPr lang="nl-BE" dirty="0" smtClean="0"/>
          </a:p>
          <a:p>
            <a:pPr lvl="1"/>
            <a:r>
              <a:rPr lang="nl-BE" dirty="0" err="1" smtClean="0">
                <a:hlinkClick r:id="rId5"/>
              </a:rPr>
              <a:t>Conformant</a:t>
            </a:r>
            <a:r>
              <a:rPr lang="nl-BE" dirty="0" smtClean="0">
                <a:hlinkClick r:id="rId5"/>
              </a:rPr>
              <a:t> </a:t>
            </a:r>
            <a:r>
              <a:rPr lang="nl-BE" dirty="0" err="1" smtClean="0">
                <a:hlinkClick r:id="rId5"/>
              </a:rPr>
              <a:t>Wallets</a:t>
            </a:r>
            <a:endParaRPr lang="nl-BE" dirty="0" smtClean="0">
              <a:hlinkClick r:id="rId6" action="ppaction://hlinkfile"/>
            </a:endParaRPr>
          </a:p>
          <a:p>
            <a:pPr lvl="1"/>
            <a:r>
              <a:rPr lang="nl-BE" dirty="0" err="1" smtClean="0">
                <a:hlinkClick r:id="rId7"/>
              </a:rPr>
              <a:t>Verifiable</a:t>
            </a:r>
            <a:r>
              <a:rPr lang="nl-BE" dirty="0" smtClean="0">
                <a:hlinkClick r:id="rId7"/>
              </a:rPr>
              <a:t> </a:t>
            </a:r>
            <a:r>
              <a:rPr lang="nl-BE" dirty="0" err="1" smtClean="0">
                <a:hlinkClick r:id="rId7"/>
              </a:rPr>
              <a:t>Credentials</a:t>
            </a:r>
            <a:r>
              <a:rPr lang="nl-BE" dirty="0" smtClean="0">
                <a:hlinkClick r:id="rId7"/>
              </a:rPr>
              <a:t> </a:t>
            </a:r>
            <a:r>
              <a:rPr lang="nl-BE" dirty="0" err="1" smtClean="0">
                <a:hlinkClick r:id="rId7"/>
              </a:rPr>
              <a:t>Playbook</a:t>
            </a:r>
            <a:endParaRPr lang="nl-BE" dirty="0" smtClean="0"/>
          </a:p>
          <a:p>
            <a:r>
              <a:rPr lang="nl-BE" dirty="0" smtClean="0">
                <a:hlinkClick r:id="rId8"/>
              </a:rPr>
              <a:t>Single Digital Gateway</a:t>
            </a:r>
            <a:r>
              <a:rPr lang="nl-BE" dirty="0" smtClean="0"/>
              <a:t> (OOTS)</a:t>
            </a:r>
          </a:p>
          <a:p>
            <a:r>
              <a:rPr lang="en-US" dirty="0" smtClean="0">
                <a:hlinkClick r:id="rId9"/>
              </a:rPr>
              <a:t>Electronic Exchange of Social Security Information (EESSI)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European Social Security Pass (</a:t>
            </a:r>
            <a:r>
              <a:rPr lang="en-US" dirty="0" err="1" smtClean="0">
                <a:hlinkClick r:id="rId10"/>
              </a:rPr>
              <a:t>ESSPass</a:t>
            </a:r>
            <a:r>
              <a:rPr lang="en-US" dirty="0" smtClean="0">
                <a:hlinkClick r:id="rId10"/>
              </a:rPr>
              <a:t>)</a:t>
            </a:r>
            <a:endParaRPr lang="en-US" dirty="0" smtClean="0"/>
          </a:p>
          <a:p>
            <a:r>
              <a:rPr lang="pt-BR" dirty="0" smtClean="0">
                <a:hlinkClick r:id="rId11"/>
              </a:rPr>
              <a:t>EU Digital COVID Certificate (EU DCC)</a:t>
            </a:r>
            <a:endParaRPr lang="pt-BR" dirty="0" smtClean="0"/>
          </a:p>
          <a:p>
            <a:r>
              <a:rPr lang="pt-BR" dirty="0" smtClean="0">
                <a:hlinkClick r:id="rId12"/>
              </a:rPr>
              <a:t>European Health Data Space (EHDS)</a:t>
            </a:r>
            <a:endParaRPr lang="pt-BR" dirty="0" smtClean="0"/>
          </a:p>
          <a:p>
            <a:r>
              <a:rPr lang="en-GB" dirty="0">
                <a:hlinkClick r:id="rId13"/>
              </a:rPr>
              <a:t>European Health Data Evidence </a:t>
            </a:r>
            <a:r>
              <a:rPr lang="en-GB" dirty="0" smtClean="0">
                <a:hlinkClick r:id="rId13"/>
              </a:rPr>
              <a:t>Network (EHDEN)</a:t>
            </a:r>
            <a:endParaRPr lang="en-GB" dirty="0" smtClean="0"/>
          </a:p>
          <a:p>
            <a:r>
              <a:rPr lang="pt-BR" dirty="0" smtClean="0"/>
              <a:t>...</a:t>
            </a:r>
            <a:endParaRPr lang="en-GB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Several EC digital programs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4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74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endParaRPr lang="nl-BE" dirty="0" smtClean="0"/>
          </a:p>
          <a:p>
            <a:pPr lvl="1"/>
            <a:r>
              <a:rPr lang="nl-BE" dirty="0" err="1" smtClean="0"/>
              <a:t>global</a:t>
            </a:r>
            <a:r>
              <a:rPr lang="nl-BE" dirty="0" smtClean="0"/>
              <a:t>, </a:t>
            </a:r>
            <a:r>
              <a:rPr lang="nl-BE" dirty="0" err="1" smtClean="0"/>
              <a:t>integrated</a:t>
            </a:r>
            <a:r>
              <a:rPr lang="nl-BE" dirty="0" smtClean="0"/>
              <a:t> </a:t>
            </a:r>
            <a:r>
              <a:rPr lang="nl-BE" dirty="0" err="1" smtClean="0"/>
              <a:t>architecture</a:t>
            </a:r>
            <a:r>
              <a:rPr lang="nl-BE" dirty="0" smtClean="0"/>
              <a:t> </a:t>
            </a:r>
            <a:r>
              <a:rPr lang="nl-BE" dirty="0" err="1" smtClean="0"/>
              <a:t>across</a:t>
            </a:r>
            <a:r>
              <a:rPr lang="nl-BE" dirty="0" smtClean="0"/>
              <a:t> </a:t>
            </a:r>
            <a:r>
              <a:rPr lang="nl-BE" dirty="0" err="1" smtClean="0"/>
              <a:t>DGs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European </a:t>
            </a:r>
            <a:r>
              <a:rPr lang="nl-BE" dirty="0" err="1" smtClean="0"/>
              <a:t>Commission</a:t>
            </a:r>
            <a:endParaRPr lang="nl-BE" dirty="0" smtClean="0"/>
          </a:p>
          <a:p>
            <a:pPr lvl="1"/>
            <a:r>
              <a:rPr lang="nl-BE" dirty="0" err="1" smtClean="0"/>
              <a:t>based</a:t>
            </a:r>
            <a:r>
              <a:rPr lang="nl-BE" dirty="0" smtClean="0"/>
              <a:t> on common </a:t>
            </a:r>
            <a:r>
              <a:rPr lang="nl-BE" dirty="0" err="1" smtClean="0"/>
              <a:t>conceptual</a:t>
            </a:r>
            <a:r>
              <a:rPr lang="nl-BE" dirty="0" smtClean="0"/>
              <a:t> </a:t>
            </a:r>
            <a:r>
              <a:rPr lang="nl-BE" dirty="0" err="1" smtClean="0"/>
              <a:t>framework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modular</a:t>
            </a:r>
            <a:r>
              <a:rPr lang="nl-BE" dirty="0" smtClean="0"/>
              <a:t>, </a:t>
            </a:r>
            <a:r>
              <a:rPr lang="nl-BE" dirty="0" err="1" smtClean="0"/>
              <a:t>generic</a:t>
            </a:r>
            <a:r>
              <a:rPr lang="nl-BE" dirty="0" smtClean="0"/>
              <a:t>, domain </a:t>
            </a:r>
            <a:r>
              <a:rPr lang="nl-BE" dirty="0" err="1" smtClean="0"/>
              <a:t>agnostic</a:t>
            </a:r>
            <a:r>
              <a:rPr lang="nl-BE" dirty="0" smtClean="0"/>
              <a:t>, </a:t>
            </a:r>
            <a:r>
              <a:rPr lang="nl-BE" dirty="0" err="1" smtClean="0"/>
              <a:t>interoperable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reusable</a:t>
            </a:r>
            <a:r>
              <a:rPr lang="nl-BE" dirty="0" smtClean="0"/>
              <a:t> services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components</a:t>
            </a:r>
            <a:r>
              <a:rPr lang="nl-BE" dirty="0" smtClean="0"/>
              <a:t>: </a:t>
            </a:r>
            <a:r>
              <a:rPr lang="nl-BE" dirty="0" err="1" smtClean="0"/>
              <a:t>develop</a:t>
            </a:r>
            <a:r>
              <a:rPr lang="nl-BE" dirty="0" smtClean="0"/>
              <a:t> </a:t>
            </a:r>
            <a:r>
              <a:rPr lang="nl-BE" dirty="0" err="1" smtClean="0"/>
              <a:t>once</a:t>
            </a:r>
            <a:r>
              <a:rPr lang="nl-BE" dirty="0" smtClean="0"/>
              <a:t>, </a:t>
            </a:r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many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no </a:t>
            </a:r>
            <a:r>
              <a:rPr lang="nl-BE" dirty="0" err="1" smtClean="0"/>
              <a:t>technology</a:t>
            </a:r>
            <a:r>
              <a:rPr lang="nl-BE" dirty="0" smtClean="0"/>
              <a:t> </a:t>
            </a:r>
            <a:r>
              <a:rPr lang="nl-BE" dirty="0" err="1" smtClean="0"/>
              <a:t>driven</a:t>
            </a:r>
            <a:r>
              <a:rPr lang="nl-BE" dirty="0" smtClean="0"/>
              <a:t> </a:t>
            </a:r>
            <a:r>
              <a:rPr lang="nl-BE" dirty="0" err="1" smtClean="0"/>
              <a:t>choice</a:t>
            </a:r>
            <a:r>
              <a:rPr lang="nl-BE" dirty="0" smtClean="0"/>
              <a:t> of </a:t>
            </a:r>
            <a:r>
              <a:rPr lang="nl-BE" dirty="0" err="1" smtClean="0"/>
              <a:t>components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services </a:t>
            </a:r>
            <a:r>
              <a:rPr lang="nl-BE" dirty="0" err="1" smtClean="0"/>
              <a:t>used</a:t>
            </a:r>
            <a:r>
              <a:rPr lang="nl-BE" dirty="0" smtClean="0"/>
              <a:t>, but </a:t>
            </a:r>
            <a:r>
              <a:rPr lang="nl-BE" dirty="0" err="1" smtClean="0"/>
              <a:t>use</a:t>
            </a:r>
            <a:r>
              <a:rPr lang="nl-BE" dirty="0" smtClean="0"/>
              <a:t> of ICT </a:t>
            </a:r>
            <a:r>
              <a:rPr lang="nl-BE" dirty="0" err="1" smtClean="0"/>
              <a:t>components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services as </a:t>
            </a:r>
            <a:r>
              <a:rPr lang="nl-BE" dirty="0" err="1" smtClean="0"/>
              <a:t>enabler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means </a:t>
            </a:r>
            <a:r>
              <a:rPr lang="nl-BE" dirty="0" err="1" smtClean="0"/>
              <a:t>for</a:t>
            </a:r>
            <a:r>
              <a:rPr lang="nl-BE" dirty="0" smtClean="0"/>
              <a:t> meeting business </a:t>
            </a:r>
            <a:r>
              <a:rPr lang="nl-BE" dirty="0" err="1" smtClean="0"/>
              <a:t>requirements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Need for a global, integrated architecture 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5</a:t>
            </a:fld>
            <a:r>
              <a:rPr lang="fr-BE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038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7BE"/>
                </a:solidFill>
              </a:rPr>
              <a:t>Status eHealth Belgium</a:t>
            </a:r>
            <a:endParaRPr lang="en-GB" dirty="0">
              <a:solidFill>
                <a:srgbClr val="0087B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673601" y="6448241"/>
            <a:ext cx="2844800" cy="293127"/>
          </a:xfrm>
        </p:spPr>
        <p:txBody>
          <a:bodyPr/>
          <a:lstStyle/>
          <a:p>
            <a:pPr>
              <a:defRPr/>
            </a:pPr>
            <a:fld id="{EF66DDCB-4F40-4F8C-A2FE-269D135B5A1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19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 flipV="1">
            <a:off x="4140626" y="2446783"/>
            <a:ext cx="733885" cy="1296921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718627" y="3541938"/>
            <a:ext cx="897653" cy="490668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838575" y="4381500"/>
            <a:ext cx="757238" cy="526256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297863" y="4712495"/>
            <a:ext cx="655138" cy="946147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207549" y="2307799"/>
            <a:ext cx="576079" cy="631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2693078" y="3562770"/>
            <a:ext cx="455186" cy="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800814" y="4830533"/>
            <a:ext cx="603201" cy="11011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781951" y="5805014"/>
            <a:ext cx="385502" cy="9047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372100" y="4670477"/>
            <a:ext cx="881462" cy="711009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44" idx="2"/>
          </p:cNvCxnSpPr>
          <p:nvPr/>
        </p:nvCxnSpPr>
        <p:spPr>
          <a:xfrm flipV="1">
            <a:off x="7066549" y="2725420"/>
            <a:ext cx="1942292" cy="1035155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660333" y="4099384"/>
            <a:ext cx="621297" cy="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14" idx="0"/>
          </p:cNvCxnSpPr>
          <p:nvPr/>
        </p:nvCxnSpPr>
        <p:spPr>
          <a:xfrm flipH="1">
            <a:off x="7012386" y="4670477"/>
            <a:ext cx="5158" cy="711009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397297" y="3024069"/>
            <a:ext cx="1504" cy="946066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352231" y="3024069"/>
            <a:ext cx="277036" cy="654962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7768356" y="5893595"/>
            <a:ext cx="975595" cy="238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7700964" y="4099384"/>
            <a:ext cx="906240" cy="6440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36" y="4889373"/>
            <a:ext cx="769268" cy="76926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3" b="96739" l="3261" r="100000">
                        <a14:foregroundMark x1="83152" y1="72283" x2="83152" y2="72283"/>
                        <a14:foregroundMark x1="79891" y1="45109" x2="79891" y2="4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50" y="5538201"/>
            <a:ext cx="764704" cy="76470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300" y="5681461"/>
            <a:ext cx="548680" cy="548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Overview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eHealth </a:t>
            </a:r>
            <a:r>
              <a:rPr lang="nl-BE" dirty="0" err="1" smtClean="0"/>
              <a:t>ecosystem</a:t>
            </a:r>
            <a:r>
              <a:rPr lang="nl-BE" dirty="0" smtClean="0"/>
              <a:t> in Belgium</a:t>
            </a:r>
            <a:endParaRPr lang="nl-BE" dirty="0"/>
          </a:p>
        </p:txBody>
      </p:sp>
      <p:pic>
        <p:nvPicPr>
          <p:cNvPr id="1026" name="Picture 2" descr="H:\Communication\Shared\Images Library\eHealth People Icons\electroniq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3429001"/>
            <a:ext cx="1511643" cy="15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05" y="2185453"/>
            <a:ext cx="1795699" cy="831831"/>
          </a:xfrm>
          <a:prstGeom prst="rect">
            <a:avLst/>
          </a:prstGeom>
          <a:noFill/>
          <a:ln w="9525">
            <a:solidFill>
              <a:srgbClr val="52525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63" b="89941" l="6509" r="89941">
                        <a14:foregroundMark x1="6509" y1="65680" x2="6509" y2="65680"/>
                        <a14:foregroundMark x1="45562" y1="56805" x2="45562" y2="56805"/>
                        <a14:foregroundMark x1="61538" y1="61243" x2="61538" y2="61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504034"/>
            <a:ext cx="1402135" cy="1402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04" b="93066" l="9489" r="89416">
                        <a14:foregroundMark x1="24453" y1="21533" x2="24453" y2="21533"/>
                        <a14:foregroundMark x1="27007" y1="6569" x2="27007" y2="6569"/>
                        <a14:foregroundMark x1="40511" y1="10584" x2="40511" y2="10584"/>
                        <a14:foregroundMark x1="45620" y1="72263" x2="45620" y2="72263"/>
                        <a14:foregroundMark x1="85766" y1="38686" x2="85766" y2="38686"/>
                        <a14:foregroundMark x1="41606" y1="82117" x2="41606" y2="82117"/>
                        <a14:foregroundMark x1="40511" y1="85766" x2="40511" y2="85766"/>
                        <a14:foregroundMark x1="33577" y1="93066" x2="33577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42" y="5301208"/>
            <a:ext cx="1138974" cy="11389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997" l="0" r="100000">
                        <a14:foregroundMark x1="20067" y1="20736" x2="20067" y2="20736"/>
                        <a14:foregroundMark x1="72241" y1="69900" x2="72241" y2="69900"/>
                        <a14:foregroundMark x1="69900" y1="82609" x2="69900" y2="82609"/>
                        <a14:foregroundMark x1="36120" y1="77258" x2="36120" y2="77258"/>
                        <a14:foregroundMark x1="36120" y1="74247" x2="36120" y2="74247"/>
                        <a14:foregroundMark x1="57525" y1="34783" x2="57525" y2="34783"/>
                        <a14:foregroundMark x1="53846" y1="44147" x2="53846" y2="44147"/>
                        <a14:foregroundMark x1="88963" y1="33779" x2="88963" y2="33779"/>
                        <a14:foregroundMark x1="93311" y1="51505" x2="93311" y2="5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78" y="4292214"/>
            <a:ext cx="1240334" cy="1240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8" b="100000" l="0" r="100000">
                        <a14:foregroundMark x1="22059" y1="16912" x2="22059" y2="16912"/>
                        <a14:foregroundMark x1="56618" y1="54779" x2="56618" y2="547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97" y="2894432"/>
            <a:ext cx="1130717" cy="11307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73" y="3254679"/>
            <a:ext cx="708670" cy="70867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60" y="1892698"/>
            <a:ext cx="708670" cy="7086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450678"/>
            <a:ext cx="708670" cy="7086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1" y="4476198"/>
            <a:ext cx="708670" cy="708670"/>
          </a:xfrm>
          <a:prstGeom prst="rect">
            <a:avLst/>
          </a:prstGeom>
        </p:spPr>
      </p:pic>
      <p:pic>
        <p:nvPicPr>
          <p:cNvPr id="70" name="Picture 3" descr="H:\Communication\Shared\Images Library\eHealth People Icons\mutuell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28" y="1070952"/>
            <a:ext cx="936955" cy="9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70556" y="3785330"/>
            <a:ext cx="1951264" cy="11553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44" y="3853796"/>
            <a:ext cx="1702891" cy="5040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85568" y="2198866"/>
            <a:ext cx="1846545" cy="526554"/>
          </a:xfrm>
          <a:prstGeom prst="rect">
            <a:avLst/>
          </a:prstGeom>
          <a:ln>
            <a:solidFill>
              <a:srgbClr val="52525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66387" y="5176974"/>
            <a:ext cx="1511939" cy="1274174"/>
          </a:xfrm>
          <a:prstGeom prst="rect">
            <a:avLst/>
          </a:prstGeom>
          <a:ln>
            <a:solidFill>
              <a:srgbClr val="525252"/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8648427" y="3932243"/>
            <a:ext cx="151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Authentic</a:t>
            </a:r>
            <a:r>
              <a:rPr lang="nl-BE" dirty="0" smtClean="0"/>
              <a:t> sources</a:t>
            </a:r>
            <a:endParaRPr lang="nl-BE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69165" y="3472409"/>
            <a:ext cx="621846" cy="5425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69145" y="4304982"/>
            <a:ext cx="650398" cy="564687"/>
          </a:xfrm>
          <a:prstGeom prst="rect">
            <a:avLst/>
          </a:prstGeom>
        </p:spPr>
      </p:pic>
      <p:cxnSp>
        <p:nvCxnSpPr>
          <p:cNvPr id="95" name="Straight Connector 94"/>
          <p:cNvCxnSpPr/>
          <p:nvPr/>
        </p:nvCxnSpPr>
        <p:spPr>
          <a:xfrm>
            <a:off x="6227609" y="1854302"/>
            <a:ext cx="561" cy="319441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90"/>
          <p:cNvCxnSpPr/>
          <p:nvPr/>
        </p:nvCxnSpPr>
        <p:spPr>
          <a:xfrm flipH="1">
            <a:off x="7778327" y="5142918"/>
            <a:ext cx="1171453" cy="740494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 </a:t>
            </a:r>
            <a:fld id="{30A9230E-FFBB-4CCB-ABD7-198084EDE768}" type="slidenum">
              <a:rPr lang="fr-BE" smtClean="0"/>
              <a:pPr/>
              <a:t>7</a:t>
            </a:fld>
            <a:r>
              <a:rPr lang="fr-BE" smtClean="0"/>
              <a:t> </a:t>
            </a:r>
            <a:endParaRPr lang="fr-BE" dirty="0"/>
          </a:p>
        </p:txBody>
      </p:sp>
      <p:cxnSp>
        <p:nvCxnSpPr>
          <p:cNvPr id="46" name="Straight Connector 87"/>
          <p:cNvCxnSpPr>
            <a:cxnSpLocks/>
            <a:stCxn id="3" idx="0"/>
            <a:endCxn id="48" idx="2"/>
          </p:cNvCxnSpPr>
          <p:nvPr/>
        </p:nvCxnSpPr>
        <p:spPr>
          <a:xfrm flipV="1">
            <a:off x="7046188" y="2008799"/>
            <a:ext cx="1007779" cy="1776531"/>
          </a:xfrm>
          <a:prstGeom prst="line">
            <a:avLst/>
          </a:prstGeom>
          <a:ln w="28575">
            <a:solidFill>
              <a:srgbClr val="C6D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3">
            <a:extLst>
              <a:ext uri="{FF2B5EF4-FFF2-40B4-BE49-F238E27FC236}">
                <a16:creationId xmlns:a16="http://schemas.microsoft.com/office/drawing/2014/main" id="{FEB89038-BC63-47CA-B61E-DC0A56CBDFBB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7185578" y="1285566"/>
            <a:ext cx="1736777" cy="723233"/>
          </a:xfrm>
          <a:prstGeom prst="rect">
            <a:avLst/>
          </a:prstGeom>
          <a:ln>
            <a:solidFill>
              <a:srgbClr val="525252"/>
            </a:solidFill>
          </a:ln>
        </p:spPr>
      </p:pic>
    </p:spTree>
    <p:extLst>
      <p:ext uri="{BB962C8B-B14F-4D97-AF65-F5344CB8AC3E}">
        <p14:creationId xmlns:p14="http://schemas.microsoft.com/office/powerpoint/2010/main" val="425822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CCC5E9-F9D9-46F9-AA92-085E1A182B7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Basic architecture</a:t>
            </a:r>
            <a:endParaRPr lang="en-GB"/>
          </a:p>
        </p:txBody>
      </p:sp>
      <p:pic>
        <p:nvPicPr>
          <p:cNvPr id="96261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5810251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Oval 83"/>
          <p:cNvSpPr>
            <a:spLocks noChangeArrowheads="1"/>
          </p:cNvSpPr>
          <p:nvPr/>
        </p:nvSpPr>
        <p:spPr bwMode="auto">
          <a:xfrm>
            <a:off x="1998663" y="3857626"/>
            <a:ext cx="989012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sz="2400" b="1" i="1">
              <a:solidFill>
                <a:srgbClr val="000000"/>
              </a:solidFill>
            </a:endParaRPr>
          </a:p>
        </p:txBody>
      </p:sp>
      <p:sp>
        <p:nvSpPr>
          <p:cNvPr id="96263" name="Oval 84"/>
          <p:cNvSpPr>
            <a:spLocks noChangeArrowheads="1"/>
          </p:cNvSpPr>
          <p:nvPr/>
        </p:nvSpPr>
        <p:spPr bwMode="auto">
          <a:xfrm>
            <a:off x="9359901" y="3851276"/>
            <a:ext cx="989013" cy="1414463"/>
          </a:xfrm>
          <a:prstGeom prst="ellipse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" name="Rectangle 85"/>
          <p:cNvSpPr>
            <a:spLocks noChangeArrowheads="1"/>
          </p:cNvSpPr>
          <p:nvPr/>
        </p:nvSpPr>
        <p:spPr bwMode="auto">
          <a:xfrm>
            <a:off x="2508251" y="3859214"/>
            <a:ext cx="7364413" cy="1412875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i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6265" name="Oval 86"/>
          <p:cNvSpPr>
            <a:spLocks noChangeArrowheads="1"/>
          </p:cNvSpPr>
          <p:nvPr/>
        </p:nvSpPr>
        <p:spPr bwMode="auto">
          <a:xfrm>
            <a:off x="3278188" y="411480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6" name="Oval 87"/>
          <p:cNvSpPr>
            <a:spLocks noChangeArrowheads="1"/>
          </p:cNvSpPr>
          <p:nvPr/>
        </p:nvSpPr>
        <p:spPr bwMode="auto">
          <a:xfrm>
            <a:off x="9183688" y="4108450"/>
            <a:ext cx="735012" cy="914400"/>
          </a:xfrm>
          <a:prstGeom prst="ellipse">
            <a:avLst/>
          </a:prstGeom>
          <a:gradFill rotWithShape="1">
            <a:gsLst>
              <a:gs pos="0">
                <a:srgbClr val="475E00"/>
              </a:gs>
              <a:gs pos="50000">
                <a:srgbClr val="99CC00"/>
              </a:gs>
              <a:gs pos="100000">
                <a:srgbClr val="475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" name="Rectangle 88"/>
          <p:cNvSpPr>
            <a:spLocks noChangeArrowheads="1"/>
          </p:cNvSpPr>
          <p:nvPr/>
        </p:nvSpPr>
        <p:spPr bwMode="auto">
          <a:xfrm>
            <a:off x="3681414" y="4117976"/>
            <a:ext cx="5832475" cy="906463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Basic services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dirty="0">
                <a:solidFill>
                  <a:srgbClr val="3E6E5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eHealth</a:t>
            </a:r>
            <a:r>
              <a:rPr lang="en-GB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GB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platform</a:t>
            </a:r>
          </a:p>
        </p:txBody>
      </p:sp>
      <p:sp>
        <p:nvSpPr>
          <p:cNvPr id="96268" name="Text Box 89"/>
          <p:cNvSpPr txBox="1">
            <a:spLocks noChangeArrowheads="1"/>
          </p:cNvSpPr>
          <p:nvPr/>
        </p:nvSpPr>
        <p:spPr bwMode="auto">
          <a:xfrm>
            <a:off x="1947863" y="4332289"/>
            <a:ext cx="1281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Aft>
                <a:spcPct val="0"/>
              </a:spcAft>
              <a:buSzPct val="100000"/>
              <a:buFont typeface="Arial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1" i="1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5000625" y="1289050"/>
            <a:ext cx="2286000" cy="762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Patients, </a:t>
            </a:r>
            <a:r>
              <a:rPr lang="en-GB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healthcare </a:t>
            </a:r>
            <a:r>
              <a:rPr lang="en-GB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providers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and </a:t>
            </a:r>
            <a:r>
              <a:rPr lang="en-GB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healthcare </a:t>
            </a:r>
            <a:r>
              <a:rPr lang="en-GB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institutions</a:t>
            </a:r>
          </a:p>
        </p:txBody>
      </p:sp>
      <p:sp>
        <p:nvSpPr>
          <p:cNvPr id="86" name="AutoShape 13"/>
          <p:cNvSpPr>
            <a:spLocks noChangeArrowheads="1"/>
          </p:cNvSpPr>
          <p:nvPr/>
        </p:nvSpPr>
        <p:spPr bwMode="blackWhite">
          <a:xfrm>
            <a:off x="7450138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blackWhite">
          <a:xfrm>
            <a:off x="874871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</a:p>
        </p:txBody>
      </p:sp>
      <p:sp>
        <p:nvSpPr>
          <p:cNvPr id="88" name="AutoShape 16"/>
          <p:cNvSpPr>
            <a:spLocks noChangeArrowheads="1"/>
          </p:cNvSpPr>
          <p:nvPr/>
        </p:nvSpPr>
        <p:spPr bwMode="blackWhite">
          <a:xfrm>
            <a:off x="6265863" y="5561013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</a:p>
        </p:txBody>
      </p:sp>
      <p:pic>
        <p:nvPicPr>
          <p:cNvPr id="96274" name="Picture 20" descr="FOD_tekeni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75" y="5740400"/>
            <a:ext cx="3921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5" name="Rectangle 21"/>
          <p:cNvSpPr>
            <a:spLocks noChangeArrowheads="1"/>
          </p:cNvSpPr>
          <p:nvPr/>
        </p:nvSpPr>
        <p:spPr bwMode="auto">
          <a:xfrm>
            <a:off x="480302" y="5651470"/>
            <a:ext cx="15080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b="1" i="1" dirty="0">
                <a:solidFill>
                  <a:srgbClr val="CC9900"/>
                </a:solidFill>
              </a:rPr>
              <a:t>Suppliers</a:t>
            </a:r>
          </a:p>
        </p:txBody>
      </p:sp>
      <p:sp>
        <p:nvSpPr>
          <p:cNvPr id="96276" name="Rectangle 22"/>
          <p:cNvSpPr>
            <a:spLocks noChangeArrowheads="1"/>
          </p:cNvSpPr>
          <p:nvPr/>
        </p:nvSpPr>
        <p:spPr bwMode="auto">
          <a:xfrm>
            <a:off x="426774" y="1933545"/>
            <a:ext cx="14007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b="1" i="1" dirty="0">
                <a:solidFill>
                  <a:srgbClr val="CC9900"/>
                </a:solidFill>
              </a:rPr>
              <a:t>Users</a:t>
            </a:r>
          </a:p>
        </p:txBody>
      </p:sp>
      <p:sp>
        <p:nvSpPr>
          <p:cNvPr id="92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50165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rgbClr val="969696">
                  <a:gamma/>
                  <a:tint val="53725"/>
                  <a:invGamma/>
                </a:srgbClr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en-GB" sz="1400" i="1" dirty="0">
                <a:solidFill>
                  <a:srgbClr val="08767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eHealth</a:t>
            </a:r>
            <a:r>
              <a:rPr lang="en-GB" sz="1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portal</a:t>
            </a:r>
          </a:p>
        </p:txBody>
      </p:sp>
      <p:grpSp>
        <p:nvGrpSpPr>
          <p:cNvPr id="96278" name="Group 24"/>
          <p:cNvGrpSpPr>
            <a:grpSpLocks/>
          </p:cNvGrpSpPr>
          <p:nvPr/>
        </p:nvGrpSpPr>
        <p:grpSpPr bwMode="auto">
          <a:xfrm>
            <a:off x="2284413" y="1689100"/>
            <a:ext cx="1219200" cy="914400"/>
            <a:chOff x="432" y="1200"/>
            <a:chExt cx="912" cy="672"/>
          </a:xfrm>
        </p:grpSpPr>
        <p:sp>
          <p:nvSpPr>
            <p:cNvPr id="9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432" y="1200"/>
              <a:ext cx="912" cy="672"/>
            </a:xfrm>
            <a:prstGeom prst="actionButtonBlank">
              <a:avLst/>
            </a:prstGeom>
            <a:gradFill rotWithShape="0">
              <a:gsLst>
                <a:gs pos="0">
                  <a:schemeClr val="hlink">
                    <a:gamma/>
                    <a:tint val="53725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72000" rIns="0"/>
            <a:lstStyle/>
            <a:p>
              <a:pPr algn="ctr" eaLnBrk="0" fontAlgn="auto" hangingPunct="0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tabLst>
                  <a:tab pos="4572000" algn="r"/>
                </a:tabLst>
                <a:defRPr/>
              </a:pPr>
              <a:r>
                <a:rPr lang="en-GB" sz="14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Health portal</a:t>
              </a:r>
            </a:p>
          </p:txBody>
        </p:sp>
        <p:sp>
          <p:nvSpPr>
            <p:cNvPr id="97" name="AutoShape 28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864" y="1536"/>
              <a:ext cx="384" cy="193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98" name="AutoShape 2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blackWhite">
            <a:xfrm>
              <a:off x="912" y="1584"/>
              <a:ext cx="385" cy="192"/>
            </a:xfrm>
            <a:prstGeom prst="actionButtonBlank">
              <a:avLst/>
            </a:prstGeom>
            <a:gradFill rotWithShape="0">
              <a:gsLst>
                <a:gs pos="0">
                  <a:srgbClr val="008080">
                    <a:gamma/>
                    <a:tint val="53725"/>
                    <a:invGamma/>
                  </a:srgbClr>
                </a:gs>
                <a:gs pos="100000">
                  <a:srgbClr val="00808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 anchor="ctr" anchorCtr="1"/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AVS</a:t>
              </a:r>
            </a:p>
          </p:txBody>
        </p:sp>
        <p:pic>
          <p:nvPicPr>
            <p:cNvPr id="96330" name="Picture 30" descr="FOD_teken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05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696200" y="2028826"/>
            <a:ext cx="1130300" cy="1039813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en-GB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Software </a:t>
            </a:r>
            <a:r>
              <a:rPr lang="en-GB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healthcare </a:t>
            </a:r>
            <a:r>
              <a:rPr lang="en-GB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institution</a:t>
            </a:r>
          </a:p>
        </p:txBody>
      </p:sp>
      <p:sp>
        <p:nvSpPr>
          <p:cNvPr id="103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231188" y="2633664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294688" y="2698750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AVS</a:t>
            </a:r>
          </a:p>
        </p:txBody>
      </p:sp>
      <p:sp>
        <p:nvSpPr>
          <p:cNvPr id="105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388100" y="24828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en-GB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MyCareNet</a:t>
            </a:r>
          </a:p>
        </p:txBody>
      </p:sp>
      <p:sp>
        <p:nvSpPr>
          <p:cNvPr id="108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6965951" y="29400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9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7029450" y="3005139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AVS</a:t>
            </a:r>
          </a:p>
        </p:txBody>
      </p:sp>
      <p:sp>
        <p:nvSpPr>
          <p:cNvPr id="110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8882064" y="1565276"/>
            <a:ext cx="1189037" cy="1063625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en-GB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Software </a:t>
            </a:r>
            <a:r>
              <a:rPr lang="en-GB" sz="1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healthcare </a:t>
            </a:r>
            <a:r>
              <a:rPr lang="en-GB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provider</a:t>
            </a:r>
          </a:p>
        </p:txBody>
      </p:sp>
      <p:sp>
        <p:nvSpPr>
          <p:cNvPr id="111" name="AutoShape 46"/>
          <p:cNvSpPr>
            <a:spLocks noChangeArrowheads="1"/>
          </p:cNvSpPr>
          <p:nvPr/>
        </p:nvSpPr>
        <p:spPr bwMode="auto">
          <a:xfrm>
            <a:off x="3122613" y="2538414"/>
            <a:ext cx="381000" cy="1468437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2" name="AutoShape 47"/>
          <p:cNvSpPr>
            <a:spLocks noChangeArrowheads="1"/>
          </p:cNvSpPr>
          <p:nvPr/>
        </p:nvSpPr>
        <p:spPr bwMode="auto">
          <a:xfrm>
            <a:off x="9459913" y="2538413"/>
            <a:ext cx="381000" cy="1503362"/>
          </a:xfrm>
          <a:prstGeom prst="upDownArrow">
            <a:avLst>
              <a:gd name="adj1" fmla="val 60833"/>
              <a:gd name="adj2" fmla="val 64575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3" name="AutoShape 49"/>
          <p:cNvSpPr>
            <a:spLocks noChangeArrowheads="1"/>
          </p:cNvSpPr>
          <p:nvPr/>
        </p:nvSpPr>
        <p:spPr bwMode="auto">
          <a:xfrm>
            <a:off x="84455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4" name="AutoShape 50"/>
          <p:cNvSpPr>
            <a:spLocks noChangeArrowheads="1"/>
          </p:cNvSpPr>
          <p:nvPr/>
        </p:nvSpPr>
        <p:spPr bwMode="auto">
          <a:xfrm>
            <a:off x="5473700" y="3244850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4000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6807200" y="3259138"/>
            <a:ext cx="381000" cy="762000"/>
          </a:xfrm>
          <a:prstGeom prst="upDownArrow">
            <a:avLst>
              <a:gd name="adj1" fmla="val 38333"/>
              <a:gd name="adj2" fmla="val 50833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6" name="AutoShape 52"/>
          <p:cNvSpPr>
            <a:spLocks noChangeArrowheads="1"/>
          </p:cNvSpPr>
          <p:nvPr/>
        </p:nvSpPr>
        <p:spPr bwMode="auto">
          <a:xfrm rot="5400000">
            <a:off x="4141788" y="1409700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7" name="AutoShape 53"/>
          <p:cNvSpPr>
            <a:spLocks noChangeArrowheads="1"/>
          </p:cNvSpPr>
          <p:nvPr/>
        </p:nvSpPr>
        <p:spPr bwMode="auto">
          <a:xfrm rot="5400000">
            <a:off x="2763838" y="917575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8" name="AutoShape 54"/>
          <p:cNvSpPr>
            <a:spLocks noChangeArrowheads="1"/>
          </p:cNvSpPr>
          <p:nvPr/>
        </p:nvSpPr>
        <p:spPr bwMode="auto">
          <a:xfrm rot="5400000">
            <a:off x="6870700" y="1709738"/>
            <a:ext cx="228600" cy="1219200"/>
          </a:xfrm>
          <a:prstGeom prst="upDownArrow">
            <a:avLst>
              <a:gd name="adj1" fmla="val 40843"/>
              <a:gd name="adj2" fmla="val 161481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9" name="AutoShape 55"/>
          <p:cNvSpPr>
            <a:spLocks noChangeArrowheads="1"/>
          </p:cNvSpPr>
          <p:nvPr/>
        </p:nvSpPr>
        <p:spPr bwMode="auto">
          <a:xfrm rot="5400000">
            <a:off x="9332119" y="710407"/>
            <a:ext cx="228600" cy="1344612"/>
          </a:xfrm>
          <a:prstGeom prst="upDownArrow">
            <a:avLst>
              <a:gd name="adj1" fmla="val 40843"/>
              <a:gd name="adj2" fmla="val 178092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0" name="AutoShape 56"/>
          <p:cNvSpPr>
            <a:spLocks noChangeArrowheads="1"/>
          </p:cNvSpPr>
          <p:nvPr/>
        </p:nvSpPr>
        <p:spPr bwMode="auto">
          <a:xfrm rot="5400000">
            <a:off x="8146257" y="1221582"/>
            <a:ext cx="228600" cy="1306513"/>
          </a:xfrm>
          <a:prstGeom prst="upDownArrow">
            <a:avLst>
              <a:gd name="adj1" fmla="val 40843"/>
              <a:gd name="adj2" fmla="val 173046"/>
            </a:avLst>
          </a:prstGeom>
          <a:gradFill rotWithShape="0">
            <a:gsLst>
              <a:gs pos="0">
                <a:schemeClr val="hlink"/>
              </a:gs>
              <a:gs pos="50000">
                <a:srgbClr val="D699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2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3644900" y="2178050"/>
            <a:ext cx="1219200" cy="914400"/>
          </a:xfrm>
          <a:prstGeom prst="actionButtonBlank">
            <a:avLst/>
          </a:prstGeom>
          <a:gradFill rotWithShape="0">
            <a:gsLst>
              <a:gs pos="0">
                <a:schemeClr val="hlink">
                  <a:gamma/>
                  <a:tint val="53725"/>
                  <a:invGamma/>
                </a:schemeClr>
              </a:gs>
              <a:gs pos="100000">
                <a:schemeClr val="hlink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72000" rIns="0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tabLst>
                <a:tab pos="4572000" algn="r"/>
              </a:tabLst>
              <a:defRPr/>
            </a:pPr>
            <a:r>
              <a:rPr lang="en-GB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Website NIHDI</a:t>
            </a:r>
          </a:p>
        </p:txBody>
      </p:sp>
      <p:sp>
        <p:nvSpPr>
          <p:cNvPr id="124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222751" y="2635250"/>
            <a:ext cx="512763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5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4286250" y="2700339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AVS</a:t>
            </a:r>
          </a:p>
        </p:txBody>
      </p:sp>
      <p:pic>
        <p:nvPicPr>
          <p:cNvPr id="96305" name="Picture 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124201"/>
            <a:ext cx="431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AutoShape 67"/>
          <p:cNvSpPr>
            <a:spLocks noChangeArrowheads="1"/>
          </p:cNvSpPr>
          <p:nvPr/>
        </p:nvSpPr>
        <p:spPr bwMode="blackWhite">
          <a:xfrm>
            <a:off x="4964113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</a:p>
        </p:txBody>
      </p:sp>
      <p:sp>
        <p:nvSpPr>
          <p:cNvPr id="128" name="AutoShape 69"/>
          <p:cNvSpPr>
            <a:spLocks noChangeArrowheads="1"/>
          </p:cNvSpPr>
          <p:nvPr/>
        </p:nvSpPr>
        <p:spPr bwMode="blackWhite">
          <a:xfrm>
            <a:off x="36004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</a:p>
        </p:txBody>
      </p:sp>
      <p:sp>
        <p:nvSpPr>
          <p:cNvPr id="129" name="AutoShape 73"/>
          <p:cNvSpPr>
            <a:spLocks noChangeArrowheads="1"/>
          </p:cNvSpPr>
          <p:nvPr/>
        </p:nvSpPr>
        <p:spPr bwMode="blackWhite">
          <a:xfrm>
            <a:off x="2279650" y="5546725"/>
            <a:ext cx="762000" cy="609600"/>
          </a:xfrm>
          <a:prstGeom prst="can">
            <a:avLst>
              <a:gd name="adj" fmla="val 27866"/>
            </a:avLst>
          </a:prstGeom>
          <a:gradFill rotWithShape="0">
            <a:gsLst>
              <a:gs pos="0">
                <a:srgbClr val="CC0000">
                  <a:gamma/>
                  <a:shade val="8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86275"/>
                  <a:invGamma/>
                </a:srgbClr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 wrap="none" tIns="0" bIns="0" anchor="ctr" anchorCtr="1"/>
          <a:lstStyle/>
          <a:p>
            <a:pPr algn="ctr" eaLnBrk="0" fontAlgn="auto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000" b="1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VAS</a:t>
            </a:r>
          </a:p>
        </p:txBody>
      </p:sp>
      <p:sp>
        <p:nvSpPr>
          <p:cNvPr id="130" name="AutoShape 48"/>
          <p:cNvSpPr>
            <a:spLocks noChangeArrowheads="1"/>
          </p:cNvSpPr>
          <p:nvPr/>
        </p:nvSpPr>
        <p:spPr bwMode="auto">
          <a:xfrm>
            <a:off x="4330700" y="3016250"/>
            <a:ext cx="381000" cy="990600"/>
          </a:xfrm>
          <a:prstGeom prst="upDownArrow">
            <a:avLst>
              <a:gd name="adj1" fmla="val 49167"/>
              <a:gd name="adj2" fmla="val 54588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tint val="4000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96310" name="AutoShape 17"/>
          <p:cNvSpPr>
            <a:spLocks noChangeArrowheads="1"/>
          </p:cNvSpPr>
          <p:nvPr/>
        </p:nvSpPr>
        <p:spPr bwMode="auto">
          <a:xfrm>
            <a:off x="649446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11" name="AutoShape 18"/>
          <p:cNvSpPr>
            <a:spLocks noChangeArrowheads="1"/>
          </p:cNvSpPr>
          <p:nvPr/>
        </p:nvSpPr>
        <p:spPr bwMode="auto">
          <a:xfrm>
            <a:off x="7678738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12" name="AutoShape 19"/>
          <p:cNvSpPr>
            <a:spLocks noChangeArrowheads="1"/>
          </p:cNvSpPr>
          <p:nvPr/>
        </p:nvSpPr>
        <p:spPr bwMode="auto">
          <a:xfrm>
            <a:off x="8977313" y="5103813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13" name="AutoShape 68"/>
          <p:cNvSpPr>
            <a:spLocks noChangeArrowheads="1"/>
          </p:cNvSpPr>
          <p:nvPr/>
        </p:nvSpPr>
        <p:spPr bwMode="auto">
          <a:xfrm>
            <a:off x="5192713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14" name="AutoShape 70"/>
          <p:cNvSpPr>
            <a:spLocks noChangeArrowheads="1"/>
          </p:cNvSpPr>
          <p:nvPr/>
        </p:nvSpPr>
        <p:spPr bwMode="auto">
          <a:xfrm>
            <a:off x="38290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315" name="AutoShape 74"/>
          <p:cNvSpPr>
            <a:spLocks noChangeArrowheads="1"/>
          </p:cNvSpPr>
          <p:nvPr/>
        </p:nvSpPr>
        <p:spPr bwMode="auto">
          <a:xfrm>
            <a:off x="2508250" y="5089525"/>
            <a:ext cx="304800" cy="533400"/>
          </a:xfrm>
          <a:prstGeom prst="upDownArrow">
            <a:avLst>
              <a:gd name="adj1" fmla="val 57287"/>
              <a:gd name="adj2" fmla="val 32407"/>
            </a:avLst>
          </a:prstGeom>
          <a:gradFill rotWithShape="0">
            <a:gsLst>
              <a:gs pos="0">
                <a:srgbClr val="CC0000"/>
              </a:gs>
              <a:gs pos="50000">
                <a:srgbClr val="EB9999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6316" name="Picture 5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9" y="2730500"/>
            <a:ext cx="358775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7" name="Picture 69" descr="logo_ziekenhuis_1083990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25701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8" name="Picture 70" descr="Logo huisar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15000"/>
            <a:ext cx="4191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19" name="Picture 71" descr="logo_ziekenhuis_1083990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5722938"/>
            <a:ext cx="392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320" name="Picture 7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3" y="2114550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486900" y="2205039"/>
            <a:ext cx="514350" cy="261937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BE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blackWhite">
          <a:xfrm>
            <a:off x="9550400" y="2270125"/>
            <a:ext cx="514350" cy="261938"/>
          </a:xfrm>
          <a:prstGeom prst="actionButtonBlank">
            <a:avLst/>
          </a:prstGeom>
          <a:gradFill rotWithShape="0">
            <a:gsLst>
              <a:gs pos="0">
                <a:srgbClr val="008080">
                  <a:gamma/>
                  <a:tint val="53725"/>
                  <a:invGamma/>
                </a:srgbClr>
              </a:gs>
              <a:gs pos="100000">
                <a:srgbClr val="00808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AVS</a:t>
            </a:r>
          </a:p>
        </p:txBody>
      </p:sp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38" y="5663406"/>
            <a:ext cx="615386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7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44" y="2755886"/>
            <a:ext cx="615386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052736"/>
          <a:ext cx="10972800" cy="528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</a:t>
            </a:r>
            <a:r>
              <a:rPr lang="nl-BE" dirty="0" smtClean="0"/>
              <a:t>asic services &amp; </a:t>
            </a:r>
            <a:r>
              <a:rPr lang="nl-BE" dirty="0" err="1" smtClean="0"/>
              <a:t>API’s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97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7BE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1085</Words>
  <Application>Microsoft Office PowerPoint</Application>
  <PresentationFormat>Breedbeeld</PresentationFormat>
  <Paragraphs>276</Paragraphs>
  <Slides>24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Consolas</vt:lpstr>
      <vt:lpstr>ECSquareSansPro-Bold</vt:lpstr>
      <vt:lpstr>ECSquareSansPro-Regular</vt:lpstr>
      <vt:lpstr>Roboto</vt:lpstr>
      <vt:lpstr>2_Custom Design</vt:lpstr>
      <vt:lpstr>EU</vt:lpstr>
      <vt:lpstr>Objectives of the European Health Data Space</vt:lpstr>
      <vt:lpstr>Evaluation EHDS Regulation</vt:lpstr>
      <vt:lpstr>Several EC digital programs</vt:lpstr>
      <vt:lpstr>Need for a global, integrated architecture </vt:lpstr>
      <vt:lpstr>Status eHealth Belgium</vt:lpstr>
      <vt:lpstr>Overview of the eHealth ecosystem in Belgium</vt:lpstr>
      <vt:lpstr>Basic architecture</vt:lpstr>
      <vt:lpstr>Basic services &amp; API’s</vt:lpstr>
      <vt:lpstr>eHealth in practice</vt:lpstr>
      <vt:lpstr>eHealth in practice</vt:lpstr>
      <vt:lpstr>Reference directory (hub-metahub)</vt:lpstr>
      <vt:lpstr>Extramural data: health vaults</vt:lpstr>
      <vt:lpstr>Some key figures</vt:lpstr>
      <vt:lpstr>Importance of a layered, service oriented architecture </vt:lpstr>
      <vt:lpstr>ICT: layered, service oriented architecture</vt:lpstr>
      <vt:lpstr>ICT: across layers</vt:lpstr>
      <vt:lpstr>Advantages of layered, service oriented architecture</vt:lpstr>
      <vt:lpstr>PowerPoint-presentatie</vt:lpstr>
      <vt:lpstr>PowerPoint-presentatie</vt:lpstr>
      <vt:lpstr>PowerPoint-presentatie</vt:lpstr>
      <vt:lpstr>Concreet voorbeeld: organisatie testen COVID-19</vt:lpstr>
      <vt:lpstr>Testen COVID-19: proces</vt:lpstr>
      <vt:lpstr>Testen COVID-19: hergebruik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FRRO</cp:lastModifiedBy>
  <cp:revision>1168</cp:revision>
  <cp:lastPrinted>2017-12-08T10:25:32Z</cp:lastPrinted>
  <dcterms:created xsi:type="dcterms:W3CDTF">2013-03-05T07:37:33Z</dcterms:created>
  <dcterms:modified xsi:type="dcterms:W3CDTF">2022-09-16T10:23:35Z</dcterms:modified>
</cp:coreProperties>
</file>