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B3AB-ACFF-4AA7-8587-3A5710DC0745}" type="datetimeFigureOut">
              <a:rPr lang="fr-BE" smtClean="0"/>
              <a:t>08-06-21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9CF4-828E-4DFD-AE32-4DF12C30AA8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003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B3AB-ACFF-4AA7-8587-3A5710DC0745}" type="datetimeFigureOut">
              <a:rPr lang="fr-BE" smtClean="0"/>
              <a:t>08-06-21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9CF4-828E-4DFD-AE32-4DF12C30AA8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818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B3AB-ACFF-4AA7-8587-3A5710DC0745}" type="datetimeFigureOut">
              <a:rPr lang="fr-BE" smtClean="0"/>
              <a:t>08-06-21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9CF4-828E-4DFD-AE32-4DF12C30AA8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8851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B3AB-ACFF-4AA7-8587-3A5710DC0745}" type="datetimeFigureOut">
              <a:rPr lang="fr-BE" smtClean="0"/>
              <a:t>08-06-21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9CF4-828E-4DFD-AE32-4DF12C30AA8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8786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B3AB-ACFF-4AA7-8587-3A5710DC0745}" type="datetimeFigureOut">
              <a:rPr lang="fr-BE" smtClean="0"/>
              <a:t>08-06-21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9CF4-828E-4DFD-AE32-4DF12C30AA8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0064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B3AB-ACFF-4AA7-8587-3A5710DC0745}" type="datetimeFigureOut">
              <a:rPr lang="fr-BE" smtClean="0"/>
              <a:t>08-06-21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9CF4-828E-4DFD-AE32-4DF12C30AA8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524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B3AB-ACFF-4AA7-8587-3A5710DC0745}" type="datetimeFigureOut">
              <a:rPr lang="fr-BE" smtClean="0"/>
              <a:t>08-06-21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9CF4-828E-4DFD-AE32-4DF12C30AA8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257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B3AB-ACFF-4AA7-8587-3A5710DC0745}" type="datetimeFigureOut">
              <a:rPr lang="fr-BE" smtClean="0"/>
              <a:t>08-06-21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9CF4-828E-4DFD-AE32-4DF12C30AA8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974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B3AB-ACFF-4AA7-8587-3A5710DC0745}" type="datetimeFigureOut">
              <a:rPr lang="fr-BE" smtClean="0"/>
              <a:t>08-06-21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9CF4-828E-4DFD-AE32-4DF12C30AA8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2613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B3AB-ACFF-4AA7-8587-3A5710DC0745}" type="datetimeFigureOut">
              <a:rPr lang="fr-BE" smtClean="0"/>
              <a:t>08-06-21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9CF4-828E-4DFD-AE32-4DF12C30AA8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8219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B3AB-ACFF-4AA7-8587-3A5710DC0745}" type="datetimeFigureOut">
              <a:rPr lang="fr-BE" smtClean="0"/>
              <a:t>08-06-21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9CF4-828E-4DFD-AE32-4DF12C30AA8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256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1B3AB-ACFF-4AA7-8587-3A5710DC0745}" type="datetimeFigureOut">
              <a:rPr lang="fr-BE" smtClean="0"/>
              <a:t>08-06-21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C9CF4-828E-4DFD-AE32-4DF12C30AA8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530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1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355"/>
            <a:ext cx="9144000" cy="631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26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03" y="0"/>
            <a:ext cx="58561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33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5491"/>
            <a:ext cx="9144000" cy="514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26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BCSS-KSZ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Antwoord</dc:creator>
  <cp:lastModifiedBy>Antwoord</cp:lastModifiedBy>
  <cp:revision>2</cp:revision>
  <dcterms:created xsi:type="dcterms:W3CDTF">2021-06-08T00:32:45Z</dcterms:created>
  <dcterms:modified xsi:type="dcterms:W3CDTF">2021-06-08T00:38:59Z</dcterms:modified>
</cp:coreProperties>
</file>