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20031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18183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8510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68786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00648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71524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2257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249748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2613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582195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0256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1B3AB-ACFF-4AA7-8587-3A5710DC0745}" type="datetimeFigureOut">
              <a:rPr lang="fr-BE" smtClean="0"/>
              <a:t>08-06-21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9CF4-828E-4DFD-AE32-4DF12C30AA85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695300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9144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31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355"/>
            <a:ext cx="9144000" cy="6313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265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903" y="0"/>
            <a:ext cx="585619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33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5491"/>
            <a:ext cx="9144000" cy="5147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726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BCSS-KSZ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Antwoord</dc:creator>
  <cp:lastModifiedBy>Antwoord</cp:lastModifiedBy>
  <cp:revision>2</cp:revision>
  <dcterms:created xsi:type="dcterms:W3CDTF">2021-06-08T00:32:45Z</dcterms:created>
  <dcterms:modified xsi:type="dcterms:W3CDTF">2021-06-08T00:38:59Z</dcterms:modified>
</cp:coreProperties>
</file>