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582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2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881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646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571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3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0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83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95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446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2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5011-11B1-46C1-BDE7-D4B423850853}" type="datetimeFigureOut">
              <a:rPr lang="fr-BE" smtClean="0"/>
              <a:t>11-10-21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D012-E676-43E9-8126-DB21E0B482F0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38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08000"/>
            <a:ext cx="8890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" y="0"/>
            <a:ext cx="9102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1" y="0"/>
            <a:ext cx="7362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0313"/>
            <a:ext cx="9144001" cy="5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>BCSS-KSZ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Antwoord</dc:creator>
  <cp:lastModifiedBy>Frank Robben (KSZ-BCSS)</cp:lastModifiedBy>
  <cp:revision>2</cp:revision>
  <dcterms:created xsi:type="dcterms:W3CDTF">2021-06-08T23:13:44Z</dcterms:created>
  <dcterms:modified xsi:type="dcterms:W3CDTF">2021-10-11T07:00:12Z</dcterms:modified>
</cp:coreProperties>
</file>