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notesSlides/notesSlide1.xml" ContentType="application/vnd.openxmlformats-officedocument.presentationml.notesSlide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141412050" r:id="rId5"/>
    <p:sldId id="2141412067" r:id="rId6"/>
    <p:sldId id="2145705636" r:id="rId7"/>
    <p:sldId id="2145705684" r:id="rId8"/>
    <p:sldId id="2145705686" r:id="rId9"/>
    <p:sldId id="2145705450" r:id="rId10"/>
  </p:sldIdLst>
  <p:sldSz cx="12192000" cy="6858000"/>
  <p:notesSz cx="7102475" cy="9388475"/>
  <p:embeddedFontLst>
    <p:embeddedFont>
      <p:font typeface="Segoe UI" panose="020B0502040204020203" pitchFamily="34" charset="0"/>
      <p:regular r:id="rId13"/>
      <p:bold r:id="rId14"/>
      <p:italic r:id="rId15"/>
      <p:boldItalic r:id="rId16"/>
    </p:embeddedFont>
  </p:embeddedFontLst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h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E6E6E6"/>
    <a:srgbClr val="CCEFDC"/>
    <a:srgbClr val="00B050"/>
    <a:srgbClr val="0000FF"/>
    <a:srgbClr val="566378"/>
    <a:srgbClr val="800080"/>
    <a:srgbClr val="0070C0"/>
    <a:srgbClr val="D1E5F4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9ECB4E-CFAB-4A12-877E-548B17ACBC6F}" v="2921" dt="2020-11-13T14:14:53.716"/>
    <p1510:client id="{C63575C3-DD22-4F87-8510-46ADFAE79E23}" v="3487" dt="2020-11-13T15:48:33.2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5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4BC41E-EAC0-4D88-BA59-21A53C68F8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5C4BB-B13C-4942-8E14-023ED14A3D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D5B6C-20AF-4F0F-889A-7AADC7535123}" type="datetime3">
              <a:rPr lang="en-US" smtClean="0"/>
              <a:t>17 November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21145-1027-4A39-B15A-DD84A26C20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47719-50F5-4089-8123-86F5AF9C88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10F73-99D1-48E7-A408-B5EB5C83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9651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14400" tIns="47114" rIns="94229" bIns="47114" rtlCol="0"/>
          <a:lstStyle>
            <a:lvl1pPr algn="l">
              <a:defRPr sz="900">
                <a:latin typeface="+mn-lt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14400" bIns="47114" rtlCol="0"/>
          <a:lstStyle>
            <a:lvl1pPr algn="r">
              <a:defRPr sz="900">
                <a:latin typeface="+mn-lt"/>
                <a:cs typeface="Arial" panose="020B0604020202020204" pitchFamily="34" charset="0"/>
              </a:defRPr>
            </a:lvl1pPr>
          </a:lstStyle>
          <a:p>
            <a:fld id="{1DF34805-1F01-4BDA-A8CA-FCEA2B4BC8D0}" type="datetime3">
              <a:rPr lang="en-US" smtClean="0"/>
              <a:pPr/>
              <a:t>17 November 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2" y="563563"/>
            <a:ext cx="5632450" cy="3168650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14400" tIns="47114" rIns="94229" bIns="47114" rtlCol="0" anchor="b"/>
          <a:lstStyle>
            <a:lvl1pPr algn="l">
              <a:defRPr sz="900">
                <a:latin typeface="+mn-lt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14400" bIns="47114" rtlCol="0" anchor="b"/>
          <a:lstStyle>
            <a:lvl1pPr algn="r">
              <a:defRPr sz="900">
                <a:latin typeface="+mn-lt"/>
                <a:cs typeface="Arial" panose="020B0604020202020204" pitchFamily="34" charset="0"/>
              </a:defRPr>
            </a:lvl1pPr>
          </a:lstStyle>
          <a:p>
            <a:fld id="{CF5EBCF4-26FC-4F76-8DA1-52FDDC328D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2FEA09E-B533-4D4E-953A-87FE390760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5012" y="4518025"/>
            <a:ext cx="5632450" cy="100027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006664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lnSpc>
        <a:spcPct val="100000"/>
      </a:lnSpc>
      <a:spcBef>
        <a:spcPts val="300"/>
      </a:spcBef>
      <a:spcAft>
        <a:spcPts val="300"/>
      </a:spcAft>
      <a:defRPr lang="en-US" sz="11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144000" indent="-144000" algn="l" defTabSz="914400" rtl="0" eaLnBrk="1" latinLnBrk="0" hangingPunct="1">
      <a:spcAft>
        <a:spcPts val="300"/>
      </a:spcAft>
      <a:buSzPct val="110000"/>
      <a:buFont typeface="Wingdings" panose="05000000000000000000" pitchFamily="2" charset="2"/>
      <a:buChar char=""/>
      <a:defRPr lang="en-US" sz="1100" kern="1200">
        <a:solidFill>
          <a:schemeClr val="tx1"/>
        </a:solidFill>
        <a:latin typeface="+mn-lt"/>
        <a:ea typeface="+mn-ea"/>
        <a:cs typeface="+mn-cs"/>
      </a:defRPr>
    </a:lvl2pPr>
    <a:lvl3pPr marL="288000" indent="-144000" algn="l" defTabSz="914400" rtl="0" eaLnBrk="1" latinLnBrk="0" hangingPunct="1">
      <a:spcAft>
        <a:spcPts val="300"/>
      </a:spcAft>
      <a:buSzPct val="110000"/>
      <a:buFont typeface="Arial" panose="020B0604020202020204" pitchFamily="34" charset="0"/>
      <a:buChar char="‒"/>
      <a:defRPr lang="en-US" sz="1100" kern="1200">
        <a:solidFill>
          <a:schemeClr val="tx1"/>
        </a:solidFill>
        <a:latin typeface="+mn-lt"/>
        <a:ea typeface="+mn-ea"/>
        <a:cs typeface="+mn-cs"/>
      </a:defRPr>
    </a:lvl3pPr>
    <a:lvl4pPr marL="432000" indent="-144000" algn="l" defTabSz="914400" rtl="0" eaLnBrk="1" latinLnBrk="0" hangingPunct="1">
      <a:spcAft>
        <a:spcPts val="300"/>
      </a:spcAft>
      <a:buSzPct val="100000"/>
      <a:buFont typeface="Arial" panose="020B0604020202020204" pitchFamily="34" charset="0"/>
      <a:buChar char="•"/>
      <a:defRPr lang="en-US" sz="1100" kern="1200">
        <a:solidFill>
          <a:schemeClr val="tx1"/>
        </a:solidFill>
        <a:latin typeface="+mn-lt"/>
        <a:ea typeface="+mn-ea"/>
        <a:cs typeface="+mn-cs"/>
      </a:defRPr>
    </a:lvl4pPr>
    <a:lvl5pPr marL="576000" indent="-144000" algn="l" defTabSz="914400" rtl="0" eaLnBrk="1" latinLnBrk="0" hangingPunct="1">
      <a:spcAft>
        <a:spcPts val="300"/>
      </a:spcAft>
      <a:buFont typeface="Arial" panose="020B0604020202020204" pitchFamily="34" charset="0"/>
      <a:buChar char="̶"/>
      <a:defRPr lang="en-US"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DF34805-1F01-4BDA-A8CA-FCEA2B4BC8D0}" type="datetime3">
              <a:rPr lang="en-US" smtClean="0"/>
              <a:pPr/>
              <a:t>17 November 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EBCF4-26FC-4F76-8DA1-52FDDC328D4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1" name="Slide Image Placeholder 50">
            <a:extLst>
              <a:ext uri="{FF2B5EF4-FFF2-40B4-BE49-F238E27FC236}">
                <a16:creationId xmlns:a16="http://schemas.microsoft.com/office/drawing/2014/main" id="{DCE3710F-2356-44F5-A47E-3DFCE8CD48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735013" y="563563"/>
            <a:ext cx="5632450" cy="3168650"/>
          </a:xfrm>
        </p:spPr>
      </p:sp>
    </p:spTree>
    <p:extLst>
      <p:ext uri="{BB962C8B-B14F-4D97-AF65-F5344CB8AC3E}">
        <p14:creationId xmlns:p14="http://schemas.microsoft.com/office/powerpoint/2010/main" val="391078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2" Type="http://schemas.openxmlformats.org/officeDocument/2006/relationships/tags" Target="../tags/tag22.xml"/><Relationship Id="rId1" Type="http://schemas.openxmlformats.org/officeDocument/2006/relationships/vmlDrawing" Target="../drawings/vmlDrawing2.vml"/><Relationship Id="rId6" Type="http://schemas.openxmlformats.org/officeDocument/2006/relationships/tags" Target="../tags/tag26.xml"/><Relationship Id="rId11" Type="http://schemas.openxmlformats.org/officeDocument/2006/relationships/image" Target="../media/image3.png"/><Relationship Id="rId5" Type="http://schemas.openxmlformats.org/officeDocument/2006/relationships/tags" Target="../tags/tag25.xml"/><Relationship Id="rId10" Type="http://schemas.openxmlformats.org/officeDocument/2006/relationships/image" Target="../media/image2.emf"/><Relationship Id="rId4" Type="http://schemas.openxmlformats.org/officeDocument/2006/relationships/tags" Target="../tags/tag24.xml"/><Relationship Id="rId9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7" Type="http://schemas.openxmlformats.org/officeDocument/2006/relationships/image" Target="../media/image2.emf"/><Relationship Id="rId2" Type="http://schemas.openxmlformats.org/officeDocument/2006/relationships/tags" Target="../tags/tag8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8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vmlDrawing" Target="../drawings/vmlDrawing3.vml"/><Relationship Id="rId6" Type="http://schemas.openxmlformats.org/officeDocument/2006/relationships/tags" Target="../tags/tag32.xml"/><Relationship Id="rId11" Type="http://schemas.openxmlformats.org/officeDocument/2006/relationships/image" Target="../media/image1.emf"/><Relationship Id="rId5" Type="http://schemas.openxmlformats.org/officeDocument/2006/relationships/tags" Target="../tags/tag31.xml"/><Relationship Id="rId10" Type="http://schemas.openxmlformats.org/officeDocument/2006/relationships/oleObject" Target="../embeddings/oleObject3.bin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image" Target="../media/image1.emf"/><Relationship Id="rId2" Type="http://schemas.openxmlformats.org/officeDocument/2006/relationships/tags" Target="../tags/tag35.xml"/><Relationship Id="rId1" Type="http://schemas.openxmlformats.org/officeDocument/2006/relationships/vmlDrawing" Target="../drawings/vmlDrawing4.vml"/><Relationship Id="rId6" Type="http://schemas.openxmlformats.org/officeDocument/2006/relationships/tags" Target="../tags/tag39.xml"/><Relationship Id="rId11" Type="http://schemas.openxmlformats.org/officeDocument/2006/relationships/oleObject" Target="../embeddings/oleObject4.bin"/><Relationship Id="rId5" Type="http://schemas.openxmlformats.org/officeDocument/2006/relationships/tags" Target="../tags/tag3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7.xml"/><Relationship Id="rId9" Type="http://schemas.openxmlformats.org/officeDocument/2006/relationships/tags" Target="../tags/tag4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49.xml"/><Relationship Id="rId3" Type="http://schemas.openxmlformats.org/officeDocument/2006/relationships/tags" Target="../tags/tag44.xml"/><Relationship Id="rId7" Type="http://schemas.openxmlformats.org/officeDocument/2006/relationships/tags" Target="../tags/tag48.xml"/><Relationship Id="rId12" Type="http://schemas.openxmlformats.org/officeDocument/2006/relationships/image" Target="../media/image1.emf"/><Relationship Id="rId2" Type="http://schemas.openxmlformats.org/officeDocument/2006/relationships/tags" Target="../tags/tag43.xml"/><Relationship Id="rId1" Type="http://schemas.openxmlformats.org/officeDocument/2006/relationships/vmlDrawing" Target="../drawings/vmlDrawing5.vml"/><Relationship Id="rId6" Type="http://schemas.openxmlformats.org/officeDocument/2006/relationships/tags" Target="../tags/tag47.xml"/><Relationship Id="rId11" Type="http://schemas.openxmlformats.org/officeDocument/2006/relationships/oleObject" Target="../embeddings/oleObject5.bin"/><Relationship Id="rId5" Type="http://schemas.openxmlformats.org/officeDocument/2006/relationships/tags" Target="../tags/tag4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45.xml"/><Relationship Id="rId9" Type="http://schemas.openxmlformats.org/officeDocument/2006/relationships/tags" Target="../tags/tag50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57.xml"/><Relationship Id="rId13" Type="http://schemas.openxmlformats.org/officeDocument/2006/relationships/image" Target="../media/image1.emf"/><Relationship Id="rId3" Type="http://schemas.openxmlformats.org/officeDocument/2006/relationships/tags" Target="../tags/tag52.xml"/><Relationship Id="rId7" Type="http://schemas.openxmlformats.org/officeDocument/2006/relationships/tags" Target="../tags/tag56.xml"/><Relationship Id="rId12" Type="http://schemas.openxmlformats.org/officeDocument/2006/relationships/oleObject" Target="../embeddings/oleObject6.bin"/><Relationship Id="rId2" Type="http://schemas.openxmlformats.org/officeDocument/2006/relationships/tags" Target="../tags/tag51.xml"/><Relationship Id="rId1" Type="http://schemas.openxmlformats.org/officeDocument/2006/relationships/vmlDrawing" Target="../drawings/vmlDrawing6.vml"/><Relationship Id="rId6" Type="http://schemas.openxmlformats.org/officeDocument/2006/relationships/tags" Target="../tags/tag55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10" Type="http://schemas.openxmlformats.org/officeDocument/2006/relationships/tags" Target="../tags/tag59.xml"/><Relationship Id="rId4" Type="http://schemas.openxmlformats.org/officeDocument/2006/relationships/tags" Target="../tags/tag53.xml"/><Relationship Id="rId9" Type="http://schemas.openxmlformats.org/officeDocument/2006/relationships/tags" Target="../tags/tag58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3" Type="http://schemas.openxmlformats.org/officeDocument/2006/relationships/tags" Target="../tags/tag61.xml"/><Relationship Id="rId7" Type="http://schemas.openxmlformats.org/officeDocument/2006/relationships/tags" Target="../tags/tag65.xml"/><Relationship Id="rId12" Type="http://schemas.openxmlformats.org/officeDocument/2006/relationships/image" Target="../media/image4.emf"/><Relationship Id="rId2" Type="http://schemas.openxmlformats.org/officeDocument/2006/relationships/tags" Target="../tags/tag60.xml"/><Relationship Id="rId1" Type="http://schemas.openxmlformats.org/officeDocument/2006/relationships/vmlDrawing" Target="../drawings/vmlDrawing7.vml"/><Relationship Id="rId6" Type="http://schemas.openxmlformats.org/officeDocument/2006/relationships/tags" Target="../tags/tag64.xml"/><Relationship Id="rId11" Type="http://schemas.openxmlformats.org/officeDocument/2006/relationships/oleObject" Target="../embeddings/oleObject7.bin"/><Relationship Id="rId5" Type="http://schemas.openxmlformats.org/officeDocument/2006/relationships/tags" Target="../tags/tag63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62.xml"/><Relationship Id="rId9" Type="http://schemas.openxmlformats.org/officeDocument/2006/relationships/tags" Target="../tags/tag67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image" Target="../media/image1.emf"/><Relationship Id="rId2" Type="http://schemas.openxmlformats.org/officeDocument/2006/relationships/tags" Target="../tags/tag68.xml"/><Relationship Id="rId1" Type="http://schemas.openxmlformats.org/officeDocument/2006/relationships/vmlDrawing" Target="../drawings/vmlDrawing8.vml"/><Relationship Id="rId6" Type="http://schemas.openxmlformats.org/officeDocument/2006/relationships/tags" Target="../tags/tag72.xml"/><Relationship Id="rId11" Type="http://schemas.openxmlformats.org/officeDocument/2006/relationships/oleObject" Target="../embeddings/oleObject8.bin"/><Relationship Id="rId5" Type="http://schemas.openxmlformats.org/officeDocument/2006/relationships/tags" Target="../tags/tag71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7.xml"/><Relationship Id="rId7" Type="http://schemas.openxmlformats.org/officeDocument/2006/relationships/tags" Target="../tags/tag81.xml"/><Relationship Id="rId2" Type="http://schemas.openxmlformats.org/officeDocument/2006/relationships/tags" Target="../tags/tag76.xml"/><Relationship Id="rId1" Type="http://schemas.openxmlformats.org/officeDocument/2006/relationships/vmlDrawing" Target="../drawings/vmlDrawing9.vml"/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10" Type="http://schemas.openxmlformats.org/officeDocument/2006/relationships/image" Target="../media/image2.emf"/><Relationship Id="rId4" Type="http://schemas.openxmlformats.org/officeDocument/2006/relationships/tags" Target="../tags/tag78.xml"/><Relationship Id="rId9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83.xml"/><Relationship Id="rId7" Type="http://schemas.openxmlformats.org/officeDocument/2006/relationships/oleObject" Target="../embeddings/oleObject10.bin"/><Relationship Id="rId2" Type="http://schemas.openxmlformats.org/officeDocument/2006/relationships/tags" Target="../tags/tag82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85.xml"/><Relationship Id="rId4" Type="http://schemas.openxmlformats.org/officeDocument/2006/relationships/tags" Target="../tags/tag8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3B562A0-3D6C-45D0-9E85-8A28A804D0F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730781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3B562A0-3D6C-45D0-9E85-8A28A804D0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C42428D-965F-410A-AAB0-2F4E028AF07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en-US" sz="4400" b="1" i="0" baseline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6" name="Documenttype">
            <a:extLst>
              <a:ext uri="{FF2B5EF4-FFF2-40B4-BE49-F238E27FC236}">
                <a16:creationId xmlns:a16="http://schemas.microsoft.com/office/drawing/2014/main" id="{0CADA7EB-5C2E-4AD4-A32E-534A28817C8A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550800" y="4510168"/>
            <a:ext cx="9726795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1400" dirty="0"/>
            </a:lvl1pPr>
          </a:lstStyle>
          <a:p>
            <a:pPr lvl="0">
              <a:buNone/>
            </a:pPr>
            <a:r>
              <a:rPr lang="en-US"/>
              <a:t>Edit date or title/role</a:t>
            </a:r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C85A1636-E33D-4640-A4BA-89E2008C1ED4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1941" y="4092559"/>
            <a:ext cx="9726795" cy="30777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sz="2000" dirty="0"/>
            </a:lvl1pPr>
          </a:lstStyle>
          <a:p>
            <a:pPr lvl="0">
              <a:buNone/>
            </a:pPr>
            <a:r>
              <a:rPr lang="en-US"/>
              <a:t>Click to edit Master subtitle style</a:t>
            </a:r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AA4E4E19-7239-46DA-AE24-CE9556C9BE7D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51941" y="3294405"/>
            <a:ext cx="9726795" cy="67710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sz="4400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8" name="Picture 11" descr="Bestand:Belgium.be logo.svg - Wikipedia">
            <a:extLst>
              <a:ext uri="{FF2B5EF4-FFF2-40B4-BE49-F238E27FC236}">
                <a16:creationId xmlns:a16="http://schemas.microsoft.com/office/drawing/2014/main" id="{0A617F9C-BDED-4159-8C3F-018626EF9D9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51942" y="347011"/>
            <a:ext cx="1616918" cy="123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sclaimer-English (United States)">
            <a:extLst>
              <a:ext uri="{FF2B5EF4-FFF2-40B4-BE49-F238E27FC236}">
                <a16:creationId xmlns:a16="http://schemas.microsoft.com/office/drawing/2014/main" id="{F74F27E8-AD77-4917-A1E9-366D0698B4A0}"/>
              </a:ext>
            </a:extLst>
          </p:cNvPr>
          <p:cNvSpPr>
            <a:spLocks noChangeArrowheads="1"/>
          </p:cNvSpPr>
          <p:nvPr userDrawn="1">
            <p:custDataLst>
              <p:tags r:id="rId7"/>
            </p:custDataLst>
          </p:nvPr>
        </p:nvSpPr>
        <p:spPr bwMode="black">
          <a:xfrm>
            <a:off x="551942" y="6190488"/>
            <a:ext cx="4114800" cy="35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 anchorCtr="0">
            <a:noAutofit/>
          </a:bodyPr>
          <a:lstStyle/>
          <a:p>
            <a:pPr defTabSz="804863" eaLnBrk="0" hangingPunct="0"/>
            <a:r>
              <a:rPr lang="en-US" sz="800">
                <a:solidFill>
                  <a:schemeClr val="tx1"/>
                </a:solidFill>
                <a:latin typeface="+mn-lt"/>
              </a:rPr>
              <a:t>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354305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A954CCC1-5027-4384-BFF6-B54153C697A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561634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think-cell Slide" r:id="rId6" imgW="592" imgH="591" progId="TCLayout.ActiveDocument.1">
                  <p:embed/>
                </p:oleObj>
              </mc:Choice>
              <mc:Fallback>
                <p:oleObj name="think-cell Slide" r:id="rId6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A954CCC1-5027-4384-BFF6-B54153C697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330AE89A-7771-4A6E-A02D-893DCB66C876}"/>
              </a:ext>
            </a:extLst>
          </p:cNvPr>
          <p:cNvSpPr txBox="1"/>
          <p:nvPr userDrawn="1">
            <p:custDataLst>
              <p:tags r:id="rId3"/>
            </p:custDataLst>
          </p:nvPr>
        </p:nvSpPr>
        <p:spPr>
          <a:xfrm>
            <a:off x="554735" y="6501669"/>
            <a:ext cx="7277861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r>
              <a:rPr lang="en-US" sz="800"/>
              <a:t>Source: …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8816235B-EC83-4F08-A4F9-87C6391B7C86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7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D8EFF8A2-0FB9-4B25-8B8D-49235327498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867517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Slide" r:id="rId10" imgW="413" imgH="416" progId="TCLayout.ActiveDocument.1">
                  <p:embed/>
                </p:oleObj>
              </mc:Choice>
              <mc:Fallback>
                <p:oleObj name="think-cell Slide" r:id="rId10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D8EFF8A2-0FB9-4B25-8B8D-4923532749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FCC3A0E6-E630-4C26-B008-93BA0B5B110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en-US" sz="2500" b="1" i="0" baseline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5" name="2. Slide Title">
            <a:extLst>
              <a:ext uri="{FF2B5EF4-FFF2-40B4-BE49-F238E27FC236}">
                <a16:creationId xmlns:a16="http://schemas.microsoft.com/office/drawing/2014/main" id="{699FD2C4-82B5-475E-9235-DB128978B618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6" y="519011"/>
            <a:ext cx="11082528" cy="384721"/>
          </a:xfr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3. Subtitle">
            <a:extLst>
              <a:ext uri="{FF2B5EF4-FFF2-40B4-BE49-F238E27FC236}">
                <a16:creationId xmlns:a16="http://schemas.microsoft.com/office/drawing/2014/main" id="{D4D36123-678D-4B6C-A648-186F85BE34AE}"/>
              </a:ext>
            </a:extLst>
          </p:cNvPr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554736" y="884725"/>
            <a:ext cx="1108252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1800" b="0" dirty="0"/>
            </a:lvl1pPr>
          </a:lstStyle>
          <a:p>
            <a:pPr lvl="0">
              <a:buNone/>
            </a:pPr>
            <a:r>
              <a:rPr lang="en-US"/>
              <a:t>Click to edit Master subtitle style</a:t>
            </a:r>
          </a:p>
        </p:txBody>
      </p:sp>
      <p:sp>
        <p:nvSpPr>
          <p:cNvPr id="9" name="Slide Number">
            <a:extLst>
              <a:ext uri="{FF2B5EF4-FFF2-40B4-BE49-F238E27FC236}">
                <a16:creationId xmlns:a16="http://schemas.microsoft.com/office/drawing/2014/main" id="{66686DBA-90DA-4033-B950-94CBD0D7A425}"/>
              </a:ext>
            </a:extLst>
          </p:cNvPr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5. Source" hidden="1">
            <a:extLst>
              <a:ext uri="{FF2B5EF4-FFF2-40B4-BE49-F238E27FC236}">
                <a16:creationId xmlns:a16="http://schemas.microsoft.com/office/drawing/2014/main" id="{9238B1D6-2095-4826-AA45-9A4E6F7D1A16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554735" y="6498754"/>
            <a:ext cx="7277861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US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C30AC055-11D5-4540-94E4-C3B7BE6EFD7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554735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en-US"/>
              <a:t>Add tracker</a:t>
            </a:r>
          </a:p>
        </p:txBody>
      </p:sp>
    </p:spTree>
    <p:extLst>
      <p:ext uri="{BB962C8B-B14F-4D97-AF65-F5344CB8AC3E}">
        <p14:creationId xmlns:p14="http://schemas.microsoft.com/office/powerpoint/2010/main" val="160822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DA8D6A48-EE20-4EB4-A234-9F3B16C0287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816872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think-cell Slide" r:id="rId11" imgW="413" imgH="416" progId="TCLayout.ActiveDocument.1">
                  <p:embed/>
                </p:oleObj>
              </mc:Choice>
              <mc:Fallback>
                <p:oleObj name="think-cell Slide" r:id="rId11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DA8D6A48-EE20-4EB4-A234-9F3B16C028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7C50C85-5FB9-4798-A8A4-1DA5B9F3ACC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en-US" sz="2500" b="1" i="0" baseline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3413760" y="0"/>
            <a:ext cx="8778240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ACF9526A-1F1C-4E57-8A8D-21EDBC12066F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6647A441-8DE4-4236-BCC7-B694B2C59E00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54736" y="2744369"/>
            <a:ext cx="2514600" cy="769441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A4DBA574-6D59-4DFD-82A7-9B1E9AEB906E}"/>
              </a:ext>
            </a:extLst>
          </p:cNvPr>
          <p:cNvSpPr>
            <a:spLocks noGrp="1"/>
          </p:cNvSpPr>
          <p:nvPr>
            <p:ph type="subTitle" idx="1"/>
            <p:custDataLst>
              <p:tags r:id="rId7"/>
            </p:custDataLst>
          </p:nvPr>
        </p:nvSpPr>
        <p:spPr>
          <a:xfrm>
            <a:off x="554736" y="3659644"/>
            <a:ext cx="2514600" cy="5539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25B2DE14-9B3F-4199-B082-9FEB12CE57EA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554735" y="6501669"/>
            <a:ext cx="7277861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r>
              <a:rPr lang="en-US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96552B7E-7081-4EA8-9351-FE4C7216ADF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9"/>
            </p:custDataLst>
          </p:nvPr>
        </p:nvSpPr>
        <p:spPr>
          <a:xfrm>
            <a:off x="554735" y="41597"/>
            <a:ext cx="2514601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en-US"/>
              <a:t>Add tracker</a:t>
            </a:r>
          </a:p>
        </p:txBody>
      </p:sp>
    </p:spTree>
    <p:extLst>
      <p:ext uri="{BB962C8B-B14F-4D97-AF65-F5344CB8AC3E}">
        <p14:creationId xmlns:p14="http://schemas.microsoft.com/office/powerpoint/2010/main" val="247036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EE6E84E-0DE7-4EEF-8932-BF42153B3B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201373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think-cell Slide" r:id="rId11" imgW="413" imgH="416" progId="TCLayout.ActiveDocument.1">
                  <p:embed/>
                </p:oleObj>
              </mc:Choice>
              <mc:Fallback>
                <p:oleObj name="think-cell Slide" r:id="rId11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EE6E84E-0DE7-4EEF-8932-BF42153B3B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9D2CA90-0144-4292-9526-98A508F5317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en-US" sz="2500" b="1" i="0" baseline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6" name="RectangleLight">
            <a:extLst>
              <a:ext uri="{FF2B5EF4-FFF2-40B4-BE49-F238E27FC236}">
                <a16:creationId xmlns:a16="http://schemas.microsoft.com/office/drawing/2014/main" id="{3FA229FA-A3E6-464F-8FAE-54175450EBEB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4364736" y="0"/>
            <a:ext cx="7827264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6B65DC7-979F-4AB7-9872-8CF5F2DCB753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4EF89F43-35C6-451B-BBE8-87D2B8B83F5E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54736" y="2744369"/>
            <a:ext cx="3465576" cy="769441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9F06A69A-B095-4159-932B-3658DD253FDF}"/>
              </a:ext>
            </a:extLst>
          </p:cNvPr>
          <p:cNvSpPr>
            <a:spLocks noGrp="1"/>
          </p:cNvSpPr>
          <p:nvPr>
            <p:ph type="subTitle" idx="1"/>
            <p:custDataLst>
              <p:tags r:id="rId7"/>
            </p:custDataLst>
          </p:nvPr>
        </p:nvSpPr>
        <p:spPr>
          <a:xfrm>
            <a:off x="554735" y="3659644"/>
            <a:ext cx="3465575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DA204BE1-D5C8-4D03-9090-21D41FEC78E0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554735" y="6501669"/>
            <a:ext cx="7277861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r>
              <a:rPr lang="en-US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9C07342-0520-417C-B878-54C94CBD853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9"/>
            </p:custDataLst>
          </p:nvPr>
        </p:nvSpPr>
        <p:spPr>
          <a:xfrm>
            <a:off x="554735" y="41597"/>
            <a:ext cx="3465577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en-US"/>
              <a:t>Add tracker</a:t>
            </a:r>
          </a:p>
        </p:txBody>
      </p:sp>
    </p:spTree>
    <p:extLst>
      <p:ext uri="{BB962C8B-B14F-4D97-AF65-F5344CB8AC3E}">
        <p14:creationId xmlns:p14="http://schemas.microsoft.com/office/powerpoint/2010/main" val="269291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318132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Slide" r:id="rId12" imgW="413" imgH="416" progId="TCLayout.ActiveDocument.1">
                  <p:embed/>
                </p:oleObj>
              </mc:Choice>
              <mc:Fallback>
                <p:oleObj name="think-cell Slide" r:id="rId12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725BD87-3C3D-45F6-BBCF-F06FD867659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en-US" sz="2500" b="1" i="0" baseline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736" y="172212"/>
            <a:ext cx="5065776" cy="7315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54736" y="884725"/>
            <a:ext cx="5065776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7"/>
            </p:custDataLst>
          </p:nvPr>
        </p:nvSpPr>
        <p:spPr>
          <a:xfrm>
            <a:off x="554735" y="6501669"/>
            <a:ext cx="7277861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r>
              <a:rPr lang="en-US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E9BE4D1E-183A-499B-BFC7-798294EB7AE9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554735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en-US"/>
              <a:t>Add tracker</a:t>
            </a:r>
          </a:p>
        </p:txBody>
      </p:sp>
      <p:sp>
        <p:nvSpPr>
          <p:cNvPr id="11" name="SlideLogoText">
            <a:extLst>
              <a:ext uri="{FF2B5EF4-FFF2-40B4-BE49-F238E27FC236}">
                <a16:creationId xmlns:a16="http://schemas.microsoft.com/office/drawing/2014/main" id="{3300ECC5-A352-40FC-9A93-6E95ABC14D2A}"/>
              </a:ext>
            </a:extLst>
          </p:cNvPr>
          <p:cNvSpPr txBox="1"/>
          <p:nvPr userDrawn="1">
            <p:custDataLst>
              <p:tags r:id="rId9"/>
            </p:custDataLst>
          </p:nvPr>
        </p:nvSpPr>
        <p:spPr>
          <a:xfrm>
            <a:off x="10956830" y="6499381"/>
            <a:ext cx="320602" cy="138499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GEES</a:t>
            </a:r>
          </a:p>
        </p:txBody>
      </p:sp>
      <p:sp>
        <p:nvSpPr>
          <p:cNvPr id="12" name="RectangleLight">
            <a:extLst>
              <a:ext uri="{FF2B5EF4-FFF2-40B4-BE49-F238E27FC236}">
                <a16:creationId xmlns:a16="http://schemas.microsoft.com/office/drawing/2014/main" id="{8A64A0CF-855D-4810-ABBD-2683A0153151}"/>
              </a:ext>
            </a:extLst>
          </p:cNvPr>
          <p:cNvSpPr/>
          <p:nvPr userDrawn="1">
            <p:custDataLst>
              <p:tags r:id="rId10"/>
            </p:custDataLst>
          </p:nvPr>
        </p:nvSpPr>
        <p:spPr bwMode="ltGray">
          <a:xfrm>
            <a:off x="7830312" y="0"/>
            <a:ext cx="4361688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46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93AC4C-5B2F-4A0C-8C9B-7295BEE1F4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54441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think-cell Slide" r:id="rId11" imgW="572" imgH="588" progId="TCLayout.ActiveDocument.1">
                  <p:embed/>
                </p:oleObj>
              </mc:Choice>
              <mc:Fallback>
                <p:oleObj name="think-cell Slide" r:id="rId11" imgW="572" imgH="58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93AC4C-5B2F-4A0C-8C9B-7295BEE1F4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2D668F04-7049-40BA-8D63-D8BBB692131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en-US" sz="2500" b="1" i="0" baseline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0415F114-7B0E-43F2-8881-F0D9FB2A643B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54736" y="172212"/>
            <a:ext cx="6967728" cy="7315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Light">
            <a:extLst>
              <a:ext uri="{FF2B5EF4-FFF2-40B4-BE49-F238E27FC236}">
                <a16:creationId xmlns:a16="http://schemas.microsoft.com/office/drawing/2014/main" id="{2365F90A-9CD8-40EE-93CD-2729135A9569}"/>
              </a:ext>
            </a:extLst>
          </p:cNvPr>
          <p:cNvSpPr/>
          <p:nvPr userDrawn="1">
            <p:custDataLst>
              <p:tags r:id="rId5"/>
            </p:custDataLst>
          </p:nvPr>
        </p:nvSpPr>
        <p:spPr bwMode="ltGray">
          <a:xfrm>
            <a:off x="7830312" y="0"/>
            <a:ext cx="4361688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F0F0F0"/>
              </a:solidFill>
              <a:latin typeface="Arial" panose="020B0604020202020204" pitchFamily="34" charset="0"/>
            </a:endParaRPr>
          </a:p>
        </p:txBody>
      </p:sp>
      <p:sp>
        <p:nvSpPr>
          <p:cNvPr id="17" name="Slide Number">
            <a:extLst>
              <a:ext uri="{FF2B5EF4-FFF2-40B4-BE49-F238E27FC236}">
                <a16:creationId xmlns:a16="http://schemas.microsoft.com/office/drawing/2014/main" id="{3B7A7C0C-AC02-4989-860B-73442D510162}"/>
              </a:ext>
            </a:extLst>
          </p:cNvPr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712BED6B-950C-4FB8-AEE1-14FA61D013FF}"/>
              </a:ext>
            </a:extLst>
          </p:cNvPr>
          <p:cNvSpPr>
            <a:spLocks noGrp="1"/>
          </p:cNvSpPr>
          <p:nvPr>
            <p:ph type="subTitle" idx="1"/>
            <p:custDataLst>
              <p:tags r:id="rId7"/>
            </p:custDataLst>
          </p:nvPr>
        </p:nvSpPr>
        <p:spPr>
          <a:xfrm>
            <a:off x="554736" y="884725"/>
            <a:ext cx="6967728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5. Source" hidden="1">
            <a:extLst>
              <a:ext uri="{FF2B5EF4-FFF2-40B4-BE49-F238E27FC236}">
                <a16:creationId xmlns:a16="http://schemas.microsoft.com/office/drawing/2014/main" id="{F25A304F-F50E-4F96-991D-CFEB07060178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554735" y="6501669"/>
            <a:ext cx="6967729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r>
              <a:rPr lang="en-US" sz="800"/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7C393009-0681-4A8F-A1E9-19E10A949DCD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9"/>
            </p:custDataLst>
          </p:nvPr>
        </p:nvSpPr>
        <p:spPr>
          <a:xfrm>
            <a:off x="554735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en-US"/>
              <a:t>Add tracker</a:t>
            </a:r>
          </a:p>
        </p:txBody>
      </p:sp>
    </p:spTree>
    <p:extLst>
      <p:ext uri="{BB962C8B-B14F-4D97-AF65-F5344CB8AC3E}">
        <p14:creationId xmlns:p14="http://schemas.microsoft.com/office/powerpoint/2010/main" val="391139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7114D8-6025-4386-BA96-B034FE6B3CD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987204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think-cell Slide" r:id="rId11" imgW="413" imgH="416" progId="TCLayout.ActiveDocument.1">
                  <p:embed/>
                </p:oleObj>
              </mc:Choice>
              <mc:Fallback>
                <p:oleObj name="think-cell Slide" r:id="rId11" imgW="413" imgH="41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7114D8-6025-4386-BA96-B034FE6B3C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0854476-2923-4515-A585-4477FF86118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en-US" sz="2500" b="1" i="0" baseline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3" name="RectangleLight">
            <a:extLst>
              <a:ext uri="{FF2B5EF4-FFF2-40B4-BE49-F238E27FC236}">
                <a16:creationId xmlns:a16="http://schemas.microsoft.com/office/drawing/2014/main" id="{A80E2F68-4ED6-42EF-9858-2FE4B1382825}"/>
              </a:ext>
            </a:extLst>
          </p:cNvPr>
          <p:cNvSpPr/>
          <p:nvPr userDrawn="1">
            <p:custDataLst>
              <p:tags r:id="rId4"/>
            </p:custDataLst>
          </p:nvPr>
        </p:nvSpPr>
        <p:spPr bwMode="ltGray">
          <a:xfrm>
            <a:off x="8781416" y="0"/>
            <a:ext cx="3410584" cy="6858000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0F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" name="Slide Number">
            <a:extLst>
              <a:ext uri="{FF2B5EF4-FFF2-40B4-BE49-F238E27FC236}">
                <a16:creationId xmlns:a16="http://schemas.microsoft.com/office/drawing/2014/main" id="{D0E8D6D4-65CF-4E97-809E-C2399703986A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algn="r" defTabSz="6107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BDCABE-3F10-B64C-92F1-862014417034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pPr marL="0" marR="0" lvl="0" indent="0" algn="r" defTabSz="6107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2. Slide Title">
            <a:extLst>
              <a:ext uri="{FF2B5EF4-FFF2-40B4-BE49-F238E27FC236}">
                <a16:creationId xmlns:a16="http://schemas.microsoft.com/office/drawing/2014/main" id="{8FFC5EFA-01A0-4033-8D7E-3C2B1F490A33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54736" y="172212"/>
            <a:ext cx="7918704" cy="7315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3. Subtitle">
            <a:extLst>
              <a:ext uri="{FF2B5EF4-FFF2-40B4-BE49-F238E27FC236}">
                <a16:creationId xmlns:a16="http://schemas.microsoft.com/office/drawing/2014/main" id="{1555BB7F-874D-4148-9E84-841F62C8E9D4}"/>
              </a:ext>
            </a:extLst>
          </p:cNvPr>
          <p:cNvSpPr>
            <a:spLocks noGrp="1"/>
          </p:cNvSpPr>
          <p:nvPr>
            <p:ph type="subTitle" idx="1"/>
            <p:custDataLst>
              <p:tags r:id="rId7"/>
            </p:custDataLst>
          </p:nvPr>
        </p:nvSpPr>
        <p:spPr>
          <a:xfrm>
            <a:off x="554736" y="884725"/>
            <a:ext cx="7918704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5. Source" hidden="1">
            <a:extLst>
              <a:ext uri="{FF2B5EF4-FFF2-40B4-BE49-F238E27FC236}">
                <a16:creationId xmlns:a16="http://schemas.microsoft.com/office/drawing/2014/main" id="{F5E9C22A-A356-4521-A359-338A663DFEA2}"/>
              </a:ext>
            </a:extLst>
          </p:cNvPr>
          <p:cNvSpPr txBox="1"/>
          <p:nvPr userDrawn="1">
            <p:custDataLst>
              <p:tags r:id="rId8"/>
            </p:custDataLst>
          </p:nvPr>
        </p:nvSpPr>
        <p:spPr>
          <a:xfrm>
            <a:off x="554735" y="6501669"/>
            <a:ext cx="7277861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Segoe UI" panose="020B0502040204020203" pitchFamily="34" charset="0"/>
              <a:buChar char="​"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Source: …</a:t>
            </a:r>
          </a:p>
        </p:txBody>
      </p:sp>
      <p:sp>
        <p:nvSpPr>
          <p:cNvPr id="10" name="1. On-page tracker">
            <a:extLst>
              <a:ext uri="{FF2B5EF4-FFF2-40B4-BE49-F238E27FC236}">
                <a16:creationId xmlns:a16="http://schemas.microsoft.com/office/drawing/2014/main" id="{DEC2F904-C5C8-4B39-9C46-6CA56144D86A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9"/>
            </p:custDataLst>
          </p:nvPr>
        </p:nvSpPr>
        <p:spPr>
          <a:xfrm>
            <a:off x="554735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en-US"/>
              <a:t>Add tracker</a:t>
            </a:r>
          </a:p>
        </p:txBody>
      </p:sp>
    </p:spTree>
    <p:extLst>
      <p:ext uri="{BB962C8B-B14F-4D97-AF65-F5344CB8AC3E}">
        <p14:creationId xmlns:p14="http://schemas.microsoft.com/office/powerpoint/2010/main" val="147086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648A5D5-75B9-4F02-A4CB-B3C65A9BF2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047603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648A5D5-75B9-4F02-A4CB-B3C65A9BF2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A58AAF75-30DC-408A-933A-149F2D14D18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en-US" sz="2500" b="1" i="0" baseline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5" name="Slide Number">
            <a:extLst>
              <a:ext uri="{FF2B5EF4-FFF2-40B4-BE49-F238E27FC236}">
                <a16:creationId xmlns:a16="http://schemas.microsoft.com/office/drawing/2014/main" id="{0AA537C7-2883-43C1-848C-3A4E9645077F}"/>
              </a:ext>
            </a:extLst>
          </p:cNvPr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2. Slide Title">
            <a:extLst>
              <a:ext uri="{FF2B5EF4-FFF2-40B4-BE49-F238E27FC236}">
                <a16:creationId xmlns:a16="http://schemas.microsoft.com/office/drawing/2014/main" id="{6C3D89FC-A4B9-4683-B64F-B0644150274F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4736" y="779962"/>
            <a:ext cx="11082528" cy="384721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5. Source" hidden="1">
            <a:extLst>
              <a:ext uri="{FF2B5EF4-FFF2-40B4-BE49-F238E27FC236}">
                <a16:creationId xmlns:a16="http://schemas.microsoft.com/office/drawing/2014/main" id="{81E2484B-3E40-408C-A350-5EB40C8A09F0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554735" y="6501669"/>
            <a:ext cx="7277861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r>
              <a:rPr lang="en-US" sz="80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931AA88E-24E2-4493-A340-98EE8666A3B2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554735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en-US"/>
              <a:t>Add tracker</a:t>
            </a:r>
          </a:p>
        </p:txBody>
      </p:sp>
    </p:spTree>
    <p:extLst>
      <p:ext uri="{BB962C8B-B14F-4D97-AF65-F5344CB8AC3E}">
        <p14:creationId xmlns:p14="http://schemas.microsoft.com/office/powerpoint/2010/main" val="397749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220E9A7C-FB74-480B-8212-8CE5C1AF5D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670126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think-cell Slide" r:id="rId7" imgW="592" imgH="591" progId="TCLayout.ActiveDocument.1">
                  <p:embed/>
                </p:oleObj>
              </mc:Choice>
              <mc:Fallback>
                <p:oleObj name="think-cell Slide" r:id="rId7" imgW="592" imgH="591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220E9A7C-FB74-480B-8212-8CE5C1AF5D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">
            <a:extLst>
              <a:ext uri="{FF2B5EF4-FFF2-40B4-BE49-F238E27FC236}">
                <a16:creationId xmlns:a16="http://schemas.microsoft.com/office/drawing/2014/main" id="{6982A9EE-ED1D-4D7E-84CA-3C36D0891D68}"/>
              </a:ext>
            </a:extLst>
          </p:cNvPr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11312525" y="6498754"/>
            <a:ext cx="325501" cy="1384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900" b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b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5. Source" hidden="1">
            <a:extLst>
              <a:ext uri="{FF2B5EF4-FFF2-40B4-BE49-F238E27FC236}">
                <a16:creationId xmlns:a16="http://schemas.microsoft.com/office/drawing/2014/main" id="{09F9A864-CDB7-4063-BBF8-591908AA18D0}"/>
              </a:ext>
            </a:extLst>
          </p:cNvPr>
          <p:cNvSpPr txBox="1"/>
          <p:nvPr userDrawn="1">
            <p:custDataLst>
              <p:tags r:id="rId4"/>
            </p:custDataLst>
          </p:nvPr>
        </p:nvSpPr>
        <p:spPr>
          <a:xfrm>
            <a:off x="554735" y="6501669"/>
            <a:ext cx="7277861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900" dirty="0"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r>
              <a:rPr lang="en-US" sz="800"/>
              <a:t>Source: …</a:t>
            </a:r>
          </a:p>
        </p:txBody>
      </p:sp>
      <p:sp>
        <p:nvSpPr>
          <p:cNvPr id="8" name="1. On-page tracker">
            <a:extLst>
              <a:ext uri="{FF2B5EF4-FFF2-40B4-BE49-F238E27FC236}">
                <a16:creationId xmlns:a16="http://schemas.microsoft.com/office/drawing/2014/main" id="{BD5E1493-E8EF-4031-B447-85DA0B418111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554735" y="41597"/>
            <a:ext cx="3843338" cy="123111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800" b="0" dirty="0">
                <a:cs typeface="+mn-cs"/>
              </a:defRPr>
            </a:lvl1pPr>
          </a:lstStyle>
          <a:p>
            <a:pPr lvl="0">
              <a:buNone/>
            </a:pPr>
            <a:r>
              <a:rPr lang="en-US"/>
              <a:t>Add tracker</a:t>
            </a:r>
          </a:p>
        </p:txBody>
      </p:sp>
    </p:spTree>
    <p:extLst>
      <p:ext uri="{BB962C8B-B14F-4D97-AF65-F5344CB8AC3E}">
        <p14:creationId xmlns:p14="http://schemas.microsoft.com/office/powerpoint/2010/main" val="38630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26" Type="http://schemas.openxmlformats.org/officeDocument/2006/relationships/tags" Target="../tags/tag15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0.xml"/><Relationship Id="rId34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vmlDrawing" Target="../drawings/vmlDrawing1.vml"/><Relationship Id="rId17" Type="http://schemas.openxmlformats.org/officeDocument/2006/relationships/tags" Target="../tags/tag6.xml"/><Relationship Id="rId25" Type="http://schemas.openxmlformats.org/officeDocument/2006/relationships/tags" Target="../tags/tag14.xml"/><Relationship Id="rId3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20" Type="http://schemas.openxmlformats.org/officeDocument/2006/relationships/tags" Target="../tags/tag9.xml"/><Relationship Id="rId29" Type="http://schemas.openxmlformats.org/officeDocument/2006/relationships/tags" Target="../tags/tag1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24" Type="http://schemas.openxmlformats.org/officeDocument/2006/relationships/tags" Target="../tags/tag13.xml"/><Relationship Id="rId32" Type="http://schemas.openxmlformats.org/officeDocument/2006/relationships/tags" Target="../tags/tag2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23" Type="http://schemas.openxmlformats.org/officeDocument/2006/relationships/tags" Target="../tags/tag12.xml"/><Relationship Id="rId28" Type="http://schemas.openxmlformats.org/officeDocument/2006/relationships/tags" Target="../tags/tag17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8.xml"/><Relationship Id="rId31" Type="http://schemas.openxmlformats.org/officeDocument/2006/relationships/tags" Target="../tags/tag2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Relationship Id="rId22" Type="http://schemas.openxmlformats.org/officeDocument/2006/relationships/tags" Target="../tags/tag11.xml"/><Relationship Id="rId27" Type="http://schemas.openxmlformats.org/officeDocument/2006/relationships/tags" Target="../tags/tag16.xml"/><Relationship Id="rId30" Type="http://schemas.openxmlformats.org/officeDocument/2006/relationships/tags" Target="../tags/tag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 hidden="1">
            <a:extLst>
              <a:ext uri="{FF2B5EF4-FFF2-40B4-BE49-F238E27FC236}">
                <a16:creationId xmlns:a16="http://schemas.microsoft.com/office/drawing/2014/main" id="{4BC40847-AF8B-4097-9A07-2349A751A0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8873634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33" imgW="413" imgH="416" progId="TCLayout.ActiveDocument.1">
                  <p:embed/>
                </p:oleObj>
              </mc:Choice>
              <mc:Fallback>
                <p:oleObj name="think-cell Slide" r:id="rId33" imgW="413" imgH="416" progId="TCLayout.ActiveDocument.1">
                  <p:embed/>
                  <p:pic>
                    <p:nvPicPr>
                      <p:cNvPr id="3" name="Object 6" hidden="1">
                        <a:extLst>
                          <a:ext uri="{FF2B5EF4-FFF2-40B4-BE49-F238E27FC236}">
                            <a16:creationId xmlns:a16="http://schemas.microsoft.com/office/drawing/2014/main" id="{4BC40847-AF8B-4097-9A07-2349A751A0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15B28737-798E-48D4-BBDB-8EB35CB9FFFB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300"/>
              </a:spcBef>
              <a:spcAft>
                <a:spcPts val="300"/>
              </a:spcAft>
            </a:pPr>
            <a:endParaRPr lang="en-US" sz="2500" b="1" i="0" baseline="0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6" name="4. Footnote" hidden="1">
            <a:extLst>
              <a:ext uri="{FF2B5EF4-FFF2-40B4-BE49-F238E27FC236}">
                <a16:creationId xmlns:a16="http://schemas.microsoft.com/office/drawing/2014/main" id="{772E4927-517C-4D61-9929-9FFDE5F31A03}"/>
              </a:ext>
            </a:extLst>
          </p:cNvPr>
          <p:cNvSpPr txBox="1"/>
          <p:nvPr userDrawn="1">
            <p:custDataLst>
              <p:tags r:id="rId15"/>
            </p:custDataLst>
          </p:nvPr>
        </p:nvSpPr>
        <p:spPr>
          <a:xfrm>
            <a:off x="553972" y="6278400"/>
            <a:ext cx="7278624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defPPr>
              <a:defRPr lang="en-US"/>
            </a:defPPr>
            <a:lvl1pPr marL="203200" marR="0" lvl="0" indent="-21272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Footnotes</a:t>
            </a:r>
          </a:p>
        </p:txBody>
      </p:sp>
      <p:sp>
        <p:nvSpPr>
          <p:cNvPr id="57" name="2. Slide Title">
            <a:extLst>
              <a:ext uri="{FF2B5EF4-FFF2-40B4-BE49-F238E27FC236}">
                <a16:creationId xmlns:a16="http://schemas.microsoft.com/office/drawing/2014/main" id="{98FF70AE-7EF6-4E5B-9FFE-B44C852C9FBA}"/>
              </a:ext>
            </a:extLst>
          </p:cNvPr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554736" y="172212"/>
            <a:ext cx="11082528" cy="73152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grpSp>
        <p:nvGrpSpPr>
          <p:cNvPr id="59" name="Grid" hidden="1">
            <a:extLst>
              <a:ext uri="{FF2B5EF4-FFF2-40B4-BE49-F238E27FC236}">
                <a16:creationId xmlns:a16="http://schemas.microsoft.com/office/drawing/2014/main" id="{D35250B8-D61E-4F1A-9ACD-6E1BB958B78E}"/>
              </a:ext>
            </a:extLst>
          </p:cNvPr>
          <p:cNvGrpSpPr/>
          <p:nvPr userDrawn="1"/>
        </p:nvGrpSpPr>
        <p:grpSpPr>
          <a:xfrm>
            <a:off x="0" y="0"/>
            <a:ext cx="12190476" cy="6858000"/>
            <a:chOff x="0" y="0"/>
            <a:chExt cx="12190476" cy="6858000"/>
          </a:xfrm>
        </p:grpSpPr>
        <p:sp>
          <p:nvSpPr>
            <p:cNvPr id="60" name="slide margin">
              <a:extLst>
                <a:ext uri="{FF2B5EF4-FFF2-40B4-BE49-F238E27FC236}">
                  <a16:creationId xmlns:a16="http://schemas.microsoft.com/office/drawing/2014/main" id="{B96EBE04-E01D-4922-8601-F1AD43DC4DA0}"/>
                </a:ext>
              </a:extLst>
            </p:cNvPr>
            <p:cNvSpPr/>
            <p:nvPr/>
          </p:nvSpPr>
          <p:spPr bwMode="invGray">
            <a:xfrm>
              <a:off x="1524" y="0"/>
              <a:ext cx="12188952" cy="6858000"/>
            </a:xfrm>
            <a:custGeom>
              <a:avLst/>
              <a:gdLst>
                <a:gd name="connsiteX0" fmla="*/ 551868 w 12188952"/>
                <a:gd name="connsiteY0" fmla="*/ 1709928 h 6858000"/>
                <a:gd name="connsiteX1" fmla="*/ 551868 w 12188952"/>
                <a:gd name="connsiteY1" fmla="*/ 6217920 h 6858000"/>
                <a:gd name="connsiteX2" fmla="*/ 11636196 w 12188952"/>
                <a:gd name="connsiteY2" fmla="*/ 6217920 h 6858000"/>
                <a:gd name="connsiteX3" fmla="*/ 11636196 w 12188952"/>
                <a:gd name="connsiteY3" fmla="*/ 1709928 h 6858000"/>
                <a:gd name="connsiteX4" fmla="*/ 0 w 12188952"/>
                <a:gd name="connsiteY4" fmla="*/ 0 h 6858000"/>
                <a:gd name="connsiteX5" fmla="*/ 12188952 w 12188952"/>
                <a:gd name="connsiteY5" fmla="*/ 0 h 6858000"/>
                <a:gd name="connsiteX6" fmla="*/ 12188952 w 12188952"/>
                <a:gd name="connsiteY6" fmla="*/ 6858000 h 6858000"/>
                <a:gd name="connsiteX7" fmla="*/ 0 w 12188952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188952" h="6858000">
                  <a:moveTo>
                    <a:pt x="551868" y="1709928"/>
                  </a:moveTo>
                  <a:lnTo>
                    <a:pt x="551868" y="6217920"/>
                  </a:lnTo>
                  <a:lnTo>
                    <a:pt x="11636196" y="6217920"/>
                  </a:lnTo>
                  <a:lnTo>
                    <a:pt x="11636196" y="1709928"/>
                  </a:lnTo>
                  <a:close/>
                  <a:moveTo>
                    <a:pt x="0" y="0"/>
                  </a:moveTo>
                  <a:lnTo>
                    <a:pt x="12188952" y="0"/>
                  </a:lnTo>
                  <a:lnTo>
                    <a:pt x="1218895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0000">
                <a:alpha val="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err="1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CA037B0-2A91-4357-A969-80F65F949266}"/>
                </a:ext>
              </a:extLst>
            </p:cNvPr>
            <p:cNvCxnSpPr/>
            <p:nvPr/>
          </p:nvCxnSpPr>
          <p:spPr bwMode="invGray">
            <a:xfrm>
              <a:off x="85946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1BD7C67-EF90-4AA0-BA50-51299E7EEE4C}"/>
                </a:ext>
              </a:extLst>
            </p:cNvPr>
            <p:cNvCxnSpPr/>
            <p:nvPr/>
          </p:nvCxnSpPr>
          <p:spPr bwMode="invGray">
            <a:xfrm>
              <a:off x="1133254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719564A-5227-44A7-ABC0-4C6BBC1E2D6F}"/>
                </a:ext>
              </a:extLst>
            </p:cNvPr>
            <p:cNvCxnSpPr/>
            <p:nvPr/>
          </p:nvCxnSpPr>
          <p:spPr bwMode="invGray">
            <a:xfrm>
              <a:off x="1811559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FD85D0C-74E8-4603-86B8-FCC481122CE8}"/>
                </a:ext>
              </a:extLst>
            </p:cNvPr>
            <p:cNvCxnSpPr/>
            <p:nvPr/>
          </p:nvCxnSpPr>
          <p:spPr bwMode="invGray">
            <a:xfrm>
              <a:off x="2763658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7F8BF8BD-68B4-4717-8162-382FFCC9BC9A}"/>
                </a:ext>
              </a:extLst>
            </p:cNvPr>
            <p:cNvCxnSpPr/>
            <p:nvPr/>
          </p:nvCxnSpPr>
          <p:spPr bwMode="invGray">
            <a:xfrm>
              <a:off x="3715757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9DB0B65-FCD8-4DD7-833A-DEED6A420E2A}"/>
                </a:ext>
              </a:extLst>
            </p:cNvPr>
            <p:cNvCxnSpPr/>
            <p:nvPr/>
          </p:nvCxnSpPr>
          <p:spPr bwMode="invGray">
            <a:xfrm>
              <a:off x="4667856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18151F3-D51F-4302-95BF-AE8E806F628D}"/>
                </a:ext>
              </a:extLst>
            </p:cNvPr>
            <p:cNvCxnSpPr/>
            <p:nvPr/>
          </p:nvCxnSpPr>
          <p:spPr bwMode="invGray">
            <a:xfrm>
              <a:off x="5619955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A6B330-5ACC-486B-8131-B7F5407825B2}"/>
                </a:ext>
              </a:extLst>
            </p:cNvPr>
            <p:cNvCxnSpPr/>
            <p:nvPr/>
          </p:nvCxnSpPr>
          <p:spPr bwMode="invGray">
            <a:xfrm>
              <a:off x="6572054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A5DE7AD-CCFE-4A85-9421-C7CEA9F80DEC}"/>
                </a:ext>
              </a:extLst>
            </p:cNvPr>
            <p:cNvCxnSpPr/>
            <p:nvPr/>
          </p:nvCxnSpPr>
          <p:spPr bwMode="invGray">
            <a:xfrm>
              <a:off x="7524153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E2A9A81-75D1-41A9-9821-54FC36E753C1}"/>
                </a:ext>
              </a:extLst>
            </p:cNvPr>
            <p:cNvCxnSpPr/>
            <p:nvPr/>
          </p:nvCxnSpPr>
          <p:spPr bwMode="invGray">
            <a:xfrm>
              <a:off x="8476252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6FE52AA-2DD1-4D00-A984-41CDC38B2D7F}"/>
                </a:ext>
              </a:extLst>
            </p:cNvPr>
            <p:cNvCxnSpPr/>
            <p:nvPr/>
          </p:nvCxnSpPr>
          <p:spPr bwMode="invGray">
            <a:xfrm>
              <a:off x="9428351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5C9FC50-7177-43E6-9E56-DC9A2E6B7E6E}"/>
                </a:ext>
              </a:extLst>
            </p:cNvPr>
            <p:cNvCxnSpPr/>
            <p:nvPr/>
          </p:nvCxnSpPr>
          <p:spPr bwMode="invGray">
            <a:xfrm>
              <a:off x="10380450" y="0"/>
              <a:ext cx="0" cy="6858000"/>
            </a:xfrm>
            <a:prstGeom prst="line">
              <a:avLst/>
            </a:prstGeom>
            <a:ln>
              <a:solidFill>
                <a:srgbClr val="19D3C5">
                  <a:alpha val="40000"/>
                </a:srgb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C97F85A-62E2-4591-B8D0-4F068B177B5D}"/>
                </a:ext>
              </a:extLst>
            </p:cNvPr>
            <p:cNvSpPr/>
            <p:nvPr/>
          </p:nvSpPr>
          <p:spPr bwMode="invGray">
            <a:xfrm>
              <a:off x="152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F4B967A-CF91-473D-8A35-2BE771F9F590}"/>
                </a:ext>
              </a:extLst>
            </p:cNvPr>
            <p:cNvSpPr/>
            <p:nvPr/>
          </p:nvSpPr>
          <p:spPr bwMode="invGray">
            <a:xfrm>
              <a:off x="1167385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AC41621-77EA-4492-8E68-0BE34108294A}"/>
                </a:ext>
              </a:extLst>
            </p:cNvPr>
            <p:cNvSpPr/>
            <p:nvPr/>
          </p:nvSpPr>
          <p:spPr bwMode="invGray">
            <a:xfrm>
              <a:off x="2119484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31A06AD2-A9EA-45D9-B15C-089884A54107}"/>
                </a:ext>
              </a:extLst>
            </p:cNvPr>
            <p:cNvSpPr/>
            <p:nvPr/>
          </p:nvSpPr>
          <p:spPr bwMode="invGray">
            <a:xfrm>
              <a:off x="3071583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3A7B39CC-379F-4224-9E59-81B1690088A0}"/>
                </a:ext>
              </a:extLst>
            </p:cNvPr>
            <p:cNvSpPr/>
            <p:nvPr/>
          </p:nvSpPr>
          <p:spPr bwMode="invGray">
            <a:xfrm>
              <a:off x="4023681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8002ACB-1459-4214-B28A-B38E8A1FF8A6}"/>
                </a:ext>
              </a:extLst>
            </p:cNvPr>
            <p:cNvSpPr/>
            <p:nvPr/>
          </p:nvSpPr>
          <p:spPr bwMode="invGray">
            <a:xfrm>
              <a:off x="4975780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1D59E94-AA3C-4DE0-8345-20C71667A205}"/>
                </a:ext>
              </a:extLst>
            </p:cNvPr>
            <p:cNvSpPr/>
            <p:nvPr/>
          </p:nvSpPr>
          <p:spPr bwMode="invGray">
            <a:xfrm>
              <a:off x="5927879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5805F09B-786C-43E4-8288-B1AAF94C8ADE}"/>
                </a:ext>
              </a:extLst>
            </p:cNvPr>
            <p:cNvSpPr/>
            <p:nvPr/>
          </p:nvSpPr>
          <p:spPr bwMode="invGray">
            <a:xfrm>
              <a:off x="6879978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FB23B6E-567C-4896-8B32-DA4C452B4AE7}"/>
                </a:ext>
              </a:extLst>
            </p:cNvPr>
            <p:cNvSpPr/>
            <p:nvPr/>
          </p:nvSpPr>
          <p:spPr bwMode="invGray">
            <a:xfrm>
              <a:off x="7832077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92231-972E-4476-BAF2-761E10463BA8}"/>
                </a:ext>
              </a:extLst>
            </p:cNvPr>
            <p:cNvSpPr/>
            <p:nvPr/>
          </p:nvSpPr>
          <p:spPr bwMode="invGray">
            <a:xfrm>
              <a:off x="8784176" y="0"/>
              <a:ext cx="339451" cy="6858000"/>
            </a:xfrm>
            <a:custGeom>
              <a:avLst/>
              <a:gdLst>
                <a:gd name="connsiteX0" fmla="*/ 0 w 339451"/>
                <a:gd name="connsiteY0" fmla="*/ 0 h 6858000"/>
                <a:gd name="connsiteX1" fmla="*/ 339451 w 339451"/>
                <a:gd name="connsiteY1" fmla="*/ 0 h 6858000"/>
                <a:gd name="connsiteX2" fmla="*/ 339451 w 339451"/>
                <a:gd name="connsiteY2" fmla="*/ 6858000 h 6858000"/>
                <a:gd name="connsiteX3" fmla="*/ 0 w 339451"/>
                <a:gd name="connsiteY3" fmla="*/ 6858000 h 6858000"/>
                <a:gd name="connsiteX4" fmla="*/ 0 w 339451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1" h="6858000">
                  <a:moveTo>
                    <a:pt x="0" y="0"/>
                  </a:moveTo>
                  <a:lnTo>
                    <a:pt x="339451" y="0"/>
                  </a:lnTo>
                  <a:lnTo>
                    <a:pt x="339451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08370B7-3D11-4F78-B977-D8F0DE2694ED}"/>
                </a:ext>
              </a:extLst>
            </p:cNvPr>
            <p:cNvSpPr/>
            <p:nvPr/>
          </p:nvSpPr>
          <p:spPr bwMode="invGray">
            <a:xfrm>
              <a:off x="9736274" y="0"/>
              <a:ext cx="339450" cy="6858000"/>
            </a:xfrm>
            <a:custGeom>
              <a:avLst/>
              <a:gdLst>
                <a:gd name="connsiteX0" fmla="*/ 0 w 339450"/>
                <a:gd name="connsiteY0" fmla="*/ 0 h 6858000"/>
                <a:gd name="connsiteX1" fmla="*/ 339450 w 339450"/>
                <a:gd name="connsiteY1" fmla="*/ 0 h 6858000"/>
                <a:gd name="connsiteX2" fmla="*/ 339450 w 339450"/>
                <a:gd name="connsiteY2" fmla="*/ 6858000 h 6858000"/>
                <a:gd name="connsiteX3" fmla="*/ 0 w 339450"/>
                <a:gd name="connsiteY3" fmla="*/ 6858000 h 6858000"/>
                <a:gd name="connsiteX4" fmla="*/ 0 w 339450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450" h="6858000">
                  <a:moveTo>
                    <a:pt x="0" y="0"/>
                  </a:moveTo>
                  <a:lnTo>
                    <a:pt x="339450" y="0"/>
                  </a:lnTo>
                  <a:lnTo>
                    <a:pt x="339450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11EA99D-D15D-43C2-BF4E-36554B346AB6}"/>
                </a:ext>
              </a:extLst>
            </p:cNvPr>
            <p:cNvSpPr/>
            <p:nvPr/>
          </p:nvSpPr>
          <p:spPr bwMode="invGray">
            <a:xfrm>
              <a:off x="10688372" y="0"/>
              <a:ext cx="336244" cy="6858000"/>
            </a:xfrm>
            <a:custGeom>
              <a:avLst/>
              <a:gdLst>
                <a:gd name="connsiteX0" fmla="*/ 0 w 336244"/>
                <a:gd name="connsiteY0" fmla="*/ 0 h 6858000"/>
                <a:gd name="connsiteX1" fmla="*/ 336244 w 336244"/>
                <a:gd name="connsiteY1" fmla="*/ 0 h 6858000"/>
                <a:gd name="connsiteX2" fmla="*/ 336244 w 336244"/>
                <a:gd name="connsiteY2" fmla="*/ 6858000 h 6858000"/>
                <a:gd name="connsiteX3" fmla="*/ 0 w 336244"/>
                <a:gd name="connsiteY3" fmla="*/ 6858000 h 6858000"/>
                <a:gd name="connsiteX4" fmla="*/ 0 w 336244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6244" h="6858000">
                  <a:moveTo>
                    <a:pt x="0" y="0"/>
                  </a:moveTo>
                  <a:lnTo>
                    <a:pt x="336244" y="0"/>
                  </a:lnTo>
                  <a:lnTo>
                    <a:pt x="336244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3A72B2F6-0AFF-4E6E-AFFF-60767DB3FA63}"/>
                </a:ext>
              </a:extLst>
            </p:cNvPr>
            <p:cNvSpPr/>
            <p:nvPr/>
          </p:nvSpPr>
          <p:spPr bwMode="invGray">
            <a:xfrm>
              <a:off x="11637264" y="0"/>
              <a:ext cx="553212" cy="6858000"/>
            </a:xfrm>
            <a:custGeom>
              <a:avLst/>
              <a:gdLst>
                <a:gd name="connsiteX0" fmla="*/ 0 w 553212"/>
                <a:gd name="connsiteY0" fmla="*/ 0 h 6858000"/>
                <a:gd name="connsiteX1" fmla="*/ 553212 w 553212"/>
                <a:gd name="connsiteY1" fmla="*/ 0 h 6858000"/>
                <a:gd name="connsiteX2" fmla="*/ 553212 w 553212"/>
                <a:gd name="connsiteY2" fmla="*/ 6858000 h 6858000"/>
                <a:gd name="connsiteX3" fmla="*/ 0 w 553212"/>
                <a:gd name="connsiteY3" fmla="*/ 6858000 h 6858000"/>
                <a:gd name="connsiteX4" fmla="*/ 0 w 553212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212" h="6858000">
                  <a:moveTo>
                    <a:pt x="0" y="0"/>
                  </a:moveTo>
                  <a:lnTo>
                    <a:pt x="553212" y="0"/>
                  </a:lnTo>
                  <a:lnTo>
                    <a:pt x="553212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A68F8E74-3AE4-4AF9-9F36-63344C9076D2}"/>
                </a:ext>
              </a:extLst>
            </p:cNvPr>
            <p:cNvSpPr/>
            <p:nvPr/>
          </p:nvSpPr>
          <p:spPr bwMode="invGray">
            <a:xfrm>
              <a:off x="7219428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1D5F169-E1D4-48A3-AE5B-F5F1BEF2E7CF}"/>
                </a:ext>
              </a:extLst>
            </p:cNvPr>
            <p:cNvSpPr/>
            <p:nvPr userDrawn="1"/>
          </p:nvSpPr>
          <p:spPr bwMode="invGray">
            <a:xfrm>
              <a:off x="1506835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4230F928-F9B2-4955-9800-74DE09DCE6F2}"/>
                </a:ext>
              </a:extLst>
            </p:cNvPr>
            <p:cNvSpPr/>
            <p:nvPr userDrawn="1"/>
          </p:nvSpPr>
          <p:spPr bwMode="invGray">
            <a:xfrm>
              <a:off x="2458934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7C829A9-6808-4531-8C12-A84988E6DEE1}"/>
                </a:ext>
              </a:extLst>
            </p:cNvPr>
            <p:cNvSpPr/>
            <p:nvPr userDrawn="1"/>
          </p:nvSpPr>
          <p:spPr bwMode="invGray">
            <a:xfrm>
              <a:off x="3411033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FA5964C-E9C5-4C2F-BD6E-47BAFB5B6D17}"/>
                </a:ext>
              </a:extLst>
            </p:cNvPr>
            <p:cNvSpPr/>
            <p:nvPr userDrawn="1"/>
          </p:nvSpPr>
          <p:spPr bwMode="invGray">
            <a:xfrm>
              <a:off x="4363132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C168D8D-76CE-4BE5-BE95-79B96300EA3F}"/>
                </a:ext>
              </a:extLst>
            </p:cNvPr>
            <p:cNvSpPr/>
            <p:nvPr userDrawn="1"/>
          </p:nvSpPr>
          <p:spPr bwMode="invGray">
            <a:xfrm>
              <a:off x="5315230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749465C-813A-45F9-8C3E-5D06C8584929}"/>
                </a:ext>
              </a:extLst>
            </p:cNvPr>
            <p:cNvSpPr/>
            <p:nvPr userDrawn="1"/>
          </p:nvSpPr>
          <p:spPr bwMode="invGray">
            <a:xfrm>
              <a:off x="6267329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3894C26-2473-4C24-B082-48DD1E92241C}"/>
                </a:ext>
              </a:extLst>
            </p:cNvPr>
            <p:cNvSpPr/>
            <p:nvPr userDrawn="1"/>
          </p:nvSpPr>
          <p:spPr bwMode="invGray">
            <a:xfrm>
              <a:off x="8171527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FDA0320-8435-46CA-B1B3-5203F54A419F}"/>
                </a:ext>
              </a:extLst>
            </p:cNvPr>
            <p:cNvSpPr/>
            <p:nvPr userDrawn="1"/>
          </p:nvSpPr>
          <p:spPr bwMode="invGray">
            <a:xfrm>
              <a:off x="912362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42721E4-5D12-459C-AC2E-7CE148AF9062}"/>
                </a:ext>
              </a:extLst>
            </p:cNvPr>
            <p:cNvSpPr/>
            <p:nvPr userDrawn="1"/>
          </p:nvSpPr>
          <p:spPr bwMode="invGray">
            <a:xfrm>
              <a:off x="10075725" y="0"/>
              <a:ext cx="609447" cy="6858000"/>
            </a:xfrm>
            <a:custGeom>
              <a:avLst/>
              <a:gdLst>
                <a:gd name="connsiteX0" fmla="*/ 0 w 609447"/>
                <a:gd name="connsiteY0" fmla="*/ 0 h 6858000"/>
                <a:gd name="connsiteX1" fmla="*/ 609447 w 609447"/>
                <a:gd name="connsiteY1" fmla="*/ 0 h 6858000"/>
                <a:gd name="connsiteX2" fmla="*/ 609447 w 609447"/>
                <a:gd name="connsiteY2" fmla="*/ 6858000 h 6858000"/>
                <a:gd name="connsiteX3" fmla="*/ 0 w 609447"/>
                <a:gd name="connsiteY3" fmla="*/ 6858000 h 6858000"/>
                <a:gd name="connsiteX4" fmla="*/ 0 w 609447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7" h="6858000">
                  <a:moveTo>
                    <a:pt x="0" y="0"/>
                  </a:moveTo>
                  <a:lnTo>
                    <a:pt x="609447" y="0"/>
                  </a:lnTo>
                  <a:lnTo>
                    <a:pt x="609447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BF7D46B-3779-49D0-BCB4-F2DCE091958D}"/>
                </a:ext>
              </a:extLst>
            </p:cNvPr>
            <p:cNvSpPr/>
            <p:nvPr userDrawn="1"/>
          </p:nvSpPr>
          <p:spPr bwMode="invGray">
            <a:xfrm>
              <a:off x="11027826" y="0"/>
              <a:ext cx="609438" cy="6858000"/>
            </a:xfrm>
            <a:custGeom>
              <a:avLst/>
              <a:gdLst>
                <a:gd name="connsiteX0" fmla="*/ 0 w 609438"/>
                <a:gd name="connsiteY0" fmla="*/ 0 h 6858000"/>
                <a:gd name="connsiteX1" fmla="*/ 609438 w 609438"/>
                <a:gd name="connsiteY1" fmla="*/ 0 h 6858000"/>
                <a:gd name="connsiteX2" fmla="*/ 609438 w 609438"/>
                <a:gd name="connsiteY2" fmla="*/ 6858000 h 6858000"/>
                <a:gd name="connsiteX3" fmla="*/ 0 w 609438"/>
                <a:gd name="connsiteY3" fmla="*/ 6858000 h 6858000"/>
                <a:gd name="connsiteX4" fmla="*/ 0 w 60943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38" h="6858000">
                  <a:moveTo>
                    <a:pt x="0" y="0"/>
                  </a:moveTo>
                  <a:lnTo>
                    <a:pt x="609438" y="0"/>
                  </a:lnTo>
                  <a:lnTo>
                    <a:pt x="60943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34464F0-BD7F-4488-85F0-EC20C24BECAA}"/>
                </a:ext>
              </a:extLst>
            </p:cNvPr>
            <p:cNvSpPr/>
            <p:nvPr userDrawn="1"/>
          </p:nvSpPr>
          <p:spPr bwMode="invGray">
            <a:xfrm>
              <a:off x="554736" y="0"/>
              <a:ext cx="609448" cy="6858000"/>
            </a:xfrm>
            <a:custGeom>
              <a:avLst/>
              <a:gdLst>
                <a:gd name="connsiteX0" fmla="*/ 0 w 609448"/>
                <a:gd name="connsiteY0" fmla="*/ 0 h 6858000"/>
                <a:gd name="connsiteX1" fmla="*/ 609448 w 609448"/>
                <a:gd name="connsiteY1" fmla="*/ 0 h 6858000"/>
                <a:gd name="connsiteX2" fmla="*/ 609448 w 609448"/>
                <a:gd name="connsiteY2" fmla="*/ 6858000 h 6858000"/>
                <a:gd name="connsiteX3" fmla="*/ 0 w 609448"/>
                <a:gd name="connsiteY3" fmla="*/ 6858000 h 6858000"/>
                <a:gd name="connsiteX4" fmla="*/ 0 w 609448"/>
                <a:gd name="connsiteY4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448" h="6858000">
                  <a:moveTo>
                    <a:pt x="0" y="0"/>
                  </a:moveTo>
                  <a:lnTo>
                    <a:pt x="609448" y="0"/>
                  </a:lnTo>
                  <a:lnTo>
                    <a:pt x="609448" y="6858000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270" wrap="square" lIns="68572" tIns="34286" rIns="68572" bIns="342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2B54541-0CDD-4724-8101-AABFF1207033}"/>
                </a:ext>
              </a:extLst>
            </p:cNvPr>
            <p:cNvCxnSpPr/>
            <p:nvPr userDrawn="1"/>
          </p:nvCxnSpPr>
          <p:spPr bwMode="invGray">
            <a:xfrm>
              <a:off x="0" y="6217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45070398-8D55-4EE2-8CA4-47428E2AF03F}"/>
                </a:ext>
              </a:extLst>
            </p:cNvPr>
            <p:cNvCxnSpPr/>
            <p:nvPr userDrawn="1"/>
          </p:nvCxnSpPr>
          <p:spPr bwMode="invGray">
            <a:xfrm>
              <a:off x="0" y="3108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42166891-56D0-4EBC-B681-501401DEF9D4}"/>
                </a:ext>
              </a:extLst>
            </p:cNvPr>
            <p:cNvCxnSpPr/>
            <p:nvPr userDrawn="1"/>
          </p:nvCxnSpPr>
          <p:spPr bwMode="invGray">
            <a:xfrm>
              <a:off x="0" y="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C13A87E3-D106-41FF-A8CD-C27DABF0103D}"/>
                </a:ext>
              </a:extLst>
            </p:cNvPr>
            <p:cNvCxnSpPr/>
            <p:nvPr userDrawn="1"/>
          </p:nvCxnSpPr>
          <p:spPr bwMode="invGray">
            <a:xfrm>
              <a:off x="0" y="12435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2164477D-838D-4C70-ADD7-37AD79A844AA}"/>
                </a:ext>
              </a:extLst>
            </p:cNvPr>
            <p:cNvCxnSpPr/>
            <p:nvPr userDrawn="1"/>
          </p:nvCxnSpPr>
          <p:spPr bwMode="invGray">
            <a:xfrm>
              <a:off x="0" y="9326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72B193C0-8980-4BB2-8E91-7A1C9ABE0B6C}"/>
                </a:ext>
              </a:extLst>
            </p:cNvPr>
            <p:cNvCxnSpPr/>
            <p:nvPr userDrawn="1"/>
          </p:nvCxnSpPr>
          <p:spPr bwMode="invGray">
            <a:xfrm>
              <a:off x="0" y="18653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C1A94AAA-1D98-4233-842E-2A2F52812358}"/>
                </a:ext>
              </a:extLst>
            </p:cNvPr>
            <p:cNvCxnSpPr/>
            <p:nvPr userDrawn="1"/>
          </p:nvCxnSpPr>
          <p:spPr bwMode="invGray">
            <a:xfrm>
              <a:off x="0" y="15544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E21F2B43-A2DC-42F4-8EA4-A8A4DA6D6FA7}"/>
                </a:ext>
              </a:extLst>
            </p:cNvPr>
            <p:cNvCxnSpPr/>
            <p:nvPr userDrawn="1"/>
          </p:nvCxnSpPr>
          <p:spPr bwMode="invGray">
            <a:xfrm>
              <a:off x="0" y="24871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A60F0923-6896-405D-AD16-F097448F3E3D}"/>
                </a:ext>
              </a:extLst>
            </p:cNvPr>
            <p:cNvCxnSpPr/>
            <p:nvPr userDrawn="1"/>
          </p:nvCxnSpPr>
          <p:spPr bwMode="invGray">
            <a:xfrm>
              <a:off x="0" y="21762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C70D5B1-47D7-451F-B83A-973A26731A22}"/>
                </a:ext>
              </a:extLst>
            </p:cNvPr>
            <p:cNvCxnSpPr/>
            <p:nvPr userDrawn="1"/>
          </p:nvCxnSpPr>
          <p:spPr bwMode="invGray">
            <a:xfrm>
              <a:off x="0" y="310896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FD9A464-81FE-4829-A1C5-5CCEE42448B3}"/>
                </a:ext>
              </a:extLst>
            </p:cNvPr>
            <p:cNvCxnSpPr/>
            <p:nvPr userDrawn="1"/>
          </p:nvCxnSpPr>
          <p:spPr bwMode="invGray">
            <a:xfrm>
              <a:off x="0" y="27980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8F55CAB0-53A2-417F-9F66-C0437933E98B}"/>
                </a:ext>
              </a:extLst>
            </p:cNvPr>
            <p:cNvCxnSpPr/>
            <p:nvPr userDrawn="1"/>
          </p:nvCxnSpPr>
          <p:spPr bwMode="invGray">
            <a:xfrm>
              <a:off x="0" y="373075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1547EE77-7495-47CB-BEC9-D5C742DF2B2C}"/>
                </a:ext>
              </a:extLst>
            </p:cNvPr>
            <p:cNvCxnSpPr/>
            <p:nvPr userDrawn="1"/>
          </p:nvCxnSpPr>
          <p:spPr bwMode="invGray">
            <a:xfrm>
              <a:off x="0" y="341985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A942184-696A-4A78-BB9D-3D619B990987}"/>
                </a:ext>
              </a:extLst>
            </p:cNvPr>
            <p:cNvCxnSpPr/>
            <p:nvPr userDrawn="1"/>
          </p:nvCxnSpPr>
          <p:spPr bwMode="invGray">
            <a:xfrm>
              <a:off x="0" y="43525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1B5F4EE6-4D4C-4488-80DE-36C83D540765}"/>
                </a:ext>
              </a:extLst>
            </p:cNvPr>
            <p:cNvCxnSpPr/>
            <p:nvPr userDrawn="1"/>
          </p:nvCxnSpPr>
          <p:spPr bwMode="invGray">
            <a:xfrm>
              <a:off x="0" y="40416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D3A42E3-1ED2-4BBE-8B0B-CEA491522F0A}"/>
                </a:ext>
              </a:extLst>
            </p:cNvPr>
            <p:cNvCxnSpPr/>
            <p:nvPr userDrawn="1"/>
          </p:nvCxnSpPr>
          <p:spPr bwMode="invGray">
            <a:xfrm>
              <a:off x="0" y="49743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94162AD8-9037-4220-B19F-7B3A0F44E941}"/>
                </a:ext>
              </a:extLst>
            </p:cNvPr>
            <p:cNvCxnSpPr/>
            <p:nvPr userDrawn="1"/>
          </p:nvCxnSpPr>
          <p:spPr bwMode="invGray">
            <a:xfrm>
              <a:off x="0" y="46634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4C20FB70-03E4-4D7E-BA41-546EAAB33089}"/>
                </a:ext>
              </a:extLst>
            </p:cNvPr>
            <p:cNvCxnSpPr/>
            <p:nvPr userDrawn="1"/>
          </p:nvCxnSpPr>
          <p:spPr bwMode="invGray">
            <a:xfrm>
              <a:off x="0" y="55961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A84D3C92-FDAE-47DB-9457-A9B216922E98}"/>
                </a:ext>
              </a:extLst>
            </p:cNvPr>
            <p:cNvCxnSpPr/>
            <p:nvPr userDrawn="1"/>
          </p:nvCxnSpPr>
          <p:spPr bwMode="invGray">
            <a:xfrm>
              <a:off x="0" y="52852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5DF0860-265F-4ABC-9F65-0C1D385DAA19}"/>
                </a:ext>
              </a:extLst>
            </p:cNvPr>
            <p:cNvCxnSpPr/>
            <p:nvPr userDrawn="1"/>
          </p:nvCxnSpPr>
          <p:spPr bwMode="invGray">
            <a:xfrm>
              <a:off x="0" y="62179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D878D1D5-E6E5-4FA6-AF6E-95E8AF796777}"/>
                </a:ext>
              </a:extLst>
            </p:cNvPr>
            <p:cNvCxnSpPr/>
            <p:nvPr userDrawn="1"/>
          </p:nvCxnSpPr>
          <p:spPr bwMode="invGray">
            <a:xfrm>
              <a:off x="0" y="59070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E11FF29A-4B39-4335-9BD5-ED902309BF79}"/>
                </a:ext>
              </a:extLst>
            </p:cNvPr>
            <p:cNvCxnSpPr/>
            <p:nvPr userDrawn="1"/>
          </p:nvCxnSpPr>
          <p:spPr bwMode="invGray">
            <a:xfrm>
              <a:off x="0" y="65288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3A82A803-5E70-4523-9F20-67F308765C7E}"/>
                </a:ext>
              </a:extLst>
            </p:cNvPr>
            <p:cNvCxnSpPr/>
            <p:nvPr userDrawn="1"/>
          </p:nvCxnSpPr>
          <p:spPr bwMode="invGray">
            <a:xfrm>
              <a:off x="0" y="77724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B4208CB2-5882-4416-87C9-284BDAF3367A}"/>
                </a:ext>
              </a:extLst>
            </p:cNvPr>
            <p:cNvCxnSpPr/>
            <p:nvPr userDrawn="1"/>
          </p:nvCxnSpPr>
          <p:spPr bwMode="invGray">
            <a:xfrm>
              <a:off x="0" y="46634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D4116CD-6422-4E26-9703-D3F7C10FCD56}"/>
                </a:ext>
              </a:extLst>
            </p:cNvPr>
            <p:cNvCxnSpPr/>
            <p:nvPr userDrawn="1"/>
          </p:nvCxnSpPr>
          <p:spPr bwMode="invGray">
            <a:xfrm>
              <a:off x="0" y="15544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1AB3A35-E2FF-4178-896B-F08E77092825}"/>
                </a:ext>
              </a:extLst>
            </p:cNvPr>
            <p:cNvCxnSpPr/>
            <p:nvPr userDrawn="1"/>
          </p:nvCxnSpPr>
          <p:spPr bwMode="invGray">
            <a:xfrm>
              <a:off x="0" y="139903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2179C539-DD6F-48AA-8F80-27BC682014AF}"/>
                </a:ext>
              </a:extLst>
            </p:cNvPr>
            <p:cNvCxnSpPr/>
            <p:nvPr userDrawn="1"/>
          </p:nvCxnSpPr>
          <p:spPr bwMode="invGray">
            <a:xfrm>
              <a:off x="0" y="108813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2784004E-3271-4D1C-B1EA-CA1E334E0D03}"/>
                </a:ext>
              </a:extLst>
            </p:cNvPr>
            <p:cNvCxnSpPr/>
            <p:nvPr userDrawn="1"/>
          </p:nvCxnSpPr>
          <p:spPr bwMode="invGray">
            <a:xfrm>
              <a:off x="0" y="202082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3657725E-FBF6-491D-9BA1-E6A9727F4F2D}"/>
                </a:ext>
              </a:extLst>
            </p:cNvPr>
            <p:cNvCxnSpPr/>
            <p:nvPr userDrawn="1"/>
          </p:nvCxnSpPr>
          <p:spPr bwMode="invGray">
            <a:xfrm>
              <a:off x="0" y="170992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31244567-76A7-47AF-9353-403D05D533F0}"/>
                </a:ext>
              </a:extLst>
            </p:cNvPr>
            <p:cNvCxnSpPr/>
            <p:nvPr userDrawn="1"/>
          </p:nvCxnSpPr>
          <p:spPr bwMode="invGray">
            <a:xfrm>
              <a:off x="0" y="264261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EEC47A2A-ED3B-4AD0-ACD5-F8ED92644229}"/>
                </a:ext>
              </a:extLst>
            </p:cNvPr>
            <p:cNvCxnSpPr/>
            <p:nvPr userDrawn="1"/>
          </p:nvCxnSpPr>
          <p:spPr bwMode="invGray">
            <a:xfrm>
              <a:off x="0" y="233172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0F3E01E5-F569-4020-BCB0-083537701AB0}"/>
                </a:ext>
              </a:extLst>
            </p:cNvPr>
            <p:cNvCxnSpPr/>
            <p:nvPr userDrawn="1"/>
          </p:nvCxnSpPr>
          <p:spPr bwMode="invGray">
            <a:xfrm>
              <a:off x="0" y="326440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1121A42-5912-44C8-B9A3-FDEC8EA70284}"/>
                </a:ext>
              </a:extLst>
            </p:cNvPr>
            <p:cNvCxnSpPr/>
            <p:nvPr userDrawn="1"/>
          </p:nvCxnSpPr>
          <p:spPr bwMode="invGray">
            <a:xfrm>
              <a:off x="0" y="295351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59B1DE7-25C8-4743-8284-FA656D339F55}"/>
                </a:ext>
              </a:extLst>
            </p:cNvPr>
            <p:cNvCxnSpPr/>
            <p:nvPr userDrawn="1"/>
          </p:nvCxnSpPr>
          <p:spPr bwMode="invGray">
            <a:xfrm>
              <a:off x="0" y="388620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26249F1-59FB-44FC-8AF9-D7F90AFBEE2C}"/>
                </a:ext>
              </a:extLst>
            </p:cNvPr>
            <p:cNvCxnSpPr/>
            <p:nvPr userDrawn="1"/>
          </p:nvCxnSpPr>
          <p:spPr bwMode="invGray">
            <a:xfrm>
              <a:off x="0" y="357530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6D42779-D977-4405-A149-D8DE5B52134A}"/>
                </a:ext>
              </a:extLst>
            </p:cNvPr>
            <p:cNvCxnSpPr/>
            <p:nvPr userDrawn="1"/>
          </p:nvCxnSpPr>
          <p:spPr bwMode="invGray">
            <a:xfrm>
              <a:off x="0" y="450799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7EE8A2F-6AD9-4AE7-B04B-7892891F84AC}"/>
                </a:ext>
              </a:extLst>
            </p:cNvPr>
            <p:cNvCxnSpPr/>
            <p:nvPr userDrawn="1"/>
          </p:nvCxnSpPr>
          <p:spPr bwMode="invGray">
            <a:xfrm>
              <a:off x="0" y="419709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8F4A59A-16C3-4C3A-AB79-FE22721EA641}"/>
                </a:ext>
              </a:extLst>
            </p:cNvPr>
            <p:cNvCxnSpPr/>
            <p:nvPr userDrawn="1"/>
          </p:nvCxnSpPr>
          <p:spPr bwMode="invGray">
            <a:xfrm>
              <a:off x="0" y="512978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5CA3A6CC-1A49-42F6-A318-99D9224BDC91}"/>
                </a:ext>
              </a:extLst>
            </p:cNvPr>
            <p:cNvCxnSpPr/>
            <p:nvPr userDrawn="1"/>
          </p:nvCxnSpPr>
          <p:spPr bwMode="invGray">
            <a:xfrm>
              <a:off x="0" y="481888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DC3484E-5EF8-49C4-B1F6-75C854D50C80}"/>
                </a:ext>
              </a:extLst>
            </p:cNvPr>
            <p:cNvCxnSpPr/>
            <p:nvPr userDrawn="1"/>
          </p:nvCxnSpPr>
          <p:spPr bwMode="invGray">
            <a:xfrm>
              <a:off x="0" y="5751576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33461A54-E77E-414D-B7E0-7364070D9566}"/>
                </a:ext>
              </a:extLst>
            </p:cNvPr>
            <p:cNvCxnSpPr/>
            <p:nvPr userDrawn="1"/>
          </p:nvCxnSpPr>
          <p:spPr bwMode="invGray">
            <a:xfrm>
              <a:off x="0" y="5440680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9C48517-171B-43FD-A41C-58C9B531BDB5}"/>
                </a:ext>
              </a:extLst>
            </p:cNvPr>
            <p:cNvCxnSpPr/>
            <p:nvPr userDrawn="1"/>
          </p:nvCxnSpPr>
          <p:spPr bwMode="invGray">
            <a:xfrm>
              <a:off x="0" y="6373368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F429932A-1238-48FC-B171-20A3AA531D40}"/>
                </a:ext>
              </a:extLst>
            </p:cNvPr>
            <p:cNvCxnSpPr/>
            <p:nvPr userDrawn="1"/>
          </p:nvCxnSpPr>
          <p:spPr bwMode="invGray">
            <a:xfrm>
              <a:off x="0" y="6062472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BED7651-AF04-41D4-9476-5A43476D85BB}"/>
                </a:ext>
              </a:extLst>
            </p:cNvPr>
            <p:cNvCxnSpPr/>
            <p:nvPr userDrawn="1"/>
          </p:nvCxnSpPr>
          <p:spPr bwMode="invGray">
            <a:xfrm>
              <a:off x="0" y="6684264"/>
              <a:ext cx="12188952" cy="0"/>
            </a:xfrm>
            <a:prstGeom prst="line">
              <a:avLst/>
            </a:prstGeom>
            <a:ln w="6350">
              <a:solidFill>
                <a:srgbClr val="19D3C5">
                  <a:alpha val="20000"/>
                </a:srgb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main body box">
              <a:extLst>
                <a:ext uri="{FF2B5EF4-FFF2-40B4-BE49-F238E27FC236}">
                  <a16:creationId xmlns:a16="http://schemas.microsoft.com/office/drawing/2014/main" id="{100DE417-9DB9-4840-8370-B716FFA27760}"/>
                </a:ext>
              </a:extLst>
            </p:cNvPr>
            <p:cNvSpPr/>
            <p:nvPr userDrawn="1"/>
          </p:nvSpPr>
          <p:spPr bwMode="invGray">
            <a:xfrm>
              <a:off x="554736" y="1709928"/>
              <a:ext cx="11082528" cy="4507992"/>
            </a:xfrm>
            <a:prstGeom prst="rect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  <p:txBody>
            <a:bodyPr vert="horz" wrap="square" lIns="68572" tIns="34286" rIns="68572" bIns="34286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323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93A1E2B-8C80-482F-83BE-384344D09839}"/>
                </a:ext>
              </a:extLst>
            </p:cNvPr>
            <p:cNvCxnSpPr/>
            <p:nvPr userDrawn="1"/>
          </p:nvCxnSpPr>
          <p:spPr bwMode="invGray">
            <a:xfrm>
              <a:off x="554736" y="2177796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EAB22C5-0A46-4041-9158-6DC76EA2F350}"/>
                </a:ext>
              </a:extLst>
            </p:cNvPr>
            <p:cNvCxnSpPr/>
            <p:nvPr userDrawn="1"/>
          </p:nvCxnSpPr>
          <p:spPr bwMode="invGray">
            <a:xfrm>
              <a:off x="554736" y="1711453"/>
              <a:ext cx="11082528" cy="0"/>
            </a:xfrm>
            <a:prstGeom prst="line">
              <a:avLst/>
            </a:prstGeom>
            <a:noFill/>
            <a:ln w="12700">
              <a:solidFill>
                <a:srgbClr val="19D3C5">
                  <a:alpha val="50000"/>
                </a:srgbClr>
              </a:solidFill>
            </a:ln>
          </p:spPr>
        </p:cxnSp>
      </p:grpSp>
      <p:sp>
        <p:nvSpPr>
          <p:cNvPr id="4" name="Sticker" hidden="1">
            <a:extLst>
              <a:ext uri="{FF2B5EF4-FFF2-40B4-BE49-F238E27FC236}">
                <a16:creationId xmlns:a16="http://schemas.microsoft.com/office/drawing/2014/main" id="{F9BB011A-568C-4B05-AE57-EB000B2FD8BB}"/>
              </a:ext>
            </a:extLst>
          </p:cNvPr>
          <p:cNvSpPr txBox="1"/>
          <p:nvPr userDrawn="1"/>
        </p:nvSpPr>
        <p:spPr>
          <a:xfrm>
            <a:off x="554736" y="1289273"/>
            <a:ext cx="450444" cy="123111"/>
          </a:xfrm>
          <a:prstGeom prst="rect">
            <a:avLst/>
          </a:prstGeom>
          <a:noFill/>
          <a:ln w="6350">
            <a:noFill/>
            <a:miter lim="800000"/>
          </a:ln>
        </p:spPr>
        <p:txBody>
          <a:bodyPr vert="horz" wrap="none" lIns="0" tIns="0" rIns="0" bIns="0" rtlCol="0">
            <a:spAutoFit/>
          </a:bodyPr>
          <a:lstStyle>
            <a:defPPr>
              <a:defRPr lang="en-US"/>
            </a:defPPr>
            <a:lvl1pPr>
              <a:spcBef>
                <a:spcPts val="300"/>
              </a:spcBef>
              <a:spcAft>
                <a:spcPts val="300"/>
              </a:spcAft>
              <a:buNone/>
              <a:defRPr sz="800" b="1" cap="all" baseline="0"/>
            </a:lvl1pPr>
          </a:lstStyle>
          <a:p>
            <a:pPr lvl="0"/>
            <a:r>
              <a:rPr lang="en-US"/>
              <a:t>STICKER</a:t>
            </a:r>
          </a:p>
        </p:txBody>
      </p:sp>
      <p:sp>
        <p:nvSpPr>
          <p:cNvPr id="169" name="ACET" hidden="1">
            <a:extLst>
              <a:ext uri="{FF2B5EF4-FFF2-40B4-BE49-F238E27FC236}">
                <a16:creationId xmlns:a16="http://schemas.microsoft.com/office/drawing/2014/main" id="{62CF7362-20CB-4908-AFFE-D4E2B9A5DF3B}"/>
              </a:ext>
            </a:extLst>
          </p:cNvPr>
          <p:cNvSpPr txBox="1"/>
          <p:nvPr userDrawn="1">
            <p:custDataLst>
              <p:tags r:id="rId17"/>
            </p:custDataLst>
          </p:nvPr>
        </p:nvSpPr>
        <p:spPr>
          <a:xfrm>
            <a:off x="5987738" y="2170800"/>
            <a:ext cx="3049253" cy="569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egoe UI" panose="020B0502040204020203" pitchFamily="34" charset="0"/>
              <a:buChar char="​"/>
              <a:defRPr sz="1600" b="1">
                <a:cs typeface="Arial" panose="020B0604020202020204" pitchFamily="34" charset="0"/>
              </a:defRPr>
            </a:lvl1pPr>
            <a:lvl2pPr marL="228600" lvl="1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sz="1600"/>
            </a:lvl2pPr>
            <a:lvl3pPr marL="442913" lvl="2" indent="-21431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sz="1600"/>
            </a:lvl3pPr>
            <a:lvl4pPr marL="598488" lvl="3" indent="-1524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/>
            </a:lvl4pPr>
            <a:lvl5pPr marL="817563" lvl="4" indent="-1476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sz="160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US"/>
              <a:t>Above Chart Exhibit Title</a:t>
            </a:r>
          </a:p>
          <a:p>
            <a:pPr lvl="0"/>
            <a:r>
              <a:rPr lang="en-US" b="0"/>
              <a:t>Unit of Measure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1F3293-4EFE-461D-940D-7EE66BAE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736" y="2170800"/>
            <a:ext cx="2484655" cy="16312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70" name="LegendLines" hidden="1">
            <a:extLst>
              <a:ext uri="{FF2B5EF4-FFF2-40B4-BE49-F238E27FC236}">
                <a16:creationId xmlns:a16="http://schemas.microsoft.com/office/drawing/2014/main" id="{8304BD56-C5AD-4E6E-8255-72F6E192FA98}"/>
              </a:ext>
            </a:extLst>
          </p:cNvPr>
          <p:cNvGrpSpPr/>
          <p:nvPr userDrawn="1"/>
        </p:nvGrpSpPr>
        <p:grpSpPr>
          <a:xfrm>
            <a:off x="10317304" y="3150223"/>
            <a:ext cx="1319960" cy="958286"/>
            <a:chOff x="10162879" y="3243772"/>
            <a:chExt cx="1319960" cy="958286"/>
          </a:xfrm>
        </p:grpSpPr>
        <p:sp>
          <p:nvSpPr>
            <p:cNvPr id="171" name="Legend1" hidden="1">
              <a:extLst>
                <a:ext uri="{FF2B5EF4-FFF2-40B4-BE49-F238E27FC236}">
                  <a16:creationId xmlns:a16="http://schemas.microsoft.com/office/drawing/2014/main" id="{BB8B9E51-1F65-4BA0-B8CE-2DDA9DDABD33}"/>
                </a:ext>
              </a:extLst>
            </p:cNvPr>
            <p:cNvSpPr txBox="1"/>
            <p:nvPr/>
          </p:nvSpPr>
          <p:spPr>
            <a:xfrm>
              <a:off x="10886522" y="3243772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172" name="Legend2" hidden="1">
              <a:extLst>
                <a:ext uri="{FF2B5EF4-FFF2-40B4-BE49-F238E27FC236}">
                  <a16:creationId xmlns:a16="http://schemas.microsoft.com/office/drawing/2014/main" id="{2345EB59-DAE8-46C5-9A3F-C0D76CFAEBAE}"/>
                </a:ext>
              </a:extLst>
            </p:cNvPr>
            <p:cNvSpPr txBox="1"/>
            <p:nvPr/>
          </p:nvSpPr>
          <p:spPr>
            <a:xfrm>
              <a:off x="10886522" y="3615193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173" name="Legend3" hidden="1">
              <a:extLst>
                <a:ext uri="{FF2B5EF4-FFF2-40B4-BE49-F238E27FC236}">
                  <a16:creationId xmlns:a16="http://schemas.microsoft.com/office/drawing/2014/main" id="{4FA607E8-87BC-4B55-B238-8921312BBB74}"/>
                </a:ext>
              </a:extLst>
            </p:cNvPr>
            <p:cNvSpPr txBox="1"/>
            <p:nvPr/>
          </p:nvSpPr>
          <p:spPr>
            <a:xfrm>
              <a:off x="10886522" y="3986614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174" name="LineLegend3" hidden="1">
              <a:extLst>
                <a:ext uri="{FF2B5EF4-FFF2-40B4-BE49-F238E27FC236}">
                  <a16:creationId xmlns:a16="http://schemas.microsoft.com/office/drawing/2014/main" id="{F48F9D64-5A49-4C50-B769-9AF3B6D5B1B7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409278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 baseline="0">
                <a:ea typeface="+mn-ea"/>
              </a:endParaRPr>
            </a:p>
          </p:txBody>
        </p:sp>
        <p:sp>
          <p:nvSpPr>
            <p:cNvPr id="175" name="LineLegend2" hidden="1">
              <a:extLst>
                <a:ext uri="{FF2B5EF4-FFF2-40B4-BE49-F238E27FC236}">
                  <a16:creationId xmlns:a16="http://schemas.microsoft.com/office/drawing/2014/main" id="{8EAB8B8D-D327-43D2-AB88-39DCA858597C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719425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 baseline="0">
                <a:ea typeface="+mn-ea"/>
              </a:endParaRPr>
            </a:p>
          </p:txBody>
        </p:sp>
        <p:sp>
          <p:nvSpPr>
            <p:cNvPr id="176" name="LineLegend1" hidden="1">
              <a:extLst>
                <a:ext uri="{FF2B5EF4-FFF2-40B4-BE49-F238E27FC236}">
                  <a16:creationId xmlns:a16="http://schemas.microsoft.com/office/drawing/2014/main" id="{0C667F3B-C977-4E57-88DB-CEE58782A6F5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0162879" y="3351494"/>
              <a:ext cx="457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 baseline="0">
                <a:ea typeface="+mn-ea"/>
              </a:endParaRPr>
            </a:p>
          </p:txBody>
        </p:sp>
      </p:grpSp>
      <p:grpSp>
        <p:nvGrpSpPr>
          <p:cNvPr id="177" name="LegendMoons" hidden="1">
            <a:extLst>
              <a:ext uri="{FF2B5EF4-FFF2-40B4-BE49-F238E27FC236}">
                <a16:creationId xmlns:a16="http://schemas.microsoft.com/office/drawing/2014/main" id="{9BFD47C4-26F3-4CEE-ADE6-395A6B17C421}"/>
              </a:ext>
            </a:extLst>
          </p:cNvPr>
          <p:cNvGrpSpPr/>
          <p:nvPr userDrawn="1"/>
        </p:nvGrpSpPr>
        <p:grpSpPr>
          <a:xfrm>
            <a:off x="10688315" y="1145373"/>
            <a:ext cx="948949" cy="1731859"/>
            <a:chOff x="7723680" y="1702457"/>
            <a:chExt cx="948949" cy="1731859"/>
          </a:xfrm>
        </p:grpSpPr>
        <p:sp>
          <p:nvSpPr>
            <p:cNvPr id="178" name="Legend1" hidden="1">
              <a:extLst>
                <a:ext uri="{FF2B5EF4-FFF2-40B4-BE49-F238E27FC236}">
                  <a16:creationId xmlns:a16="http://schemas.microsoft.com/office/drawing/2014/main" id="{AEEE170E-631D-4BFD-911D-AA4FF3DF3A37}"/>
                </a:ext>
              </a:extLst>
            </p:cNvPr>
            <p:cNvSpPr txBox="1"/>
            <p:nvPr/>
          </p:nvSpPr>
          <p:spPr>
            <a:xfrm>
              <a:off x="8076312" y="1709816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186" name="Legend2" hidden="1">
              <a:extLst>
                <a:ext uri="{FF2B5EF4-FFF2-40B4-BE49-F238E27FC236}">
                  <a16:creationId xmlns:a16="http://schemas.microsoft.com/office/drawing/2014/main" id="{F0403787-8FAB-457B-BD07-96BAD7FC36B7}"/>
                </a:ext>
              </a:extLst>
            </p:cNvPr>
            <p:cNvSpPr txBox="1"/>
            <p:nvPr/>
          </p:nvSpPr>
          <p:spPr>
            <a:xfrm>
              <a:off x="8076312" y="2085275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198" name="Legend3" hidden="1">
              <a:extLst>
                <a:ext uri="{FF2B5EF4-FFF2-40B4-BE49-F238E27FC236}">
                  <a16:creationId xmlns:a16="http://schemas.microsoft.com/office/drawing/2014/main" id="{F82F4FF0-C477-45D0-8C77-ADF904EBEAEC}"/>
                </a:ext>
              </a:extLst>
            </p:cNvPr>
            <p:cNvSpPr txBox="1"/>
            <p:nvPr/>
          </p:nvSpPr>
          <p:spPr>
            <a:xfrm>
              <a:off x="8076312" y="2460734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199" name="Legend4" hidden="1">
              <a:extLst>
                <a:ext uri="{FF2B5EF4-FFF2-40B4-BE49-F238E27FC236}">
                  <a16:creationId xmlns:a16="http://schemas.microsoft.com/office/drawing/2014/main" id="{FE46F060-00DF-43F1-89A1-54E344115BAD}"/>
                </a:ext>
              </a:extLst>
            </p:cNvPr>
            <p:cNvSpPr txBox="1"/>
            <p:nvPr/>
          </p:nvSpPr>
          <p:spPr>
            <a:xfrm>
              <a:off x="8076312" y="2836193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200" name="Legend5" hidden="1">
              <a:extLst>
                <a:ext uri="{FF2B5EF4-FFF2-40B4-BE49-F238E27FC236}">
                  <a16:creationId xmlns:a16="http://schemas.microsoft.com/office/drawing/2014/main" id="{30CE7BAC-BCFC-43F6-B3F9-F41E091C151E}"/>
                </a:ext>
              </a:extLst>
            </p:cNvPr>
            <p:cNvSpPr txBox="1"/>
            <p:nvPr/>
          </p:nvSpPr>
          <p:spPr>
            <a:xfrm>
              <a:off x="8076312" y="3211654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grpSp>
          <p:nvGrpSpPr>
            <p:cNvPr id="201" name="MoonLegend1" hidden="1">
              <a:extLst>
                <a:ext uri="{FF2B5EF4-FFF2-40B4-BE49-F238E27FC236}">
                  <a16:creationId xmlns:a16="http://schemas.microsoft.com/office/drawing/2014/main" id="{8DA9A558-B928-48F3-A957-8DAA49EC82F4}"/>
                </a:ext>
              </a:extLst>
            </p:cNvPr>
            <p:cNvGrpSpPr>
              <a:grpSpLocks noChangeAspect="1"/>
            </p:cNvGrpSpPr>
            <p:nvPr>
              <p:custDataLst>
                <p:tags r:id="rId18"/>
              </p:custDataLst>
            </p:nvPr>
          </p:nvGrpSpPr>
          <p:grpSpPr>
            <a:xfrm>
              <a:off x="7723680" y="1702457"/>
              <a:ext cx="228600" cy="228600"/>
              <a:chOff x="762000" y="1270000"/>
              <a:chExt cx="254000" cy="254000"/>
            </a:xfrm>
          </p:grpSpPr>
          <p:sp>
            <p:nvSpPr>
              <p:cNvPr id="214" name="Oval 213" hidden="1">
                <a:extLst>
                  <a:ext uri="{FF2B5EF4-FFF2-40B4-BE49-F238E27FC236}">
                    <a16:creationId xmlns:a16="http://schemas.microsoft.com/office/drawing/2014/main" id="{0F8EA40B-30FA-4752-A313-1A0997979B92}"/>
                  </a:ext>
                </a:extLst>
              </p:cNvPr>
              <p:cNvSpPr/>
              <p:nvPr>
                <p:custDataLst>
                  <p:tags r:id="rId31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Arc 214" hidden="1">
                <a:extLst>
                  <a:ext uri="{FF2B5EF4-FFF2-40B4-BE49-F238E27FC236}">
                    <a16:creationId xmlns:a16="http://schemas.microsoft.com/office/drawing/2014/main" id="{B423942F-F6A1-49C0-9232-3E6D74846BD6}"/>
                  </a:ext>
                </a:extLst>
              </p:cNvPr>
              <p:cNvSpPr/>
              <p:nvPr>
                <p:custDataLst>
                  <p:tags r:id="rId32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02" name="MoonLegend2" hidden="1">
              <a:extLst>
                <a:ext uri="{FF2B5EF4-FFF2-40B4-BE49-F238E27FC236}">
                  <a16:creationId xmlns:a16="http://schemas.microsoft.com/office/drawing/2014/main" id="{797D30DA-2818-4F09-9810-0E3FF06E2A56}"/>
                </a:ext>
              </a:extLst>
            </p:cNvPr>
            <p:cNvGrpSpPr>
              <a:grpSpLocks noChangeAspect="1"/>
            </p:cNvGrpSpPr>
            <p:nvPr>
              <p:custDataLst>
                <p:tags r:id="rId19"/>
              </p:custDataLst>
            </p:nvPr>
          </p:nvGrpSpPr>
          <p:grpSpPr>
            <a:xfrm>
              <a:off x="7723680" y="2078270"/>
              <a:ext cx="228600" cy="228600"/>
              <a:chOff x="762000" y="1270000"/>
              <a:chExt cx="254000" cy="254000"/>
            </a:xfrm>
          </p:grpSpPr>
          <p:sp>
            <p:nvSpPr>
              <p:cNvPr id="212" name="Oval 211" hidden="1">
                <a:extLst>
                  <a:ext uri="{FF2B5EF4-FFF2-40B4-BE49-F238E27FC236}">
                    <a16:creationId xmlns:a16="http://schemas.microsoft.com/office/drawing/2014/main" id="{DE8B001C-1832-479F-BE27-7B6BFBD495EB}"/>
                  </a:ext>
                </a:extLst>
              </p:cNvPr>
              <p:cNvSpPr/>
              <p:nvPr>
                <p:custDataLst>
                  <p:tags r:id="rId29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Arc 212" hidden="1">
                <a:extLst>
                  <a:ext uri="{FF2B5EF4-FFF2-40B4-BE49-F238E27FC236}">
                    <a16:creationId xmlns:a16="http://schemas.microsoft.com/office/drawing/2014/main" id="{01412A0E-1C6C-40A8-9279-6D2E4FCF9A8B}"/>
                  </a:ext>
                </a:extLst>
              </p:cNvPr>
              <p:cNvSpPr/>
              <p:nvPr>
                <p:custDataLst>
                  <p:tags r:id="rId30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03" name="MoonLegend3" hidden="1">
              <a:extLst>
                <a:ext uri="{FF2B5EF4-FFF2-40B4-BE49-F238E27FC236}">
                  <a16:creationId xmlns:a16="http://schemas.microsoft.com/office/drawing/2014/main" id="{E04917F5-3B1F-443E-9E04-1FDD11C6507C}"/>
                </a:ext>
              </a:extLst>
            </p:cNvPr>
            <p:cNvGrpSpPr>
              <a:grpSpLocks noChangeAspect="1"/>
            </p:cNvGrpSpPr>
            <p:nvPr>
              <p:custDataLst>
                <p:tags r:id="rId20"/>
              </p:custDataLst>
            </p:nvPr>
          </p:nvGrpSpPr>
          <p:grpSpPr>
            <a:xfrm>
              <a:off x="7723680" y="2454085"/>
              <a:ext cx="228600" cy="228600"/>
              <a:chOff x="762000" y="1270000"/>
              <a:chExt cx="254000" cy="254000"/>
            </a:xfrm>
          </p:grpSpPr>
          <p:sp>
            <p:nvSpPr>
              <p:cNvPr id="210" name="Oval 209" hidden="1">
                <a:extLst>
                  <a:ext uri="{FF2B5EF4-FFF2-40B4-BE49-F238E27FC236}">
                    <a16:creationId xmlns:a16="http://schemas.microsoft.com/office/drawing/2014/main" id="{5F4E139F-D5E7-457F-A0D4-72ABD7E0822D}"/>
                  </a:ext>
                </a:extLst>
              </p:cNvPr>
              <p:cNvSpPr/>
              <p:nvPr>
                <p:custDataLst>
                  <p:tags r:id="rId27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Arc 210" hidden="1">
                <a:extLst>
                  <a:ext uri="{FF2B5EF4-FFF2-40B4-BE49-F238E27FC236}">
                    <a16:creationId xmlns:a16="http://schemas.microsoft.com/office/drawing/2014/main" id="{CA04A89E-C97E-4BE3-BBDD-150AB48D5C9C}"/>
                  </a:ext>
                </a:extLst>
              </p:cNvPr>
              <p:cNvSpPr/>
              <p:nvPr>
                <p:custDataLst>
                  <p:tags r:id="rId28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04" name="MoonLegend4" hidden="1">
              <a:extLst>
                <a:ext uri="{FF2B5EF4-FFF2-40B4-BE49-F238E27FC236}">
                  <a16:creationId xmlns:a16="http://schemas.microsoft.com/office/drawing/2014/main" id="{B8151AFC-F5D4-4D32-AD43-A7ADD0AE7222}"/>
                </a:ext>
              </a:extLst>
            </p:cNvPr>
            <p:cNvGrpSpPr>
              <a:grpSpLocks noChangeAspect="1"/>
            </p:cNvGrpSpPr>
            <p:nvPr>
              <p:custDataLst>
                <p:tags r:id="rId21"/>
              </p:custDataLst>
            </p:nvPr>
          </p:nvGrpSpPr>
          <p:grpSpPr>
            <a:xfrm>
              <a:off x="7723680" y="2829900"/>
              <a:ext cx="228600" cy="228600"/>
              <a:chOff x="762000" y="1270000"/>
              <a:chExt cx="254000" cy="254000"/>
            </a:xfrm>
          </p:grpSpPr>
          <p:sp>
            <p:nvSpPr>
              <p:cNvPr id="208" name="Oval 207" hidden="1">
                <a:extLst>
                  <a:ext uri="{FF2B5EF4-FFF2-40B4-BE49-F238E27FC236}">
                    <a16:creationId xmlns:a16="http://schemas.microsoft.com/office/drawing/2014/main" id="{7B66DC54-399C-4748-A6B5-C5C71DBE56B1}"/>
                  </a:ext>
                </a:extLst>
              </p:cNvPr>
              <p:cNvSpPr/>
              <p:nvPr>
                <p:custDataLst>
                  <p:tags r:id="rId25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Arc 208" hidden="1">
                <a:extLst>
                  <a:ext uri="{FF2B5EF4-FFF2-40B4-BE49-F238E27FC236}">
                    <a16:creationId xmlns:a16="http://schemas.microsoft.com/office/drawing/2014/main" id="{9F9F829F-4A04-4352-93FB-495992E93886}"/>
                  </a:ext>
                </a:extLst>
              </p:cNvPr>
              <p:cNvSpPr/>
              <p:nvPr>
                <p:custDataLst>
                  <p:tags r:id="rId26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grpSp>
          <p:nvGrpSpPr>
            <p:cNvPr id="205" name="MoonLegend5" hidden="1">
              <a:extLst>
                <a:ext uri="{FF2B5EF4-FFF2-40B4-BE49-F238E27FC236}">
                  <a16:creationId xmlns:a16="http://schemas.microsoft.com/office/drawing/2014/main" id="{8B08BF43-DFA5-4BB9-992F-005D7364CE97}"/>
                </a:ext>
              </a:extLst>
            </p:cNvPr>
            <p:cNvGrpSpPr>
              <a:grpSpLocks noChangeAspect="1"/>
            </p:cNvGrpSpPr>
            <p:nvPr>
              <p:custDataLst>
                <p:tags r:id="rId22"/>
              </p:custDataLst>
            </p:nvPr>
          </p:nvGrpSpPr>
          <p:grpSpPr>
            <a:xfrm>
              <a:off x="7723680" y="3205716"/>
              <a:ext cx="228600" cy="228600"/>
              <a:chOff x="762000" y="1270000"/>
              <a:chExt cx="254000" cy="254000"/>
            </a:xfrm>
          </p:grpSpPr>
          <p:sp>
            <p:nvSpPr>
              <p:cNvPr id="206" name="Oval 205" hidden="1">
                <a:extLst>
                  <a:ext uri="{FF2B5EF4-FFF2-40B4-BE49-F238E27FC236}">
                    <a16:creationId xmlns:a16="http://schemas.microsoft.com/office/drawing/2014/main" id="{A7680732-FFC0-4DC3-B41D-5F0DE2654C85}"/>
                  </a:ext>
                </a:extLst>
              </p:cNvPr>
              <p:cNvSpPr/>
              <p:nvPr>
                <p:custDataLst>
                  <p:tags r:id="rId23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ellipse">
                <a:avLst/>
              </a:prstGeom>
              <a:solidFill>
                <a:srgbClr val="D0D0D0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Arc 206" hidden="1">
                <a:extLst>
                  <a:ext uri="{FF2B5EF4-FFF2-40B4-BE49-F238E27FC236}">
                    <a16:creationId xmlns:a16="http://schemas.microsoft.com/office/drawing/2014/main" id="{2C44C243-0224-48BB-A4AF-E0C0DA60CD6D}"/>
                  </a:ext>
                </a:extLst>
              </p:cNvPr>
              <p:cNvSpPr/>
              <p:nvPr>
                <p:custDataLst>
                  <p:tags r:id="rId24"/>
                </p:custDataLst>
              </p:nvPr>
            </p:nvSpPr>
            <p:spPr>
              <a:xfrm>
                <a:off x="762000" y="1270000"/>
                <a:ext cx="254000" cy="25400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1"/>
              </a:solidFill>
              <a:ln w="9525" cap="flat" cmpd="sng" algn="ctr">
                <a:noFill/>
                <a:prstDash val="solid"/>
              </a:ln>
              <a:effectLst/>
              <a:extLst>
                <a:ext uri="{91240B29-F687-4F45-9708-019B960494DF}">
                  <a14:hiddenLine xmlns:a14="http://schemas.microsoft.com/office/drawing/2010/main" w="0" cap="flat" cmpd="sng" algn="ctr">
                    <a:solidFill>
                      <a:schemeClr val="bg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</p:grpSp>
      <p:grpSp>
        <p:nvGrpSpPr>
          <p:cNvPr id="216" name="LegendBoxes" hidden="1">
            <a:extLst>
              <a:ext uri="{FF2B5EF4-FFF2-40B4-BE49-F238E27FC236}">
                <a16:creationId xmlns:a16="http://schemas.microsoft.com/office/drawing/2014/main" id="{7BADFACF-1C42-4ED0-A8A9-2CA65E50DD56}"/>
              </a:ext>
            </a:extLst>
          </p:cNvPr>
          <p:cNvGrpSpPr/>
          <p:nvPr userDrawn="1"/>
        </p:nvGrpSpPr>
        <p:grpSpPr>
          <a:xfrm>
            <a:off x="10714801" y="4381500"/>
            <a:ext cx="922463" cy="1717282"/>
            <a:chOff x="10652400" y="4322824"/>
            <a:chExt cx="922463" cy="1717282"/>
          </a:xfrm>
        </p:grpSpPr>
        <p:sp>
          <p:nvSpPr>
            <p:cNvPr id="217" name="RectangleLegend1" hidden="1">
              <a:extLst>
                <a:ext uri="{FF2B5EF4-FFF2-40B4-BE49-F238E27FC236}">
                  <a16:creationId xmlns:a16="http://schemas.microsoft.com/office/drawing/2014/main" id="{772C9399-623B-4101-AA68-EED54EBD867A}"/>
                </a:ext>
              </a:extLst>
            </p:cNvPr>
            <p:cNvSpPr/>
            <p:nvPr/>
          </p:nvSpPr>
          <p:spPr>
            <a:xfrm>
              <a:off x="10652400" y="4344182"/>
              <a:ext cx="172729" cy="172729"/>
            </a:xfrm>
            <a:prstGeom prst="rect">
              <a:avLst/>
            </a:prstGeom>
            <a:solidFill>
              <a:schemeClr val="accent1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218" name="RectangleLegend2" hidden="1">
              <a:extLst>
                <a:ext uri="{FF2B5EF4-FFF2-40B4-BE49-F238E27FC236}">
                  <a16:creationId xmlns:a16="http://schemas.microsoft.com/office/drawing/2014/main" id="{E0B8C23C-7DC3-4F19-A782-1AAEA1D8F6E4}"/>
                </a:ext>
              </a:extLst>
            </p:cNvPr>
            <p:cNvSpPr/>
            <p:nvPr/>
          </p:nvSpPr>
          <p:spPr>
            <a:xfrm>
              <a:off x="10652400" y="4723680"/>
              <a:ext cx="172729" cy="172729"/>
            </a:xfrm>
            <a:prstGeom prst="rect">
              <a:avLst/>
            </a:prstGeom>
            <a:solidFill>
              <a:schemeClr val="accent2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219" name="RectangleLegend3" hidden="1">
              <a:extLst>
                <a:ext uri="{FF2B5EF4-FFF2-40B4-BE49-F238E27FC236}">
                  <a16:creationId xmlns:a16="http://schemas.microsoft.com/office/drawing/2014/main" id="{FEB53CF4-93ED-4AC8-B7DC-8C96BDEB8AC2}"/>
                </a:ext>
              </a:extLst>
            </p:cNvPr>
            <p:cNvSpPr/>
            <p:nvPr/>
          </p:nvSpPr>
          <p:spPr>
            <a:xfrm>
              <a:off x="10652400" y="5097276"/>
              <a:ext cx="172729" cy="172729"/>
            </a:xfrm>
            <a:prstGeom prst="rect">
              <a:avLst/>
            </a:prstGeom>
            <a:solidFill>
              <a:schemeClr val="accent3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220" name="RectangleLegend4" hidden="1">
              <a:extLst>
                <a:ext uri="{FF2B5EF4-FFF2-40B4-BE49-F238E27FC236}">
                  <a16:creationId xmlns:a16="http://schemas.microsoft.com/office/drawing/2014/main" id="{8B413148-E2FF-4D61-A460-77D0F0F76A61}"/>
                </a:ext>
              </a:extLst>
            </p:cNvPr>
            <p:cNvSpPr/>
            <p:nvPr/>
          </p:nvSpPr>
          <p:spPr>
            <a:xfrm>
              <a:off x="10652400" y="5470872"/>
              <a:ext cx="172729" cy="172729"/>
            </a:xfrm>
            <a:prstGeom prst="rect">
              <a:avLst/>
            </a:prstGeom>
            <a:solidFill>
              <a:schemeClr val="accent4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221" name="RectangleLegend5" hidden="1">
              <a:extLst>
                <a:ext uri="{FF2B5EF4-FFF2-40B4-BE49-F238E27FC236}">
                  <a16:creationId xmlns:a16="http://schemas.microsoft.com/office/drawing/2014/main" id="{13DE93C7-6EA8-4E71-AD26-5603D9D19B88}"/>
                </a:ext>
              </a:extLst>
            </p:cNvPr>
            <p:cNvSpPr/>
            <p:nvPr/>
          </p:nvSpPr>
          <p:spPr>
            <a:xfrm>
              <a:off x="10652400" y="5844468"/>
              <a:ext cx="172729" cy="172729"/>
            </a:xfrm>
            <a:prstGeom prst="rect">
              <a:avLst/>
            </a:prstGeom>
            <a:solidFill>
              <a:schemeClr val="accent5"/>
            </a:solidFill>
            <a:ln w="6350" cap="sq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222" name="Legend1" hidden="1">
              <a:extLst>
                <a:ext uri="{FF2B5EF4-FFF2-40B4-BE49-F238E27FC236}">
                  <a16:creationId xmlns:a16="http://schemas.microsoft.com/office/drawing/2014/main" id="{24183D7F-F9B5-4BD4-B676-944FF9BB6DCA}"/>
                </a:ext>
              </a:extLst>
            </p:cNvPr>
            <p:cNvSpPr txBox="1"/>
            <p:nvPr/>
          </p:nvSpPr>
          <p:spPr>
            <a:xfrm>
              <a:off x="10978546" y="4322824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223" name="Legend2" hidden="1">
              <a:extLst>
                <a:ext uri="{FF2B5EF4-FFF2-40B4-BE49-F238E27FC236}">
                  <a16:creationId xmlns:a16="http://schemas.microsoft.com/office/drawing/2014/main" id="{837C777D-0112-4D1A-9623-53834832CBD3}"/>
                </a:ext>
              </a:extLst>
            </p:cNvPr>
            <p:cNvSpPr txBox="1"/>
            <p:nvPr/>
          </p:nvSpPr>
          <p:spPr>
            <a:xfrm>
              <a:off x="10978546" y="4702322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224" name="Legend3" hidden="1">
              <a:extLst>
                <a:ext uri="{FF2B5EF4-FFF2-40B4-BE49-F238E27FC236}">
                  <a16:creationId xmlns:a16="http://schemas.microsoft.com/office/drawing/2014/main" id="{F032EB01-A708-4FDE-A82C-F3E75D8B943B}"/>
                </a:ext>
              </a:extLst>
            </p:cNvPr>
            <p:cNvSpPr txBox="1"/>
            <p:nvPr/>
          </p:nvSpPr>
          <p:spPr>
            <a:xfrm>
              <a:off x="10978546" y="5081820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225" name="Legend4" hidden="1">
              <a:extLst>
                <a:ext uri="{FF2B5EF4-FFF2-40B4-BE49-F238E27FC236}">
                  <a16:creationId xmlns:a16="http://schemas.microsoft.com/office/drawing/2014/main" id="{C303D991-5EC6-4E17-A4EE-308475F5B7E2}"/>
                </a:ext>
              </a:extLst>
            </p:cNvPr>
            <p:cNvSpPr txBox="1"/>
            <p:nvPr/>
          </p:nvSpPr>
          <p:spPr>
            <a:xfrm>
              <a:off x="10978546" y="5453241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  <p:sp>
          <p:nvSpPr>
            <p:cNvPr id="226" name="Legend5" hidden="1">
              <a:extLst>
                <a:ext uri="{FF2B5EF4-FFF2-40B4-BE49-F238E27FC236}">
                  <a16:creationId xmlns:a16="http://schemas.microsoft.com/office/drawing/2014/main" id="{64607ED7-CEEF-4AD5-A348-DE6D76A1E331}"/>
                </a:ext>
              </a:extLst>
            </p:cNvPr>
            <p:cNvSpPr txBox="1"/>
            <p:nvPr/>
          </p:nvSpPr>
          <p:spPr>
            <a:xfrm>
              <a:off x="10978545" y="5824662"/>
              <a:ext cx="596317" cy="21544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wrap="none" lIns="0" tIns="0" rIns="0" bIns="0" rtlCol="0" anchor="ctr" anchorCtr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/>
                <a:t>Legend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9229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654" r:id="rId2"/>
    <p:sldLayoutId id="2147483860" r:id="rId3"/>
    <p:sldLayoutId id="2147483856" r:id="rId4"/>
    <p:sldLayoutId id="2147483805" r:id="rId5"/>
    <p:sldLayoutId id="2147483806" r:id="rId6"/>
    <p:sldLayoutId id="2147483882" r:id="rId7"/>
    <p:sldLayoutId id="2147483879" r:id="rId8"/>
    <p:sldLayoutId id="2147483706" r:id="rId9"/>
    <p:sldLayoutId id="2147483718" r:id="rId1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2500" b="1" kern="1200" spc="0" baseline="0" dirty="0">
          <a:ln w="6350" cap="flat">
            <a:noFill/>
            <a:miter lim="800000"/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Segoe UI" panose="020B0502040204020203" pitchFamily="34" charset="0"/>
        <a:buChar char="​"/>
        <a:defRPr lang="en-US" sz="1600" kern="1200" dirty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rgbClr val="000000"/>
        </a:buClr>
        <a:buSzPct val="110000"/>
        <a:buFont typeface="Wingdings" panose="05000000000000000000" pitchFamily="2" charset="2"/>
        <a:buChar char="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438912" indent="-210312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rgbClr val="000000"/>
        </a:buClr>
        <a:buSzPct val="110000"/>
        <a:buFont typeface="Arial" panose="020B0604020202020204" pitchFamily="34" charset="0"/>
        <a:buChar char="‒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55448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rgbClr val="000000"/>
        </a:buClr>
        <a:buSzPct val="100000"/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813816" indent="-146304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rgbClr val="000000"/>
        </a:buClr>
        <a:buSzPct val="100000"/>
        <a:buFont typeface="Arial" panose="020B0604020202020204" pitchFamily="34" charset="0"/>
        <a:buChar char="̶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7pPr>
      <a:lvl8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8pPr>
      <a:lvl9pPr marL="1085850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SzPct val="100000"/>
        <a:buFont typeface="Arial" panose="020B0604020202020204" pitchFamily="34" charset="0"/>
        <a:buChar char="▫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5ACBF0"/>
          </p15:clr>
        </p15:guide>
        <p15:guide id="3" orient="horz" pos="3912">
          <p15:clr>
            <a:srgbClr val="5ACBF0"/>
          </p15:clr>
        </p15:guide>
        <p15:guide id="4" orient="horz" pos="1075">
          <p15:clr>
            <a:srgbClr val="F26B43"/>
          </p15:clr>
        </p15:guide>
        <p15:guide id="5" pos="7329">
          <p15:clr>
            <a:srgbClr val="F26B43"/>
          </p15:clr>
        </p15:guide>
        <p15:guide id="6" pos="345">
          <p15:clr>
            <a:srgbClr val="F26B43"/>
          </p15:clr>
        </p15:guide>
        <p15:guide id="8" orient="horz" pos="40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90.xml"/><Relationship Id="rId7" Type="http://schemas.openxmlformats.org/officeDocument/2006/relationships/tags" Target="../tags/tag94.xml"/><Relationship Id="rId2" Type="http://schemas.openxmlformats.org/officeDocument/2006/relationships/tags" Target="../tags/tag89.xml"/><Relationship Id="rId1" Type="http://schemas.openxmlformats.org/officeDocument/2006/relationships/vmlDrawing" Target="../drawings/vmlDrawing12.vml"/><Relationship Id="rId6" Type="http://schemas.openxmlformats.org/officeDocument/2006/relationships/tags" Target="../tags/tag93.xml"/><Relationship Id="rId11" Type="http://schemas.openxmlformats.org/officeDocument/2006/relationships/image" Target="../media/image2.emf"/><Relationship Id="rId5" Type="http://schemas.openxmlformats.org/officeDocument/2006/relationships/tags" Target="../tags/tag92.xml"/><Relationship Id="rId10" Type="http://schemas.openxmlformats.org/officeDocument/2006/relationships/oleObject" Target="../embeddings/oleObject12.bin"/><Relationship Id="rId4" Type="http://schemas.openxmlformats.org/officeDocument/2006/relationships/tags" Target="../tags/tag91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7" Type="http://schemas.openxmlformats.org/officeDocument/2006/relationships/image" Target="../media/image5.emf"/><Relationship Id="rId2" Type="http://schemas.openxmlformats.org/officeDocument/2006/relationships/tags" Target="../tags/tag95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9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 hidden="1">
            <a:extLst>
              <a:ext uri="{FF2B5EF4-FFF2-40B4-BE49-F238E27FC236}">
                <a16:creationId xmlns:a16="http://schemas.microsoft.com/office/drawing/2014/main" id="{B0E17E90-3C4E-4F37-9FA4-FC779C25087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2886698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76" name="think-cell Slide" r:id="rId10" imgW="592" imgH="591" progId="TCLayout.ActiveDocument.1">
                  <p:embed/>
                </p:oleObj>
              </mc:Choice>
              <mc:Fallback>
                <p:oleObj name="think-cell Slide" r:id="rId10" imgW="592" imgH="591" progId="TCLayout.ActiveDocument.1">
                  <p:embed/>
                  <p:pic>
                    <p:nvPicPr>
                      <p:cNvPr id="6" name="Object 6" hidden="1">
                        <a:extLst>
                          <a:ext uri="{FF2B5EF4-FFF2-40B4-BE49-F238E27FC236}">
                            <a16:creationId xmlns:a16="http://schemas.microsoft.com/office/drawing/2014/main" id="{B0E17E90-3C4E-4F37-9FA4-FC779C2508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EB9340E2-D95A-4545-81E1-3AD07AB3A01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sz="4400" b="1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806FD97B-691F-4513-92F7-37A1FAC29B8E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51941" y="2617296"/>
            <a:ext cx="9726795" cy="13542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 anchorCtr="0">
            <a:spAutoFit/>
          </a:bodyPr>
          <a:lstStyle/>
          <a:p>
            <a:r>
              <a:rPr lang="en-US" dirty="0"/>
              <a:t>Inter-Federal Committee </a:t>
            </a:r>
            <a:br>
              <a:rPr lang="en-US" dirty="0"/>
            </a:br>
            <a:r>
              <a:rPr lang="en-US" dirty="0"/>
              <a:t>Testing and Tracing</a:t>
            </a:r>
          </a:p>
        </p:txBody>
      </p:sp>
      <p:sp>
        <p:nvSpPr>
          <p:cNvPr id="8" name="Subtitle">
            <a:extLst>
              <a:ext uri="{FF2B5EF4-FFF2-40B4-BE49-F238E27FC236}">
                <a16:creationId xmlns:a16="http://schemas.microsoft.com/office/drawing/2014/main" id="{8E43D9A0-C25F-4A1A-8FB7-3C5A3F3E3BA4}"/>
              </a:ext>
            </a:extLst>
          </p:cNvPr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GB" i="1" dirty="0">
                <a:cs typeface="Arial"/>
              </a:rPr>
              <a:t>Status:</a:t>
            </a:r>
            <a:endParaRPr lang="en-GB" i="1" dirty="0"/>
          </a:p>
        </p:txBody>
      </p:sp>
      <p:sp>
        <p:nvSpPr>
          <p:cNvPr id="9" name="Documenttype">
            <a:extLst>
              <a:ext uri="{FF2B5EF4-FFF2-40B4-BE49-F238E27FC236}">
                <a16:creationId xmlns:a16="http://schemas.microsoft.com/office/drawing/2014/main" id="{00091107-EDF5-49E8-BE30-D2ACA895E3B0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cs typeface="Arial"/>
              </a:rPr>
              <a:t>XX/XX/2020 (Time)</a:t>
            </a:r>
            <a:endParaRPr lang="en-GB" dirty="0">
              <a:cs typeface="Arial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4694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9" hidden="1">
            <a:extLst>
              <a:ext uri="{FF2B5EF4-FFF2-40B4-BE49-F238E27FC236}">
                <a16:creationId xmlns:a16="http://schemas.microsoft.com/office/drawing/2014/main" id="{95C7D648-ABD2-4118-975C-0F7EA4F2E29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282053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00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7" name="Object 9" hidden="1">
                        <a:extLst>
                          <a:ext uri="{FF2B5EF4-FFF2-40B4-BE49-F238E27FC236}">
                            <a16:creationId xmlns:a16="http://schemas.microsoft.com/office/drawing/2014/main" id="{95C7D648-ABD2-4118-975C-0F7EA4F2E2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8" hidden="1">
            <a:extLst>
              <a:ext uri="{FF2B5EF4-FFF2-40B4-BE49-F238E27FC236}">
                <a16:creationId xmlns:a16="http://schemas.microsoft.com/office/drawing/2014/main" id="{D4786176-AC3C-4194-9671-985C7C891DA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sz="2500" b="1" err="1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2. Slide Title">
            <a:extLst>
              <a:ext uri="{FF2B5EF4-FFF2-40B4-BE49-F238E27FC236}">
                <a16:creationId xmlns:a16="http://schemas.microsoft.com/office/drawing/2014/main" id="{680B9ECA-55C7-48D9-A6ED-9817B6A60F4C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spAutoFit/>
          </a:bodyPr>
          <a:lstStyle/>
          <a:p>
            <a:r>
              <a:rPr lang="en-US" dirty="0"/>
              <a:t>Agenda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062C1-72DB-454A-8B99-C9921C0C1D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IFC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DF8EBE85-3000-4617-A6D7-C00BF9A0F3A0}"/>
              </a:ext>
            </a:extLst>
          </p:cNvPr>
          <p:cNvSpPr txBox="1">
            <a:spLocks/>
          </p:cNvSpPr>
          <p:nvPr/>
        </p:nvSpPr>
        <p:spPr>
          <a:xfrm>
            <a:off x="4885815" y="840001"/>
            <a:ext cx="6885155" cy="34624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500" b="1" kern="1200" spc="0" baseline="0">
                <a:ln w="6350" cap="flat">
                  <a:noFill/>
                  <a:miter lim="800000"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ABC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41D470-3C3B-4DB8-AF9E-E9330A4A3063}"/>
              </a:ext>
            </a:extLst>
          </p:cNvPr>
          <p:cNvSpPr txBox="1"/>
          <p:nvPr/>
        </p:nvSpPr>
        <p:spPr>
          <a:xfrm>
            <a:off x="10848513" y="6445188"/>
            <a:ext cx="532660" cy="231334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algn="l">
              <a:spcBef>
                <a:spcPts val="300"/>
              </a:spcBef>
              <a:spcAft>
                <a:spcPts val="300"/>
              </a:spcAft>
              <a:buNone/>
            </a:pPr>
            <a:endParaRPr lang="nl-BE" sz="1600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02B7E4ED-DEDF-4EED-8DED-68E727FFFB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7211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947A8-91C6-4890-B6BB-B5552185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ABC</a:t>
            </a:r>
            <a:endParaRPr lang="nl-BE" sz="20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5553DD0-FF8C-4EF7-8B7C-26431666D6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IFC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FA60CF-1273-4A2E-9BBA-3DA27F3A31AD}"/>
              </a:ext>
            </a:extLst>
          </p:cNvPr>
          <p:cNvSpPr txBox="1"/>
          <p:nvPr/>
        </p:nvSpPr>
        <p:spPr>
          <a:xfrm>
            <a:off x="10848513" y="5965791"/>
            <a:ext cx="532660" cy="231334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nl-B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FFEF7F8-7ACE-4545-BE54-B05D5166EAA2}"/>
              </a:ext>
            </a:extLst>
          </p:cNvPr>
          <p:cNvSpPr txBox="1">
            <a:spLocks/>
          </p:cNvSpPr>
          <p:nvPr/>
        </p:nvSpPr>
        <p:spPr>
          <a:xfrm>
            <a:off x="8123164" y="172212"/>
            <a:ext cx="2893444" cy="458588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500" b="1" kern="1200" spc="0" baseline="0" dirty="0">
                <a:ln w="6350" cap="flat">
                  <a:noFill/>
                  <a:miter lim="800000"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800" b="1" i="0" u="sng" strike="noStrike" kern="1200" cap="none" spc="0" normalizeH="0" baseline="0" noProof="0" dirty="0">
                <a:ln w="6350" cap="flat">
                  <a:noFill/>
                  <a:miter lim="800000"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Feedback members IFC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085C88-F894-4326-A7F2-BDCA70E81131}"/>
              </a:ext>
            </a:extLst>
          </p:cNvPr>
          <p:cNvSpPr txBox="1">
            <a:spLocks/>
          </p:cNvSpPr>
          <p:nvPr/>
        </p:nvSpPr>
        <p:spPr>
          <a:xfrm>
            <a:off x="8111231" y="4234981"/>
            <a:ext cx="3944645" cy="231334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500" b="1" kern="1200" spc="0" baseline="0" dirty="0">
                <a:ln w="6350" cap="flat">
                  <a:noFill/>
                  <a:miter lim="800000"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800" b="1" i="0" u="sng" strike="noStrike" kern="1200" cap="none" spc="0" normalizeH="0" baseline="0" noProof="0" dirty="0" err="1">
                <a:ln w="6350" cap="flat">
                  <a:noFill/>
                  <a:miter lim="800000"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Decisions</a:t>
            </a:r>
            <a:r>
              <a:rPr kumimoji="0" lang="nl-BE" sz="1800" b="1" i="0" u="sng" strike="noStrike" kern="1200" cap="none" spc="0" normalizeH="0" baseline="0" noProof="0" dirty="0">
                <a:ln w="6350" cap="flat">
                  <a:noFill/>
                  <a:miter lim="800000"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  <a:r>
              <a:rPr kumimoji="0" lang="nl-BE" sz="1800" b="1" i="0" u="sng" strike="noStrike" kern="1200" cap="none" spc="0" normalizeH="0" baseline="0" noProof="0" dirty="0" err="1">
                <a:ln w="6350" cap="flat">
                  <a:noFill/>
                  <a:miter lim="800000"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and</a:t>
            </a:r>
            <a:r>
              <a:rPr kumimoji="0" lang="nl-BE" sz="1800" b="1" i="0" u="sng" strike="noStrike" kern="1200" cap="none" spc="0" normalizeH="0" baseline="0" noProof="0" dirty="0">
                <a:ln w="6350" cap="flat">
                  <a:noFill/>
                  <a:miter lim="800000"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next steps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1EC059-F973-4DEF-9EAB-D570CB904618}"/>
              </a:ext>
            </a:extLst>
          </p:cNvPr>
          <p:cNvSpPr txBox="1"/>
          <p:nvPr/>
        </p:nvSpPr>
        <p:spPr>
          <a:xfrm>
            <a:off x="8850385" y="851385"/>
            <a:ext cx="3205491" cy="910466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tabLst/>
              <a:defRPr/>
            </a:pPr>
            <a:endParaRPr lang="en-US" sz="1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49E9B0-D165-4C52-B5DF-1F94EAFE7B28}"/>
              </a:ext>
            </a:extLst>
          </p:cNvPr>
          <p:cNvSpPr txBox="1"/>
          <p:nvPr/>
        </p:nvSpPr>
        <p:spPr>
          <a:xfrm>
            <a:off x="10848513" y="6445188"/>
            <a:ext cx="532660" cy="231334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83BB89-9D6F-48E2-BDC9-04CEFF0FB60E}"/>
              </a:ext>
            </a:extLst>
          </p:cNvPr>
          <p:cNvSpPr txBox="1"/>
          <p:nvPr/>
        </p:nvSpPr>
        <p:spPr>
          <a:xfrm>
            <a:off x="8164935" y="761173"/>
            <a:ext cx="3890941" cy="2667827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lvl="0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ABC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C7CBD-0D11-4F6C-8621-66F1631E353A}"/>
              </a:ext>
            </a:extLst>
          </p:cNvPr>
          <p:cNvSpPr txBox="1"/>
          <p:nvPr/>
        </p:nvSpPr>
        <p:spPr>
          <a:xfrm>
            <a:off x="8164935" y="4596688"/>
            <a:ext cx="3574219" cy="2181085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nl-BE" sz="1200" b="1" dirty="0"/>
              <a:t>ABC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FDCD1AA-8B71-4961-89FC-1CED6788A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736" y="884725"/>
            <a:ext cx="7918704" cy="276999"/>
          </a:xfrm>
        </p:spPr>
        <p:txBody>
          <a:bodyPr/>
          <a:lstStyle/>
          <a:p>
            <a:r>
              <a:rPr lang="en-US" dirty="0"/>
              <a:t>ABC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458497-1842-4617-9BFC-C2C2ED93EE6D}"/>
              </a:ext>
            </a:extLst>
          </p:cNvPr>
          <p:cNvSpPr txBox="1"/>
          <p:nvPr/>
        </p:nvSpPr>
        <p:spPr>
          <a:xfrm>
            <a:off x="487822" y="1343313"/>
            <a:ext cx="80525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</a:rPr>
              <a:t>ABC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</a:rPr>
              <a:t>ABC</a:t>
            </a:r>
          </a:p>
          <a:p>
            <a:pPr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7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947A8-91C6-4890-B6BB-B5552185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F67E60-D841-47A9-A2BF-8ADE24253D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ABC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5553DD0-FF8C-4EF7-8B7C-26431666D6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IFC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FA60CF-1273-4A2E-9BBA-3DA27F3A31AD}"/>
              </a:ext>
            </a:extLst>
          </p:cNvPr>
          <p:cNvSpPr txBox="1"/>
          <p:nvPr/>
        </p:nvSpPr>
        <p:spPr>
          <a:xfrm>
            <a:off x="10848513" y="6445188"/>
            <a:ext cx="532660" cy="231334"/>
          </a:xfrm>
          <a:prstGeom prst="rect">
            <a:avLst/>
          </a:prstGeom>
          <a:solidFill>
            <a:srgbClr val="E6E6E6"/>
          </a:solidFill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B73EBE-62E1-40F6-B39A-B8F62898D7D7}"/>
              </a:ext>
            </a:extLst>
          </p:cNvPr>
          <p:cNvSpPr txBox="1"/>
          <p:nvPr/>
        </p:nvSpPr>
        <p:spPr>
          <a:xfrm>
            <a:off x="8177811" y="3821478"/>
            <a:ext cx="3593280" cy="1699234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7890E4-3E1F-471D-B774-15945BF634E0}"/>
              </a:ext>
            </a:extLst>
          </p:cNvPr>
          <p:cNvSpPr txBox="1"/>
          <p:nvPr/>
        </p:nvSpPr>
        <p:spPr>
          <a:xfrm>
            <a:off x="487822" y="1337288"/>
            <a:ext cx="80525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</a:rPr>
              <a:t>ABC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000000"/>
                </a:solidFill>
              </a:rPr>
              <a:t>ABC</a:t>
            </a:r>
          </a:p>
          <a:p>
            <a:pPr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C567A17-D173-47C7-B5FC-AFAE7A4E6C86}"/>
              </a:ext>
            </a:extLst>
          </p:cNvPr>
          <p:cNvSpPr txBox="1">
            <a:spLocks/>
          </p:cNvSpPr>
          <p:nvPr/>
        </p:nvSpPr>
        <p:spPr>
          <a:xfrm>
            <a:off x="9014989" y="149026"/>
            <a:ext cx="2881089" cy="50018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500" b="1" kern="1200" spc="0" baseline="0" dirty="0">
                <a:ln w="6350" cap="flat">
                  <a:noFill/>
                  <a:miter lim="800000"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 dirty="0">
                <a:ln w="6350" cap="flat">
                  <a:noFill/>
                  <a:miter lim="800000"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Feedback members IFC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7B12B5-A35E-45BA-A919-763A1175E724}"/>
              </a:ext>
            </a:extLst>
          </p:cNvPr>
          <p:cNvSpPr txBox="1">
            <a:spLocks/>
          </p:cNvSpPr>
          <p:nvPr/>
        </p:nvSpPr>
        <p:spPr>
          <a:xfrm>
            <a:off x="9014989" y="3540096"/>
            <a:ext cx="3094462" cy="231334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500" b="1" kern="1200" spc="0" baseline="0" dirty="0">
                <a:ln w="6350" cap="flat">
                  <a:noFill/>
                  <a:miter lim="800000"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 w="6350" cap="flat">
                  <a:noFill/>
                  <a:miter lim="800000"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Decisions and next steps</a:t>
            </a:r>
            <a:endParaRPr kumimoji="0" lang="en-US" sz="1800" b="1" i="0" u="sng" strike="noStrike" kern="1200" cap="none" spc="0" normalizeH="0" baseline="0" noProof="0" dirty="0">
              <a:ln w="6350" cap="flat">
                <a:noFill/>
                <a:miter lim="800000"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BF3401-0628-4E5D-8A54-EB709AA4A1A0}"/>
              </a:ext>
            </a:extLst>
          </p:cNvPr>
          <p:cNvSpPr txBox="1"/>
          <p:nvPr/>
        </p:nvSpPr>
        <p:spPr>
          <a:xfrm>
            <a:off x="9014989" y="3924960"/>
            <a:ext cx="2815326" cy="1010506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b="1" dirty="0">
                <a:solidFill>
                  <a:srgbClr val="000000"/>
                </a:solidFill>
                <a:latin typeface="Arial"/>
              </a:rPr>
              <a:t>ABC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8BD6BE-09E2-4807-867E-EA5B98FF73A7}"/>
              </a:ext>
            </a:extLst>
          </p:cNvPr>
          <p:cNvSpPr txBox="1"/>
          <p:nvPr/>
        </p:nvSpPr>
        <p:spPr>
          <a:xfrm>
            <a:off x="9076888" y="822121"/>
            <a:ext cx="2694203" cy="2517593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BE" sz="1200" dirty="0"/>
              <a:t>ABC</a:t>
            </a:r>
          </a:p>
        </p:txBody>
      </p:sp>
    </p:spTree>
    <p:extLst>
      <p:ext uri="{BB962C8B-B14F-4D97-AF65-F5344CB8AC3E}">
        <p14:creationId xmlns:p14="http://schemas.microsoft.com/office/powerpoint/2010/main" val="2636390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A6B5A-7D7D-4E7E-9F2E-565D344E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ABC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8C7913-8DC6-4D80-A617-BA12739463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/>
              <a:t>ABC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83702-3F8B-4AB1-BB96-2C66B4F9AD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4735" y="41597"/>
            <a:ext cx="3843338" cy="323165"/>
          </a:xfrm>
        </p:spPr>
        <p:txBody>
          <a:bodyPr/>
          <a:lstStyle/>
          <a:p>
            <a:r>
              <a:rPr lang="en-US" dirty="0"/>
              <a:t>IFC</a:t>
            </a:r>
          </a:p>
          <a:p>
            <a:pPr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5460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41D137DA-D29C-4BC1-BFAB-B6CD1E8BC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941" y="4092559"/>
            <a:ext cx="9726795" cy="307777"/>
          </a:xfrm>
        </p:spPr>
        <p:txBody>
          <a:bodyPr/>
          <a:lstStyle/>
          <a:p>
            <a:r>
              <a:rPr lang="en-US" dirty="0"/>
              <a:t>Next IFC scheduled on XXX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4269FA0-4C14-4C34-90BA-77BCE13DB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End meeting at (time) </a:t>
            </a:r>
          </a:p>
        </p:txBody>
      </p:sp>
    </p:spTree>
    <p:extLst>
      <p:ext uri="{BB962C8B-B14F-4D97-AF65-F5344CB8AC3E}">
        <p14:creationId xmlns:p14="http://schemas.microsoft.com/office/powerpoint/2010/main" val="25435143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c90ee1e1-c015-415f-8aa1-dd21303cc84c"/>
  <p:tag name="NEWVI" val="true"/>
  <p:tag name="TEMPLATELASTEDITTED" val="2019-02-25 12:05 PM"/>
  <p:tag name="TEMPLATECREATED" val="2019-02-27 01:18 PM"/>
  <p:tag name="TEMPLATEVERSION" val="3"/>
  <p:tag name="BLUEONEFOURTHTITLEFONTCOLORFIXED" val="true"/>
  <p:tag name="DARKLAYOUTNAMESCHANGEDTOCONTRAST" val="true"/>
  <p:tag name="CTFIXED" val="Yes"/>
  <p:tag name="TEMPLATELASTEDITED" val="2020-04-14 01:33 PM"/>
  <p:tag name="MTBTACCENT" val="Accent1ColorBoldText"/>
  <p:tag name="THINKCELLPRESENTATIONDONOTDELETE" val="&lt;?xml version=&quot;1.0&quot; encoding=&quot;UTF-16&quot; standalone=&quot;yes&quot;?&gt;&lt;root reqver=&quot;25060&quot;&gt;&lt;version val=&quot;2824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1 %#d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GL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z9_f.d6YGbJCbK0.Pg2_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isclaimer-templa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.oZbb0sXNdu8BCibsgs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goWEzLgA0_64VDvMxGG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_9mniplMrafceMpP.Qw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4. Footno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bEQ8aI7AKzsdxigcAG3Z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Lvs1S2qnQw1aA01IUagl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LogoTex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CET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UyDlDqWonv3hoAx.p9Rs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9xgrPArEB1mEiMOhB5KG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RectangleLigh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3. Subtitl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guF4Gw2mJIhuiFXm5tK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TitleWhi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Xr8WAgv0cG5g7IkN2Knt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ubtitl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Documenttyp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L6CmfvtSan_sDYEJxPai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heme/theme1.xml><?xml version="1.0" encoding="utf-8"?>
<a:theme xmlns:a="http://schemas.openxmlformats.org/drawingml/2006/main" name="White">
  <a:themeElements>
    <a:clrScheme name="Scheme1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000000"/>
      </a:accent1>
      <a:accent2>
        <a:srgbClr val="E2141A"/>
      </a:accent2>
      <a:accent3>
        <a:srgbClr val="F9E819"/>
      </a:accent3>
      <a:accent4>
        <a:srgbClr val="566378"/>
      </a:accent4>
      <a:accent5>
        <a:srgbClr val="4C4A50"/>
      </a:accent5>
      <a:accent6>
        <a:srgbClr val="B2B4C0"/>
      </a:accent6>
      <a:hlink>
        <a:srgbClr val="0000FF"/>
      </a:hlink>
      <a:folHlink>
        <a:srgbClr val="800080"/>
      </a:folHlink>
    </a:clrScheme>
    <a:fontScheme name="Cust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" cap="sq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300"/>
          </a:spcBef>
          <a:spcAft>
            <a:spcPts val="300"/>
          </a:spcAft>
          <a:defRPr sz="1600" dirty="0" err="1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ap="flat">
          <a:solidFill>
            <a:schemeClr val="tx1"/>
          </a:solidFill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 w="6350">
          <a:noFill/>
          <a:miter lim="800000"/>
        </a:ln>
      </a:spPr>
      <a:bodyPr vert="horz" wrap="square" lIns="0" tIns="0" rIns="0" bIns="0" rtlCol="0">
        <a:noAutofit/>
      </a:bodyPr>
      <a:lstStyle>
        <a:defPPr algn="l">
          <a:spcBef>
            <a:spcPts val="300"/>
          </a:spcBef>
          <a:spcAft>
            <a:spcPts val="300"/>
          </a:spcAft>
          <a:buNone/>
          <a:defRPr sz="1600" dirty="0" smtClean="0"/>
        </a:defPPr>
      </a:lstStyle>
    </a:txDef>
  </a:objectDefaults>
  <a:extraClrSchemeLst>
    <a:extraClrScheme>
      <a:clrScheme name="Scheme1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000000"/>
        </a:accent1>
        <a:accent2>
          <a:srgbClr val="E2141A"/>
        </a:accent2>
        <a:accent3>
          <a:srgbClr val="F9E819"/>
        </a:accent3>
        <a:accent4>
          <a:srgbClr val="566378"/>
        </a:accent4>
        <a:accent5>
          <a:srgbClr val="4C4A50"/>
        </a:accent5>
        <a:accent6>
          <a:srgbClr val="B2B4C0"/>
        </a:accent6>
        <a:hlink>
          <a:srgbClr val="0000FF"/>
        </a:hlink>
        <a:folHlink>
          <a:srgbClr val="800080"/>
        </a:folHlink>
      </a:clrScheme>
    </a:extraClrScheme>
  </a:extraClrSchemeLst>
  <a:custClrLst>
    <a:custClr name="Dark Gray">
      <a:srgbClr val="4D4D4D"/>
    </a:custClr>
    <a:custClr name="Mid Gray">
      <a:srgbClr val="7F7F7F"/>
    </a:custClr>
    <a:custClr name="Light Gray">
      <a:srgbClr val="B3B3B3"/>
    </a:custClr>
    <a:custClr name="Super Light Gray">
      <a:srgbClr val="D0D0D0"/>
    </a:custClr>
    <a:custClr name="Pale Gray">
      <a:srgbClr val="E6E6E6"/>
    </a:custClr>
  </a:custClrLst>
  <a:extLst>
    <a:ext uri="{05A4C25C-085E-4340-85A3-A5531E510DB2}">
      <thm15:themeFamily xmlns:thm15="http://schemas.microsoft.com/office/thememl/2012/main" name="International COVID19 mobility impact &amp; initial responses 2020.04.14_1335.potx" id="{3619EB51-E3B2-48AA-BB93-1577FB620C3D}" vid="{4B580E13-EF60-426F-8398-83AEDCF37158}"/>
    </a:ext>
  </a:extLst>
</a:theme>
</file>

<file path=ppt/theme/theme2.xml><?xml version="1.0" encoding="utf-8"?>
<a:theme xmlns:a="http://schemas.openxmlformats.org/drawingml/2006/main" name="Office Theme">
  <a:themeElements>
    <a:clrScheme name="Custom Scheme">
      <a:dk1>
        <a:srgbClr val="000000"/>
      </a:dk1>
      <a:lt1>
        <a:srgbClr val="FFFFFF"/>
      </a:lt1>
      <a:dk2>
        <a:srgbClr val="051C2C"/>
      </a:dk2>
      <a:lt2>
        <a:srgbClr val="FFFFFF"/>
      </a:lt2>
      <a:accent1>
        <a:srgbClr val="051C2C"/>
      </a:accent1>
      <a:accent2>
        <a:srgbClr val="00A9F4"/>
      </a:accent2>
      <a:accent3>
        <a:srgbClr val="1F40E6"/>
      </a:accent3>
      <a:accent4>
        <a:srgbClr val="AAE6F0"/>
      </a:accent4>
      <a:accent5>
        <a:srgbClr val="3C96B4"/>
      </a:accent5>
      <a:accent6>
        <a:srgbClr val="AFC3FF"/>
      </a:accent6>
      <a:hlink>
        <a:srgbClr val="00A9F4"/>
      </a:hlink>
      <a:folHlink>
        <a:srgbClr val="00A9F4"/>
      </a:folHlink>
    </a:clrScheme>
    <a:fontScheme name="Custom Scheme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ustom Scheme">
      <a:dk1>
        <a:srgbClr val="000000"/>
      </a:dk1>
      <a:lt1>
        <a:srgbClr val="FFFFFF"/>
      </a:lt1>
      <a:dk2>
        <a:srgbClr val="051C2C"/>
      </a:dk2>
      <a:lt2>
        <a:srgbClr val="FFFFFF"/>
      </a:lt2>
      <a:accent1>
        <a:srgbClr val="051C2C"/>
      </a:accent1>
      <a:accent2>
        <a:srgbClr val="00A9F4"/>
      </a:accent2>
      <a:accent3>
        <a:srgbClr val="1F40E6"/>
      </a:accent3>
      <a:accent4>
        <a:srgbClr val="AAE6F0"/>
      </a:accent4>
      <a:accent5>
        <a:srgbClr val="3C96B4"/>
      </a:accent5>
      <a:accent6>
        <a:srgbClr val="AFC3FF"/>
      </a:accent6>
      <a:hlink>
        <a:srgbClr val="00A9F4"/>
      </a:hlink>
      <a:folHlink>
        <a:srgbClr val="00A9F4"/>
      </a:folHlink>
    </a:clrScheme>
    <a:fontScheme name="Custom Scheme2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3734569D44944A8AC53046DDAB8063" ma:contentTypeVersion="9" ma:contentTypeDescription="Een nieuw document maken." ma:contentTypeScope="" ma:versionID="18302dad5def54003fb400fddfbb194a">
  <xsd:schema xmlns:xsd="http://www.w3.org/2001/XMLSchema" xmlns:xs="http://www.w3.org/2001/XMLSchema" xmlns:p="http://schemas.microsoft.com/office/2006/metadata/properties" xmlns:ns2="e1b0156a-6ba5-4122-9a44-0458d56d67ec" xmlns:ns3="013cb021-cb8a-46b1-8ab0-1f7da058e14f" targetNamespace="http://schemas.microsoft.com/office/2006/metadata/properties" ma:root="true" ma:fieldsID="b68ff3bc8f2c4549c00bc3223020c863" ns2:_="" ns3:_="">
    <xsd:import namespace="e1b0156a-6ba5-4122-9a44-0458d56d67ec"/>
    <xsd:import namespace="013cb021-cb8a-46b1-8ab0-1f7da058e1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b0156a-6ba5-4122-9a44-0458d56d67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3cb021-cb8a-46b1-8ab0-1f7da058e14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2BC401-8A3F-4945-8DF7-B1996EF1AE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b0156a-6ba5-4122-9a44-0458d56d67ec"/>
    <ds:schemaRef ds:uri="013cb021-cb8a-46b1-8ab0-1f7da058e1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9B428F-0337-46D4-AD13-8DE88EF7F9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1DE451-1BDE-41AD-818C-447966D9489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13cb021-cb8a-46b1-8ab0-1f7da058e14f"/>
    <ds:schemaRef ds:uri="e1b0156a-6ba5-4122-9a44-0458d56d67e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</Words>
  <Application>Microsoft Office PowerPoint</Application>
  <PresentationFormat>Widescreen</PresentationFormat>
  <Paragraphs>31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Segoe UI</vt:lpstr>
      <vt:lpstr>Wingdings</vt:lpstr>
      <vt:lpstr>Arial</vt:lpstr>
      <vt:lpstr>White</vt:lpstr>
      <vt:lpstr>think-cell Slide</vt:lpstr>
      <vt:lpstr>Inter-Federal Committee  Testing and Tracing</vt:lpstr>
      <vt:lpstr>Agenda</vt:lpstr>
      <vt:lpstr>ABC</vt:lpstr>
      <vt:lpstr>ABC</vt:lpstr>
      <vt:lpstr>ABC</vt:lpstr>
      <vt:lpstr>End meeting at (time)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Inter-Federal Committee  testing and tracing</dc:title>
  <dc:subject/>
  <dc:creator/>
  <cp:keywords/>
  <dc:description/>
  <cp:lastModifiedBy/>
  <cp:revision>193</cp:revision>
  <dcterms:created xsi:type="dcterms:W3CDTF">2020-04-26T14:46:01Z</dcterms:created>
  <dcterms:modified xsi:type="dcterms:W3CDTF">2020-11-17T12:15:29Z</dcterms:modified>
  <cp:category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0x010100273734569D44944A8AC53046DDAB8063</vt:lpwstr>
  </property>
</Properties>
</file>