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7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60" r:id="rId7"/>
    <p:sldId id="259" r:id="rId8"/>
    <p:sldId id="257" r:id="rId9"/>
  </p:sldIdLst>
  <p:sldSz cx="12192000" cy="6858000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Semibold" panose="020B0706030804020204" pitchFamily="34" charset="0"/>
      <p:bold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.coppens@smals.be" initials="f" lastIdx="3" clrIdx="0">
    <p:extLst>
      <p:ext uri="{19B8F6BF-5375-455C-9EA6-DF929625EA0E}">
        <p15:presenceInfo xmlns:p15="http://schemas.microsoft.com/office/powerpoint/2012/main" userId="filip.coppens@smals.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70"/>
    <a:srgbClr val="07766F"/>
    <a:srgbClr val="B82400"/>
    <a:srgbClr val="0082BE"/>
    <a:srgbClr val="0087BE"/>
    <a:srgbClr val="0082B8"/>
    <a:srgbClr val="0082B4"/>
    <a:srgbClr val="0082AE"/>
    <a:srgbClr val="0078AE"/>
    <a:srgbClr val="0A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6517" autoAdjust="0"/>
  </p:normalViewPr>
  <p:slideViewPr>
    <p:cSldViewPr>
      <p:cViewPr varScale="1">
        <p:scale>
          <a:sx n="83" d="100"/>
          <a:sy n="83" d="100"/>
        </p:scale>
        <p:origin x="51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29A6-86A1-4C77-B3EB-5344DDC64EE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8987-2D7B-428C-91AE-04CA5E9407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4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72D4DB-24C3-43B8-8E4A-324AA65BA7B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4C6B6-9186-44B6-AEB1-8528D7C6E6E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A4C6B6-9186-44B6-AEB1-8528D7C6E6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63;g21a3bf64467_0_1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8168" y="0"/>
            <a:ext cx="4583832" cy="6872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11424" y="1772816"/>
            <a:ext cx="4355400" cy="556199"/>
          </a:xfrm>
        </p:spPr>
        <p:txBody>
          <a:bodyPr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911424" y="2480640"/>
            <a:ext cx="5904656" cy="1524424"/>
          </a:xfrm>
        </p:spPr>
        <p:txBody>
          <a:bodyPr/>
          <a:lstStyle>
            <a:lvl1pPr marL="0" indent="0">
              <a:buNone/>
              <a:defRPr sz="3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911424" y="4111358"/>
            <a:ext cx="3903062" cy="685794"/>
          </a:xfrm>
        </p:spPr>
        <p:txBody>
          <a:bodyPr/>
          <a:lstStyle>
            <a:lvl1pPr marL="0" indent="0">
              <a:buNone/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6" name="Google Shape;64;g21a3bf64467_0_16"/>
          <p:cNvPicPr preferRelativeResize="0"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3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70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7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Google Shape;19;p27"/>
          <p:cNvSpPr/>
          <p:nvPr userDrawn="1"/>
        </p:nvSpPr>
        <p:spPr>
          <a:xfrm rot="-5400000" flipH="1">
            <a:off x="1533999" y="1202999"/>
            <a:ext cx="34200" cy="1080000"/>
          </a:xfrm>
          <a:prstGeom prst="rect">
            <a:avLst/>
          </a:prstGeom>
          <a:solidFill>
            <a:schemeClr val="bg1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00000" y="1080000"/>
            <a:ext cx="4355400" cy="556199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911424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439996" y="2480640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7968568" y="2493216"/>
            <a:ext cx="3240000" cy="1524424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0" y="6173219"/>
            <a:ext cx="10793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27"/>
          <p:cNvSpPr/>
          <p:nvPr userDrawn="1"/>
        </p:nvSpPr>
        <p:spPr>
          <a:xfrm rot="-5400000" flipH="1">
            <a:off x="1533999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767408" y="99379"/>
            <a:ext cx="10873208" cy="881349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7408" y="1158945"/>
            <a:ext cx="10873208" cy="501427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13362" y="6186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5E81C5B-E51E-4F4D-B7E3-08B19F6B9E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18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27"/>
          <p:cNvSpPr/>
          <p:nvPr userDrawn="1"/>
        </p:nvSpPr>
        <p:spPr>
          <a:xfrm rot="-5400000" flipH="1">
            <a:off x="1537070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910305" y="190994"/>
            <a:ext cx="6624736" cy="810129"/>
          </a:xfrm>
        </p:spPr>
        <p:txBody>
          <a:bodyPr anchor="b"/>
          <a:lstStyle>
            <a:lvl1pPr marL="0" indent="0">
              <a:buNone/>
              <a:defRPr sz="36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0000" y="1138549"/>
            <a:ext cx="6624736" cy="503466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49263" indent="-268288">
              <a:lnSpc>
                <a:spcPct val="150000"/>
              </a:lnSpc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15963" indent="-266700">
              <a:lnSpc>
                <a:spcPct val="150000"/>
              </a:lnSpc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560543" y="1138549"/>
            <a:ext cx="4631457" cy="50346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394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CEC4900-20E7-4F34-A2E8-BC3C0F3E7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33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6384032" y="2271169"/>
            <a:ext cx="651595" cy="0"/>
          </a:xfrm>
          <a:prstGeom prst="line">
            <a:avLst/>
          </a:prstGeom>
          <a:ln w="38100">
            <a:solidFill>
              <a:srgbClr val="087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64;g21a3bf64467_0_16"/>
          <p:cNvPicPr preferRelativeResize="0"/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353116" y="6173219"/>
            <a:ext cx="1287500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6319272" y="2420888"/>
            <a:ext cx="5465360" cy="1564859"/>
          </a:xfrm>
        </p:spPr>
        <p:txBody>
          <a:bodyPr/>
          <a:lstStyle>
            <a:lvl1pPr marL="0" indent="0">
              <a:buNone/>
              <a:defRPr sz="3200" b="0" i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2024" y="1556793"/>
            <a:ext cx="5472608" cy="5346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SzPct val="100000"/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ǀ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087888" cy="685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811F3-C16F-4DB2-A42F-0DEC8D6A8B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1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9" y="1662116"/>
            <a:ext cx="11044767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DCA04C4-7ADA-432F-A002-BCCC0FF1BE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615" y="1662116"/>
            <a:ext cx="11044766" cy="2308224"/>
          </a:xfrm>
        </p:spPr>
        <p:txBody>
          <a:bodyPr anchor="ctr"/>
          <a:lstStyle>
            <a:lvl1pPr algn="ctr">
              <a:defRPr sz="36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93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5914744" y="1597028"/>
            <a:ext cx="5642258" cy="2800767"/>
            <a:chOff x="4444123" y="1916832"/>
            <a:chExt cx="4232333" cy="2801185"/>
          </a:xfrm>
        </p:grpSpPr>
        <p:pic>
          <p:nvPicPr>
            <p:cNvPr id="3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123" y="2812834"/>
              <a:ext cx="28654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80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0D0D0D"/>
                  </a:solidFill>
                </a:rPr>
                <a:t>frank.robben@mail.fgov.be </a:t>
              </a:r>
            </a:p>
            <a:p>
              <a:pPr>
                <a:defRPr/>
              </a:pPr>
              <a:endParaRPr lang="en-US" sz="1600" dirty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r>
                <a:rPr lang="fr-BE" sz="1600" dirty="0">
                  <a:solidFill>
                    <a:srgbClr val="0D0D0D"/>
                  </a:solidFill>
                  <a:sym typeface="Arial" charset="0"/>
                </a:rPr>
                <a:t>@</a:t>
              </a:r>
              <a:r>
                <a:rPr lang="fr-BE" sz="1600" dirty="0" err="1">
                  <a:solidFill>
                    <a:srgbClr val="0D0D0D"/>
                  </a:solidFill>
                  <a:sym typeface="Arial" charset="0"/>
                </a:rPr>
                <a:t>FrRobben</a:t>
              </a:r>
              <a:endParaRPr lang="fr-BE" sz="1600" dirty="0">
                <a:solidFill>
                  <a:srgbClr val="0D0D0D"/>
                </a:solidFill>
                <a:sym typeface="Arial" charset="0"/>
              </a:endParaRPr>
            </a:p>
            <a:p>
              <a:pPr>
                <a:defRPr/>
              </a:pPr>
              <a:endParaRPr lang="en-US" sz="1600" dirty="0">
                <a:solidFill>
                  <a:srgbClr val="0D0D0D"/>
                </a:solidFill>
                <a:sym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https://www.frankrobben.be</a:t>
              </a:r>
              <a:endParaRPr lang="en-GB" sz="1600" dirty="0">
                <a:solidFill>
                  <a:srgbClr val="7F7F7F"/>
                </a:solidFill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https://www.ehealth.fgov.be</a:t>
              </a:r>
              <a:endParaRPr lang="fr-BE" sz="1600" dirty="0">
                <a:solidFill>
                  <a:srgbClr val="7F7F7F"/>
                </a:solidFill>
                <a:sym typeface="Arial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7F7F7F"/>
                  </a:solidFill>
                  <a:sym typeface="Arial" charset="0"/>
                </a:rPr>
                <a:t>https://www.socialsecurity.be</a:t>
              </a:r>
            </a:p>
          </p:txBody>
        </p:sp>
      </p:grpSp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3">
            <a:grayscl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4" y="1268760"/>
            <a:ext cx="468637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E8C45B9B-DFA4-483C-9C7C-14663CA295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91206" y="3100910"/>
            <a:ext cx="256082" cy="2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3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7408" y="246929"/>
            <a:ext cx="10801200" cy="70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7408" y="1196753"/>
            <a:ext cx="10801200" cy="492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marL="449263" lvl="1" indent="-268288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7766F"/>
              </a:buClr>
              <a:buSzPct val="120000"/>
              <a:buFont typeface="Arial" panose="020B0604020202020204" pitchFamily="34" charset="0"/>
              <a:buChar char="ǀ"/>
            </a:pPr>
            <a:r>
              <a:rPr lang="en-US" altLang="en-US" dirty="0"/>
              <a:t>Second level</a:t>
            </a:r>
          </a:p>
          <a:p>
            <a:pPr marL="715963" lvl="2" indent="-2667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20000"/>
              <a:buFont typeface="Arial" panose="020B0604020202020204" pitchFamily="34" charset="0"/>
              <a:buChar char="ǀ"/>
            </a:pPr>
            <a:r>
              <a:rPr lang="en-US" alt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3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2A7D7-3B07-4F16-B17F-21A2F67651B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Google Shape;19;p27">
            <a:extLst>
              <a:ext uri="{FF2B5EF4-FFF2-40B4-BE49-F238E27FC236}">
                <a16:creationId xmlns:a16="http://schemas.microsoft.com/office/drawing/2014/main" id="{BC493BED-57B1-40DE-B74D-BB252ECBF9B2}"/>
              </a:ext>
            </a:extLst>
          </p:cNvPr>
          <p:cNvSpPr/>
          <p:nvPr userDrawn="1"/>
        </p:nvSpPr>
        <p:spPr>
          <a:xfrm rot="-5400000" flipH="1">
            <a:off x="1533999" y="529836"/>
            <a:ext cx="34200" cy="1080000"/>
          </a:xfrm>
          <a:prstGeom prst="rect">
            <a:avLst/>
          </a:prstGeom>
          <a:solidFill>
            <a:srgbClr val="07766F"/>
          </a:solidFill>
          <a:ln>
            <a:solidFill>
              <a:srgbClr val="07766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6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24" r:id="rId2"/>
    <p:sldLayoutId id="2147483914" r:id="rId3"/>
    <p:sldLayoutId id="2147483915" r:id="rId4"/>
    <p:sldLayoutId id="2147483916" r:id="rId5"/>
    <p:sldLayoutId id="2147483925" r:id="rId6"/>
    <p:sldLayoutId id="2147483910" r:id="rId7"/>
    <p:sldLayoutId id="2147483912" r:id="rId8"/>
    <p:sldLayoutId id="2147483913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altLang="en-US" sz="3600" b="0" i="0" kern="1200" dirty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None/>
        <a:defRPr lang="en-US" altLang="en-US" sz="24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66725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lang="en-US" altLang="en-US" sz="22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35013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lang="en-US" altLang="en-US" sz="20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lang="en-US" altLang="en-US" sz="16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lang="en-GB" altLang="en-US" sz="1600" kern="1200" dirty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19F39E3-06DF-4865-98C8-13F110CC9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CA2AA6-162E-429C-B328-7ACDA1771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92863B-F36C-44C3-B9F4-6C2A5E486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4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312E06-B9FC-4DF4-A492-B7B500705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93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D750A1A-8394-4EE2-94AD-B4078F185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44E3D54-C4CE-4FCA-9C0B-4F1BBB015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21B2A7D7-3B07-4F16-B17F-21A2F67651B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Afbeelding 1">
            <a:extLst>
              <a:ext uri="{FF2B5EF4-FFF2-40B4-BE49-F238E27FC236}">
                <a16:creationId xmlns:a16="http://schemas.microsoft.com/office/drawing/2014/main" id="{434B9A32-7CD2-4CDD-823C-B339FDB8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196752"/>
            <a:ext cx="8712968" cy="425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2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1E68275-0BE2-4CBA-8E69-0F48EA74A4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5200" y="6489703"/>
            <a:ext cx="1001184" cy="365125"/>
          </a:xfrm>
        </p:spPr>
        <p:txBody>
          <a:bodyPr/>
          <a:lstStyle/>
          <a:p>
            <a:fld id="{EF66DDCB-4F40-4F8C-A2FE-269D135B5A1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D5F2BB-EFFC-4F07-ABB3-D698FD90170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7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60C2606-1A68-4DED-83BF-23FC408EB1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2A7D7-3B07-4F16-B17F-21A2F67651B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163879"/>
      </p:ext>
    </p:extLst>
  </p:cSld>
  <p:clrMapOvr>
    <a:masterClrMapping/>
  </p:clrMapOvr>
</p:sld>
</file>

<file path=ppt/theme/theme1.xml><?xml version="1.0" encoding="utf-8"?>
<a:theme xmlns:a="http://schemas.openxmlformats.org/drawingml/2006/main" name="e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3C39FA842B41B17BCD9619DC6C91" ma:contentTypeVersion="0" ma:contentTypeDescription="Create a new document." ma:contentTypeScope="" ma:versionID="2c3f840e98522754814b395261ccf4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73df0eeabf3db2078929eed011e8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81C061-562A-42D4-BABC-0E3DD5B78D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B28A8A-1379-4D1A-BA80-BFC9B3535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805117F-3FE5-4EE0-A490-0B0AA2ACFC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4762</TotalTime>
  <Words>6</Words>
  <Application>Microsoft Office PowerPoint</Application>
  <PresentationFormat>Breedbeeld</PresentationFormat>
  <Paragraphs>6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Open Sans</vt:lpstr>
      <vt:lpstr>Open Sans Semibold</vt:lpstr>
      <vt:lpstr>eHealth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Sanne Miseur</cp:lastModifiedBy>
  <cp:revision>555</cp:revision>
  <cp:lastPrinted>2019-03-15T11:28:46Z</cp:lastPrinted>
  <dcterms:created xsi:type="dcterms:W3CDTF">2013-03-05T07:37:33Z</dcterms:created>
  <dcterms:modified xsi:type="dcterms:W3CDTF">2025-03-10T09:35:09Z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0x01010035343C39FA842B41B17BCD9619DC6C91</vt:lpwstr>
  </property>
</Properties>
</file>