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07" r:id="rId1"/>
  </p:sldMasterIdLst>
  <p:notesMasterIdLst>
    <p:notesMasterId r:id="rId6"/>
  </p:notesMasterIdLst>
  <p:handoutMasterIdLst>
    <p:handoutMasterId r:id="rId7"/>
  </p:handoutMasterIdLst>
  <p:sldIdLst>
    <p:sldId id="1414" r:id="rId2"/>
    <p:sldId id="1415" r:id="rId3"/>
    <p:sldId id="1416" r:id="rId4"/>
    <p:sldId id="1417" r:id="rId5"/>
  </p:sldIdLst>
  <p:sldSz cx="12192000" cy="6858000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ranky Vanhauwaert" initials="FV" lastIdx="4" clrIdx="0">
    <p:extLst>
      <p:ext uri="{19B8F6BF-5375-455C-9EA6-DF929625EA0E}">
        <p15:presenceInfo xmlns:p15="http://schemas.microsoft.com/office/powerpoint/2012/main" userId="S-1-5-21-136122031-3198374591-1304894904-115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7BE"/>
    <a:srgbClr val="005B85"/>
    <a:srgbClr val="0099D6"/>
    <a:srgbClr val="0082BE"/>
    <a:srgbClr val="0082B8"/>
    <a:srgbClr val="0082B4"/>
    <a:srgbClr val="0082AE"/>
    <a:srgbClr val="0078AE"/>
    <a:srgbClr val="0A78AE"/>
    <a:srgbClr val="0078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92" autoAdjust="0"/>
    <p:restoredTop sz="93452" autoAdjust="0"/>
  </p:normalViewPr>
  <p:slideViewPr>
    <p:cSldViewPr>
      <p:cViewPr varScale="1">
        <p:scale>
          <a:sx n="77" d="100"/>
          <a:sy n="77" d="100"/>
        </p:scale>
        <p:origin x="787" y="5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35107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58" d="100"/>
          <a:sy n="58" d="100"/>
        </p:scale>
        <p:origin x="3254" y="53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9963A8-760C-486B-97D3-9A1A32343ACB}" type="datetimeFigureOut">
              <a:rPr lang="en-US" smtClean="0"/>
              <a:t>9/26/2024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2455AD-D708-4BED-A8DD-C24DB34DEF0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07837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7472D4DB-24C3-43B8-8E4A-324AA65BA7B2}" type="datetimeFigureOut">
              <a:rPr lang="en-US"/>
              <a:pPr>
                <a:defRPr/>
              </a:pPr>
              <a:t>9/26/2024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B9A4C6B6-9186-44B6-AEB1-8528D7C6E6ED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8395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32160" y="1265211"/>
            <a:ext cx="10363200" cy="1470025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bg1">
                    <a:lumMod val="50000"/>
                  </a:schemeClr>
                </a:solidFill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  <a:endParaRPr lang="fr-B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00875" y="2774426"/>
            <a:ext cx="8534400" cy="895961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fr-BE" dirty="0"/>
          </a:p>
        </p:txBody>
      </p:sp>
      <p:grpSp>
        <p:nvGrpSpPr>
          <p:cNvPr id="6" name="Group 11"/>
          <p:cNvGrpSpPr>
            <a:grpSpLocks/>
          </p:cNvGrpSpPr>
          <p:nvPr userDrawn="1"/>
        </p:nvGrpSpPr>
        <p:grpSpPr bwMode="auto">
          <a:xfrm>
            <a:off x="6888087" y="3436545"/>
            <a:ext cx="5571705" cy="2800767"/>
            <a:chOff x="4496909" y="2676525"/>
            <a:chExt cx="4178779" cy="2802021"/>
          </a:xfrm>
        </p:grpSpPr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96909" y="3629091"/>
              <a:ext cx="290933" cy="3904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" name="TextBox 10"/>
            <p:cNvSpPr txBox="1">
              <a:spLocks noChangeArrowheads="1"/>
            </p:cNvSpPr>
            <p:nvPr userDrawn="1"/>
          </p:nvSpPr>
          <p:spPr bwMode="auto">
            <a:xfrm>
              <a:off x="4787900" y="2676525"/>
              <a:ext cx="3887788" cy="28020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>
                <a:defRPr/>
              </a:pPr>
              <a:endParaRPr lang="fr-BE" altLang="en-US" sz="1600" dirty="0">
                <a:solidFill>
                  <a:srgbClr val="0D0D0D"/>
                </a:solidFill>
                <a:latin typeface="+mn-lt"/>
                <a:cs typeface="Arial" pitchFamily="34" charset="0"/>
              </a:endParaRPr>
            </a:p>
            <a:p>
              <a:pPr>
                <a:defRPr/>
              </a:pPr>
              <a:endParaRPr lang="fr-BE" altLang="en-US" sz="1600" dirty="0">
                <a:solidFill>
                  <a:srgbClr val="0D0D0D"/>
                </a:solidFill>
                <a:latin typeface="+mn-lt"/>
                <a:cs typeface="Arial" pitchFamily="34" charset="0"/>
              </a:endParaRPr>
            </a:p>
            <a:p>
              <a:pPr>
                <a:defRPr/>
              </a:pPr>
              <a:endParaRPr lang="fr-BE" altLang="en-US" sz="1600" dirty="0">
                <a:solidFill>
                  <a:srgbClr val="0D0D0D"/>
                </a:solidFill>
                <a:latin typeface="+mn-lt"/>
                <a:cs typeface="Arial" pitchFamily="34" charset="0"/>
              </a:endParaRPr>
            </a:p>
            <a:p>
              <a:pPr>
                <a:defRPr/>
              </a:pPr>
              <a:endParaRPr lang="fr-BE" altLang="en-US" sz="1600" dirty="0">
                <a:solidFill>
                  <a:srgbClr val="0D0D0D"/>
                </a:solidFill>
                <a:latin typeface="+mn-lt"/>
                <a:cs typeface="Arial" pitchFamily="34" charset="0"/>
              </a:endParaRPr>
            </a:p>
            <a:p>
              <a:pPr>
                <a:defRPr/>
              </a:pPr>
              <a:r>
                <a:rPr lang="fr-BE" altLang="en-US" sz="1600" dirty="0">
                  <a:latin typeface="+mn-lt"/>
                  <a:cs typeface="Arial" pitchFamily="34" charset="0"/>
                </a:rPr>
                <a:t>frank.robben@mail.fgov.be </a:t>
              </a:r>
            </a:p>
            <a:p>
              <a:pPr>
                <a:defRPr/>
              </a:pPr>
              <a:endParaRPr lang="fr-BE" altLang="en-US" sz="1600" dirty="0">
                <a:latin typeface="+mn-lt"/>
                <a:cs typeface="Arial" pitchFamily="34" charset="0"/>
                <a:sym typeface="Arial" pitchFamily="34" charset="0"/>
              </a:endParaRPr>
            </a:p>
            <a:p>
              <a:pPr>
                <a:defRPr/>
              </a:pPr>
              <a:r>
                <a:rPr lang="fr-BE" altLang="en-US" sz="1600" dirty="0">
                  <a:latin typeface="+mn-lt"/>
                  <a:cs typeface="Arial" pitchFamily="34" charset="0"/>
                  <a:sym typeface="Arial" pitchFamily="34" charset="0"/>
                </a:rPr>
                <a:t>@FrRobben</a:t>
              </a:r>
            </a:p>
            <a:p>
              <a:pPr>
                <a:defRPr/>
              </a:pPr>
              <a:endParaRPr lang="fr-BE" altLang="en-US" sz="1600" dirty="0">
                <a:latin typeface="+mn-lt"/>
                <a:cs typeface="Arial" pitchFamily="34" charset="0"/>
                <a:sym typeface="Arial" pitchFamily="34" charset="0"/>
              </a:endParaRPr>
            </a:p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fr-BE" altLang="en-US" sz="1600" kern="1200" dirty="0">
                  <a:solidFill>
                    <a:schemeClr val="tx1"/>
                  </a:solidFill>
                  <a:latin typeface="+mn-lt"/>
                  <a:ea typeface="+mn-ea"/>
                  <a:cs typeface="Arial" pitchFamily="34" charset="0"/>
                  <a:sym typeface="Arial" pitchFamily="34" charset="0"/>
                </a:rPr>
                <a:t>https://www.frankrobben.be</a:t>
              </a:r>
              <a:endParaRPr lang="fr-BE" altLang="en-US" sz="1600" kern="1200" dirty="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endParaRPr>
            </a:p>
            <a:p>
              <a:pPr>
                <a:defRPr/>
              </a:pPr>
              <a:r>
                <a:rPr lang="nl-BE" altLang="en-US" sz="1600" dirty="0">
                  <a:latin typeface="+mn-lt"/>
                  <a:cs typeface="Arial" pitchFamily="34" charset="0"/>
                  <a:sym typeface="Arial" pitchFamily="34" charset="0"/>
                </a:rPr>
                <a:t>https://www.ksz.fgov.be</a:t>
              </a:r>
              <a:endParaRPr lang="fr-BE" altLang="en-US" sz="1600" dirty="0">
                <a:latin typeface="+mn-lt"/>
                <a:cs typeface="Arial" pitchFamily="34" charset="0"/>
                <a:sym typeface="Arial" pitchFamily="34" charset="0"/>
              </a:endParaRPr>
            </a:p>
            <a:p>
              <a:pPr>
                <a:defRPr/>
              </a:pPr>
              <a:r>
                <a:rPr lang="fr-BE" altLang="en-US" sz="1600" dirty="0">
                  <a:latin typeface="+mn-lt"/>
                  <a:cs typeface="Arial" pitchFamily="34" charset="0"/>
                  <a:sym typeface="Arial" pitchFamily="34" charset="0"/>
                </a:rPr>
                <a:t>https://www.ehealth.fgov.be</a:t>
              </a:r>
            </a:p>
          </p:txBody>
        </p:sp>
      </p:grpSp>
      <p:pic>
        <p:nvPicPr>
          <p:cNvPr id="8" name="Picture 13">
            <a:extLst>
              <a:ext uri="{FF2B5EF4-FFF2-40B4-BE49-F238E27FC236}">
                <a16:creationId xmlns:a16="http://schemas.microsoft.com/office/drawing/2014/main" id="{3DBD84FE-60AA-46AC-A701-3E717886BB6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999187" y="4941168"/>
            <a:ext cx="256082" cy="2560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3437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95400" y="1052736"/>
            <a:ext cx="10887000" cy="5256584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 marL="622300" indent="-266700">
              <a:defRPr sz="2200"/>
            </a:lvl2pPr>
            <a:lvl3pPr marL="809625" indent="-187325">
              <a:defRPr sz="1800"/>
            </a:lvl3pPr>
            <a:lvl4pPr marL="1076325" indent="-266700">
              <a:defRPr sz="1600"/>
            </a:lvl4pPr>
            <a:lvl5pPr marL="1254125" indent="-177800"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r-BE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91360" y="6453346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BE" dirty="0"/>
              <a:t> </a:t>
            </a:r>
            <a:fld id="{30A9230E-FFBB-4CCB-ABD7-198084EDE768}" type="slidenum">
              <a:rPr lang="fr-BE" smtClean="0"/>
              <a:pPr/>
              <a:t>‹nr.›</a:t>
            </a:fld>
            <a:r>
              <a:rPr lang="fr-BE" dirty="0"/>
              <a:t> </a:t>
            </a:r>
          </a:p>
        </p:txBody>
      </p:sp>
      <p:sp>
        <p:nvSpPr>
          <p:cNvPr id="5" name="Title Placeholder 1"/>
          <p:cNvSpPr>
            <a:spLocks noGrp="1"/>
          </p:cNvSpPr>
          <p:nvPr>
            <p:ph type="title"/>
          </p:nvPr>
        </p:nvSpPr>
        <p:spPr>
          <a:xfrm>
            <a:off x="695400" y="188640"/>
            <a:ext cx="10887000" cy="7920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11750397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without titl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07368" y="1063627"/>
            <a:ext cx="5589149" cy="5245697"/>
          </a:xfrm>
          <a:prstGeom prst="rect">
            <a:avLst/>
          </a:prstGeom>
        </p:spPr>
        <p:txBody>
          <a:bodyPr/>
          <a:lstStyle>
            <a:lvl1pPr marL="228600" indent="-228600">
              <a:defRPr sz="2000"/>
            </a:lvl1pPr>
            <a:lvl2pPr marL="457200" indent="-228600">
              <a:spcBef>
                <a:spcPts val="600"/>
              </a:spcBef>
              <a:defRPr sz="1800"/>
            </a:lvl2pPr>
            <a:lvl3pPr marL="685800" indent="-228600">
              <a:spcBef>
                <a:spcPts val="600"/>
              </a:spcBef>
              <a:defRPr sz="1600"/>
            </a:lvl3pPr>
            <a:lvl4pPr marL="914400" indent="-228600">
              <a:spcBef>
                <a:spcPts val="600"/>
              </a:spcBef>
              <a:defRPr sz="1600"/>
            </a:lvl4pPr>
            <a:lvl5pPr marL="1143000" indent="-228600">
              <a:spcBef>
                <a:spcPts val="600"/>
              </a:spcBef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r-BE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6193371" y="1063626"/>
            <a:ext cx="5589149" cy="5234811"/>
          </a:xfrm>
          <a:prstGeom prst="rect">
            <a:avLst/>
          </a:prstGeom>
        </p:spPr>
        <p:txBody>
          <a:bodyPr/>
          <a:lstStyle>
            <a:lvl1pPr marL="228600" indent="-228600">
              <a:defRPr sz="2000"/>
            </a:lvl1pPr>
            <a:lvl2pPr marL="457200" indent="-228600">
              <a:spcBef>
                <a:spcPts val="600"/>
              </a:spcBef>
              <a:defRPr sz="1800"/>
            </a:lvl2pPr>
            <a:lvl3pPr marL="685800" indent="-228600">
              <a:spcBef>
                <a:spcPts val="600"/>
              </a:spcBef>
              <a:defRPr sz="1600"/>
            </a:lvl3pPr>
            <a:lvl4pPr marL="914400" indent="-228600">
              <a:spcBef>
                <a:spcPts val="600"/>
              </a:spcBef>
              <a:defRPr sz="1600"/>
            </a:lvl4pPr>
            <a:lvl5pPr marL="1143000" indent="-228600">
              <a:spcBef>
                <a:spcPts val="600"/>
              </a:spcBef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r-BE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4691360" y="6453346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A9230E-FFBB-4CCB-ABD7-198084EDE768}" type="slidenum">
              <a:rPr lang="fr-BE" smtClean="0"/>
              <a:pPr/>
              <a:t>‹nr.›</a:t>
            </a:fld>
            <a:endParaRPr lang="fr-BE" dirty="0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407368" y="124161"/>
            <a:ext cx="11449277" cy="8388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35320190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91360" y="6453346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BE" dirty="0"/>
              <a:t> </a:t>
            </a:r>
            <a:fld id="{30A9230E-FFBB-4CCB-ABD7-198084EDE768}" type="slidenum">
              <a:rPr lang="fr-BE" smtClean="0"/>
              <a:pPr/>
              <a:t>‹nr.›</a:t>
            </a:fld>
            <a:r>
              <a:rPr lang="fr-BE" dirty="0"/>
              <a:t> </a:t>
            </a:r>
          </a:p>
        </p:txBody>
      </p:sp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407368" y="188640"/>
            <a:ext cx="11305256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40548449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91360" y="6453346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BE" dirty="0"/>
              <a:t> </a:t>
            </a:r>
            <a:fld id="{30A9230E-FFBB-4CCB-ABD7-198084EDE768}" type="slidenum">
              <a:rPr lang="fr-BE" smtClean="0"/>
              <a:pPr/>
              <a:t>‹nr.›</a:t>
            </a:fld>
            <a:r>
              <a:rPr lang="fr-BE" dirty="0"/>
              <a:t> </a:t>
            </a:r>
          </a:p>
        </p:txBody>
      </p:sp>
      <p:sp>
        <p:nvSpPr>
          <p:cNvPr id="3" name="Rectangle 2"/>
          <p:cNvSpPr/>
          <p:nvPr userDrawn="1"/>
        </p:nvSpPr>
        <p:spPr>
          <a:xfrm>
            <a:off x="10719" y="836712"/>
            <a:ext cx="12162462" cy="14401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8881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ussen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4"/>
          <p:cNvSpPr txBox="1">
            <a:spLocks noChangeArrowheads="1"/>
          </p:cNvSpPr>
          <p:nvPr userDrawn="1"/>
        </p:nvSpPr>
        <p:spPr bwMode="auto">
          <a:xfrm>
            <a:off x="573618" y="1662114"/>
            <a:ext cx="11044767" cy="2308225"/>
          </a:xfrm>
          <a:prstGeom prst="rect">
            <a:avLst/>
          </a:prstGeom>
          <a:noFill/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endParaRPr lang="nl-BE" altLang="en-US" sz="4800">
              <a:solidFill>
                <a:srgbClr val="0087BE"/>
              </a:solidFill>
            </a:endParaRPr>
          </a:p>
          <a:p>
            <a:pPr algn="ctr" eaLnBrk="1" hangingPunct="1">
              <a:defRPr/>
            </a:pPr>
            <a:endParaRPr lang="nl-BE" altLang="en-US" sz="4800">
              <a:solidFill>
                <a:srgbClr val="0087BE"/>
              </a:solidFill>
            </a:endParaRPr>
          </a:p>
          <a:p>
            <a:pPr algn="ctr" eaLnBrk="1" hangingPunct="1">
              <a:defRPr/>
            </a:pPr>
            <a:endParaRPr lang="nl-BE" altLang="en-US" sz="4800">
              <a:solidFill>
                <a:srgbClr val="0087BE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66DDCB-4F40-4F8C-A2FE-269D135B5A13}" type="slidenum">
              <a:rPr lang="en-GB"/>
              <a:pPr>
                <a:defRPr/>
              </a:pPr>
              <a:t>‹nr.›</a:t>
            </a:fld>
            <a:endParaRPr lang="en-GB" dirty="0"/>
          </a:p>
        </p:txBody>
      </p:sp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591376" y="1662115"/>
            <a:ext cx="11044767" cy="2308224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 lang="fr-BE" sz="3599" kern="1200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bg1">
                    <a:lumMod val="50000"/>
                  </a:schemeClr>
                </a:solidFill>
                <a:latin typeface="+mn-lt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18053703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angepaste indel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EE9E2E1-3E13-47B7-AA27-DA85A3C5161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grayscl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063552" y="1340939"/>
            <a:ext cx="4524132" cy="417612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</p:pic>
      <p:grpSp>
        <p:nvGrpSpPr>
          <p:cNvPr id="2" name="Groep 1">
            <a:extLst>
              <a:ext uri="{FF2B5EF4-FFF2-40B4-BE49-F238E27FC236}">
                <a16:creationId xmlns:a16="http://schemas.microsoft.com/office/drawing/2014/main" id="{5E2B3136-00DF-4573-9093-6A7D553D0DEA}"/>
              </a:ext>
            </a:extLst>
          </p:cNvPr>
          <p:cNvGrpSpPr/>
          <p:nvPr userDrawn="1"/>
        </p:nvGrpSpPr>
        <p:grpSpPr>
          <a:xfrm>
            <a:off x="6888088" y="1772816"/>
            <a:ext cx="4624520" cy="2800767"/>
            <a:chOff x="6110430" y="2132863"/>
            <a:chExt cx="4624520" cy="2800767"/>
          </a:xfrm>
        </p:grpSpPr>
        <p:grpSp>
          <p:nvGrpSpPr>
            <p:cNvPr id="5" name="Group 11">
              <a:extLst>
                <a:ext uri="{FF2B5EF4-FFF2-40B4-BE49-F238E27FC236}">
                  <a16:creationId xmlns:a16="http://schemas.microsoft.com/office/drawing/2014/main" id="{485B8703-CEF2-472C-A197-7EFD9FA821D8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6110430" y="2132863"/>
              <a:ext cx="4624520" cy="2800767"/>
              <a:chOff x="4406900" y="2676525"/>
              <a:chExt cx="4268788" cy="2802021"/>
            </a:xfrm>
          </p:grpSpPr>
          <p:pic>
            <p:nvPicPr>
              <p:cNvPr id="6" name="Picture 10">
                <a:extLst>
                  <a:ext uri="{FF2B5EF4-FFF2-40B4-BE49-F238E27FC236}">
                    <a16:creationId xmlns:a16="http://schemas.microsoft.com/office/drawing/2014/main" id="{50EDC845-FFB1-4EAF-9B2D-EF90AE4006C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406900" y="3629091"/>
                <a:ext cx="380943" cy="39046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7" name="TextBox 12">
                <a:extLst>
                  <a:ext uri="{FF2B5EF4-FFF2-40B4-BE49-F238E27FC236}">
                    <a16:creationId xmlns:a16="http://schemas.microsoft.com/office/drawing/2014/main" id="{665A9F1E-01F2-488D-A770-4728805B23D2}"/>
                  </a:ext>
                </a:extLst>
              </p:cNvPr>
              <p:cNvSpPr txBox="1">
                <a:spLocks noChangeArrowheads="1"/>
              </p:cNvSpPr>
              <p:nvPr userDrawn="1"/>
            </p:nvSpPr>
            <p:spPr bwMode="auto">
              <a:xfrm>
                <a:off x="4787900" y="2676525"/>
                <a:ext cx="3887788" cy="28020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>
                  <a:defRPr/>
                </a:pPr>
                <a:endParaRPr lang="fr-BE" altLang="en-US" sz="1600" dirty="0">
                  <a:solidFill>
                    <a:srgbClr val="0D0D0D"/>
                  </a:solidFill>
                  <a:latin typeface="+mn-lt"/>
                  <a:cs typeface="Arial" pitchFamily="34" charset="0"/>
                </a:endParaRPr>
              </a:p>
              <a:p>
                <a:pPr>
                  <a:defRPr/>
                </a:pPr>
                <a:endParaRPr lang="fr-BE" altLang="en-US" sz="1600" dirty="0">
                  <a:solidFill>
                    <a:srgbClr val="0D0D0D"/>
                  </a:solidFill>
                  <a:latin typeface="+mn-lt"/>
                  <a:cs typeface="Arial" pitchFamily="34" charset="0"/>
                </a:endParaRPr>
              </a:p>
              <a:p>
                <a:pPr>
                  <a:defRPr/>
                </a:pPr>
                <a:endParaRPr lang="fr-BE" altLang="en-US" sz="1600" dirty="0">
                  <a:solidFill>
                    <a:srgbClr val="0D0D0D"/>
                  </a:solidFill>
                  <a:latin typeface="+mn-lt"/>
                  <a:cs typeface="Arial" pitchFamily="34" charset="0"/>
                </a:endParaRPr>
              </a:p>
              <a:p>
                <a:pPr>
                  <a:defRPr/>
                </a:pPr>
                <a:endParaRPr lang="fr-BE" altLang="en-US" sz="1600" dirty="0">
                  <a:solidFill>
                    <a:srgbClr val="0D0D0D"/>
                  </a:solidFill>
                  <a:latin typeface="+mn-lt"/>
                  <a:cs typeface="Arial" pitchFamily="34" charset="0"/>
                </a:endParaRPr>
              </a:p>
              <a:p>
                <a:pPr>
                  <a:defRPr/>
                </a:pPr>
                <a:r>
                  <a:rPr lang="nl-BE" sz="1600" dirty="0">
                    <a:latin typeface="+mn-lt"/>
                    <a:cs typeface="Arial" pitchFamily="34" charset="0"/>
                  </a:rPr>
                  <a:t>frank.robben@mail.fgov.be </a:t>
                </a:r>
              </a:p>
              <a:p>
                <a:pPr>
                  <a:defRPr/>
                </a:pPr>
                <a:endParaRPr lang="fr-BE" altLang="en-US" sz="1600" dirty="0">
                  <a:latin typeface="+mn-lt"/>
                  <a:cs typeface="Arial" pitchFamily="34" charset="0"/>
                  <a:sym typeface="Arial" pitchFamily="34" charset="0"/>
                </a:endParaRPr>
              </a:p>
              <a:p>
                <a:pPr>
                  <a:defRPr/>
                </a:pPr>
                <a:r>
                  <a:rPr lang="nl-BE" sz="1600" dirty="0">
                    <a:latin typeface="+mn-lt"/>
                    <a:cs typeface="Arial" pitchFamily="34" charset="0"/>
                    <a:sym typeface="Arial" pitchFamily="34" charset="0"/>
                  </a:rPr>
                  <a:t>@</a:t>
                </a:r>
                <a:r>
                  <a:rPr lang="nl-BE" sz="1600" dirty="0" err="1">
                    <a:latin typeface="+mn-lt"/>
                    <a:cs typeface="Arial" pitchFamily="34" charset="0"/>
                    <a:sym typeface="Arial" pitchFamily="34" charset="0"/>
                  </a:rPr>
                  <a:t>FrRobben</a:t>
                </a:r>
                <a:endParaRPr lang="nl-BE" sz="1600" dirty="0">
                  <a:latin typeface="+mn-lt"/>
                  <a:cs typeface="Arial" pitchFamily="34" charset="0"/>
                  <a:sym typeface="Arial" pitchFamily="34" charset="0"/>
                </a:endParaRPr>
              </a:p>
              <a:p>
                <a:pPr>
                  <a:defRPr/>
                </a:pPr>
                <a:endParaRPr lang="fr-BE" altLang="en-US" sz="1600" dirty="0">
                  <a:latin typeface="+mn-lt"/>
                  <a:cs typeface="Arial" pitchFamily="34" charset="0"/>
                  <a:sym typeface="Arial" pitchFamily="34" charset="0"/>
                </a:endParaRPr>
              </a:p>
              <a:p>
                <a:pPr>
                  <a:defRPr/>
                </a:pPr>
                <a:r>
                  <a:rPr lang="nl-BE" sz="1600" dirty="0">
                    <a:latin typeface="+mn-lt"/>
                    <a:cs typeface="Arial" pitchFamily="34" charset="0"/>
                    <a:sym typeface="Arial" pitchFamily="34" charset="0"/>
                  </a:rPr>
                  <a:t>https://www.frankrobben.be</a:t>
                </a:r>
              </a:p>
              <a:p>
                <a:pPr>
                  <a:defRPr/>
                </a:pPr>
                <a:r>
                  <a:rPr lang="nl-BE" sz="1600" dirty="0">
                    <a:latin typeface="+mn-lt"/>
                    <a:cs typeface="Arial" pitchFamily="34" charset="0"/>
                    <a:sym typeface="Arial" pitchFamily="34" charset="0"/>
                  </a:rPr>
                  <a:t>https://www.ksz.fgov.be</a:t>
                </a:r>
              </a:p>
              <a:p>
                <a:pPr>
                  <a:defRPr/>
                </a:pPr>
                <a:r>
                  <a:rPr lang="nl-BE" sz="1600" dirty="0">
                    <a:latin typeface="+mn-lt"/>
                    <a:cs typeface="Arial" pitchFamily="34" charset="0"/>
                    <a:sym typeface="Arial" pitchFamily="34" charset="0"/>
                  </a:rPr>
                  <a:t>https://www.ehealth.fgov.be</a:t>
                </a:r>
              </a:p>
            </p:txBody>
          </p:sp>
        </p:grpSp>
        <p:pic>
          <p:nvPicPr>
            <p:cNvPr id="9" name="Picture 13">
              <a:extLst>
                <a:ext uri="{FF2B5EF4-FFF2-40B4-BE49-F238E27FC236}">
                  <a16:creationId xmlns:a16="http://schemas.microsoft.com/office/drawing/2014/main" id="{810890A6-46E3-4C1D-AEF3-CEB1D3E621F1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/>
            <a:stretch>
              <a:fillRect/>
            </a:stretch>
          </p:blipFill>
          <p:spPr>
            <a:xfrm>
              <a:off x="6188733" y="3645024"/>
              <a:ext cx="256082" cy="25608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7469697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609599" y="188640"/>
            <a:ext cx="10962851" cy="7596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fr-BE" dirty="0"/>
          </a:p>
        </p:txBody>
      </p:sp>
      <p:sp>
        <p:nvSpPr>
          <p:cNvPr id="9" name="Text Placeholder 2"/>
          <p:cNvSpPr>
            <a:spLocks noGrp="1"/>
          </p:cNvSpPr>
          <p:nvPr>
            <p:ph type="body" idx="1"/>
          </p:nvPr>
        </p:nvSpPr>
        <p:spPr>
          <a:xfrm>
            <a:off x="609600" y="1052738"/>
            <a:ext cx="10972800" cy="54726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r-BE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91360" y="6525344"/>
            <a:ext cx="2844800" cy="29312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BE" dirty="0"/>
              <a:t> </a:t>
            </a:r>
            <a:fld id="{30A9230E-FFBB-4CCB-ABD7-198084EDE768}" type="slidenum">
              <a:rPr lang="fr-BE" smtClean="0"/>
              <a:pPr/>
              <a:t>‹nr.›</a:t>
            </a:fld>
            <a:r>
              <a:rPr lang="fr-BE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465335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8" r:id="rId1"/>
    <p:sldLayoutId id="2147483909" r:id="rId2"/>
    <p:sldLayoutId id="2147483918" r:id="rId3"/>
    <p:sldLayoutId id="2147483911" r:id="rId4"/>
    <p:sldLayoutId id="2147483912" r:id="rId5"/>
    <p:sldLayoutId id="2147483917" r:id="rId6"/>
    <p:sldLayoutId id="2147483919" r:id="rId7"/>
  </p:sldLayoutIdLst>
  <p:hf hdr="0" ftr="0" dt="0"/>
  <p:txStyles>
    <p:titleStyle>
      <a:lvl1pPr algn="ctr" defTabSz="914384" rtl="0" eaLnBrk="1" latinLnBrk="0" hangingPunct="1">
        <a:spcBef>
          <a:spcPct val="0"/>
        </a:spcBef>
        <a:buNone/>
        <a:defRPr sz="3599" kern="1200">
          <a:solidFill>
            <a:schemeClr val="bg1">
              <a:lumMod val="50000"/>
            </a:schemeClr>
          </a:solidFill>
          <a:latin typeface="+mn-lt"/>
          <a:ea typeface="+mj-ea"/>
          <a:cs typeface="Arial" panose="020B0604020202020204" pitchFamily="34" charset="0"/>
        </a:defRPr>
      </a:lvl1pPr>
    </p:titleStyle>
    <p:bodyStyle>
      <a:lvl1pPr marL="342894" indent="-342894" algn="l" defTabSz="914384" rtl="0" eaLnBrk="1" latinLnBrk="0" hangingPunct="1">
        <a:spcBef>
          <a:spcPct val="20000"/>
        </a:spcBef>
        <a:buFont typeface="Arial" panose="020B0604020202020204" pitchFamily="34" charset="0"/>
        <a:buChar char="•"/>
        <a:defRPr lang="en-US" sz="24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742937" indent="-285746" algn="l" defTabSz="914384" rtl="0" eaLnBrk="1" latinLnBrk="0" hangingPunct="1">
        <a:spcBef>
          <a:spcPct val="20000"/>
        </a:spcBef>
        <a:buFont typeface="Arial" panose="020B0604020202020204" pitchFamily="34" charset="0"/>
        <a:buChar char="–"/>
        <a:defRPr lang="en-US" sz="20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2980" indent="-228596" algn="l" defTabSz="914384" rtl="0" eaLnBrk="1" latinLnBrk="0" hangingPunct="1">
        <a:spcBef>
          <a:spcPct val="20000"/>
        </a:spcBef>
        <a:buFont typeface="Arial" panose="020B0604020202020204" pitchFamily="34" charset="0"/>
        <a:buChar char="•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173" indent="-228596" algn="l" defTabSz="914384" rtl="0" eaLnBrk="1" latinLnBrk="0" hangingPunct="1">
        <a:spcBef>
          <a:spcPct val="20000"/>
        </a:spcBef>
        <a:buFont typeface="Arial" panose="020B0604020202020204" pitchFamily="34" charset="0"/>
        <a:buChar char="–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364" indent="-228596" algn="l" defTabSz="914384" rtl="0" eaLnBrk="1" latinLnBrk="0" hangingPunct="1">
        <a:spcBef>
          <a:spcPct val="20000"/>
        </a:spcBef>
        <a:buFont typeface="Arial" panose="020B0604020202020204" pitchFamily="34" charset="0"/>
        <a:buChar char="»"/>
        <a:defRPr lang="fr-BE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557" indent="-228596" algn="l" defTabSz="914384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50" indent="-228596" algn="l" defTabSz="914384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41" indent="-228596" algn="l" defTabSz="914384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33" indent="-228596" algn="l" defTabSz="914384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38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92" algn="l" defTabSz="91438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84" algn="l" defTabSz="91438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77" algn="l" defTabSz="91438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67" algn="l" defTabSz="91438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61" algn="l" defTabSz="91438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52" algn="l" defTabSz="91438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43" algn="l" defTabSz="91438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37" algn="l" defTabSz="91438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8FCC915B-7544-43D5-B897-28C8AE2D932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Ondertitel 4">
            <a:extLst>
              <a:ext uri="{FF2B5EF4-FFF2-40B4-BE49-F238E27FC236}">
                <a16:creationId xmlns:a16="http://schemas.microsoft.com/office/drawing/2014/main" id="{264A31C1-8712-416E-A121-B0DD2C61A54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14338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jdelijke aanduiding voor inhoud 8">
            <a:extLst>
              <a:ext uri="{FF2B5EF4-FFF2-40B4-BE49-F238E27FC236}">
                <a16:creationId xmlns:a16="http://schemas.microsoft.com/office/drawing/2014/main" id="{EDE14363-0D6C-45CB-B280-5F256F5B00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4C975A4-42F5-41C7-AADB-BE64C706628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fr-BE"/>
              <a:t> </a:t>
            </a:r>
            <a:fld id="{30A9230E-FFBB-4CCB-ABD7-198084EDE768}" type="slidenum">
              <a:rPr lang="fr-BE" smtClean="0"/>
              <a:pPr/>
              <a:t>2</a:t>
            </a:fld>
            <a:r>
              <a:rPr lang="fr-BE"/>
              <a:t> </a:t>
            </a:r>
            <a:endParaRPr lang="fr-BE" dirty="0"/>
          </a:p>
        </p:txBody>
      </p:sp>
      <p:sp>
        <p:nvSpPr>
          <p:cNvPr id="8" name="Titel 7">
            <a:extLst>
              <a:ext uri="{FF2B5EF4-FFF2-40B4-BE49-F238E27FC236}">
                <a16:creationId xmlns:a16="http://schemas.microsoft.com/office/drawing/2014/main" id="{018CE5A9-00AD-4267-976E-05E9D38944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86913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7CFD064-8554-48FF-BB3F-8C6D0380C99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F66DDCB-4F40-4F8C-A2FE-269D135B5A13}" type="slidenum">
              <a:rPr lang="en-GB" smtClean="0"/>
              <a:pPr>
                <a:defRPr/>
              </a:pPr>
              <a:t>3</a:t>
            </a:fld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4AC4CB1-8DEA-4EC4-92B9-E95978C42F3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3618" y="1662115"/>
            <a:ext cx="11044767" cy="2308224"/>
          </a:xfrm>
        </p:spPr>
        <p:txBody>
          <a:bodyPr/>
          <a:lstStyle/>
          <a:p>
            <a:endParaRPr lang="en-BE" dirty="0"/>
          </a:p>
        </p:txBody>
      </p:sp>
    </p:spTree>
    <p:extLst>
      <p:ext uri="{BB962C8B-B14F-4D97-AF65-F5344CB8AC3E}">
        <p14:creationId xmlns:p14="http://schemas.microsoft.com/office/powerpoint/2010/main" val="18574130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nummer 1">
            <a:extLst>
              <a:ext uri="{FF2B5EF4-FFF2-40B4-BE49-F238E27FC236}">
                <a16:creationId xmlns:a16="http://schemas.microsoft.com/office/drawing/2014/main" id="{B3A7DA0E-F56E-4BA0-AB93-55DD5CDC1CDF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4691360" y="6453346"/>
            <a:ext cx="2844800" cy="365125"/>
          </a:xfrm>
        </p:spPr>
        <p:txBody>
          <a:bodyPr/>
          <a:lstStyle/>
          <a:p>
            <a:r>
              <a:rPr lang="fr-BE"/>
              <a:t> </a:t>
            </a:r>
            <a:fld id="{30A9230E-FFBB-4CCB-ABD7-198084EDE768}" type="slidenum">
              <a:rPr lang="fr-BE" smtClean="0"/>
              <a:pPr/>
              <a:t>4</a:t>
            </a:fld>
            <a:r>
              <a:rPr lang="fr-BE"/>
              <a:t> 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2502004679"/>
      </p:ext>
    </p:extLst>
  </p:cSld>
  <p:clrMapOvr>
    <a:masterClrMapping/>
  </p:clrMapOvr>
</p:sld>
</file>

<file path=ppt/theme/theme1.xml><?xml version="1.0" encoding="utf-8"?>
<a:theme xmlns:a="http://schemas.openxmlformats.org/drawingml/2006/main" name="2_Custom Design">
  <a:themeElements>
    <a:clrScheme name="Custom 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87BE"/>
      </a:hlink>
      <a:folHlink>
        <a:srgbClr val="8DB3E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14645</TotalTime>
  <Words>5</Words>
  <Application>Microsoft Office PowerPoint</Application>
  <PresentationFormat>Breedbeeld</PresentationFormat>
  <Paragraphs>3</Paragraphs>
  <Slides>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7" baseType="lpstr">
      <vt:lpstr>Arial</vt:lpstr>
      <vt:lpstr>Calibri</vt:lpstr>
      <vt:lpstr>2_Custom Design</vt:lpstr>
      <vt:lpstr>PowerPoint-presentatie</vt:lpstr>
      <vt:lpstr>PowerPoint-presentatie</vt:lpstr>
      <vt:lpstr>PowerPoint-presentatie</vt:lpstr>
      <vt:lpstr>PowerPoint-presentatie</vt:lpstr>
    </vt:vector>
  </TitlesOfParts>
  <Company>SmalS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Quentin Delsaut</dc:creator>
  <cp:lastModifiedBy>Sanne Miseur</cp:lastModifiedBy>
  <cp:revision>1120</cp:revision>
  <cp:lastPrinted>2017-12-08T10:25:32Z</cp:lastPrinted>
  <dcterms:created xsi:type="dcterms:W3CDTF">2013-03-05T07:37:33Z</dcterms:created>
  <dcterms:modified xsi:type="dcterms:W3CDTF">2024-09-26T07:49:26Z</dcterms:modified>
</cp:coreProperties>
</file>