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8" r:id="rId2"/>
    <p:sldMasterId id="2147483670" r:id="rId3"/>
  </p:sldMasterIdLst>
  <p:notesMasterIdLst>
    <p:notesMasterId r:id="rId9"/>
  </p:notesMasterIdLst>
  <p:sldIdLst>
    <p:sldId id="256" r:id="rId4"/>
    <p:sldId id="262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C9F2"/>
    <a:srgbClr val="525252"/>
    <a:srgbClr val="07766F"/>
    <a:srgbClr val="000000"/>
    <a:srgbClr val="90C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54" autoAdjust="0"/>
    <p:restoredTop sz="94660"/>
  </p:normalViewPr>
  <p:slideViewPr>
    <p:cSldViewPr>
      <p:cViewPr varScale="1">
        <p:scale>
          <a:sx n="80" d="100"/>
          <a:sy n="80" d="100"/>
        </p:scale>
        <p:origin x="619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0CDFC-4227-4C65-BFFE-606B768D4FEF}" type="datetimeFigureOut">
              <a:rPr lang="fr-BE" smtClean="0"/>
              <a:t>08-10-21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EDF498-6B22-4C23-B9DE-FBD91F7FCCA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30398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jp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>
            <a:grpSpLocks/>
          </p:cNvGrpSpPr>
          <p:nvPr userDrawn="1"/>
        </p:nvGrpSpPr>
        <p:grpSpPr bwMode="auto">
          <a:xfrm>
            <a:off x="6768075" y="3068960"/>
            <a:ext cx="5691717" cy="2800350"/>
            <a:chOff x="4406900" y="2676525"/>
            <a:chExt cx="4268788" cy="2801603"/>
          </a:xfrm>
        </p:grpSpPr>
        <p:pic>
          <p:nvPicPr>
            <p:cNvPr id="8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6900" y="3629091"/>
              <a:ext cx="306034" cy="39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3690" y="4151911"/>
              <a:ext cx="289244" cy="39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12"/>
            <p:cNvSpPr txBox="1">
              <a:spLocks noChangeArrowheads="1"/>
            </p:cNvSpPr>
            <p:nvPr userDrawn="1"/>
          </p:nvSpPr>
          <p:spPr bwMode="auto">
            <a:xfrm>
              <a:off x="4787900" y="2676525"/>
              <a:ext cx="3887788" cy="28016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latin typeface="+mn-lt"/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latin typeface="+mn-lt"/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latin typeface="+mn-lt"/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latin typeface="+mn-lt"/>
                <a:cs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 smtClean="0">
                  <a:latin typeface="+mn-lt"/>
                  <a:cs typeface="Arial" pitchFamily="34" charset="0"/>
                </a:rPr>
                <a:t>frank.robben@ehealth.fgov.be </a:t>
              </a:r>
            </a:p>
            <a:p>
              <a:pPr>
                <a:defRPr/>
              </a:pPr>
              <a:endParaRPr lang="fr-BE" altLang="en-US" sz="1600" dirty="0" smtClean="0">
                <a:latin typeface="+mn-lt"/>
                <a:cs typeface="Arial" pitchFamily="34" charset="0"/>
                <a:sym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 smtClean="0">
                  <a:latin typeface="+mn-lt"/>
                  <a:cs typeface="Arial" pitchFamily="34" charset="0"/>
                  <a:sym typeface="Arial" pitchFamily="34" charset="0"/>
                </a:rPr>
                <a:t>@FrRobben</a:t>
              </a:r>
            </a:p>
            <a:p>
              <a:pPr>
                <a:defRPr/>
              </a:pPr>
              <a:endParaRPr lang="fr-BE" altLang="en-US" sz="1600" dirty="0" smtClean="0">
                <a:latin typeface="+mn-lt"/>
                <a:cs typeface="Arial" pitchFamily="34" charset="0"/>
                <a:sym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 smtClean="0">
                  <a:latin typeface="+mn-lt"/>
                  <a:cs typeface="Arial" pitchFamily="34" charset="0"/>
                  <a:sym typeface="Arial" pitchFamily="34" charset="0"/>
                </a:rPr>
                <a:t>https://www.ehealth.fgov.be</a:t>
              </a:r>
            </a:p>
            <a:p>
              <a:pPr>
                <a:defRPr/>
              </a:pPr>
              <a:r>
                <a:rPr lang="fr-BE" altLang="en-US" sz="1600" dirty="0" smtClean="0">
                  <a:latin typeface="+mn-lt"/>
                  <a:cs typeface="Arial" pitchFamily="34" charset="0"/>
                  <a:sym typeface="Arial" pitchFamily="34" charset="0"/>
                </a:rPr>
                <a:t>https://www.ksz-bcss.fgov.be</a:t>
              </a:r>
            </a:p>
            <a:p>
              <a:pPr>
                <a:defRPr/>
              </a:pPr>
              <a:r>
                <a:rPr lang="fr-BE" altLang="en-US" sz="1600" dirty="0" smtClean="0">
                  <a:latin typeface="+mn-lt"/>
                  <a:cs typeface="Arial" pitchFamily="34" charset="0"/>
                  <a:sym typeface="Arial" pitchFamily="34" charset="0"/>
                </a:rPr>
                <a:t>https://www.frankrobben.be</a:t>
              </a:r>
              <a:endParaRPr lang="fr-BE" altLang="en-US" sz="1600" dirty="0" smtClean="0">
                <a:latin typeface="+mn-lt"/>
                <a:cs typeface="Arial" pitchFamily="34" charset="0"/>
              </a:endParaRPr>
            </a:p>
          </p:txBody>
        </p:sp>
      </p:grp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07435" y="1244144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fr-BE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2255573" y="2724940"/>
            <a:ext cx="8534400" cy="11638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fr-BE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9" r="83862" b="92911"/>
          <a:stretch/>
        </p:blipFill>
        <p:spPr>
          <a:xfrm>
            <a:off x="9984432" y="6381328"/>
            <a:ext cx="1727515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579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74741" y="1714667"/>
            <a:ext cx="5568163" cy="4176122"/>
          </a:xfrm>
          <a:prstGeom prst="rect">
            <a:avLst/>
          </a:prstGeom>
          <a:solidFill>
            <a:srgbClr val="525252"/>
          </a:solidFill>
          <a:ln>
            <a:noFill/>
          </a:ln>
        </p:spPr>
      </p:pic>
      <p:grpSp>
        <p:nvGrpSpPr>
          <p:cNvPr id="6" name="Group 11"/>
          <p:cNvGrpSpPr>
            <a:grpSpLocks/>
          </p:cNvGrpSpPr>
          <p:nvPr userDrawn="1"/>
        </p:nvGrpSpPr>
        <p:grpSpPr bwMode="auto">
          <a:xfrm>
            <a:off x="6113760" y="2132856"/>
            <a:ext cx="5691717" cy="2800350"/>
            <a:chOff x="4406900" y="2676525"/>
            <a:chExt cx="4268788" cy="2801603"/>
          </a:xfrm>
        </p:grpSpPr>
        <p:pic>
          <p:nvPicPr>
            <p:cNvPr id="7" name="Picture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6900" y="3629091"/>
              <a:ext cx="321858" cy="39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3690" y="4151911"/>
              <a:ext cx="305068" cy="39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Box 12"/>
            <p:cNvSpPr txBox="1">
              <a:spLocks noChangeArrowheads="1"/>
            </p:cNvSpPr>
            <p:nvPr userDrawn="1"/>
          </p:nvSpPr>
          <p:spPr bwMode="auto">
            <a:xfrm>
              <a:off x="4787900" y="2676525"/>
              <a:ext cx="3887788" cy="28016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latin typeface="+mn-lt"/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latin typeface="+mn-lt"/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latin typeface="+mn-lt"/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latin typeface="+mn-lt"/>
                <a:cs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 smtClean="0">
                  <a:latin typeface="+mn-lt"/>
                  <a:cs typeface="Arial" pitchFamily="34" charset="0"/>
                </a:rPr>
                <a:t>frank.robben@ehealth.fgov.be </a:t>
              </a:r>
            </a:p>
            <a:p>
              <a:pPr>
                <a:defRPr/>
              </a:pPr>
              <a:endParaRPr lang="fr-BE" altLang="en-US" sz="1600" dirty="0" smtClean="0">
                <a:latin typeface="+mn-lt"/>
                <a:cs typeface="Arial" pitchFamily="34" charset="0"/>
                <a:sym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 smtClean="0">
                  <a:latin typeface="+mn-lt"/>
                  <a:cs typeface="Arial" pitchFamily="34" charset="0"/>
                  <a:sym typeface="Arial" pitchFamily="34" charset="0"/>
                </a:rPr>
                <a:t>@FrRobben</a:t>
              </a:r>
            </a:p>
            <a:p>
              <a:pPr>
                <a:defRPr/>
              </a:pPr>
              <a:endParaRPr lang="fr-BE" altLang="en-US" sz="1600" dirty="0" smtClean="0">
                <a:latin typeface="+mn-lt"/>
                <a:cs typeface="Arial" pitchFamily="34" charset="0"/>
                <a:sym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 smtClean="0">
                  <a:latin typeface="+mn-lt"/>
                  <a:cs typeface="Arial" pitchFamily="34" charset="0"/>
                  <a:sym typeface="Arial" pitchFamily="34" charset="0"/>
                </a:rPr>
                <a:t>https://www.ehealth.fgov.be</a:t>
              </a:r>
            </a:p>
            <a:p>
              <a:pPr>
                <a:defRPr/>
              </a:pPr>
              <a:r>
                <a:rPr lang="fr-BE" altLang="en-US" sz="1600" dirty="0" smtClean="0">
                  <a:latin typeface="+mn-lt"/>
                  <a:cs typeface="Arial" pitchFamily="34" charset="0"/>
                  <a:sym typeface="Arial" pitchFamily="34" charset="0"/>
                </a:rPr>
                <a:t>https://www.bcss.fgov.be</a:t>
              </a:r>
            </a:p>
            <a:p>
              <a:pPr>
                <a:defRPr/>
              </a:pPr>
              <a:r>
                <a:rPr lang="fr-BE" altLang="en-US" sz="1600" dirty="0" smtClean="0">
                  <a:latin typeface="+mn-lt"/>
                  <a:cs typeface="Arial" pitchFamily="34" charset="0"/>
                  <a:sym typeface="Arial" pitchFamily="34" charset="0"/>
                </a:rPr>
                <a:t>https://www.frankrobben.be</a:t>
              </a:r>
              <a:endParaRPr lang="fr-BE" altLang="en-US" sz="1600" dirty="0" smtClean="0">
                <a:latin typeface="+mn-lt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4532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160" y="1265211"/>
            <a:ext cx="10363200" cy="14700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77C9F2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0875" y="2774417"/>
            <a:ext cx="8534400" cy="89596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fr-BE" dirty="0"/>
          </a:p>
        </p:txBody>
      </p:sp>
      <p:grpSp>
        <p:nvGrpSpPr>
          <p:cNvPr id="6" name="Group 11"/>
          <p:cNvGrpSpPr>
            <a:grpSpLocks/>
          </p:cNvGrpSpPr>
          <p:nvPr userDrawn="1"/>
        </p:nvGrpSpPr>
        <p:grpSpPr bwMode="auto">
          <a:xfrm>
            <a:off x="6768075" y="3068960"/>
            <a:ext cx="5691717" cy="2800350"/>
            <a:chOff x="4406900" y="2676525"/>
            <a:chExt cx="4268788" cy="2801603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6900" y="3629091"/>
              <a:ext cx="380943" cy="39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3690" y="4151911"/>
              <a:ext cx="380943" cy="39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>
              <a:spLocks noChangeArrowheads="1"/>
            </p:cNvSpPr>
            <p:nvPr userDrawn="1"/>
          </p:nvSpPr>
          <p:spPr bwMode="auto">
            <a:xfrm>
              <a:off x="4787900" y="2676525"/>
              <a:ext cx="3887788" cy="28016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latin typeface="+mn-lt"/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latin typeface="+mn-lt"/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latin typeface="+mn-lt"/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latin typeface="+mn-lt"/>
                <a:cs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 smtClean="0">
                  <a:latin typeface="+mn-lt"/>
                  <a:cs typeface="Arial" pitchFamily="34" charset="0"/>
                </a:rPr>
                <a:t>frank.robben@ehealth.fgov.be </a:t>
              </a:r>
            </a:p>
            <a:p>
              <a:pPr>
                <a:defRPr/>
              </a:pPr>
              <a:endParaRPr lang="fr-BE" altLang="en-US" sz="1600" dirty="0" smtClean="0">
                <a:latin typeface="+mn-lt"/>
                <a:cs typeface="Arial" pitchFamily="34" charset="0"/>
                <a:sym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 smtClean="0">
                  <a:latin typeface="+mn-lt"/>
                  <a:cs typeface="Arial" pitchFamily="34" charset="0"/>
                  <a:sym typeface="Arial" pitchFamily="34" charset="0"/>
                </a:rPr>
                <a:t>@FrRobben</a:t>
              </a:r>
            </a:p>
            <a:p>
              <a:pPr>
                <a:defRPr/>
              </a:pPr>
              <a:endParaRPr lang="fr-BE" altLang="en-US" sz="1600" dirty="0" smtClean="0">
                <a:latin typeface="+mn-lt"/>
                <a:cs typeface="Arial" pitchFamily="34" charset="0"/>
                <a:sym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 smtClean="0">
                  <a:latin typeface="+mn-lt"/>
                  <a:cs typeface="Arial" pitchFamily="34" charset="0"/>
                  <a:sym typeface="Arial" pitchFamily="34" charset="0"/>
                </a:rPr>
                <a:t>https://www.ehealth.fgov.be</a:t>
              </a:r>
            </a:p>
            <a:p>
              <a:pPr>
                <a:defRPr/>
              </a:pPr>
              <a:r>
                <a:rPr lang="fr-BE" altLang="en-US" sz="1600" dirty="0" smtClean="0">
                  <a:latin typeface="+mn-lt"/>
                  <a:cs typeface="Arial" pitchFamily="34" charset="0"/>
                  <a:sym typeface="Arial" pitchFamily="34" charset="0"/>
                </a:rPr>
                <a:t>https://www.ksz.fgov.be</a:t>
              </a:r>
            </a:p>
            <a:p>
              <a:pPr>
                <a:defRPr/>
              </a:pPr>
              <a:r>
                <a:rPr lang="fr-BE" altLang="en-US" sz="1600" dirty="0" smtClean="0">
                  <a:latin typeface="+mn-lt"/>
                  <a:cs typeface="Arial" pitchFamily="34" charset="0"/>
                  <a:sym typeface="Arial" pitchFamily="34" charset="0"/>
                </a:rPr>
                <a:t>https://www.frankrobben.be</a:t>
              </a:r>
              <a:endParaRPr lang="fr-BE" altLang="en-US" sz="1600" dirty="0" smtClean="0">
                <a:latin typeface="+mn-lt"/>
                <a:cs typeface="Arial" pitchFamily="34" charset="0"/>
              </a:endParaRPr>
            </a:p>
          </p:txBody>
        </p:sp>
      </p:grp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950" b="92280"/>
          <a:stretch/>
        </p:blipFill>
        <p:spPr>
          <a:xfrm>
            <a:off x="9192344" y="6326659"/>
            <a:ext cx="2496278" cy="531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654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0872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052736"/>
            <a:ext cx="10972800" cy="5256584"/>
          </a:xfrm>
          <a:prstGeom prst="rect">
            <a:avLst/>
          </a:prstGeom>
        </p:spPr>
        <p:txBody>
          <a:bodyPr/>
          <a:lstStyle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BE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482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91360" y="645333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 smtClean="0"/>
              <a:t>- </a:t>
            </a:r>
            <a:fld id="{30A9230E-FFBB-4CCB-ABD7-198084EDE768}" type="slidenum">
              <a:rPr lang="fr-BE" smtClean="0"/>
              <a:pPr/>
              <a:t>‹#›</a:t>
            </a:fld>
            <a:r>
              <a:rPr lang="fr-BE" dirty="0" smtClean="0"/>
              <a:t> -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285088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087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77C9F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B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360" y="937830"/>
            <a:ext cx="5661157" cy="50514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35360" y="1481259"/>
            <a:ext cx="5661157" cy="482806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600"/>
            </a:lvl4pPr>
            <a:lvl5pPr>
              <a:spcBef>
                <a:spcPts val="600"/>
              </a:spcBef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B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6" y="937830"/>
            <a:ext cx="5663273" cy="50514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93368" y="1482602"/>
            <a:ext cx="5663273" cy="481583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600"/>
            </a:lvl4pPr>
            <a:lvl5pPr>
              <a:spcBef>
                <a:spcPts val="600"/>
              </a:spcBef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B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482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691360" y="645333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 smtClean="0"/>
              <a:t>- </a:t>
            </a:r>
            <a:fld id="{30A9230E-FFBB-4CCB-ABD7-198084EDE768}" type="slidenum">
              <a:rPr lang="fr-BE" smtClean="0"/>
              <a:pPr/>
              <a:t>‹#›</a:t>
            </a:fld>
            <a:r>
              <a:rPr lang="fr-BE" dirty="0" smtClean="0"/>
              <a:t> -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8666176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087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77C9F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BE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482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91360" y="645333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 smtClean="0"/>
              <a:t>- </a:t>
            </a:r>
            <a:fld id="{30A9230E-FFBB-4CCB-ABD7-198084EDE768}" type="slidenum">
              <a:rPr lang="fr-BE" smtClean="0"/>
              <a:pPr/>
              <a:t>‹#›</a:t>
            </a:fld>
            <a:r>
              <a:rPr lang="fr-BE" dirty="0" smtClean="0"/>
              <a:t> -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0115998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45521" y="1387227"/>
            <a:ext cx="5568163" cy="4176122"/>
          </a:xfrm>
          <a:prstGeom prst="rect">
            <a:avLst/>
          </a:prstGeom>
          <a:solidFill>
            <a:srgbClr val="525252"/>
          </a:solidFill>
          <a:ln>
            <a:noFill/>
          </a:ln>
        </p:spPr>
      </p:pic>
      <p:grpSp>
        <p:nvGrpSpPr>
          <p:cNvPr id="6" name="Group 11"/>
          <p:cNvGrpSpPr>
            <a:grpSpLocks/>
          </p:cNvGrpSpPr>
          <p:nvPr userDrawn="1"/>
        </p:nvGrpSpPr>
        <p:grpSpPr bwMode="auto">
          <a:xfrm>
            <a:off x="6113760" y="2132856"/>
            <a:ext cx="5691717" cy="2800350"/>
            <a:chOff x="4406900" y="2676525"/>
            <a:chExt cx="4268788" cy="2801603"/>
          </a:xfrm>
        </p:grpSpPr>
        <p:pic>
          <p:nvPicPr>
            <p:cNvPr id="7" name="Picture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6900" y="3629091"/>
              <a:ext cx="310716" cy="39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3690" y="4151911"/>
              <a:ext cx="293926" cy="39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Box 12"/>
            <p:cNvSpPr txBox="1">
              <a:spLocks noChangeArrowheads="1"/>
            </p:cNvSpPr>
            <p:nvPr userDrawn="1"/>
          </p:nvSpPr>
          <p:spPr bwMode="auto">
            <a:xfrm>
              <a:off x="4787900" y="2676525"/>
              <a:ext cx="3887788" cy="28016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latin typeface="+mn-lt"/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latin typeface="+mn-lt"/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latin typeface="+mn-lt"/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latin typeface="+mn-lt"/>
                <a:cs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 smtClean="0">
                  <a:latin typeface="+mn-lt"/>
                  <a:cs typeface="Arial" pitchFamily="34" charset="0"/>
                </a:rPr>
                <a:t>frank.robben@ehealth.fgov.be </a:t>
              </a:r>
            </a:p>
            <a:p>
              <a:pPr>
                <a:defRPr/>
              </a:pPr>
              <a:endParaRPr lang="fr-BE" altLang="en-US" sz="1600" dirty="0" smtClean="0">
                <a:latin typeface="+mn-lt"/>
                <a:cs typeface="Arial" pitchFamily="34" charset="0"/>
                <a:sym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 smtClean="0">
                  <a:latin typeface="+mn-lt"/>
                  <a:cs typeface="Arial" pitchFamily="34" charset="0"/>
                  <a:sym typeface="Arial" pitchFamily="34" charset="0"/>
                </a:rPr>
                <a:t>@FrRobben</a:t>
              </a:r>
            </a:p>
            <a:p>
              <a:pPr>
                <a:defRPr/>
              </a:pPr>
              <a:endParaRPr lang="fr-BE" altLang="en-US" sz="1600" dirty="0" smtClean="0">
                <a:latin typeface="+mn-lt"/>
                <a:cs typeface="Arial" pitchFamily="34" charset="0"/>
                <a:sym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 smtClean="0">
                  <a:latin typeface="+mn-lt"/>
                  <a:cs typeface="Arial" pitchFamily="34" charset="0"/>
                  <a:sym typeface="Arial" pitchFamily="34" charset="0"/>
                </a:rPr>
                <a:t>https://www.ehealth.fgov.be</a:t>
              </a:r>
            </a:p>
            <a:p>
              <a:pPr>
                <a:defRPr/>
              </a:pPr>
              <a:r>
                <a:rPr lang="fr-BE" altLang="en-US" sz="1600" dirty="0" smtClean="0">
                  <a:latin typeface="+mn-lt"/>
                  <a:cs typeface="Arial" pitchFamily="34" charset="0"/>
                  <a:sym typeface="Arial" pitchFamily="34" charset="0"/>
                </a:rPr>
                <a:t>https://www.ksz.fgov.be</a:t>
              </a:r>
            </a:p>
            <a:p>
              <a:pPr>
                <a:defRPr/>
              </a:pPr>
              <a:r>
                <a:rPr lang="fr-BE" altLang="en-US" sz="1600" dirty="0" smtClean="0">
                  <a:latin typeface="+mn-lt"/>
                  <a:cs typeface="Arial" pitchFamily="34" charset="0"/>
                  <a:sym typeface="Arial" pitchFamily="34" charset="0"/>
                </a:rPr>
                <a:t>https://www.frankrobben.be</a:t>
              </a:r>
              <a:endParaRPr lang="fr-BE" altLang="en-US" sz="1600" dirty="0" smtClean="0">
                <a:latin typeface="+mn-lt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7516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052736"/>
            <a:ext cx="10972800" cy="5328592"/>
          </a:xfrm>
        </p:spPr>
        <p:txBody>
          <a:bodyPr>
            <a:normAutofit/>
          </a:bodyPr>
          <a:lstStyle>
            <a:lvl1pPr>
              <a:defRPr sz="2800">
                <a:latin typeface="+mn-lt"/>
                <a:cs typeface="Arial" panose="020B0604020202020204" pitchFamily="34" charset="0"/>
              </a:defRPr>
            </a:lvl1pPr>
            <a:lvl2pPr>
              <a:defRPr sz="2400">
                <a:latin typeface="+mn-lt"/>
                <a:cs typeface="Arial" panose="020B0604020202020204" pitchFamily="34" charset="0"/>
              </a:defRPr>
            </a:lvl2pPr>
            <a:lvl3pPr>
              <a:defRPr sz="2400">
                <a:latin typeface="+mn-lt"/>
                <a:cs typeface="Arial" panose="020B0604020202020204" pitchFamily="34" charset="0"/>
              </a:defRPr>
            </a:lvl3pPr>
            <a:lvl4pPr>
              <a:defRPr sz="2400">
                <a:latin typeface="+mn-lt"/>
                <a:cs typeface="Arial" panose="020B0604020202020204" pitchFamily="34" charset="0"/>
              </a:defRPr>
            </a:lvl4pPr>
            <a:lvl5pPr>
              <a:defRPr sz="2400"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230E-FFBB-4CCB-ABD7-198084EDE76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67507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fr-B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360" y="930494"/>
            <a:ext cx="5661157" cy="48228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35360" y="1489869"/>
            <a:ext cx="5661157" cy="48863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B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5" y="930494"/>
            <a:ext cx="5663275" cy="48228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93368" y="1489869"/>
            <a:ext cx="5663273" cy="4886374"/>
          </a:xfrm>
        </p:spPr>
        <p:txBody>
          <a:bodyPr/>
          <a:lstStyle>
            <a:lvl1pPr>
              <a:defRPr sz="2400" b="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BE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230E-FFBB-4CCB-ABD7-198084EDE76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6745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230E-FFBB-4CCB-ABD7-198084EDE768}" type="slidenum">
              <a:rPr lang="fr-BE" smtClean="0"/>
              <a:t>‹#›</a:t>
            </a:fld>
            <a:endParaRPr lang="fr-BE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0872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301664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45521" y="1387227"/>
            <a:ext cx="5568163" cy="4176122"/>
          </a:xfrm>
          <a:prstGeom prst="rect">
            <a:avLst/>
          </a:prstGeom>
          <a:solidFill>
            <a:srgbClr val="525252"/>
          </a:solidFill>
          <a:ln>
            <a:noFill/>
          </a:ln>
        </p:spPr>
      </p:pic>
      <p:grpSp>
        <p:nvGrpSpPr>
          <p:cNvPr id="6" name="Group 11"/>
          <p:cNvGrpSpPr>
            <a:grpSpLocks/>
          </p:cNvGrpSpPr>
          <p:nvPr userDrawn="1"/>
        </p:nvGrpSpPr>
        <p:grpSpPr bwMode="auto">
          <a:xfrm>
            <a:off x="6113760" y="2132856"/>
            <a:ext cx="5691717" cy="2800350"/>
            <a:chOff x="4406900" y="2676525"/>
            <a:chExt cx="4268788" cy="2801603"/>
          </a:xfrm>
        </p:grpSpPr>
        <p:pic>
          <p:nvPicPr>
            <p:cNvPr id="7" name="Picture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6900" y="3629091"/>
              <a:ext cx="380943" cy="39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3690" y="4151911"/>
              <a:ext cx="380943" cy="39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Box 12"/>
            <p:cNvSpPr txBox="1">
              <a:spLocks noChangeArrowheads="1"/>
            </p:cNvSpPr>
            <p:nvPr userDrawn="1"/>
          </p:nvSpPr>
          <p:spPr bwMode="auto">
            <a:xfrm>
              <a:off x="4787900" y="2676525"/>
              <a:ext cx="3887788" cy="28016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latin typeface="+mn-lt"/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latin typeface="+mn-lt"/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latin typeface="+mn-lt"/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latin typeface="+mn-lt"/>
                <a:cs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 smtClean="0">
                  <a:latin typeface="+mn-lt"/>
                  <a:cs typeface="Arial" pitchFamily="34" charset="0"/>
                </a:rPr>
                <a:t>frank.robben@ehealth.fgov.be </a:t>
              </a:r>
            </a:p>
            <a:p>
              <a:pPr>
                <a:defRPr/>
              </a:pPr>
              <a:endParaRPr lang="fr-BE" altLang="en-US" sz="1600" dirty="0" smtClean="0">
                <a:latin typeface="+mn-lt"/>
                <a:cs typeface="Arial" pitchFamily="34" charset="0"/>
                <a:sym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 smtClean="0">
                  <a:latin typeface="+mn-lt"/>
                  <a:cs typeface="Arial" pitchFamily="34" charset="0"/>
                  <a:sym typeface="Arial" pitchFamily="34" charset="0"/>
                </a:rPr>
                <a:t>@FrRobben</a:t>
              </a:r>
            </a:p>
            <a:p>
              <a:pPr>
                <a:defRPr/>
              </a:pPr>
              <a:endParaRPr lang="fr-BE" altLang="en-US" sz="1600" dirty="0" smtClean="0">
                <a:latin typeface="+mn-lt"/>
                <a:cs typeface="Arial" pitchFamily="34" charset="0"/>
                <a:sym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 smtClean="0">
                  <a:latin typeface="+mn-lt"/>
                  <a:cs typeface="Arial" pitchFamily="34" charset="0"/>
                  <a:sym typeface="Arial" pitchFamily="34" charset="0"/>
                </a:rPr>
                <a:t>https://www.ehealth.fgov.be</a:t>
              </a:r>
            </a:p>
            <a:p>
              <a:pPr>
                <a:defRPr/>
              </a:pPr>
              <a:r>
                <a:rPr lang="fr-BE" altLang="en-US" sz="1600" dirty="0" smtClean="0">
                  <a:latin typeface="+mn-lt"/>
                  <a:cs typeface="Arial" pitchFamily="34" charset="0"/>
                  <a:sym typeface="Arial" pitchFamily="34" charset="0"/>
                </a:rPr>
                <a:t>https://www.ksz-bcss.fgov.be</a:t>
              </a:r>
            </a:p>
            <a:p>
              <a:pPr>
                <a:defRPr/>
              </a:pPr>
              <a:r>
                <a:rPr lang="fr-BE" altLang="en-US" sz="1600" dirty="0" smtClean="0">
                  <a:latin typeface="+mn-lt"/>
                  <a:cs typeface="Arial" pitchFamily="34" charset="0"/>
                  <a:sym typeface="Arial" pitchFamily="34" charset="0"/>
                </a:rPr>
                <a:t>https://www.frankrobben.be</a:t>
              </a:r>
              <a:endParaRPr lang="fr-BE" altLang="en-US" sz="1600" dirty="0" smtClean="0">
                <a:latin typeface="+mn-lt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2004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160" y="1278199"/>
            <a:ext cx="10363200" cy="14700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fr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0875" y="2762511"/>
            <a:ext cx="8534400" cy="9378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fr-BE" dirty="0"/>
          </a:p>
        </p:txBody>
      </p:sp>
      <p:grpSp>
        <p:nvGrpSpPr>
          <p:cNvPr id="10" name="Group 11"/>
          <p:cNvGrpSpPr>
            <a:grpSpLocks/>
          </p:cNvGrpSpPr>
          <p:nvPr userDrawn="1"/>
        </p:nvGrpSpPr>
        <p:grpSpPr bwMode="auto">
          <a:xfrm>
            <a:off x="6768075" y="3068960"/>
            <a:ext cx="5691717" cy="2800350"/>
            <a:chOff x="4406900" y="2676525"/>
            <a:chExt cx="4268788" cy="2801603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6900" y="3629091"/>
              <a:ext cx="380943" cy="39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3690" y="4151911"/>
              <a:ext cx="380943" cy="39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TextBox 12"/>
            <p:cNvSpPr txBox="1">
              <a:spLocks noChangeArrowheads="1"/>
            </p:cNvSpPr>
            <p:nvPr userDrawn="1"/>
          </p:nvSpPr>
          <p:spPr bwMode="auto">
            <a:xfrm>
              <a:off x="4787900" y="2676525"/>
              <a:ext cx="3887788" cy="28016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latin typeface="+mn-lt"/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latin typeface="+mn-lt"/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latin typeface="+mn-lt"/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latin typeface="+mn-lt"/>
                <a:cs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 smtClean="0">
                  <a:latin typeface="+mn-lt"/>
                  <a:cs typeface="Arial" pitchFamily="34" charset="0"/>
                </a:rPr>
                <a:t>frank.robben@ehealth.fgov.be </a:t>
              </a:r>
            </a:p>
            <a:p>
              <a:pPr>
                <a:defRPr/>
              </a:pPr>
              <a:endParaRPr lang="fr-BE" altLang="en-US" sz="1600" dirty="0" smtClean="0">
                <a:latin typeface="+mn-lt"/>
                <a:cs typeface="Arial" pitchFamily="34" charset="0"/>
                <a:sym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 smtClean="0">
                  <a:latin typeface="+mn-lt"/>
                  <a:cs typeface="Arial" pitchFamily="34" charset="0"/>
                  <a:sym typeface="Arial" pitchFamily="34" charset="0"/>
                </a:rPr>
                <a:t>@FrRobben</a:t>
              </a:r>
            </a:p>
            <a:p>
              <a:pPr>
                <a:defRPr/>
              </a:pPr>
              <a:endParaRPr lang="fr-BE" altLang="en-US" sz="1600" dirty="0" smtClean="0">
                <a:latin typeface="+mn-lt"/>
                <a:cs typeface="Arial" pitchFamily="34" charset="0"/>
                <a:sym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 smtClean="0">
                  <a:latin typeface="+mn-lt"/>
                  <a:cs typeface="Arial" pitchFamily="34" charset="0"/>
                  <a:sym typeface="Arial" pitchFamily="34" charset="0"/>
                </a:rPr>
                <a:t>https://www.ehealth.fgov.be</a:t>
              </a:r>
            </a:p>
            <a:p>
              <a:pPr>
                <a:defRPr/>
              </a:pPr>
              <a:r>
                <a:rPr lang="fr-BE" altLang="en-US" sz="1600" dirty="0" smtClean="0">
                  <a:latin typeface="+mn-lt"/>
                  <a:cs typeface="Arial" pitchFamily="34" charset="0"/>
                  <a:sym typeface="Arial" pitchFamily="34" charset="0"/>
                </a:rPr>
                <a:t>https://www.bcss.fgov.be</a:t>
              </a:r>
            </a:p>
            <a:p>
              <a:pPr>
                <a:defRPr/>
              </a:pPr>
              <a:r>
                <a:rPr lang="fr-BE" altLang="en-US" sz="1600" dirty="0" smtClean="0">
                  <a:latin typeface="+mn-lt"/>
                  <a:cs typeface="Arial" pitchFamily="34" charset="0"/>
                  <a:sym typeface="Arial" pitchFamily="34" charset="0"/>
                </a:rPr>
                <a:t>https://www.frankrobben.be</a:t>
              </a:r>
              <a:endParaRPr lang="fr-BE" altLang="en-US" sz="1600" dirty="0" smtClean="0">
                <a:latin typeface="+mn-lt"/>
                <a:cs typeface="Arial" pitchFamily="34" charset="0"/>
              </a:endParaRPr>
            </a:p>
          </p:txBody>
        </p:sp>
      </p:grp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0" r="83862" b="91999"/>
          <a:stretch/>
        </p:blipFill>
        <p:spPr>
          <a:xfrm>
            <a:off x="10032438" y="6281936"/>
            <a:ext cx="1967541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385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0872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052736"/>
            <a:ext cx="10972800" cy="525658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BE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482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91360" y="645333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 smtClean="0"/>
              <a:t>- </a:t>
            </a:r>
            <a:fld id="{30A9230E-FFBB-4CCB-ABD7-198084EDE768}" type="slidenum">
              <a:rPr lang="fr-BE" smtClean="0"/>
              <a:pPr/>
              <a:t>‹#›</a:t>
            </a:fld>
            <a:r>
              <a:rPr lang="fr-BE" dirty="0" smtClean="0"/>
              <a:t> -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90644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0872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fr-B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360" y="957934"/>
            <a:ext cx="5661157" cy="45484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35360" y="1461990"/>
            <a:ext cx="5661157" cy="484733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B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5" y="957934"/>
            <a:ext cx="5663275" cy="45484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93368" y="1461990"/>
            <a:ext cx="5663273" cy="484733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B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482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691360" y="645333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 smtClean="0"/>
              <a:t>- </a:t>
            </a:r>
            <a:fld id="{30A9230E-FFBB-4CCB-ABD7-198084EDE768}" type="slidenum">
              <a:rPr lang="fr-BE" smtClean="0"/>
              <a:pPr/>
              <a:t>‹#›</a:t>
            </a:fld>
            <a:r>
              <a:rPr lang="fr-BE" dirty="0" smtClean="0"/>
              <a:t> -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931766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0872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fr-BE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482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91360" y="645333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 smtClean="0"/>
              <a:t>- </a:t>
            </a:r>
            <a:fld id="{30A9230E-FFBB-4CCB-ABD7-198084EDE768}" type="slidenum">
              <a:rPr lang="fr-BE" smtClean="0"/>
              <a:pPr/>
              <a:t>‹#›</a:t>
            </a:fld>
            <a:r>
              <a:rPr lang="fr-BE" dirty="0" smtClean="0"/>
              <a:t> -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325300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5.jp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6.jp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9" r="83862" b="92911"/>
          <a:stretch/>
        </p:blipFill>
        <p:spPr>
          <a:xfrm>
            <a:off x="9984432" y="6381328"/>
            <a:ext cx="1727515" cy="43204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fr-B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052736"/>
            <a:ext cx="10972800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482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91360" y="645333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 smtClean="0"/>
              <a:t>- </a:t>
            </a:r>
            <a:fld id="{30A9230E-FFBB-4CCB-ABD7-198084EDE768}" type="slidenum">
              <a:rPr lang="fr-BE" smtClean="0"/>
              <a:pPr/>
              <a:t>‹#›</a:t>
            </a:fld>
            <a:r>
              <a:rPr lang="fr-BE" dirty="0" smtClean="0"/>
              <a:t> -</a:t>
            </a:r>
            <a:endParaRPr lang="fr-BE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908720"/>
            <a:ext cx="12192000" cy="0"/>
          </a:xfrm>
          <a:prstGeom prst="line">
            <a:avLst/>
          </a:prstGeom>
          <a:ln w="19050">
            <a:solidFill>
              <a:srgbClr val="52525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297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53" r:id="rId3"/>
    <p:sldLayoutId id="2147483649" r:id="rId4"/>
    <p:sldLayoutId id="2147483680" r:id="rId5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>
              <a:lumMod val="65000"/>
              <a:lumOff val="35000"/>
            </a:schemeClr>
          </a:solidFill>
          <a:latin typeface="+mn-lt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buFont typeface="Arial" panose="020B0604020202020204" pitchFamily="34" charset="0"/>
        <a:buChar char="•"/>
        <a:defRPr lang="en-US" sz="2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lang="en-US" sz="24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ts val="6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lang="en-US" sz="24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ts val="600"/>
        </a:spcBef>
        <a:buFont typeface="Arial" panose="020B0604020202020204" pitchFamily="34" charset="0"/>
        <a:buChar char="»"/>
        <a:defRPr lang="fr-BE" sz="24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0" r="83862" b="91999"/>
          <a:stretch/>
        </p:blipFill>
        <p:spPr>
          <a:xfrm>
            <a:off x="10032439" y="6281936"/>
            <a:ext cx="1824202" cy="576064"/>
          </a:xfrm>
          <a:prstGeom prst="rect">
            <a:avLst/>
          </a:prstGeom>
        </p:spPr>
      </p:pic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0" y="17760"/>
            <a:ext cx="121920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fr-BE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609600" y="1052736"/>
            <a:ext cx="10972800" cy="5256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B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482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91360" y="645333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 smtClean="0"/>
              <a:t>- </a:t>
            </a:r>
            <a:fld id="{30A9230E-FFBB-4CCB-ABD7-198084EDE768}" type="slidenum">
              <a:rPr lang="fr-BE" smtClean="0"/>
              <a:pPr/>
              <a:t>‹#›</a:t>
            </a:fld>
            <a:r>
              <a:rPr lang="fr-BE" dirty="0" smtClean="0"/>
              <a:t> -</a:t>
            </a:r>
            <a:endParaRPr lang="fr-BE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908720"/>
            <a:ext cx="12192000" cy="0"/>
          </a:xfrm>
          <a:prstGeom prst="line">
            <a:avLst/>
          </a:prstGeom>
          <a:ln w="19050">
            <a:solidFill>
              <a:srgbClr val="77C9F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9345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4" r:id="rId4"/>
    <p:sldLayoutId id="2147483681" r:id="rId5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77C9F2"/>
          </a:solidFill>
          <a:latin typeface="+mn-lt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600"/>
        </a:spcBef>
        <a:buFont typeface="Arial" panose="020B0604020202020204" pitchFamily="34" charset="0"/>
        <a:buChar char="»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fr-BE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609600" y="1052737"/>
            <a:ext cx="10972800" cy="5227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B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482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91360" y="645333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 smtClean="0"/>
              <a:t>- </a:t>
            </a:r>
            <a:fld id="{30A9230E-FFBB-4CCB-ABD7-198084EDE768}" type="slidenum">
              <a:rPr lang="fr-BE" smtClean="0"/>
              <a:pPr/>
              <a:t>‹#›</a:t>
            </a:fld>
            <a:r>
              <a:rPr lang="fr-BE" dirty="0" smtClean="0"/>
              <a:t> -</a:t>
            </a:r>
            <a:endParaRPr lang="fr-BE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908720"/>
            <a:ext cx="12192000" cy="0"/>
          </a:xfrm>
          <a:prstGeom prst="line">
            <a:avLst/>
          </a:prstGeom>
          <a:ln w="19050">
            <a:solidFill>
              <a:srgbClr val="77C9F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950" b="92280"/>
          <a:stretch/>
        </p:blipFill>
        <p:spPr>
          <a:xfrm>
            <a:off x="9192344" y="6317023"/>
            <a:ext cx="2520280" cy="531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274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5" r:id="rId3"/>
    <p:sldLayoutId id="2147483676" r:id="rId4"/>
    <p:sldLayoutId id="2147483682" r:id="rId5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77C9F2"/>
          </a:solidFill>
          <a:latin typeface="+mn-lt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114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230E-FFBB-4CCB-ABD7-198084EDE768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44653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230E-FFBB-4CCB-ABD7-198084EDE768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08196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230E-FFBB-4CCB-ABD7-198084EDE768}" type="slidenum">
              <a:rPr lang="fr-BE" smtClean="0"/>
              <a:t>4</a:t>
            </a:fld>
            <a:endParaRPr lang="fr-BE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61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8874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3</Words>
  <Application>Microsoft Office PowerPoint</Application>
  <PresentationFormat>Widescreen</PresentationFormat>
  <Paragraphs>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Office Theme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SMALS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Quentin Delsaut</dc:creator>
  <cp:lastModifiedBy>Sanne Miseur (KSZ-BCSS)</cp:lastModifiedBy>
  <cp:revision>33</cp:revision>
  <dcterms:created xsi:type="dcterms:W3CDTF">2017-09-11T11:22:14Z</dcterms:created>
  <dcterms:modified xsi:type="dcterms:W3CDTF">2021-10-08T12:51:11Z</dcterms:modified>
</cp:coreProperties>
</file>