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465" r:id="rId3"/>
    <p:sldId id="464" r:id="rId4"/>
    <p:sldId id="463" r:id="rId5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3A2F2E"/>
    <a:srgbClr val="630505"/>
    <a:srgbClr val="4D1C1B"/>
    <a:srgbClr val="008CB2"/>
    <a:srgbClr val="0038A8"/>
    <a:srgbClr val="002776"/>
    <a:srgbClr val="92D050"/>
    <a:srgbClr val="E73E01"/>
    <a:srgbClr val="DB17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>
      <p:cViewPr varScale="1">
        <p:scale>
          <a:sx n="79" d="100"/>
          <a:sy n="79" d="100"/>
        </p:scale>
        <p:origin x="744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23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7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F0DD7-B5FF-448D-A8CD-D054F37DE59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556FA-A32A-4806-B18A-CCB0C6BE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56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10C3BF-ECB0-489F-B314-CB507064E6C4}" type="datetimeFigureOut">
              <a:rPr lang="en-US"/>
              <a:pPr>
                <a:defRPr/>
              </a:pPr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6D307B-0156-4A5F-B2EC-9D722360E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5" y="188913"/>
            <a:ext cx="2737230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56793"/>
            <a:ext cx="10363200" cy="1470025"/>
          </a:xfrm>
        </p:spPr>
        <p:txBody>
          <a:bodyPr>
            <a:normAutofit/>
          </a:bodyPr>
          <a:lstStyle>
            <a:lvl1pPr>
              <a:defRPr sz="48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996952"/>
            <a:ext cx="8534400" cy="936104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6" name="Group 11"/>
          <p:cNvGrpSpPr>
            <a:grpSpLocks/>
          </p:cNvGrpSpPr>
          <p:nvPr userDrawn="1"/>
        </p:nvGrpSpPr>
        <p:grpSpPr bwMode="auto">
          <a:xfrm>
            <a:off x="6500286" y="3717032"/>
            <a:ext cx="3628164" cy="3046988"/>
            <a:chOff x="4406901" y="2748565"/>
            <a:chExt cx="2999003" cy="3048351"/>
          </a:xfrm>
        </p:grpSpPr>
        <p:pic>
          <p:nvPicPr>
            <p:cNvPr id="7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1" y="3629091"/>
              <a:ext cx="320555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03766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748565"/>
              <a:ext cx="2618004" cy="3048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</a:endParaRPr>
            </a:p>
            <a:p>
              <a:pPr>
                <a:defRPr/>
              </a:pPr>
              <a:r>
                <a:rPr lang="fr-BE" altLang="en-US" sz="1600" dirty="0" smtClean="0"/>
                <a:t>frank.robben@mail.fgov.be </a:t>
              </a:r>
            </a:p>
            <a:p>
              <a:pPr>
                <a:defRPr/>
              </a:pPr>
              <a:endParaRPr lang="fr-BE" altLang="en-US" sz="1600" dirty="0" smtClean="0"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sym typeface="Arial" pitchFamily="34" charset="0"/>
                </a:rPr>
                <a:t>@</a:t>
              </a:r>
              <a:r>
                <a:rPr lang="fr-BE" altLang="en-US" sz="1600" dirty="0" err="1" smtClean="0">
                  <a:sym typeface="Arial" pitchFamily="34" charset="0"/>
                </a:rPr>
                <a:t>FrRobben</a:t>
              </a:r>
              <a:endParaRPr lang="fr-BE" altLang="en-US" sz="1600" dirty="0" smtClean="0">
                <a:sym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sym typeface="Arial" pitchFamily="34" charset="0"/>
                </a:rPr>
                <a:t>https://www.ksz-bcss.fgov.be</a:t>
              </a:r>
            </a:p>
            <a:p>
              <a:pPr>
                <a:defRPr/>
              </a:pPr>
              <a:r>
                <a:rPr lang="fr-BE" altLang="en-US" sz="1600" dirty="0" smtClean="0">
                  <a:sym typeface="Arial" pitchFamily="34" charset="0"/>
                </a:rPr>
                <a:t>https://www.socialsecurity.be</a:t>
              </a:r>
            </a:p>
            <a:p>
              <a:pPr>
                <a:defRPr/>
              </a:pPr>
              <a:r>
                <a:rPr lang="fr-BE" altLang="en-US" sz="1600" dirty="0" smtClean="0"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sym typeface="Arial" pitchFamily="34" charset="0"/>
                </a:rPr>
                <a:t>https://www.frankrobben.be</a:t>
              </a:r>
              <a:endParaRPr lang="fr-BE" altLang="en-US" sz="16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74870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09600" y="1196752"/>
            <a:ext cx="1097280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 marL="742950" indent="-285750">
              <a:buFont typeface="Arial" panose="020B0604020202020204" pitchFamily="34" charset="0"/>
              <a:buChar char="−"/>
              <a:defRPr sz="2000"/>
            </a:lvl2pPr>
            <a:lvl3pPr>
              <a:defRPr sz="2000"/>
            </a:lvl3pPr>
            <a:lvl4pPr marL="1600200" indent="-228600">
              <a:buFont typeface="Arial" panose="020B0604020202020204" pitchFamily="34" charset="0"/>
              <a:buChar char="−"/>
              <a:defRPr sz="2000"/>
            </a:lvl4pPr>
            <a:lvl5pPr>
              <a:defRPr sz="20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F1E79-8225-48A0-95BD-5254C3720E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>
          <a:xfrm>
            <a:off x="635551" y="6489700"/>
            <a:ext cx="92394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59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FE2F-7D45-439B-A76C-7ED3EBF3AD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1"/>
          </p:nvPr>
        </p:nvSpPr>
        <p:spPr>
          <a:xfrm>
            <a:off x="623392" y="6489700"/>
            <a:ext cx="936104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05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68760"/>
            <a:ext cx="5384800" cy="50405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68760"/>
            <a:ext cx="5384800" cy="50405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3B685-A2AB-4518-B31A-1C8B277EB9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609600" y="6493474"/>
            <a:ext cx="949896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34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200151" y="1341438"/>
            <a:ext cx="988906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3392" y="2276872"/>
            <a:ext cx="10959008" cy="1296144"/>
          </a:xfrm>
          <a:ln w="19050">
            <a:solidFill>
              <a:srgbClr val="0082B8"/>
            </a:solidFill>
          </a:ln>
        </p:spPr>
        <p:txBody>
          <a:bodyPr anchor="ctr"/>
          <a:lstStyle>
            <a:lvl1pPr marL="0" indent="0" algn="ctr">
              <a:buNone/>
              <a:defRPr lang="en-US" altLang="en-US" sz="3200" kern="1200" dirty="0" smtClean="0">
                <a:solidFill>
                  <a:srgbClr val="0078B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altLang="en-US" dirty="0" smtClean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1544-C7E5-4496-85B9-B0A4BDFE3E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80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fr.hdyo.org/assets/ask-question-2-ce96e3e01c85a38a0d39c61cfae6d42c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9407" y="1301377"/>
            <a:ext cx="484134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997E-C732-4EF4-9679-8436FE3692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6112813" y="1556792"/>
            <a:ext cx="5012386" cy="3046988"/>
            <a:chOff x="4406900" y="2708741"/>
            <a:chExt cx="3759290" cy="3048351"/>
          </a:xfrm>
        </p:grpSpPr>
        <p:pic>
          <p:nvPicPr>
            <p:cNvPr id="9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11426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294636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2"/>
            <p:cNvSpPr txBox="1">
              <a:spLocks noChangeArrowheads="1"/>
            </p:cNvSpPr>
            <p:nvPr userDrawn="1"/>
          </p:nvSpPr>
          <p:spPr bwMode="auto">
            <a:xfrm>
              <a:off x="4787843" y="2708741"/>
              <a:ext cx="3378347" cy="3048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</a:endParaRPr>
            </a:p>
            <a:p>
              <a:pPr>
                <a:defRPr/>
              </a:pPr>
              <a:r>
                <a:rPr lang="fr-BE" altLang="en-US" sz="1600" dirty="0" smtClean="0"/>
                <a:t>frank.robben@mail.fgov.be </a:t>
              </a:r>
            </a:p>
            <a:p>
              <a:pPr>
                <a:defRPr/>
              </a:pPr>
              <a:endParaRPr lang="fr-BE" altLang="en-US" sz="1600" dirty="0" smtClean="0"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sym typeface="Arial" pitchFamily="34" charset="0"/>
                </a:rPr>
                <a:t>@</a:t>
              </a:r>
              <a:r>
                <a:rPr lang="fr-BE" altLang="en-US" sz="1600" dirty="0" err="1" smtClean="0">
                  <a:sym typeface="Arial" pitchFamily="34" charset="0"/>
                </a:rPr>
                <a:t>FrRobben</a:t>
              </a:r>
              <a:endParaRPr lang="fr-BE" altLang="en-US" sz="1600" dirty="0" smtClean="0">
                <a:sym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sym typeface="Arial" pitchFamily="34" charset="0"/>
                </a:rPr>
                <a:t>https://www.ksz-bcss.fgov.be</a:t>
              </a:r>
            </a:p>
            <a:p>
              <a:pPr>
                <a:defRPr/>
              </a:pPr>
              <a:r>
                <a:rPr lang="fr-BE" altLang="en-US" sz="1600" dirty="0" smtClean="0">
                  <a:sym typeface="Arial" pitchFamily="34" charset="0"/>
                </a:rPr>
                <a:t>https://www.socialsecurity.be</a:t>
              </a:r>
            </a:p>
            <a:p>
              <a:pPr>
                <a:defRPr/>
              </a:pPr>
              <a:r>
                <a:rPr lang="fr-BE" altLang="en-US" sz="1600" dirty="0" smtClean="0"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sym typeface="Arial" pitchFamily="34" charset="0"/>
                </a:rPr>
                <a:t>https://www.frankrobben.be</a:t>
              </a:r>
              <a:endParaRPr lang="fr-BE" altLang="en-US" sz="16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54936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19250"/>
            <a:ext cx="10972800" cy="905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193578"/>
            <a:ext cx="10972800" cy="511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200" y="6489700"/>
            <a:ext cx="49106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 userDrawn="1"/>
        </p:nvSpPr>
        <p:spPr bwMode="auto">
          <a:xfrm>
            <a:off x="1559884" y="6489700"/>
            <a:ext cx="9072232" cy="369332"/>
          </a:xfrm>
          <a:prstGeom prst="rect">
            <a:avLst/>
          </a:prstGeom>
          <a:solidFill>
            <a:srgbClr val="0080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5200" y="6489701"/>
            <a:ext cx="1001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76CE1-14E3-46A9-BAE8-13AD1D1AD5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altLang="en-US" sz="4000" b="0" kern="1200" dirty="0" smtClean="0">
          <a:solidFill>
            <a:srgbClr val="0087B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altLang="en-US" dirty="0" smtClean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895600" y="3212976"/>
            <a:ext cx="6400800" cy="936104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29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77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6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7720</TotalTime>
  <Words>3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Delsaut</dc:creator>
  <cp:lastModifiedBy>Sanne Miseur (KSZ-BCSS)</cp:lastModifiedBy>
  <cp:revision>379</cp:revision>
  <cp:lastPrinted>2016-01-12T07:42:42Z</cp:lastPrinted>
  <dcterms:created xsi:type="dcterms:W3CDTF">2013-03-05T07:37:33Z</dcterms:created>
  <dcterms:modified xsi:type="dcterms:W3CDTF">2021-10-08T08:03:43Z</dcterms:modified>
</cp:coreProperties>
</file>