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2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CB2"/>
    <a:srgbClr val="002B82"/>
    <a:srgbClr val="5B9BD5"/>
    <a:srgbClr val="769535"/>
    <a:srgbClr val="E2543C"/>
    <a:srgbClr val="B69252"/>
    <a:srgbClr val="A4AC5C"/>
    <a:srgbClr val="002060"/>
    <a:srgbClr val="374664"/>
    <a:srgbClr val="85C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0554" autoAdjust="0"/>
    <p:restoredTop sz="72691" autoAdjust="0"/>
  </p:normalViewPr>
  <p:slideViewPr>
    <p:cSldViewPr snapToGrid="0">
      <p:cViewPr varScale="1">
        <p:scale>
          <a:sx n="83" d="100"/>
          <a:sy n="83" d="100"/>
        </p:scale>
        <p:origin x="816" y="67"/>
      </p:cViewPr>
      <p:guideLst>
        <p:guide orient="horz" pos="202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C9761-6A6B-4113-B6A3-5DFDF1583423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ECD1E-7D1D-4ACF-96CD-DDE3F312AF3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9403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1F9FBD-7D44-4C0A-BF12-9667FBED87B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600D-736F-4798-A80B-BDFC399B170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0391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59393" y="1660750"/>
            <a:ext cx="9144000" cy="2010096"/>
          </a:xfrm>
        </p:spPr>
        <p:txBody>
          <a:bodyPr anchor="ctr">
            <a:normAutofit/>
          </a:bodyPr>
          <a:lstStyle>
            <a:lvl1pPr algn="ctr" defTabSz="914384" rtl="0" eaLnBrk="1" latinLnBrk="0" hangingPunct="1">
              <a:spcBef>
                <a:spcPct val="0"/>
              </a:spcBef>
              <a:buNone/>
              <a:defRPr lang="en-US" sz="4800" kern="1200" dirty="0">
                <a:solidFill>
                  <a:srgbClr val="0087BE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1046374" y="6768444"/>
            <a:ext cx="10078781" cy="61405"/>
          </a:xfrm>
          <a:prstGeom prst="rect">
            <a:avLst/>
          </a:prstGeom>
          <a:solidFill>
            <a:srgbClr val="008CB2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104" y="207844"/>
            <a:ext cx="2540579" cy="1222654"/>
          </a:xfrm>
          <a:prstGeom prst="rect">
            <a:avLst/>
          </a:prstGeom>
        </p:spPr>
      </p:pic>
      <p:grpSp>
        <p:nvGrpSpPr>
          <p:cNvPr id="4" name="Groep 3">
            <a:extLst>
              <a:ext uri="{FF2B5EF4-FFF2-40B4-BE49-F238E27FC236}">
                <a16:creationId xmlns:a16="http://schemas.microsoft.com/office/drawing/2014/main" id="{F73747B9-9635-49EF-B98C-B3BEF348545C}"/>
              </a:ext>
            </a:extLst>
          </p:cNvPr>
          <p:cNvGrpSpPr/>
          <p:nvPr userDrawn="1"/>
        </p:nvGrpSpPr>
        <p:grpSpPr>
          <a:xfrm>
            <a:off x="6888087" y="3436545"/>
            <a:ext cx="5571705" cy="2800767"/>
            <a:chOff x="6888087" y="3436545"/>
            <a:chExt cx="5571705" cy="2800767"/>
          </a:xfrm>
        </p:grpSpPr>
        <p:grpSp>
          <p:nvGrpSpPr>
            <p:cNvPr id="6" name="Group 11">
              <a:extLst>
                <a:ext uri="{FF2B5EF4-FFF2-40B4-BE49-F238E27FC236}">
                  <a16:creationId xmlns:a16="http://schemas.microsoft.com/office/drawing/2014/main" id="{73CB0AB9-5B29-406F-A051-ABE359171DBD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6888087" y="3436545"/>
              <a:ext cx="5571705" cy="2800767"/>
              <a:chOff x="4496909" y="2676525"/>
              <a:chExt cx="4178779" cy="2802021"/>
            </a:xfrm>
          </p:grpSpPr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BD6EE1C9-D23B-4F05-A7EB-6445C459D9B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96909" y="3629091"/>
                <a:ext cx="290933" cy="3904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" name="TextBox 10">
                <a:extLst>
                  <a:ext uri="{FF2B5EF4-FFF2-40B4-BE49-F238E27FC236}">
                    <a16:creationId xmlns:a16="http://schemas.microsoft.com/office/drawing/2014/main" id="{D3CCB03A-A989-444C-82D1-2F2E99B9C306}"/>
                  </a:ext>
                </a:extLst>
              </p:cNvPr>
              <p:cNvSpPr txBox="1">
                <a:spLocks noChangeArrowheads="1"/>
              </p:cNvSpPr>
              <p:nvPr userDrawn="1"/>
            </p:nvSpPr>
            <p:spPr bwMode="auto">
              <a:xfrm>
                <a:off x="4787900" y="2676525"/>
                <a:ext cx="3887788" cy="28020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>
                  <a:defRPr/>
                </a:pPr>
                <a:endParaRPr lang="fr-BE" altLang="en-US" sz="1600" dirty="0">
                  <a:solidFill>
                    <a:srgbClr val="0D0D0D"/>
                  </a:solidFill>
                  <a:latin typeface="+mn-lt"/>
                  <a:cs typeface="Arial" pitchFamily="34" charset="0"/>
                </a:endParaRPr>
              </a:p>
              <a:p>
                <a:pPr>
                  <a:defRPr/>
                </a:pPr>
                <a:endParaRPr lang="fr-BE" altLang="en-US" sz="1600" dirty="0">
                  <a:solidFill>
                    <a:srgbClr val="0D0D0D"/>
                  </a:solidFill>
                  <a:latin typeface="+mn-lt"/>
                  <a:cs typeface="Arial" pitchFamily="34" charset="0"/>
                </a:endParaRPr>
              </a:p>
              <a:p>
                <a:pPr>
                  <a:defRPr/>
                </a:pPr>
                <a:endParaRPr lang="fr-BE" altLang="en-US" sz="1600" dirty="0">
                  <a:solidFill>
                    <a:srgbClr val="0D0D0D"/>
                  </a:solidFill>
                  <a:latin typeface="+mn-lt"/>
                  <a:cs typeface="Arial" pitchFamily="34" charset="0"/>
                </a:endParaRPr>
              </a:p>
              <a:p>
                <a:pPr>
                  <a:defRPr/>
                </a:pPr>
                <a:endParaRPr lang="fr-BE" altLang="en-US" sz="1600" dirty="0">
                  <a:solidFill>
                    <a:srgbClr val="0D0D0D"/>
                  </a:solidFill>
                  <a:latin typeface="+mn-lt"/>
                  <a:cs typeface="Arial" pitchFamily="34" charset="0"/>
                </a:endParaRPr>
              </a:p>
              <a:p>
                <a:pPr>
                  <a:defRPr/>
                </a:pPr>
                <a:r>
                  <a:rPr lang="fr-BE" altLang="en-US" sz="1600" dirty="0">
                    <a:latin typeface="+mn-lt"/>
                    <a:cs typeface="Arial" pitchFamily="34" charset="0"/>
                  </a:rPr>
                  <a:t>frank.robben@mail.fgov.be </a:t>
                </a:r>
              </a:p>
              <a:p>
                <a:pPr>
                  <a:defRPr/>
                </a:pPr>
                <a:endParaRPr lang="fr-BE" altLang="en-US" sz="1600" dirty="0">
                  <a:latin typeface="+mn-lt"/>
                  <a:cs typeface="Arial" pitchFamily="34" charset="0"/>
                  <a:sym typeface="Arial" pitchFamily="34" charset="0"/>
                </a:endParaRPr>
              </a:p>
              <a:p>
                <a:pPr>
                  <a:defRPr/>
                </a:pPr>
                <a:r>
                  <a:rPr lang="fr-BE" altLang="en-US" sz="1600" dirty="0">
                    <a:latin typeface="+mn-lt"/>
                    <a:cs typeface="Arial" pitchFamily="34" charset="0"/>
                    <a:sym typeface="Arial" pitchFamily="34" charset="0"/>
                  </a:rPr>
                  <a:t>@FrRobben</a:t>
                </a:r>
              </a:p>
              <a:p>
                <a:pPr>
                  <a:defRPr/>
                </a:pPr>
                <a:endParaRPr lang="fr-BE" altLang="en-US" sz="1600" dirty="0">
                  <a:latin typeface="+mn-lt"/>
                  <a:cs typeface="Arial" pitchFamily="34" charset="0"/>
                  <a:sym typeface="Arial" pitchFamily="34" charset="0"/>
                </a:endParaRP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fr-BE" altLang="en-US" sz="1600" kern="1200" dirty="0">
                    <a:solidFill>
                      <a:schemeClr val="tx1"/>
                    </a:solidFill>
                    <a:latin typeface="+mn-lt"/>
                    <a:ea typeface="+mn-ea"/>
                    <a:cs typeface="Arial" pitchFamily="34" charset="0"/>
                    <a:sym typeface="Arial" pitchFamily="34" charset="0"/>
                  </a:rPr>
                  <a:t>https://www.frankrobben.be</a:t>
                </a:r>
                <a:endParaRPr lang="fr-BE" altLang="en-US" sz="1600" kern="1200" dirty="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endParaRPr>
              </a:p>
              <a:p>
                <a:pPr>
                  <a:defRPr/>
                </a:pPr>
                <a:r>
                  <a:rPr lang="nl-BE" altLang="en-US" sz="1600" dirty="0">
                    <a:latin typeface="+mn-lt"/>
                    <a:cs typeface="Arial" pitchFamily="34" charset="0"/>
                    <a:sym typeface="Arial" pitchFamily="34" charset="0"/>
                  </a:rPr>
                  <a:t>https://www.ksz.fgov.be</a:t>
                </a:r>
                <a:endParaRPr lang="fr-BE" altLang="en-US" sz="1600" dirty="0">
                  <a:latin typeface="+mn-lt"/>
                  <a:cs typeface="Arial" pitchFamily="34" charset="0"/>
                  <a:sym typeface="Arial" pitchFamily="34" charset="0"/>
                </a:endParaRPr>
              </a:p>
              <a:p>
                <a:pPr>
                  <a:defRPr/>
                </a:pPr>
                <a:r>
                  <a:rPr lang="fr-BE" altLang="en-US" sz="1600" dirty="0">
                    <a:latin typeface="+mn-lt"/>
                    <a:cs typeface="Arial" pitchFamily="34" charset="0"/>
                    <a:sym typeface="Arial" pitchFamily="34" charset="0"/>
                  </a:rPr>
                  <a:t>https://www.ehealth.fgov.be</a:t>
                </a:r>
              </a:p>
            </p:txBody>
          </p:sp>
        </p:grpSp>
        <p:pic>
          <p:nvPicPr>
            <p:cNvPr id="9" name="Picture 13">
              <a:extLst>
                <a:ext uri="{FF2B5EF4-FFF2-40B4-BE49-F238E27FC236}">
                  <a16:creationId xmlns:a16="http://schemas.microsoft.com/office/drawing/2014/main" id="{890D4006-9BFF-4566-86CC-A347A096CE6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6999187" y="4941168"/>
              <a:ext cx="256082" cy="25608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27916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783" y="257545"/>
            <a:ext cx="10991272" cy="761439"/>
          </a:xfrm>
        </p:spPr>
        <p:txBody>
          <a:bodyPr>
            <a:normAutofit/>
          </a:bodyPr>
          <a:lstStyle>
            <a:lvl1pPr>
              <a:defRPr sz="3600" baseline="0">
                <a:solidFill>
                  <a:srgbClr val="008CB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55783" y="1191490"/>
            <a:ext cx="10991272" cy="5164297"/>
          </a:xfrm>
        </p:spPr>
        <p:txBody>
          <a:bodyPr/>
          <a:lstStyle>
            <a:lvl1pPr marL="268288" indent="-268288">
              <a:defRPr sz="2400" baseline="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34988" indent="-266700">
              <a:buFont typeface="Calibri" panose="020F0502020204030204" pitchFamily="34" charset="0"/>
              <a:buChar char="-"/>
              <a:defRPr sz="2200">
                <a:solidFill>
                  <a:schemeClr val="tx1"/>
                </a:solidFill>
              </a:defRPr>
            </a:lvl2pPr>
            <a:lvl3pPr marL="803275" indent="-268288">
              <a:defRPr sz="2000"/>
            </a:lvl3pPr>
            <a:lvl4pPr marL="1081088" indent="-277813">
              <a:buFontTx/>
              <a:buChar char="-"/>
              <a:defRPr sz="2000"/>
            </a:lvl4pPr>
            <a:lvl5pPr marL="1347788" indent="-266700"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4"/>
            <a:endParaRPr lang="en-US" dirty="0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11364688" y="6478599"/>
            <a:ext cx="750888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1046374" y="6768444"/>
            <a:ext cx="10078781" cy="61405"/>
          </a:xfrm>
          <a:prstGeom prst="rect">
            <a:avLst/>
          </a:prstGeom>
          <a:solidFill>
            <a:srgbClr val="008CB2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ACBB3FE1-B78B-460F-9BE8-E75528FF3D0F}"/>
              </a:ext>
            </a:extLst>
          </p:cNvPr>
          <p:cNvSpPr txBox="1">
            <a:spLocks/>
          </p:cNvSpPr>
          <p:nvPr userDrawn="1"/>
        </p:nvSpPr>
        <p:spPr>
          <a:xfrm>
            <a:off x="11237306" y="6538912"/>
            <a:ext cx="750888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6322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18836" y="1145309"/>
            <a:ext cx="5400964" cy="5031654"/>
          </a:xfrm>
        </p:spPr>
        <p:txBody>
          <a:bodyPr/>
          <a:lstStyle>
            <a:lvl1pPr marL="177800" indent="-177800">
              <a:defRPr sz="2000">
                <a:solidFill>
                  <a:schemeClr val="tx1"/>
                </a:solidFill>
              </a:defRPr>
            </a:lvl1pPr>
            <a:lvl2pPr marL="361950" indent="-184150">
              <a:buFont typeface="Calibri" panose="020F0502020204030204" pitchFamily="34" charset="0"/>
              <a:buChar char="-"/>
              <a:defRPr sz="1800">
                <a:solidFill>
                  <a:schemeClr val="tx1"/>
                </a:solidFill>
              </a:defRPr>
            </a:lvl2pPr>
            <a:lvl3pPr marL="539750" indent="-177800">
              <a:tabLst/>
              <a:defRPr sz="1800"/>
            </a:lvl3pPr>
            <a:lvl4pPr marL="717550" indent="-177800">
              <a:buFont typeface="Calibri" panose="020F0502020204030204" pitchFamily="34" charset="0"/>
              <a:buChar char="-"/>
              <a:defRPr sz="1800"/>
            </a:lvl4pPr>
            <a:lvl5pPr marL="895350" indent="-177800"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1046374" y="6768444"/>
            <a:ext cx="10078781" cy="61405"/>
          </a:xfrm>
          <a:prstGeom prst="rect">
            <a:avLst/>
          </a:prstGeom>
          <a:solidFill>
            <a:srgbClr val="008CB2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18836" y="244832"/>
            <a:ext cx="10861964" cy="802719"/>
          </a:xfrm>
        </p:spPr>
        <p:txBody>
          <a:bodyPr>
            <a:normAutofit/>
          </a:bodyPr>
          <a:lstStyle>
            <a:lvl1pPr>
              <a:defRPr sz="3600" baseline="0">
                <a:solidFill>
                  <a:srgbClr val="008CB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0" hasCustomPrompt="1"/>
          </p:nvPr>
        </p:nvSpPr>
        <p:spPr>
          <a:xfrm>
            <a:off x="6163236" y="1154269"/>
            <a:ext cx="5317564" cy="5031654"/>
          </a:xfrm>
        </p:spPr>
        <p:txBody>
          <a:bodyPr/>
          <a:lstStyle>
            <a:lvl1pPr marL="177800" indent="-177800">
              <a:defRPr sz="2000">
                <a:solidFill>
                  <a:schemeClr val="tx1"/>
                </a:solidFill>
              </a:defRPr>
            </a:lvl1pPr>
            <a:lvl2pPr marL="361950" indent="-184150">
              <a:buFont typeface="Calibri" panose="020F0502020204030204" pitchFamily="34" charset="0"/>
              <a:buChar char="-"/>
              <a:tabLst/>
              <a:defRPr sz="1800">
                <a:solidFill>
                  <a:schemeClr val="tx1"/>
                </a:solidFill>
              </a:defRPr>
            </a:lvl2pPr>
            <a:lvl3pPr marL="539750" indent="-177800">
              <a:defRPr sz="1800"/>
            </a:lvl3pPr>
            <a:lvl4pPr marL="717550" indent="-177800">
              <a:buFont typeface="Calibri" panose="020F0502020204030204" pitchFamily="34" charset="0"/>
              <a:buChar char="-"/>
              <a:defRPr sz="1800"/>
            </a:lvl4pPr>
            <a:lvl5pPr marL="895350" indent="-177800"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95E8C392-268B-4655-BC7A-AB3EB4BC0A62}"/>
              </a:ext>
            </a:extLst>
          </p:cNvPr>
          <p:cNvSpPr txBox="1">
            <a:spLocks/>
          </p:cNvSpPr>
          <p:nvPr userDrawn="1"/>
        </p:nvSpPr>
        <p:spPr>
          <a:xfrm>
            <a:off x="11237306" y="6538912"/>
            <a:ext cx="750888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408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13164"/>
            <a:ext cx="10515600" cy="2410691"/>
          </a:xfrm>
          <a:ln>
            <a:solidFill>
              <a:srgbClr val="008CB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ctr">
              <a:defRPr lang="en-US" sz="3600" kern="1200" baseline="0" dirty="0">
                <a:solidFill>
                  <a:srgbClr val="008CB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79E934A-10EC-4B70-BC9A-ECA7B8E4AF52}"/>
              </a:ext>
            </a:extLst>
          </p:cNvPr>
          <p:cNvSpPr txBox="1">
            <a:spLocks/>
          </p:cNvSpPr>
          <p:nvPr userDrawn="1"/>
        </p:nvSpPr>
        <p:spPr>
          <a:xfrm>
            <a:off x="11237306" y="6538912"/>
            <a:ext cx="750888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2991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CE5CA48-075A-4F2C-8997-6CC7CF706676}"/>
              </a:ext>
            </a:extLst>
          </p:cNvPr>
          <p:cNvSpPr txBox="1">
            <a:spLocks/>
          </p:cNvSpPr>
          <p:nvPr userDrawn="1"/>
        </p:nvSpPr>
        <p:spPr>
          <a:xfrm>
            <a:off x="11237306" y="6538912"/>
            <a:ext cx="750888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0803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>
            <a:extLst>
              <a:ext uri="{FF2B5EF4-FFF2-40B4-BE49-F238E27FC236}">
                <a16:creationId xmlns:a16="http://schemas.microsoft.com/office/drawing/2014/main" id="{091BF16E-738B-4DCB-89C8-3D906B9574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rgbClr val="4BACC6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9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901499" y="1169512"/>
            <a:ext cx="4524132" cy="4176122"/>
          </a:xfrm>
          <a:prstGeom prst="rect">
            <a:avLst/>
          </a:prstGeom>
          <a:solidFill>
            <a:srgbClr val="4BACC6">
              <a:lumMod val="75000"/>
            </a:srgbClr>
          </a:solidFill>
          <a:ln>
            <a:noFill/>
          </a:ln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D1B174C4-0F6E-40DA-AEAC-5484138187D0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6219287" y="1316434"/>
            <a:ext cx="4624520" cy="2800767"/>
            <a:chOff x="4406900" y="2676525"/>
            <a:chExt cx="4268788" cy="2802021"/>
          </a:xfrm>
        </p:grpSpPr>
        <p:pic>
          <p:nvPicPr>
            <p:cNvPr id="13" name="Picture 10">
              <a:extLst>
                <a:ext uri="{FF2B5EF4-FFF2-40B4-BE49-F238E27FC236}">
                  <a16:creationId xmlns:a16="http://schemas.microsoft.com/office/drawing/2014/main" id="{EA4F8E6F-48D4-45D4-989F-34C8706AFD6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06900" y="3629091"/>
              <a:ext cx="380943" cy="39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TextBox 12">
              <a:extLst>
                <a:ext uri="{FF2B5EF4-FFF2-40B4-BE49-F238E27FC236}">
                  <a16:creationId xmlns:a16="http://schemas.microsoft.com/office/drawing/2014/main" id="{F7E403A9-92BD-46A6-BB7E-54FB023F35C7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4787900" y="2676525"/>
              <a:ext cx="3887788" cy="28020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fr-BE" altLang="en-US" sz="1600" dirty="0">
                <a:solidFill>
                  <a:srgbClr val="0D0D0D"/>
                </a:solidFill>
                <a:latin typeface="Calibri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fr-BE" altLang="en-US" sz="1600" dirty="0">
                <a:solidFill>
                  <a:srgbClr val="0D0D0D"/>
                </a:solidFill>
                <a:latin typeface="Calibri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fr-BE" altLang="en-US" sz="1600" dirty="0">
                <a:solidFill>
                  <a:srgbClr val="0D0D0D"/>
                </a:solidFill>
                <a:latin typeface="Calibri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fr-BE" altLang="en-US" sz="1600" dirty="0">
                <a:solidFill>
                  <a:srgbClr val="0D0D0D"/>
                </a:solidFill>
                <a:latin typeface="Calibri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nl-BE" sz="1600" dirty="0">
                  <a:solidFill>
                    <a:prstClr val="black"/>
                  </a:solidFill>
                  <a:latin typeface="Calibri"/>
                  <a:cs typeface="Arial" pitchFamily="34" charset="0"/>
                </a:rPr>
                <a:t>frank.robben@mail.fgov.be 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fr-BE" altLang="en-US" sz="1600" dirty="0">
                <a:solidFill>
                  <a:prstClr val="black"/>
                </a:solidFill>
                <a:latin typeface="Calibri"/>
                <a:cs typeface="Arial" pitchFamily="34" charset="0"/>
                <a:sym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nl-BE" sz="1600" dirty="0">
                  <a:solidFill>
                    <a:prstClr val="black"/>
                  </a:solidFill>
                  <a:latin typeface="Calibri"/>
                  <a:cs typeface="Arial" pitchFamily="34" charset="0"/>
                  <a:sym typeface="Arial" pitchFamily="34" charset="0"/>
                </a:rPr>
                <a:t>@</a:t>
              </a:r>
              <a:r>
                <a:rPr lang="nl-BE" sz="1600" dirty="0" err="1">
                  <a:solidFill>
                    <a:prstClr val="black"/>
                  </a:solidFill>
                  <a:latin typeface="Calibri"/>
                  <a:cs typeface="Arial" pitchFamily="34" charset="0"/>
                  <a:sym typeface="Arial" pitchFamily="34" charset="0"/>
                </a:rPr>
                <a:t>FrRobben</a:t>
              </a:r>
              <a:endParaRPr lang="nl-BE" sz="1600" dirty="0">
                <a:solidFill>
                  <a:prstClr val="black"/>
                </a:solidFill>
                <a:latin typeface="Calibri"/>
                <a:cs typeface="Arial" pitchFamily="34" charset="0"/>
                <a:sym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fr-BE" altLang="en-US" sz="1600" dirty="0">
                <a:solidFill>
                  <a:prstClr val="black"/>
                </a:solidFill>
                <a:latin typeface="Calibri"/>
                <a:cs typeface="Arial" pitchFamily="34" charset="0"/>
                <a:sym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nl-BE" sz="1600" dirty="0">
                  <a:solidFill>
                    <a:prstClr val="black"/>
                  </a:solidFill>
                  <a:latin typeface="Calibri"/>
                  <a:cs typeface="Arial" pitchFamily="34" charset="0"/>
                  <a:sym typeface="Arial" pitchFamily="34" charset="0"/>
                </a:rPr>
                <a:t>https://www.frankrobben.be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nl-BE" sz="1600" dirty="0">
                  <a:solidFill>
                    <a:prstClr val="black"/>
                  </a:solidFill>
                  <a:latin typeface="Calibri"/>
                  <a:cs typeface="Arial" pitchFamily="34" charset="0"/>
                  <a:sym typeface="Arial" pitchFamily="34" charset="0"/>
                </a:rPr>
                <a:t>https://www.ksz-bcss.fgov.be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nl-BE" sz="1600" dirty="0">
                  <a:solidFill>
                    <a:prstClr val="black"/>
                  </a:solidFill>
                  <a:latin typeface="Calibri"/>
                  <a:cs typeface="Arial" pitchFamily="34" charset="0"/>
                  <a:sym typeface="Arial" pitchFamily="34" charset="0"/>
                </a:rPr>
                <a:t>https://www.ehealth.fgov.be</a:t>
              </a:r>
            </a:p>
          </p:txBody>
        </p:sp>
      </p:grpSp>
      <p:pic>
        <p:nvPicPr>
          <p:cNvPr id="15" name="Picture 13">
            <a:extLst>
              <a:ext uri="{FF2B5EF4-FFF2-40B4-BE49-F238E27FC236}">
                <a16:creationId xmlns:a16="http://schemas.microsoft.com/office/drawing/2014/main" id="{5112E8AC-CC4B-4DAE-96BF-BA256808A6F2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297590" y="2828595"/>
            <a:ext cx="256082" cy="256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436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136525"/>
            <a:ext cx="10945091" cy="8702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136073"/>
            <a:ext cx="10945090" cy="5040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5FDDB98A-62DE-4224-94BD-A4087952F0C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3215" y="6491299"/>
            <a:ext cx="371475" cy="352425"/>
          </a:xfrm>
          <a:prstGeom prst="rect">
            <a:avLst/>
          </a:prstGeom>
          <a:ln>
            <a:noFill/>
          </a:ln>
        </p:spPr>
      </p:pic>
      <p:sp>
        <p:nvSpPr>
          <p:cNvPr id="9" name="Rectangle 10">
            <a:extLst>
              <a:ext uri="{FF2B5EF4-FFF2-40B4-BE49-F238E27FC236}">
                <a16:creationId xmlns:a16="http://schemas.microsoft.com/office/drawing/2014/main" id="{4C19A353-76D3-4328-88F7-D8657F8252DC}"/>
              </a:ext>
            </a:extLst>
          </p:cNvPr>
          <p:cNvSpPr/>
          <p:nvPr userDrawn="1"/>
        </p:nvSpPr>
        <p:spPr>
          <a:xfrm>
            <a:off x="1046374" y="6768444"/>
            <a:ext cx="10078781" cy="61405"/>
          </a:xfrm>
          <a:prstGeom prst="rect">
            <a:avLst/>
          </a:prstGeom>
          <a:solidFill>
            <a:srgbClr val="008CB2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196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56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kern="1200" baseline="0" dirty="0">
          <a:solidFill>
            <a:srgbClr val="008CB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3B049DC4-E576-4405-A409-1D647105C4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3684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4D1CC450-C66A-4835-84EE-627F774D1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DE2146C0-3507-4040-8198-B33EB4CB2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1998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6B65D47C-390F-4E97-8ABE-3F09A785A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149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1307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29020</TotalTime>
  <Words>0</Words>
  <Application>Microsoft Office PowerPoint</Application>
  <PresentationFormat>Breedbeeld</PresentationFormat>
  <Paragraphs>0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PowerPoint-presentatie</vt:lpstr>
      <vt:lpstr>PowerPoint-presentatie</vt:lpstr>
      <vt:lpstr>PowerPoint-presentatie</vt:lpstr>
      <vt:lpstr>PowerPoint-presentatie</vt:lpstr>
    </vt:vector>
  </TitlesOfParts>
  <Company>SMALS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Isabelle Leroy (KSZ-BCSS)</dc:creator>
  <cp:lastModifiedBy>Sanne Miseur</cp:lastModifiedBy>
  <cp:revision>705</cp:revision>
  <cp:lastPrinted>2022-04-29T11:25:04Z</cp:lastPrinted>
  <dcterms:created xsi:type="dcterms:W3CDTF">2021-01-20T07:42:40Z</dcterms:created>
  <dcterms:modified xsi:type="dcterms:W3CDTF">2024-09-26T07:36:32Z</dcterms:modified>
</cp:coreProperties>
</file>