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20"/>
  </p:notesMasterIdLst>
  <p:handoutMasterIdLst>
    <p:handoutMasterId r:id="rId21"/>
  </p:handoutMasterIdLst>
  <p:sldIdLst>
    <p:sldId id="412" r:id="rId2"/>
    <p:sldId id="267" r:id="rId3"/>
    <p:sldId id="341" r:id="rId4"/>
    <p:sldId id="382" r:id="rId5"/>
    <p:sldId id="447" r:id="rId6"/>
    <p:sldId id="393" r:id="rId7"/>
    <p:sldId id="422" r:id="rId8"/>
    <p:sldId id="423" r:id="rId9"/>
    <p:sldId id="426" r:id="rId10"/>
    <p:sldId id="440" r:id="rId11"/>
    <p:sldId id="435" r:id="rId12"/>
    <p:sldId id="436" r:id="rId13"/>
    <p:sldId id="438" r:id="rId14"/>
    <p:sldId id="439" r:id="rId15"/>
    <p:sldId id="441" r:id="rId16"/>
    <p:sldId id="442" r:id="rId17"/>
    <p:sldId id="444" r:id="rId18"/>
    <p:sldId id="446" r:id="rId19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6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41" autoAdjust="0"/>
    <p:restoredTop sz="94636" autoAdjust="0"/>
  </p:normalViewPr>
  <p:slideViewPr>
    <p:cSldViewPr snapToGrid="0" snapToObjects="1">
      <p:cViewPr>
        <p:scale>
          <a:sx n="119" d="100"/>
          <a:sy n="119" d="100"/>
        </p:scale>
        <p:origin x="-147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1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7" d="100"/>
          <a:sy n="77" d="100"/>
        </p:scale>
        <p:origin x="-2106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Users\evdhulst\Dropbox%20(iMinds)\AP19%20Confidentieel%20Projectoproep\1eSel\Vote%20du%20Jury%20-%201e&#768;re%20se&#769;lection%20-%20Cop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localhost\Users\evdhulst\Dropbox%20(iMinds)\AP19%20Confidentieel%20Projectoproep\1eSel\Liste%20des%2033%20projets%20se&#769;lectionne&#769;s%20apre&#768;s%20la%201e&#769;re%20se&#769;lectio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1st round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189187603412464"/>
          <c:y val="5.5291581341571451E-2"/>
          <c:w val="0.76217773448959714"/>
          <c:h val="0.74663625426223135"/>
        </c:manualLayout>
      </c:layout>
      <c:pieChart>
        <c:varyColors val="1"/>
        <c:ser>
          <c:idx val="0"/>
          <c:order val="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Mental</a:t>
                    </a:r>
                    <a:r>
                      <a:rPr lang="en-US" baseline="0" smtClean="0"/>
                      <a:t> health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Chronic</a:t>
                    </a:r>
                    <a:r>
                      <a:rPr lang="en-US" baseline="0" smtClean="0"/>
                      <a:t> pain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14725936800272801"/>
                  <c:y val="4.13177139049156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Other</a:t>
                    </a:r>
                    <a:endParaRPr lang="en-US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txPr>
              <a:bodyPr rot="0" vert="horz"/>
              <a:lstStyle/>
              <a:p>
                <a:pPr>
                  <a:defRPr sz="1600"/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'Trier par USE CASE'!$L$101:$L$107</c:f>
              <c:strCache>
                <c:ptCount val="7"/>
                <c:pt idx="0">
                  <c:v>Stroke</c:v>
                </c:pt>
                <c:pt idx="1">
                  <c:v>Cardio</c:v>
                </c:pt>
                <c:pt idx="2">
                  <c:v>Diabetes</c:v>
                </c:pt>
                <c:pt idx="3">
                  <c:v>GGZ</c:v>
                </c:pt>
                <c:pt idx="4">
                  <c:v>CP</c:v>
                </c:pt>
                <c:pt idx="5">
                  <c:v>Teleconsult</c:v>
                </c:pt>
                <c:pt idx="6">
                  <c:v>Autre</c:v>
                </c:pt>
              </c:strCache>
            </c:strRef>
          </c:cat>
          <c:val>
            <c:numRef>
              <c:f>'Trier par USE CASE'!$M$101:$M$107</c:f>
              <c:numCache>
                <c:formatCode>General</c:formatCode>
                <c:ptCount val="7"/>
                <c:pt idx="0">
                  <c:v>12</c:v>
                </c:pt>
                <c:pt idx="1">
                  <c:v>34</c:v>
                </c:pt>
                <c:pt idx="2">
                  <c:v>29</c:v>
                </c:pt>
                <c:pt idx="3">
                  <c:v>14</c:v>
                </c:pt>
                <c:pt idx="4">
                  <c:v>9</c:v>
                </c:pt>
                <c:pt idx="5">
                  <c:v>4</c:v>
                </c:pt>
                <c:pt idx="6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Pitches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7228258566476535E-2"/>
          <c:y val="8.4152843838682601E-2"/>
          <c:w val="0.80939790997465866"/>
          <c:h val="0.76342020064750793"/>
        </c:manualLayout>
      </c:layout>
      <c:pieChart>
        <c:varyColors val="1"/>
        <c:ser>
          <c:idx val="0"/>
          <c:order val="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Lbls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Mental</a:t>
                    </a:r>
                    <a:r>
                      <a:rPr lang="en-US" baseline="0" smtClean="0"/>
                      <a:t> health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Chronic pain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8.0677674018322404E-2"/>
                  <c:y val="4.0732800283013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txPr>
              <a:bodyPr rot="0" vert="horz"/>
              <a:lstStyle/>
              <a:p>
                <a:pPr>
                  <a:defRPr sz="1600"/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'[Liste des 33 projets sélectionnés après la 1ére sélection.xlsx]Tri par Use Case'!$C$41:$C$47</c:f>
              <c:strCache>
                <c:ptCount val="7"/>
                <c:pt idx="0">
                  <c:v>Stroke</c:v>
                </c:pt>
                <c:pt idx="1">
                  <c:v>Cardio</c:v>
                </c:pt>
                <c:pt idx="2">
                  <c:v>Diabetes</c:v>
                </c:pt>
                <c:pt idx="3">
                  <c:v>GGZ</c:v>
                </c:pt>
                <c:pt idx="4">
                  <c:v>CP</c:v>
                </c:pt>
                <c:pt idx="5">
                  <c:v>Teleconsult</c:v>
                </c:pt>
                <c:pt idx="6">
                  <c:v>Other</c:v>
                </c:pt>
              </c:strCache>
            </c:strRef>
          </c:cat>
          <c:val>
            <c:numRef>
              <c:f>'[Liste des 33 projets sélectionnés après la 1ére sélection.xlsx]Tri par Use Case'!$D$41:$D$47</c:f>
              <c:numCache>
                <c:formatCode>General</c:formatCode>
                <c:ptCount val="7"/>
                <c:pt idx="0">
                  <c:v>4</c:v>
                </c:pt>
                <c:pt idx="1">
                  <c:v>17</c:v>
                </c:pt>
                <c:pt idx="2">
                  <c:v>6</c:v>
                </c:pt>
                <c:pt idx="3">
                  <c:v>3</c:v>
                </c:pt>
                <c:pt idx="4">
                  <c:v>4</c:v>
                </c:pt>
                <c:pt idx="5">
                  <c:v>1</c:v>
                </c:pt>
                <c:pt idx="6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Use Cases</c:v>
                </c:pt>
              </c:strCache>
            </c:strRef>
          </c:tx>
          <c:dPt>
            <c:idx val="5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Other</a:t>
                    </a:r>
                    <a:r>
                      <a:rPr lang="en-US" dirty="0"/>
                      <a:t>
15%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Chronic pain</a:t>
                    </a:r>
                    <a:r>
                      <a:rPr lang="en-US"/>
                      <a:t>
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Mental</a:t>
                    </a:r>
                    <a:r>
                      <a:rPr lang="en-US" baseline="0" smtClean="0"/>
                      <a:t> health</a:t>
                    </a:r>
                    <a:r>
                      <a:rPr lang="en-US"/>
                      <a:t>
11%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Sheet1!$A$2:$A$8</c:f>
              <c:strCache>
                <c:ptCount val="7"/>
                <c:pt idx="0">
                  <c:v>Andere</c:v>
                </c:pt>
                <c:pt idx="1">
                  <c:v>Teleconsult</c:v>
                </c:pt>
                <c:pt idx="2">
                  <c:v>CP</c:v>
                </c:pt>
                <c:pt idx="3">
                  <c:v>GGZ</c:v>
                </c:pt>
                <c:pt idx="4">
                  <c:v>Cardio</c:v>
                </c:pt>
                <c:pt idx="5">
                  <c:v>Diabetes</c:v>
                </c:pt>
                <c:pt idx="6">
                  <c:v>Stroke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10</c:v>
                </c:pt>
                <c:pt idx="5">
                  <c:v>5</c:v>
                </c:pt>
                <c:pt idx="6">
                  <c:v>2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A8EE31-6F15-2B4C-AA4A-BB5ADC55EFFB}" type="doc">
      <dgm:prSet loTypeId="urn:microsoft.com/office/officeart/2005/8/layout/hierarchy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FA3D05-91A9-7F41-BC84-6D465648EA4B}">
      <dgm:prSet phldrT="[Text]" custT="1"/>
      <dgm:spPr/>
      <dgm:t>
        <a:bodyPr/>
        <a:lstStyle/>
        <a:p>
          <a:r>
            <a:rPr lang="en-US" sz="1400" dirty="0" smtClean="0"/>
            <a:t>Mobile </a:t>
          </a:r>
        </a:p>
        <a:p>
          <a:r>
            <a:rPr lang="en-US" sz="1400" dirty="0" smtClean="0"/>
            <a:t>Health</a:t>
          </a:r>
          <a:endParaRPr lang="en-US" sz="1400" dirty="0"/>
        </a:p>
      </dgm:t>
    </dgm:pt>
    <dgm:pt modelId="{453E837B-454F-5043-B7AE-DCEFA430CD7F}" type="parTrans" cxnId="{0828B62F-6C6C-424F-9D81-807C99A2B4FF}">
      <dgm:prSet/>
      <dgm:spPr/>
      <dgm:t>
        <a:bodyPr/>
        <a:lstStyle/>
        <a:p>
          <a:endParaRPr lang="en-US"/>
        </a:p>
      </dgm:t>
    </dgm:pt>
    <dgm:pt modelId="{285E3CB9-DEA7-F648-9404-1DAD19823FC8}" type="sibTrans" cxnId="{0828B62F-6C6C-424F-9D81-807C99A2B4FF}">
      <dgm:prSet/>
      <dgm:spPr/>
      <dgm:t>
        <a:bodyPr/>
        <a:lstStyle/>
        <a:p>
          <a:endParaRPr lang="en-US"/>
        </a:p>
      </dgm:t>
    </dgm:pt>
    <dgm:pt modelId="{D24EC19E-9270-FD40-A6D8-498DED8CF17F}">
      <dgm:prSet phldrT="[Text]" custT="1"/>
      <dgm:spPr/>
      <dgm:t>
        <a:bodyPr/>
        <a:lstStyle/>
        <a:p>
          <a:r>
            <a:rPr lang="en-US" sz="1000" dirty="0" smtClean="0">
              <a:solidFill>
                <a:srgbClr val="0000FF"/>
              </a:solidFill>
            </a:rPr>
            <a:t>Outside Care</a:t>
          </a:r>
        </a:p>
        <a:p>
          <a:r>
            <a:rPr lang="en-US" sz="1000" dirty="0" smtClean="0">
              <a:solidFill>
                <a:srgbClr val="0000FF"/>
              </a:solidFill>
            </a:rPr>
            <a:t>System</a:t>
          </a:r>
          <a:endParaRPr lang="en-US" sz="1000" dirty="0">
            <a:solidFill>
              <a:srgbClr val="0000FF"/>
            </a:solidFill>
          </a:endParaRPr>
        </a:p>
      </dgm:t>
    </dgm:pt>
    <dgm:pt modelId="{4D10D374-CDC8-8945-918A-D7216072F89A}" type="parTrans" cxnId="{E98C512E-7BB4-F64E-8F00-325172BBCBA3}">
      <dgm:prSet/>
      <dgm:spPr/>
      <dgm:t>
        <a:bodyPr/>
        <a:lstStyle/>
        <a:p>
          <a:endParaRPr lang="en-US" sz="800"/>
        </a:p>
      </dgm:t>
    </dgm:pt>
    <dgm:pt modelId="{CA2A34A3-B294-9E42-B2AE-87B5EB4B69AD}" type="sibTrans" cxnId="{E98C512E-7BB4-F64E-8F00-325172BBCBA3}">
      <dgm:prSet/>
      <dgm:spPr/>
      <dgm:t>
        <a:bodyPr/>
        <a:lstStyle/>
        <a:p>
          <a:endParaRPr lang="en-US"/>
        </a:p>
      </dgm:t>
    </dgm:pt>
    <dgm:pt modelId="{8E159948-5289-3C42-97C1-669B89D5ECB3}">
      <dgm:prSet phldrT="[Text]" custT="1"/>
      <dgm:spPr/>
      <dgm:t>
        <a:bodyPr/>
        <a:lstStyle/>
        <a:p>
          <a:r>
            <a:rPr lang="en-US" sz="1000" dirty="0" smtClean="0">
              <a:solidFill>
                <a:srgbClr val="FF0000"/>
              </a:solidFill>
            </a:rPr>
            <a:t>Tele</a:t>
          </a:r>
        </a:p>
        <a:p>
          <a:r>
            <a:rPr lang="en-US" sz="1000" dirty="0" smtClean="0">
              <a:solidFill>
                <a:srgbClr val="FF0000"/>
              </a:solidFill>
            </a:rPr>
            <a:t>Monitoring</a:t>
          </a:r>
          <a:endParaRPr lang="en-US" sz="1000" dirty="0">
            <a:solidFill>
              <a:srgbClr val="FF0000"/>
            </a:solidFill>
          </a:endParaRPr>
        </a:p>
      </dgm:t>
    </dgm:pt>
    <dgm:pt modelId="{9594065F-B0D2-7B4F-A187-75A8D1B97467}" type="parTrans" cxnId="{93BDE49B-CC82-534D-90EA-D1149DCDC347}">
      <dgm:prSet/>
      <dgm:spPr/>
      <dgm:t>
        <a:bodyPr/>
        <a:lstStyle/>
        <a:p>
          <a:endParaRPr lang="en-US" sz="800"/>
        </a:p>
      </dgm:t>
    </dgm:pt>
    <dgm:pt modelId="{81EE0B71-2D06-0C4C-B5CD-E21E1E4D0D5C}" type="sibTrans" cxnId="{93BDE49B-CC82-534D-90EA-D1149DCDC347}">
      <dgm:prSet/>
      <dgm:spPr/>
      <dgm:t>
        <a:bodyPr/>
        <a:lstStyle/>
        <a:p>
          <a:endParaRPr lang="en-US"/>
        </a:p>
      </dgm:t>
    </dgm:pt>
    <dgm:pt modelId="{B2C3C36A-02E5-0441-9306-F371C7E196BC}">
      <dgm:prSet phldrT="[Text]" custT="1"/>
      <dgm:spPr/>
      <dgm:t>
        <a:bodyPr/>
        <a:lstStyle/>
        <a:p>
          <a:r>
            <a:rPr lang="en-US" sz="1400" dirty="0" smtClean="0"/>
            <a:t>Tele</a:t>
          </a:r>
        </a:p>
        <a:p>
          <a:r>
            <a:rPr lang="en-US" sz="1400" dirty="0" smtClean="0"/>
            <a:t>Health</a:t>
          </a:r>
          <a:endParaRPr lang="en-US" sz="1400" dirty="0"/>
        </a:p>
      </dgm:t>
    </dgm:pt>
    <dgm:pt modelId="{DE76D721-4010-A748-94A0-BC3B2236686F}" type="parTrans" cxnId="{E2F57A49-CD3F-764C-93BA-4AFCAEFC1BD2}">
      <dgm:prSet/>
      <dgm:spPr/>
      <dgm:t>
        <a:bodyPr/>
        <a:lstStyle/>
        <a:p>
          <a:endParaRPr lang="en-US"/>
        </a:p>
      </dgm:t>
    </dgm:pt>
    <dgm:pt modelId="{9442016B-9677-A144-BB78-0493186D9393}" type="sibTrans" cxnId="{E2F57A49-CD3F-764C-93BA-4AFCAEFC1BD2}">
      <dgm:prSet/>
      <dgm:spPr/>
      <dgm:t>
        <a:bodyPr/>
        <a:lstStyle/>
        <a:p>
          <a:endParaRPr lang="en-US"/>
        </a:p>
      </dgm:t>
    </dgm:pt>
    <dgm:pt modelId="{0FEB7808-DC5C-274C-86E0-88A0B33BC8AC}">
      <dgm:prSet phldrT="[Text]" custT="1"/>
      <dgm:spPr/>
      <dgm:t>
        <a:bodyPr/>
        <a:lstStyle/>
        <a:p>
          <a:r>
            <a:rPr lang="en-US" sz="1000" dirty="0" smtClean="0">
              <a:solidFill>
                <a:srgbClr val="FF0000"/>
              </a:solidFill>
            </a:rPr>
            <a:t>Tele</a:t>
          </a:r>
        </a:p>
        <a:p>
          <a:r>
            <a:rPr lang="en-US" sz="1000" dirty="0" smtClean="0">
              <a:solidFill>
                <a:srgbClr val="FF0000"/>
              </a:solidFill>
            </a:rPr>
            <a:t>Consult</a:t>
          </a:r>
          <a:endParaRPr lang="en-US" sz="1000" dirty="0">
            <a:solidFill>
              <a:srgbClr val="FF0000"/>
            </a:solidFill>
          </a:endParaRPr>
        </a:p>
      </dgm:t>
    </dgm:pt>
    <dgm:pt modelId="{CE544A86-472D-794C-933F-04514038F653}" type="parTrans" cxnId="{DF5C0810-687A-5D47-8E58-0B1762BE050D}">
      <dgm:prSet/>
      <dgm:spPr/>
      <dgm:t>
        <a:bodyPr/>
        <a:lstStyle/>
        <a:p>
          <a:endParaRPr lang="en-US" sz="800"/>
        </a:p>
      </dgm:t>
    </dgm:pt>
    <dgm:pt modelId="{0412570B-A5B2-2F47-9DF4-6319FDF9D8D6}" type="sibTrans" cxnId="{DF5C0810-687A-5D47-8E58-0B1762BE050D}">
      <dgm:prSet/>
      <dgm:spPr/>
      <dgm:t>
        <a:bodyPr/>
        <a:lstStyle/>
        <a:p>
          <a:endParaRPr lang="en-US"/>
        </a:p>
      </dgm:t>
    </dgm:pt>
    <dgm:pt modelId="{B2A2DA4D-DD3E-4D4B-9FE5-DB132ECD978F}">
      <dgm:prSet phldrT="[Text]" custT="1"/>
      <dgm:spPr/>
      <dgm:t>
        <a:bodyPr/>
        <a:lstStyle/>
        <a:p>
          <a:r>
            <a:rPr lang="en-US" sz="1000" dirty="0" smtClean="0">
              <a:solidFill>
                <a:srgbClr val="0000FF"/>
              </a:solidFill>
            </a:rPr>
            <a:t>Tele</a:t>
          </a:r>
        </a:p>
        <a:p>
          <a:r>
            <a:rPr lang="en-US" sz="1000" dirty="0" smtClean="0">
              <a:solidFill>
                <a:srgbClr val="0000FF"/>
              </a:solidFill>
            </a:rPr>
            <a:t>Care</a:t>
          </a:r>
          <a:endParaRPr lang="en-US" sz="1000" dirty="0">
            <a:solidFill>
              <a:srgbClr val="0000FF"/>
            </a:solidFill>
          </a:endParaRPr>
        </a:p>
      </dgm:t>
    </dgm:pt>
    <dgm:pt modelId="{301B7719-BE5E-F74E-A980-05DE1FFC8CD0}" type="parTrans" cxnId="{F148761C-105F-8B46-8164-D0553B6B6F12}">
      <dgm:prSet/>
      <dgm:spPr/>
      <dgm:t>
        <a:bodyPr/>
        <a:lstStyle/>
        <a:p>
          <a:endParaRPr lang="en-US" sz="800"/>
        </a:p>
      </dgm:t>
    </dgm:pt>
    <dgm:pt modelId="{10A571E8-BBB3-FC46-B4C2-2608DFCFFFF6}" type="sibTrans" cxnId="{F148761C-105F-8B46-8164-D0553B6B6F12}">
      <dgm:prSet/>
      <dgm:spPr/>
      <dgm:t>
        <a:bodyPr/>
        <a:lstStyle/>
        <a:p>
          <a:endParaRPr lang="en-US"/>
        </a:p>
      </dgm:t>
    </dgm:pt>
    <dgm:pt modelId="{2E4CCCC0-E9C3-4F4D-9479-FDF32240195F}">
      <dgm:prSet phldrT="[Text]" custT="1"/>
      <dgm:spPr/>
      <dgm:t>
        <a:bodyPr/>
        <a:lstStyle/>
        <a:p>
          <a:r>
            <a:rPr lang="en-US" sz="1400" dirty="0" smtClean="0">
              <a:solidFill>
                <a:srgbClr val="FF0000"/>
              </a:solidFill>
            </a:rPr>
            <a:t>Mobile authentication</a:t>
          </a:r>
          <a:endParaRPr lang="en-US" sz="1400" dirty="0">
            <a:solidFill>
              <a:srgbClr val="FF0000"/>
            </a:solidFill>
          </a:endParaRPr>
        </a:p>
      </dgm:t>
    </dgm:pt>
    <dgm:pt modelId="{F5971107-77FF-9640-A075-21D7AC186337}" type="parTrans" cxnId="{3B59D535-2DDE-0D4F-A845-B417DE231353}">
      <dgm:prSet/>
      <dgm:spPr/>
      <dgm:t>
        <a:bodyPr/>
        <a:lstStyle/>
        <a:p>
          <a:endParaRPr lang="en-US"/>
        </a:p>
      </dgm:t>
    </dgm:pt>
    <dgm:pt modelId="{46F28776-86B9-424C-8F4A-B18A4701DF42}" type="sibTrans" cxnId="{3B59D535-2DDE-0D4F-A845-B417DE231353}">
      <dgm:prSet/>
      <dgm:spPr/>
      <dgm:t>
        <a:bodyPr/>
        <a:lstStyle/>
        <a:p>
          <a:endParaRPr lang="en-US"/>
        </a:p>
      </dgm:t>
    </dgm:pt>
    <dgm:pt modelId="{C6F2EC63-67BD-0E45-A0B1-3F045FC2AE52}">
      <dgm:prSet phldrT="[Text]" custT="1"/>
      <dgm:spPr/>
      <dgm:t>
        <a:bodyPr/>
        <a:lstStyle/>
        <a:p>
          <a:r>
            <a:rPr lang="en-US" sz="1000" dirty="0" smtClean="0">
              <a:solidFill>
                <a:srgbClr val="FF0000"/>
              </a:solidFill>
            </a:rPr>
            <a:t>Mobile EHR </a:t>
          </a:r>
        </a:p>
        <a:p>
          <a:r>
            <a:rPr lang="en-US" sz="1000" dirty="0" smtClean="0">
              <a:solidFill>
                <a:srgbClr val="FF0000"/>
              </a:solidFill>
            </a:rPr>
            <a:t>for professionals</a:t>
          </a:r>
          <a:endParaRPr lang="en-US" sz="1000" dirty="0">
            <a:solidFill>
              <a:srgbClr val="FF0000"/>
            </a:solidFill>
          </a:endParaRPr>
        </a:p>
      </dgm:t>
    </dgm:pt>
    <dgm:pt modelId="{14F75D4D-EEAE-AF4C-B3B2-C6E0E9DE3FEE}" type="parTrans" cxnId="{FBCEF898-D1DF-7C43-9941-72771D7E30FA}">
      <dgm:prSet/>
      <dgm:spPr/>
      <dgm:t>
        <a:bodyPr/>
        <a:lstStyle/>
        <a:p>
          <a:endParaRPr lang="en-US" sz="800"/>
        </a:p>
      </dgm:t>
    </dgm:pt>
    <dgm:pt modelId="{F7213E3F-2C1F-124A-A12E-15DA34E35CA9}" type="sibTrans" cxnId="{FBCEF898-D1DF-7C43-9941-72771D7E30FA}">
      <dgm:prSet/>
      <dgm:spPr/>
      <dgm:t>
        <a:bodyPr/>
        <a:lstStyle/>
        <a:p>
          <a:endParaRPr lang="en-US"/>
        </a:p>
      </dgm:t>
    </dgm:pt>
    <dgm:pt modelId="{C812004A-EDBF-E547-B5AA-705FB37502CC}">
      <dgm:prSet phldrT="[Text]" custT="1"/>
      <dgm:spPr/>
      <dgm:t>
        <a:bodyPr/>
        <a:lstStyle/>
        <a:p>
          <a:r>
            <a:rPr lang="en-US" sz="1000" dirty="0" smtClean="0">
              <a:solidFill>
                <a:srgbClr val="FFC000"/>
              </a:solidFill>
            </a:rPr>
            <a:t>Mobile PHR </a:t>
          </a:r>
        </a:p>
        <a:p>
          <a:r>
            <a:rPr lang="en-US" sz="1000" dirty="0" smtClean="0">
              <a:solidFill>
                <a:srgbClr val="FFC000"/>
              </a:solidFill>
            </a:rPr>
            <a:t>for citizens</a:t>
          </a:r>
          <a:endParaRPr lang="en-US" sz="1000" dirty="0">
            <a:solidFill>
              <a:srgbClr val="FFC000"/>
            </a:solidFill>
          </a:endParaRPr>
        </a:p>
      </dgm:t>
    </dgm:pt>
    <dgm:pt modelId="{67A49E66-BBFB-B24A-AAAF-A7B0F76316CA}" type="parTrans" cxnId="{B2579D0E-D3CD-7A40-9DDC-72BA3D091C9E}">
      <dgm:prSet/>
      <dgm:spPr/>
      <dgm:t>
        <a:bodyPr/>
        <a:lstStyle/>
        <a:p>
          <a:endParaRPr lang="en-US" sz="800"/>
        </a:p>
      </dgm:t>
    </dgm:pt>
    <dgm:pt modelId="{1F390C70-3F5B-FA43-8EE6-3FF835746E5E}" type="sibTrans" cxnId="{B2579D0E-D3CD-7A40-9DDC-72BA3D091C9E}">
      <dgm:prSet/>
      <dgm:spPr/>
      <dgm:t>
        <a:bodyPr/>
        <a:lstStyle/>
        <a:p>
          <a:endParaRPr lang="en-US"/>
        </a:p>
      </dgm:t>
    </dgm:pt>
    <dgm:pt modelId="{D14F0E63-4E55-AD44-8284-A3F2AA1F606B}">
      <dgm:prSet phldrT="[Text]" custT="1"/>
      <dgm:spPr/>
      <dgm:t>
        <a:bodyPr/>
        <a:lstStyle/>
        <a:p>
          <a:r>
            <a:rPr lang="en-US" sz="1000" dirty="0" smtClean="0"/>
            <a:t>Inside Care</a:t>
          </a:r>
        </a:p>
        <a:p>
          <a:r>
            <a:rPr lang="en-US" sz="1000" dirty="0" smtClean="0"/>
            <a:t>System</a:t>
          </a:r>
          <a:endParaRPr lang="en-US" sz="1000" dirty="0"/>
        </a:p>
      </dgm:t>
    </dgm:pt>
    <dgm:pt modelId="{C7D5653E-6261-E947-89F1-44E300912F9E}" type="parTrans" cxnId="{F537A3C1-6AF1-7248-BD81-9722DF4498B8}">
      <dgm:prSet/>
      <dgm:spPr/>
      <dgm:t>
        <a:bodyPr/>
        <a:lstStyle/>
        <a:p>
          <a:endParaRPr lang="en-US" sz="800"/>
        </a:p>
      </dgm:t>
    </dgm:pt>
    <dgm:pt modelId="{661A4526-31E0-0348-B7B3-D42B76EEB371}" type="sibTrans" cxnId="{F537A3C1-6AF1-7248-BD81-9722DF4498B8}">
      <dgm:prSet/>
      <dgm:spPr/>
      <dgm:t>
        <a:bodyPr/>
        <a:lstStyle/>
        <a:p>
          <a:endParaRPr lang="en-US"/>
        </a:p>
      </dgm:t>
    </dgm:pt>
    <dgm:pt modelId="{CAFD1368-7009-EC41-AB4D-B7EFC7688386}">
      <dgm:prSet phldrT="[Text]" custT="1"/>
      <dgm:spPr/>
      <dgm:t>
        <a:bodyPr/>
        <a:lstStyle/>
        <a:p>
          <a:r>
            <a:rPr lang="en-US" sz="1000" dirty="0" smtClean="0">
              <a:solidFill>
                <a:srgbClr val="FF0000"/>
              </a:solidFill>
            </a:rPr>
            <a:t>Self Management</a:t>
          </a:r>
          <a:endParaRPr lang="en-US" sz="1000" dirty="0"/>
        </a:p>
      </dgm:t>
    </dgm:pt>
    <dgm:pt modelId="{B3248249-2BB2-3F4A-AE4D-229FC1DD1A3D}" type="parTrans" cxnId="{CBE0DBAB-9D5A-ED45-9BF8-444068801658}">
      <dgm:prSet/>
      <dgm:spPr/>
      <dgm:t>
        <a:bodyPr/>
        <a:lstStyle/>
        <a:p>
          <a:endParaRPr lang="en-US" sz="800"/>
        </a:p>
      </dgm:t>
    </dgm:pt>
    <dgm:pt modelId="{DC0FC077-30AA-084C-BB2C-D9096AF821C1}" type="sibTrans" cxnId="{CBE0DBAB-9D5A-ED45-9BF8-444068801658}">
      <dgm:prSet/>
      <dgm:spPr/>
      <dgm:t>
        <a:bodyPr/>
        <a:lstStyle/>
        <a:p>
          <a:endParaRPr lang="en-US"/>
        </a:p>
      </dgm:t>
    </dgm:pt>
    <dgm:pt modelId="{FBFA5FF8-0043-7E45-A8FB-3CB536138A67}">
      <dgm:prSet phldrT="[Text]" custT="1"/>
      <dgm:spPr/>
      <dgm:t>
        <a:bodyPr/>
        <a:lstStyle/>
        <a:p>
          <a:r>
            <a:rPr lang="en-US" sz="1000" dirty="0" smtClean="0"/>
            <a:t>Supervised</a:t>
          </a:r>
          <a:endParaRPr lang="en-US" sz="1000" dirty="0"/>
        </a:p>
      </dgm:t>
    </dgm:pt>
    <dgm:pt modelId="{D648E021-7DAB-944F-9028-63327532F238}" type="parTrans" cxnId="{89C117E8-7B05-6B43-B350-47B9678C2A05}">
      <dgm:prSet/>
      <dgm:spPr/>
      <dgm:t>
        <a:bodyPr/>
        <a:lstStyle/>
        <a:p>
          <a:endParaRPr lang="en-US" sz="800"/>
        </a:p>
      </dgm:t>
    </dgm:pt>
    <dgm:pt modelId="{FDD210F8-49BC-264E-8AAB-2B135EF4B4EF}" type="sibTrans" cxnId="{89C117E8-7B05-6B43-B350-47B9678C2A05}">
      <dgm:prSet/>
      <dgm:spPr/>
      <dgm:t>
        <a:bodyPr/>
        <a:lstStyle/>
        <a:p>
          <a:endParaRPr lang="en-US"/>
        </a:p>
      </dgm:t>
    </dgm:pt>
    <dgm:pt modelId="{433778F3-25E6-EC48-BABD-FF5E51FBB4F2}">
      <dgm:prSet phldrT="[Text]" custT="1"/>
      <dgm:spPr/>
      <dgm:t>
        <a:bodyPr/>
        <a:lstStyle/>
        <a:p>
          <a:r>
            <a:rPr lang="en-US" sz="1000" dirty="0" smtClean="0">
              <a:solidFill>
                <a:srgbClr val="FF0000"/>
              </a:solidFill>
            </a:rPr>
            <a:t>Apps</a:t>
          </a:r>
        </a:p>
      </dgm:t>
    </dgm:pt>
    <dgm:pt modelId="{6220E53E-6710-224B-9DCF-16F9DA72DDD3}" type="parTrans" cxnId="{33318CCA-ADCC-AC40-949A-54BD2FA1C753}">
      <dgm:prSet/>
      <dgm:spPr/>
      <dgm:t>
        <a:bodyPr/>
        <a:lstStyle/>
        <a:p>
          <a:endParaRPr lang="en-US" sz="800"/>
        </a:p>
      </dgm:t>
    </dgm:pt>
    <dgm:pt modelId="{F333CA75-D66B-C243-A8DE-BADD7CE44175}" type="sibTrans" cxnId="{33318CCA-ADCC-AC40-949A-54BD2FA1C753}">
      <dgm:prSet/>
      <dgm:spPr/>
      <dgm:t>
        <a:bodyPr/>
        <a:lstStyle/>
        <a:p>
          <a:endParaRPr lang="en-US"/>
        </a:p>
      </dgm:t>
    </dgm:pt>
    <dgm:pt modelId="{286FC71C-95CC-5D48-B29B-9413BF746875}">
      <dgm:prSet phldrT="[Text]" custT="1"/>
      <dgm:spPr/>
      <dgm:t>
        <a:bodyPr/>
        <a:lstStyle/>
        <a:p>
          <a:r>
            <a:rPr lang="en-US" sz="1000" dirty="0" smtClean="0">
              <a:solidFill>
                <a:srgbClr val="0000FF"/>
              </a:solidFill>
            </a:rPr>
            <a:t>Wellness</a:t>
          </a:r>
          <a:endParaRPr lang="en-US" sz="1000" dirty="0">
            <a:solidFill>
              <a:srgbClr val="0000FF"/>
            </a:solidFill>
          </a:endParaRPr>
        </a:p>
      </dgm:t>
    </dgm:pt>
    <dgm:pt modelId="{5E537601-8512-7243-B7B5-67A8AC83E4FB}" type="parTrans" cxnId="{8FAC7981-1946-1448-82BF-F09D3698AC8B}">
      <dgm:prSet/>
      <dgm:spPr/>
      <dgm:t>
        <a:bodyPr/>
        <a:lstStyle/>
        <a:p>
          <a:endParaRPr lang="en-US" sz="800"/>
        </a:p>
      </dgm:t>
    </dgm:pt>
    <dgm:pt modelId="{EDF5F232-DF4F-2B40-A4A0-CA128079C872}" type="sibTrans" cxnId="{8FAC7981-1946-1448-82BF-F09D3698AC8B}">
      <dgm:prSet/>
      <dgm:spPr/>
      <dgm:t>
        <a:bodyPr/>
        <a:lstStyle/>
        <a:p>
          <a:endParaRPr lang="en-US"/>
        </a:p>
      </dgm:t>
    </dgm:pt>
    <dgm:pt modelId="{E4BA8104-EF17-594A-8DE0-95BD471AF880}">
      <dgm:prSet phldrT="[Text]" custT="1"/>
      <dgm:spPr/>
      <dgm:t>
        <a:bodyPr/>
        <a:lstStyle/>
        <a:p>
          <a:r>
            <a:rPr lang="en-US" sz="1000" dirty="0" smtClean="0">
              <a:solidFill>
                <a:srgbClr val="0000FF"/>
              </a:solidFill>
            </a:rPr>
            <a:t>Quantified Self</a:t>
          </a:r>
          <a:endParaRPr lang="en-US" sz="1000" dirty="0">
            <a:solidFill>
              <a:srgbClr val="0000FF"/>
            </a:solidFill>
          </a:endParaRPr>
        </a:p>
      </dgm:t>
    </dgm:pt>
    <dgm:pt modelId="{2CF45D37-C68E-1C4A-91A3-00348754FE6C}" type="parTrans" cxnId="{9652AD95-A785-334C-BC5E-278533D6DD50}">
      <dgm:prSet/>
      <dgm:spPr/>
      <dgm:t>
        <a:bodyPr/>
        <a:lstStyle/>
        <a:p>
          <a:endParaRPr lang="en-US" sz="800"/>
        </a:p>
      </dgm:t>
    </dgm:pt>
    <dgm:pt modelId="{A137008C-AFAF-B340-A94B-DBEE49FA1934}" type="sibTrans" cxnId="{9652AD95-A785-334C-BC5E-278533D6DD50}">
      <dgm:prSet/>
      <dgm:spPr/>
      <dgm:t>
        <a:bodyPr/>
        <a:lstStyle/>
        <a:p>
          <a:endParaRPr lang="en-US"/>
        </a:p>
      </dgm:t>
    </dgm:pt>
    <dgm:pt modelId="{3621E9E0-DB79-704C-8C16-EE832637C212}">
      <dgm:prSet phldrT="[Text]" custT="1"/>
      <dgm:spPr/>
      <dgm:t>
        <a:bodyPr/>
        <a:lstStyle/>
        <a:p>
          <a:r>
            <a:rPr lang="en-US" sz="1000" dirty="0" smtClean="0">
              <a:solidFill>
                <a:srgbClr val="FFC000"/>
              </a:solidFill>
            </a:rPr>
            <a:t>Prevention</a:t>
          </a:r>
          <a:endParaRPr lang="en-US" sz="1000" dirty="0">
            <a:solidFill>
              <a:srgbClr val="FFC000"/>
            </a:solidFill>
          </a:endParaRPr>
        </a:p>
      </dgm:t>
    </dgm:pt>
    <dgm:pt modelId="{8902EC8D-3A4E-0E48-9DC1-F8A08D2710B0}" type="parTrans" cxnId="{F9E01C42-2F47-1249-8C88-61EBBFEAFAFB}">
      <dgm:prSet/>
      <dgm:spPr/>
      <dgm:t>
        <a:bodyPr/>
        <a:lstStyle/>
        <a:p>
          <a:endParaRPr lang="en-US" sz="800"/>
        </a:p>
      </dgm:t>
    </dgm:pt>
    <dgm:pt modelId="{AC110890-C28D-CC49-8B39-51BAF8B613AC}" type="sibTrans" cxnId="{F9E01C42-2F47-1249-8C88-61EBBFEAFAFB}">
      <dgm:prSet/>
      <dgm:spPr/>
      <dgm:t>
        <a:bodyPr/>
        <a:lstStyle/>
        <a:p>
          <a:endParaRPr lang="en-US"/>
        </a:p>
      </dgm:t>
    </dgm:pt>
    <dgm:pt modelId="{8C074C31-2D09-4247-9F23-5F77CC665DFF}">
      <dgm:prSet phldrT="[Text]" custT="1"/>
      <dgm:spPr/>
      <dgm:t>
        <a:bodyPr/>
        <a:lstStyle/>
        <a:p>
          <a:r>
            <a:rPr lang="en-US" sz="1000" dirty="0" err="1" smtClean="0">
              <a:solidFill>
                <a:srgbClr val="FF0000"/>
              </a:solidFill>
            </a:rPr>
            <a:t>Wearables</a:t>
          </a:r>
          <a:endParaRPr lang="en-US" sz="1000" dirty="0" smtClean="0">
            <a:solidFill>
              <a:srgbClr val="FF0000"/>
            </a:solidFill>
          </a:endParaRPr>
        </a:p>
      </dgm:t>
    </dgm:pt>
    <dgm:pt modelId="{099A8BAA-3D82-264F-A6C9-85C58EBCBB63}" type="parTrans" cxnId="{228B8881-87E3-8B48-A20B-BE2BACE9C6DA}">
      <dgm:prSet/>
      <dgm:spPr/>
      <dgm:t>
        <a:bodyPr/>
        <a:lstStyle/>
        <a:p>
          <a:endParaRPr lang="en-US"/>
        </a:p>
      </dgm:t>
    </dgm:pt>
    <dgm:pt modelId="{87F2EE49-54BD-494E-94E8-71B63554EE01}" type="sibTrans" cxnId="{228B8881-87E3-8B48-A20B-BE2BACE9C6DA}">
      <dgm:prSet/>
      <dgm:spPr/>
      <dgm:t>
        <a:bodyPr/>
        <a:lstStyle/>
        <a:p>
          <a:endParaRPr lang="en-US"/>
        </a:p>
      </dgm:t>
    </dgm:pt>
    <dgm:pt modelId="{B5C175B8-D17B-0E41-9292-7B3F8D51A787}">
      <dgm:prSet phldrT="[Text]" custT="1"/>
      <dgm:spPr/>
      <dgm:t>
        <a:bodyPr/>
        <a:lstStyle/>
        <a:p>
          <a:r>
            <a:rPr lang="en-US" sz="1000" dirty="0" smtClean="0">
              <a:solidFill>
                <a:srgbClr val="FF0000"/>
              </a:solidFill>
            </a:rPr>
            <a:t>Apps</a:t>
          </a:r>
          <a:endParaRPr lang="en-US" sz="1000" dirty="0">
            <a:solidFill>
              <a:srgbClr val="FF0000"/>
            </a:solidFill>
          </a:endParaRPr>
        </a:p>
      </dgm:t>
    </dgm:pt>
    <dgm:pt modelId="{4AC03CF4-8B98-A14A-BC8E-8F0F1F3C96CB}" type="parTrans" cxnId="{D57FE146-C41B-9145-AFC8-3DF38E40DE4A}">
      <dgm:prSet/>
      <dgm:spPr/>
      <dgm:t>
        <a:bodyPr/>
        <a:lstStyle/>
        <a:p>
          <a:endParaRPr lang="en-US"/>
        </a:p>
      </dgm:t>
    </dgm:pt>
    <dgm:pt modelId="{5F2B8747-9D72-6044-91D5-AB9577F6515E}" type="sibTrans" cxnId="{D57FE146-C41B-9145-AFC8-3DF38E40DE4A}">
      <dgm:prSet/>
      <dgm:spPr/>
      <dgm:t>
        <a:bodyPr/>
        <a:lstStyle/>
        <a:p>
          <a:endParaRPr lang="en-US"/>
        </a:p>
      </dgm:t>
    </dgm:pt>
    <dgm:pt modelId="{3447550C-73DB-D240-AC01-872BE798159F}">
      <dgm:prSet phldrT="[Text]" custT="1"/>
      <dgm:spPr/>
      <dgm:t>
        <a:bodyPr/>
        <a:lstStyle/>
        <a:p>
          <a:r>
            <a:rPr lang="en-US" sz="1000" dirty="0" err="1" smtClean="0">
              <a:solidFill>
                <a:srgbClr val="FF0000"/>
              </a:solidFill>
            </a:rPr>
            <a:t>Wearables</a:t>
          </a:r>
          <a:endParaRPr lang="en-US" sz="1000" dirty="0">
            <a:solidFill>
              <a:srgbClr val="FF0000"/>
            </a:solidFill>
          </a:endParaRPr>
        </a:p>
      </dgm:t>
    </dgm:pt>
    <dgm:pt modelId="{482B7780-CAAC-6E41-AEDD-D2A7B05A6F6C}" type="parTrans" cxnId="{B1B7F573-1D2E-A54F-A46A-2A31FFE7740F}">
      <dgm:prSet/>
      <dgm:spPr/>
      <dgm:t>
        <a:bodyPr/>
        <a:lstStyle/>
        <a:p>
          <a:endParaRPr lang="en-US"/>
        </a:p>
      </dgm:t>
    </dgm:pt>
    <dgm:pt modelId="{0E0FEBB8-08E1-F940-8580-E4ABF6B5BCC7}" type="sibTrans" cxnId="{B1B7F573-1D2E-A54F-A46A-2A31FFE7740F}">
      <dgm:prSet/>
      <dgm:spPr/>
      <dgm:t>
        <a:bodyPr/>
        <a:lstStyle/>
        <a:p>
          <a:endParaRPr lang="en-US"/>
        </a:p>
      </dgm:t>
    </dgm:pt>
    <dgm:pt modelId="{631BD624-841B-CC41-9E16-77EFB7087680}" type="pres">
      <dgm:prSet presAssocID="{F6A8EE31-6F15-2B4C-AA4A-BB5ADC55EFF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177E1C9-EDC5-BF44-BCFB-C63E87B5D00B}" type="pres">
      <dgm:prSet presAssocID="{B2C3C36A-02E5-0441-9306-F371C7E196BC}" presName="hierRoot1" presStyleCnt="0"/>
      <dgm:spPr/>
    </dgm:pt>
    <dgm:pt modelId="{2C71CCF6-5AD7-9C4B-BBC9-A15E2F2C5C49}" type="pres">
      <dgm:prSet presAssocID="{B2C3C36A-02E5-0441-9306-F371C7E196BC}" presName="composite" presStyleCnt="0"/>
      <dgm:spPr/>
    </dgm:pt>
    <dgm:pt modelId="{23E23D4A-EA7D-6D4A-996A-7C2324865780}" type="pres">
      <dgm:prSet presAssocID="{B2C3C36A-02E5-0441-9306-F371C7E196BC}" presName="background" presStyleLbl="node0" presStyleIdx="0" presStyleCnt="3"/>
      <dgm:spPr/>
    </dgm:pt>
    <dgm:pt modelId="{42653DD1-1967-B94A-BF97-ED64A514B96F}" type="pres">
      <dgm:prSet presAssocID="{B2C3C36A-02E5-0441-9306-F371C7E196BC}" presName="text" presStyleLbl="fgAcc0" presStyleIdx="0" presStyleCnt="3" custScaleX="196656" custScaleY="146340" custLinFactNeighborX="-450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D63520-53DD-2D4E-9A85-40E747E3B2A9}" type="pres">
      <dgm:prSet presAssocID="{B2C3C36A-02E5-0441-9306-F371C7E196BC}" presName="hierChild2" presStyleCnt="0"/>
      <dgm:spPr/>
    </dgm:pt>
    <dgm:pt modelId="{5E40845B-7741-BE4C-AA65-B2B2C9CBC23D}" type="pres">
      <dgm:prSet presAssocID="{CE544A86-472D-794C-933F-04514038F653}" presName="Name10" presStyleLbl="parChTrans1D2" presStyleIdx="0" presStyleCnt="6"/>
      <dgm:spPr/>
      <dgm:t>
        <a:bodyPr/>
        <a:lstStyle/>
        <a:p>
          <a:endParaRPr lang="en-US"/>
        </a:p>
      </dgm:t>
    </dgm:pt>
    <dgm:pt modelId="{A496520A-8CFA-DA4D-80AB-AFAF1080371E}" type="pres">
      <dgm:prSet presAssocID="{0FEB7808-DC5C-274C-86E0-88A0B33BC8AC}" presName="hierRoot2" presStyleCnt="0"/>
      <dgm:spPr/>
    </dgm:pt>
    <dgm:pt modelId="{BD23FD18-455A-5F42-8091-8FC095FC2257}" type="pres">
      <dgm:prSet presAssocID="{0FEB7808-DC5C-274C-86E0-88A0B33BC8AC}" presName="composite2" presStyleCnt="0"/>
      <dgm:spPr/>
    </dgm:pt>
    <dgm:pt modelId="{4FCB6781-BE4E-F24B-9800-9F2B094B1D24}" type="pres">
      <dgm:prSet presAssocID="{0FEB7808-DC5C-274C-86E0-88A0B33BC8AC}" presName="background2" presStyleLbl="node2" presStyleIdx="0" presStyleCnt="6"/>
      <dgm:spPr/>
    </dgm:pt>
    <dgm:pt modelId="{01E9AF00-4A33-584F-84C4-D63613706687}" type="pres">
      <dgm:prSet presAssocID="{0FEB7808-DC5C-274C-86E0-88A0B33BC8AC}" presName="text2" presStyleLbl="fgAcc2" presStyleIdx="0" presStyleCnt="6" custScaleX="137664" custLinFactNeighborX="-832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1C9555-F4A1-EE45-916A-50E4D0BEC3A7}" type="pres">
      <dgm:prSet presAssocID="{0FEB7808-DC5C-274C-86E0-88A0B33BC8AC}" presName="hierChild3" presStyleCnt="0"/>
      <dgm:spPr/>
    </dgm:pt>
    <dgm:pt modelId="{430C1982-E41E-0D43-B75E-B7566BA07839}" type="pres">
      <dgm:prSet presAssocID="{301B7719-BE5E-F74E-A980-05DE1FFC8CD0}" presName="Name10" presStyleLbl="parChTrans1D2" presStyleIdx="1" presStyleCnt="6"/>
      <dgm:spPr/>
      <dgm:t>
        <a:bodyPr/>
        <a:lstStyle/>
        <a:p>
          <a:endParaRPr lang="en-US"/>
        </a:p>
      </dgm:t>
    </dgm:pt>
    <dgm:pt modelId="{5D9C6682-4167-D04D-A2C9-07B93C1AB1E6}" type="pres">
      <dgm:prSet presAssocID="{B2A2DA4D-DD3E-4D4B-9FE5-DB132ECD978F}" presName="hierRoot2" presStyleCnt="0"/>
      <dgm:spPr/>
    </dgm:pt>
    <dgm:pt modelId="{83952B0C-0DFD-8349-8750-108DBDB7D450}" type="pres">
      <dgm:prSet presAssocID="{B2A2DA4D-DD3E-4D4B-9FE5-DB132ECD978F}" presName="composite2" presStyleCnt="0"/>
      <dgm:spPr/>
    </dgm:pt>
    <dgm:pt modelId="{4E8CF488-B7E4-1E49-8307-45A3DD5A3A85}" type="pres">
      <dgm:prSet presAssocID="{B2A2DA4D-DD3E-4D4B-9FE5-DB132ECD978F}" presName="background2" presStyleLbl="node2" presStyleIdx="1" presStyleCnt="6"/>
      <dgm:spPr/>
    </dgm:pt>
    <dgm:pt modelId="{843EC7E5-94C9-EE47-AA85-5FBFAF28D17A}" type="pres">
      <dgm:prSet presAssocID="{B2A2DA4D-DD3E-4D4B-9FE5-DB132ECD978F}" presName="text2" presStyleLbl="fgAcc2" presStyleIdx="1" presStyleCnt="6" custScaleX="131209" custLinFactNeighborX="-454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6A201D-63AC-784D-BEDE-041BCC95CBBB}" type="pres">
      <dgm:prSet presAssocID="{B2A2DA4D-DD3E-4D4B-9FE5-DB132ECD978F}" presName="hierChild3" presStyleCnt="0"/>
      <dgm:spPr/>
    </dgm:pt>
    <dgm:pt modelId="{DC823B59-4C20-2A4C-A5E4-5A8C13969CA2}" type="pres">
      <dgm:prSet presAssocID="{AAFA3D05-91A9-7F41-BC84-6D465648EA4B}" presName="hierRoot1" presStyleCnt="0"/>
      <dgm:spPr/>
    </dgm:pt>
    <dgm:pt modelId="{8A1F35E7-14B9-F743-9253-4C29FE4D240B}" type="pres">
      <dgm:prSet presAssocID="{AAFA3D05-91A9-7F41-BC84-6D465648EA4B}" presName="composite" presStyleCnt="0"/>
      <dgm:spPr/>
    </dgm:pt>
    <dgm:pt modelId="{5BC6F20F-C120-D542-9ED9-D754CAFFBECD}" type="pres">
      <dgm:prSet presAssocID="{AAFA3D05-91A9-7F41-BC84-6D465648EA4B}" presName="background" presStyleLbl="node0" presStyleIdx="1" presStyleCnt="3"/>
      <dgm:spPr/>
    </dgm:pt>
    <dgm:pt modelId="{6EDD4027-617E-B04D-A49E-E4D941FE67E0}" type="pres">
      <dgm:prSet presAssocID="{AAFA3D05-91A9-7F41-BC84-6D465648EA4B}" presName="text" presStyleLbl="fgAcc0" presStyleIdx="1" presStyleCnt="3" custScaleX="203615" custScaleY="147329" custLinFactNeighborX="-22375" custLinFactNeighborY="12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A0B424-B769-4142-A5C8-76293A35B798}" type="pres">
      <dgm:prSet presAssocID="{AAFA3D05-91A9-7F41-BC84-6D465648EA4B}" presName="hierChild2" presStyleCnt="0"/>
      <dgm:spPr/>
    </dgm:pt>
    <dgm:pt modelId="{1077759B-FE12-C54F-A42F-223265FAA72A}" type="pres">
      <dgm:prSet presAssocID="{4D10D374-CDC8-8945-918A-D7216072F89A}" presName="Name10" presStyleLbl="parChTrans1D2" presStyleIdx="2" presStyleCnt="6"/>
      <dgm:spPr/>
      <dgm:t>
        <a:bodyPr/>
        <a:lstStyle/>
        <a:p>
          <a:endParaRPr lang="en-US"/>
        </a:p>
      </dgm:t>
    </dgm:pt>
    <dgm:pt modelId="{DA93BE46-286B-9A4E-A0D3-7637FFDF4D24}" type="pres">
      <dgm:prSet presAssocID="{D24EC19E-9270-FD40-A6D8-498DED8CF17F}" presName="hierRoot2" presStyleCnt="0"/>
      <dgm:spPr/>
    </dgm:pt>
    <dgm:pt modelId="{D6F03E74-0A84-414C-86FF-E010BFAA6A03}" type="pres">
      <dgm:prSet presAssocID="{D24EC19E-9270-FD40-A6D8-498DED8CF17F}" presName="composite2" presStyleCnt="0"/>
      <dgm:spPr/>
    </dgm:pt>
    <dgm:pt modelId="{FC27F273-A039-B84D-9795-3F43AE5C021E}" type="pres">
      <dgm:prSet presAssocID="{D24EC19E-9270-FD40-A6D8-498DED8CF17F}" presName="background2" presStyleLbl="node2" presStyleIdx="2" presStyleCnt="6"/>
      <dgm:spPr/>
    </dgm:pt>
    <dgm:pt modelId="{4BECDAE9-8F85-7449-B269-45CA052020B2}" type="pres">
      <dgm:prSet presAssocID="{D24EC19E-9270-FD40-A6D8-498DED8CF17F}" presName="text2" presStyleLbl="fgAcc2" presStyleIdx="2" presStyleCnt="6" custScaleX="155939" custLinFactNeighborX="-332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8E2549-E53A-E946-953B-8D03F85DFDB5}" type="pres">
      <dgm:prSet presAssocID="{D24EC19E-9270-FD40-A6D8-498DED8CF17F}" presName="hierChild3" presStyleCnt="0"/>
      <dgm:spPr/>
    </dgm:pt>
    <dgm:pt modelId="{BEFA0347-B440-7646-9B88-8411A4AA92A8}" type="pres">
      <dgm:prSet presAssocID="{5E537601-8512-7243-B7B5-67A8AC83E4FB}" presName="Name17" presStyleLbl="parChTrans1D3" presStyleIdx="0" presStyleCnt="4"/>
      <dgm:spPr/>
      <dgm:t>
        <a:bodyPr/>
        <a:lstStyle/>
        <a:p>
          <a:endParaRPr lang="en-US"/>
        </a:p>
      </dgm:t>
    </dgm:pt>
    <dgm:pt modelId="{2732A525-9460-CC4F-BB97-ABA74D62028D}" type="pres">
      <dgm:prSet presAssocID="{286FC71C-95CC-5D48-B29B-9413BF746875}" presName="hierRoot3" presStyleCnt="0"/>
      <dgm:spPr/>
    </dgm:pt>
    <dgm:pt modelId="{4E1859C4-A9A4-444F-9C3D-6B3746C7B74C}" type="pres">
      <dgm:prSet presAssocID="{286FC71C-95CC-5D48-B29B-9413BF746875}" presName="composite3" presStyleCnt="0"/>
      <dgm:spPr/>
    </dgm:pt>
    <dgm:pt modelId="{02D85FBF-9F58-1A49-B416-6BA774D7AC66}" type="pres">
      <dgm:prSet presAssocID="{286FC71C-95CC-5D48-B29B-9413BF746875}" presName="background3" presStyleLbl="node3" presStyleIdx="0" presStyleCnt="4"/>
      <dgm:spPr/>
    </dgm:pt>
    <dgm:pt modelId="{AEC2C974-7BC8-3645-A9F6-AA136D12159B}" type="pres">
      <dgm:prSet presAssocID="{286FC71C-95CC-5D48-B29B-9413BF746875}" presName="text3" presStyleLbl="fgAcc3" presStyleIdx="0" presStyleCnt="4" custScaleX="133762" custLinFactNeighborX="-332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0B5DAF-A146-B04C-927D-FEFDB0B6027E}" type="pres">
      <dgm:prSet presAssocID="{286FC71C-95CC-5D48-B29B-9413BF746875}" presName="hierChild4" presStyleCnt="0"/>
      <dgm:spPr/>
    </dgm:pt>
    <dgm:pt modelId="{42A926F8-CA45-3C4B-8D84-21BE58F9E476}" type="pres">
      <dgm:prSet presAssocID="{2CF45D37-C68E-1C4A-91A3-00348754FE6C}" presName="Name17" presStyleLbl="parChTrans1D3" presStyleIdx="1" presStyleCnt="4"/>
      <dgm:spPr/>
      <dgm:t>
        <a:bodyPr/>
        <a:lstStyle/>
        <a:p>
          <a:endParaRPr lang="en-US"/>
        </a:p>
      </dgm:t>
    </dgm:pt>
    <dgm:pt modelId="{7A2441F8-6F9D-304D-9CF9-01B99873095E}" type="pres">
      <dgm:prSet presAssocID="{E4BA8104-EF17-594A-8DE0-95BD471AF880}" presName="hierRoot3" presStyleCnt="0"/>
      <dgm:spPr/>
    </dgm:pt>
    <dgm:pt modelId="{878BC694-8489-3347-8B90-00281AFFEA89}" type="pres">
      <dgm:prSet presAssocID="{E4BA8104-EF17-594A-8DE0-95BD471AF880}" presName="composite3" presStyleCnt="0"/>
      <dgm:spPr/>
    </dgm:pt>
    <dgm:pt modelId="{D10E194D-EBF7-8F42-8336-671FD7E4092F}" type="pres">
      <dgm:prSet presAssocID="{E4BA8104-EF17-594A-8DE0-95BD471AF880}" presName="background3" presStyleLbl="node3" presStyleIdx="1" presStyleCnt="4"/>
      <dgm:spPr/>
    </dgm:pt>
    <dgm:pt modelId="{4D1571D0-DEC5-0D4F-B65D-D44B7FD80A66}" type="pres">
      <dgm:prSet presAssocID="{E4BA8104-EF17-594A-8DE0-95BD471AF880}" presName="text3" presStyleLbl="fgAcc3" presStyleIdx="1" presStyleCnt="4" custScaleX="132937" custLinFactNeighborX="-332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2CB632-8433-3243-AA3F-728091D5D466}" type="pres">
      <dgm:prSet presAssocID="{E4BA8104-EF17-594A-8DE0-95BD471AF880}" presName="hierChild4" presStyleCnt="0"/>
      <dgm:spPr/>
    </dgm:pt>
    <dgm:pt modelId="{63F01AF2-1DC5-0243-B03A-6FAEEF2E829D}" type="pres">
      <dgm:prSet presAssocID="{C7D5653E-6261-E947-89F1-44E300912F9E}" presName="Name10" presStyleLbl="parChTrans1D2" presStyleIdx="3" presStyleCnt="6"/>
      <dgm:spPr/>
      <dgm:t>
        <a:bodyPr/>
        <a:lstStyle/>
        <a:p>
          <a:endParaRPr lang="en-US"/>
        </a:p>
      </dgm:t>
    </dgm:pt>
    <dgm:pt modelId="{C2C30325-DF27-9148-B492-4B98148C8036}" type="pres">
      <dgm:prSet presAssocID="{D14F0E63-4E55-AD44-8284-A3F2AA1F606B}" presName="hierRoot2" presStyleCnt="0"/>
      <dgm:spPr/>
    </dgm:pt>
    <dgm:pt modelId="{9AC2F2ED-6D20-914C-8071-B92B3CC44195}" type="pres">
      <dgm:prSet presAssocID="{D14F0E63-4E55-AD44-8284-A3F2AA1F606B}" presName="composite2" presStyleCnt="0"/>
      <dgm:spPr/>
    </dgm:pt>
    <dgm:pt modelId="{2DFBB6D5-A61A-DE48-8EAD-05409B61453D}" type="pres">
      <dgm:prSet presAssocID="{D14F0E63-4E55-AD44-8284-A3F2AA1F606B}" presName="background2" presStyleLbl="node2" presStyleIdx="3" presStyleCnt="6"/>
      <dgm:spPr/>
    </dgm:pt>
    <dgm:pt modelId="{A1B96A90-83B8-244F-B9DF-66585FC13DCB}" type="pres">
      <dgm:prSet presAssocID="{D14F0E63-4E55-AD44-8284-A3F2AA1F606B}" presName="text2" presStyleLbl="fgAcc2" presStyleIdx="3" presStyleCnt="6" custScaleX="175310" custLinFactNeighborX="65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0B3C1C-49BB-C94E-9A93-CB3E61B328E6}" type="pres">
      <dgm:prSet presAssocID="{D14F0E63-4E55-AD44-8284-A3F2AA1F606B}" presName="hierChild3" presStyleCnt="0"/>
      <dgm:spPr/>
    </dgm:pt>
    <dgm:pt modelId="{8029DBB9-BD64-BF43-9445-671059C37A70}" type="pres">
      <dgm:prSet presAssocID="{B3248249-2BB2-3F4A-AE4D-229FC1DD1A3D}" presName="Name17" presStyleLbl="parChTrans1D3" presStyleIdx="2" presStyleCnt="4"/>
      <dgm:spPr/>
      <dgm:t>
        <a:bodyPr/>
        <a:lstStyle/>
        <a:p>
          <a:endParaRPr lang="en-US"/>
        </a:p>
      </dgm:t>
    </dgm:pt>
    <dgm:pt modelId="{B9B960EE-46A3-0D4A-82C5-99B22672967C}" type="pres">
      <dgm:prSet presAssocID="{CAFD1368-7009-EC41-AB4D-B7EFC7688386}" presName="hierRoot3" presStyleCnt="0"/>
      <dgm:spPr/>
    </dgm:pt>
    <dgm:pt modelId="{8CC4D9EB-C9C5-B043-848E-39AC994E709F}" type="pres">
      <dgm:prSet presAssocID="{CAFD1368-7009-EC41-AB4D-B7EFC7688386}" presName="composite3" presStyleCnt="0"/>
      <dgm:spPr/>
    </dgm:pt>
    <dgm:pt modelId="{6F5460A3-217E-CE4D-964D-C05AE378FF83}" type="pres">
      <dgm:prSet presAssocID="{CAFD1368-7009-EC41-AB4D-B7EFC7688386}" presName="background3" presStyleLbl="node3" presStyleIdx="2" presStyleCnt="4"/>
      <dgm:spPr/>
    </dgm:pt>
    <dgm:pt modelId="{C613131B-0FB3-2A45-9A82-1F86F37686F2}" type="pres">
      <dgm:prSet presAssocID="{CAFD1368-7009-EC41-AB4D-B7EFC7688386}" presName="text3" presStyleLbl="fgAcc3" presStyleIdx="2" presStyleCnt="4" custScaleX="146866" custLinFactNeighborX="65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CA156A-4285-744D-B942-576B8C39EA6F}" type="pres">
      <dgm:prSet presAssocID="{CAFD1368-7009-EC41-AB4D-B7EFC7688386}" presName="hierChild4" presStyleCnt="0"/>
      <dgm:spPr/>
    </dgm:pt>
    <dgm:pt modelId="{B398848F-898A-9445-926A-F5AD4610062F}" type="pres">
      <dgm:prSet presAssocID="{4AC03CF4-8B98-A14A-BC8E-8F0F1F3C96CB}" presName="Name23" presStyleLbl="parChTrans1D4" presStyleIdx="0" presStyleCnt="6"/>
      <dgm:spPr/>
      <dgm:t>
        <a:bodyPr/>
        <a:lstStyle/>
        <a:p>
          <a:endParaRPr lang="en-US"/>
        </a:p>
      </dgm:t>
    </dgm:pt>
    <dgm:pt modelId="{4B541A51-D255-9748-B9D9-D71488AC8C96}" type="pres">
      <dgm:prSet presAssocID="{B5C175B8-D17B-0E41-9292-7B3F8D51A787}" presName="hierRoot4" presStyleCnt="0"/>
      <dgm:spPr/>
    </dgm:pt>
    <dgm:pt modelId="{DB070BC2-13CA-B84C-8661-3562784646FF}" type="pres">
      <dgm:prSet presAssocID="{B5C175B8-D17B-0E41-9292-7B3F8D51A787}" presName="composite4" presStyleCnt="0"/>
      <dgm:spPr/>
    </dgm:pt>
    <dgm:pt modelId="{E30AE167-9C8F-0740-8F3F-166A830AA2EA}" type="pres">
      <dgm:prSet presAssocID="{B5C175B8-D17B-0E41-9292-7B3F8D51A787}" presName="background4" presStyleLbl="node4" presStyleIdx="0" presStyleCnt="6"/>
      <dgm:spPr/>
    </dgm:pt>
    <dgm:pt modelId="{1E6DCE91-6A7E-DC43-9B77-212401BFFFA4}" type="pres">
      <dgm:prSet presAssocID="{B5C175B8-D17B-0E41-9292-7B3F8D51A787}" presName="text4" presStyleLbl="fgAcc4" presStyleIdx="0" presStyleCnt="6" custScaleX="1229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0181D4-8347-9B4C-BC7C-E5255A5F434C}" type="pres">
      <dgm:prSet presAssocID="{B5C175B8-D17B-0E41-9292-7B3F8D51A787}" presName="hierChild5" presStyleCnt="0"/>
      <dgm:spPr/>
    </dgm:pt>
    <dgm:pt modelId="{979D28D7-3090-8B43-AC6F-C16483A6A9A4}" type="pres">
      <dgm:prSet presAssocID="{482B7780-CAAC-6E41-AEDD-D2A7B05A6F6C}" presName="Name23" presStyleLbl="parChTrans1D4" presStyleIdx="1" presStyleCnt="6"/>
      <dgm:spPr/>
      <dgm:t>
        <a:bodyPr/>
        <a:lstStyle/>
        <a:p>
          <a:endParaRPr lang="en-US"/>
        </a:p>
      </dgm:t>
    </dgm:pt>
    <dgm:pt modelId="{9C602657-0DC6-934D-85CD-6C065CC9425F}" type="pres">
      <dgm:prSet presAssocID="{3447550C-73DB-D240-AC01-872BE798159F}" presName="hierRoot4" presStyleCnt="0"/>
      <dgm:spPr/>
    </dgm:pt>
    <dgm:pt modelId="{5DA92A49-630F-AB4C-89D3-E5F185087A49}" type="pres">
      <dgm:prSet presAssocID="{3447550C-73DB-D240-AC01-872BE798159F}" presName="composite4" presStyleCnt="0"/>
      <dgm:spPr/>
    </dgm:pt>
    <dgm:pt modelId="{02385257-C236-8043-9296-B3D4683B2F0A}" type="pres">
      <dgm:prSet presAssocID="{3447550C-73DB-D240-AC01-872BE798159F}" presName="background4" presStyleLbl="node4" presStyleIdx="1" presStyleCnt="6"/>
      <dgm:spPr/>
    </dgm:pt>
    <dgm:pt modelId="{5D3A6712-1379-C74B-903A-EB98F44689AA}" type="pres">
      <dgm:prSet presAssocID="{3447550C-73DB-D240-AC01-872BE798159F}" presName="text4" presStyleLbl="fgAcc4" presStyleIdx="1" presStyleCnt="6" custScaleX="1245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962882-CF22-334F-BE2C-F3563D8F4BAA}" type="pres">
      <dgm:prSet presAssocID="{3447550C-73DB-D240-AC01-872BE798159F}" presName="hierChild5" presStyleCnt="0"/>
      <dgm:spPr/>
    </dgm:pt>
    <dgm:pt modelId="{DD01753A-D57D-1C42-8DC0-4FFDCCAE3B19}" type="pres">
      <dgm:prSet presAssocID="{D648E021-7DAB-944F-9028-63327532F238}" presName="Name17" presStyleLbl="parChTrans1D3" presStyleIdx="3" presStyleCnt="4"/>
      <dgm:spPr/>
      <dgm:t>
        <a:bodyPr/>
        <a:lstStyle/>
        <a:p>
          <a:endParaRPr lang="en-US"/>
        </a:p>
      </dgm:t>
    </dgm:pt>
    <dgm:pt modelId="{7AE3D5EF-574E-D248-AB96-00B8DE818AC9}" type="pres">
      <dgm:prSet presAssocID="{FBFA5FF8-0043-7E45-A8FB-3CB536138A67}" presName="hierRoot3" presStyleCnt="0"/>
      <dgm:spPr/>
    </dgm:pt>
    <dgm:pt modelId="{161D3284-647D-8348-9697-7E16643E8B21}" type="pres">
      <dgm:prSet presAssocID="{FBFA5FF8-0043-7E45-A8FB-3CB536138A67}" presName="composite3" presStyleCnt="0"/>
      <dgm:spPr/>
    </dgm:pt>
    <dgm:pt modelId="{CC0C6C94-58A0-9D43-85E3-26CA599EEC03}" type="pres">
      <dgm:prSet presAssocID="{FBFA5FF8-0043-7E45-A8FB-3CB536138A67}" presName="background3" presStyleLbl="node3" presStyleIdx="3" presStyleCnt="4"/>
      <dgm:spPr/>
    </dgm:pt>
    <dgm:pt modelId="{35495E5C-877B-504F-B266-E8AE00632541}" type="pres">
      <dgm:prSet presAssocID="{FBFA5FF8-0043-7E45-A8FB-3CB536138A67}" presName="text3" presStyleLbl="fgAcc3" presStyleIdx="3" presStyleCnt="4" custScaleX="151686" custLinFactNeighborX="65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7FC9E1D-BBCF-164D-9F2D-51F052019A62}" type="pres">
      <dgm:prSet presAssocID="{FBFA5FF8-0043-7E45-A8FB-3CB536138A67}" presName="hierChild4" presStyleCnt="0"/>
      <dgm:spPr/>
    </dgm:pt>
    <dgm:pt modelId="{3AC445F4-40A5-594B-875F-4B91E1CDFE4F}" type="pres">
      <dgm:prSet presAssocID="{8902EC8D-3A4E-0E48-9DC1-F8A08D2710B0}" presName="Name23" presStyleLbl="parChTrans1D4" presStyleIdx="2" presStyleCnt="6"/>
      <dgm:spPr/>
      <dgm:t>
        <a:bodyPr/>
        <a:lstStyle/>
        <a:p>
          <a:endParaRPr lang="en-US"/>
        </a:p>
      </dgm:t>
    </dgm:pt>
    <dgm:pt modelId="{5FFC43FF-7E2A-404F-A4E4-FF86DB92DDC4}" type="pres">
      <dgm:prSet presAssocID="{3621E9E0-DB79-704C-8C16-EE832637C212}" presName="hierRoot4" presStyleCnt="0"/>
      <dgm:spPr/>
    </dgm:pt>
    <dgm:pt modelId="{7CCD8B6E-42B1-2346-B684-EA804B5C38EC}" type="pres">
      <dgm:prSet presAssocID="{3621E9E0-DB79-704C-8C16-EE832637C212}" presName="composite4" presStyleCnt="0"/>
      <dgm:spPr/>
    </dgm:pt>
    <dgm:pt modelId="{8FABE4B1-D9B0-BA43-974C-ECA0ABBC078F}" type="pres">
      <dgm:prSet presAssocID="{3621E9E0-DB79-704C-8C16-EE832637C212}" presName="background4" presStyleLbl="node4" presStyleIdx="2" presStyleCnt="6"/>
      <dgm:spPr/>
    </dgm:pt>
    <dgm:pt modelId="{CB36AD0F-26F0-F94B-A380-CB545CD7ABC8}" type="pres">
      <dgm:prSet presAssocID="{3621E9E0-DB79-704C-8C16-EE832637C212}" presName="text4" presStyleLbl="fgAcc4" presStyleIdx="2" presStyleCnt="6" custScaleX="115630" custLinFactNeighborX="65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069F36-8988-4B44-8118-61D425DBF573}" type="pres">
      <dgm:prSet presAssocID="{3621E9E0-DB79-704C-8C16-EE832637C212}" presName="hierChild5" presStyleCnt="0"/>
      <dgm:spPr/>
    </dgm:pt>
    <dgm:pt modelId="{7E7699FA-F5C3-7D44-837E-7A50847E596E}" type="pres">
      <dgm:prSet presAssocID="{9594065F-B0D2-7B4F-A187-75A8D1B97467}" presName="Name23" presStyleLbl="parChTrans1D4" presStyleIdx="3" presStyleCnt="6"/>
      <dgm:spPr/>
      <dgm:t>
        <a:bodyPr/>
        <a:lstStyle/>
        <a:p>
          <a:endParaRPr lang="en-US"/>
        </a:p>
      </dgm:t>
    </dgm:pt>
    <dgm:pt modelId="{912E3CC1-661A-0341-AB69-D2CCFE72205D}" type="pres">
      <dgm:prSet presAssocID="{8E159948-5289-3C42-97C1-669B89D5ECB3}" presName="hierRoot4" presStyleCnt="0"/>
      <dgm:spPr/>
    </dgm:pt>
    <dgm:pt modelId="{F6A0E78E-CD6F-4F4A-865B-C68DCDD6DD1F}" type="pres">
      <dgm:prSet presAssocID="{8E159948-5289-3C42-97C1-669B89D5ECB3}" presName="composite4" presStyleCnt="0"/>
      <dgm:spPr/>
    </dgm:pt>
    <dgm:pt modelId="{83D9230E-67E4-B94D-8C7C-AC685F5A2151}" type="pres">
      <dgm:prSet presAssocID="{8E159948-5289-3C42-97C1-669B89D5ECB3}" presName="background4" presStyleLbl="node4" presStyleIdx="3" presStyleCnt="6"/>
      <dgm:spPr/>
    </dgm:pt>
    <dgm:pt modelId="{F1EB601C-7F83-1C47-8642-474395D73FB7}" type="pres">
      <dgm:prSet presAssocID="{8E159948-5289-3C42-97C1-669B89D5ECB3}" presName="text4" presStyleLbl="fgAcc4" presStyleIdx="3" presStyleCnt="6" custScaleX="123171" custLinFactNeighborX="65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FCF1D0-D5C9-EB4C-AEE7-43EDBB3C8FE1}" type="pres">
      <dgm:prSet presAssocID="{8E159948-5289-3C42-97C1-669B89D5ECB3}" presName="hierChild5" presStyleCnt="0"/>
      <dgm:spPr/>
    </dgm:pt>
    <dgm:pt modelId="{074DCF9A-6E62-F143-A788-04E462F8FB0A}" type="pres">
      <dgm:prSet presAssocID="{6220E53E-6710-224B-9DCF-16F9DA72DDD3}" presName="Name23" presStyleLbl="parChTrans1D4" presStyleIdx="4" presStyleCnt="6"/>
      <dgm:spPr/>
      <dgm:t>
        <a:bodyPr/>
        <a:lstStyle/>
        <a:p>
          <a:endParaRPr lang="en-US"/>
        </a:p>
      </dgm:t>
    </dgm:pt>
    <dgm:pt modelId="{BE5F2A84-D91D-D345-8E4E-C60399F301FC}" type="pres">
      <dgm:prSet presAssocID="{433778F3-25E6-EC48-BABD-FF5E51FBB4F2}" presName="hierRoot4" presStyleCnt="0"/>
      <dgm:spPr/>
    </dgm:pt>
    <dgm:pt modelId="{7839A876-454D-EF49-A8DB-F83F5CA639B2}" type="pres">
      <dgm:prSet presAssocID="{433778F3-25E6-EC48-BABD-FF5E51FBB4F2}" presName="composite4" presStyleCnt="0"/>
      <dgm:spPr/>
    </dgm:pt>
    <dgm:pt modelId="{49C5A270-7FCA-8343-A85F-A94C34424832}" type="pres">
      <dgm:prSet presAssocID="{433778F3-25E6-EC48-BABD-FF5E51FBB4F2}" presName="background4" presStyleLbl="node4" presStyleIdx="4" presStyleCnt="6"/>
      <dgm:spPr/>
    </dgm:pt>
    <dgm:pt modelId="{4B6B1D99-A2C5-034E-A230-648BEAF56F31}" type="pres">
      <dgm:prSet presAssocID="{433778F3-25E6-EC48-BABD-FF5E51FBB4F2}" presName="text4" presStyleLbl="fgAcc4" presStyleIdx="4" presStyleCnt="6" custScaleX="114281" custLinFactNeighborX="65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8EEC0A-766C-6B41-B7ED-F96CC26F0F8E}" type="pres">
      <dgm:prSet presAssocID="{433778F3-25E6-EC48-BABD-FF5E51FBB4F2}" presName="hierChild5" presStyleCnt="0"/>
      <dgm:spPr/>
    </dgm:pt>
    <dgm:pt modelId="{73C63770-146D-434D-A7F7-1B1A0818E521}" type="pres">
      <dgm:prSet presAssocID="{099A8BAA-3D82-264F-A6C9-85C58EBCBB63}" presName="Name23" presStyleLbl="parChTrans1D4" presStyleIdx="5" presStyleCnt="6"/>
      <dgm:spPr/>
      <dgm:t>
        <a:bodyPr/>
        <a:lstStyle/>
        <a:p>
          <a:endParaRPr lang="en-US"/>
        </a:p>
      </dgm:t>
    </dgm:pt>
    <dgm:pt modelId="{6FD8A83B-2E9B-DF44-8752-7DA449310103}" type="pres">
      <dgm:prSet presAssocID="{8C074C31-2D09-4247-9F23-5F77CC665DFF}" presName="hierRoot4" presStyleCnt="0"/>
      <dgm:spPr/>
    </dgm:pt>
    <dgm:pt modelId="{0B24C3FB-BCC3-3842-A53D-18797A28A602}" type="pres">
      <dgm:prSet presAssocID="{8C074C31-2D09-4247-9F23-5F77CC665DFF}" presName="composite4" presStyleCnt="0"/>
      <dgm:spPr/>
    </dgm:pt>
    <dgm:pt modelId="{CEB0D0D6-58FB-7245-BDBE-5FA58F62BA27}" type="pres">
      <dgm:prSet presAssocID="{8C074C31-2D09-4247-9F23-5F77CC665DFF}" presName="background4" presStyleLbl="node4" presStyleIdx="5" presStyleCnt="6"/>
      <dgm:spPr/>
    </dgm:pt>
    <dgm:pt modelId="{AD715EF9-8904-3549-B141-A18F8D4A6D98}" type="pres">
      <dgm:prSet presAssocID="{8C074C31-2D09-4247-9F23-5F77CC665DFF}" presName="text4" presStyleLbl="fgAcc4" presStyleIdx="5" presStyleCnt="6" custScaleX="113554" custLinFactNeighborY="188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E25B64-974A-7A40-9085-02A957E38727}" type="pres">
      <dgm:prSet presAssocID="{8C074C31-2D09-4247-9F23-5F77CC665DFF}" presName="hierChild5" presStyleCnt="0"/>
      <dgm:spPr/>
    </dgm:pt>
    <dgm:pt modelId="{4D1CD342-8E08-594A-AD4E-8D71EB06A7BE}" type="pres">
      <dgm:prSet presAssocID="{2E4CCCC0-E9C3-4F4D-9479-FDF32240195F}" presName="hierRoot1" presStyleCnt="0"/>
      <dgm:spPr/>
    </dgm:pt>
    <dgm:pt modelId="{A6D6FF2A-711A-6441-8FD9-5DE65C9C0C26}" type="pres">
      <dgm:prSet presAssocID="{2E4CCCC0-E9C3-4F4D-9479-FDF32240195F}" presName="composite" presStyleCnt="0"/>
      <dgm:spPr/>
    </dgm:pt>
    <dgm:pt modelId="{7EDE0C99-3FFD-8C4A-9589-61EAE108BAF4}" type="pres">
      <dgm:prSet presAssocID="{2E4CCCC0-E9C3-4F4D-9479-FDF32240195F}" presName="background" presStyleLbl="node0" presStyleIdx="2" presStyleCnt="3"/>
      <dgm:spPr/>
    </dgm:pt>
    <dgm:pt modelId="{C039B88F-F62A-1C48-AA0D-EC778B4314DC}" type="pres">
      <dgm:prSet presAssocID="{2E4CCCC0-E9C3-4F4D-9479-FDF32240195F}" presName="text" presStyleLbl="fgAcc0" presStyleIdx="2" presStyleCnt="3" custScaleX="211370" custScaleY="146340" custLinFactNeighborX="580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518F8F-815A-0247-B9F2-4558DF72E632}" type="pres">
      <dgm:prSet presAssocID="{2E4CCCC0-E9C3-4F4D-9479-FDF32240195F}" presName="hierChild2" presStyleCnt="0"/>
      <dgm:spPr/>
    </dgm:pt>
    <dgm:pt modelId="{776EB12E-00A9-674E-8292-AF5E3A863C39}" type="pres">
      <dgm:prSet presAssocID="{14F75D4D-EEAE-AF4C-B3B2-C6E0E9DE3FEE}" presName="Name10" presStyleLbl="parChTrans1D2" presStyleIdx="4" presStyleCnt="6"/>
      <dgm:spPr/>
      <dgm:t>
        <a:bodyPr/>
        <a:lstStyle/>
        <a:p>
          <a:endParaRPr lang="en-US"/>
        </a:p>
      </dgm:t>
    </dgm:pt>
    <dgm:pt modelId="{27CDF97D-E729-8043-869A-621C937119EA}" type="pres">
      <dgm:prSet presAssocID="{C6F2EC63-67BD-0E45-A0B1-3F045FC2AE52}" presName="hierRoot2" presStyleCnt="0"/>
      <dgm:spPr/>
    </dgm:pt>
    <dgm:pt modelId="{8E455B01-F2CD-EA4A-8311-1147BA62FE16}" type="pres">
      <dgm:prSet presAssocID="{C6F2EC63-67BD-0E45-A0B1-3F045FC2AE52}" presName="composite2" presStyleCnt="0"/>
      <dgm:spPr/>
    </dgm:pt>
    <dgm:pt modelId="{9CE8233B-8AC6-134A-843E-F1A79B66883D}" type="pres">
      <dgm:prSet presAssocID="{C6F2EC63-67BD-0E45-A0B1-3F045FC2AE52}" presName="background2" presStyleLbl="node2" presStyleIdx="4" presStyleCnt="6"/>
      <dgm:spPr/>
    </dgm:pt>
    <dgm:pt modelId="{168BF87E-A266-F54F-A843-59B7BE9F9ED5}" type="pres">
      <dgm:prSet presAssocID="{C6F2EC63-67BD-0E45-A0B1-3F045FC2AE52}" presName="text2" presStyleLbl="fgAcc2" presStyleIdx="4" presStyleCnt="6" custScaleX="170605" custLinFactNeighborX="536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049F84-6DEF-8847-90B8-63BA990983F0}" type="pres">
      <dgm:prSet presAssocID="{C6F2EC63-67BD-0E45-A0B1-3F045FC2AE52}" presName="hierChild3" presStyleCnt="0"/>
      <dgm:spPr/>
    </dgm:pt>
    <dgm:pt modelId="{61176CA6-25FE-5645-8576-D67C8F503110}" type="pres">
      <dgm:prSet presAssocID="{67A49E66-BBFB-B24A-AAAF-A7B0F76316CA}" presName="Name10" presStyleLbl="parChTrans1D2" presStyleIdx="5" presStyleCnt="6"/>
      <dgm:spPr/>
      <dgm:t>
        <a:bodyPr/>
        <a:lstStyle/>
        <a:p>
          <a:endParaRPr lang="en-US"/>
        </a:p>
      </dgm:t>
    </dgm:pt>
    <dgm:pt modelId="{A2C634FC-D41F-E34C-9AAF-B0CAD751F5F4}" type="pres">
      <dgm:prSet presAssocID="{C812004A-EDBF-E547-B5AA-705FB37502CC}" presName="hierRoot2" presStyleCnt="0"/>
      <dgm:spPr/>
    </dgm:pt>
    <dgm:pt modelId="{AB548E12-EFE8-324D-B0ED-1BE9257A9BE7}" type="pres">
      <dgm:prSet presAssocID="{C812004A-EDBF-E547-B5AA-705FB37502CC}" presName="composite2" presStyleCnt="0"/>
      <dgm:spPr/>
    </dgm:pt>
    <dgm:pt modelId="{DE6E0E05-FA0A-7242-A53E-FD58C136ECDF}" type="pres">
      <dgm:prSet presAssocID="{C812004A-EDBF-E547-B5AA-705FB37502CC}" presName="background2" presStyleLbl="node2" presStyleIdx="5" presStyleCnt="6"/>
      <dgm:spPr/>
    </dgm:pt>
    <dgm:pt modelId="{B9B06CB1-70A6-E04F-9540-1AE6DAD6D128}" type="pres">
      <dgm:prSet presAssocID="{C812004A-EDBF-E547-B5AA-705FB37502CC}" presName="text2" presStyleLbl="fgAcc2" presStyleIdx="5" presStyleCnt="6" custScaleX="145915" custLinFactX="71334" custLinFactNeighborX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B22D98-4B8E-E14A-976D-946F8281F330}" type="pres">
      <dgm:prSet presAssocID="{C812004A-EDBF-E547-B5AA-705FB37502CC}" presName="hierChild3" presStyleCnt="0"/>
      <dgm:spPr/>
    </dgm:pt>
  </dgm:ptLst>
  <dgm:cxnLst>
    <dgm:cxn modelId="{CBE0DBAB-9D5A-ED45-9BF8-444068801658}" srcId="{D14F0E63-4E55-AD44-8284-A3F2AA1F606B}" destId="{CAFD1368-7009-EC41-AB4D-B7EFC7688386}" srcOrd="0" destOrd="0" parTransId="{B3248249-2BB2-3F4A-AE4D-229FC1DD1A3D}" sibTransId="{DC0FC077-30AA-084C-BB2C-D9096AF821C1}"/>
    <dgm:cxn modelId="{307A107E-2E95-4CB9-A7A1-7BDA755AB236}" type="presOf" srcId="{C812004A-EDBF-E547-B5AA-705FB37502CC}" destId="{B9B06CB1-70A6-E04F-9540-1AE6DAD6D128}" srcOrd="0" destOrd="0" presId="urn:microsoft.com/office/officeart/2005/8/layout/hierarchy1"/>
    <dgm:cxn modelId="{790DF321-5A45-4336-89F3-BDB0F11A7064}" type="presOf" srcId="{FBFA5FF8-0043-7E45-A8FB-3CB536138A67}" destId="{35495E5C-877B-504F-B266-E8AE00632541}" srcOrd="0" destOrd="0" presId="urn:microsoft.com/office/officeart/2005/8/layout/hierarchy1"/>
    <dgm:cxn modelId="{A477CCA3-F4A2-459A-ADEF-28A6CC311930}" type="presOf" srcId="{099A8BAA-3D82-264F-A6C9-85C58EBCBB63}" destId="{73C63770-146D-434D-A7F7-1B1A0818E521}" srcOrd="0" destOrd="0" presId="urn:microsoft.com/office/officeart/2005/8/layout/hierarchy1"/>
    <dgm:cxn modelId="{78EC01FC-2AE1-417E-B3E0-47E6BA19337C}" type="presOf" srcId="{F6A8EE31-6F15-2B4C-AA4A-BB5ADC55EFFB}" destId="{631BD624-841B-CC41-9E16-77EFB7087680}" srcOrd="0" destOrd="0" presId="urn:microsoft.com/office/officeart/2005/8/layout/hierarchy1"/>
    <dgm:cxn modelId="{61841042-D6CB-4D89-972C-7AAFACEA41E5}" type="presOf" srcId="{C6F2EC63-67BD-0E45-A0B1-3F045FC2AE52}" destId="{168BF87E-A266-F54F-A843-59B7BE9F9ED5}" srcOrd="0" destOrd="0" presId="urn:microsoft.com/office/officeart/2005/8/layout/hierarchy1"/>
    <dgm:cxn modelId="{21683389-BA71-489C-B1A7-5DDF35546C03}" type="presOf" srcId="{B3248249-2BB2-3F4A-AE4D-229FC1DD1A3D}" destId="{8029DBB9-BD64-BF43-9445-671059C37A70}" srcOrd="0" destOrd="0" presId="urn:microsoft.com/office/officeart/2005/8/layout/hierarchy1"/>
    <dgm:cxn modelId="{F968D23C-F660-4267-9F78-8AC265916955}" type="presOf" srcId="{301B7719-BE5E-F74E-A980-05DE1FFC8CD0}" destId="{430C1982-E41E-0D43-B75E-B7566BA07839}" srcOrd="0" destOrd="0" presId="urn:microsoft.com/office/officeart/2005/8/layout/hierarchy1"/>
    <dgm:cxn modelId="{79623C43-E939-4E71-B298-3DDD9D8ED3A8}" type="presOf" srcId="{B2C3C36A-02E5-0441-9306-F371C7E196BC}" destId="{42653DD1-1967-B94A-BF97-ED64A514B96F}" srcOrd="0" destOrd="0" presId="urn:microsoft.com/office/officeart/2005/8/layout/hierarchy1"/>
    <dgm:cxn modelId="{0785307D-18E8-43AD-82AA-70D1E75742AA}" type="presOf" srcId="{B2A2DA4D-DD3E-4D4B-9FE5-DB132ECD978F}" destId="{843EC7E5-94C9-EE47-AA85-5FBFAF28D17A}" srcOrd="0" destOrd="0" presId="urn:microsoft.com/office/officeart/2005/8/layout/hierarchy1"/>
    <dgm:cxn modelId="{8FAC7981-1946-1448-82BF-F09D3698AC8B}" srcId="{D24EC19E-9270-FD40-A6D8-498DED8CF17F}" destId="{286FC71C-95CC-5D48-B29B-9413BF746875}" srcOrd="0" destOrd="0" parTransId="{5E537601-8512-7243-B7B5-67A8AC83E4FB}" sibTransId="{EDF5F232-DF4F-2B40-A4A0-CA128079C872}"/>
    <dgm:cxn modelId="{8035B1A1-7E60-4072-B237-E103CF028D6A}" type="presOf" srcId="{4D10D374-CDC8-8945-918A-D7216072F89A}" destId="{1077759B-FE12-C54F-A42F-223265FAA72A}" srcOrd="0" destOrd="0" presId="urn:microsoft.com/office/officeart/2005/8/layout/hierarchy1"/>
    <dgm:cxn modelId="{E2F57A49-CD3F-764C-93BA-4AFCAEFC1BD2}" srcId="{F6A8EE31-6F15-2B4C-AA4A-BB5ADC55EFFB}" destId="{B2C3C36A-02E5-0441-9306-F371C7E196BC}" srcOrd="0" destOrd="0" parTransId="{DE76D721-4010-A748-94A0-BC3B2236686F}" sibTransId="{9442016B-9677-A144-BB78-0493186D9393}"/>
    <dgm:cxn modelId="{D57FE146-C41B-9145-AFC8-3DF38E40DE4A}" srcId="{CAFD1368-7009-EC41-AB4D-B7EFC7688386}" destId="{B5C175B8-D17B-0E41-9292-7B3F8D51A787}" srcOrd="0" destOrd="0" parTransId="{4AC03CF4-8B98-A14A-BC8E-8F0F1F3C96CB}" sibTransId="{5F2B8747-9D72-6044-91D5-AB9577F6515E}"/>
    <dgm:cxn modelId="{E4D8E07C-A098-4F50-BA9C-703648593C54}" type="presOf" srcId="{B5C175B8-D17B-0E41-9292-7B3F8D51A787}" destId="{1E6DCE91-6A7E-DC43-9B77-212401BFFFA4}" srcOrd="0" destOrd="0" presId="urn:microsoft.com/office/officeart/2005/8/layout/hierarchy1"/>
    <dgm:cxn modelId="{F9E01C42-2F47-1249-8C88-61EBBFEAFAFB}" srcId="{FBFA5FF8-0043-7E45-A8FB-3CB536138A67}" destId="{3621E9E0-DB79-704C-8C16-EE832637C212}" srcOrd="0" destOrd="0" parTransId="{8902EC8D-3A4E-0E48-9DC1-F8A08D2710B0}" sibTransId="{AC110890-C28D-CC49-8B39-51BAF8B613AC}"/>
    <dgm:cxn modelId="{55265608-A2DE-4B80-A9F6-B63E8C20C902}" type="presOf" srcId="{14F75D4D-EEAE-AF4C-B3B2-C6E0E9DE3FEE}" destId="{776EB12E-00A9-674E-8292-AF5E3A863C39}" srcOrd="0" destOrd="0" presId="urn:microsoft.com/office/officeart/2005/8/layout/hierarchy1"/>
    <dgm:cxn modelId="{B2579D0E-D3CD-7A40-9DDC-72BA3D091C9E}" srcId="{2E4CCCC0-E9C3-4F4D-9479-FDF32240195F}" destId="{C812004A-EDBF-E547-B5AA-705FB37502CC}" srcOrd="1" destOrd="0" parTransId="{67A49E66-BBFB-B24A-AAAF-A7B0F76316CA}" sibTransId="{1F390C70-3F5B-FA43-8EE6-3FF835746E5E}"/>
    <dgm:cxn modelId="{C4FCE5D6-8660-454D-8ADD-DFA3BF0C9594}" type="presOf" srcId="{5E537601-8512-7243-B7B5-67A8AC83E4FB}" destId="{BEFA0347-B440-7646-9B88-8411A4AA92A8}" srcOrd="0" destOrd="0" presId="urn:microsoft.com/office/officeart/2005/8/layout/hierarchy1"/>
    <dgm:cxn modelId="{3B59D535-2DDE-0D4F-A845-B417DE231353}" srcId="{F6A8EE31-6F15-2B4C-AA4A-BB5ADC55EFFB}" destId="{2E4CCCC0-E9C3-4F4D-9479-FDF32240195F}" srcOrd="2" destOrd="0" parTransId="{F5971107-77FF-9640-A075-21D7AC186337}" sibTransId="{46F28776-86B9-424C-8F4A-B18A4701DF42}"/>
    <dgm:cxn modelId="{093567D3-072B-4D08-B157-109D59F81AF2}" type="presOf" srcId="{CAFD1368-7009-EC41-AB4D-B7EFC7688386}" destId="{C613131B-0FB3-2A45-9A82-1F86F37686F2}" srcOrd="0" destOrd="0" presId="urn:microsoft.com/office/officeart/2005/8/layout/hierarchy1"/>
    <dgm:cxn modelId="{E98C512E-7BB4-F64E-8F00-325172BBCBA3}" srcId="{AAFA3D05-91A9-7F41-BC84-6D465648EA4B}" destId="{D24EC19E-9270-FD40-A6D8-498DED8CF17F}" srcOrd="0" destOrd="0" parTransId="{4D10D374-CDC8-8945-918A-D7216072F89A}" sibTransId="{CA2A34A3-B294-9E42-B2AE-87B5EB4B69AD}"/>
    <dgm:cxn modelId="{A7F06955-B103-482D-9181-57030DD0ACCB}" type="presOf" srcId="{6220E53E-6710-224B-9DCF-16F9DA72DDD3}" destId="{074DCF9A-6E62-F143-A788-04E462F8FB0A}" srcOrd="0" destOrd="0" presId="urn:microsoft.com/office/officeart/2005/8/layout/hierarchy1"/>
    <dgm:cxn modelId="{01702F52-E4C3-408B-BB47-EF59E5972BFE}" type="presOf" srcId="{CE544A86-472D-794C-933F-04514038F653}" destId="{5E40845B-7741-BE4C-AA65-B2B2C9CBC23D}" srcOrd="0" destOrd="0" presId="urn:microsoft.com/office/officeart/2005/8/layout/hierarchy1"/>
    <dgm:cxn modelId="{B1B7F573-1D2E-A54F-A46A-2A31FFE7740F}" srcId="{CAFD1368-7009-EC41-AB4D-B7EFC7688386}" destId="{3447550C-73DB-D240-AC01-872BE798159F}" srcOrd="1" destOrd="0" parTransId="{482B7780-CAAC-6E41-AEDD-D2A7B05A6F6C}" sibTransId="{0E0FEBB8-08E1-F940-8580-E4ABF6B5BCC7}"/>
    <dgm:cxn modelId="{0B5EB78D-FE51-4707-A82F-AF401B4A7A68}" type="presOf" srcId="{E4BA8104-EF17-594A-8DE0-95BD471AF880}" destId="{4D1571D0-DEC5-0D4F-B65D-D44B7FD80A66}" srcOrd="0" destOrd="0" presId="urn:microsoft.com/office/officeart/2005/8/layout/hierarchy1"/>
    <dgm:cxn modelId="{F0C71CD0-707F-42B8-9545-65AA74AEA28F}" type="presOf" srcId="{2CF45D37-C68E-1C4A-91A3-00348754FE6C}" destId="{42A926F8-CA45-3C4B-8D84-21BE58F9E476}" srcOrd="0" destOrd="0" presId="urn:microsoft.com/office/officeart/2005/8/layout/hierarchy1"/>
    <dgm:cxn modelId="{34D10EBF-7C77-47B5-9892-F3CBA78E8175}" type="presOf" srcId="{482B7780-CAAC-6E41-AEDD-D2A7B05A6F6C}" destId="{979D28D7-3090-8B43-AC6F-C16483A6A9A4}" srcOrd="0" destOrd="0" presId="urn:microsoft.com/office/officeart/2005/8/layout/hierarchy1"/>
    <dgm:cxn modelId="{38ADB8C8-D0E2-453F-A5C8-303887814D61}" type="presOf" srcId="{433778F3-25E6-EC48-BABD-FF5E51FBB4F2}" destId="{4B6B1D99-A2C5-034E-A230-648BEAF56F31}" srcOrd="0" destOrd="0" presId="urn:microsoft.com/office/officeart/2005/8/layout/hierarchy1"/>
    <dgm:cxn modelId="{DAAFBCBF-5F0B-4E22-88FC-0DF58F749904}" type="presOf" srcId="{8C074C31-2D09-4247-9F23-5F77CC665DFF}" destId="{AD715EF9-8904-3549-B141-A18F8D4A6D98}" srcOrd="0" destOrd="0" presId="urn:microsoft.com/office/officeart/2005/8/layout/hierarchy1"/>
    <dgm:cxn modelId="{ABF2AFAC-838C-408C-8664-BF0EDCE9A08F}" type="presOf" srcId="{3447550C-73DB-D240-AC01-872BE798159F}" destId="{5D3A6712-1379-C74B-903A-EB98F44689AA}" srcOrd="0" destOrd="0" presId="urn:microsoft.com/office/officeart/2005/8/layout/hierarchy1"/>
    <dgm:cxn modelId="{DF5C0810-687A-5D47-8E58-0B1762BE050D}" srcId="{B2C3C36A-02E5-0441-9306-F371C7E196BC}" destId="{0FEB7808-DC5C-274C-86E0-88A0B33BC8AC}" srcOrd="0" destOrd="0" parTransId="{CE544A86-472D-794C-933F-04514038F653}" sibTransId="{0412570B-A5B2-2F47-9DF4-6319FDF9D8D6}"/>
    <dgm:cxn modelId="{D004E9B5-F5EB-43B7-A6D0-90D423C33C77}" type="presOf" srcId="{AAFA3D05-91A9-7F41-BC84-6D465648EA4B}" destId="{6EDD4027-617E-B04D-A49E-E4D941FE67E0}" srcOrd="0" destOrd="0" presId="urn:microsoft.com/office/officeart/2005/8/layout/hierarchy1"/>
    <dgm:cxn modelId="{2FCB0DF9-961E-4CFE-8546-E234C4E05D7A}" type="presOf" srcId="{8902EC8D-3A4E-0E48-9DC1-F8A08D2710B0}" destId="{3AC445F4-40A5-594B-875F-4B91E1CDFE4F}" srcOrd="0" destOrd="0" presId="urn:microsoft.com/office/officeart/2005/8/layout/hierarchy1"/>
    <dgm:cxn modelId="{5385F603-0162-4F71-A6A8-A779C0360644}" type="presOf" srcId="{2E4CCCC0-E9C3-4F4D-9479-FDF32240195F}" destId="{C039B88F-F62A-1C48-AA0D-EC778B4314DC}" srcOrd="0" destOrd="0" presId="urn:microsoft.com/office/officeart/2005/8/layout/hierarchy1"/>
    <dgm:cxn modelId="{6A525717-893F-480D-A2B0-23812851A210}" type="presOf" srcId="{4AC03CF4-8B98-A14A-BC8E-8F0F1F3C96CB}" destId="{B398848F-898A-9445-926A-F5AD4610062F}" srcOrd="0" destOrd="0" presId="urn:microsoft.com/office/officeart/2005/8/layout/hierarchy1"/>
    <dgm:cxn modelId="{9652AD95-A785-334C-BC5E-278533D6DD50}" srcId="{D24EC19E-9270-FD40-A6D8-498DED8CF17F}" destId="{E4BA8104-EF17-594A-8DE0-95BD471AF880}" srcOrd="1" destOrd="0" parTransId="{2CF45D37-C68E-1C4A-91A3-00348754FE6C}" sibTransId="{A137008C-AFAF-B340-A94B-DBEE49FA1934}"/>
    <dgm:cxn modelId="{4A8B1C50-79D8-40AB-9683-5218816C378C}" type="presOf" srcId="{67A49E66-BBFB-B24A-AAAF-A7B0F76316CA}" destId="{61176CA6-25FE-5645-8576-D67C8F503110}" srcOrd="0" destOrd="0" presId="urn:microsoft.com/office/officeart/2005/8/layout/hierarchy1"/>
    <dgm:cxn modelId="{0664D5B6-B4B0-455A-BCF8-65D34347BA14}" type="presOf" srcId="{D14F0E63-4E55-AD44-8284-A3F2AA1F606B}" destId="{A1B96A90-83B8-244F-B9DF-66585FC13DCB}" srcOrd="0" destOrd="0" presId="urn:microsoft.com/office/officeart/2005/8/layout/hierarchy1"/>
    <dgm:cxn modelId="{FBCEF898-D1DF-7C43-9941-72771D7E30FA}" srcId="{2E4CCCC0-E9C3-4F4D-9479-FDF32240195F}" destId="{C6F2EC63-67BD-0E45-A0B1-3F045FC2AE52}" srcOrd="0" destOrd="0" parTransId="{14F75D4D-EEAE-AF4C-B3B2-C6E0E9DE3FEE}" sibTransId="{F7213E3F-2C1F-124A-A12E-15DA34E35CA9}"/>
    <dgm:cxn modelId="{228B8881-87E3-8B48-A20B-BE2BACE9C6DA}" srcId="{FBFA5FF8-0043-7E45-A8FB-3CB536138A67}" destId="{8C074C31-2D09-4247-9F23-5F77CC665DFF}" srcOrd="3" destOrd="0" parTransId="{099A8BAA-3D82-264F-A6C9-85C58EBCBB63}" sibTransId="{87F2EE49-54BD-494E-94E8-71B63554EE01}"/>
    <dgm:cxn modelId="{33318CCA-ADCC-AC40-949A-54BD2FA1C753}" srcId="{FBFA5FF8-0043-7E45-A8FB-3CB536138A67}" destId="{433778F3-25E6-EC48-BABD-FF5E51FBB4F2}" srcOrd="2" destOrd="0" parTransId="{6220E53E-6710-224B-9DCF-16F9DA72DDD3}" sibTransId="{F333CA75-D66B-C243-A8DE-BADD7CE44175}"/>
    <dgm:cxn modelId="{7C9ED9F5-EC50-4FC7-9715-6C3712DCF1C3}" type="presOf" srcId="{286FC71C-95CC-5D48-B29B-9413BF746875}" destId="{AEC2C974-7BC8-3645-A9F6-AA136D12159B}" srcOrd="0" destOrd="0" presId="urn:microsoft.com/office/officeart/2005/8/layout/hierarchy1"/>
    <dgm:cxn modelId="{0828B62F-6C6C-424F-9D81-807C99A2B4FF}" srcId="{F6A8EE31-6F15-2B4C-AA4A-BB5ADC55EFFB}" destId="{AAFA3D05-91A9-7F41-BC84-6D465648EA4B}" srcOrd="1" destOrd="0" parTransId="{453E837B-454F-5043-B7AE-DCEFA430CD7F}" sibTransId="{285E3CB9-DEA7-F648-9404-1DAD19823FC8}"/>
    <dgm:cxn modelId="{B0D19C23-B26D-460D-8CC0-4DCA959118E0}" type="presOf" srcId="{3621E9E0-DB79-704C-8C16-EE832637C212}" destId="{CB36AD0F-26F0-F94B-A380-CB545CD7ABC8}" srcOrd="0" destOrd="0" presId="urn:microsoft.com/office/officeart/2005/8/layout/hierarchy1"/>
    <dgm:cxn modelId="{4B466115-A124-4662-BC3C-3348A77CD3DF}" type="presOf" srcId="{8E159948-5289-3C42-97C1-669B89D5ECB3}" destId="{F1EB601C-7F83-1C47-8642-474395D73FB7}" srcOrd="0" destOrd="0" presId="urn:microsoft.com/office/officeart/2005/8/layout/hierarchy1"/>
    <dgm:cxn modelId="{7443EE93-4BF1-49E2-ADCB-B45E8525E4B8}" type="presOf" srcId="{D648E021-7DAB-944F-9028-63327532F238}" destId="{DD01753A-D57D-1C42-8DC0-4FFDCCAE3B19}" srcOrd="0" destOrd="0" presId="urn:microsoft.com/office/officeart/2005/8/layout/hierarchy1"/>
    <dgm:cxn modelId="{A53C93BB-323A-4309-9961-01C0BB24423D}" type="presOf" srcId="{C7D5653E-6261-E947-89F1-44E300912F9E}" destId="{63F01AF2-1DC5-0243-B03A-6FAEEF2E829D}" srcOrd="0" destOrd="0" presId="urn:microsoft.com/office/officeart/2005/8/layout/hierarchy1"/>
    <dgm:cxn modelId="{A48FE584-3DA9-4378-B54E-28CA103CA573}" type="presOf" srcId="{9594065F-B0D2-7B4F-A187-75A8D1B97467}" destId="{7E7699FA-F5C3-7D44-837E-7A50847E596E}" srcOrd="0" destOrd="0" presId="urn:microsoft.com/office/officeart/2005/8/layout/hierarchy1"/>
    <dgm:cxn modelId="{93BDE49B-CC82-534D-90EA-D1149DCDC347}" srcId="{FBFA5FF8-0043-7E45-A8FB-3CB536138A67}" destId="{8E159948-5289-3C42-97C1-669B89D5ECB3}" srcOrd="1" destOrd="0" parTransId="{9594065F-B0D2-7B4F-A187-75A8D1B97467}" sibTransId="{81EE0B71-2D06-0C4C-B5CD-E21E1E4D0D5C}"/>
    <dgm:cxn modelId="{89C117E8-7B05-6B43-B350-47B9678C2A05}" srcId="{D14F0E63-4E55-AD44-8284-A3F2AA1F606B}" destId="{FBFA5FF8-0043-7E45-A8FB-3CB536138A67}" srcOrd="1" destOrd="0" parTransId="{D648E021-7DAB-944F-9028-63327532F238}" sibTransId="{FDD210F8-49BC-264E-8AAB-2B135EF4B4EF}"/>
    <dgm:cxn modelId="{E0AEF83C-30E2-4B52-9C05-2B2570CEF0F5}" type="presOf" srcId="{0FEB7808-DC5C-274C-86E0-88A0B33BC8AC}" destId="{01E9AF00-4A33-584F-84C4-D63613706687}" srcOrd="0" destOrd="0" presId="urn:microsoft.com/office/officeart/2005/8/layout/hierarchy1"/>
    <dgm:cxn modelId="{8752333F-27EC-411C-A55E-2DD14563594A}" type="presOf" srcId="{D24EC19E-9270-FD40-A6D8-498DED8CF17F}" destId="{4BECDAE9-8F85-7449-B269-45CA052020B2}" srcOrd="0" destOrd="0" presId="urn:microsoft.com/office/officeart/2005/8/layout/hierarchy1"/>
    <dgm:cxn modelId="{F537A3C1-6AF1-7248-BD81-9722DF4498B8}" srcId="{AAFA3D05-91A9-7F41-BC84-6D465648EA4B}" destId="{D14F0E63-4E55-AD44-8284-A3F2AA1F606B}" srcOrd="1" destOrd="0" parTransId="{C7D5653E-6261-E947-89F1-44E300912F9E}" sibTransId="{661A4526-31E0-0348-B7B3-D42B76EEB371}"/>
    <dgm:cxn modelId="{F148761C-105F-8B46-8164-D0553B6B6F12}" srcId="{B2C3C36A-02E5-0441-9306-F371C7E196BC}" destId="{B2A2DA4D-DD3E-4D4B-9FE5-DB132ECD978F}" srcOrd="1" destOrd="0" parTransId="{301B7719-BE5E-F74E-A980-05DE1FFC8CD0}" sibTransId="{10A571E8-BBB3-FC46-B4C2-2608DFCFFFF6}"/>
    <dgm:cxn modelId="{D11620EB-A076-4E84-AB5F-5D604EFB00AB}" type="presParOf" srcId="{631BD624-841B-CC41-9E16-77EFB7087680}" destId="{C177E1C9-EDC5-BF44-BCFB-C63E87B5D00B}" srcOrd="0" destOrd="0" presId="urn:microsoft.com/office/officeart/2005/8/layout/hierarchy1"/>
    <dgm:cxn modelId="{5D855C25-4C25-4ADC-A858-888AD6B7B345}" type="presParOf" srcId="{C177E1C9-EDC5-BF44-BCFB-C63E87B5D00B}" destId="{2C71CCF6-5AD7-9C4B-BBC9-A15E2F2C5C49}" srcOrd="0" destOrd="0" presId="urn:microsoft.com/office/officeart/2005/8/layout/hierarchy1"/>
    <dgm:cxn modelId="{31C68ADD-44B3-4F30-AC0B-7738713C9A35}" type="presParOf" srcId="{2C71CCF6-5AD7-9C4B-BBC9-A15E2F2C5C49}" destId="{23E23D4A-EA7D-6D4A-996A-7C2324865780}" srcOrd="0" destOrd="0" presId="urn:microsoft.com/office/officeart/2005/8/layout/hierarchy1"/>
    <dgm:cxn modelId="{5D6C8BDE-748D-4D21-B563-3F748FCDFE1A}" type="presParOf" srcId="{2C71CCF6-5AD7-9C4B-BBC9-A15E2F2C5C49}" destId="{42653DD1-1967-B94A-BF97-ED64A514B96F}" srcOrd="1" destOrd="0" presId="urn:microsoft.com/office/officeart/2005/8/layout/hierarchy1"/>
    <dgm:cxn modelId="{597999EE-84CD-4BCC-B606-EFA0D43BE83A}" type="presParOf" srcId="{C177E1C9-EDC5-BF44-BCFB-C63E87B5D00B}" destId="{2BD63520-53DD-2D4E-9A85-40E747E3B2A9}" srcOrd="1" destOrd="0" presId="urn:microsoft.com/office/officeart/2005/8/layout/hierarchy1"/>
    <dgm:cxn modelId="{D45AD129-62D7-4372-80F5-2D038FA288D7}" type="presParOf" srcId="{2BD63520-53DD-2D4E-9A85-40E747E3B2A9}" destId="{5E40845B-7741-BE4C-AA65-B2B2C9CBC23D}" srcOrd="0" destOrd="0" presId="urn:microsoft.com/office/officeart/2005/8/layout/hierarchy1"/>
    <dgm:cxn modelId="{B842498B-1F3A-4205-941A-58C062629943}" type="presParOf" srcId="{2BD63520-53DD-2D4E-9A85-40E747E3B2A9}" destId="{A496520A-8CFA-DA4D-80AB-AFAF1080371E}" srcOrd="1" destOrd="0" presId="urn:microsoft.com/office/officeart/2005/8/layout/hierarchy1"/>
    <dgm:cxn modelId="{2A2BE010-F700-4C38-9EE7-63289789DDC9}" type="presParOf" srcId="{A496520A-8CFA-DA4D-80AB-AFAF1080371E}" destId="{BD23FD18-455A-5F42-8091-8FC095FC2257}" srcOrd="0" destOrd="0" presId="urn:microsoft.com/office/officeart/2005/8/layout/hierarchy1"/>
    <dgm:cxn modelId="{2427A9A2-CC5B-4A75-9998-DA75A888E612}" type="presParOf" srcId="{BD23FD18-455A-5F42-8091-8FC095FC2257}" destId="{4FCB6781-BE4E-F24B-9800-9F2B094B1D24}" srcOrd="0" destOrd="0" presId="urn:microsoft.com/office/officeart/2005/8/layout/hierarchy1"/>
    <dgm:cxn modelId="{03D697A4-8415-466D-A360-80F1789DB900}" type="presParOf" srcId="{BD23FD18-455A-5F42-8091-8FC095FC2257}" destId="{01E9AF00-4A33-584F-84C4-D63613706687}" srcOrd="1" destOrd="0" presId="urn:microsoft.com/office/officeart/2005/8/layout/hierarchy1"/>
    <dgm:cxn modelId="{A6F99978-69C3-4608-A900-DCF7BFABFB3D}" type="presParOf" srcId="{A496520A-8CFA-DA4D-80AB-AFAF1080371E}" destId="{661C9555-F4A1-EE45-916A-50E4D0BEC3A7}" srcOrd="1" destOrd="0" presId="urn:microsoft.com/office/officeart/2005/8/layout/hierarchy1"/>
    <dgm:cxn modelId="{4059B5D5-84A1-4A08-9F42-EC97F039A058}" type="presParOf" srcId="{2BD63520-53DD-2D4E-9A85-40E747E3B2A9}" destId="{430C1982-E41E-0D43-B75E-B7566BA07839}" srcOrd="2" destOrd="0" presId="urn:microsoft.com/office/officeart/2005/8/layout/hierarchy1"/>
    <dgm:cxn modelId="{0044108F-A7D7-4D22-AEBF-2965120FA672}" type="presParOf" srcId="{2BD63520-53DD-2D4E-9A85-40E747E3B2A9}" destId="{5D9C6682-4167-D04D-A2C9-07B93C1AB1E6}" srcOrd="3" destOrd="0" presId="urn:microsoft.com/office/officeart/2005/8/layout/hierarchy1"/>
    <dgm:cxn modelId="{66ACAEE8-482E-4EB3-ACC2-EC282E160897}" type="presParOf" srcId="{5D9C6682-4167-D04D-A2C9-07B93C1AB1E6}" destId="{83952B0C-0DFD-8349-8750-108DBDB7D450}" srcOrd="0" destOrd="0" presId="urn:microsoft.com/office/officeart/2005/8/layout/hierarchy1"/>
    <dgm:cxn modelId="{9DB863C4-44F2-4681-A6FF-8C4FD8F2CA43}" type="presParOf" srcId="{83952B0C-0DFD-8349-8750-108DBDB7D450}" destId="{4E8CF488-B7E4-1E49-8307-45A3DD5A3A85}" srcOrd="0" destOrd="0" presId="urn:microsoft.com/office/officeart/2005/8/layout/hierarchy1"/>
    <dgm:cxn modelId="{804A3722-EDD1-42E0-9297-1643445F3D14}" type="presParOf" srcId="{83952B0C-0DFD-8349-8750-108DBDB7D450}" destId="{843EC7E5-94C9-EE47-AA85-5FBFAF28D17A}" srcOrd="1" destOrd="0" presId="urn:microsoft.com/office/officeart/2005/8/layout/hierarchy1"/>
    <dgm:cxn modelId="{172900D0-A0AD-429F-A1A6-671A018EF030}" type="presParOf" srcId="{5D9C6682-4167-D04D-A2C9-07B93C1AB1E6}" destId="{946A201D-63AC-784D-BEDE-041BCC95CBBB}" srcOrd="1" destOrd="0" presId="urn:microsoft.com/office/officeart/2005/8/layout/hierarchy1"/>
    <dgm:cxn modelId="{B0590846-D18F-45F0-9FE7-6B6BAE1AEA9F}" type="presParOf" srcId="{631BD624-841B-CC41-9E16-77EFB7087680}" destId="{DC823B59-4C20-2A4C-A5E4-5A8C13969CA2}" srcOrd="1" destOrd="0" presId="urn:microsoft.com/office/officeart/2005/8/layout/hierarchy1"/>
    <dgm:cxn modelId="{67B06840-535A-4BCC-88B4-B1E86C860477}" type="presParOf" srcId="{DC823B59-4C20-2A4C-A5E4-5A8C13969CA2}" destId="{8A1F35E7-14B9-F743-9253-4C29FE4D240B}" srcOrd="0" destOrd="0" presId="urn:microsoft.com/office/officeart/2005/8/layout/hierarchy1"/>
    <dgm:cxn modelId="{6C35948F-EA6C-41C5-827F-32C0FD71FC3C}" type="presParOf" srcId="{8A1F35E7-14B9-F743-9253-4C29FE4D240B}" destId="{5BC6F20F-C120-D542-9ED9-D754CAFFBECD}" srcOrd="0" destOrd="0" presId="urn:microsoft.com/office/officeart/2005/8/layout/hierarchy1"/>
    <dgm:cxn modelId="{BDB75E61-4C57-428A-AF20-7A935DA4CD59}" type="presParOf" srcId="{8A1F35E7-14B9-F743-9253-4C29FE4D240B}" destId="{6EDD4027-617E-B04D-A49E-E4D941FE67E0}" srcOrd="1" destOrd="0" presId="urn:microsoft.com/office/officeart/2005/8/layout/hierarchy1"/>
    <dgm:cxn modelId="{0D4D2012-F8CD-4333-9852-4E5E56D7DD8D}" type="presParOf" srcId="{DC823B59-4C20-2A4C-A5E4-5A8C13969CA2}" destId="{E4A0B424-B769-4142-A5C8-76293A35B798}" srcOrd="1" destOrd="0" presId="urn:microsoft.com/office/officeart/2005/8/layout/hierarchy1"/>
    <dgm:cxn modelId="{C28FBEB4-2CDF-45FA-A411-1FACED924B74}" type="presParOf" srcId="{E4A0B424-B769-4142-A5C8-76293A35B798}" destId="{1077759B-FE12-C54F-A42F-223265FAA72A}" srcOrd="0" destOrd="0" presId="urn:microsoft.com/office/officeart/2005/8/layout/hierarchy1"/>
    <dgm:cxn modelId="{0A75BAAC-089E-4F53-A663-EBD7172AEAE7}" type="presParOf" srcId="{E4A0B424-B769-4142-A5C8-76293A35B798}" destId="{DA93BE46-286B-9A4E-A0D3-7637FFDF4D24}" srcOrd="1" destOrd="0" presId="urn:microsoft.com/office/officeart/2005/8/layout/hierarchy1"/>
    <dgm:cxn modelId="{B037C23F-662B-4FCC-ACDC-41F168895A6F}" type="presParOf" srcId="{DA93BE46-286B-9A4E-A0D3-7637FFDF4D24}" destId="{D6F03E74-0A84-414C-86FF-E010BFAA6A03}" srcOrd="0" destOrd="0" presId="urn:microsoft.com/office/officeart/2005/8/layout/hierarchy1"/>
    <dgm:cxn modelId="{4782C72B-D5B6-4632-B0A6-F75B8EEFFDD5}" type="presParOf" srcId="{D6F03E74-0A84-414C-86FF-E010BFAA6A03}" destId="{FC27F273-A039-B84D-9795-3F43AE5C021E}" srcOrd="0" destOrd="0" presId="urn:microsoft.com/office/officeart/2005/8/layout/hierarchy1"/>
    <dgm:cxn modelId="{8D14EF9E-C37A-494A-8CD4-727170FEA2F6}" type="presParOf" srcId="{D6F03E74-0A84-414C-86FF-E010BFAA6A03}" destId="{4BECDAE9-8F85-7449-B269-45CA052020B2}" srcOrd="1" destOrd="0" presId="urn:microsoft.com/office/officeart/2005/8/layout/hierarchy1"/>
    <dgm:cxn modelId="{3C6D2F85-B83A-47BD-95D9-B43E66449FD7}" type="presParOf" srcId="{DA93BE46-286B-9A4E-A0D3-7637FFDF4D24}" destId="{B68E2549-E53A-E946-953B-8D03F85DFDB5}" srcOrd="1" destOrd="0" presId="urn:microsoft.com/office/officeart/2005/8/layout/hierarchy1"/>
    <dgm:cxn modelId="{F6CED810-E985-42A2-B871-18E51A62279D}" type="presParOf" srcId="{B68E2549-E53A-E946-953B-8D03F85DFDB5}" destId="{BEFA0347-B440-7646-9B88-8411A4AA92A8}" srcOrd="0" destOrd="0" presId="urn:microsoft.com/office/officeart/2005/8/layout/hierarchy1"/>
    <dgm:cxn modelId="{F23963D4-C789-49FC-B329-35EB38F7B8FE}" type="presParOf" srcId="{B68E2549-E53A-E946-953B-8D03F85DFDB5}" destId="{2732A525-9460-CC4F-BB97-ABA74D62028D}" srcOrd="1" destOrd="0" presId="urn:microsoft.com/office/officeart/2005/8/layout/hierarchy1"/>
    <dgm:cxn modelId="{E367C468-C3EB-472B-B708-CB6051FD452F}" type="presParOf" srcId="{2732A525-9460-CC4F-BB97-ABA74D62028D}" destId="{4E1859C4-A9A4-444F-9C3D-6B3746C7B74C}" srcOrd="0" destOrd="0" presId="urn:microsoft.com/office/officeart/2005/8/layout/hierarchy1"/>
    <dgm:cxn modelId="{40781819-E0B0-45BC-BEA9-DEBFA772F1AB}" type="presParOf" srcId="{4E1859C4-A9A4-444F-9C3D-6B3746C7B74C}" destId="{02D85FBF-9F58-1A49-B416-6BA774D7AC66}" srcOrd="0" destOrd="0" presId="urn:microsoft.com/office/officeart/2005/8/layout/hierarchy1"/>
    <dgm:cxn modelId="{E8C6CE93-BF08-4797-BDBC-9FBB92E97DB3}" type="presParOf" srcId="{4E1859C4-A9A4-444F-9C3D-6B3746C7B74C}" destId="{AEC2C974-7BC8-3645-A9F6-AA136D12159B}" srcOrd="1" destOrd="0" presId="urn:microsoft.com/office/officeart/2005/8/layout/hierarchy1"/>
    <dgm:cxn modelId="{5847B0D2-0CB8-41EA-A911-1D047D48B058}" type="presParOf" srcId="{2732A525-9460-CC4F-BB97-ABA74D62028D}" destId="{8A0B5DAF-A146-B04C-927D-FEFDB0B6027E}" srcOrd="1" destOrd="0" presId="urn:microsoft.com/office/officeart/2005/8/layout/hierarchy1"/>
    <dgm:cxn modelId="{B404AF4B-943B-4E45-9023-10EFE6663D54}" type="presParOf" srcId="{B68E2549-E53A-E946-953B-8D03F85DFDB5}" destId="{42A926F8-CA45-3C4B-8D84-21BE58F9E476}" srcOrd="2" destOrd="0" presId="urn:microsoft.com/office/officeart/2005/8/layout/hierarchy1"/>
    <dgm:cxn modelId="{FEA6D8C7-2E25-4643-B462-3992DD795554}" type="presParOf" srcId="{B68E2549-E53A-E946-953B-8D03F85DFDB5}" destId="{7A2441F8-6F9D-304D-9CF9-01B99873095E}" srcOrd="3" destOrd="0" presId="urn:microsoft.com/office/officeart/2005/8/layout/hierarchy1"/>
    <dgm:cxn modelId="{352408F0-5215-43C6-BB9F-EC9CB4CB53E7}" type="presParOf" srcId="{7A2441F8-6F9D-304D-9CF9-01B99873095E}" destId="{878BC694-8489-3347-8B90-00281AFFEA89}" srcOrd="0" destOrd="0" presId="urn:microsoft.com/office/officeart/2005/8/layout/hierarchy1"/>
    <dgm:cxn modelId="{6215195A-ADEF-4D19-AE57-1D64BA444D4D}" type="presParOf" srcId="{878BC694-8489-3347-8B90-00281AFFEA89}" destId="{D10E194D-EBF7-8F42-8336-671FD7E4092F}" srcOrd="0" destOrd="0" presId="urn:microsoft.com/office/officeart/2005/8/layout/hierarchy1"/>
    <dgm:cxn modelId="{BD627F5B-37D5-45D1-9A98-EA0782D8A252}" type="presParOf" srcId="{878BC694-8489-3347-8B90-00281AFFEA89}" destId="{4D1571D0-DEC5-0D4F-B65D-D44B7FD80A66}" srcOrd="1" destOrd="0" presId="urn:microsoft.com/office/officeart/2005/8/layout/hierarchy1"/>
    <dgm:cxn modelId="{B38A57DD-37B3-4767-BEEF-97FE570792CF}" type="presParOf" srcId="{7A2441F8-6F9D-304D-9CF9-01B99873095E}" destId="{432CB632-8433-3243-AA3F-728091D5D466}" srcOrd="1" destOrd="0" presId="urn:microsoft.com/office/officeart/2005/8/layout/hierarchy1"/>
    <dgm:cxn modelId="{271D8BDE-D78E-4231-A220-55F312E15396}" type="presParOf" srcId="{E4A0B424-B769-4142-A5C8-76293A35B798}" destId="{63F01AF2-1DC5-0243-B03A-6FAEEF2E829D}" srcOrd="2" destOrd="0" presId="urn:microsoft.com/office/officeart/2005/8/layout/hierarchy1"/>
    <dgm:cxn modelId="{9360150C-35A1-4F09-BED6-B050E4B6257B}" type="presParOf" srcId="{E4A0B424-B769-4142-A5C8-76293A35B798}" destId="{C2C30325-DF27-9148-B492-4B98148C8036}" srcOrd="3" destOrd="0" presId="urn:microsoft.com/office/officeart/2005/8/layout/hierarchy1"/>
    <dgm:cxn modelId="{E12C2D23-1C73-4642-B5B3-C2A627648B94}" type="presParOf" srcId="{C2C30325-DF27-9148-B492-4B98148C8036}" destId="{9AC2F2ED-6D20-914C-8071-B92B3CC44195}" srcOrd="0" destOrd="0" presId="urn:microsoft.com/office/officeart/2005/8/layout/hierarchy1"/>
    <dgm:cxn modelId="{C5C00053-950D-464A-80CE-70BAD88E6560}" type="presParOf" srcId="{9AC2F2ED-6D20-914C-8071-B92B3CC44195}" destId="{2DFBB6D5-A61A-DE48-8EAD-05409B61453D}" srcOrd="0" destOrd="0" presId="urn:microsoft.com/office/officeart/2005/8/layout/hierarchy1"/>
    <dgm:cxn modelId="{BBA5B7C4-88D8-4943-9320-04266D5EEAF3}" type="presParOf" srcId="{9AC2F2ED-6D20-914C-8071-B92B3CC44195}" destId="{A1B96A90-83B8-244F-B9DF-66585FC13DCB}" srcOrd="1" destOrd="0" presId="urn:microsoft.com/office/officeart/2005/8/layout/hierarchy1"/>
    <dgm:cxn modelId="{D65C7AAF-9DF3-4688-843A-15F4DCABD83C}" type="presParOf" srcId="{C2C30325-DF27-9148-B492-4B98148C8036}" destId="{B10B3C1C-49BB-C94E-9A93-CB3E61B328E6}" srcOrd="1" destOrd="0" presId="urn:microsoft.com/office/officeart/2005/8/layout/hierarchy1"/>
    <dgm:cxn modelId="{DA0BE8CA-F541-4106-AF70-D118C6CE5427}" type="presParOf" srcId="{B10B3C1C-49BB-C94E-9A93-CB3E61B328E6}" destId="{8029DBB9-BD64-BF43-9445-671059C37A70}" srcOrd="0" destOrd="0" presId="urn:microsoft.com/office/officeart/2005/8/layout/hierarchy1"/>
    <dgm:cxn modelId="{CF142D07-FF2E-4792-8340-BCF82A3082B1}" type="presParOf" srcId="{B10B3C1C-49BB-C94E-9A93-CB3E61B328E6}" destId="{B9B960EE-46A3-0D4A-82C5-99B22672967C}" srcOrd="1" destOrd="0" presId="urn:microsoft.com/office/officeart/2005/8/layout/hierarchy1"/>
    <dgm:cxn modelId="{962D1522-F505-4397-A514-075459CEB6DF}" type="presParOf" srcId="{B9B960EE-46A3-0D4A-82C5-99B22672967C}" destId="{8CC4D9EB-C9C5-B043-848E-39AC994E709F}" srcOrd="0" destOrd="0" presId="urn:microsoft.com/office/officeart/2005/8/layout/hierarchy1"/>
    <dgm:cxn modelId="{FE27F3A6-7AEB-4B8D-9366-CA94C237C722}" type="presParOf" srcId="{8CC4D9EB-C9C5-B043-848E-39AC994E709F}" destId="{6F5460A3-217E-CE4D-964D-C05AE378FF83}" srcOrd="0" destOrd="0" presId="urn:microsoft.com/office/officeart/2005/8/layout/hierarchy1"/>
    <dgm:cxn modelId="{E7246AC4-6E9E-4AAF-A99F-B5FA35F28DD6}" type="presParOf" srcId="{8CC4D9EB-C9C5-B043-848E-39AC994E709F}" destId="{C613131B-0FB3-2A45-9A82-1F86F37686F2}" srcOrd="1" destOrd="0" presId="urn:microsoft.com/office/officeart/2005/8/layout/hierarchy1"/>
    <dgm:cxn modelId="{E8AE2742-E140-4D01-B715-5C30F8D5A886}" type="presParOf" srcId="{B9B960EE-46A3-0D4A-82C5-99B22672967C}" destId="{85CA156A-4285-744D-B942-576B8C39EA6F}" srcOrd="1" destOrd="0" presId="urn:microsoft.com/office/officeart/2005/8/layout/hierarchy1"/>
    <dgm:cxn modelId="{45A1E3EE-5F4C-4939-A74E-E451CF826637}" type="presParOf" srcId="{85CA156A-4285-744D-B942-576B8C39EA6F}" destId="{B398848F-898A-9445-926A-F5AD4610062F}" srcOrd="0" destOrd="0" presId="urn:microsoft.com/office/officeart/2005/8/layout/hierarchy1"/>
    <dgm:cxn modelId="{48A5ADA4-4911-4E0D-9AF3-10E73DE640F6}" type="presParOf" srcId="{85CA156A-4285-744D-B942-576B8C39EA6F}" destId="{4B541A51-D255-9748-B9D9-D71488AC8C96}" srcOrd="1" destOrd="0" presId="urn:microsoft.com/office/officeart/2005/8/layout/hierarchy1"/>
    <dgm:cxn modelId="{A579B511-2F2D-4296-822A-C0880404DF24}" type="presParOf" srcId="{4B541A51-D255-9748-B9D9-D71488AC8C96}" destId="{DB070BC2-13CA-B84C-8661-3562784646FF}" srcOrd="0" destOrd="0" presId="urn:microsoft.com/office/officeart/2005/8/layout/hierarchy1"/>
    <dgm:cxn modelId="{A217515A-9A7D-4272-9602-8EB67BFF3B21}" type="presParOf" srcId="{DB070BC2-13CA-B84C-8661-3562784646FF}" destId="{E30AE167-9C8F-0740-8F3F-166A830AA2EA}" srcOrd="0" destOrd="0" presId="urn:microsoft.com/office/officeart/2005/8/layout/hierarchy1"/>
    <dgm:cxn modelId="{A750FE45-F1A6-470C-B86D-F968033E4D91}" type="presParOf" srcId="{DB070BC2-13CA-B84C-8661-3562784646FF}" destId="{1E6DCE91-6A7E-DC43-9B77-212401BFFFA4}" srcOrd="1" destOrd="0" presId="urn:microsoft.com/office/officeart/2005/8/layout/hierarchy1"/>
    <dgm:cxn modelId="{53051026-A234-4BB3-9B57-DE36ED25C814}" type="presParOf" srcId="{4B541A51-D255-9748-B9D9-D71488AC8C96}" destId="{AA0181D4-8347-9B4C-BC7C-E5255A5F434C}" srcOrd="1" destOrd="0" presId="urn:microsoft.com/office/officeart/2005/8/layout/hierarchy1"/>
    <dgm:cxn modelId="{B920DB33-20AB-4BFC-95A4-2E162CFC6CA0}" type="presParOf" srcId="{85CA156A-4285-744D-B942-576B8C39EA6F}" destId="{979D28D7-3090-8B43-AC6F-C16483A6A9A4}" srcOrd="2" destOrd="0" presId="urn:microsoft.com/office/officeart/2005/8/layout/hierarchy1"/>
    <dgm:cxn modelId="{4A11AF14-9B9B-41B8-823F-800ED878A860}" type="presParOf" srcId="{85CA156A-4285-744D-B942-576B8C39EA6F}" destId="{9C602657-0DC6-934D-85CD-6C065CC9425F}" srcOrd="3" destOrd="0" presId="urn:microsoft.com/office/officeart/2005/8/layout/hierarchy1"/>
    <dgm:cxn modelId="{2B483835-16D0-4E88-B8E1-127478907A1E}" type="presParOf" srcId="{9C602657-0DC6-934D-85CD-6C065CC9425F}" destId="{5DA92A49-630F-AB4C-89D3-E5F185087A49}" srcOrd="0" destOrd="0" presId="urn:microsoft.com/office/officeart/2005/8/layout/hierarchy1"/>
    <dgm:cxn modelId="{43257ABF-F3C3-4E65-A804-FA6C7AD402A4}" type="presParOf" srcId="{5DA92A49-630F-AB4C-89D3-E5F185087A49}" destId="{02385257-C236-8043-9296-B3D4683B2F0A}" srcOrd="0" destOrd="0" presId="urn:microsoft.com/office/officeart/2005/8/layout/hierarchy1"/>
    <dgm:cxn modelId="{39942AA0-B5BF-4712-A9BE-4898715EE641}" type="presParOf" srcId="{5DA92A49-630F-AB4C-89D3-E5F185087A49}" destId="{5D3A6712-1379-C74B-903A-EB98F44689AA}" srcOrd="1" destOrd="0" presId="urn:microsoft.com/office/officeart/2005/8/layout/hierarchy1"/>
    <dgm:cxn modelId="{0DD112CF-0A35-4BC3-9CAB-FF6EF5BFDA6E}" type="presParOf" srcId="{9C602657-0DC6-934D-85CD-6C065CC9425F}" destId="{25962882-CF22-334F-BE2C-F3563D8F4BAA}" srcOrd="1" destOrd="0" presId="urn:microsoft.com/office/officeart/2005/8/layout/hierarchy1"/>
    <dgm:cxn modelId="{7E2D7C65-600C-40E1-A56C-4CA6AB4575C6}" type="presParOf" srcId="{B10B3C1C-49BB-C94E-9A93-CB3E61B328E6}" destId="{DD01753A-D57D-1C42-8DC0-4FFDCCAE3B19}" srcOrd="2" destOrd="0" presId="urn:microsoft.com/office/officeart/2005/8/layout/hierarchy1"/>
    <dgm:cxn modelId="{61492DF3-6553-431D-B540-06B96E269A9C}" type="presParOf" srcId="{B10B3C1C-49BB-C94E-9A93-CB3E61B328E6}" destId="{7AE3D5EF-574E-D248-AB96-00B8DE818AC9}" srcOrd="3" destOrd="0" presId="urn:microsoft.com/office/officeart/2005/8/layout/hierarchy1"/>
    <dgm:cxn modelId="{536D77F6-ECB1-4018-BB5E-9F6480034F05}" type="presParOf" srcId="{7AE3D5EF-574E-D248-AB96-00B8DE818AC9}" destId="{161D3284-647D-8348-9697-7E16643E8B21}" srcOrd="0" destOrd="0" presId="urn:microsoft.com/office/officeart/2005/8/layout/hierarchy1"/>
    <dgm:cxn modelId="{F9592139-A4F0-4D48-9BA4-ABFFEB486A4D}" type="presParOf" srcId="{161D3284-647D-8348-9697-7E16643E8B21}" destId="{CC0C6C94-58A0-9D43-85E3-26CA599EEC03}" srcOrd="0" destOrd="0" presId="urn:microsoft.com/office/officeart/2005/8/layout/hierarchy1"/>
    <dgm:cxn modelId="{7F27B6A3-EFAE-48FB-A6B8-33E5E93C46A3}" type="presParOf" srcId="{161D3284-647D-8348-9697-7E16643E8B21}" destId="{35495E5C-877B-504F-B266-E8AE00632541}" srcOrd="1" destOrd="0" presId="urn:microsoft.com/office/officeart/2005/8/layout/hierarchy1"/>
    <dgm:cxn modelId="{37CF037E-A64D-4EA6-AF31-74656AD308A2}" type="presParOf" srcId="{7AE3D5EF-574E-D248-AB96-00B8DE818AC9}" destId="{87FC9E1D-BBCF-164D-9F2D-51F052019A62}" srcOrd="1" destOrd="0" presId="urn:microsoft.com/office/officeart/2005/8/layout/hierarchy1"/>
    <dgm:cxn modelId="{F658D70D-05D4-4A9A-A03F-527D9AE2E222}" type="presParOf" srcId="{87FC9E1D-BBCF-164D-9F2D-51F052019A62}" destId="{3AC445F4-40A5-594B-875F-4B91E1CDFE4F}" srcOrd="0" destOrd="0" presId="urn:microsoft.com/office/officeart/2005/8/layout/hierarchy1"/>
    <dgm:cxn modelId="{DABD4A88-03CF-47F8-8DE8-2685F8EBFF75}" type="presParOf" srcId="{87FC9E1D-BBCF-164D-9F2D-51F052019A62}" destId="{5FFC43FF-7E2A-404F-A4E4-FF86DB92DDC4}" srcOrd="1" destOrd="0" presId="urn:microsoft.com/office/officeart/2005/8/layout/hierarchy1"/>
    <dgm:cxn modelId="{9B42FA33-BBC7-49E5-8971-7641623304C1}" type="presParOf" srcId="{5FFC43FF-7E2A-404F-A4E4-FF86DB92DDC4}" destId="{7CCD8B6E-42B1-2346-B684-EA804B5C38EC}" srcOrd="0" destOrd="0" presId="urn:microsoft.com/office/officeart/2005/8/layout/hierarchy1"/>
    <dgm:cxn modelId="{8FAC28CB-479E-41C1-83BC-F3520F589A43}" type="presParOf" srcId="{7CCD8B6E-42B1-2346-B684-EA804B5C38EC}" destId="{8FABE4B1-D9B0-BA43-974C-ECA0ABBC078F}" srcOrd="0" destOrd="0" presId="urn:microsoft.com/office/officeart/2005/8/layout/hierarchy1"/>
    <dgm:cxn modelId="{973F593A-C7B3-4EB6-A9A4-610B1DFF8663}" type="presParOf" srcId="{7CCD8B6E-42B1-2346-B684-EA804B5C38EC}" destId="{CB36AD0F-26F0-F94B-A380-CB545CD7ABC8}" srcOrd="1" destOrd="0" presId="urn:microsoft.com/office/officeart/2005/8/layout/hierarchy1"/>
    <dgm:cxn modelId="{4D5441C8-10FD-4A8C-AC83-D691683E49BE}" type="presParOf" srcId="{5FFC43FF-7E2A-404F-A4E4-FF86DB92DDC4}" destId="{C4069F36-8988-4B44-8118-61D425DBF573}" srcOrd="1" destOrd="0" presId="urn:microsoft.com/office/officeart/2005/8/layout/hierarchy1"/>
    <dgm:cxn modelId="{6B02DE1F-0D8E-4A67-AFD8-C60DCE0CC6BA}" type="presParOf" srcId="{87FC9E1D-BBCF-164D-9F2D-51F052019A62}" destId="{7E7699FA-F5C3-7D44-837E-7A50847E596E}" srcOrd="2" destOrd="0" presId="urn:microsoft.com/office/officeart/2005/8/layout/hierarchy1"/>
    <dgm:cxn modelId="{239A0DF4-423C-45E6-AA25-8A7ECE5F2D1A}" type="presParOf" srcId="{87FC9E1D-BBCF-164D-9F2D-51F052019A62}" destId="{912E3CC1-661A-0341-AB69-D2CCFE72205D}" srcOrd="3" destOrd="0" presId="urn:microsoft.com/office/officeart/2005/8/layout/hierarchy1"/>
    <dgm:cxn modelId="{3B6920A6-BB58-4939-91B8-52D396B99623}" type="presParOf" srcId="{912E3CC1-661A-0341-AB69-D2CCFE72205D}" destId="{F6A0E78E-CD6F-4F4A-865B-C68DCDD6DD1F}" srcOrd="0" destOrd="0" presId="urn:microsoft.com/office/officeart/2005/8/layout/hierarchy1"/>
    <dgm:cxn modelId="{ED8CD499-E488-4CCC-988B-6607FBDD93BA}" type="presParOf" srcId="{F6A0E78E-CD6F-4F4A-865B-C68DCDD6DD1F}" destId="{83D9230E-67E4-B94D-8C7C-AC685F5A2151}" srcOrd="0" destOrd="0" presId="urn:microsoft.com/office/officeart/2005/8/layout/hierarchy1"/>
    <dgm:cxn modelId="{B44A7499-D9D6-49F1-9F15-C871F46E47DA}" type="presParOf" srcId="{F6A0E78E-CD6F-4F4A-865B-C68DCDD6DD1F}" destId="{F1EB601C-7F83-1C47-8642-474395D73FB7}" srcOrd="1" destOrd="0" presId="urn:microsoft.com/office/officeart/2005/8/layout/hierarchy1"/>
    <dgm:cxn modelId="{12E5B719-1275-48AD-9046-F5747B61CAD3}" type="presParOf" srcId="{912E3CC1-661A-0341-AB69-D2CCFE72205D}" destId="{9AFCF1D0-D5C9-EB4C-AEE7-43EDBB3C8FE1}" srcOrd="1" destOrd="0" presId="urn:microsoft.com/office/officeart/2005/8/layout/hierarchy1"/>
    <dgm:cxn modelId="{4FEE619D-42A8-4824-B7FF-E10031EAFE20}" type="presParOf" srcId="{87FC9E1D-BBCF-164D-9F2D-51F052019A62}" destId="{074DCF9A-6E62-F143-A788-04E462F8FB0A}" srcOrd="4" destOrd="0" presId="urn:microsoft.com/office/officeart/2005/8/layout/hierarchy1"/>
    <dgm:cxn modelId="{E7222897-37D2-4D5D-8A72-31928112E439}" type="presParOf" srcId="{87FC9E1D-BBCF-164D-9F2D-51F052019A62}" destId="{BE5F2A84-D91D-D345-8E4E-C60399F301FC}" srcOrd="5" destOrd="0" presId="urn:microsoft.com/office/officeart/2005/8/layout/hierarchy1"/>
    <dgm:cxn modelId="{B09735E3-DFE6-4D28-B7D7-946118D216BF}" type="presParOf" srcId="{BE5F2A84-D91D-D345-8E4E-C60399F301FC}" destId="{7839A876-454D-EF49-A8DB-F83F5CA639B2}" srcOrd="0" destOrd="0" presId="urn:microsoft.com/office/officeart/2005/8/layout/hierarchy1"/>
    <dgm:cxn modelId="{77829EE2-FF7A-4C86-9595-C43BAD9DAC2D}" type="presParOf" srcId="{7839A876-454D-EF49-A8DB-F83F5CA639B2}" destId="{49C5A270-7FCA-8343-A85F-A94C34424832}" srcOrd="0" destOrd="0" presId="urn:microsoft.com/office/officeart/2005/8/layout/hierarchy1"/>
    <dgm:cxn modelId="{12A307FF-E60B-46FB-A621-4EDD5C539637}" type="presParOf" srcId="{7839A876-454D-EF49-A8DB-F83F5CA639B2}" destId="{4B6B1D99-A2C5-034E-A230-648BEAF56F31}" srcOrd="1" destOrd="0" presId="urn:microsoft.com/office/officeart/2005/8/layout/hierarchy1"/>
    <dgm:cxn modelId="{F40E0ED3-9DAB-4D4E-B089-D8E3CCFB3866}" type="presParOf" srcId="{BE5F2A84-D91D-D345-8E4E-C60399F301FC}" destId="{E98EEC0A-766C-6B41-B7ED-F96CC26F0F8E}" srcOrd="1" destOrd="0" presId="urn:microsoft.com/office/officeart/2005/8/layout/hierarchy1"/>
    <dgm:cxn modelId="{3450556B-4C77-4547-9759-8EA4E75136B7}" type="presParOf" srcId="{87FC9E1D-BBCF-164D-9F2D-51F052019A62}" destId="{73C63770-146D-434D-A7F7-1B1A0818E521}" srcOrd="6" destOrd="0" presId="urn:microsoft.com/office/officeart/2005/8/layout/hierarchy1"/>
    <dgm:cxn modelId="{6F78E445-94D8-4D66-A550-82EA1ADC10F7}" type="presParOf" srcId="{87FC9E1D-BBCF-164D-9F2D-51F052019A62}" destId="{6FD8A83B-2E9B-DF44-8752-7DA449310103}" srcOrd="7" destOrd="0" presId="urn:microsoft.com/office/officeart/2005/8/layout/hierarchy1"/>
    <dgm:cxn modelId="{B03DFF4F-0D9A-41FB-AABC-F09EECDE15B8}" type="presParOf" srcId="{6FD8A83B-2E9B-DF44-8752-7DA449310103}" destId="{0B24C3FB-BCC3-3842-A53D-18797A28A602}" srcOrd="0" destOrd="0" presId="urn:microsoft.com/office/officeart/2005/8/layout/hierarchy1"/>
    <dgm:cxn modelId="{C215F823-1E4B-4953-9B6C-97DBD9CD969E}" type="presParOf" srcId="{0B24C3FB-BCC3-3842-A53D-18797A28A602}" destId="{CEB0D0D6-58FB-7245-BDBE-5FA58F62BA27}" srcOrd="0" destOrd="0" presId="urn:microsoft.com/office/officeart/2005/8/layout/hierarchy1"/>
    <dgm:cxn modelId="{AEA8B429-D154-4493-A9AF-DB98EBF648D3}" type="presParOf" srcId="{0B24C3FB-BCC3-3842-A53D-18797A28A602}" destId="{AD715EF9-8904-3549-B141-A18F8D4A6D98}" srcOrd="1" destOrd="0" presId="urn:microsoft.com/office/officeart/2005/8/layout/hierarchy1"/>
    <dgm:cxn modelId="{EAA42771-A47D-43DB-91DB-73085198879F}" type="presParOf" srcId="{6FD8A83B-2E9B-DF44-8752-7DA449310103}" destId="{62E25B64-974A-7A40-9085-02A957E38727}" srcOrd="1" destOrd="0" presId="urn:microsoft.com/office/officeart/2005/8/layout/hierarchy1"/>
    <dgm:cxn modelId="{A6C4868E-7E1C-4B2B-9397-F8D888293D7B}" type="presParOf" srcId="{631BD624-841B-CC41-9E16-77EFB7087680}" destId="{4D1CD342-8E08-594A-AD4E-8D71EB06A7BE}" srcOrd="2" destOrd="0" presId="urn:microsoft.com/office/officeart/2005/8/layout/hierarchy1"/>
    <dgm:cxn modelId="{11B2777D-AF0D-48B1-A315-67C865F4E50A}" type="presParOf" srcId="{4D1CD342-8E08-594A-AD4E-8D71EB06A7BE}" destId="{A6D6FF2A-711A-6441-8FD9-5DE65C9C0C26}" srcOrd="0" destOrd="0" presId="urn:microsoft.com/office/officeart/2005/8/layout/hierarchy1"/>
    <dgm:cxn modelId="{E45B0DE9-DFC5-4C85-B145-08865DE51D8F}" type="presParOf" srcId="{A6D6FF2A-711A-6441-8FD9-5DE65C9C0C26}" destId="{7EDE0C99-3FFD-8C4A-9589-61EAE108BAF4}" srcOrd="0" destOrd="0" presId="urn:microsoft.com/office/officeart/2005/8/layout/hierarchy1"/>
    <dgm:cxn modelId="{195512A1-493B-4882-AA31-239B2DCFFE88}" type="presParOf" srcId="{A6D6FF2A-711A-6441-8FD9-5DE65C9C0C26}" destId="{C039B88F-F62A-1C48-AA0D-EC778B4314DC}" srcOrd="1" destOrd="0" presId="urn:microsoft.com/office/officeart/2005/8/layout/hierarchy1"/>
    <dgm:cxn modelId="{72A0AFFD-E34E-4B4E-9332-ECD8204962A2}" type="presParOf" srcId="{4D1CD342-8E08-594A-AD4E-8D71EB06A7BE}" destId="{A3518F8F-815A-0247-B9F2-4558DF72E632}" srcOrd="1" destOrd="0" presId="urn:microsoft.com/office/officeart/2005/8/layout/hierarchy1"/>
    <dgm:cxn modelId="{A57C0A97-4C69-4C00-A343-369916461C8D}" type="presParOf" srcId="{A3518F8F-815A-0247-B9F2-4558DF72E632}" destId="{776EB12E-00A9-674E-8292-AF5E3A863C39}" srcOrd="0" destOrd="0" presId="urn:microsoft.com/office/officeart/2005/8/layout/hierarchy1"/>
    <dgm:cxn modelId="{C9EE5DD4-29CA-4F17-B827-F694851B888B}" type="presParOf" srcId="{A3518F8F-815A-0247-B9F2-4558DF72E632}" destId="{27CDF97D-E729-8043-869A-621C937119EA}" srcOrd="1" destOrd="0" presId="urn:microsoft.com/office/officeart/2005/8/layout/hierarchy1"/>
    <dgm:cxn modelId="{BF53A3D5-21B5-4B21-AE75-1BD9AF67D52A}" type="presParOf" srcId="{27CDF97D-E729-8043-869A-621C937119EA}" destId="{8E455B01-F2CD-EA4A-8311-1147BA62FE16}" srcOrd="0" destOrd="0" presId="urn:microsoft.com/office/officeart/2005/8/layout/hierarchy1"/>
    <dgm:cxn modelId="{B829A91E-7143-49F8-9F75-F97476F79F62}" type="presParOf" srcId="{8E455B01-F2CD-EA4A-8311-1147BA62FE16}" destId="{9CE8233B-8AC6-134A-843E-F1A79B66883D}" srcOrd="0" destOrd="0" presId="urn:microsoft.com/office/officeart/2005/8/layout/hierarchy1"/>
    <dgm:cxn modelId="{C100EB23-BD6D-44DC-8D58-806D33010CB1}" type="presParOf" srcId="{8E455B01-F2CD-EA4A-8311-1147BA62FE16}" destId="{168BF87E-A266-F54F-A843-59B7BE9F9ED5}" srcOrd="1" destOrd="0" presId="urn:microsoft.com/office/officeart/2005/8/layout/hierarchy1"/>
    <dgm:cxn modelId="{26DCA4EA-19CD-4E4D-AAAB-B04FAA2FB7D1}" type="presParOf" srcId="{27CDF97D-E729-8043-869A-621C937119EA}" destId="{BA049F84-6DEF-8847-90B8-63BA990983F0}" srcOrd="1" destOrd="0" presId="urn:microsoft.com/office/officeart/2005/8/layout/hierarchy1"/>
    <dgm:cxn modelId="{3C3A692C-591F-44F8-8D60-0F3C80C3C860}" type="presParOf" srcId="{A3518F8F-815A-0247-B9F2-4558DF72E632}" destId="{61176CA6-25FE-5645-8576-D67C8F503110}" srcOrd="2" destOrd="0" presId="urn:microsoft.com/office/officeart/2005/8/layout/hierarchy1"/>
    <dgm:cxn modelId="{92AEA6BB-BAE3-4B73-B89F-963364126998}" type="presParOf" srcId="{A3518F8F-815A-0247-B9F2-4558DF72E632}" destId="{A2C634FC-D41F-E34C-9AAF-B0CAD751F5F4}" srcOrd="3" destOrd="0" presId="urn:microsoft.com/office/officeart/2005/8/layout/hierarchy1"/>
    <dgm:cxn modelId="{D9C0D151-2DF1-408A-997D-61A366F355F3}" type="presParOf" srcId="{A2C634FC-D41F-E34C-9AAF-B0CAD751F5F4}" destId="{AB548E12-EFE8-324D-B0ED-1BE9257A9BE7}" srcOrd="0" destOrd="0" presId="urn:microsoft.com/office/officeart/2005/8/layout/hierarchy1"/>
    <dgm:cxn modelId="{5E3F0014-A13F-467B-8D3B-8F6426DDDD22}" type="presParOf" srcId="{AB548E12-EFE8-324D-B0ED-1BE9257A9BE7}" destId="{DE6E0E05-FA0A-7242-A53E-FD58C136ECDF}" srcOrd="0" destOrd="0" presId="urn:microsoft.com/office/officeart/2005/8/layout/hierarchy1"/>
    <dgm:cxn modelId="{781D91B3-133A-48DA-915B-9EE7E41FDD46}" type="presParOf" srcId="{AB548E12-EFE8-324D-B0ED-1BE9257A9BE7}" destId="{B9B06CB1-70A6-E04F-9540-1AE6DAD6D128}" srcOrd="1" destOrd="0" presId="urn:microsoft.com/office/officeart/2005/8/layout/hierarchy1"/>
    <dgm:cxn modelId="{C76AE419-62BA-4489-AD4C-175FC33FA33A}" type="presParOf" srcId="{A2C634FC-D41F-E34C-9AAF-B0CAD751F5F4}" destId="{D2B22D98-4B8E-E14A-976D-946F8281F33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5F29BF-1D93-6A4F-B3EB-233272D02A02}" type="doc">
      <dgm:prSet loTypeId="urn:microsoft.com/office/officeart/2005/8/layout/StepDown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DECC770-212A-4646-9762-4BD40886355B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bg1"/>
              </a:solidFill>
            </a:rPr>
            <a:t>Scope</a:t>
          </a:r>
          <a:endParaRPr lang="en-US" sz="1200" dirty="0">
            <a:solidFill>
              <a:schemeClr val="bg1"/>
            </a:solidFill>
          </a:endParaRPr>
        </a:p>
      </dgm:t>
    </dgm:pt>
    <dgm:pt modelId="{9AF4012C-86A1-5942-ACAD-E9D2F16D37CB}" type="parTrans" cxnId="{10444475-3F9E-584A-AAB6-297456FA08DB}">
      <dgm:prSet/>
      <dgm:spPr/>
      <dgm:t>
        <a:bodyPr/>
        <a:lstStyle/>
        <a:p>
          <a:endParaRPr lang="en-US" sz="1000"/>
        </a:p>
      </dgm:t>
    </dgm:pt>
    <dgm:pt modelId="{2BC759A1-6185-D843-98A2-A740C039F44E}" type="sibTrans" cxnId="{10444475-3F9E-584A-AAB6-297456FA08DB}">
      <dgm:prSet/>
      <dgm:spPr/>
      <dgm:t>
        <a:bodyPr/>
        <a:lstStyle/>
        <a:p>
          <a:endParaRPr lang="en-US" sz="1000"/>
        </a:p>
      </dgm:t>
    </dgm:pt>
    <dgm:pt modelId="{60CB340C-594A-DF4E-8A3F-E8797759376B}">
      <dgm:prSet phldrT="[Text]" custT="1"/>
      <dgm:spPr/>
      <dgm:t>
        <a:bodyPr/>
        <a:lstStyle/>
        <a:p>
          <a:r>
            <a:rPr lang="en-US" sz="1200" dirty="0" smtClean="0"/>
            <a:t>RFI Suppliers</a:t>
          </a:r>
          <a:endParaRPr lang="en-US" sz="1200" dirty="0"/>
        </a:p>
      </dgm:t>
    </dgm:pt>
    <dgm:pt modelId="{909234BD-9903-7440-8625-85FB6960C4ED}" type="parTrans" cxnId="{A0DAA840-89DD-E14D-8ED6-1137D32755F4}">
      <dgm:prSet/>
      <dgm:spPr/>
      <dgm:t>
        <a:bodyPr/>
        <a:lstStyle/>
        <a:p>
          <a:endParaRPr lang="en-US" sz="1000"/>
        </a:p>
      </dgm:t>
    </dgm:pt>
    <dgm:pt modelId="{9E9292A6-2FCC-F24F-8F46-774503F19FBD}" type="sibTrans" cxnId="{A0DAA840-89DD-E14D-8ED6-1137D32755F4}">
      <dgm:prSet/>
      <dgm:spPr/>
      <dgm:t>
        <a:bodyPr/>
        <a:lstStyle/>
        <a:p>
          <a:endParaRPr lang="en-US" sz="1000"/>
        </a:p>
      </dgm:t>
    </dgm:pt>
    <dgm:pt modelId="{620576C8-846F-3249-8BB2-5B02178E897A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bg1"/>
              </a:solidFill>
            </a:rPr>
            <a:t>Call for projects</a:t>
          </a:r>
          <a:endParaRPr lang="en-US" sz="1200" dirty="0">
            <a:solidFill>
              <a:schemeClr val="bg1"/>
            </a:solidFill>
          </a:endParaRPr>
        </a:p>
      </dgm:t>
    </dgm:pt>
    <dgm:pt modelId="{A067B45F-093D-C14E-82A4-00A66DAAA622}" type="parTrans" cxnId="{EA41F0CA-C2A2-8C42-9D28-4A4597ECC77C}">
      <dgm:prSet/>
      <dgm:spPr/>
      <dgm:t>
        <a:bodyPr/>
        <a:lstStyle/>
        <a:p>
          <a:endParaRPr lang="en-US" sz="1000"/>
        </a:p>
      </dgm:t>
    </dgm:pt>
    <dgm:pt modelId="{E795D5DB-A50A-7E47-B49D-E3A1B27DA046}" type="sibTrans" cxnId="{EA41F0CA-C2A2-8C42-9D28-4A4597ECC77C}">
      <dgm:prSet/>
      <dgm:spPr/>
      <dgm:t>
        <a:bodyPr/>
        <a:lstStyle/>
        <a:p>
          <a:endParaRPr lang="en-US" sz="1000"/>
        </a:p>
      </dgm:t>
    </dgm:pt>
    <dgm:pt modelId="{E9FA83F6-5143-EF4E-A1CB-552E8AF79DB0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bg1"/>
              </a:solidFill>
            </a:rPr>
            <a:t>1st Selection</a:t>
          </a:r>
          <a:endParaRPr lang="en-US" sz="1200" dirty="0">
            <a:solidFill>
              <a:schemeClr val="bg1"/>
            </a:solidFill>
          </a:endParaRPr>
        </a:p>
      </dgm:t>
    </dgm:pt>
    <dgm:pt modelId="{344939BF-4ABE-ED4E-8F8B-CD511A61781F}" type="parTrans" cxnId="{3C73FDC3-7360-2B48-BD4A-A71BCE2038B3}">
      <dgm:prSet/>
      <dgm:spPr/>
      <dgm:t>
        <a:bodyPr/>
        <a:lstStyle/>
        <a:p>
          <a:endParaRPr lang="en-US" sz="1000"/>
        </a:p>
      </dgm:t>
    </dgm:pt>
    <dgm:pt modelId="{EE295CD3-8159-9042-B810-4C56A1F98DA7}" type="sibTrans" cxnId="{3C73FDC3-7360-2B48-BD4A-A71BCE2038B3}">
      <dgm:prSet/>
      <dgm:spPr/>
      <dgm:t>
        <a:bodyPr/>
        <a:lstStyle/>
        <a:p>
          <a:endParaRPr lang="en-US" sz="1000"/>
        </a:p>
      </dgm:t>
    </dgm:pt>
    <dgm:pt modelId="{6C03D5FC-8B3C-754D-A50D-E3B3B758416E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bg1"/>
              </a:solidFill>
            </a:rPr>
            <a:t>Confirm</a:t>
          </a:r>
          <a:endParaRPr lang="en-US" sz="1200" dirty="0">
            <a:solidFill>
              <a:schemeClr val="bg1"/>
            </a:solidFill>
          </a:endParaRPr>
        </a:p>
      </dgm:t>
    </dgm:pt>
    <dgm:pt modelId="{E983CB3F-3DB9-8544-9978-5D543A44DD2C}" type="parTrans" cxnId="{85A274BB-0799-BD4C-BBDE-6A036EBFBB5A}">
      <dgm:prSet/>
      <dgm:spPr/>
      <dgm:t>
        <a:bodyPr/>
        <a:lstStyle/>
        <a:p>
          <a:endParaRPr lang="en-US" sz="1000"/>
        </a:p>
      </dgm:t>
    </dgm:pt>
    <dgm:pt modelId="{7DC7B8BC-2CDE-0140-829B-91B09CA1C2BF}" type="sibTrans" cxnId="{85A274BB-0799-BD4C-BBDE-6A036EBFBB5A}">
      <dgm:prSet/>
      <dgm:spPr/>
      <dgm:t>
        <a:bodyPr/>
        <a:lstStyle/>
        <a:p>
          <a:endParaRPr lang="en-US" sz="1000"/>
        </a:p>
      </dgm:t>
    </dgm:pt>
    <dgm:pt modelId="{FC3F58A6-669A-0041-B372-3112BB503FB9}">
      <dgm:prSet phldrT="[Text]" custT="1"/>
      <dgm:spPr/>
      <dgm:t>
        <a:bodyPr/>
        <a:lstStyle/>
        <a:p>
          <a:r>
            <a:rPr lang="en-US" sz="1200" dirty="0" smtClean="0"/>
            <a:t>Pilot</a:t>
          </a:r>
          <a:endParaRPr lang="en-US" sz="1200" dirty="0"/>
        </a:p>
      </dgm:t>
    </dgm:pt>
    <dgm:pt modelId="{34D940BE-3DD0-DE49-85DD-16DFD4E464D7}" type="parTrans" cxnId="{EDED46CD-49B0-954B-A1E6-DFF36C295485}">
      <dgm:prSet/>
      <dgm:spPr/>
      <dgm:t>
        <a:bodyPr/>
        <a:lstStyle/>
        <a:p>
          <a:endParaRPr lang="en-US" sz="1000"/>
        </a:p>
      </dgm:t>
    </dgm:pt>
    <dgm:pt modelId="{09E8E4B0-F835-7C4C-A27E-A9189A691D3E}" type="sibTrans" cxnId="{EDED46CD-49B0-954B-A1E6-DFF36C295485}">
      <dgm:prSet/>
      <dgm:spPr/>
      <dgm:t>
        <a:bodyPr/>
        <a:lstStyle/>
        <a:p>
          <a:endParaRPr lang="en-US" sz="1000"/>
        </a:p>
      </dgm:t>
    </dgm:pt>
    <dgm:pt modelId="{6EF606CE-D5CC-C44B-974E-14754F6BC5F0}">
      <dgm:prSet phldrT="[Text]" custT="1"/>
      <dgm:spPr/>
      <dgm:t>
        <a:bodyPr/>
        <a:lstStyle/>
        <a:p>
          <a:r>
            <a:rPr lang="en-US" sz="1200" dirty="0" smtClean="0"/>
            <a:t>Evaluation </a:t>
          </a:r>
          <a:endParaRPr lang="en-US" sz="1200" dirty="0"/>
        </a:p>
      </dgm:t>
    </dgm:pt>
    <dgm:pt modelId="{61BDB7B0-FE3B-9449-8A42-74FB8A192C4B}" type="parTrans" cxnId="{00C770C5-4475-C043-B0CD-8FD3C466ECDA}">
      <dgm:prSet/>
      <dgm:spPr/>
      <dgm:t>
        <a:bodyPr/>
        <a:lstStyle/>
        <a:p>
          <a:endParaRPr lang="en-US" sz="1000"/>
        </a:p>
      </dgm:t>
    </dgm:pt>
    <dgm:pt modelId="{BF6758E3-7CF7-804C-8A5F-E108D06946AB}" type="sibTrans" cxnId="{00C770C5-4475-C043-B0CD-8FD3C466ECDA}">
      <dgm:prSet/>
      <dgm:spPr/>
      <dgm:t>
        <a:bodyPr/>
        <a:lstStyle/>
        <a:p>
          <a:endParaRPr lang="en-US" sz="1000"/>
        </a:p>
      </dgm:t>
    </dgm:pt>
    <dgm:pt modelId="{093EA0D5-7FEA-6D4C-8366-DB2A978A434B}">
      <dgm:prSet phldrT="[Text]" custT="1"/>
      <dgm:spPr/>
      <dgm:t>
        <a:bodyPr/>
        <a:lstStyle/>
        <a:p>
          <a:r>
            <a:rPr lang="en-US" sz="1200" dirty="0" smtClean="0"/>
            <a:t>Baseline</a:t>
          </a:r>
          <a:endParaRPr lang="en-US" sz="1200" dirty="0"/>
        </a:p>
      </dgm:t>
    </dgm:pt>
    <dgm:pt modelId="{716DD659-3C69-2741-B7AE-55535B5B1785}" type="parTrans" cxnId="{7D669CB2-9C89-FE4B-ABBF-75F5E83EEAB5}">
      <dgm:prSet/>
      <dgm:spPr/>
      <dgm:t>
        <a:bodyPr/>
        <a:lstStyle/>
        <a:p>
          <a:endParaRPr lang="en-US"/>
        </a:p>
      </dgm:t>
    </dgm:pt>
    <dgm:pt modelId="{39C795FB-FF75-2941-86E9-B5E6205EBCCB}" type="sibTrans" cxnId="{7D669CB2-9C89-FE4B-ABBF-75F5E83EEAB5}">
      <dgm:prSet/>
      <dgm:spPr/>
      <dgm:t>
        <a:bodyPr/>
        <a:lstStyle/>
        <a:p>
          <a:endParaRPr lang="en-US"/>
        </a:p>
      </dgm:t>
    </dgm:pt>
    <dgm:pt modelId="{E9FE3DD3-4BB4-1C43-90D1-8CA48FFEC2FB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bg1"/>
              </a:solidFill>
            </a:rPr>
            <a:t>Pitches</a:t>
          </a:r>
          <a:endParaRPr lang="en-US" sz="1200" dirty="0">
            <a:solidFill>
              <a:schemeClr val="bg1"/>
            </a:solidFill>
          </a:endParaRPr>
        </a:p>
      </dgm:t>
    </dgm:pt>
    <dgm:pt modelId="{02437950-D6B8-C944-9DAC-92511C5B2939}" type="parTrans" cxnId="{08387F44-C4C4-F640-833E-FB2C6A394E29}">
      <dgm:prSet/>
      <dgm:spPr/>
      <dgm:t>
        <a:bodyPr/>
        <a:lstStyle/>
        <a:p>
          <a:endParaRPr lang="en-US"/>
        </a:p>
      </dgm:t>
    </dgm:pt>
    <dgm:pt modelId="{CCFE763B-0898-814E-AB2C-EA9D24D26DC2}" type="sibTrans" cxnId="{08387F44-C4C4-F640-833E-FB2C6A394E29}">
      <dgm:prSet/>
      <dgm:spPr/>
      <dgm:t>
        <a:bodyPr/>
        <a:lstStyle/>
        <a:p>
          <a:endParaRPr lang="en-US"/>
        </a:p>
      </dgm:t>
    </dgm:pt>
    <dgm:pt modelId="{B5EA4F72-D256-8545-B3E1-F9A273CF3828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bg1"/>
              </a:solidFill>
            </a:rPr>
            <a:t>2nd Selection</a:t>
          </a:r>
          <a:endParaRPr lang="en-US" sz="1200" dirty="0">
            <a:solidFill>
              <a:schemeClr val="bg1"/>
            </a:solidFill>
          </a:endParaRPr>
        </a:p>
      </dgm:t>
    </dgm:pt>
    <dgm:pt modelId="{9EB8FCDC-48DA-064D-AC93-17C4295601C0}" type="parTrans" cxnId="{F3FE2168-15E9-4640-91CA-3CD5B8BFD9F3}">
      <dgm:prSet/>
      <dgm:spPr/>
      <dgm:t>
        <a:bodyPr/>
        <a:lstStyle/>
        <a:p>
          <a:endParaRPr lang="en-US"/>
        </a:p>
      </dgm:t>
    </dgm:pt>
    <dgm:pt modelId="{98D86306-4923-3149-97D2-2F76FF9D9799}" type="sibTrans" cxnId="{F3FE2168-15E9-4640-91CA-3CD5B8BFD9F3}">
      <dgm:prSet/>
      <dgm:spPr/>
      <dgm:t>
        <a:bodyPr/>
        <a:lstStyle/>
        <a:p>
          <a:endParaRPr lang="en-US"/>
        </a:p>
      </dgm:t>
    </dgm:pt>
    <dgm:pt modelId="{D95E06D1-FD81-164F-8676-9B810B894786}">
      <dgm:prSet phldrT="[Text]" custT="1"/>
      <dgm:spPr/>
      <dgm:t>
        <a:bodyPr/>
        <a:lstStyle/>
        <a:p>
          <a:r>
            <a:rPr lang="en-US" sz="1200" dirty="0" err="1" smtClean="0"/>
            <a:t>Negociation</a:t>
          </a:r>
          <a:endParaRPr lang="en-US" sz="1200" dirty="0"/>
        </a:p>
      </dgm:t>
    </dgm:pt>
    <dgm:pt modelId="{AFC2DC31-F4D0-1346-84CB-91341DA41CD8}" type="parTrans" cxnId="{D205CC89-8358-3A4E-8F55-7DE3A0F08A90}">
      <dgm:prSet/>
      <dgm:spPr/>
      <dgm:t>
        <a:bodyPr/>
        <a:lstStyle/>
        <a:p>
          <a:endParaRPr lang="en-US"/>
        </a:p>
      </dgm:t>
    </dgm:pt>
    <dgm:pt modelId="{DF9BBCC0-01E4-BD49-997E-DC7C433846CF}" type="sibTrans" cxnId="{D205CC89-8358-3A4E-8F55-7DE3A0F08A90}">
      <dgm:prSet/>
      <dgm:spPr/>
      <dgm:t>
        <a:bodyPr/>
        <a:lstStyle/>
        <a:p>
          <a:endParaRPr lang="en-US"/>
        </a:p>
      </dgm:t>
    </dgm:pt>
    <dgm:pt modelId="{977C3551-0ED7-B24F-A797-48818B439E3F}">
      <dgm:prSet phldrT="[Text]" custT="1"/>
      <dgm:spPr/>
      <dgm:t>
        <a:bodyPr/>
        <a:lstStyle/>
        <a:p>
          <a:r>
            <a:rPr lang="en-US" sz="1200" dirty="0" smtClean="0"/>
            <a:t>Contract Art 56 + </a:t>
          </a:r>
          <a:r>
            <a:rPr lang="en-US" sz="1200" dirty="0" err="1" smtClean="0"/>
            <a:t>Projectplan</a:t>
          </a:r>
          <a:endParaRPr lang="en-US" sz="1200" dirty="0"/>
        </a:p>
      </dgm:t>
    </dgm:pt>
    <dgm:pt modelId="{20E5F420-1747-FA42-854B-33A0A347E19D}" type="parTrans" cxnId="{256961F1-5043-E248-A9CC-476EB75885FA}">
      <dgm:prSet/>
      <dgm:spPr/>
      <dgm:t>
        <a:bodyPr/>
        <a:lstStyle/>
        <a:p>
          <a:endParaRPr lang="en-US"/>
        </a:p>
      </dgm:t>
    </dgm:pt>
    <dgm:pt modelId="{64F5DFBC-97F4-FD49-9E1B-CF22D0DE639F}" type="sibTrans" cxnId="{256961F1-5043-E248-A9CC-476EB75885FA}">
      <dgm:prSet/>
      <dgm:spPr/>
      <dgm:t>
        <a:bodyPr/>
        <a:lstStyle/>
        <a:p>
          <a:endParaRPr lang="en-US"/>
        </a:p>
      </dgm:t>
    </dgm:pt>
    <dgm:pt modelId="{9E9EEF28-A2B1-5C42-88AF-81F403417423}" type="pres">
      <dgm:prSet presAssocID="{EA5F29BF-1D93-6A4F-B3EB-233272D02A0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C1488C8-E139-6C40-83D3-A5B5EC8BB059}" type="pres">
      <dgm:prSet presAssocID="{2DECC770-212A-4646-9762-4BD40886355B}" presName="composite" presStyleCnt="0"/>
      <dgm:spPr/>
    </dgm:pt>
    <dgm:pt modelId="{C7D3DA08-CF57-1E48-BCD0-BBF0ED3D21FA}" type="pres">
      <dgm:prSet presAssocID="{2DECC770-212A-4646-9762-4BD40886355B}" presName="bentUpArrow1" presStyleLbl="alignImgPlace1" presStyleIdx="0" presStyleCnt="11" custLinFactX="7909" custLinFactY="-17494" custLinFactNeighborX="100000" custLinFactNeighborY="-100000"/>
      <dgm:spPr/>
    </dgm:pt>
    <dgm:pt modelId="{25D99C4F-6388-9245-AC3E-58B94942C750}" type="pres">
      <dgm:prSet presAssocID="{2DECC770-212A-4646-9762-4BD40886355B}" presName="ParentText" presStyleLbl="node1" presStyleIdx="0" presStyleCnt="12" custScaleX="245443" custLinFactX="24183" custLinFactY="-10265" custLinFactNeighborX="100000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E8983E-CD64-174A-B5B6-69F03FD5B43C}" type="pres">
      <dgm:prSet presAssocID="{2DECC770-212A-4646-9762-4BD40886355B}" presName="ChildText" presStyleLbl="revTx" presStyleIdx="0" presStyleCnt="11" custScaleX="471320" custLinFactX="165902" custLinFactNeighborX="200000" custLinFactNeighborY="490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7D1352-ECD8-AE4A-8CBC-EFA1772085E6}" type="pres">
      <dgm:prSet presAssocID="{2BC759A1-6185-D843-98A2-A740C039F44E}" presName="sibTrans" presStyleCnt="0"/>
      <dgm:spPr/>
    </dgm:pt>
    <dgm:pt modelId="{B7D12754-0D8C-C64A-8253-ADA1CA6D2918}" type="pres">
      <dgm:prSet presAssocID="{60CB340C-594A-DF4E-8A3F-E8797759376B}" presName="composite" presStyleCnt="0"/>
      <dgm:spPr/>
    </dgm:pt>
    <dgm:pt modelId="{4349D088-C0A9-0F47-B1F0-28C9EE4B60DB}" type="pres">
      <dgm:prSet presAssocID="{60CB340C-594A-DF4E-8A3F-E8797759376B}" presName="bentUpArrow1" presStyleLbl="alignImgPlace1" presStyleIdx="1" presStyleCnt="11" custLinFactNeighborX="-87162" custLinFactNeighborY="-93608"/>
      <dgm:spPr/>
    </dgm:pt>
    <dgm:pt modelId="{418F1F6C-8261-2C43-A641-BBB2D055524D}" type="pres">
      <dgm:prSet presAssocID="{60CB340C-594A-DF4E-8A3F-E8797759376B}" presName="ParentText" presStyleLbl="node1" presStyleIdx="1" presStyleCnt="12" custScaleX="361440" custLinFactNeighborX="63659" custLinFactNeighborY="-8999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B3592E-60E9-0544-A75A-94DF57FC5E88}" type="pres">
      <dgm:prSet presAssocID="{60CB340C-594A-DF4E-8A3F-E8797759376B}" presName="ChildText" presStyleLbl="revTx" presStyleIdx="1" presStyleCnt="11" custScaleX="624681" custLinFactX="163810" custLinFactNeighborX="200000" custLinFactNeighborY="217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8792FA-6438-4D4E-A404-C67E20CA7746}" type="pres">
      <dgm:prSet presAssocID="{9E9292A6-2FCC-F24F-8F46-774503F19FBD}" presName="sibTrans" presStyleCnt="0"/>
      <dgm:spPr/>
    </dgm:pt>
    <dgm:pt modelId="{F76662FA-20DF-024D-AED1-290EB7860617}" type="pres">
      <dgm:prSet presAssocID="{093EA0D5-7FEA-6D4C-8366-DB2A978A434B}" presName="composite" presStyleCnt="0"/>
      <dgm:spPr/>
    </dgm:pt>
    <dgm:pt modelId="{D913CC26-4A9C-8047-8A5A-C01086944488}" type="pres">
      <dgm:prSet presAssocID="{093EA0D5-7FEA-6D4C-8366-DB2A978A434B}" presName="bentUpArrow1" presStyleLbl="alignImgPlace1" presStyleIdx="2" presStyleCnt="11" custLinFactNeighborX="-44839" custLinFactNeighborY="-65553"/>
      <dgm:spPr/>
    </dgm:pt>
    <dgm:pt modelId="{5057017B-B72B-7149-B886-6E1BD81717D9}" type="pres">
      <dgm:prSet presAssocID="{093EA0D5-7FEA-6D4C-8366-DB2A978A434B}" presName="ParentText" presStyleLbl="node1" presStyleIdx="2" presStyleCnt="12" custScaleX="217663" custLinFactNeighborX="37470" custLinFactNeighborY="-6972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38B55D-9F7C-3149-9284-120A1414872C}" type="pres">
      <dgm:prSet presAssocID="{093EA0D5-7FEA-6D4C-8366-DB2A978A434B}" presName="ChildText" presStyleLbl="revTx" presStyleIdx="2" presStyleCnt="11" custScaleX="141278" custLinFactNeighborX="92896" custLinFactNeighborY="217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EF9D19-F256-3645-ACDE-B6D82302FD55}" type="pres">
      <dgm:prSet presAssocID="{39C795FB-FF75-2941-86E9-B5E6205EBCCB}" presName="sibTrans" presStyleCnt="0"/>
      <dgm:spPr/>
    </dgm:pt>
    <dgm:pt modelId="{E72A15AC-B0E7-B64E-8594-5E67A27B7092}" type="pres">
      <dgm:prSet presAssocID="{620576C8-846F-3249-8BB2-5B02178E897A}" presName="composite" presStyleCnt="0"/>
      <dgm:spPr/>
    </dgm:pt>
    <dgm:pt modelId="{70D14481-ADD3-AB4E-8A54-A16D84ED5A19}" type="pres">
      <dgm:prSet presAssocID="{620576C8-846F-3249-8BB2-5B02178E897A}" presName="bentUpArrow1" presStyleLbl="alignImgPlace1" presStyleIdx="3" presStyleCnt="11" custLinFactX="-45656" custLinFactNeighborX="-100000" custLinFactNeighborY="-41666"/>
      <dgm:spPr/>
    </dgm:pt>
    <dgm:pt modelId="{F56B442E-E9D5-C046-A5A0-21C49315D8DE}" type="pres">
      <dgm:prSet presAssocID="{620576C8-846F-3249-8BB2-5B02178E897A}" presName="ParentText" presStyleLbl="node1" presStyleIdx="3" presStyleCnt="12" custScaleX="331030" custLinFactNeighborX="-52952" custLinFactNeighborY="-4945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6DF6D7-2FA6-1B42-846B-9D15068156D5}" type="pres">
      <dgm:prSet presAssocID="{620576C8-846F-3249-8BB2-5B02178E897A}" presName="ChildText" presStyleLbl="revTx" presStyleIdx="3" presStyleCnt="11" custScaleX="355578" custLinFactNeighborX="99788" custLinFactNeighborY="87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C0A55E-B68D-D441-8E38-B30538CA8839}" type="pres">
      <dgm:prSet presAssocID="{E795D5DB-A50A-7E47-B49D-E3A1B27DA046}" presName="sibTrans" presStyleCnt="0"/>
      <dgm:spPr/>
    </dgm:pt>
    <dgm:pt modelId="{BB4E3FBD-774F-1243-80EE-BA187EFE8035}" type="pres">
      <dgm:prSet presAssocID="{E9FA83F6-5143-EF4E-A1CB-552E8AF79DB0}" presName="composite" presStyleCnt="0"/>
      <dgm:spPr/>
    </dgm:pt>
    <dgm:pt modelId="{97A884BF-36BD-794E-A0E2-2512574A3748}" type="pres">
      <dgm:prSet presAssocID="{E9FA83F6-5143-EF4E-A1CB-552E8AF79DB0}" presName="bentUpArrow1" presStyleLbl="alignImgPlace1" presStyleIdx="4" presStyleCnt="11" custLinFactX="-80612" custLinFactNeighborX="-100000" custLinFactNeighborY="-9571"/>
      <dgm:spPr/>
    </dgm:pt>
    <dgm:pt modelId="{5770C3AD-A656-924B-8ABE-41718ECF787C}" type="pres">
      <dgm:prSet presAssocID="{E9FA83F6-5143-EF4E-A1CB-552E8AF79DB0}" presName="ParentText" presStyleLbl="node1" presStyleIdx="4" presStyleCnt="12" custScaleX="263957" custLinFactNeighborX="-81948" custLinFactNeighborY="-1867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491E19-1B76-A545-99FB-8D7DEE294E74}" type="pres">
      <dgm:prSet presAssocID="{E9FA83F6-5143-EF4E-A1CB-552E8AF79DB0}" presName="ChildText" presStyleLbl="revTx" presStyleIdx="4" presStyleCnt="11" custScaleX="271027" custLinFactNeighborX="14930" custLinFactNeighborY="87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6062A5-0F35-E84E-A8CD-48D0E63555B9}" type="pres">
      <dgm:prSet presAssocID="{EE295CD3-8159-9042-B810-4C56A1F98DA7}" presName="sibTrans" presStyleCnt="0"/>
      <dgm:spPr/>
    </dgm:pt>
    <dgm:pt modelId="{E3E6A4AA-7D9C-2147-90A8-B8AB4BB228FF}" type="pres">
      <dgm:prSet presAssocID="{E9FE3DD3-4BB4-1C43-90D1-8CA48FFEC2FB}" presName="composite" presStyleCnt="0"/>
      <dgm:spPr/>
    </dgm:pt>
    <dgm:pt modelId="{AC9C200E-076A-0442-B1A1-9BAD2BAEEDE6}" type="pres">
      <dgm:prSet presAssocID="{E9FE3DD3-4BB4-1C43-90D1-8CA48FFEC2FB}" presName="bentUpArrow1" presStyleLbl="alignImgPlace1" presStyleIdx="5" presStyleCnt="11" custLinFactX="-100000" custLinFactNeighborX="-114585" custLinFactNeighborY="46723"/>
      <dgm:spPr/>
    </dgm:pt>
    <dgm:pt modelId="{E24BA9D5-208C-2448-94ED-260EA7A4846E}" type="pres">
      <dgm:prSet presAssocID="{E9FE3DD3-4BB4-1C43-90D1-8CA48FFEC2FB}" presName="ParentText" presStyleLbl="node1" presStyleIdx="5" presStyleCnt="12" custScaleX="194266" custScaleY="98778" custLinFactX="-18443" custLinFactNeighborX="-100000" custLinFactNeighborY="1045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FC36DD-7F0E-3B4E-BA26-3E863DB3DF29}" type="pres">
      <dgm:prSet presAssocID="{E9FE3DD3-4BB4-1C43-90D1-8CA48FFEC2FB}" presName="ChildText" presStyleLbl="revTx" presStyleIdx="5" presStyleCnt="11" custLinFactX="64584" custLinFactNeighborX="100000" custLinFactNeighborY="49059">
        <dgm:presLayoutVars>
          <dgm:chMax val="0"/>
          <dgm:chPref val="0"/>
          <dgm:bulletEnabled val="1"/>
        </dgm:presLayoutVars>
      </dgm:prSet>
      <dgm:spPr/>
    </dgm:pt>
    <dgm:pt modelId="{3D5AC5DF-34CF-1D4D-A6E7-8C7C2CF0E4BD}" type="pres">
      <dgm:prSet presAssocID="{CCFE763B-0898-814E-AB2C-EA9D24D26DC2}" presName="sibTrans" presStyleCnt="0"/>
      <dgm:spPr/>
    </dgm:pt>
    <dgm:pt modelId="{E7B53A21-AF74-554E-8B61-AB1A6C8EEDF4}" type="pres">
      <dgm:prSet presAssocID="{B5EA4F72-D256-8545-B3E1-F9A273CF3828}" presName="composite" presStyleCnt="0"/>
      <dgm:spPr/>
    </dgm:pt>
    <dgm:pt modelId="{863D7311-A6C3-DB49-BB45-73E87C8959FF}" type="pres">
      <dgm:prSet presAssocID="{B5EA4F72-D256-8545-B3E1-F9A273CF3828}" presName="bentUpArrow1" presStyleLbl="alignImgPlace1" presStyleIdx="6" presStyleCnt="11" custLinFactX="-150142" custLinFactNeighborX="-200000" custLinFactNeighborY="56795"/>
      <dgm:spPr/>
    </dgm:pt>
    <dgm:pt modelId="{874D6546-B313-9345-B2CB-FF6D0DD5A8A6}" type="pres">
      <dgm:prSet presAssocID="{B5EA4F72-D256-8545-B3E1-F9A273CF3828}" presName="ParentText" presStyleLbl="node1" presStyleIdx="6" presStyleCnt="12" custScaleX="289035" custScaleY="104614" custLinFactX="-87820" custLinFactNeighborX="-100000" custLinFactNeighborY="349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709B23-CA83-D24C-B440-DBC2B089EA49}" type="pres">
      <dgm:prSet presAssocID="{B5EA4F72-D256-8545-B3E1-F9A273CF3828}" presName="ChildText" presStyleLbl="revTx" presStyleIdx="6" presStyleCnt="11" custLinFactX="64584" custLinFactNeighborX="100000" custLinFactNeighborY="49059">
        <dgm:presLayoutVars>
          <dgm:chMax val="0"/>
          <dgm:chPref val="0"/>
          <dgm:bulletEnabled val="1"/>
        </dgm:presLayoutVars>
      </dgm:prSet>
      <dgm:spPr/>
    </dgm:pt>
    <dgm:pt modelId="{0451207B-A64E-C946-B89E-17F91254D012}" type="pres">
      <dgm:prSet presAssocID="{98D86306-4923-3149-97D2-2F76FF9D9799}" presName="sibTrans" presStyleCnt="0"/>
      <dgm:spPr/>
    </dgm:pt>
    <dgm:pt modelId="{DC7623D7-8325-E24D-992B-80930E200BE0}" type="pres">
      <dgm:prSet presAssocID="{6C03D5FC-8B3C-754D-A50D-E3B3B758416E}" presName="composite" presStyleCnt="0"/>
      <dgm:spPr/>
    </dgm:pt>
    <dgm:pt modelId="{30F5BD4C-6A25-E34D-83B2-4928E6EBD670}" type="pres">
      <dgm:prSet presAssocID="{6C03D5FC-8B3C-754D-A50D-E3B3B758416E}" presName="bentUpArrow1" presStyleLbl="alignImgPlace1" presStyleIdx="7" presStyleCnt="11" custLinFactX="-160890" custLinFactNeighborX="-200000" custLinFactNeighborY="99436"/>
      <dgm:spPr/>
    </dgm:pt>
    <dgm:pt modelId="{9697FD9F-12D7-B447-89AD-8B2FC25C9638}" type="pres">
      <dgm:prSet presAssocID="{6C03D5FC-8B3C-754D-A50D-E3B3B758416E}" presName="ParentText" presStyleLbl="node1" presStyleIdx="7" presStyleCnt="12" custScaleX="269778" custLinFactX="-100000" custLinFactNeighborX="-126953" custLinFactNeighborY="6228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004853-E90C-6C47-8125-B72205B9246C}" type="pres">
      <dgm:prSet presAssocID="{6C03D5FC-8B3C-754D-A50D-E3B3B758416E}" presName="ChildText" presStyleLbl="revTx" presStyleIdx="7" presStyleCnt="11" custScaleX="344877" custLinFactNeighborX="80853" custLinFactNeighborY="347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9DD4EB-D8A9-3F45-B13F-5502B9474C95}" type="pres">
      <dgm:prSet presAssocID="{7DC7B8BC-2CDE-0140-829B-91B09CA1C2BF}" presName="sibTrans" presStyleCnt="0"/>
      <dgm:spPr/>
    </dgm:pt>
    <dgm:pt modelId="{D94C47FC-8C0B-784B-9AEC-B9877859927C}" type="pres">
      <dgm:prSet presAssocID="{D95E06D1-FD81-164F-8676-9B810B894786}" presName="composite" presStyleCnt="0"/>
      <dgm:spPr/>
    </dgm:pt>
    <dgm:pt modelId="{489391C5-11EA-7D42-8B5B-C441515D89AE}" type="pres">
      <dgm:prSet presAssocID="{D95E06D1-FD81-164F-8676-9B810B894786}" presName="bentUpArrow1" presStyleLbl="alignImgPlace1" presStyleIdx="8" presStyleCnt="11" custLinFactX="-200000" custLinFactY="49212" custLinFactNeighborX="-213244" custLinFactNeighborY="100000"/>
      <dgm:spPr/>
    </dgm:pt>
    <dgm:pt modelId="{D1F5000A-AB76-7F47-99F1-10339DB97E64}" type="pres">
      <dgm:prSet presAssocID="{D95E06D1-FD81-164F-8676-9B810B894786}" presName="ParentText" presStyleLbl="node1" presStyleIdx="8" presStyleCnt="12" custScaleX="312736" custScaleY="122446" custLinFactX="-100000" custLinFactNeighborX="-126227" custLinFactNeighborY="9215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E63A60-6CD3-9F46-B3E1-DB4AF28BB97D}" type="pres">
      <dgm:prSet presAssocID="{D95E06D1-FD81-164F-8676-9B810B894786}" presName="ChildText" presStyleLbl="revTx" presStyleIdx="8" presStyleCnt="11" custLinFactX="64584" custLinFactNeighborX="100000" custLinFactNeighborY="49059">
        <dgm:presLayoutVars>
          <dgm:chMax val="0"/>
          <dgm:chPref val="0"/>
          <dgm:bulletEnabled val="1"/>
        </dgm:presLayoutVars>
      </dgm:prSet>
      <dgm:spPr/>
    </dgm:pt>
    <dgm:pt modelId="{C23DC8A0-6C76-2F46-B0D3-7FEF1487085B}" type="pres">
      <dgm:prSet presAssocID="{DF9BBCC0-01E4-BD49-997E-DC7C433846CF}" presName="sibTrans" presStyleCnt="0"/>
      <dgm:spPr/>
    </dgm:pt>
    <dgm:pt modelId="{8802BC6C-DA66-994E-8FC3-D0EC1B514316}" type="pres">
      <dgm:prSet presAssocID="{977C3551-0ED7-B24F-A797-48818B439E3F}" presName="composite" presStyleCnt="0"/>
      <dgm:spPr/>
    </dgm:pt>
    <dgm:pt modelId="{B8B60CB7-A090-1B47-AE3A-0F97024B9FE3}" type="pres">
      <dgm:prSet presAssocID="{977C3551-0ED7-B24F-A797-48818B439E3F}" presName="bentUpArrow1" presStyleLbl="alignImgPlace1" presStyleIdx="9" presStyleCnt="11" custLinFactX="-300000" custLinFactY="73290" custLinFactNeighborX="-351195" custLinFactNeighborY="100000"/>
      <dgm:spPr/>
    </dgm:pt>
    <dgm:pt modelId="{D33295B5-A25B-EE4C-B491-58B8141E8DF8}" type="pres">
      <dgm:prSet presAssocID="{977C3551-0ED7-B24F-A797-48818B439E3F}" presName="ParentText" presStyleLbl="node1" presStyleIdx="9" presStyleCnt="12" custScaleX="565926" custScaleY="104640" custLinFactX="-100000" custLinFactY="21491" custLinFactNeighborX="-146096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B87AA0-4ADC-604B-9478-C532B2156C7A}" type="pres">
      <dgm:prSet presAssocID="{977C3551-0ED7-B24F-A797-48818B439E3F}" presName="ChildText" presStyleLbl="revTx" presStyleIdx="9" presStyleCnt="11" custLinFactX="64584" custLinFactNeighborX="100000" custLinFactNeighborY="49059">
        <dgm:presLayoutVars>
          <dgm:chMax val="0"/>
          <dgm:chPref val="0"/>
          <dgm:bulletEnabled val="1"/>
        </dgm:presLayoutVars>
      </dgm:prSet>
      <dgm:spPr/>
    </dgm:pt>
    <dgm:pt modelId="{F58EF457-EC7E-7641-B1F0-D3612C9F08E2}" type="pres">
      <dgm:prSet presAssocID="{64F5DFBC-97F4-FD49-9E1B-CF22D0DE639F}" presName="sibTrans" presStyleCnt="0"/>
      <dgm:spPr/>
    </dgm:pt>
    <dgm:pt modelId="{D85F62EC-367A-AC47-BA7B-DBBD1F3AADB6}" type="pres">
      <dgm:prSet presAssocID="{FC3F58A6-669A-0041-B372-3112BB503FB9}" presName="composite" presStyleCnt="0"/>
      <dgm:spPr/>
    </dgm:pt>
    <dgm:pt modelId="{EFF594E0-7064-2C48-A1A2-55C5292637C7}" type="pres">
      <dgm:prSet presAssocID="{FC3F58A6-669A-0041-B372-3112BB503FB9}" presName="bentUpArrow1" presStyleLbl="alignImgPlace1" presStyleIdx="10" presStyleCnt="11" custLinFactX="-49401" custLinFactY="100000" custLinFactNeighborX="-100000" custLinFactNeighborY="131937"/>
      <dgm:spPr/>
    </dgm:pt>
    <dgm:pt modelId="{8AF1BFCF-79EC-6E4C-9AD8-4C24655A82B3}" type="pres">
      <dgm:prSet presAssocID="{FC3F58A6-669A-0041-B372-3112BB503FB9}" presName="ParentText" presStyleLbl="node1" presStyleIdx="10" presStyleCnt="12" custScaleX="275008" custLinFactX="-100000" custLinFactY="46564" custLinFactNeighborX="-186347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8C668D-1A08-634B-A477-9E23F8B4F348}" type="pres">
      <dgm:prSet presAssocID="{FC3F58A6-669A-0041-B372-3112BB503FB9}" presName="ChildText" presStyleLbl="revTx" presStyleIdx="10" presStyleCnt="11" custLinFactX="100000" custLinFactNeighborX="168365" custLinFactNeighborY="477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26336D-420A-984D-95F6-1D2E2696A0AF}" type="pres">
      <dgm:prSet presAssocID="{09E8E4B0-F835-7C4C-A27E-A9189A691D3E}" presName="sibTrans" presStyleCnt="0"/>
      <dgm:spPr/>
    </dgm:pt>
    <dgm:pt modelId="{97388229-89E7-0940-BCA9-19A49E672617}" type="pres">
      <dgm:prSet presAssocID="{6EF606CE-D5CC-C44B-974E-14754F6BC5F0}" presName="composite" presStyleCnt="0"/>
      <dgm:spPr/>
    </dgm:pt>
    <dgm:pt modelId="{4FD7156A-829D-7940-AA61-A97F3264A3A3}" type="pres">
      <dgm:prSet presAssocID="{6EF606CE-D5CC-C44B-974E-14754F6BC5F0}" presName="ParentText" presStyleLbl="node1" presStyleIdx="11" presStyleCnt="12" custScaleX="271494" custLinFactY="96335" custLinFactNeighborX="-99431" custLinFactNeighborY="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ED46CD-49B0-954B-A1E6-DFF36C295485}" srcId="{EA5F29BF-1D93-6A4F-B3EB-233272D02A02}" destId="{FC3F58A6-669A-0041-B372-3112BB503FB9}" srcOrd="10" destOrd="0" parTransId="{34D940BE-3DD0-DE49-85DD-16DFD4E464D7}" sibTransId="{09E8E4B0-F835-7C4C-A27E-A9189A691D3E}"/>
    <dgm:cxn modelId="{7D772738-1A90-41EC-A299-932E3A60720F}" type="presOf" srcId="{6EF606CE-D5CC-C44B-974E-14754F6BC5F0}" destId="{4FD7156A-829D-7940-AA61-A97F3264A3A3}" srcOrd="0" destOrd="0" presId="urn:microsoft.com/office/officeart/2005/8/layout/StepDownProcess"/>
    <dgm:cxn modelId="{52D67B0A-46BC-4CBB-A7FC-1F5F4EB9E9BC}" type="presOf" srcId="{977C3551-0ED7-B24F-A797-48818B439E3F}" destId="{D33295B5-A25B-EE4C-B491-58B8141E8DF8}" srcOrd="0" destOrd="0" presId="urn:microsoft.com/office/officeart/2005/8/layout/StepDownProcess"/>
    <dgm:cxn modelId="{2DD4F1D5-EF44-45EA-ADDA-46B1231D393C}" type="presOf" srcId="{EA5F29BF-1D93-6A4F-B3EB-233272D02A02}" destId="{9E9EEF28-A2B1-5C42-88AF-81F403417423}" srcOrd="0" destOrd="0" presId="urn:microsoft.com/office/officeart/2005/8/layout/StepDownProcess"/>
    <dgm:cxn modelId="{D205CC89-8358-3A4E-8F55-7DE3A0F08A90}" srcId="{EA5F29BF-1D93-6A4F-B3EB-233272D02A02}" destId="{D95E06D1-FD81-164F-8676-9B810B894786}" srcOrd="8" destOrd="0" parTransId="{AFC2DC31-F4D0-1346-84CB-91341DA41CD8}" sibTransId="{DF9BBCC0-01E4-BD49-997E-DC7C433846CF}"/>
    <dgm:cxn modelId="{2DBA708A-E752-4560-8C40-6C51C15BBF43}" type="presOf" srcId="{D95E06D1-FD81-164F-8676-9B810B894786}" destId="{D1F5000A-AB76-7F47-99F1-10339DB97E64}" srcOrd="0" destOrd="0" presId="urn:microsoft.com/office/officeart/2005/8/layout/StepDownProcess"/>
    <dgm:cxn modelId="{A0DAA840-89DD-E14D-8ED6-1137D32755F4}" srcId="{EA5F29BF-1D93-6A4F-B3EB-233272D02A02}" destId="{60CB340C-594A-DF4E-8A3F-E8797759376B}" srcOrd="1" destOrd="0" parTransId="{909234BD-9903-7440-8625-85FB6960C4ED}" sibTransId="{9E9292A6-2FCC-F24F-8F46-774503F19FBD}"/>
    <dgm:cxn modelId="{F3FE2168-15E9-4640-91CA-3CD5B8BFD9F3}" srcId="{EA5F29BF-1D93-6A4F-B3EB-233272D02A02}" destId="{B5EA4F72-D256-8545-B3E1-F9A273CF3828}" srcOrd="6" destOrd="0" parTransId="{9EB8FCDC-48DA-064D-AC93-17C4295601C0}" sibTransId="{98D86306-4923-3149-97D2-2F76FF9D9799}"/>
    <dgm:cxn modelId="{BDB39EB2-E64A-4D65-988E-AB7B6C29EA67}" type="presOf" srcId="{620576C8-846F-3249-8BB2-5B02178E897A}" destId="{F56B442E-E9D5-C046-A5A0-21C49315D8DE}" srcOrd="0" destOrd="0" presId="urn:microsoft.com/office/officeart/2005/8/layout/StepDownProcess"/>
    <dgm:cxn modelId="{10444475-3F9E-584A-AAB6-297456FA08DB}" srcId="{EA5F29BF-1D93-6A4F-B3EB-233272D02A02}" destId="{2DECC770-212A-4646-9762-4BD40886355B}" srcOrd="0" destOrd="0" parTransId="{9AF4012C-86A1-5942-ACAD-E9D2F16D37CB}" sibTransId="{2BC759A1-6185-D843-98A2-A740C039F44E}"/>
    <dgm:cxn modelId="{00C770C5-4475-C043-B0CD-8FD3C466ECDA}" srcId="{EA5F29BF-1D93-6A4F-B3EB-233272D02A02}" destId="{6EF606CE-D5CC-C44B-974E-14754F6BC5F0}" srcOrd="11" destOrd="0" parTransId="{61BDB7B0-FE3B-9449-8A42-74FB8A192C4B}" sibTransId="{BF6758E3-7CF7-804C-8A5F-E108D06946AB}"/>
    <dgm:cxn modelId="{DAE08AC5-9882-42B5-A10F-01E625265F96}" type="presOf" srcId="{FC3F58A6-669A-0041-B372-3112BB503FB9}" destId="{8AF1BFCF-79EC-6E4C-9AD8-4C24655A82B3}" srcOrd="0" destOrd="0" presId="urn:microsoft.com/office/officeart/2005/8/layout/StepDownProcess"/>
    <dgm:cxn modelId="{D0B8CA8A-8ABC-42FD-B7BD-36BA454AFEC0}" type="presOf" srcId="{093EA0D5-7FEA-6D4C-8366-DB2A978A434B}" destId="{5057017B-B72B-7149-B886-6E1BD81717D9}" srcOrd="0" destOrd="0" presId="urn:microsoft.com/office/officeart/2005/8/layout/StepDownProcess"/>
    <dgm:cxn modelId="{5C0ECEDD-269A-482D-9BB8-8FA33AE28E56}" type="presOf" srcId="{B5EA4F72-D256-8545-B3E1-F9A273CF3828}" destId="{874D6546-B313-9345-B2CB-FF6D0DD5A8A6}" srcOrd="0" destOrd="0" presId="urn:microsoft.com/office/officeart/2005/8/layout/StepDownProcess"/>
    <dgm:cxn modelId="{256961F1-5043-E248-A9CC-476EB75885FA}" srcId="{EA5F29BF-1D93-6A4F-B3EB-233272D02A02}" destId="{977C3551-0ED7-B24F-A797-48818B439E3F}" srcOrd="9" destOrd="0" parTransId="{20E5F420-1747-FA42-854B-33A0A347E19D}" sibTransId="{64F5DFBC-97F4-FD49-9E1B-CF22D0DE639F}"/>
    <dgm:cxn modelId="{3D4BFC83-F6B3-4786-8454-0FC8B4B7AACB}" type="presOf" srcId="{E9FE3DD3-4BB4-1C43-90D1-8CA48FFEC2FB}" destId="{E24BA9D5-208C-2448-94ED-260EA7A4846E}" srcOrd="0" destOrd="0" presId="urn:microsoft.com/office/officeart/2005/8/layout/StepDownProcess"/>
    <dgm:cxn modelId="{3C73FDC3-7360-2B48-BD4A-A71BCE2038B3}" srcId="{EA5F29BF-1D93-6A4F-B3EB-233272D02A02}" destId="{E9FA83F6-5143-EF4E-A1CB-552E8AF79DB0}" srcOrd="4" destOrd="0" parTransId="{344939BF-4ABE-ED4E-8F8B-CD511A61781F}" sibTransId="{EE295CD3-8159-9042-B810-4C56A1F98DA7}"/>
    <dgm:cxn modelId="{85A274BB-0799-BD4C-BBDE-6A036EBFBB5A}" srcId="{EA5F29BF-1D93-6A4F-B3EB-233272D02A02}" destId="{6C03D5FC-8B3C-754D-A50D-E3B3B758416E}" srcOrd="7" destOrd="0" parTransId="{E983CB3F-3DB9-8544-9978-5D543A44DD2C}" sibTransId="{7DC7B8BC-2CDE-0140-829B-91B09CA1C2BF}"/>
    <dgm:cxn modelId="{C619D1E4-C4D6-4213-AA12-FF44CAD27ADA}" type="presOf" srcId="{6C03D5FC-8B3C-754D-A50D-E3B3B758416E}" destId="{9697FD9F-12D7-B447-89AD-8B2FC25C9638}" srcOrd="0" destOrd="0" presId="urn:microsoft.com/office/officeart/2005/8/layout/StepDownProcess"/>
    <dgm:cxn modelId="{9039CBE8-8AFA-447C-B7F3-410096E7B522}" type="presOf" srcId="{60CB340C-594A-DF4E-8A3F-E8797759376B}" destId="{418F1F6C-8261-2C43-A641-BBB2D055524D}" srcOrd="0" destOrd="0" presId="urn:microsoft.com/office/officeart/2005/8/layout/StepDownProcess"/>
    <dgm:cxn modelId="{0961C4DA-FB7F-4D2C-8A84-CE53DA62A80D}" type="presOf" srcId="{2DECC770-212A-4646-9762-4BD40886355B}" destId="{25D99C4F-6388-9245-AC3E-58B94942C750}" srcOrd="0" destOrd="0" presId="urn:microsoft.com/office/officeart/2005/8/layout/StepDownProcess"/>
    <dgm:cxn modelId="{7D669CB2-9C89-FE4B-ABBF-75F5E83EEAB5}" srcId="{EA5F29BF-1D93-6A4F-B3EB-233272D02A02}" destId="{093EA0D5-7FEA-6D4C-8366-DB2A978A434B}" srcOrd="2" destOrd="0" parTransId="{716DD659-3C69-2741-B7AE-55535B5B1785}" sibTransId="{39C795FB-FF75-2941-86E9-B5E6205EBCCB}"/>
    <dgm:cxn modelId="{EA41F0CA-C2A2-8C42-9D28-4A4597ECC77C}" srcId="{EA5F29BF-1D93-6A4F-B3EB-233272D02A02}" destId="{620576C8-846F-3249-8BB2-5B02178E897A}" srcOrd="3" destOrd="0" parTransId="{A067B45F-093D-C14E-82A4-00A66DAAA622}" sibTransId="{E795D5DB-A50A-7E47-B49D-E3A1B27DA046}"/>
    <dgm:cxn modelId="{254FA682-931C-4531-AD70-19D6FE540D66}" type="presOf" srcId="{E9FA83F6-5143-EF4E-A1CB-552E8AF79DB0}" destId="{5770C3AD-A656-924B-8ABE-41718ECF787C}" srcOrd="0" destOrd="0" presId="urn:microsoft.com/office/officeart/2005/8/layout/StepDownProcess"/>
    <dgm:cxn modelId="{08387F44-C4C4-F640-833E-FB2C6A394E29}" srcId="{EA5F29BF-1D93-6A4F-B3EB-233272D02A02}" destId="{E9FE3DD3-4BB4-1C43-90D1-8CA48FFEC2FB}" srcOrd="5" destOrd="0" parTransId="{02437950-D6B8-C944-9DAC-92511C5B2939}" sibTransId="{CCFE763B-0898-814E-AB2C-EA9D24D26DC2}"/>
    <dgm:cxn modelId="{C053179A-E63D-46D7-A5A0-77F6EF4CC1E5}" type="presParOf" srcId="{9E9EEF28-A2B1-5C42-88AF-81F403417423}" destId="{DC1488C8-E139-6C40-83D3-A5B5EC8BB059}" srcOrd="0" destOrd="0" presId="urn:microsoft.com/office/officeart/2005/8/layout/StepDownProcess"/>
    <dgm:cxn modelId="{E7FC6FF4-5641-4D9D-B0CA-BD7DB09135C0}" type="presParOf" srcId="{DC1488C8-E139-6C40-83D3-A5B5EC8BB059}" destId="{C7D3DA08-CF57-1E48-BCD0-BBF0ED3D21FA}" srcOrd="0" destOrd="0" presId="urn:microsoft.com/office/officeart/2005/8/layout/StepDownProcess"/>
    <dgm:cxn modelId="{79B45462-CCB1-475B-92D5-B7DED899EE5C}" type="presParOf" srcId="{DC1488C8-E139-6C40-83D3-A5B5EC8BB059}" destId="{25D99C4F-6388-9245-AC3E-58B94942C750}" srcOrd="1" destOrd="0" presId="urn:microsoft.com/office/officeart/2005/8/layout/StepDownProcess"/>
    <dgm:cxn modelId="{6D08C0C9-FFA5-4D15-A994-42DF593DF064}" type="presParOf" srcId="{DC1488C8-E139-6C40-83D3-A5B5EC8BB059}" destId="{B8E8983E-CD64-174A-B5B6-69F03FD5B43C}" srcOrd="2" destOrd="0" presId="urn:microsoft.com/office/officeart/2005/8/layout/StepDownProcess"/>
    <dgm:cxn modelId="{973592A8-A6A4-4CF0-B21F-5799B08F8FF5}" type="presParOf" srcId="{9E9EEF28-A2B1-5C42-88AF-81F403417423}" destId="{C17D1352-ECD8-AE4A-8CBC-EFA1772085E6}" srcOrd="1" destOrd="0" presId="urn:microsoft.com/office/officeart/2005/8/layout/StepDownProcess"/>
    <dgm:cxn modelId="{79C25669-E126-4544-8ED9-1DAC447D9514}" type="presParOf" srcId="{9E9EEF28-A2B1-5C42-88AF-81F403417423}" destId="{B7D12754-0D8C-C64A-8253-ADA1CA6D2918}" srcOrd="2" destOrd="0" presId="urn:microsoft.com/office/officeart/2005/8/layout/StepDownProcess"/>
    <dgm:cxn modelId="{75E2279F-0BB5-4140-89A7-264CC5DB6D85}" type="presParOf" srcId="{B7D12754-0D8C-C64A-8253-ADA1CA6D2918}" destId="{4349D088-C0A9-0F47-B1F0-28C9EE4B60DB}" srcOrd="0" destOrd="0" presId="urn:microsoft.com/office/officeart/2005/8/layout/StepDownProcess"/>
    <dgm:cxn modelId="{5FC21AC5-97AE-49BD-B2D6-838E84E97F38}" type="presParOf" srcId="{B7D12754-0D8C-C64A-8253-ADA1CA6D2918}" destId="{418F1F6C-8261-2C43-A641-BBB2D055524D}" srcOrd="1" destOrd="0" presId="urn:microsoft.com/office/officeart/2005/8/layout/StepDownProcess"/>
    <dgm:cxn modelId="{9FA41092-16CD-4CF3-B350-9BB23FF8526B}" type="presParOf" srcId="{B7D12754-0D8C-C64A-8253-ADA1CA6D2918}" destId="{E4B3592E-60E9-0544-A75A-94DF57FC5E88}" srcOrd="2" destOrd="0" presId="urn:microsoft.com/office/officeart/2005/8/layout/StepDownProcess"/>
    <dgm:cxn modelId="{66173F5C-587F-40A1-B2E3-F21A0A3E615A}" type="presParOf" srcId="{9E9EEF28-A2B1-5C42-88AF-81F403417423}" destId="{5F8792FA-6438-4D4E-A404-C67E20CA7746}" srcOrd="3" destOrd="0" presId="urn:microsoft.com/office/officeart/2005/8/layout/StepDownProcess"/>
    <dgm:cxn modelId="{0A61F149-3495-459F-9788-29BFBC0F4E55}" type="presParOf" srcId="{9E9EEF28-A2B1-5C42-88AF-81F403417423}" destId="{F76662FA-20DF-024D-AED1-290EB7860617}" srcOrd="4" destOrd="0" presId="urn:microsoft.com/office/officeart/2005/8/layout/StepDownProcess"/>
    <dgm:cxn modelId="{DF03F7A1-4772-474E-B35B-CB6DCEF12AD5}" type="presParOf" srcId="{F76662FA-20DF-024D-AED1-290EB7860617}" destId="{D913CC26-4A9C-8047-8A5A-C01086944488}" srcOrd="0" destOrd="0" presId="urn:microsoft.com/office/officeart/2005/8/layout/StepDownProcess"/>
    <dgm:cxn modelId="{6E95111F-173D-4459-8F92-92DFF7E40193}" type="presParOf" srcId="{F76662FA-20DF-024D-AED1-290EB7860617}" destId="{5057017B-B72B-7149-B886-6E1BD81717D9}" srcOrd="1" destOrd="0" presId="urn:microsoft.com/office/officeart/2005/8/layout/StepDownProcess"/>
    <dgm:cxn modelId="{D30C6211-68A2-494F-BD83-35C7C4A4DE66}" type="presParOf" srcId="{F76662FA-20DF-024D-AED1-290EB7860617}" destId="{6338B55D-9F7C-3149-9284-120A1414872C}" srcOrd="2" destOrd="0" presId="urn:microsoft.com/office/officeart/2005/8/layout/StepDownProcess"/>
    <dgm:cxn modelId="{810C5A84-E01D-4CD8-A635-CECD77332C56}" type="presParOf" srcId="{9E9EEF28-A2B1-5C42-88AF-81F403417423}" destId="{89EF9D19-F256-3645-ACDE-B6D82302FD55}" srcOrd="5" destOrd="0" presId="urn:microsoft.com/office/officeart/2005/8/layout/StepDownProcess"/>
    <dgm:cxn modelId="{600B3F0E-0070-484C-BABD-22D9D1F29132}" type="presParOf" srcId="{9E9EEF28-A2B1-5C42-88AF-81F403417423}" destId="{E72A15AC-B0E7-B64E-8594-5E67A27B7092}" srcOrd="6" destOrd="0" presId="urn:microsoft.com/office/officeart/2005/8/layout/StepDownProcess"/>
    <dgm:cxn modelId="{D6575B12-B555-4ED0-B520-214EF368B0D7}" type="presParOf" srcId="{E72A15AC-B0E7-B64E-8594-5E67A27B7092}" destId="{70D14481-ADD3-AB4E-8A54-A16D84ED5A19}" srcOrd="0" destOrd="0" presId="urn:microsoft.com/office/officeart/2005/8/layout/StepDownProcess"/>
    <dgm:cxn modelId="{E1C598AC-D39A-49A3-ACD5-67D332A6B4E6}" type="presParOf" srcId="{E72A15AC-B0E7-B64E-8594-5E67A27B7092}" destId="{F56B442E-E9D5-C046-A5A0-21C49315D8DE}" srcOrd="1" destOrd="0" presId="urn:microsoft.com/office/officeart/2005/8/layout/StepDownProcess"/>
    <dgm:cxn modelId="{638FC474-0203-4145-94E4-3338CD3B38B8}" type="presParOf" srcId="{E72A15AC-B0E7-B64E-8594-5E67A27B7092}" destId="{E46DF6D7-2FA6-1B42-846B-9D15068156D5}" srcOrd="2" destOrd="0" presId="urn:microsoft.com/office/officeart/2005/8/layout/StepDownProcess"/>
    <dgm:cxn modelId="{9C5DBA03-2572-4137-A6F5-2A435240E65F}" type="presParOf" srcId="{9E9EEF28-A2B1-5C42-88AF-81F403417423}" destId="{BBC0A55E-B68D-D441-8E38-B30538CA8839}" srcOrd="7" destOrd="0" presId="urn:microsoft.com/office/officeart/2005/8/layout/StepDownProcess"/>
    <dgm:cxn modelId="{0648A9E8-9115-45E4-AC48-C9F3A281C8F1}" type="presParOf" srcId="{9E9EEF28-A2B1-5C42-88AF-81F403417423}" destId="{BB4E3FBD-774F-1243-80EE-BA187EFE8035}" srcOrd="8" destOrd="0" presId="urn:microsoft.com/office/officeart/2005/8/layout/StepDownProcess"/>
    <dgm:cxn modelId="{4F87E34A-57A7-4FD4-AF7D-47B41FA2205C}" type="presParOf" srcId="{BB4E3FBD-774F-1243-80EE-BA187EFE8035}" destId="{97A884BF-36BD-794E-A0E2-2512574A3748}" srcOrd="0" destOrd="0" presId="urn:microsoft.com/office/officeart/2005/8/layout/StepDownProcess"/>
    <dgm:cxn modelId="{CC875C66-C924-4547-840D-9E07ED5EC5A1}" type="presParOf" srcId="{BB4E3FBD-774F-1243-80EE-BA187EFE8035}" destId="{5770C3AD-A656-924B-8ABE-41718ECF787C}" srcOrd="1" destOrd="0" presId="urn:microsoft.com/office/officeart/2005/8/layout/StepDownProcess"/>
    <dgm:cxn modelId="{21ED8C35-F2EE-4086-8E37-C839855E3A13}" type="presParOf" srcId="{BB4E3FBD-774F-1243-80EE-BA187EFE8035}" destId="{A6491E19-1B76-A545-99FB-8D7DEE294E74}" srcOrd="2" destOrd="0" presId="urn:microsoft.com/office/officeart/2005/8/layout/StepDownProcess"/>
    <dgm:cxn modelId="{10B898D9-B6D0-45EF-97CF-4D244B678044}" type="presParOf" srcId="{9E9EEF28-A2B1-5C42-88AF-81F403417423}" destId="{296062A5-0F35-E84E-A8CD-48D0E63555B9}" srcOrd="9" destOrd="0" presId="urn:microsoft.com/office/officeart/2005/8/layout/StepDownProcess"/>
    <dgm:cxn modelId="{13F453D5-7824-4AC6-AB44-2D6E5FF843FA}" type="presParOf" srcId="{9E9EEF28-A2B1-5C42-88AF-81F403417423}" destId="{E3E6A4AA-7D9C-2147-90A8-B8AB4BB228FF}" srcOrd="10" destOrd="0" presId="urn:microsoft.com/office/officeart/2005/8/layout/StepDownProcess"/>
    <dgm:cxn modelId="{04E855D7-70D3-4C8B-A4B8-158E6FD4C530}" type="presParOf" srcId="{E3E6A4AA-7D9C-2147-90A8-B8AB4BB228FF}" destId="{AC9C200E-076A-0442-B1A1-9BAD2BAEEDE6}" srcOrd="0" destOrd="0" presId="urn:microsoft.com/office/officeart/2005/8/layout/StepDownProcess"/>
    <dgm:cxn modelId="{46283321-3F07-4A0E-8DF8-050794DFFF85}" type="presParOf" srcId="{E3E6A4AA-7D9C-2147-90A8-B8AB4BB228FF}" destId="{E24BA9D5-208C-2448-94ED-260EA7A4846E}" srcOrd="1" destOrd="0" presId="urn:microsoft.com/office/officeart/2005/8/layout/StepDownProcess"/>
    <dgm:cxn modelId="{3280E6A2-1651-46B1-B5BE-FB4CFCFB08AB}" type="presParOf" srcId="{E3E6A4AA-7D9C-2147-90A8-B8AB4BB228FF}" destId="{39FC36DD-7F0E-3B4E-BA26-3E863DB3DF29}" srcOrd="2" destOrd="0" presId="urn:microsoft.com/office/officeart/2005/8/layout/StepDownProcess"/>
    <dgm:cxn modelId="{B860D8E3-942C-49B3-8467-EE58D4086204}" type="presParOf" srcId="{9E9EEF28-A2B1-5C42-88AF-81F403417423}" destId="{3D5AC5DF-34CF-1D4D-A6E7-8C7C2CF0E4BD}" srcOrd="11" destOrd="0" presId="urn:microsoft.com/office/officeart/2005/8/layout/StepDownProcess"/>
    <dgm:cxn modelId="{D02ADF02-A2F5-4405-8F52-944FD36AB61F}" type="presParOf" srcId="{9E9EEF28-A2B1-5C42-88AF-81F403417423}" destId="{E7B53A21-AF74-554E-8B61-AB1A6C8EEDF4}" srcOrd="12" destOrd="0" presId="urn:microsoft.com/office/officeart/2005/8/layout/StepDownProcess"/>
    <dgm:cxn modelId="{7C159E66-AF0F-41EE-8C07-DE42541AA69F}" type="presParOf" srcId="{E7B53A21-AF74-554E-8B61-AB1A6C8EEDF4}" destId="{863D7311-A6C3-DB49-BB45-73E87C8959FF}" srcOrd="0" destOrd="0" presId="urn:microsoft.com/office/officeart/2005/8/layout/StepDownProcess"/>
    <dgm:cxn modelId="{0D914C3F-5155-4CB5-9885-ED8DE1A59872}" type="presParOf" srcId="{E7B53A21-AF74-554E-8B61-AB1A6C8EEDF4}" destId="{874D6546-B313-9345-B2CB-FF6D0DD5A8A6}" srcOrd="1" destOrd="0" presId="urn:microsoft.com/office/officeart/2005/8/layout/StepDownProcess"/>
    <dgm:cxn modelId="{A91A7445-2B5F-4327-9706-4291E3499AC8}" type="presParOf" srcId="{E7B53A21-AF74-554E-8B61-AB1A6C8EEDF4}" destId="{EF709B23-CA83-D24C-B440-DBC2B089EA49}" srcOrd="2" destOrd="0" presId="urn:microsoft.com/office/officeart/2005/8/layout/StepDownProcess"/>
    <dgm:cxn modelId="{6BE9B750-261E-492A-B62C-AAD4D0E75148}" type="presParOf" srcId="{9E9EEF28-A2B1-5C42-88AF-81F403417423}" destId="{0451207B-A64E-C946-B89E-17F91254D012}" srcOrd="13" destOrd="0" presId="urn:microsoft.com/office/officeart/2005/8/layout/StepDownProcess"/>
    <dgm:cxn modelId="{1A4F9135-54EF-48AE-91AC-EC3F08C538AF}" type="presParOf" srcId="{9E9EEF28-A2B1-5C42-88AF-81F403417423}" destId="{DC7623D7-8325-E24D-992B-80930E200BE0}" srcOrd="14" destOrd="0" presId="urn:microsoft.com/office/officeart/2005/8/layout/StepDownProcess"/>
    <dgm:cxn modelId="{B72874E8-4D76-4DA0-8D92-A573AE6EA6BB}" type="presParOf" srcId="{DC7623D7-8325-E24D-992B-80930E200BE0}" destId="{30F5BD4C-6A25-E34D-83B2-4928E6EBD670}" srcOrd="0" destOrd="0" presId="urn:microsoft.com/office/officeart/2005/8/layout/StepDownProcess"/>
    <dgm:cxn modelId="{454C7801-7D36-40EB-9125-BA4914B0F239}" type="presParOf" srcId="{DC7623D7-8325-E24D-992B-80930E200BE0}" destId="{9697FD9F-12D7-B447-89AD-8B2FC25C9638}" srcOrd="1" destOrd="0" presId="urn:microsoft.com/office/officeart/2005/8/layout/StepDownProcess"/>
    <dgm:cxn modelId="{71F8E0B3-D33B-482C-A528-3C7FFFEC1A8F}" type="presParOf" srcId="{DC7623D7-8325-E24D-992B-80930E200BE0}" destId="{3F004853-E90C-6C47-8125-B72205B9246C}" srcOrd="2" destOrd="0" presId="urn:microsoft.com/office/officeart/2005/8/layout/StepDownProcess"/>
    <dgm:cxn modelId="{7251E212-49B1-493A-A9A1-0EF586B23206}" type="presParOf" srcId="{9E9EEF28-A2B1-5C42-88AF-81F403417423}" destId="{F59DD4EB-D8A9-3F45-B13F-5502B9474C95}" srcOrd="15" destOrd="0" presId="urn:microsoft.com/office/officeart/2005/8/layout/StepDownProcess"/>
    <dgm:cxn modelId="{62B59E40-7B66-4924-A210-91F7C864C8FE}" type="presParOf" srcId="{9E9EEF28-A2B1-5C42-88AF-81F403417423}" destId="{D94C47FC-8C0B-784B-9AEC-B9877859927C}" srcOrd="16" destOrd="0" presId="urn:microsoft.com/office/officeart/2005/8/layout/StepDownProcess"/>
    <dgm:cxn modelId="{B0841861-4DCD-4134-972A-3AFE1DA239E4}" type="presParOf" srcId="{D94C47FC-8C0B-784B-9AEC-B9877859927C}" destId="{489391C5-11EA-7D42-8B5B-C441515D89AE}" srcOrd="0" destOrd="0" presId="urn:microsoft.com/office/officeart/2005/8/layout/StepDownProcess"/>
    <dgm:cxn modelId="{20FAADDB-C2F8-4C4E-92AD-E35C8CC587A2}" type="presParOf" srcId="{D94C47FC-8C0B-784B-9AEC-B9877859927C}" destId="{D1F5000A-AB76-7F47-99F1-10339DB97E64}" srcOrd="1" destOrd="0" presId="urn:microsoft.com/office/officeart/2005/8/layout/StepDownProcess"/>
    <dgm:cxn modelId="{07F66278-3004-44D8-B253-B5BCD32017CF}" type="presParOf" srcId="{D94C47FC-8C0B-784B-9AEC-B9877859927C}" destId="{D7E63A60-6CD3-9F46-B3E1-DB4AF28BB97D}" srcOrd="2" destOrd="0" presId="urn:microsoft.com/office/officeart/2005/8/layout/StepDownProcess"/>
    <dgm:cxn modelId="{B22488B0-6D17-4A6C-A6B1-33F1F69B8108}" type="presParOf" srcId="{9E9EEF28-A2B1-5C42-88AF-81F403417423}" destId="{C23DC8A0-6C76-2F46-B0D3-7FEF1487085B}" srcOrd="17" destOrd="0" presId="urn:microsoft.com/office/officeart/2005/8/layout/StepDownProcess"/>
    <dgm:cxn modelId="{036A584F-6549-488B-8D1D-6D72E6BEF8FC}" type="presParOf" srcId="{9E9EEF28-A2B1-5C42-88AF-81F403417423}" destId="{8802BC6C-DA66-994E-8FC3-D0EC1B514316}" srcOrd="18" destOrd="0" presId="urn:microsoft.com/office/officeart/2005/8/layout/StepDownProcess"/>
    <dgm:cxn modelId="{02B77F06-8805-4017-BBE4-42030873C6DA}" type="presParOf" srcId="{8802BC6C-DA66-994E-8FC3-D0EC1B514316}" destId="{B8B60CB7-A090-1B47-AE3A-0F97024B9FE3}" srcOrd="0" destOrd="0" presId="urn:microsoft.com/office/officeart/2005/8/layout/StepDownProcess"/>
    <dgm:cxn modelId="{47113D09-339F-4B55-81D6-8E49775C1DDD}" type="presParOf" srcId="{8802BC6C-DA66-994E-8FC3-D0EC1B514316}" destId="{D33295B5-A25B-EE4C-B491-58B8141E8DF8}" srcOrd="1" destOrd="0" presId="urn:microsoft.com/office/officeart/2005/8/layout/StepDownProcess"/>
    <dgm:cxn modelId="{66EC4459-E4C3-4ECB-8DB1-134B3EB1E4B5}" type="presParOf" srcId="{8802BC6C-DA66-994E-8FC3-D0EC1B514316}" destId="{3AB87AA0-4ADC-604B-9478-C532B2156C7A}" srcOrd="2" destOrd="0" presId="urn:microsoft.com/office/officeart/2005/8/layout/StepDownProcess"/>
    <dgm:cxn modelId="{DAF9761E-662A-41F5-95A9-DB53F166AD73}" type="presParOf" srcId="{9E9EEF28-A2B1-5C42-88AF-81F403417423}" destId="{F58EF457-EC7E-7641-B1F0-D3612C9F08E2}" srcOrd="19" destOrd="0" presId="urn:microsoft.com/office/officeart/2005/8/layout/StepDownProcess"/>
    <dgm:cxn modelId="{332B15C6-67E1-4AD3-B53D-A2B9F0637EFD}" type="presParOf" srcId="{9E9EEF28-A2B1-5C42-88AF-81F403417423}" destId="{D85F62EC-367A-AC47-BA7B-DBBD1F3AADB6}" srcOrd="20" destOrd="0" presId="urn:microsoft.com/office/officeart/2005/8/layout/StepDownProcess"/>
    <dgm:cxn modelId="{302A2EA7-4160-403D-9E43-CC1B83456E55}" type="presParOf" srcId="{D85F62EC-367A-AC47-BA7B-DBBD1F3AADB6}" destId="{EFF594E0-7064-2C48-A1A2-55C5292637C7}" srcOrd="0" destOrd="0" presId="urn:microsoft.com/office/officeart/2005/8/layout/StepDownProcess"/>
    <dgm:cxn modelId="{6D68028B-4486-49AE-A16F-76A8C5CC2B28}" type="presParOf" srcId="{D85F62EC-367A-AC47-BA7B-DBBD1F3AADB6}" destId="{8AF1BFCF-79EC-6E4C-9AD8-4C24655A82B3}" srcOrd="1" destOrd="0" presId="urn:microsoft.com/office/officeart/2005/8/layout/StepDownProcess"/>
    <dgm:cxn modelId="{6A9E4D3B-2E06-4219-97E8-E7E0724FE0BF}" type="presParOf" srcId="{D85F62EC-367A-AC47-BA7B-DBBD1F3AADB6}" destId="{2B8C668D-1A08-634B-A477-9E23F8B4F348}" srcOrd="2" destOrd="0" presId="urn:microsoft.com/office/officeart/2005/8/layout/StepDownProcess"/>
    <dgm:cxn modelId="{E446901A-3F93-4518-84DF-D1627AE14EAB}" type="presParOf" srcId="{9E9EEF28-A2B1-5C42-88AF-81F403417423}" destId="{6026336D-420A-984D-95F6-1D2E2696A0AF}" srcOrd="21" destOrd="0" presId="urn:microsoft.com/office/officeart/2005/8/layout/StepDownProcess"/>
    <dgm:cxn modelId="{23DAE083-8486-4CF2-9BC0-1AC38FEB8792}" type="presParOf" srcId="{9E9EEF28-A2B1-5C42-88AF-81F403417423}" destId="{97388229-89E7-0940-BCA9-19A49E672617}" srcOrd="22" destOrd="0" presId="urn:microsoft.com/office/officeart/2005/8/layout/StepDownProcess"/>
    <dgm:cxn modelId="{10192DE1-6295-467A-893A-5B0B465827AF}" type="presParOf" srcId="{97388229-89E7-0940-BCA9-19A49E672617}" destId="{4FD7156A-829D-7940-AA61-A97F3264A3A3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176CA6-25FE-5645-8576-D67C8F503110}">
      <dsp:nvSpPr>
        <dsp:cNvPr id="0" name=""/>
        <dsp:cNvSpPr/>
      </dsp:nvSpPr>
      <dsp:spPr>
        <a:xfrm>
          <a:off x="7967344" y="999203"/>
          <a:ext cx="457876" cy="195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525"/>
              </a:lnTo>
              <a:lnTo>
                <a:pt x="457876" y="133525"/>
              </a:lnTo>
              <a:lnTo>
                <a:pt x="457876" y="195937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6EB12E-00A9-674E-8292-AF5E3A863C39}">
      <dsp:nvSpPr>
        <dsp:cNvPr id="0" name=""/>
        <dsp:cNvSpPr/>
      </dsp:nvSpPr>
      <dsp:spPr>
        <a:xfrm>
          <a:off x="7371657" y="999203"/>
          <a:ext cx="595686" cy="195937"/>
        </a:xfrm>
        <a:custGeom>
          <a:avLst/>
          <a:gdLst/>
          <a:ahLst/>
          <a:cxnLst/>
          <a:rect l="0" t="0" r="0" b="0"/>
          <a:pathLst>
            <a:path>
              <a:moveTo>
                <a:pt x="595686" y="0"/>
              </a:moveTo>
              <a:lnTo>
                <a:pt x="595686" y="133525"/>
              </a:lnTo>
              <a:lnTo>
                <a:pt x="0" y="133525"/>
              </a:lnTo>
              <a:lnTo>
                <a:pt x="0" y="195937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C63770-146D-434D-A7F7-1B1A0818E521}">
      <dsp:nvSpPr>
        <dsp:cNvPr id="0" name=""/>
        <dsp:cNvSpPr/>
      </dsp:nvSpPr>
      <dsp:spPr>
        <a:xfrm>
          <a:off x="7158445" y="2250923"/>
          <a:ext cx="1369886" cy="2765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107"/>
              </a:lnTo>
              <a:lnTo>
                <a:pt x="1369886" y="214107"/>
              </a:lnTo>
              <a:lnTo>
                <a:pt x="1369886" y="276519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4DCF9A-6E62-F143-A788-04E462F8FB0A}">
      <dsp:nvSpPr>
        <dsp:cNvPr id="0" name=""/>
        <dsp:cNvSpPr/>
      </dsp:nvSpPr>
      <dsp:spPr>
        <a:xfrm>
          <a:off x="7158445" y="2250923"/>
          <a:ext cx="496758" cy="195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525"/>
              </a:lnTo>
              <a:lnTo>
                <a:pt x="496758" y="133525"/>
              </a:lnTo>
              <a:lnTo>
                <a:pt x="496758" y="195937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7699FA-F5C3-7D44-837E-7A50847E596E}">
      <dsp:nvSpPr>
        <dsp:cNvPr id="0" name=""/>
        <dsp:cNvSpPr/>
      </dsp:nvSpPr>
      <dsp:spPr>
        <a:xfrm>
          <a:off x="6705619" y="2250923"/>
          <a:ext cx="452825" cy="195937"/>
        </a:xfrm>
        <a:custGeom>
          <a:avLst/>
          <a:gdLst/>
          <a:ahLst/>
          <a:cxnLst/>
          <a:rect l="0" t="0" r="0" b="0"/>
          <a:pathLst>
            <a:path>
              <a:moveTo>
                <a:pt x="452825" y="0"/>
              </a:moveTo>
              <a:lnTo>
                <a:pt x="452825" y="133525"/>
              </a:lnTo>
              <a:lnTo>
                <a:pt x="0" y="133525"/>
              </a:lnTo>
              <a:lnTo>
                <a:pt x="0" y="195937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C445F4-40A5-594B-875F-4B91E1CDFE4F}">
      <dsp:nvSpPr>
        <dsp:cNvPr id="0" name=""/>
        <dsp:cNvSpPr/>
      </dsp:nvSpPr>
      <dsp:spPr>
        <a:xfrm>
          <a:off x="5751491" y="2250923"/>
          <a:ext cx="1406954" cy="195937"/>
        </a:xfrm>
        <a:custGeom>
          <a:avLst/>
          <a:gdLst/>
          <a:ahLst/>
          <a:cxnLst/>
          <a:rect l="0" t="0" r="0" b="0"/>
          <a:pathLst>
            <a:path>
              <a:moveTo>
                <a:pt x="1406954" y="0"/>
              </a:moveTo>
              <a:lnTo>
                <a:pt x="1406954" y="133525"/>
              </a:lnTo>
              <a:lnTo>
                <a:pt x="0" y="133525"/>
              </a:lnTo>
              <a:lnTo>
                <a:pt x="0" y="195937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01753A-D57D-1C42-8DC0-4FFDCCAE3B19}">
      <dsp:nvSpPr>
        <dsp:cNvPr id="0" name=""/>
        <dsp:cNvSpPr/>
      </dsp:nvSpPr>
      <dsp:spPr>
        <a:xfrm>
          <a:off x="5739236" y="1627178"/>
          <a:ext cx="1419209" cy="195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525"/>
              </a:lnTo>
              <a:lnTo>
                <a:pt x="1419209" y="133525"/>
              </a:lnTo>
              <a:lnTo>
                <a:pt x="1419209" y="195937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9D28D7-3090-8B43-AC6F-C16483A6A9A4}">
      <dsp:nvSpPr>
        <dsp:cNvPr id="0" name=""/>
        <dsp:cNvSpPr/>
      </dsp:nvSpPr>
      <dsp:spPr>
        <a:xfrm>
          <a:off x="4303791" y="2250923"/>
          <a:ext cx="444906" cy="195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525"/>
              </a:lnTo>
              <a:lnTo>
                <a:pt x="444906" y="133525"/>
              </a:lnTo>
              <a:lnTo>
                <a:pt x="444906" y="195937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98848F-898A-9445-926A-F5AD4610062F}">
      <dsp:nvSpPr>
        <dsp:cNvPr id="0" name=""/>
        <dsp:cNvSpPr/>
      </dsp:nvSpPr>
      <dsp:spPr>
        <a:xfrm>
          <a:off x="3765360" y="2250923"/>
          <a:ext cx="538430" cy="195937"/>
        </a:xfrm>
        <a:custGeom>
          <a:avLst/>
          <a:gdLst/>
          <a:ahLst/>
          <a:cxnLst/>
          <a:rect l="0" t="0" r="0" b="0"/>
          <a:pathLst>
            <a:path>
              <a:moveTo>
                <a:pt x="538430" y="0"/>
              </a:moveTo>
              <a:lnTo>
                <a:pt x="538430" y="133525"/>
              </a:lnTo>
              <a:lnTo>
                <a:pt x="0" y="133525"/>
              </a:lnTo>
              <a:lnTo>
                <a:pt x="0" y="195937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29DBB9-BD64-BF43-9445-671059C37A70}">
      <dsp:nvSpPr>
        <dsp:cNvPr id="0" name=""/>
        <dsp:cNvSpPr/>
      </dsp:nvSpPr>
      <dsp:spPr>
        <a:xfrm>
          <a:off x="4303791" y="1627178"/>
          <a:ext cx="1435445" cy="195937"/>
        </a:xfrm>
        <a:custGeom>
          <a:avLst/>
          <a:gdLst/>
          <a:ahLst/>
          <a:cxnLst/>
          <a:rect l="0" t="0" r="0" b="0"/>
          <a:pathLst>
            <a:path>
              <a:moveTo>
                <a:pt x="1435445" y="0"/>
              </a:moveTo>
              <a:lnTo>
                <a:pt x="1435445" y="133525"/>
              </a:lnTo>
              <a:lnTo>
                <a:pt x="0" y="133525"/>
              </a:lnTo>
              <a:lnTo>
                <a:pt x="0" y="195937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F01AF2-1DC5-0243-B03A-6FAEEF2E829D}">
      <dsp:nvSpPr>
        <dsp:cNvPr id="0" name=""/>
        <dsp:cNvSpPr/>
      </dsp:nvSpPr>
      <dsp:spPr>
        <a:xfrm>
          <a:off x="4050492" y="1008944"/>
          <a:ext cx="1688744" cy="190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015"/>
              </a:lnTo>
              <a:lnTo>
                <a:pt x="1688744" y="128015"/>
              </a:lnTo>
              <a:lnTo>
                <a:pt x="1688744" y="190427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A926F8-CA45-3C4B-8D84-21BE58F9E476}">
      <dsp:nvSpPr>
        <dsp:cNvPr id="0" name=""/>
        <dsp:cNvSpPr/>
      </dsp:nvSpPr>
      <dsp:spPr>
        <a:xfrm>
          <a:off x="2417959" y="1627178"/>
          <a:ext cx="525441" cy="195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525"/>
              </a:lnTo>
              <a:lnTo>
                <a:pt x="525441" y="133525"/>
              </a:lnTo>
              <a:lnTo>
                <a:pt x="525441" y="195937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FA0347-B440-7646-9B88-8411A4AA92A8}">
      <dsp:nvSpPr>
        <dsp:cNvPr id="0" name=""/>
        <dsp:cNvSpPr/>
      </dsp:nvSpPr>
      <dsp:spPr>
        <a:xfrm>
          <a:off x="1895296" y="1627178"/>
          <a:ext cx="522662" cy="195937"/>
        </a:xfrm>
        <a:custGeom>
          <a:avLst/>
          <a:gdLst/>
          <a:ahLst/>
          <a:cxnLst/>
          <a:rect l="0" t="0" r="0" b="0"/>
          <a:pathLst>
            <a:path>
              <a:moveTo>
                <a:pt x="522662" y="0"/>
              </a:moveTo>
              <a:lnTo>
                <a:pt x="522662" y="133525"/>
              </a:lnTo>
              <a:lnTo>
                <a:pt x="0" y="133525"/>
              </a:lnTo>
              <a:lnTo>
                <a:pt x="0" y="195937"/>
              </a:lnTo>
            </a:path>
          </a:pathLst>
        </a:custGeom>
        <a:noFill/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77759B-FE12-C54F-A42F-223265FAA72A}">
      <dsp:nvSpPr>
        <dsp:cNvPr id="0" name=""/>
        <dsp:cNvSpPr/>
      </dsp:nvSpPr>
      <dsp:spPr>
        <a:xfrm>
          <a:off x="2417959" y="1008944"/>
          <a:ext cx="1632533" cy="190427"/>
        </a:xfrm>
        <a:custGeom>
          <a:avLst/>
          <a:gdLst/>
          <a:ahLst/>
          <a:cxnLst/>
          <a:rect l="0" t="0" r="0" b="0"/>
          <a:pathLst>
            <a:path>
              <a:moveTo>
                <a:pt x="1632533" y="0"/>
              </a:moveTo>
              <a:lnTo>
                <a:pt x="1632533" y="128015"/>
              </a:lnTo>
              <a:lnTo>
                <a:pt x="0" y="128015"/>
              </a:lnTo>
              <a:lnTo>
                <a:pt x="0" y="190427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0C1982-E41E-0D43-B75E-B7566BA07839}">
      <dsp:nvSpPr>
        <dsp:cNvPr id="0" name=""/>
        <dsp:cNvSpPr/>
      </dsp:nvSpPr>
      <dsp:spPr>
        <a:xfrm>
          <a:off x="682975" y="999203"/>
          <a:ext cx="535904" cy="195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525"/>
              </a:lnTo>
              <a:lnTo>
                <a:pt x="535904" y="133525"/>
              </a:lnTo>
              <a:lnTo>
                <a:pt x="535904" y="195937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40845B-7741-BE4C-AA65-B2B2C9CBC23D}">
      <dsp:nvSpPr>
        <dsp:cNvPr id="0" name=""/>
        <dsp:cNvSpPr/>
      </dsp:nvSpPr>
      <dsp:spPr>
        <a:xfrm>
          <a:off x="388872" y="999203"/>
          <a:ext cx="294102" cy="195937"/>
        </a:xfrm>
        <a:custGeom>
          <a:avLst/>
          <a:gdLst/>
          <a:ahLst/>
          <a:cxnLst/>
          <a:rect l="0" t="0" r="0" b="0"/>
          <a:pathLst>
            <a:path>
              <a:moveTo>
                <a:pt x="294102" y="0"/>
              </a:moveTo>
              <a:lnTo>
                <a:pt x="294102" y="133525"/>
              </a:lnTo>
              <a:lnTo>
                <a:pt x="0" y="133525"/>
              </a:lnTo>
              <a:lnTo>
                <a:pt x="0" y="195937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E23D4A-EA7D-6D4A-996A-7C2324865780}">
      <dsp:nvSpPr>
        <dsp:cNvPr id="0" name=""/>
        <dsp:cNvSpPr/>
      </dsp:nvSpPr>
      <dsp:spPr>
        <a:xfrm>
          <a:off x="20528" y="373151"/>
          <a:ext cx="1324893" cy="6260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653DD1-1967-B94A-BF97-ED64A514B96F}">
      <dsp:nvSpPr>
        <dsp:cNvPr id="0" name=""/>
        <dsp:cNvSpPr/>
      </dsp:nvSpPr>
      <dsp:spPr>
        <a:xfrm>
          <a:off x="95384" y="444265"/>
          <a:ext cx="1324893" cy="6260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Tele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Health</a:t>
          </a:r>
          <a:endParaRPr lang="en-US" sz="1400" kern="1200" dirty="0"/>
        </a:p>
      </dsp:txBody>
      <dsp:txXfrm>
        <a:off x="113720" y="462601"/>
        <a:ext cx="1288221" cy="589380"/>
      </dsp:txXfrm>
    </dsp:sp>
    <dsp:sp modelId="{4FCB6781-BE4E-F24B-9800-9F2B094B1D24}">
      <dsp:nvSpPr>
        <dsp:cNvPr id="0" name=""/>
        <dsp:cNvSpPr/>
      </dsp:nvSpPr>
      <dsp:spPr>
        <a:xfrm>
          <a:off x="-74856" y="1195141"/>
          <a:ext cx="927458" cy="4278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E9AF00-4A33-584F-84C4-D63613706687}">
      <dsp:nvSpPr>
        <dsp:cNvPr id="0" name=""/>
        <dsp:cNvSpPr/>
      </dsp:nvSpPr>
      <dsp:spPr>
        <a:xfrm>
          <a:off x="0" y="1266255"/>
          <a:ext cx="927458" cy="4278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rgbClr val="FF0000"/>
              </a:solidFill>
            </a:rPr>
            <a:t>Tele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rgbClr val="FF0000"/>
              </a:solidFill>
            </a:rPr>
            <a:t>Consult</a:t>
          </a:r>
          <a:endParaRPr lang="en-US" sz="1000" kern="1200" dirty="0">
            <a:solidFill>
              <a:srgbClr val="FF0000"/>
            </a:solidFill>
          </a:endParaRPr>
        </a:p>
      </dsp:txBody>
      <dsp:txXfrm>
        <a:off x="12530" y="1278785"/>
        <a:ext cx="902398" cy="402746"/>
      </dsp:txXfrm>
    </dsp:sp>
    <dsp:sp modelId="{4E8CF488-B7E4-1E49-8307-45A3DD5A3A85}">
      <dsp:nvSpPr>
        <dsp:cNvPr id="0" name=""/>
        <dsp:cNvSpPr/>
      </dsp:nvSpPr>
      <dsp:spPr>
        <a:xfrm>
          <a:off x="776894" y="1195141"/>
          <a:ext cx="883970" cy="4278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3EC7E5-94C9-EE47-AA85-5FBFAF28D17A}">
      <dsp:nvSpPr>
        <dsp:cNvPr id="0" name=""/>
        <dsp:cNvSpPr/>
      </dsp:nvSpPr>
      <dsp:spPr>
        <a:xfrm>
          <a:off x="851751" y="1266255"/>
          <a:ext cx="883970" cy="4278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rgbClr val="0000FF"/>
              </a:solidFill>
            </a:rPr>
            <a:t>Tele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rgbClr val="0000FF"/>
              </a:solidFill>
            </a:rPr>
            <a:t>Care</a:t>
          </a:r>
          <a:endParaRPr lang="en-US" sz="1000" kern="1200" dirty="0">
            <a:solidFill>
              <a:srgbClr val="0000FF"/>
            </a:solidFill>
          </a:endParaRPr>
        </a:p>
      </dsp:txBody>
      <dsp:txXfrm>
        <a:off x="864281" y="1278785"/>
        <a:ext cx="858910" cy="402746"/>
      </dsp:txXfrm>
    </dsp:sp>
    <dsp:sp modelId="{5BC6F20F-C120-D542-9ED9-D754CAFFBECD}">
      <dsp:nvSpPr>
        <dsp:cNvPr id="0" name=""/>
        <dsp:cNvSpPr/>
      </dsp:nvSpPr>
      <dsp:spPr>
        <a:xfrm>
          <a:off x="3364603" y="378661"/>
          <a:ext cx="1371777" cy="6302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DD4027-617E-B04D-A49E-E4D941FE67E0}">
      <dsp:nvSpPr>
        <dsp:cNvPr id="0" name=""/>
        <dsp:cNvSpPr/>
      </dsp:nvSpPr>
      <dsp:spPr>
        <a:xfrm>
          <a:off x="3439460" y="449775"/>
          <a:ext cx="1371777" cy="6302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Mobile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Health</a:t>
          </a:r>
          <a:endParaRPr lang="en-US" sz="1400" kern="1200" dirty="0"/>
        </a:p>
      </dsp:txBody>
      <dsp:txXfrm>
        <a:off x="3457920" y="468235"/>
        <a:ext cx="1334857" cy="593363"/>
      </dsp:txXfrm>
    </dsp:sp>
    <dsp:sp modelId="{FC27F273-A039-B84D-9795-3F43AE5C021E}">
      <dsp:nvSpPr>
        <dsp:cNvPr id="0" name=""/>
        <dsp:cNvSpPr/>
      </dsp:nvSpPr>
      <dsp:spPr>
        <a:xfrm>
          <a:off x="1892669" y="1199372"/>
          <a:ext cx="1050578" cy="4278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ECDAE9-8F85-7449-B269-45CA052020B2}">
      <dsp:nvSpPr>
        <dsp:cNvPr id="0" name=""/>
        <dsp:cNvSpPr/>
      </dsp:nvSpPr>
      <dsp:spPr>
        <a:xfrm>
          <a:off x="1967526" y="1270486"/>
          <a:ext cx="1050578" cy="4278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rgbClr val="0000FF"/>
              </a:solidFill>
            </a:rPr>
            <a:t>Outside Care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rgbClr val="0000FF"/>
              </a:solidFill>
            </a:rPr>
            <a:t>System</a:t>
          </a:r>
          <a:endParaRPr lang="en-US" sz="1000" kern="1200" dirty="0">
            <a:solidFill>
              <a:srgbClr val="0000FF"/>
            </a:solidFill>
          </a:endParaRPr>
        </a:p>
      </dsp:txBody>
      <dsp:txXfrm>
        <a:off x="1980056" y="1283016"/>
        <a:ext cx="1025518" cy="402746"/>
      </dsp:txXfrm>
    </dsp:sp>
    <dsp:sp modelId="{02D85FBF-9F58-1A49-B416-6BA774D7AC66}">
      <dsp:nvSpPr>
        <dsp:cNvPr id="0" name=""/>
        <dsp:cNvSpPr/>
      </dsp:nvSpPr>
      <dsp:spPr>
        <a:xfrm>
          <a:off x="1444711" y="1823116"/>
          <a:ext cx="901169" cy="4278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C2C974-7BC8-3645-A9F6-AA136D12159B}">
      <dsp:nvSpPr>
        <dsp:cNvPr id="0" name=""/>
        <dsp:cNvSpPr/>
      </dsp:nvSpPr>
      <dsp:spPr>
        <a:xfrm>
          <a:off x="1519568" y="1894230"/>
          <a:ext cx="901169" cy="4278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rgbClr val="0000FF"/>
              </a:solidFill>
            </a:rPr>
            <a:t>Wellness</a:t>
          </a:r>
          <a:endParaRPr lang="en-US" sz="1000" kern="1200" dirty="0">
            <a:solidFill>
              <a:srgbClr val="0000FF"/>
            </a:solidFill>
          </a:endParaRPr>
        </a:p>
      </dsp:txBody>
      <dsp:txXfrm>
        <a:off x="1532098" y="1906760"/>
        <a:ext cx="876109" cy="402746"/>
      </dsp:txXfrm>
    </dsp:sp>
    <dsp:sp modelId="{D10E194D-EBF7-8F42-8336-671FD7E4092F}">
      <dsp:nvSpPr>
        <dsp:cNvPr id="0" name=""/>
        <dsp:cNvSpPr/>
      </dsp:nvSpPr>
      <dsp:spPr>
        <a:xfrm>
          <a:off x="2495595" y="1823116"/>
          <a:ext cx="895611" cy="4278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1571D0-DEC5-0D4F-B65D-D44B7FD80A66}">
      <dsp:nvSpPr>
        <dsp:cNvPr id="0" name=""/>
        <dsp:cNvSpPr/>
      </dsp:nvSpPr>
      <dsp:spPr>
        <a:xfrm>
          <a:off x="2570452" y="1894230"/>
          <a:ext cx="895611" cy="4278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rgbClr val="0000FF"/>
              </a:solidFill>
            </a:rPr>
            <a:t>Quantified Self</a:t>
          </a:r>
          <a:endParaRPr lang="en-US" sz="1000" kern="1200" dirty="0">
            <a:solidFill>
              <a:srgbClr val="0000FF"/>
            </a:solidFill>
          </a:endParaRPr>
        </a:p>
      </dsp:txBody>
      <dsp:txXfrm>
        <a:off x="2582982" y="1906760"/>
        <a:ext cx="870551" cy="402746"/>
      </dsp:txXfrm>
    </dsp:sp>
    <dsp:sp modelId="{2DFBB6D5-A61A-DE48-8EAD-05409B61453D}">
      <dsp:nvSpPr>
        <dsp:cNvPr id="0" name=""/>
        <dsp:cNvSpPr/>
      </dsp:nvSpPr>
      <dsp:spPr>
        <a:xfrm>
          <a:off x="5148694" y="1199372"/>
          <a:ext cx="1181083" cy="4278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B96A90-83B8-244F-B9DF-66585FC13DCB}">
      <dsp:nvSpPr>
        <dsp:cNvPr id="0" name=""/>
        <dsp:cNvSpPr/>
      </dsp:nvSpPr>
      <dsp:spPr>
        <a:xfrm>
          <a:off x="5223551" y="1270486"/>
          <a:ext cx="1181083" cy="4278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Inside Care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System</a:t>
          </a:r>
          <a:endParaRPr lang="en-US" sz="1000" kern="1200" dirty="0"/>
        </a:p>
      </dsp:txBody>
      <dsp:txXfrm>
        <a:off x="5236081" y="1283016"/>
        <a:ext cx="1156023" cy="402746"/>
      </dsp:txXfrm>
    </dsp:sp>
    <dsp:sp modelId="{6F5460A3-217E-CE4D-964D-C05AE378FF83}">
      <dsp:nvSpPr>
        <dsp:cNvPr id="0" name=""/>
        <dsp:cNvSpPr/>
      </dsp:nvSpPr>
      <dsp:spPr>
        <a:xfrm>
          <a:off x="3809064" y="1823116"/>
          <a:ext cx="989453" cy="4278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13131B-0FB3-2A45-9A82-1F86F37686F2}">
      <dsp:nvSpPr>
        <dsp:cNvPr id="0" name=""/>
        <dsp:cNvSpPr/>
      </dsp:nvSpPr>
      <dsp:spPr>
        <a:xfrm>
          <a:off x="3883921" y="1894230"/>
          <a:ext cx="989453" cy="4278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rgbClr val="FF0000"/>
              </a:solidFill>
            </a:rPr>
            <a:t>Self Management</a:t>
          </a:r>
          <a:endParaRPr lang="en-US" sz="1000" kern="1200" dirty="0"/>
        </a:p>
      </dsp:txBody>
      <dsp:txXfrm>
        <a:off x="3896451" y="1906760"/>
        <a:ext cx="964393" cy="402746"/>
      </dsp:txXfrm>
    </dsp:sp>
    <dsp:sp modelId="{E30AE167-9C8F-0740-8F3F-166A830AA2EA}">
      <dsp:nvSpPr>
        <dsp:cNvPr id="0" name=""/>
        <dsp:cNvSpPr/>
      </dsp:nvSpPr>
      <dsp:spPr>
        <a:xfrm>
          <a:off x="3351249" y="2446861"/>
          <a:ext cx="828220" cy="4278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6DCE91-6A7E-DC43-9B77-212401BFFFA4}">
      <dsp:nvSpPr>
        <dsp:cNvPr id="0" name=""/>
        <dsp:cNvSpPr/>
      </dsp:nvSpPr>
      <dsp:spPr>
        <a:xfrm>
          <a:off x="3426106" y="2517975"/>
          <a:ext cx="828220" cy="4278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rgbClr val="FF0000"/>
              </a:solidFill>
            </a:rPr>
            <a:t>Apps</a:t>
          </a:r>
          <a:endParaRPr lang="en-US" sz="1000" kern="1200" dirty="0">
            <a:solidFill>
              <a:srgbClr val="FF0000"/>
            </a:solidFill>
          </a:endParaRPr>
        </a:p>
      </dsp:txBody>
      <dsp:txXfrm>
        <a:off x="3438636" y="2530505"/>
        <a:ext cx="803160" cy="402746"/>
      </dsp:txXfrm>
    </dsp:sp>
    <dsp:sp modelId="{02385257-C236-8043-9296-B3D4683B2F0A}">
      <dsp:nvSpPr>
        <dsp:cNvPr id="0" name=""/>
        <dsp:cNvSpPr/>
      </dsp:nvSpPr>
      <dsp:spPr>
        <a:xfrm>
          <a:off x="4329184" y="2446861"/>
          <a:ext cx="839026" cy="4278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A6712-1379-C74B-903A-EB98F44689AA}">
      <dsp:nvSpPr>
        <dsp:cNvPr id="0" name=""/>
        <dsp:cNvSpPr/>
      </dsp:nvSpPr>
      <dsp:spPr>
        <a:xfrm>
          <a:off x="4404040" y="2517975"/>
          <a:ext cx="839026" cy="4278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>
              <a:solidFill>
                <a:srgbClr val="FF0000"/>
              </a:solidFill>
            </a:rPr>
            <a:t>Wearables</a:t>
          </a:r>
          <a:endParaRPr lang="en-US" sz="1000" kern="1200" dirty="0">
            <a:solidFill>
              <a:srgbClr val="FF0000"/>
            </a:solidFill>
          </a:endParaRPr>
        </a:p>
      </dsp:txBody>
      <dsp:txXfrm>
        <a:off x="4416570" y="2530505"/>
        <a:ext cx="813966" cy="402746"/>
      </dsp:txXfrm>
    </dsp:sp>
    <dsp:sp modelId="{CC0C6C94-58A0-9D43-85E3-26CA599EEC03}">
      <dsp:nvSpPr>
        <dsp:cNvPr id="0" name=""/>
        <dsp:cNvSpPr/>
      </dsp:nvSpPr>
      <dsp:spPr>
        <a:xfrm>
          <a:off x="6647482" y="1823116"/>
          <a:ext cx="1021925" cy="4278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495E5C-877B-504F-B266-E8AE00632541}">
      <dsp:nvSpPr>
        <dsp:cNvPr id="0" name=""/>
        <dsp:cNvSpPr/>
      </dsp:nvSpPr>
      <dsp:spPr>
        <a:xfrm>
          <a:off x="6722339" y="1894230"/>
          <a:ext cx="1021925" cy="4278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Supervised</a:t>
          </a:r>
          <a:endParaRPr lang="en-US" sz="1000" kern="1200" dirty="0"/>
        </a:p>
      </dsp:txBody>
      <dsp:txXfrm>
        <a:off x="6734869" y="1906760"/>
        <a:ext cx="996865" cy="402746"/>
      </dsp:txXfrm>
    </dsp:sp>
    <dsp:sp modelId="{8FABE4B1-D9B0-BA43-974C-ECA0ABBC078F}">
      <dsp:nvSpPr>
        <dsp:cNvPr id="0" name=""/>
        <dsp:cNvSpPr/>
      </dsp:nvSpPr>
      <dsp:spPr>
        <a:xfrm>
          <a:off x="5361985" y="2446861"/>
          <a:ext cx="779012" cy="4278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36AD0F-26F0-F94B-A380-CB545CD7ABC8}">
      <dsp:nvSpPr>
        <dsp:cNvPr id="0" name=""/>
        <dsp:cNvSpPr/>
      </dsp:nvSpPr>
      <dsp:spPr>
        <a:xfrm>
          <a:off x="5436842" y="2517975"/>
          <a:ext cx="779012" cy="4278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rgbClr val="FFC000"/>
              </a:solidFill>
            </a:rPr>
            <a:t>Prevention</a:t>
          </a:r>
          <a:endParaRPr lang="en-US" sz="1000" kern="1200" dirty="0">
            <a:solidFill>
              <a:srgbClr val="FFC000"/>
            </a:solidFill>
          </a:endParaRPr>
        </a:p>
      </dsp:txBody>
      <dsp:txXfrm>
        <a:off x="5449372" y="2530505"/>
        <a:ext cx="753952" cy="402746"/>
      </dsp:txXfrm>
    </dsp:sp>
    <dsp:sp modelId="{83D9230E-67E4-B94D-8C7C-AC685F5A2151}">
      <dsp:nvSpPr>
        <dsp:cNvPr id="0" name=""/>
        <dsp:cNvSpPr/>
      </dsp:nvSpPr>
      <dsp:spPr>
        <a:xfrm>
          <a:off x="6290711" y="2446861"/>
          <a:ext cx="829817" cy="4278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EB601C-7F83-1C47-8642-474395D73FB7}">
      <dsp:nvSpPr>
        <dsp:cNvPr id="0" name=""/>
        <dsp:cNvSpPr/>
      </dsp:nvSpPr>
      <dsp:spPr>
        <a:xfrm>
          <a:off x="6365568" y="2517975"/>
          <a:ext cx="829817" cy="4278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rgbClr val="FF0000"/>
              </a:solidFill>
            </a:rPr>
            <a:t>Tele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rgbClr val="FF0000"/>
              </a:solidFill>
            </a:rPr>
            <a:t>Monitoring</a:t>
          </a:r>
          <a:endParaRPr lang="en-US" sz="1000" kern="1200" dirty="0">
            <a:solidFill>
              <a:srgbClr val="FF0000"/>
            </a:solidFill>
          </a:endParaRPr>
        </a:p>
      </dsp:txBody>
      <dsp:txXfrm>
        <a:off x="6378098" y="2530505"/>
        <a:ext cx="804757" cy="402746"/>
      </dsp:txXfrm>
    </dsp:sp>
    <dsp:sp modelId="{49C5A270-7FCA-8343-A85F-A94C34424832}">
      <dsp:nvSpPr>
        <dsp:cNvPr id="0" name=""/>
        <dsp:cNvSpPr/>
      </dsp:nvSpPr>
      <dsp:spPr>
        <a:xfrm>
          <a:off x="7270242" y="2446861"/>
          <a:ext cx="769924" cy="4278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6B1D99-A2C5-034E-A230-648BEAF56F31}">
      <dsp:nvSpPr>
        <dsp:cNvPr id="0" name=""/>
        <dsp:cNvSpPr/>
      </dsp:nvSpPr>
      <dsp:spPr>
        <a:xfrm>
          <a:off x="7345098" y="2517975"/>
          <a:ext cx="769924" cy="4278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rgbClr val="FF0000"/>
              </a:solidFill>
            </a:rPr>
            <a:t>Apps</a:t>
          </a:r>
        </a:p>
      </dsp:txBody>
      <dsp:txXfrm>
        <a:off x="7357628" y="2530505"/>
        <a:ext cx="744864" cy="402746"/>
      </dsp:txXfrm>
    </dsp:sp>
    <dsp:sp modelId="{CEB0D0D6-58FB-7245-BDBE-5FA58F62BA27}">
      <dsp:nvSpPr>
        <dsp:cNvPr id="0" name=""/>
        <dsp:cNvSpPr/>
      </dsp:nvSpPr>
      <dsp:spPr>
        <a:xfrm>
          <a:off x="8145819" y="2527442"/>
          <a:ext cx="765026" cy="4278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715EF9-8904-3549-B141-A18F8D4A6D98}">
      <dsp:nvSpPr>
        <dsp:cNvPr id="0" name=""/>
        <dsp:cNvSpPr/>
      </dsp:nvSpPr>
      <dsp:spPr>
        <a:xfrm>
          <a:off x="8220676" y="2598556"/>
          <a:ext cx="765026" cy="4278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>
              <a:solidFill>
                <a:srgbClr val="FF0000"/>
              </a:solidFill>
            </a:rPr>
            <a:t>Wearables</a:t>
          </a:r>
          <a:endParaRPr lang="en-US" sz="1000" kern="1200" dirty="0" smtClean="0">
            <a:solidFill>
              <a:srgbClr val="FF0000"/>
            </a:solidFill>
          </a:endParaRPr>
        </a:p>
      </dsp:txBody>
      <dsp:txXfrm>
        <a:off x="8233206" y="2611086"/>
        <a:ext cx="739966" cy="402746"/>
      </dsp:txXfrm>
    </dsp:sp>
    <dsp:sp modelId="{7EDE0C99-3FFD-8C4A-9589-61EAE108BAF4}">
      <dsp:nvSpPr>
        <dsp:cNvPr id="0" name=""/>
        <dsp:cNvSpPr/>
      </dsp:nvSpPr>
      <dsp:spPr>
        <a:xfrm>
          <a:off x="7255332" y="373151"/>
          <a:ext cx="1424023" cy="6260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39B88F-F62A-1C48-AA0D-EC778B4314DC}">
      <dsp:nvSpPr>
        <dsp:cNvPr id="0" name=""/>
        <dsp:cNvSpPr/>
      </dsp:nvSpPr>
      <dsp:spPr>
        <a:xfrm>
          <a:off x="7330188" y="444265"/>
          <a:ext cx="1424023" cy="6260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FF0000"/>
              </a:solidFill>
            </a:rPr>
            <a:t>Mobile authentication</a:t>
          </a:r>
          <a:endParaRPr lang="en-US" sz="1400" kern="1200" dirty="0">
            <a:solidFill>
              <a:srgbClr val="FF0000"/>
            </a:solidFill>
          </a:endParaRPr>
        </a:p>
      </dsp:txBody>
      <dsp:txXfrm>
        <a:off x="7348524" y="462601"/>
        <a:ext cx="1387351" cy="589380"/>
      </dsp:txXfrm>
    </dsp:sp>
    <dsp:sp modelId="{9CE8233B-8AC6-134A-843E-F1A79B66883D}">
      <dsp:nvSpPr>
        <dsp:cNvPr id="0" name=""/>
        <dsp:cNvSpPr/>
      </dsp:nvSpPr>
      <dsp:spPr>
        <a:xfrm>
          <a:off x="6796965" y="1195141"/>
          <a:ext cx="1149385" cy="4278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8BF87E-A266-F54F-A843-59B7BE9F9ED5}">
      <dsp:nvSpPr>
        <dsp:cNvPr id="0" name=""/>
        <dsp:cNvSpPr/>
      </dsp:nvSpPr>
      <dsp:spPr>
        <a:xfrm>
          <a:off x="6871821" y="1266255"/>
          <a:ext cx="1149385" cy="4278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rgbClr val="FF0000"/>
              </a:solidFill>
            </a:rPr>
            <a:t>Mobile EHR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rgbClr val="FF0000"/>
              </a:solidFill>
            </a:rPr>
            <a:t>for professionals</a:t>
          </a:r>
          <a:endParaRPr lang="en-US" sz="1000" kern="1200" dirty="0">
            <a:solidFill>
              <a:srgbClr val="FF0000"/>
            </a:solidFill>
          </a:endParaRPr>
        </a:p>
      </dsp:txBody>
      <dsp:txXfrm>
        <a:off x="6884351" y="1278785"/>
        <a:ext cx="1124325" cy="402746"/>
      </dsp:txXfrm>
    </dsp:sp>
    <dsp:sp modelId="{DE6E0E05-FA0A-7242-A53E-FD58C136ECDF}">
      <dsp:nvSpPr>
        <dsp:cNvPr id="0" name=""/>
        <dsp:cNvSpPr/>
      </dsp:nvSpPr>
      <dsp:spPr>
        <a:xfrm>
          <a:off x="7933697" y="1195141"/>
          <a:ext cx="983046" cy="4278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B06CB1-70A6-E04F-9540-1AE6DAD6D128}">
      <dsp:nvSpPr>
        <dsp:cNvPr id="0" name=""/>
        <dsp:cNvSpPr/>
      </dsp:nvSpPr>
      <dsp:spPr>
        <a:xfrm>
          <a:off x="8008553" y="1266255"/>
          <a:ext cx="983046" cy="4278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rgbClr val="FFC000"/>
              </a:solidFill>
            </a:rPr>
            <a:t>Mobile PHR 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>
              <a:solidFill>
                <a:srgbClr val="FFC000"/>
              </a:solidFill>
            </a:rPr>
            <a:t>for citizens</a:t>
          </a:r>
          <a:endParaRPr lang="en-US" sz="1000" kern="1200" dirty="0">
            <a:solidFill>
              <a:srgbClr val="FFC000"/>
            </a:solidFill>
          </a:endParaRPr>
        </a:p>
      </dsp:txBody>
      <dsp:txXfrm>
        <a:off x="8021083" y="1278785"/>
        <a:ext cx="957986" cy="4027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D3DA08-CF57-1E48-BCD0-BBF0ED3D21FA}">
      <dsp:nvSpPr>
        <dsp:cNvPr id="0" name=""/>
        <dsp:cNvSpPr/>
      </dsp:nvSpPr>
      <dsp:spPr>
        <a:xfrm rot="5400000">
          <a:off x="642943" y="1477503"/>
          <a:ext cx="234703" cy="26720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D99C4F-6388-9245-AC3E-58B94942C750}">
      <dsp:nvSpPr>
        <dsp:cNvPr id="0" name=""/>
        <dsp:cNvSpPr/>
      </dsp:nvSpPr>
      <dsp:spPr>
        <a:xfrm>
          <a:off x="495752" y="1188144"/>
          <a:ext cx="969751" cy="27655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bg1"/>
              </a:solidFill>
            </a:rPr>
            <a:t>Scope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509255" y="1201647"/>
        <a:ext cx="942745" cy="249552"/>
      </dsp:txXfrm>
    </dsp:sp>
    <dsp:sp modelId="{B8E8983E-CD64-174A-B5B6-69F03FD5B43C}">
      <dsp:nvSpPr>
        <dsp:cNvPr id="0" name=""/>
        <dsp:cNvSpPr/>
      </dsp:nvSpPr>
      <dsp:spPr>
        <a:xfrm>
          <a:off x="1205472" y="1629128"/>
          <a:ext cx="1354384" cy="223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49D088-C0A9-0F47-B1F0-28C9EE4B60DB}">
      <dsp:nvSpPr>
        <dsp:cNvPr id="0" name=""/>
        <dsp:cNvSpPr/>
      </dsp:nvSpPr>
      <dsp:spPr>
        <a:xfrm rot="5400000">
          <a:off x="1072447" y="1844231"/>
          <a:ext cx="234703" cy="26720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8F1F6C-8261-2C43-A641-BBB2D055524D}">
      <dsp:nvSpPr>
        <dsp:cNvPr id="0" name=""/>
        <dsp:cNvSpPr/>
      </dsp:nvSpPr>
      <dsp:spPr>
        <a:xfrm>
          <a:off x="978203" y="1554875"/>
          <a:ext cx="1428057" cy="27655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RFI Suppliers</a:t>
          </a:r>
          <a:endParaRPr lang="en-US" sz="1200" kern="1200" dirty="0"/>
        </a:p>
      </dsp:txBody>
      <dsp:txXfrm>
        <a:off x="991706" y="1568378"/>
        <a:ext cx="1401051" cy="249552"/>
      </dsp:txXfrm>
    </dsp:sp>
    <dsp:sp modelId="{E4B3592E-60E9-0544-A75A-94DF57FC5E88}">
      <dsp:nvSpPr>
        <dsp:cNvPr id="0" name=""/>
        <dsp:cNvSpPr/>
      </dsp:nvSpPr>
      <dsp:spPr>
        <a:xfrm>
          <a:off x="1929848" y="1878674"/>
          <a:ext cx="1795082" cy="223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13CC26-4A9C-8047-8A5A-C01086944488}">
      <dsp:nvSpPr>
        <dsp:cNvPr id="0" name=""/>
        <dsp:cNvSpPr/>
      </dsp:nvSpPr>
      <dsp:spPr>
        <a:xfrm rot="5400000">
          <a:off x="1623085" y="2220744"/>
          <a:ext cx="234703" cy="26720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057017B-B72B-7149-B886-6E1BD81717D9}">
      <dsp:nvSpPr>
        <dsp:cNvPr id="0" name=""/>
        <dsp:cNvSpPr/>
      </dsp:nvSpPr>
      <dsp:spPr>
        <a:xfrm>
          <a:off x="1596313" y="1921606"/>
          <a:ext cx="859991" cy="27655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Baseline</a:t>
          </a:r>
          <a:endParaRPr lang="en-US" sz="1200" kern="1200" dirty="0"/>
        </a:p>
      </dsp:txBody>
      <dsp:txXfrm>
        <a:off x="1609816" y="1935109"/>
        <a:ext cx="832985" cy="249552"/>
      </dsp:txXfrm>
    </dsp:sp>
    <dsp:sp modelId="{6338B55D-9F7C-3149-9284-120A1414872C}">
      <dsp:nvSpPr>
        <dsp:cNvPr id="0" name=""/>
        <dsp:cNvSpPr/>
      </dsp:nvSpPr>
      <dsp:spPr>
        <a:xfrm>
          <a:off x="2283453" y="2189340"/>
          <a:ext cx="405976" cy="223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D14481-ADD3-AB4E-8A54-A16D84ED5A19}">
      <dsp:nvSpPr>
        <dsp:cNvPr id="0" name=""/>
        <dsp:cNvSpPr/>
      </dsp:nvSpPr>
      <dsp:spPr>
        <a:xfrm rot="5400000">
          <a:off x="2299241" y="2587474"/>
          <a:ext cx="234703" cy="26720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56B442E-E9D5-C046-A5A0-21C49315D8DE}">
      <dsp:nvSpPr>
        <dsp:cNvPr id="0" name=""/>
        <dsp:cNvSpPr/>
      </dsp:nvSpPr>
      <dsp:spPr>
        <a:xfrm>
          <a:off x="1960637" y="2288331"/>
          <a:ext cx="1307907" cy="27655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bg1"/>
              </a:solidFill>
            </a:rPr>
            <a:t>Call for projects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1974140" y="2301834"/>
        <a:ext cx="1280901" cy="249552"/>
      </dsp:txXfrm>
    </dsp:sp>
    <dsp:sp modelId="{E46DF6D7-2FA6-1B42-846B-9D15068156D5}">
      <dsp:nvSpPr>
        <dsp:cNvPr id="0" name=""/>
        <dsp:cNvSpPr/>
      </dsp:nvSpPr>
      <dsp:spPr>
        <a:xfrm>
          <a:off x="2940893" y="2470955"/>
          <a:ext cx="1021788" cy="223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A884BF-36BD-794E-A0E2-2512574A3748}">
      <dsp:nvSpPr>
        <dsp:cNvPr id="0" name=""/>
        <dsp:cNvSpPr/>
      </dsp:nvSpPr>
      <dsp:spPr>
        <a:xfrm rot="5400000">
          <a:off x="2794918" y="2973469"/>
          <a:ext cx="234703" cy="26720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770C3AD-A656-924B-8ABE-41718ECF787C}">
      <dsp:nvSpPr>
        <dsp:cNvPr id="0" name=""/>
        <dsp:cNvSpPr/>
      </dsp:nvSpPr>
      <dsp:spPr>
        <a:xfrm>
          <a:off x="2567657" y="2684112"/>
          <a:ext cx="1042900" cy="27655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bg1"/>
              </a:solidFill>
            </a:rPr>
            <a:t>1st Selection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2581160" y="2697615"/>
        <a:ext cx="1015894" cy="249552"/>
      </dsp:txXfrm>
    </dsp:sp>
    <dsp:sp modelId="{A6491E19-1B76-A545-99FB-8D7DEE294E74}">
      <dsp:nvSpPr>
        <dsp:cNvPr id="0" name=""/>
        <dsp:cNvSpPr/>
      </dsp:nvSpPr>
      <dsp:spPr>
        <a:xfrm>
          <a:off x="3407608" y="2781622"/>
          <a:ext cx="778822" cy="223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9C200E-076A-0442-B1A1-9BAD2BAEEDE6}">
      <dsp:nvSpPr>
        <dsp:cNvPr id="0" name=""/>
        <dsp:cNvSpPr/>
      </dsp:nvSpPr>
      <dsp:spPr>
        <a:xfrm rot="5400000">
          <a:off x="3288050" y="3414570"/>
          <a:ext cx="234703" cy="26720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24BA9D5-208C-2448-94ED-260EA7A4846E}">
      <dsp:nvSpPr>
        <dsp:cNvPr id="0" name=""/>
        <dsp:cNvSpPr/>
      </dsp:nvSpPr>
      <dsp:spPr>
        <a:xfrm>
          <a:off x="3145048" y="3075346"/>
          <a:ext cx="767549" cy="27317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bg1"/>
              </a:solidFill>
            </a:rPr>
            <a:t>Pitches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3158386" y="3088684"/>
        <a:ext cx="740873" cy="246503"/>
      </dsp:txXfrm>
    </dsp:sp>
    <dsp:sp modelId="{39FC36DD-7F0E-3B4E-BA26-3E863DB3DF29}">
      <dsp:nvSpPr>
        <dsp:cNvPr id="0" name=""/>
        <dsp:cNvSpPr/>
      </dsp:nvSpPr>
      <dsp:spPr>
        <a:xfrm>
          <a:off x="4667293" y="3180772"/>
          <a:ext cx="287359" cy="223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3D7311-A6C3-DB49-BB45-73E87C8959FF}">
      <dsp:nvSpPr>
        <dsp:cNvPr id="0" name=""/>
        <dsp:cNvSpPr/>
      </dsp:nvSpPr>
      <dsp:spPr>
        <a:xfrm rot="5400000">
          <a:off x="3834640" y="3755256"/>
          <a:ext cx="234703" cy="26720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4D6546-B313-9345-B2CB-FF6D0DD5A8A6}">
      <dsp:nvSpPr>
        <dsp:cNvPr id="0" name=""/>
        <dsp:cNvSpPr/>
      </dsp:nvSpPr>
      <dsp:spPr>
        <a:xfrm>
          <a:off x="3592521" y="3451922"/>
          <a:ext cx="1141984" cy="289319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bg1"/>
              </a:solidFill>
            </a:rPr>
            <a:t>2nd Selection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3606647" y="3466048"/>
        <a:ext cx="1113732" cy="261067"/>
      </dsp:txXfrm>
    </dsp:sp>
    <dsp:sp modelId="{EF709B23-CA83-D24C-B440-DBC2B089EA49}">
      <dsp:nvSpPr>
        <dsp:cNvPr id="0" name=""/>
        <dsp:cNvSpPr/>
      </dsp:nvSpPr>
      <dsp:spPr>
        <a:xfrm>
          <a:off x="5576094" y="3497819"/>
          <a:ext cx="287359" cy="223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5BD4C-6A25-E34D-83B2-4928E6EBD670}">
      <dsp:nvSpPr>
        <dsp:cNvPr id="0" name=""/>
        <dsp:cNvSpPr/>
      </dsp:nvSpPr>
      <dsp:spPr>
        <a:xfrm rot="5400000">
          <a:off x="4489463" y="4166003"/>
          <a:ext cx="234703" cy="26720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697FD9F-12D7-B447-89AD-8B2FC25C9638}">
      <dsp:nvSpPr>
        <dsp:cNvPr id="0" name=""/>
        <dsp:cNvSpPr/>
      </dsp:nvSpPr>
      <dsp:spPr>
        <a:xfrm>
          <a:off x="4159489" y="3844716"/>
          <a:ext cx="1065899" cy="27655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bg1"/>
              </a:solidFill>
            </a:rPr>
            <a:t>Confirm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4172992" y="3858219"/>
        <a:ext cx="1038893" cy="249552"/>
      </dsp:txXfrm>
    </dsp:sp>
    <dsp:sp modelId="{3F004853-E90C-6C47-8125-B72205B9246C}">
      <dsp:nvSpPr>
        <dsp:cNvPr id="0" name=""/>
        <dsp:cNvSpPr/>
      </dsp:nvSpPr>
      <dsp:spPr>
        <a:xfrm>
          <a:off x="5667186" y="3776415"/>
          <a:ext cx="991037" cy="223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9391C5-11EA-7D42-8B5B-C441515D89AE}">
      <dsp:nvSpPr>
        <dsp:cNvPr id="0" name=""/>
        <dsp:cNvSpPr/>
      </dsp:nvSpPr>
      <dsp:spPr>
        <a:xfrm rot="5400000">
          <a:off x="5156019" y="4624534"/>
          <a:ext cx="234703" cy="26720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1F5000A-AB76-7F47-99F1-10339DB97E64}">
      <dsp:nvSpPr>
        <dsp:cNvPr id="0" name=""/>
        <dsp:cNvSpPr/>
      </dsp:nvSpPr>
      <dsp:spPr>
        <a:xfrm>
          <a:off x="4883941" y="4237977"/>
          <a:ext cx="1235627" cy="338635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Negociation</a:t>
          </a:r>
          <a:endParaRPr lang="en-US" sz="1200" kern="1200" dirty="0"/>
        </a:p>
      </dsp:txBody>
      <dsp:txXfrm>
        <a:off x="4900475" y="4254511"/>
        <a:ext cx="1202559" cy="305567"/>
      </dsp:txXfrm>
    </dsp:sp>
    <dsp:sp modelId="{D7E63A60-6CD3-9F46-B3E1-DB4AF28BB97D}">
      <dsp:nvSpPr>
        <dsp:cNvPr id="0" name=""/>
        <dsp:cNvSpPr/>
      </dsp:nvSpPr>
      <dsp:spPr>
        <a:xfrm>
          <a:off x="7066082" y="4150191"/>
          <a:ext cx="287359" cy="223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B60CB7-A090-1B47-AE3A-0F97024B9FE3}">
      <dsp:nvSpPr>
        <dsp:cNvPr id="0" name=""/>
        <dsp:cNvSpPr/>
      </dsp:nvSpPr>
      <dsp:spPr>
        <a:xfrm rot="5400000">
          <a:off x="5741974" y="4998129"/>
          <a:ext cx="234703" cy="26720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33295B5-A25B-EE4C-B491-58B8141E8DF8}">
      <dsp:nvSpPr>
        <dsp:cNvPr id="0" name=""/>
        <dsp:cNvSpPr/>
      </dsp:nvSpPr>
      <dsp:spPr>
        <a:xfrm>
          <a:off x="5527021" y="4660816"/>
          <a:ext cx="2235986" cy="289391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Contract Art 56 + </a:t>
          </a:r>
          <a:r>
            <a:rPr lang="en-US" sz="1200" kern="1200" dirty="0" err="1" smtClean="0"/>
            <a:t>Projectplan</a:t>
          </a:r>
          <a:endParaRPr lang="en-US" sz="1200" kern="1200" dirty="0"/>
        </a:p>
      </dsp:txBody>
      <dsp:txXfrm>
        <a:off x="5541150" y="4674945"/>
        <a:ext cx="2207728" cy="261133"/>
      </dsp:txXfrm>
    </dsp:sp>
    <dsp:sp modelId="{3AB87AA0-4ADC-604B-9478-C532B2156C7A}">
      <dsp:nvSpPr>
        <dsp:cNvPr id="0" name=""/>
        <dsp:cNvSpPr/>
      </dsp:nvSpPr>
      <dsp:spPr>
        <a:xfrm>
          <a:off x="8287845" y="4467274"/>
          <a:ext cx="287359" cy="223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F594E0-7064-2C48-A1A2-55C5292637C7}">
      <dsp:nvSpPr>
        <dsp:cNvPr id="0" name=""/>
        <dsp:cNvSpPr/>
      </dsp:nvSpPr>
      <dsp:spPr>
        <a:xfrm rot="5400000">
          <a:off x="7229646" y="5446442"/>
          <a:ext cx="234703" cy="26720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AF1BFCF-79EC-6E4C-9AD8-4C24655A82B3}">
      <dsp:nvSpPr>
        <dsp:cNvPr id="0" name=""/>
        <dsp:cNvSpPr/>
      </dsp:nvSpPr>
      <dsp:spPr>
        <a:xfrm>
          <a:off x="6089572" y="5047240"/>
          <a:ext cx="1086563" cy="27655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Pilot</a:t>
          </a:r>
          <a:endParaRPr lang="en-US" sz="1200" kern="1200" dirty="0"/>
        </a:p>
      </dsp:txBody>
      <dsp:txXfrm>
        <a:off x="6103075" y="5060743"/>
        <a:ext cx="1059557" cy="249552"/>
      </dsp:txXfrm>
    </dsp:sp>
    <dsp:sp modelId="{2B8C668D-1A08-634B-A477-9E23F8B4F348}">
      <dsp:nvSpPr>
        <dsp:cNvPr id="0" name=""/>
        <dsp:cNvSpPr/>
      </dsp:nvSpPr>
      <dsp:spPr>
        <a:xfrm>
          <a:off x="8732941" y="4774921"/>
          <a:ext cx="287359" cy="2235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D7156A-829D-7940-AA61-A97F3264A3A3}">
      <dsp:nvSpPr>
        <dsp:cNvPr id="0" name=""/>
        <dsp:cNvSpPr/>
      </dsp:nvSpPr>
      <dsp:spPr>
        <a:xfrm>
          <a:off x="7549665" y="5495553"/>
          <a:ext cx="1072679" cy="276558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Evaluation </a:t>
          </a:r>
          <a:endParaRPr lang="en-US" sz="1200" kern="1200" dirty="0"/>
        </a:p>
      </dsp:txBody>
      <dsp:txXfrm>
        <a:off x="7563168" y="5509056"/>
        <a:ext cx="1045673" cy="2495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8C9EB83-5D73-43FC-9170-A649F8E8ED23}" type="datetimeFigureOut">
              <a:rPr lang="en-US"/>
              <a:pPr>
                <a:defRPr/>
              </a:pPr>
              <a:t>1/23/2017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4501A80-24C0-47E3-8742-A118B1F994BB}" type="slidenum">
              <a:rPr lang="en-US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33193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68194B6-1DF9-4A94-8504-B97DC84F47B9}" type="datetimeFigureOut">
              <a:rPr lang="en-US"/>
              <a:pPr>
                <a:defRPr/>
              </a:pPr>
              <a:t>1/23/2017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72CFF50-5402-4ADD-B88C-045BFB565642}" type="slidenum">
              <a:rPr lang="en-US"/>
              <a:pPr>
                <a:defRPr/>
              </a:pPr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972733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DF003-9532-45B2-A88B-F94D0FEB7981}" type="slidenum">
              <a:rPr lang="en-US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56973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A0D8-6577-48B2-BA77-88519BAFBFDA}" type="slidenum">
              <a:rPr lang="en-JM" smtClean="0"/>
              <a:pPr/>
              <a:t>16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593211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Verzekeringscomité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A0D8-6577-48B2-BA77-88519BAFBFDA}" type="slidenum">
              <a:rPr lang="en-JM" smtClean="0"/>
              <a:pPr/>
              <a:t>17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718294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9F67EB-25E8-4433-94A8-CC9DEB89FA24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nl-BE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CE99AC-8FB6-430F-B463-D593060D1D91}" type="slidenum">
              <a:rPr lang="en-US" altLang="en-US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nl-BE" alt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Withings</a:t>
            </a:r>
            <a:r>
              <a:rPr lang="en-US" dirty="0" smtClean="0"/>
              <a:t>, </a:t>
            </a:r>
            <a:r>
              <a:rPr lang="en-US" dirty="0" err="1" smtClean="0"/>
              <a:t>EVApp</a:t>
            </a:r>
            <a:r>
              <a:rPr lang="en-US" dirty="0" smtClean="0"/>
              <a:t>, </a:t>
            </a:r>
            <a:r>
              <a:rPr lang="en-US" dirty="0" err="1" smtClean="0"/>
              <a:t>Qompium</a:t>
            </a:r>
            <a:r>
              <a:rPr lang="en-US" dirty="0" smtClean="0"/>
              <a:t>, </a:t>
            </a:r>
            <a:r>
              <a:rPr lang="en-US" dirty="0" err="1" smtClean="0"/>
              <a:t>Scanadu</a:t>
            </a:r>
            <a:r>
              <a:rPr lang="en-US" dirty="0" smtClean="0"/>
              <a:t>,</a:t>
            </a:r>
            <a:r>
              <a:rPr lang="en-US" baseline="0" dirty="0" smtClean="0"/>
              <a:t> Clinic, </a:t>
            </a:r>
            <a:r>
              <a:rPr lang="en-US" baseline="0" dirty="0" err="1" smtClean="0"/>
              <a:t>MySugr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Zembro</a:t>
            </a:r>
            <a:r>
              <a:rPr lang="en-US" baseline="0" dirty="0" smtClean="0"/>
              <a:t>, Philips </a:t>
            </a:r>
            <a:r>
              <a:rPr lang="en-US" baseline="0" dirty="0" err="1" smtClean="0"/>
              <a:t>Medido</a:t>
            </a:r>
            <a:r>
              <a:rPr lang="en-US" baseline="0" dirty="0" smtClean="0"/>
              <a:t>, Mercy Virtual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A0D8-6577-48B2-BA77-88519BAFBFDA}" type="slidenum">
              <a:rPr lang="en-JM" smtClean="0"/>
              <a:pPr/>
              <a:t>5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677014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1B61D-47B7-A144-8E63-D9376A6761B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62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(19/05/16 10:11) -----</a:t>
            </a:r>
          </a:p>
          <a:p>
            <a:r>
              <a:rPr lang="en-US"/>
              <a:t>Telecare voorbeeld Schotland CATS</a:t>
            </a:r>
          </a:p>
          <a:p>
            <a:r>
              <a:rPr lang="en-US"/>
              <a:t>Voorbeeld van telefoon naar huisarts.</a:t>
            </a:r>
          </a:p>
          <a:p>
            <a:r>
              <a:rPr lang="en-US"/>
              <a:t>Voorbeeld thuisverpleging fraxiparine.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A0D8-6577-48B2-BA77-88519BAFBFDA}" type="slidenum">
              <a:rPr lang="en-JM" smtClean="0"/>
              <a:pPr/>
              <a:t>9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640125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Pitches </a:t>
            </a:r>
            <a:r>
              <a:rPr lang="en-US" dirty="0" err="1" smtClean="0"/>
              <a:t>november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A0D8-6577-48B2-BA77-88519BAFBFDA}" type="slidenum">
              <a:rPr lang="en-JM" smtClean="0"/>
              <a:pPr/>
              <a:t>10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853720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A0D8-6577-48B2-BA77-88519BAFBFDA}" type="slidenum">
              <a:rPr lang="en-JM" smtClean="0"/>
              <a:pPr/>
              <a:t>12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654106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CA0D8-6577-48B2-BA77-88519BAFBFDA}" type="slidenum">
              <a:rPr lang="en-JM" smtClean="0"/>
              <a:pPr/>
              <a:t>13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8648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685800" y="4005263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11"/>
          <p:cNvGrpSpPr>
            <a:grpSpLocks/>
          </p:cNvGrpSpPr>
          <p:nvPr userDrawn="1"/>
        </p:nvGrpSpPr>
        <p:grpSpPr bwMode="auto">
          <a:xfrm>
            <a:off x="4279900" y="3619500"/>
            <a:ext cx="4268788" cy="2800350"/>
            <a:chOff x="4406900" y="2676525"/>
            <a:chExt cx="4268788" cy="2801603"/>
          </a:xfrm>
        </p:grpSpPr>
        <p:pic>
          <p:nvPicPr>
            <p:cNvPr id="5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900" y="362909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690" y="415191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12"/>
            <p:cNvSpPr txBox="1">
              <a:spLocks noChangeArrowheads="1"/>
            </p:cNvSpPr>
            <p:nvPr userDrawn="1"/>
          </p:nvSpPr>
          <p:spPr bwMode="auto">
            <a:xfrm>
              <a:off x="4787900" y="2676525"/>
              <a:ext cx="3887788" cy="2801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fr-BE" altLang="en-US" sz="1600" smtClean="0">
                <a:solidFill>
                  <a:srgbClr val="0D0D0D"/>
                </a:solidFill>
              </a:endParaRPr>
            </a:p>
            <a:p>
              <a:pPr>
                <a:defRPr/>
              </a:pPr>
              <a:endParaRPr lang="fr-BE" altLang="en-US" sz="1600" smtClean="0">
                <a:solidFill>
                  <a:srgbClr val="0D0D0D"/>
                </a:solidFill>
              </a:endParaRPr>
            </a:p>
            <a:p>
              <a:pPr>
                <a:defRPr/>
              </a:pPr>
              <a:endParaRPr lang="fr-BE" altLang="en-US" sz="1600" smtClean="0">
                <a:solidFill>
                  <a:srgbClr val="0D0D0D"/>
                </a:solidFill>
              </a:endParaRPr>
            </a:p>
            <a:p>
              <a:pPr>
                <a:defRPr/>
              </a:pPr>
              <a:endParaRPr lang="fr-BE" altLang="en-US" sz="1600" smtClean="0">
                <a:solidFill>
                  <a:srgbClr val="0D0D0D"/>
                </a:solidFill>
              </a:endParaRPr>
            </a:p>
            <a:p>
              <a:pPr>
                <a:defRPr/>
              </a:pPr>
              <a:r>
                <a:rPr lang="fr-BE" altLang="en-US" sz="1600" smtClean="0"/>
                <a:t>frank.robben@ehealth.fgov.be </a:t>
              </a:r>
            </a:p>
            <a:p>
              <a:pPr>
                <a:defRPr/>
              </a:pPr>
              <a:endParaRPr lang="fr-BE" altLang="en-US" sz="1600" smtClean="0">
                <a:sym typeface="Arial" pitchFamily="34" charset="0"/>
              </a:endParaRPr>
            </a:p>
            <a:p>
              <a:pPr>
                <a:defRPr/>
              </a:pPr>
              <a:r>
                <a:rPr lang="fr-BE" altLang="en-US" sz="1600" smtClean="0">
                  <a:sym typeface="Arial" pitchFamily="34" charset="0"/>
                </a:rPr>
                <a:t>@FrRobben</a:t>
              </a:r>
            </a:p>
            <a:p>
              <a:pPr>
                <a:defRPr/>
              </a:pPr>
              <a:endParaRPr lang="fr-BE" altLang="en-US" sz="1600" smtClean="0">
                <a:sym typeface="Arial" pitchFamily="34" charset="0"/>
              </a:endParaRPr>
            </a:p>
            <a:p>
              <a:pPr>
                <a:defRPr/>
              </a:pPr>
              <a:r>
                <a:rPr lang="fr-BE" altLang="en-US" sz="1600" smtClean="0">
                  <a:sym typeface="Arial" pitchFamily="34" charset="0"/>
                </a:rPr>
                <a:t>https://www.ehealth.fgov.be</a:t>
              </a:r>
            </a:p>
            <a:p>
              <a:pPr>
                <a:defRPr/>
              </a:pPr>
              <a:r>
                <a:rPr lang="fr-BE" altLang="en-US" sz="1600" smtClean="0">
                  <a:sym typeface="Arial" pitchFamily="34" charset="0"/>
                </a:rPr>
                <a:t>http://www.ksz.fgov.be</a:t>
              </a:r>
            </a:p>
            <a:p>
              <a:pPr>
                <a:defRPr/>
              </a:pPr>
              <a:r>
                <a:rPr lang="fr-BE" altLang="en-US" sz="1600" smtClean="0">
                  <a:sym typeface="Arial" pitchFamily="34" charset="0"/>
                </a:rPr>
                <a:t>http://www.frankrobben.be</a:t>
              </a:r>
              <a:endParaRPr lang="fr-BE" altLang="en-US" sz="1600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61815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26/05/2016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0"/>
            </a:lvl1pPr>
          </a:lstStyle>
          <a:p>
            <a:pPr>
              <a:defRPr/>
            </a:pPr>
            <a:fld id="{7224FC39-042F-4CE2-B0AD-FE6A4D65AB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152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p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E484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/>
          </p:nvPr>
        </p:nvSpPr>
        <p:spPr>
          <a:xfrm>
            <a:off x="457200" y="1320800"/>
            <a:ext cx="8229600" cy="685800"/>
          </a:xfrm>
        </p:spPr>
        <p:txBody>
          <a:bodyPr>
            <a:normAutofit/>
          </a:bodyPr>
          <a:lstStyle>
            <a:lvl1pPr>
              <a:buNone/>
              <a:defRPr sz="1300">
                <a:solidFill>
                  <a:srgbClr val="3E484F"/>
                </a:solidFill>
                <a:latin typeface="Helvetica Neue Medium"/>
                <a:cs typeface="Helvetica Neue Medium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26" name="Chart Placeholder 25"/>
          <p:cNvSpPr>
            <a:spLocks noGrp="1"/>
          </p:cNvSpPr>
          <p:nvPr>
            <p:ph type="chart" sz="quarter" idx="14"/>
          </p:nvPr>
        </p:nvSpPr>
        <p:spPr>
          <a:xfrm>
            <a:off x="304800" y="2209800"/>
            <a:ext cx="4572000" cy="342900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3E484F"/>
                </a:solidFill>
                <a:latin typeface="Helvetica Neue Medium"/>
                <a:cs typeface="Helvetica Neue Medium"/>
              </a:defRPr>
            </a:lvl1pPr>
          </a:lstStyle>
          <a:p>
            <a:endParaRPr lang="en-JM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562600" y="3022600"/>
            <a:ext cx="2667000" cy="2336800"/>
          </a:xfrm>
        </p:spPr>
        <p:txBody>
          <a:bodyPr>
            <a:normAutofit/>
          </a:bodyPr>
          <a:lstStyle>
            <a:lvl1pPr>
              <a:buNone/>
              <a:defRPr sz="1100">
                <a:solidFill>
                  <a:srgbClr val="3E484F"/>
                </a:solidFill>
                <a:latin typeface="Helvetica Neue Medium"/>
                <a:cs typeface="Helvetica Neue Medium"/>
              </a:defRPr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endParaRPr lang="en-JM" dirty="0"/>
          </a:p>
        </p:txBody>
      </p:sp>
      <p:sp>
        <p:nvSpPr>
          <p:cNvPr id="11" name="Content Placeholder 38"/>
          <p:cNvSpPr>
            <a:spLocks noGrp="1"/>
          </p:cNvSpPr>
          <p:nvPr>
            <p:ph sz="quarter" idx="37"/>
          </p:nvPr>
        </p:nvSpPr>
        <p:spPr>
          <a:xfrm>
            <a:off x="5562600" y="2514600"/>
            <a:ext cx="2438400" cy="381000"/>
          </a:xfrm>
          <a:solidFill>
            <a:srgbClr val="E20177"/>
          </a:solidFill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Helvetica Neue Bold Condensed"/>
                <a:cs typeface="Helvetica Neue Bold Condensed"/>
              </a:defRPr>
            </a:lvl1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52338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26/05/2016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1E7FF-7E34-4FE5-A533-04EE46AAAD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248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26/05/2016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D4E4B-BC9D-4A89-AE36-999F4A7B19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980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26/05/2016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b="0"/>
            </a:lvl1pPr>
          </a:lstStyle>
          <a:p>
            <a:pPr>
              <a:defRPr/>
            </a:pPr>
            <a:fld id="{21D49362-58CD-47C2-88E3-91BFAE9E48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280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26/05/2016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7E9F9-624A-4017-8A91-A08CBF8845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869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26/05/2016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C25D2-7D78-4C61-AA5C-4BD13D831A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123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1"/>
          <p:cNvGrpSpPr>
            <a:grpSpLocks/>
          </p:cNvGrpSpPr>
          <p:nvPr userDrawn="1"/>
        </p:nvGrpSpPr>
        <p:grpSpPr bwMode="auto">
          <a:xfrm>
            <a:off x="4279900" y="3619500"/>
            <a:ext cx="4268788" cy="2800350"/>
            <a:chOff x="4406900" y="2676525"/>
            <a:chExt cx="4268788" cy="2802019"/>
          </a:xfrm>
        </p:grpSpPr>
        <p:pic>
          <p:nvPicPr>
            <p:cNvPr id="4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900" y="362909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690" y="4151911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12"/>
            <p:cNvSpPr txBox="1">
              <a:spLocks noChangeArrowheads="1"/>
            </p:cNvSpPr>
            <p:nvPr userDrawn="1"/>
          </p:nvSpPr>
          <p:spPr bwMode="auto">
            <a:xfrm>
              <a:off x="4787900" y="2676525"/>
              <a:ext cx="3887788" cy="2802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fr-BE" altLang="en-US" sz="1600" smtClean="0">
                <a:solidFill>
                  <a:srgbClr val="0D0D0D"/>
                </a:solidFill>
              </a:endParaRPr>
            </a:p>
            <a:p>
              <a:pPr>
                <a:defRPr/>
              </a:pPr>
              <a:endParaRPr lang="fr-BE" altLang="en-US" sz="1600" smtClean="0">
                <a:solidFill>
                  <a:srgbClr val="0D0D0D"/>
                </a:solidFill>
              </a:endParaRPr>
            </a:p>
            <a:p>
              <a:pPr>
                <a:defRPr/>
              </a:pPr>
              <a:endParaRPr lang="fr-BE" altLang="en-US" sz="1600" smtClean="0">
                <a:solidFill>
                  <a:srgbClr val="0D0D0D"/>
                </a:solidFill>
              </a:endParaRPr>
            </a:p>
            <a:p>
              <a:pPr>
                <a:defRPr/>
              </a:pPr>
              <a:endParaRPr lang="fr-BE" altLang="en-US" sz="1600" smtClean="0">
                <a:solidFill>
                  <a:srgbClr val="0D0D0D"/>
                </a:solidFill>
              </a:endParaRPr>
            </a:p>
            <a:p>
              <a:pPr>
                <a:defRPr/>
              </a:pPr>
              <a:r>
                <a:rPr lang="fr-BE" altLang="en-US" sz="1600" smtClean="0"/>
                <a:t>frank.robben@ehealth.fgov.be </a:t>
              </a:r>
            </a:p>
            <a:p>
              <a:pPr>
                <a:defRPr/>
              </a:pPr>
              <a:endParaRPr lang="fr-BE" altLang="en-US" sz="1600" smtClean="0">
                <a:sym typeface="Arial" pitchFamily="34" charset="0"/>
              </a:endParaRPr>
            </a:p>
            <a:p>
              <a:pPr>
                <a:defRPr/>
              </a:pPr>
              <a:r>
                <a:rPr lang="fr-BE" altLang="en-US" sz="1600" smtClean="0">
                  <a:sym typeface="Arial" pitchFamily="34" charset="0"/>
                </a:rPr>
                <a:t>@FrRobben</a:t>
              </a:r>
            </a:p>
            <a:p>
              <a:pPr>
                <a:defRPr/>
              </a:pPr>
              <a:endParaRPr lang="fr-BE" altLang="en-US" sz="1600" smtClean="0">
                <a:sym typeface="Arial" pitchFamily="34" charset="0"/>
              </a:endParaRPr>
            </a:p>
            <a:p>
              <a:pPr>
                <a:defRPr/>
              </a:pPr>
              <a:r>
                <a:rPr lang="fr-BE" altLang="en-US" sz="1600" smtClean="0">
                  <a:sym typeface="Arial" pitchFamily="34" charset="0"/>
                </a:rPr>
                <a:t>https://www.ehealth.fgov.be</a:t>
              </a:r>
            </a:p>
            <a:p>
              <a:pPr>
                <a:defRPr/>
              </a:pPr>
              <a:r>
                <a:rPr lang="fr-BE" altLang="en-US" sz="1600" smtClean="0">
                  <a:sym typeface="Arial" pitchFamily="34" charset="0"/>
                </a:rPr>
                <a:t>http://www.ksz.fgov.be</a:t>
              </a:r>
            </a:p>
            <a:p>
              <a:pPr>
                <a:defRPr/>
              </a:pPr>
              <a:r>
                <a:rPr lang="fr-BE" altLang="en-US" sz="1600" smtClean="0">
                  <a:sym typeface="Arial" pitchFamily="34" charset="0"/>
                </a:rPr>
                <a:t>http://www.frankrobben.be</a:t>
              </a:r>
              <a:endParaRPr lang="fr-BE" altLang="en-US" sz="1600" smtClean="0"/>
            </a:p>
          </p:txBody>
        </p:sp>
      </p:grp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755650" y="2276475"/>
            <a:ext cx="7632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08163"/>
            <a:ext cx="30543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043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3061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E484F"/>
                </a:solidFill>
              </a:defRPr>
            </a:lvl1pPr>
          </a:lstStyle>
          <a:p>
            <a:r>
              <a:rPr lang="nl-BE" smtClean="0"/>
              <a:t>Click to edit Master title style</a:t>
            </a:r>
            <a:endParaRPr lang="en-JM" dirty="0"/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838200" y="1732352"/>
            <a:ext cx="1980000" cy="3360000"/>
          </a:xfrm>
        </p:spPr>
        <p:txBody>
          <a:bodyPr rtlCol="0">
            <a:normAutofit/>
          </a:bodyPr>
          <a:lstStyle/>
          <a:p>
            <a:pPr lvl="0"/>
            <a:endParaRPr lang="en-JM" noProof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3600479" y="1701800"/>
            <a:ext cx="1980000" cy="3360000"/>
          </a:xfrm>
        </p:spPr>
        <p:txBody>
          <a:bodyPr rtlCol="0">
            <a:normAutofit/>
          </a:bodyPr>
          <a:lstStyle/>
          <a:p>
            <a:pPr lvl="0"/>
            <a:endParaRPr lang="en-JM" noProof="0"/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6419879" y="1701800"/>
            <a:ext cx="1980000" cy="3360000"/>
          </a:xfrm>
        </p:spPr>
        <p:txBody>
          <a:bodyPr rtlCol="0">
            <a:normAutofit/>
          </a:bodyPr>
          <a:lstStyle/>
          <a:p>
            <a:pPr lvl="0"/>
            <a:endParaRPr lang="en-JM" noProof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9"/>
          </p:nvPr>
        </p:nvSpPr>
        <p:spPr>
          <a:xfrm>
            <a:off x="762000" y="5156200"/>
            <a:ext cx="2057400" cy="402336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200" baseline="0">
                <a:solidFill>
                  <a:srgbClr val="3E484F"/>
                </a:solidFill>
                <a:latin typeface="Helvetica Neue Bold Condensed"/>
                <a:cs typeface="Helvetica Neue Bold Condensed"/>
              </a:defRPr>
            </a:lvl1pPr>
            <a:lvl2pPr marL="457200" indent="0">
              <a:buFontTx/>
              <a:buNone/>
              <a:defRPr>
                <a:latin typeface="Bebas Neue" pitchFamily="34" charset="0"/>
              </a:defRPr>
            </a:lvl2pPr>
            <a:lvl3pPr marL="914400" indent="0">
              <a:buFontTx/>
              <a:buNone/>
              <a:defRPr>
                <a:latin typeface="Bebas Neue" pitchFamily="34" charset="0"/>
              </a:defRPr>
            </a:lvl3pPr>
            <a:lvl4pPr marL="1371600" indent="0">
              <a:buFontTx/>
              <a:buNone/>
              <a:defRPr>
                <a:latin typeface="Bebas Neue" pitchFamily="34" charset="0"/>
              </a:defRPr>
            </a:lvl4pPr>
            <a:lvl5pPr marL="1828800" indent="0">
              <a:buFontTx/>
              <a:buNone/>
              <a:defRPr>
                <a:latin typeface="Bebas Neue" pitchFamily="34" charset="0"/>
              </a:defRPr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3581400" y="5156200"/>
            <a:ext cx="2057400" cy="402336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200" baseline="0">
                <a:solidFill>
                  <a:srgbClr val="3E484F"/>
                </a:solidFill>
                <a:latin typeface="Helvetica Neue Bold Condensed"/>
                <a:cs typeface="Helvetica Neue Bold Condensed"/>
              </a:defRPr>
            </a:lvl1pPr>
            <a:lvl2pPr marL="457200" indent="0">
              <a:buFontTx/>
              <a:buNone/>
              <a:defRPr>
                <a:latin typeface="Bebas Neue" pitchFamily="34" charset="0"/>
              </a:defRPr>
            </a:lvl2pPr>
            <a:lvl3pPr marL="914400" indent="0">
              <a:buFontTx/>
              <a:buNone/>
              <a:defRPr>
                <a:latin typeface="Bebas Neue" pitchFamily="34" charset="0"/>
              </a:defRPr>
            </a:lvl3pPr>
            <a:lvl4pPr marL="1371600" indent="0">
              <a:buFontTx/>
              <a:buNone/>
              <a:defRPr>
                <a:latin typeface="Bebas Neue" pitchFamily="34" charset="0"/>
              </a:defRPr>
            </a:lvl4pPr>
            <a:lvl5pPr marL="1828800" indent="0">
              <a:buFontTx/>
              <a:buNone/>
              <a:defRPr>
                <a:latin typeface="Bebas Neue" pitchFamily="34" charset="0"/>
              </a:defRPr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21"/>
          </p:nvPr>
        </p:nvSpPr>
        <p:spPr>
          <a:xfrm>
            <a:off x="6400800" y="5156200"/>
            <a:ext cx="2057400" cy="402336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buFontTx/>
              <a:buNone/>
              <a:defRPr sz="1200" baseline="0">
                <a:solidFill>
                  <a:srgbClr val="3E484F"/>
                </a:solidFill>
                <a:latin typeface="Helvetica Neue Bold Condensed"/>
                <a:cs typeface="Helvetica Neue Bold Condensed"/>
              </a:defRPr>
            </a:lvl1pPr>
            <a:lvl2pPr marL="457200" indent="0">
              <a:buFontTx/>
              <a:buNone/>
              <a:defRPr>
                <a:latin typeface="Bebas Neue" pitchFamily="34" charset="0"/>
              </a:defRPr>
            </a:lvl2pPr>
            <a:lvl3pPr marL="914400" indent="0">
              <a:buFontTx/>
              <a:buNone/>
              <a:defRPr>
                <a:latin typeface="Bebas Neue" pitchFamily="34" charset="0"/>
              </a:defRPr>
            </a:lvl3pPr>
            <a:lvl4pPr marL="1371600" indent="0">
              <a:buFontTx/>
              <a:buNone/>
              <a:defRPr>
                <a:latin typeface="Bebas Neue" pitchFamily="34" charset="0"/>
              </a:defRPr>
            </a:lvl4pPr>
            <a:lvl5pPr marL="1828800" indent="0">
              <a:buFontTx/>
              <a:buNone/>
              <a:defRPr>
                <a:latin typeface="Bebas Neue" pitchFamily="34" charset="0"/>
              </a:defRPr>
            </a:lvl5pPr>
          </a:lstStyle>
          <a:p>
            <a:pPr lvl="0"/>
            <a:r>
              <a:rPr lang="nl-BE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5344416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26/05/2016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A39688-82B6-4423-A2BE-13905D8A3F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57131"/>
            <a:ext cx="8205787" cy="43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55" r:id="rId2"/>
    <p:sldLayoutId id="2147483756" r:id="rId3"/>
    <p:sldLayoutId id="2147483760" r:id="rId4"/>
    <p:sldLayoutId id="2147483757" r:id="rId5"/>
    <p:sldLayoutId id="2147483758" r:id="rId6"/>
    <p:sldLayoutId id="2147483761" r:id="rId7"/>
    <p:sldLayoutId id="2147483764" r:id="rId8"/>
    <p:sldLayoutId id="2147483765" r:id="rId9"/>
    <p:sldLayoutId id="2147483766" r:id="rId10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hyperlink" Target="https://www.youtube.com/watch?v=0pE_InOy1mk" TargetMode="External"/><Relationship Id="rId21" Type="http://schemas.openxmlformats.org/officeDocument/2006/relationships/image" Target="../media/image21.png"/><Relationship Id="rId7" Type="http://schemas.openxmlformats.org/officeDocument/2006/relationships/image" Target="../media/image9.png"/><Relationship Id="rId12" Type="http://schemas.openxmlformats.org/officeDocument/2006/relationships/hyperlink" Target="https://www.youtube.com/watch?v=P3lIcZurhNg" TargetMode="External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youtube.com/watch?v=LonCbUbIup0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5" Type="http://schemas.openxmlformats.org/officeDocument/2006/relationships/image" Target="../media/image15.png"/><Relationship Id="rId10" Type="http://schemas.openxmlformats.org/officeDocument/2006/relationships/hyperlink" Target="https://www.youtube.com/watch?v=ClOzqSOK4JE" TargetMode="External"/><Relationship Id="rId19" Type="http://schemas.openxmlformats.org/officeDocument/2006/relationships/image" Target="../media/image19.png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sz="4800" b="1" cap="none" dirty="0" smtClean="0">
                <a:solidFill>
                  <a:srgbClr val="C00000"/>
                </a:solidFill>
              </a:rPr>
              <a:t>Mobile health: follow-up</a:t>
            </a:r>
            <a:endParaRPr lang="nl-BE" sz="4800" b="1" cap="none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230" y="620688"/>
            <a:ext cx="2381250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1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07097502"/>
              </p:ext>
            </p:extLst>
          </p:nvPr>
        </p:nvGraphicFramePr>
        <p:xfrm>
          <a:off x="76200" y="88207"/>
          <a:ext cx="9020301" cy="6722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28442"/>
            <a:ext cx="8229600" cy="990600"/>
          </a:xfrm>
        </p:spPr>
        <p:txBody>
          <a:bodyPr/>
          <a:lstStyle/>
          <a:p>
            <a:r>
              <a:rPr lang="en-US" dirty="0" smtClean="0"/>
              <a:t>Call for projects - Procedure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9050"/>
            <a:ext cx="1066800" cy="32861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28B5BA1-F4AF-4E76-B4B7-4AA3A53A1CBA}" type="slidenum">
              <a:rPr lang="en-US" altLang="en-US" smtClean="0">
                <a:solidFill>
                  <a:schemeClr val="bg1"/>
                </a:solidFill>
              </a:rPr>
              <a:pPr/>
              <a:t>10</a:t>
            </a:fld>
            <a:endParaRPr lang="nl-BE" alt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5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Call for projects - Evaluation criteria 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Privacy </a:t>
            </a:r>
          </a:p>
          <a:p>
            <a:r>
              <a:rPr lang="en-GB" smtClean="0"/>
              <a:t>Security </a:t>
            </a:r>
          </a:p>
          <a:p>
            <a:pPr lvl="1"/>
            <a:r>
              <a:rPr lang="en-GB" smtClean="0"/>
              <a:t>authentication</a:t>
            </a:r>
          </a:p>
          <a:p>
            <a:pPr lvl="1"/>
            <a:r>
              <a:rPr lang="en-GB" smtClean="0"/>
              <a:t>secure storage</a:t>
            </a:r>
          </a:p>
          <a:p>
            <a:r>
              <a:rPr lang="nl-BE" smtClean="0"/>
              <a:t>Semantic interoperability</a:t>
            </a:r>
          </a:p>
          <a:p>
            <a:pPr lvl="1"/>
            <a:r>
              <a:rPr lang="nl-BE" smtClean="0"/>
              <a:t>interfaces</a:t>
            </a:r>
          </a:p>
          <a:p>
            <a:r>
              <a:rPr lang="nl-BE" smtClean="0"/>
              <a:t>Regulation medical devices </a:t>
            </a:r>
          </a:p>
          <a:p>
            <a:r>
              <a:rPr lang="nl-BE" smtClean="0"/>
              <a:t>(Scientific) Evidence</a:t>
            </a:r>
          </a:p>
          <a:p>
            <a:pPr lvl="1"/>
            <a:r>
              <a:rPr lang="nl-BE" smtClean="0"/>
              <a:t>levels of evidence</a:t>
            </a:r>
          </a:p>
          <a:p>
            <a:r>
              <a:rPr lang="nl-BE" smtClean="0"/>
              <a:t>Financial model</a:t>
            </a:r>
          </a:p>
          <a:p>
            <a:r>
              <a:rPr lang="nl-BE" smtClean="0"/>
              <a:t>Budget</a:t>
            </a:r>
            <a:endParaRPr lang="nl-BE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28B5BA1-F4AF-4E76-B4B7-4AA3A53A1CBA}" type="slidenum">
              <a:rPr lang="en-US" altLang="en-US" smtClean="0">
                <a:solidFill>
                  <a:schemeClr val="bg1"/>
                </a:solidFill>
              </a:rPr>
              <a:pPr/>
              <a:t>11</a:t>
            </a:fld>
            <a:endParaRPr lang="nl-BE" alt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04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Call for projects – 1</a:t>
            </a:r>
            <a:r>
              <a:rPr lang="en-US" baseline="30000" dirty="0" smtClean="0">
                <a:latin typeface="Arial" charset="0"/>
                <a:cs typeface="Arial" charset="0"/>
              </a:rPr>
              <a:t>st</a:t>
            </a:r>
            <a:r>
              <a:rPr lang="en-US" dirty="0" smtClean="0">
                <a:latin typeface="Arial" charset="0"/>
                <a:cs typeface="Arial" charset="0"/>
              </a:rPr>
              <a:t> round 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nl-BE" dirty="0"/>
              <a:t>98 </a:t>
            </a:r>
            <a:r>
              <a:rPr lang="nl-BE" dirty="0" err="1"/>
              <a:t>valid</a:t>
            </a:r>
            <a:r>
              <a:rPr lang="nl-BE" dirty="0"/>
              <a:t> </a:t>
            </a:r>
            <a:r>
              <a:rPr lang="nl-BE" dirty="0" err="1"/>
              <a:t>projects</a:t>
            </a:r>
            <a:endParaRPr lang="nl-BE" dirty="0"/>
          </a:p>
          <a:p>
            <a:pPr marL="285750" indent="-285750">
              <a:buFont typeface="Arial"/>
              <a:buChar char="•"/>
            </a:pPr>
            <a:endParaRPr lang="nl-BE" dirty="0"/>
          </a:p>
          <a:p>
            <a:pPr marL="285750" indent="-285750">
              <a:buFont typeface="Arial"/>
              <a:buChar char="•"/>
            </a:pPr>
            <a:r>
              <a:rPr lang="nl-BE" dirty="0" err="1"/>
              <a:t>Written</a:t>
            </a:r>
            <a:r>
              <a:rPr lang="nl-BE" dirty="0"/>
              <a:t> </a:t>
            </a:r>
            <a:r>
              <a:rPr lang="nl-BE" dirty="0" err="1"/>
              <a:t>evaluation</a:t>
            </a:r>
            <a:r>
              <a:rPr lang="nl-BE" dirty="0"/>
              <a:t> </a:t>
            </a:r>
            <a:r>
              <a:rPr lang="nl-BE" dirty="0" err="1"/>
              <a:t>by</a:t>
            </a:r>
            <a:endParaRPr lang="nl-BE" dirty="0"/>
          </a:p>
          <a:p>
            <a:pPr marL="742950" lvl="1" indent="-285750">
              <a:buFont typeface="Arial"/>
              <a:buChar char="•"/>
            </a:pPr>
            <a:r>
              <a:rPr lang="nl-BE" sz="2400" dirty="0"/>
              <a:t>RIZIV/INAMI</a:t>
            </a:r>
          </a:p>
          <a:p>
            <a:pPr marL="742950" lvl="1" indent="-285750">
              <a:buFont typeface="Arial"/>
              <a:buChar char="•"/>
            </a:pPr>
            <a:r>
              <a:rPr lang="nl-BE" sz="2400" dirty="0" smtClean="0"/>
              <a:t>FOD/SPF</a:t>
            </a:r>
            <a:endParaRPr lang="nl-BE" sz="2400" dirty="0"/>
          </a:p>
          <a:p>
            <a:pPr marL="742950" lvl="1" indent="-285750">
              <a:buFont typeface="Arial"/>
              <a:buChar char="•"/>
            </a:pPr>
            <a:r>
              <a:rPr lang="nl-BE" sz="2400" dirty="0"/>
              <a:t>FAGG/AFMPS</a:t>
            </a:r>
          </a:p>
          <a:p>
            <a:pPr marL="742950" lvl="1" indent="-285750">
              <a:buFont typeface="Arial"/>
              <a:buChar char="•"/>
            </a:pPr>
            <a:r>
              <a:rPr lang="nl-BE" sz="2400" dirty="0"/>
              <a:t>eHealth </a:t>
            </a:r>
            <a:r>
              <a:rPr lang="nl-BE" sz="2400" dirty="0" smtClean="0"/>
              <a:t>platform</a:t>
            </a:r>
            <a:endParaRPr lang="nl-BE" sz="2400" dirty="0"/>
          </a:p>
          <a:p>
            <a:pPr marL="0" indent="0">
              <a:buNone/>
            </a:pPr>
            <a:endParaRPr lang="fr-BE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6737037"/>
              </p:ext>
            </p:extLst>
          </p:nvPr>
        </p:nvGraphicFramePr>
        <p:xfrm>
          <a:off x="3411131" y="1360854"/>
          <a:ext cx="5732869" cy="623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9050"/>
            <a:ext cx="1066800" cy="32861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28B5BA1-F4AF-4E76-B4B7-4AA3A53A1CBA}" type="slidenum">
              <a:rPr lang="en-US" altLang="en-US" smtClean="0">
                <a:solidFill>
                  <a:schemeClr val="bg1"/>
                </a:solidFill>
              </a:rPr>
              <a:pPr/>
              <a:t>12</a:t>
            </a:fld>
            <a:endParaRPr lang="nl-BE" alt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67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Call for projects - Pitches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nl-BE" dirty="0"/>
              <a:t>36 </a:t>
            </a:r>
            <a:r>
              <a:rPr lang="nl-BE" dirty="0" err="1"/>
              <a:t>projects</a:t>
            </a:r>
            <a:endParaRPr lang="nl-BE" dirty="0"/>
          </a:p>
          <a:p>
            <a:pPr marL="285750" indent="-285750">
              <a:buFont typeface="Arial"/>
              <a:buChar char="•"/>
            </a:pPr>
            <a:endParaRPr lang="nl-BE" dirty="0"/>
          </a:p>
          <a:p>
            <a:pPr marL="285750" indent="-285750">
              <a:buFont typeface="Arial"/>
              <a:buChar char="•"/>
            </a:pPr>
            <a:r>
              <a:rPr lang="nl-BE" dirty="0"/>
              <a:t>Presentation</a:t>
            </a:r>
          </a:p>
          <a:p>
            <a:pPr marL="285750" indent="-285750">
              <a:buFont typeface="Arial"/>
              <a:buChar char="•"/>
            </a:pPr>
            <a:r>
              <a:rPr lang="nl-BE" dirty="0"/>
              <a:t>Oral </a:t>
            </a:r>
            <a:r>
              <a:rPr lang="nl-BE" dirty="0" err="1"/>
              <a:t>evaluation</a:t>
            </a:r>
            <a:r>
              <a:rPr lang="nl-BE" dirty="0"/>
              <a:t> </a:t>
            </a:r>
            <a:r>
              <a:rPr lang="nl-BE" dirty="0" err="1"/>
              <a:t>by</a:t>
            </a:r>
            <a:endParaRPr lang="nl-BE" dirty="0"/>
          </a:p>
          <a:p>
            <a:pPr marL="742950" lvl="1" indent="-285750">
              <a:buFont typeface="Arial"/>
              <a:buChar char="•"/>
            </a:pPr>
            <a:r>
              <a:rPr lang="nl-BE" sz="2400" dirty="0"/>
              <a:t>RIZIV/INAMI</a:t>
            </a:r>
          </a:p>
          <a:p>
            <a:pPr marL="742950" lvl="1" indent="-285750">
              <a:buFont typeface="Arial"/>
              <a:buChar char="•"/>
            </a:pPr>
            <a:r>
              <a:rPr lang="nl-BE" sz="2400" dirty="0" smtClean="0"/>
              <a:t>FOD/SPF</a:t>
            </a:r>
            <a:endParaRPr lang="nl-BE" sz="2400" dirty="0"/>
          </a:p>
          <a:p>
            <a:pPr marL="742950" lvl="1" indent="-285750">
              <a:buFont typeface="Arial"/>
              <a:buChar char="•"/>
            </a:pPr>
            <a:r>
              <a:rPr lang="nl-BE" sz="2400" dirty="0"/>
              <a:t>FAGG/AFMPS</a:t>
            </a:r>
          </a:p>
          <a:p>
            <a:pPr marL="742950" lvl="1" indent="-285750">
              <a:buFont typeface="Arial"/>
              <a:buChar char="•"/>
            </a:pPr>
            <a:r>
              <a:rPr lang="nl-BE" sz="2400" dirty="0"/>
              <a:t>eHealth p</a:t>
            </a:r>
            <a:r>
              <a:rPr lang="nl-BE" sz="2400" dirty="0" smtClean="0"/>
              <a:t>latform</a:t>
            </a:r>
            <a:endParaRPr lang="nl-BE" sz="2400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4779593"/>
              </p:ext>
            </p:extLst>
          </p:nvPr>
        </p:nvGraphicFramePr>
        <p:xfrm>
          <a:off x="3157870" y="1524000"/>
          <a:ext cx="5837898" cy="5688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9050"/>
            <a:ext cx="1066800" cy="32861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28B5BA1-F4AF-4E76-B4B7-4AA3A53A1CBA}" type="slidenum">
              <a:rPr lang="en-US" altLang="en-US" smtClean="0">
                <a:solidFill>
                  <a:schemeClr val="bg1"/>
                </a:solidFill>
              </a:rPr>
              <a:pPr/>
              <a:t>13</a:t>
            </a:fld>
            <a:endParaRPr lang="nl-BE" alt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21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Call for projects – 24 selected projects</a:t>
            </a:r>
            <a:endParaRPr lang="en-US" dirty="0"/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04631498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79190591"/>
              </p:ext>
            </p:extLst>
          </p:nvPr>
        </p:nvGraphicFramePr>
        <p:xfrm>
          <a:off x="489097" y="912813"/>
          <a:ext cx="8250865" cy="5636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9050"/>
            <a:ext cx="1066800" cy="32861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28B5BA1-F4AF-4E76-B4B7-4AA3A53A1CBA}" type="slidenum">
              <a:rPr lang="en-US" altLang="en-US" smtClean="0">
                <a:solidFill>
                  <a:schemeClr val="bg1"/>
                </a:solidFill>
              </a:rPr>
              <a:pPr/>
              <a:t>14</a:t>
            </a:fld>
            <a:endParaRPr lang="nl-BE" alt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31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234" y="0"/>
            <a:ext cx="7623533" cy="6858000"/>
          </a:xfrm>
          <a:prstGeom prst="rect">
            <a:avLst/>
          </a:prstGeom>
        </p:spPr>
      </p:pic>
      <p:sp>
        <p:nvSpPr>
          <p:cNvPr id="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9050"/>
            <a:ext cx="1066800" cy="32861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28B5BA1-F4AF-4E76-B4B7-4AA3A53A1CBA}" type="slidenum">
              <a:rPr lang="en-US" altLang="en-US" smtClean="0">
                <a:solidFill>
                  <a:schemeClr val="bg1"/>
                </a:solidFill>
              </a:rPr>
              <a:pPr/>
              <a:t>15</a:t>
            </a:fld>
            <a:endParaRPr lang="nl-BE" alt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34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AP19 – Lessons learned so far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mtClean="0"/>
              <a:t>Enthusiastic projects have been entered</a:t>
            </a:r>
          </a:p>
          <a:p>
            <a:r>
              <a:rPr lang="nl-BE" smtClean="0"/>
              <a:t>Many projects really tried to make a financial model</a:t>
            </a:r>
          </a:p>
          <a:p>
            <a:r>
              <a:rPr lang="nl-BE" smtClean="0"/>
              <a:t>Nobody is 100% ready</a:t>
            </a:r>
          </a:p>
          <a:p>
            <a:r>
              <a:rPr lang="nl-BE" smtClean="0"/>
              <a:t>More devices and platforms, less apps</a:t>
            </a:r>
          </a:p>
          <a:p>
            <a:r>
              <a:rPr lang="nl-BE" smtClean="0"/>
              <a:t>Mental health apps &gt; difficult evidence</a:t>
            </a:r>
          </a:p>
          <a:p>
            <a:r>
              <a:rPr lang="nl-BE" smtClean="0"/>
              <a:t>Avoid overhead and configuration</a:t>
            </a:r>
          </a:p>
          <a:p>
            <a:r>
              <a:rPr lang="nl-BE" smtClean="0"/>
              <a:t>Iterative mHealth validation framework</a:t>
            </a:r>
          </a:p>
          <a:p>
            <a:r>
              <a:rPr lang="nl-BE" smtClean="0"/>
              <a:t>6 months is short </a:t>
            </a:r>
          </a:p>
          <a:p>
            <a:r>
              <a:rPr lang="nl-BE" smtClean="0"/>
              <a:t>Indirect gain</a:t>
            </a:r>
          </a:p>
          <a:p>
            <a:r>
              <a:rPr lang="nl-BE" smtClean="0"/>
              <a:t>Security and interoperability are poor</a:t>
            </a:r>
          </a:p>
          <a:p>
            <a:endParaRPr lang="fr-BE" dirty="0"/>
          </a:p>
        </p:txBody>
      </p:sp>
      <p:sp>
        <p:nvSpPr>
          <p:cNvPr id="2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9050"/>
            <a:ext cx="1066800" cy="32861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28B5BA1-F4AF-4E76-B4B7-4AA3A53A1CBA}" type="slidenum">
              <a:rPr lang="en-US" altLang="en-US" smtClean="0">
                <a:solidFill>
                  <a:schemeClr val="bg1"/>
                </a:solidFill>
              </a:rPr>
              <a:pPr/>
              <a:t>16</a:t>
            </a:fld>
            <a:endParaRPr lang="nl-BE" alt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85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AP19 – Next steps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11008"/>
            <a:ext cx="8229600" cy="4876800"/>
          </a:xfrm>
        </p:spPr>
        <p:txBody>
          <a:bodyPr/>
          <a:lstStyle/>
          <a:p>
            <a:r>
              <a:rPr lang="nl-BE" dirty="0" smtClean="0"/>
              <a:t>Information </a:t>
            </a:r>
            <a:r>
              <a:rPr lang="nl-BE" dirty="0" err="1" smtClean="0"/>
              <a:t>session</a:t>
            </a:r>
            <a:r>
              <a:rPr lang="nl-BE" dirty="0" smtClean="0"/>
              <a:t> 25/1/2017</a:t>
            </a:r>
          </a:p>
          <a:p>
            <a:r>
              <a:rPr lang="nl-BE" dirty="0" err="1" smtClean="0"/>
              <a:t>Finalising</a:t>
            </a:r>
            <a:r>
              <a:rPr lang="nl-BE" dirty="0" smtClean="0"/>
              <a:t> </a:t>
            </a:r>
            <a:r>
              <a:rPr lang="nl-BE" dirty="0" err="1" smtClean="0"/>
              <a:t>contracts</a:t>
            </a:r>
            <a:endParaRPr lang="nl-BE" dirty="0" smtClean="0"/>
          </a:p>
          <a:p>
            <a:r>
              <a:rPr lang="nl-BE" dirty="0" err="1" smtClean="0"/>
              <a:t>Starting</a:t>
            </a:r>
            <a:r>
              <a:rPr lang="nl-BE" dirty="0" smtClean="0"/>
              <a:t> </a:t>
            </a:r>
            <a:r>
              <a:rPr lang="nl-BE" dirty="0" err="1" smtClean="0"/>
              <a:t>projects</a:t>
            </a:r>
            <a:endParaRPr lang="nl-BE" dirty="0" smtClean="0"/>
          </a:p>
          <a:p>
            <a:r>
              <a:rPr lang="nl-BE" dirty="0" smtClean="0"/>
              <a:t>In parallel</a:t>
            </a:r>
          </a:p>
          <a:p>
            <a:pPr lvl="1"/>
            <a:r>
              <a:rPr lang="nl-BE" dirty="0" err="1" smtClean="0"/>
              <a:t>working</a:t>
            </a:r>
            <a:r>
              <a:rPr lang="nl-BE" dirty="0" smtClean="0"/>
              <a:t> on </a:t>
            </a:r>
            <a:r>
              <a:rPr lang="nl-BE" dirty="0" err="1" smtClean="0"/>
              <a:t>technical</a:t>
            </a:r>
            <a:r>
              <a:rPr lang="nl-BE" dirty="0" smtClean="0"/>
              <a:t> criteria</a:t>
            </a:r>
          </a:p>
          <a:p>
            <a:pPr lvl="2"/>
            <a:r>
              <a:rPr lang="nl-BE" dirty="0" err="1" smtClean="0"/>
              <a:t>interoperability</a:t>
            </a:r>
            <a:endParaRPr lang="nl-BE" dirty="0" smtClean="0"/>
          </a:p>
          <a:p>
            <a:pPr lvl="2"/>
            <a:r>
              <a:rPr lang="nl-BE" dirty="0" smtClean="0"/>
              <a:t>security</a:t>
            </a:r>
          </a:p>
          <a:p>
            <a:pPr lvl="1"/>
            <a:r>
              <a:rPr lang="nl-BE" dirty="0" err="1" smtClean="0"/>
              <a:t>evaluating</a:t>
            </a:r>
            <a:r>
              <a:rPr lang="nl-BE" dirty="0" smtClean="0"/>
              <a:t> </a:t>
            </a:r>
            <a:r>
              <a:rPr lang="nl-BE" dirty="0" err="1" smtClean="0"/>
              <a:t>results</a:t>
            </a:r>
            <a:r>
              <a:rPr lang="nl-BE" dirty="0" smtClean="0"/>
              <a:t> on </a:t>
            </a:r>
            <a:r>
              <a:rPr lang="nl-BE" dirty="0" err="1" smtClean="0"/>
              <a:t>quality</a:t>
            </a:r>
            <a:r>
              <a:rPr lang="nl-BE" dirty="0" smtClean="0"/>
              <a:t> of health(care)</a:t>
            </a:r>
          </a:p>
          <a:p>
            <a:pPr lvl="1"/>
            <a:r>
              <a:rPr lang="nl-BE" dirty="0" err="1" smtClean="0"/>
              <a:t>legal</a:t>
            </a:r>
            <a:r>
              <a:rPr lang="nl-BE" dirty="0" smtClean="0"/>
              <a:t> </a:t>
            </a:r>
            <a:r>
              <a:rPr lang="nl-BE" dirty="0" err="1" smtClean="0"/>
              <a:t>framework</a:t>
            </a:r>
            <a:endParaRPr lang="nl-BE" dirty="0" smtClean="0"/>
          </a:p>
          <a:p>
            <a:pPr lvl="1"/>
            <a:r>
              <a:rPr lang="nl-BE" dirty="0" err="1" smtClean="0"/>
              <a:t>evaluation</a:t>
            </a:r>
            <a:r>
              <a:rPr lang="nl-BE" dirty="0" smtClean="0"/>
              <a:t> of health-</a:t>
            </a:r>
            <a:r>
              <a:rPr lang="nl-BE" dirty="0" err="1" smtClean="0"/>
              <a:t>economical</a:t>
            </a:r>
            <a:r>
              <a:rPr lang="nl-BE" dirty="0" smtClean="0"/>
              <a:t> </a:t>
            </a:r>
            <a:r>
              <a:rPr lang="nl-BE" dirty="0" err="1" smtClean="0"/>
              <a:t>aspects</a:t>
            </a:r>
            <a:endParaRPr lang="nl-BE" dirty="0" smtClean="0"/>
          </a:p>
          <a:p>
            <a:r>
              <a:rPr lang="nl-BE" dirty="0" smtClean="0"/>
              <a:t>Evaluation &gt; </a:t>
            </a:r>
            <a:r>
              <a:rPr lang="nl-BE" dirty="0" err="1" smtClean="0"/>
              <a:t>decisions</a:t>
            </a:r>
            <a:r>
              <a:rPr lang="nl-BE" dirty="0" smtClean="0"/>
              <a:t> </a:t>
            </a:r>
            <a:r>
              <a:rPr lang="nl-BE" dirty="0" err="1" smtClean="0"/>
              <a:t>towards</a:t>
            </a:r>
            <a:r>
              <a:rPr lang="nl-BE" dirty="0" smtClean="0"/>
              <a:t> 2018</a:t>
            </a:r>
          </a:p>
          <a:p>
            <a:r>
              <a:rPr lang="nl-BE" i="1" dirty="0" err="1" smtClean="0"/>
              <a:t>This</a:t>
            </a:r>
            <a:r>
              <a:rPr lang="nl-BE" i="1" dirty="0" smtClean="0"/>
              <a:t> is </a:t>
            </a:r>
            <a:r>
              <a:rPr lang="nl-BE" i="1" dirty="0" err="1" smtClean="0"/>
              <a:t>only</a:t>
            </a:r>
            <a:r>
              <a:rPr lang="nl-BE" i="1" dirty="0" smtClean="0"/>
              <a:t> </a:t>
            </a:r>
            <a:r>
              <a:rPr lang="nl-BE" i="1" dirty="0" err="1" smtClean="0"/>
              <a:t>the</a:t>
            </a:r>
            <a:r>
              <a:rPr lang="nl-BE" i="1" dirty="0" smtClean="0"/>
              <a:t> </a:t>
            </a:r>
            <a:r>
              <a:rPr lang="nl-BE" i="1" dirty="0" err="1" smtClean="0"/>
              <a:t>beginning</a:t>
            </a:r>
            <a:r>
              <a:rPr lang="nl-BE" i="1" dirty="0" smtClean="0"/>
              <a:t> !</a:t>
            </a:r>
          </a:p>
          <a:p>
            <a:endParaRPr lang="nl-BE" dirty="0" smtClean="0"/>
          </a:p>
          <a:p>
            <a:endParaRPr lang="fr-BE" dirty="0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9050"/>
            <a:ext cx="1066800" cy="32861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28B5BA1-F4AF-4E76-B4B7-4AA3A53A1CBA}" type="slidenum">
              <a:rPr lang="en-US" altLang="en-US" smtClean="0">
                <a:solidFill>
                  <a:schemeClr val="bg1"/>
                </a:solidFill>
              </a:rPr>
              <a:pPr/>
              <a:t>17</a:t>
            </a:fld>
            <a:endParaRPr lang="nl-BE" alt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685800" y="1862138"/>
            <a:ext cx="7848600" cy="19272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cap="none" dirty="0" err="1" smtClean="0"/>
              <a:t>Thank</a:t>
            </a:r>
            <a:r>
              <a:rPr lang="nl-BE" cap="none" dirty="0" smtClean="0"/>
              <a:t> </a:t>
            </a:r>
            <a:r>
              <a:rPr lang="nl-BE" cap="none" dirty="0" err="1" smtClean="0"/>
              <a:t>you</a:t>
            </a:r>
            <a:r>
              <a:rPr lang="nl-BE" cap="none" dirty="0" smtClean="0"/>
              <a:t> ! 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nl-BE" cap="none" dirty="0" err="1" smtClean="0"/>
              <a:t>Any</a:t>
            </a:r>
            <a:r>
              <a:rPr lang="nl-BE" cap="none" dirty="0" smtClean="0"/>
              <a:t> </a:t>
            </a:r>
            <a:r>
              <a:rPr lang="nl-BE" cap="none" dirty="0" err="1" smtClean="0"/>
              <a:t>questions</a:t>
            </a:r>
            <a:r>
              <a:rPr lang="nl-BE" cap="none" dirty="0" smtClean="0"/>
              <a:t> ?</a:t>
            </a:r>
            <a:endParaRPr lang="nl-BE" cap="none" dirty="0"/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2286000" y="1997075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buSzPct val="100000"/>
            </a:pPr>
            <a:endParaRPr lang="fr-BE" altLang="en-US"/>
          </a:p>
        </p:txBody>
      </p:sp>
    </p:spTree>
    <p:extLst>
      <p:ext uri="{BB962C8B-B14F-4D97-AF65-F5344CB8AC3E}">
        <p14:creationId xmlns:p14="http://schemas.microsoft.com/office/powerpoint/2010/main" val="295703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Roadmap 2.0 2015-2019</a:t>
            </a:r>
            <a:endParaRPr lang="nl-BE" dirty="0"/>
          </a:p>
        </p:txBody>
      </p:sp>
      <p:sp>
        <p:nvSpPr>
          <p:cNvPr id="1229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altLang="en-US" dirty="0" smtClean="0"/>
              <a:t>End of 2012: </a:t>
            </a:r>
            <a:r>
              <a:rPr lang="nl-BE" altLang="en-US" dirty="0" err="1" smtClean="0"/>
              <a:t>Round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table</a:t>
            </a:r>
            <a:r>
              <a:rPr lang="nl-BE" altLang="en-US" dirty="0" smtClean="0"/>
              <a:t> conference </a:t>
            </a:r>
            <a:r>
              <a:rPr lang="nl-BE" altLang="en-US" dirty="0" err="1" smtClean="0"/>
              <a:t>about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the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priorities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for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informatisation</a:t>
            </a:r>
            <a:r>
              <a:rPr lang="nl-BE" altLang="en-US" dirty="0" smtClean="0"/>
              <a:t> of </a:t>
            </a:r>
            <a:r>
              <a:rPr lang="nl-BE" altLang="en-US" dirty="0" err="1" smtClean="0"/>
              <a:t>the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Belgian</a:t>
            </a:r>
            <a:r>
              <a:rPr lang="nl-BE" altLang="en-US" dirty="0" smtClean="0"/>
              <a:t> Healthcare sector</a:t>
            </a:r>
          </a:p>
          <a:p>
            <a:endParaRPr lang="nl-BE" altLang="en-US" dirty="0" smtClean="0"/>
          </a:p>
          <a:p>
            <a:r>
              <a:rPr lang="nl-BE" altLang="en-US" dirty="0" smtClean="0"/>
              <a:t>300 stakeholders </a:t>
            </a:r>
            <a:r>
              <a:rPr lang="nl-BE" altLang="en-US" dirty="0" err="1" smtClean="0"/>
              <a:t>representing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the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healthcare</a:t>
            </a:r>
            <a:r>
              <a:rPr lang="nl-BE" altLang="en-US" dirty="0" smtClean="0"/>
              <a:t> sector </a:t>
            </a:r>
          </a:p>
          <a:p>
            <a:endParaRPr lang="nl-BE" altLang="en-US" dirty="0" smtClean="0"/>
          </a:p>
          <a:p>
            <a:r>
              <a:rPr lang="nl-BE" altLang="en-US" dirty="0" err="1" smtClean="0"/>
              <a:t>Result</a:t>
            </a:r>
            <a:r>
              <a:rPr lang="nl-BE" altLang="en-US" dirty="0" smtClean="0"/>
              <a:t>: </a:t>
            </a:r>
            <a:r>
              <a:rPr lang="nl-BE" altLang="en-US" dirty="0" err="1" smtClean="0"/>
              <a:t>Roadmap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eGezondheid</a:t>
            </a:r>
            <a:r>
              <a:rPr lang="nl-BE" altLang="en-US" dirty="0" smtClean="0"/>
              <a:t> / Plan </a:t>
            </a:r>
            <a:r>
              <a:rPr lang="nl-BE" altLang="en-US" dirty="0" err="1" smtClean="0"/>
              <a:t>d’Action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eSanté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with</a:t>
            </a:r>
            <a:r>
              <a:rPr lang="nl-BE" altLang="en-US" dirty="0" smtClean="0"/>
              <a:t> concrete </a:t>
            </a:r>
            <a:r>
              <a:rPr lang="nl-BE" altLang="en-US" dirty="0" err="1" smtClean="0"/>
              <a:t>objectives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for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the</a:t>
            </a:r>
            <a:r>
              <a:rPr lang="nl-BE" altLang="en-US" dirty="0" smtClean="0"/>
              <a:t> next 5 </a:t>
            </a:r>
            <a:r>
              <a:rPr lang="nl-BE" altLang="en-US" dirty="0" err="1" smtClean="0"/>
              <a:t>years</a:t>
            </a:r>
            <a:r>
              <a:rPr lang="nl-BE" altLang="en-US" dirty="0" smtClean="0"/>
              <a:t>.</a:t>
            </a:r>
          </a:p>
          <a:p>
            <a:endParaRPr lang="nl-BE" altLang="en-US" dirty="0" smtClean="0"/>
          </a:p>
          <a:p>
            <a:r>
              <a:rPr lang="nl-BE" altLang="en-US" dirty="0" smtClean="0"/>
              <a:t>2015: </a:t>
            </a:r>
            <a:r>
              <a:rPr lang="nl-BE" altLang="en-US" dirty="0" err="1" smtClean="0"/>
              <a:t>actualisation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Roadmap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eGezondheid</a:t>
            </a:r>
            <a:r>
              <a:rPr lang="nl-BE" altLang="en-US" dirty="0" smtClean="0"/>
              <a:t>/Plan </a:t>
            </a:r>
            <a:r>
              <a:rPr lang="nl-BE" altLang="en-US" dirty="0" err="1" smtClean="0"/>
              <a:t>d’Action</a:t>
            </a:r>
            <a:r>
              <a:rPr lang="nl-BE" altLang="en-US" dirty="0" smtClean="0"/>
              <a:t> </a:t>
            </a:r>
            <a:r>
              <a:rPr lang="nl-BE" altLang="en-US" dirty="0" err="1" smtClean="0"/>
              <a:t>eSanté</a:t>
            </a:r>
            <a:r>
              <a:rPr lang="nl-BE" altLang="en-US" dirty="0" smtClean="0"/>
              <a:t> : </a:t>
            </a:r>
            <a:r>
              <a:rPr lang="nl-BE" altLang="en-US" dirty="0" err="1" smtClean="0"/>
              <a:t>Roadmap</a:t>
            </a:r>
            <a:r>
              <a:rPr lang="nl-BE" altLang="en-US" dirty="0" smtClean="0"/>
              <a:t> 2.0</a:t>
            </a:r>
          </a:p>
        </p:txBody>
      </p:sp>
      <p:sp>
        <p:nvSpPr>
          <p:cNvPr id="1229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28B5BA1-F4AF-4E76-B4B7-4AA3A53A1CBA}" type="slidenum">
              <a:rPr lang="en-US" altLang="en-US" smtClean="0">
                <a:solidFill>
                  <a:schemeClr val="bg1"/>
                </a:solidFill>
              </a:rPr>
              <a:pPr/>
              <a:t>2</a:t>
            </a:fld>
            <a:endParaRPr lang="nl-BE" alt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Roadmap 2.0 2015-2019</a:t>
            </a:r>
            <a:endParaRPr lang="fr-BE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Principles</a:t>
            </a:r>
          </a:p>
          <a:p>
            <a:pPr lvl="1"/>
            <a:r>
              <a:rPr lang="en-US" altLang="en-US" dirty="0"/>
              <a:t>c</a:t>
            </a:r>
            <a:r>
              <a:rPr lang="en-US" altLang="en-US" dirty="0" smtClean="0"/>
              <a:t>ollaboration: coalition of the willing</a:t>
            </a:r>
          </a:p>
          <a:p>
            <a:pPr lvl="1"/>
            <a:r>
              <a:rPr lang="en-US" altLang="en-US" dirty="0"/>
              <a:t>i</a:t>
            </a:r>
            <a:r>
              <a:rPr lang="en-US" altLang="en-US" dirty="0" smtClean="0"/>
              <a:t>nvolvement of all stakeholders</a:t>
            </a:r>
          </a:p>
          <a:p>
            <a:pPr lvl="1"/>
            <a:r>
              <a:rPr lang="en-US" altLang="en-US" dirty="0" smtClean="0"/>
              <a:t>empowerment of all stakeholders</a:t>
            </a:r>
          </a:p>
          <a:p>
            <a:pPr lvl="1"/>
            <a:r>
              <a:rPr lang="en-US" altLang="en-US" dirty="0"/>
              <a:t>d</a:t>
            </a:r>
            <a:r>
              <a:rPr lang="en-US" altLang="en-US" dirty="0" smtClean="0"/>
              <a:t>ependable basic services and business continuity actions</a:t>
            </a:r>
          </a:p>
          <a:p>
            <a:pPr lvl="1"/>
            <a:r>
              <a:rPr lang="en-US" altLang="en-US" dirty="0"/>
              <a:t>s</a:t>
            </a:r>
            <a:r>
              <a:rPr lang="en-US" altLang="en-US" dirty="0" smtClean="0"/>
              <a:t>implification whenever possible</a:t>
            </a:r>
          </a:p>
          <a:p>
            <a:pPr lvl="1"/>
            <a:r>
              <a:rPr lang="en-US" altLang="en-US" dirty="0"/>
              <a:t>e</a:t>
            </a:r>
            <a:r>
              <a:rPr lang="en-US" altLang="en-US" dirty="0" smtClean="0"/>
              <a:t>mphasis on concrete results rather than everlasting discussions </a:t>
            </a:r>
          </a:p>
          <a:p>
            <a:pPr lvl="1"/>
            <a:r>
              <a:rPr lang="en-US" altLang="en-US" dirty="0"/>
              <a:t>s</a:t>
            </a:r>
            <a:r>
              <a:rPr lang="en-US" altLang="en-US" dirty="0" smtClean="0"/>
              <a:t>teady progress through SMART objectives and action points</a:t>
            </a:r>
          </a:p>
          <a:p>
            <a:pPr lvl="1"/>
            <a:r>
              <a:rPr lang="en-US" altLang="en-US" dirty="0"/>
              <a:t>m</a:t>
            </a:r>
            <a:r>
              <a:rPr lang="en-US" altLang="en-US" dirty="0" smtClean="0"/>
              <a:t>ultidisciplinary approach</a:t>
            </a:r>
          </a:p>
          <a:p>
            <a:pPr lvl="1"/>
            <a:r>
              <a:rPr lang="en-US" altLang="en-US" dirty="0"/>
              <a:t>b</a:t>
            </a:r>
            <a:r>
              <a:rPr lang="en-US" altLang="en-US" dirty="0" smtClean="0"/>
              <a:t>asis for synergies necessary for high quality and affordable health care</a:t>
            </a:r>
          </a:p>
          <a:p>
            <a:pPr lvl="2"/>
            <a:endParaRPr lang="nl-BE" altLang="en-US" dirty="0" smtClean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9050"/>
            <a:ext cx="1066800" cy="32861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28B5BA1-F4AF-4E76-B4B7-4AA3A53A1CBA}" type="slidenum">
              <a:rPr lang="en-US" altLang="en-US" smtClean="0">
                <a:solidFill>
                  <a:schemeClr val="bg1"/>
                </a:solidFill>
              </a:rPr>
              <a:pPr/>
              <a:t>3</a:t>
            </a:fld>
            <a:endParaRPr lang="nl-BE" alt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Action point 19: mobile health (</a:t>
            </a:r>
            <a:r>
              <a:rPr lang="nl-BE" dirty="0" err="1" smtClean="0"/>
              <a:t>mHealth</a:t>
            </a:r>
            <a:r>
              <a:rPr lang="nl-BE" dirty="0" smtClean="0"/>
              <a:t>)</a:t>
            </a:r>
            <a:endParaRPr lang="nl-BE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l-BE" altLang="en-US" dirty="0" err="1" smtClean="0"/>
              <a:t>Objectives</a:t>
            </a:r>
            <a:r>
              <a:rPr lang="nl-BE" altLang="en-US" dirty="0" smtClean="0"/>
              <a:t> 2019</a:t>
            </a:r>
          </a:p>
          <a:p>
            <a:pPr lvl="1"/>
            <a:r>
              <a:rPr lang="en-US" dirty="0" smtClean="0"/>
              <a:t>improving </a:t>
            </a:r>
            <a:r>
              <a:rPr lang="en-US" dirty="0"/>
              <a:t>health in the Belgian </a:t>
            </a:r>
            <a:r>
              <a:rPr lang="en-US" dirty="0" smtClean="0"/>
              <a:t>population</a:t>
            </a:r>
            <a:endParaRPr lang="en-GB" dirty="0" smtClean="0"/>
          </a:p>
          <a:p>
            <a:pPr lvl="1"/>
            <a:r>
              <a:rPr lang="en-GB" dirty="0" smtClean="0"/>
              <a:t>creating </a:t>
            </a:r>
            <a:r>
              <a:rPr lang="en-GB" dirty="0" smtClean="0"/>
              <a:t>better health and comfort in the Belgian healthcare system by facilitating effective and efficient care support using </a:t>
            </a:r>
            <a:r>
              <a:rPr lang="en-GB" dirty="0" err="1" smtClean="0"/>
              <a:t>mHealth</a:t>
            </a:r>
            <a:r>
              <a:rPr lang="en-GB" dirty="0" smtClean="0"/>
              <a:t> applications</a:t>
            </a:r>
          </a:p>
          <a:p>
            <a:pPr lvl="1"/>
            <a:r>
              <a:rPr lang="en-GB" altLang="en-US" dirty="0" smtClean="0"/>
              <a:t>creating a framework in the healthcare sector to integrate </a:t>
            </a:r>
            <a:r>
              <a:rPr lang="en-GB" altLang="en-US" dirty="0" err="1" smtClean="0"/>
              <a:t>mHealth</a:t>
            </a:r>
            <a:r>
              <a:rPr lang="en-GB" altLang="en-US" dirty="0" smtClean="0"/>
              <a:t> applications into existing and future health care (legal, financial and organizational aspects)</a:t>
            </a:r>
          </a:p>
          <a:p>
            <a:pPr lvl="1"/>
            <a:r>
              <a:rPr lang="en-GB" altLang="en-US" dirty="0" smtClean="0"/>
              <a:t>making services of the eHealth platform available for mobile use</a:t>
            </a:r>
            <a:endParaRPr lang="nl-BE" altLang="en-US" dirty="0" smtClean="0"/>
          </a:p>
          <a:p>
            <a:pPr lvl="1"/>
            <a:r>
              <a:rPr lang="en-GB" altLang="en-US" dirty="0" smtClean="0"/>
              <a:t>supporting healthcare that uses </a:t>
            </a:r>
            <a:r>
              <a:rPr lang="en-GB" altLang="en-US" dirty="0" err="1" smtClean="0"/>
              <a:t>mHealth</a:t>
            </a:r>
            <a:r>
              <a:rPr lang="en-GB" altLang="en-US" dirty="0" smtClean="0"/>
              <a:t> applications</a:t>
            </a:r>
            <a:endParaRPr lang="nl-BE" altLang="en-US" dirty="0" smtClean="0"/>
          </a:p>
          <a:p>
            <a:pPr lvl="1"/>
            <a:r>
              <a:rPr lang="en-GB" dirty="0" smtClean="0"/>
              <a:t>supporting quality and accessibility of </a:t>
            </a:r>
            <a:r>
              <a:rPr lang="en-GB" dirty="0" err="1" smtClean="0"/>
              <a:t>mHealth</a:t>
            </a:r>
            <a:endParaRPr lang="en-GB" dirty="0" smtClean="0"/>
          </a:p>
          <a:p>
            <a:pPr lvl="1"/>
            <a:endParaRPr lang="nl-BE" altLang="en-US" dirty="0" smtClean="0"/>
          </a:p>
          <a:p>
            <a:pPr lvl="1"/>
            <a:endParaRPr lang="nl-BE" altLang="en-US" dirty="0" smtClean="0"/>
          </a:p>
          <a:p>
            <a:pPr lvl="1"/>
            <a:endParaRPr lang="nl-BE" altLang="en-US" dirty="0" smtClean="0">
              <a:sym typeface="Arial" pitchFamily="34" charset="0"/>
            </a:endParaRPr>
          </a:p>
          <a:p>
            <a:endParaRPr lang="nl-BE" altLang="en-US" dirty="0" smtClean="0"/>
          </a:p>
          <a:p>
            <a:endParaRPr lang="nl-BE" altLang="en-US" dirty="0" smtClean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9050"/>
            <a:ext cx="1066800" cy="32861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28B5BA1-F4AF-4E76-B4B7-4AA3A53A1CBA}" type="slidenum">
              <a:rPr lang="en-US" altLang="en-US" smtClean="0">
                <a:solidFill>
                  <a:schemeClr val="bg1"/>
                </a:solidFill>
              </a:rPr>
              <a:pPr/>
              <a:t>4</a:t>
            </a:fld>
            <a:endParaRPr lang="nl-BE" alt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3051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4964567"/>
            <a:ext cx="3254350" cy="17694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0041" y="728241"/>
            <a:ext cx="2056304" cy="1493896"/>
          </a:xfrm>
          <a:prstGeom prst="rect">
            <a:avLst/>
          </a:prstGeom>
        </p:spPr>
      </p:pic>
      <p:pic>
        <p:nvPicPr>
          <p:cNvPr id="9" name="Picture 8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241" y="4545193"/>
            <a:ext cx="2328376" cy="21887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9770" y="3192825"/>
            <a:ext cx="2032586" cy="13637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1145" y="157195"/>
            <a:ext cx="1646660" cy="2635991"/>
          </a:xfrm>
          <a:prstGeom prst="rect">
            <a:avLst/>
          </a:prstGeom>
        </p:spPr>
      </p:pic>
      <p:pic>
        <p:nvPicPr>
          <p:cNvPr id="4" name="Picture 3">
            <a:hlinkClick r:id="rId10"/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27633" y="148949"/>
            <a:ext cx="1308224" cy="2472447"/>
          </a:xfrm>
          <a:prstGeom prst="rect">
            <a:avLst/>
          </a:prstGeom>
        </p:spPr>
      </p:pic>
      <p:pic>
        <p:nvPicPr>
          <p:cNvPr id="14" name="Picture 13">
            <a:hlinkClick r:id="rId12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44825" y="3022600"/>
            <a:ext cx="2025270" cy="1422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3189" y="939214"/>
            <a:ext cx="1104969" cy="15641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74662" y="4686824"/>
            <a:ext cx="3524917" cy="1980265"/>
          </a:xfrm>
          <a:prstGeom prst="rect">
            <a:avLst/>
          </a:prstGeom>
        </p:spPr>
      </p:pic>
      <p:pic>
        <p:nvPicPr>
          <p:cNvPr id="16" name="Picture 15" descr="2016-02-03 15.24.33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537" y="157195"/>
            <a:ext cx="1181304" cy="27957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107335" y="2559206"/>
            <a:ext cx="1038799" cy="25690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2400" y="2923099"/>
            <a:ext cx="1450282" cy="1453077"/>
          </a:xfrm>
          <a:prstGeom prst="rect">
            <a:avLst/>
          </a:prstGeom>
        </p:spPr>
      </p:pic>
      <p:pic>
        <p:nvPicPr>
          <p:cNvPr id="7" name="Picture 6" descr="2016-02-04 11.12.24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350" y="706854"/>
            <a:ext cx="991341" cy="23461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617462" y="2183345"/>
            <a:ext cx="2126292" cy="209547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647358" y="4546600"/>
            <a:ext cx="901046" cy="105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1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Roadmap 2.0 –  5 </a:t>
            </a:r>
            <a:r>
              <a:rPr lang="en-US" dirty="0" err="1" smtClean="0"/>
              <a:t>Prioritary</a:t>
            </a:r>
            <a:r>
              <a:rPr lang="en-US" dirty="0" smtClean="0"/>
              <a:t> </a:t>
            </a:r>
            <a:r>
              <a:rPr lang="nl-NL" dirty="0" err="1" smtClean="0"/>
              <a:t>use</a:t>
            </a:r>
            <a:r>
              <a:rPr lang="nl-NL" dirty="0" smtClean="0"/>
              <a:t> cases</a:t>
            </a:r>
            <a:endParaRPr lang="nl-BE" altLang="en-US" dirty="0">
              <a:sym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 err="1" smtClean="0"/>
              <a:t>Stroke</a:t>
            </a:r>
            <a:r>
              <a:rPr lang="nl-NL" sz="2000" dirty="0" smtClean="0"/>
              <a:t>: </a:t>
            </a:r>
            <a:r>
              <a:rPr lang="en-GB" sz="2000" dirty="0" err="1" smtClean="0"/>
              <a:t>mhealth</a:t>
            </a:r>
            <a:r>
              <a:rPr lang="en-GB" sz="2000" dirty="0" smtClean="0"/>
              <a:t> apps for acute stroke care with ultra fast and specialized treatment, home rehabilitation, reintegration-mobile access, </a:t>
            </a:r>
            <a:r>
              <a:rPr lang="en-GB" sz="2000" dirty="0" err="1" smtClean="0"/>
              <a:t>selfmanagement</a:t>
            </a:r>
            <a:r>
              <a:rPr lang="en-GB" sz="2000" dirty="0" smtClean="0"/>
              <a:t> and empowerment of the patient and his environment</a:t>
            </a:r>
            <a:endParaRPr lang="nl-NL" sz="2000" dirty="0" smtClean="0"/>
          </a:p>
          <a:p>
            <a:r>
              <a:rPr lang="en-GB" sz="2000" dirty="0" smtClean="0"/>
              <a:t>Cardiovascular disorders: risk management and care (lipids, weight, blood pressure, etc.)</a:t>
            </a:r>
          </a:p>
          <a:p>
            <a:r>
              <a:rPr lang="en-GB" sz="2000" dirty="0" smtClean="0"/>
              <a:t>Diabetes: </a:t>
            </a:r>
            <a:r>
              <a:rPr lang="en-GB" sz="2000" dirty="0" err="1" smtClean="0"/>
              <a:t>telemonitoring</a:t>
            </a:r>
            <a:r>
              <a:rPr lang="en-GB" sz="2000" dirty="0" smtClean="0"/>
              <a:t>, point-of-care testing and digital support of integrated care</a:t>
            </a:r>
          </a:p>
          <a:p>
            <a:r>
              <a:rPr lang="en-GB" sz="2000" dirty="0" smtClean="0"/>
              <a:t>Mental health: telecare and tele-psychotherapy, treatment compliance, working with mobile teams, ...</a:t>
            </a:r>
          </a:p>
          <a:p>
            <a:r>
              <a:rPr lang="en-GB" sz="2000" dirty="0" smtClean="0"/>
              <a:t>Chronic pain: multidisciplinary approach to chronic pain in specialized pain centre with monitoring of patient: effort, quality of sleep, pain intensity and therapy adherence</a:t>
            </a:r>
            <a:endParaRPr lang="nl-NL" sz="2000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9050"/>
            <a:ext cx="1066800" cy="32861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28B5BA1-F4AF-4E76-B4B7-4AA3A53A1CBA}" type="slidenum">
              <a:rPr lang="en-US" altLang="en-US" smtClean="0">
                <a:solidFill>
                  <a:schemeClr val="bg1"/>
                </a:solidFill>
              </a:rPr>
              <a:pPr/>
              <a:t>6</a:t>
            </a:fld>
            <a:endParaRPr lang="nl-BE" alt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63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AP 19  - Means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Creating a framework for mHealth applications in Belgium</a:t>
            </a:r>
          </a:p>
          <a:p>
            <a:r>
              <a:rPr lang="en-US" smtClean="0"/>
              <a:t>Adapting the legal, financial and organizational framework to allow the use of mHealth applications</a:t>
            </a:r>
          </a:p>
          <a:p>
            <a:r>
              <a:rPr lang="en-US" smtClean="0"/>
              <a:t>Setting up a validation process for mHealth applications</a:t>
            </a:r>
          </a:p>
          <a:p>
            <a:r>
              <a:rPr lang="en-US" smtClean="0"/>
              <a:t>Facilitating the use of eHealth services on Mobile devices</a:t>
            </a:r>
          </a:p>
          <a:p>
            <a:r>
              <a:rPr lang="en-US" smtClean="0"/>
              <a:t>Guaranteeing privacy, security and quality of mHealth applications</a:t>
            </a:r>
          </a:p>
          <a:p>
            <a:r>
              <a:rPr lang="en-US" smtClean="0"/>
              <a:t>Stimulating patient (and family) empowerment</a:t>
            </a:r>
          </a:p>
          <a:p>
            <a:r>
              <a:rPr lang="en-US" smtClean="0"/>
              <a:t>Preparing for a flexible rollout of mHealth applications within the health system in Belgium</a:t>
            </a:r>
            <a:endParaRPr lang="en-US" dirty="0" smtClean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28B5BA1-F4AF-4E76-B4B7-4AA3A53A1CBA}" type="slidenum">
              <a:rPr lang="en-US" altLang="en-US" smtClean="0"/>
              <a:pPr/>
              <a:t>7</a:t>
            </a:fld>
            <a:endParaRPr lang="nl-BE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809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1506"/>
            <a:ext cx="8229600" cy="660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AP19 - Timeline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447800" y="1397000"/>
            <a:ext cx="0" cy="4470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819400" y="1397000"/>
            <a:ext cx="0" cy="4470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114800" y="1397000"/>
            <a:ext cx="0" cy="4470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410200" y="1397000"/>
            <a:ext cx="0" cy="4470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705600" y="1397000"/>
            <a:ext cx="0" cy="4470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0" y="990600"/>
            <a:ext cx="8534400" cy="40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 spc="-150">
                <a:solidFill>
                  <a:srgbClr val="3E484F"/>
                </a:solidFill>
                <a:latin typeface="+mj-lt"/>
                <a:ea typeface="+mj-ea"/>
                <a:cs typeface="Arial Black"/>
              </a:defRPr>
            </a:lvl1pPr>
          </a:lstStyle>
          <a:p>
            <a:r>
              <a:rPr lang="en-US" sz="1600" dirty="0" smtClean="0"/>
              <a:t>2016 Q1                    2016 Q2</a:t>
            </a:r>
            <a:r>
              <a:rPr lang="en-US" sz="1600" dirty="0"/>
              <a:t> </a:t>
            </a:r>
            <a:r>
              <a:rPr lang="en-US" sz="1600" dirty="0" smtClean="0"/>
              <a:t>                  2016 Q3</a:t>
            </a:r>
            <a:r>
              <a:rPr lang="en-US" sz="1600" dirty="0"/>
              <a:t> </a:t>
            </a:r>
            <a:r>
              <a:rPr lang="en-US" sz="1600" dirty="0" smtClean="0"/>
              <a:t>                2016 Q4                   2017 Q1                  2017 Q2                …</a:t>
            </a:r>
            <a:endParaRPr lang="en-US" sz="1600" dirty="0"/>
          </a:p>
        </p:txBody>
      </p:sp>
      <p:sp>
        <p:nvSpPr>
          <p:cNvPr id="13" name="Pentagon 12"/>
          <p:cNvSpPr/>
          <p:nvPr/>
        </p:nvSpPr>
        <p:spPr>
          <a:xfrm>
            <a:off x="2590800" y="2616200"/>
            <a:ext cx="2819400" cy="611251"/>
          </a:xfrm>
          <a:prstGeom prst="homePlat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600" dirty="0" smtClean="0"/>
              <a:t>Legal framework</a:t>
            </a:r>
            <a:endParaRPr lang="en-US" sz="16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1397000"/>
            <a:ext cx="0" cy="4470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Pentagon 14"/>
          <p:cNvSpPr/>
          <p:nvPr/>
        </p:nvSpPr>
        <p:spPr>
          <a:xfrm>
            <a:off x="2590801" y="3530600"/>
            <a:ext cx="1524001" cy="611251"/>
          </a:xfrm>
          <a:prstGeom prst="homePlat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600" dirty="0" smtClean="0"/>
              <a:t>Call</a:t>
            </a:r>
            <a:endParaRPr lang="en-US" sz="1600" dirty="0"/>
          </a:p>
        </p:txBody>
      </p:sp>
      <p:sp>
        <p:nvSpPr>
          <p:cNvPr id="16" name="Pentagon 15"/>
          <p:cNvSpPr/>
          <p:nvPr/>
        </p:nvSpPr>
        <p:spPr>
          <a:xfrm>
            <a:off x="5469598" y="3530600"/>
            <a:ext cx="2455203" cy="611251"/>
          </a:xfrm>
          <a:prstGeom prst="homePlat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600" dirty="0" smtClean="0"/>
              <a:t>Pilot</a:t>
            </a:r>
            <a:endParaRPr lang="en-US" sz="1600" dirty="0"/>
          </a:p>
        </p:txBody>
      </p:sp>
      <p:sp>
        <p:nvSpPr>
          <p:cNvPr id="17" name="Pentagon 16"/>
          <p:cNvSpPr/>
          <p:nvPr/>
        </p:nvSpPr>
        <p:spPr>
          <a:xfrm>
            <a:off x="1447801" y="3530600"/>
            <a:ext cx="1142999" cy="611251"/>
          </a:xfrm>
          <a:prstGeom prst="homePlat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600" dirty="0" smtClean="0"/>
              <a:t>Process</a:t>
            </a:r>
            <a:endParaRPr lang="en-US" sz="1600" dirty="0"/>
          </a:p>
        </p:txBody>
      </p:sp>
      <p:sp>
        <p:nvSpPr>
          <p:cNvPr id="18" name="Pentagon 17"/>
          <p:cNvSpPr/>
          <p:nvPr/>
        </p:nvSpPr>
        <p:spPr>
          <a:xfrm>
            <a:off x="8001002" y="3530600"/>
            <a:ext cx="1159802" cy="611251"/>
          </a:xfrm>
          <a:prstGeom prst="homePlat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mtClean="0"/>
              <a:t>Eval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3530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cases</a:t>
            </a:r>
            <a:endParaRPr lang="en-US" dirty="0"/>
          </a:p>
        </p:txBody>
      </p:sp>
      <p:sp>
        <p:nvSpPr>
          <p:cNvPr id="20" name="Pentagon 19"/>
          <p:cNvSpPr/>
          <p:nvPr/>
        </p:nvSpPr>
        <p:spPr>
          <a:xfrm>
            <a:off x="5486400" y="2616200"/>
            <a:ext cx="1600200" cy="611251"/>
          </a:xfrm>
          <a:prstGeom prst="homePlat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600" dirty="0" smtClean="0"/>
              <a:t>Law</a:t>
            </a:r>
            <a:endParaRPr lang="en-US" sz="1600" dirty="0"/>
          </a:p>
        </p:txBody>
      </p:sp>
      <p:sp>
        <p:nvSpPr>
          <p:cNvPr id="4" name="Pentagon 3"/>
          <p:cNvSpPr/>
          <p:nvPr/>
        </p:nvSpPr>
        <p:spPr>
          <a:xfrm>
            <a:off x="897597" y="1701800"/>
            <a:ext cx="4512603" cy="611251"/>
          </a:xfrm>
          <a:prstGeom prst="homePlat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600" dirty="0" smtClean="0"/>
              <a:t>Focus / Scope / Stakeholders / Experts</a:t>
            </a:r>
            <a:endParaRPr lang="en-US" sz="16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8001000" y="1397000"/>
            <a:ext cx="0" cy="4470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Pentagon 18"/>
          <p:cNvSpPr/>
          <p:nvPr/>
        </p:nvSpPr>
        <p:spPr>
          <a:xfrm>
            <a:off x="2819400" y="4443349"/>
            <a:ext cx="2590800" cy="611251"/>
          </a:xfrm>
          <a:prstGeom prst="homePlat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600" dirty="0" smtClean="0"/>
              <a:t>Mobile authentication</a:t>
            </a:r>
            <a:endParaRPr lang="en-US" sz="1600" dirty="0"/>
          </a:p>
        </p:txBody>
      </p:sp>
      <p:sp>
        <p:nvSpPr>
          <p:cNvPr id="22" name="Pentagon 21"/>
          <p:cNvSpPr/>
          <p:nvPr/>
        </p:nvSpPr>
        <p:spPr>
          <a:xfrm>
            <a:off x="5486400" y="4443349"/>
            <a:ext cx="1524000" cy="611251"/>
          </a:xfrm>
          <a:prstGeom prst="homePlat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600" dirty="0" smtClean="0"/>
              <a:t>Mobile EPR</a:t>
            </a:r>
            <a:endParaRPr lang="en-US" sz="1600" dirty="0"/>
          </a:p>
        </p:txBody>
      </p:sp>
      <p:sp>
        <p:nvSpPr>
          <p:cNvPr id="23" name="Pentagon 22"/>
          <p:cNvSpPr/>
          <p:nvPr/>
        </p:nvSpPr>
        <p:spPr>
          <a:xfrm>
            <a:off x="7620000" y="5406899"/>
            <a:ext cx="1524000" cy="611251"/>
          </a:xfrm>
          <a:prstGeom prst="homePlat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sz="1600" smtClean="0"/>
              <a:t>Mobile </a:t>
            </a:r>
            <a:r>
              <a:rPr lang="en-US" sz="1600" dirty="0" smtClean="0"/>
              <a:t>PHR</a:t>
            </a:r>
            <a:endParaRPr lang="en-US" sz="1600" dirty="0"/>
          </a:p>
        </p:txBody>
      </p:sp>
      <p:sp>
        <p:nvSpPr>
          <p:cNvPr id="24" name="Pentagon 23"/>
          <p:cNvSpPr/>
          <p:nvPr/>
        </p:nvSpPr>
        <p:spPr>
          <a:xfrm>
            <a:off x="4114800" y="3530600"/>
            <a:ext cx="1219200" cy="611251"/>
          </a:xfrm>
          <a:prstGeom prst="homePlat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600" dirty="0" smtClean="0"/>
              <a:t>Selection</a:t>
            </a:r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9050"/>
            <a:ext cx="1066800" cy="32861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728B5BA1-F4AF-4E76-B4B7-4AA3A53A1CBA}" type="slidenum">
              <a:rPr lang="en-US" altLang="en-US" smtClean="0">
                <a:solidFill>
                  <a:schemeClr val="bg1"/>
                </a:solidFill>
              </a:rPr>
              <a:pPr/>
              <a:t>8</a:t>
            </a:fld>
            <a:endParaRPr lang="nl-BE" alt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73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06624857"/>
              </p:ext>
            </p:extLst>
          </p:nvPr>
        </p:nvGraphicFramePr>
        <p:xfrm>
          <a:off x="76200" y="1634067"/>
          <a:ext cx="8991600" cy="3318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4876800" y="2108200"/>
            <a:ext cx="2362200" cy="0"/>
          </a:xfrm>
          <a:prstGeom prst="line">
            <a:avLst/>
          </a:prstGeom>
          <a:ln>
            <a:prstDash val="sysDash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1600200" y="2108200"/>
            <a:ext cx="1905000" cy="0"/>
          </a:xfrm>
          <a:prstGeom prst="line">
            <a:avLst/>
          </a:prstGeom>
          <a:ln>
            <a:prstDash val="sysDash"/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914400" y="5765801"/>
            <a:ext cx="739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Red = Short term</a:t>
            </a:r>
            <a:r>
              <a:rPr lang="en-US" sz="1400" dirty="0" smtClean="0"/>
              <a:t>, </a:t>
            </a:r>
            <a:r>
              <a:rPr lang="en-US" sz="1400" dirty="0" smtClean="0">
                <a:solidFill>
                  <a:srgbClr val="FFC000"/>
                </a:solidFill>
              </a:rPr>
              <a:t>Orange = Medium term</a:t>
            </a:r>
            <a:r>
              <a:rPr lang="en-US" sz="1400" dirty="0" smtClean="0"/>
              <a:t>, </a:t>
            </a:r>
            <a:r>
              <a:rPr lang="en-US" sz="1400" dirty="0" smtClean="0">
                <a:solidFill>
                  <a:srgbClr val="0000FF"/>
                </a:solidFill>
              </a:rPr>
              <a:t>Blue = Out of scope roadmap 2015-2018 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AP19 - Scope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22" name="Slide Number Placeholder 6"/>
          <p:cNvSpPr txBox="1">
            <a:spLocks/>
          </p:cNvSpPr>
          <p:nvPr/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/>
            <a:fld id="{728B5BA1-F4AF-4E76-B4B7-4AA3A53A1CBA}" type="slidenum">
              <a:rPr lang="en-US" altLang="en-US" sz="1200" smtClean="0">
                <a:solidFill>
                  <a:schemeClr val="bg1"/>
                </a:solidFill>
              </a:rPr>
              <a:pPr algn="r"/>
              <a:t>9</a:t>
            </a:fld>
            <a:endParaRPr lang="nl-BE" altLang="en-US" sz="1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9641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4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3E6E5A"/>
      </a:hlink>
      <a:folHlink>
        <a:srgbClr val="96969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6391</TotalTime>
  <Words>763</Words>
  <Application>Microsoft Office PowerPoint</Application>
  <PresentationFormat>On-screen Show (4:3)</PresentationFormat>
  <Paragraphs>203</Paragraphs>
  <Slides>18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Clarity</vt:lpstr>
      <vt:lpstr>Mobile health: follow-up</vt:lpstr>
      <vt:lpstr>Roadmap 2.0 2015-2019</vt:lpstr>
      <vt:lpstr>Roadmap 2.0 2015-2019</vt:lpstr>
      <vt:lpstr>Action point 19: mobile health (mHealth)</vt:lpstr>
      <vt:lpstr>PowerPoint Presentation</vt:lpstr>
      <vt:lpstr>Roadmap 2.0 –  5 Prioritary use cases</vt:lpstr>
      <vt:lpstr>AP 19  - Means</vt:lpstr>
      <vt:lpstr>AP19 - Timeline</vt:lpstr>
      <vt:lpstr>AP19 - Scope</vt:lpstr>
      <vt:lpstr>Call for projects - Procedure</vt:lpstr>
      <vt:lpstr>Call for projects - Evaluation criteria </vt:lpstr>
      <vt:lpstr>Call for projects – 1st round </vt:lpstr>
      <vt:lpstr>Call for projects - Pitches </vt:lpstr>
      <vt:lpstr>Call for projects – 24 selected projects</vt:lpstr>
      <vt:lpstr>PowerPoint Presentation</vt:lpstr>
      <vt:lpstr>AP19 – Lessons learned so far</vt:lpstr>
      <vt:lpstr>AP19 – Next steps</vt:lpstr>
      <vt:lpstr>Thank you !  Any questions ?</vt:lpstr>
    </vt:vector>
  </TitlesOfParts>
  <Company>KSZ-BCSS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Plate-forme eHealth: état d'avancement et perspectives</dc:title>
  <dc:creator>Ann-Sophie Gewelt</dc:creator>
  <cp:lastModifiedBy>Frank Robben</cp:lastModifiedBy>
  <cp:revision>340</cp:revision>
  <cp:lastPrinted>2015-01-05T10:57:53Z</cp:lastPrinted>
  <dcterms:created xsi:type="dcterms:W3CDTF">2014-04-14T09:14:56Z</dcterms:created>
  <dcterms:modified xsi:type="dcterms:W3CDTF">2017-01-23T15:21:10Z</dcterms:modified>
</cp:coreProperties>
</file>