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</p:sldMasterIdLst>
  <p:notesMasterIdLst>
    <p:notesMasterId r:id="rId55"/>
  </p:notesMasterIdLst>
  <p:handoutMasterIdLst>
    <p:handoutMasterId r:id="rId56"/>
  </p:handoutMasterIdLst>
  <p:sldIdLst>
    <p:sldId id="267" r:id="rId5"/>
    <p:sldId id="311" r:id="rId6"/>
    <p:sldId id="315" r:id="rId7"/>
    <p:sldId id="268" r:id="rId8"/>
    <p:sldId id="257" r:id="rId9"/>
    <p:sldId id="272" r:id="rId10"/>
    <p:sldId id="259" r:id="rId11"/>
    <p:sldId id="266" r:id="rId12"/>
    <p:sldId id="269" r:id="rId13"/>
    <p:sldId id="271" r:id="rId14"/>
    <p:sldId id="270" r:id="rId15"/>
    <p:sldId id="316" r:id="rId16"/>
    <p:sldId id="273" r:id="rId17"/>
    <p:sldId id="274" r:id="rId18"/>
    <p:sldId id="310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317" r:id="rId27"/>
    <p:sldId id="312" r:id="rId28"/>
    <p:sldId id="313" r:id="rId29"/>
    <p:sldId id="289" r:id="rId30"/>
    <p:sldId id="290" r:id="rId31"/>
    <p:sldId id="291" r:id="rId32"/>
    <p:sldId id="292" r:id="rId33"/>
    <p:sldId id="318" r:id="rId34"/>
    <p:sldId id="314" r:id="rId35"/>
    <p:sldId id="284" r:id="rId36"/>
    <p:sldId id="285" r:id="rId37"/>
    <p:sldId id="293" r:id="rId38"/>
    <p:sldId id="295" r:id="rId39"/>
    <p:sldId id="296" r:id="rId40"/>
    <p:sldId id="297" r:id="rId41"/>
    <p:sldId id="298" r:id="rId42"/>
    <p:sldId id="286" r:id="rId43"/>
    <p:sldId id="287" r:id="rId44"/>
    <p:sldId id="288" r:id="rId45"/>
    <p:sldId id="301" r:id="rId46"/>
    <p:sldId id="302" r:id="rId47"/>
    <p:sldId id="303" r:id="rId48"/>
    <p:sldId id="300" r:id="rId49"/>
    <p:sldId id="308" r:id="rId50"/>
    <p:sldId id="309" r:id="rId51"/>
    <p:sldId id="304" r:id="rId52"/>
    <p:sldId id="305" r:id="rId53"/>
    <p:sldId id="307" r:id="rId54"/>
  </p:sldIdLst>
  <p:sldSz cx="9144000" cy="6858000" type="screen4x3"/>
  <p:notesSz cx="6794500" cy="99314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027C"/>
    <a:srgbClr val="002360"/>
    <a:srgbClr val="57B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8457" autoAdjust="0"/>
  </p:normalViewPr>
  <p:slideViewPr>
    <p:cSldViewPr>
      <p:cViewPr>
        <p:scale>
          <a:sx n="100" d="100"/>
          <a:sy n="100" d="100"/>
        </p:scale>
        <p:origin x="-1860" y="-18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01\AppData\Local\Temp\notesFFF692\MultiYear-2016-A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B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Aantal berichten</c:v>
                </c:pt>
              </c:strCache>
            </c:strRef>
          </c:tx>
          <c:marker>
            <c:symbol val="none"/>
          </c:marker>
          <c:cat>
            <c:numRef>
              <c:f>Sheet1!$B$1:$K$1</c:f>
              <c:numCache>
                <c:formatCode>General</c:formatCode>
                <c:ptCount val="10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  <c:pt idx="5">
                  <c:v>2010</c:v>
                </c:pt>
                <c:pt idx="6">
                  <c:v>2009</c:v>
                </c:pt>
                <c:pt idx="7">
                  <c:v>2008</c:v>
                </c:pt>
                <c:pt idx="8">
                  <c:v>2007</c:v>
                </c:pt>
                <c:pt idx="9">
                  <c:v>2006</c:v>
                </c:pt>
              </c:numCache>
            </c:numRef>
          </c:cat>
          <c:val>
            <c:numRef>
              <c:f>Sheet1!$B$3:$K$3</c:f>
              <c:numCache>
                <c:formatCode>General</c:formatCode>
                <c:ptCount val="10"/>
                <c:pt idx="0">
                  <c:v>1066221001.1400001</c:v>
                </c:pt>
                <c:pt idx="1">
                  <c:v>1005868869</c:v>
                </c:pt>
                <c:pt idx="2">
                  <c:v>945512286</c:v>
                </c:pt>
                <c:pt idx="3">
                  <c:v>784054996</c:v>
                </c:pt>
                <c:pt idx="4">
                  <c:v>722551944</c:v>
                </c:pt>
                <c:pt idx="5">
                  <c:v>699344915</c:v>
                </c:pt>
                <c:pt idx="6">
                  <c:v>806288690</c:v>
                </c:pt>
                <c:pt idx="7">
                  <c:v>685817242</c:v>
                </c:pt>
                <c:pt idx="8">
                  <c:v>656078395</c:v>
                </c:pt>
                <c:pt idx="9">
                  <c:v>511556218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340288"/>
        <c:axId val="81341824"/>
      </c:lineChar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ICT budget in €</c:v>
                </c:pt>
              </c:strCache>
            </c:strRef>
          </c:tx>
          <c:marker>
            <c:symbol val="none"/>
          </c:marker>
          <c:cat>
            <c:numRef>
              <c:f>Sheet1!$B$1:$K$1</c:f>
              <c:numCache>
                <c:formatCode>General</c:formatCode>
                <c:ptCount val="10"/>
                <c:pt idx="0">
                  <c:v>2015</c:v>
                </c:pt>
                <c:pt idx="1">
                  <c:v>2014</c:v>
                </c:pt>
                <c:pt idx="2">
                  <c:v>2013</c:v>
                </c:pt>
                <c:pt idx="3">
                  <c:v>2012</c:v>
                </c:pt>
                <c:pt idx="4">
                  <c:v>2011</c:v>
                </c:pt>
                <c:pt idx="5">
                  <c:v>2010</c:v>
                </c:pt>
                <c:pt idx="6">
                  <c:v>2009</c:v>
                </c:pt>
                <c:pt idx="7">
                  <c:v>2008</c:v>
                </c:pt>
                <c:pt idx="8">
                  <c:v>2007</c:v>
                </c:pt>
                <c:pt idx="9">
                  <c:v>2006</c:v>
                </c:pt>
              </c:numCache>
            </c:numRef>
          </c:cat>
          <c:val>
            <c:numRef>
              <c:f>Sheet1!$B$2:$K$2</c:f>
              <c:numCache>
                <c:formatCode>"€"\ #,##0</c:formatCode>
                <c:ptCount val="10"/>
                <c:pt idx="0">
                  <c:v>835892</c:v>
                </c:pt>
                <c:pt idx="1">
                  <c:v>1031671</c:v>
                </c:pt>
                <c:pt idx="2">
                  <c:v>1412850.41</c:v>
                </c:pt>
                <c:pt idx="3">
                  <c:v>1604952</c:v>
                </c:pt>
                <c:pt idx="4">
                  <c:v>1861930</c:v>
                </c:pt>
                <c:pt idx="5">
                  <c:v>3146838.16</c:v>
                </c:pt>
                <c:pt idx="6">
                  <c:v>3047050.7</c:v>
                </c:pt>
                <c:pt idx="7">
                  <c:v>3264786.88</c:v>
                </c:pt>
                <c:pt idx="8">
                  <c:v>2419883.0724999998</c:v>
                </c:pt>
                <c:pt idx="9">
                  <c:v>2072401.7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349248"/>
        <c:axId val="81347712"/>
      </c:lineChart>
      <c:dateAx>
        <c:axId val="81340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1341824"/>
        <c:crosses val="autoZero"/>
        <c:auto val="0"/>
        <c:lblOffset val="100"/>
        <c:baseTimeUnit val="days"/>
      </c:dateAx>
      <c:valAx>
        <c:axId val="81341824"/>
        <c:scaling>
          <c:orientation val="minMax"/>
        </c:scaling>
        <c:delete val="0"/>
        <c:axPos val="l"/>
        <c:majorGridlines/>
        <c:numFmt formatCode="#,##0" sourceLinked="0"/>
        <c:majorTickMark val="none"/>
        <c:minorTickMark val="none"/>
        <c:tickLblPos val="nextTo"/>
        <c:crossAx val="81340288"/>
        <c:crosses val="autoZero"/>
        <c:crossBetween val="between"/>
      </c:valAx>
      <c:valAx>
        <c:axId val="81347712"/>
        <c:scaling>
          <c:orientation val="minMax"/>
        </c:scaling>
        <c:delete val="0"/>
        <c:axPos val="r"/>
        <c:numFmt formatCode="&quot;€&quot;\ #,##0" sourceLinked="1"/>
        <c:majorTickMark val="out"/>
        <c:minorTickMark val="none"/>
        <c:tickLblPos val="nextTo"/>
        <c:crossAx val="81349248"/>
        <c:crosses val="max"/>
        <c:crossBetween val="between"/>
      </c:valAx>
      <c:catAx>
        <c:axId val="8134924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81347712"/>
        <c:crosses val="autoZero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17CABF-C4D3-4E46-8CB2-F1BF8C0DDA94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D8B4D9-92FF-4D1C-8111-B74FCEAD93D0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nl-BE" sz="1600" dirty="0" smtClean="0"/>
            <a:t>Regering</a:t>
          </a:r>
          <a:endParaRPr lang="nl-BE" sz="1600" dirty="0"/>
        </a:p>
      </dgm:t>
    </dgm:pt>
    <dgm:pt modelId="{87D37558-7AA3-40EE-897D-AC94FFD5C4C6}" type="parTrans" cxnId="{8172E3DD-15EF-49DD-BD74-87E7CCA52130}">
      <dgm:prSet/>
      <dgm:spPr/>
      <dgm:t>
        <a:bodyPr/>
        <a:lstStyle/>
        <a:p>
          <a:endParaRPr lang="en-US" sz="2400"/>
        </a:p>
      </dgm:t>
    </dgm:pt>
    <dgm:pt modelId="{F7F5AE2F-164C-4CBD-B1F1-34D03D93B765}" type="sibTrans" cxnId="{8172E3DD-15EF-49DD-BD74-87E7CCA52130}">
      <dgm:prSet/>
      <dgm:spPr/>
      <dgm:t>
        <a:bodyPr/>
        <a:lstStyle/>
        <a:p>
          <a:endParaRPr lang="en-US" sz="2400"/>
        </a:p>
      </dgm:t>
    </dgm:pt>
    <dgm:pt modelId="{38B411DE-4B5E-4B7B-8930-D6C1F48E34F0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nl-BE" sz="1600" dirty="0" smtClean="0"/>
            <a:t>G-Cloud Operations &amp; </a:t>
          </a:r>
          <a:r>
            <a:rPr lang="en-GB" sz="1600" noProof="0" dirty="0" smtClean="0"/>
            <a:t>Programme </a:t>
          </a:r>
          <a:r>
            <a:rPr lang="nl-BE" sz="1600" dirty="0" smtClean="0"/>
            <a:t>Board</a:t>
          </a:r>
          <a:endParaRPr lang="nl-BE" sz="1600" dirty="0"/>
        </a:p>
      </dgm:t>
    </dgm:pt>
    <dgm:pt modelId="{40032254-4C80-4E86-82B3-8A87108DAC90}" type="sibTrans" cxnId="{C12819EF-AE26-4267-933A-E40223B8A5CC}">
      <dgm:prSet/>
      <dgm:spPr/>
      <dgm:t>
        <a:bodyPr/>
        <a:lstStyle/>
        <a:p>
          <a:endParaRPr lang="en-US" sz="2400"/>
        </a:p>
      </dgm:t>
    </dgm:pt>
    <dgm:pt modelId="{8931F1E0-7628-4BEB-84A4-BC1CEF98712D}" type="parTrans" cxnId="{C12819EF-AE26-4267-933A-E40223B8A5CC}">
      <dgm:prSet/>
      <dgm:spPr/>
      <dgm:t>
        <a:bodyPr/>
        <a:lstStyle/>
        <a:p>
          <a:endParaRPr lang="en-US" sz="2400"/>
        </a:p>
      </dgm:t>
    </dgm:pt>
    <dgm:pt modelId="{AF21F6B1-F4B5-49AB-AA90-887358530BF3}">
      <dgm:prSet phldrT="[Text]"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BE" sz="1600" dirty="0" smtClean="0"/>
            <a:t>G-Cloud Strategic Board</a:t>
          </a:r>
        </a:p>
      </dgm:t>
    </dgm:pt>
    <dgm:pt modelId="{BBA71D42-7F51-481E-ABE0-20A25BF91406}" type="sibTrans" cxnId="{29D448B6-3171-44EA-8497-8C788FE2CE05}">
      <dgm:prSet/>
      <dgm:spPr/>
      <dgm:t>
        <a:bodyPr/>
        <a:lstStyle/>
        <a:p>
          <a:endParaRPr lang="en-US" sz="2400"/>
        </a:p>
      </dgm:t>
    </dgm:pt>
    <dgm:pt modelId="{36C890F9-09F1-4E78-8C45-63FE13A49FCE}" type="parTrans" cxnId="{29D448B6-3171-44EA-8497-8C788FE2CE05}">
      <dgm:prSet/>
      <dgm:spPr/>
      <dgm:t>
        <a:bodyPr/>
        <a:lstStyle/>
        <a:p>
          <a:endParaRPr lang="en-US" sz="2400"/>
        </a:p>
      </dgm:t>
    </dgm:pt>
    <dgm:pt modelId="{F430EE30-5580-4F71-8518-C178E57E206D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nl-BE" sz="1600" dirty="0" smtClean="0"/>
            <a:t>FODs/PODs</a:t>
          </a:r>
          <a:r>
            <a:rPr dirty="0"/>
            <a:t/>
          </a:r>
          <a:br>
            <a:rPr dirty="0"/>
          </a:br>
          <a:r>
            <a:rPr lang="nl-BE" sz="1600" dirty="0" smtClean="0"/>
            <a:t>(Horizontale FOD, FOD FIN, Belnet, …)</a:t>
          </a:r>
          <a:endParaRPr lang="nl-BE" sz="1600" dirty="0"/>
        </a:p>
      </dgm:t>
    </dgm:pt>
    <dgm:pt modelId="{8EAB2EAF-293E-4BF8-B15C-04C4020C711D}" type="parTrans" cxnId="{BA1711C6-F7C1-47B3-85DA-41D052D91703}">
      <dgm:prSet/>
      <dgm:spPr/>
      <dgm:t>
        <a:bodyPr/>
        <a:lstStyle/>
        <a:p>
          <a:endParaRPr lang="en-US" sz="2400"/>
        </a:p>
      </dgm:t>
    </dgm:pt>
    <dgm:pt modelId="{B517E046-FDC5-4868-BFD0-BF88BB8ADA5F}" type="sibTrans" cxnId="{BA1711C6-F7C1-47B3-85DA-41D052D91703}">
      <dgm:prSet/>
      <dgm:spPr/>
      <dgm:t>
        <a:bodyPr/>
        <a:lstStyle/>
        <a:p>
          <a:endParaRPr lang="en-US" sz="2400"/>
        </a:p>
      </dgm:t>
    </dgm:pt>
    <dgm:pt modelId="{10BCECCC-3286-41B1-BE04-C771606F7820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nl-BE" sz="1600" dirty="0" smtClean="0"/>
            <a:t>OISZ/ION (KSZ, ...)</a:t>
          </a:r>
          <a:endParaRPr lang="nl-BE" sz="1600" dirty="0"/>
        </a:p>
      </dgm:t>
    </dgm:pt>
    <dgm:pt modelId="{B7D6A699-EE8D-44A7-B75B-34C841BCA3B8}" type="parTrans" cxnId="{74C09B2B-C49D-443D-A64B-6E9EC157AC05}">
      <dgm:prSet/>
      <dgm:spPr/>
      <dgm:t>
        <a:bodyPr/>
        <a:lstStyle/>
        <a:p>
          <a:endParaRPr lang="en-US" sz="2400"/>
        </a:p>
      </dgm:t>
    </dgm:pt>
    <dgm:pt modelId="{D8DACB58-054E-4FCA-8191-9AD2432E5A87}" type="sibTrans" cxnId="{74C09B2B-C49D-443D-A64B-6E9EC157AC05}">
      <dgm:prSet/>
      <dgm:spPr/>
      <dgm:t>
        <a:bodyPr/>
        <a:lstStyle/>
        <a:p>
          <a:endParaRPr lang="en-US" sz="2400"/>
        </a:p>
      </dgm:t>
    </dgm:pt>
    <dgm:pt modelId="{5F2AE96D-6AA0-4924-A53B-2425DDED6264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en-US" sz="1600" dirty="0" smtClean="0"/>
            <a:t>Vereniging van FODs/PODs/ ION</a:t>
          </a:r>
          <a:endParaRPr lang="nl-BE" sz="1600" dirty="0"/>
        </a:p>
      </dgm:t>
    </dgm:pt>
    <dgm:pt modelId="{E3046455-3174-4E7D-81DB-C305D1125A45}" type="parTrans" cxnId="{85970516-D158-4413-97AC-8933BFF15FBD}">
      <dgm:prSet/>
      <dgm:spPr/>
      <dgm:t>
        <a:bodyPr/>
        <a:lstStyle/>
        <a:p>
          <a:endParaRPr lang="en-US" sz="2400"/>
        </a:p>
      </dgm:t>
    </dgm:pt>
    <dgm:pt modelId="{02032209-A947-4267-B9BC-2023FE66DEF3}" type="sibTrans" cxnId="{85970516-D158-4413-97AC-8933BFF15FBD}">
      <dgm:prSet/>
      <dgm:spPr/>
      <dgm:t>
        <a:bodyPr/>
        <a:lstStyle/>
        <a:p>
          <a:endParaRPr lang="en-US" sz="2400"/>
        </a:p>
      </dgm:t>
    </dgm:pt>
    <dgm:pt modelId="{D5877657-DD1C-4DF1-9C8B-74C149441555}">
      <dgm:prSet custT="1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>
        <a:solidFill>
          <a:srgbClr val="0070C0"/>
        </a:solidFill>
      </dgm:spPr>
      <dgm:t>
        <a:bodyPr/>
        <a:lstStyle/>
        <a:p>
          <a:r>
            <a:rPr lang="nl-BE" sz="1600" dirty="0" smtClean="0"/>
            <a:t>Privé-ICT-firma’s o.l.v. FOD/OISZ/... </a:t>
          </a:r>
          <a:endParaRPr lang="nl-BE" sz="1600" dirty="0"/>
        </a:p>
      </dgm:t>
    </dgm:pt>
    <dgm:pt modelId="{F7CFAA3F-3ECE-4546-92EE-B235278F1C15}" type="parTrans" cxnId="{11453AD5-D6AE-4645-90E2-52428AD3390E}">
      <dgm:prSet/>
      <dgm:spPr/>
      <dgm:t>
        <a:bodyPr/>
        <a:lstStyle/>
        <a:p>
          <a:endParaRPr lang="en-US" sz="2400"/>
        </a:p>
      </dgm:t>
    </dgm:pt>
    <dgm:pt modelId="{0F035546-D055-415A-A591-2F4BEE411E46}" type="sibTrans" cxnId="{11453AD5-D6AE-4645-90E2-52428AD3390E}">
      <dgm:prSet/>
      <dgm:spPr/>
      <dgm:t>
        <a:bodyPr/>
        <a:lstStyle/>
        <a:p>
          <a:endParaRPr lang="en-US" sz="2400"/>
        </a:p>
      </dgm:t>
    </dgm:pt>
    <dgm:pt modelId="{604BF32C-DEF7-4466-8382-C91F28728D50}" type="pres">
      <dgm:prSet presAssocID="{A317CABF-C4D3-4E46-8CB2-F1BF8C0DDA94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BE"/>
        </a:p>
      </dgm:t>
    </dgm:pt>
    <dgm:pt modelId="{289A5DB4-DE7B-434B-BADD-FD6629BAE3DF}" type="pres">
      <dgm:prSet presAssocID="{A317CABF-C4D3-4E46-8CB2-F1BF8C0DDA94}" presName="hierFlow" presStyleCnt="0"/>
      <dgm:spPr/>
    </dgm:pt>
    <dgm:pt modelId="{AACED06D-AD31-47F4-8948-873838845214}" type="pres">
      <dgm:prSet presAssocID="{A317CABF-C4D3-4E46-8CB2-F1BF8C0DDA94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A84C74B8-D5F8-4C63-B6AE-C740EC012BCD}" type="pres">
      <dgm:prSet presAssocID="{96D8B4D9-92FF-4D1C-8111-B74FCEAD93D0}" presName="Name14" presStyleCnt="0"/>
      <dgm:spPr/>
    </dgm:pt>
    <dgm:pt modelId="{EFBDBDBB-F016-42CB-9185-D17AE18730A2}" type="pres">
      <dgm:prSet presAssocID="{96D8B4D9-92FF-4D1C-8111-B74FCEAD93D0}" presName="level1Shape" presStyleLbl="node0" presStyleIdx="0" presStyleCnt="1" custScaleX="110604">
        <dgm:presLayoutVars>
          <dgm:chPref val="3"/>
        </dgm:presLayoutVars>
      </dgm:prSet>
      <dgm:spPr/>
      <dgm:t>
        <a:bodyPr/>
        <a:lstStyle/>
        <a:p>
          <a:endParaRPr lang="fr-BE"/>
        </a:p>
      </dgm:t>
    </dgm:pt>
    <dgm:pt modelId="{87C704E9-22F4-4374-96C3-69F5CAD1DB1C}" type="pres">
      <dgm:prSet presAssocID="{96D8B4D9-92FF-4D1C-8111-B74FCEAD93D0}" presName="hierChild2" presStyleCnt="0"/>
      <dgm:spPr/>
    </dgm:pt>
    <dgm:pt modelId="{E753885E-5E29-4AA1-97C6-E523B79A20E0}" type="pres">
      <dgm:prSet presAssocID="{36C890F9-09F1-4E78-8C45-63FE13A49FCE}" presName="Name19" presStyleLbl="parChTrans1D2" presStyleIdx="0" presStyleCnt="1"/>
      <dgm:spPr/>
      <dgm:t>
        <a:bodyPr/>
        <a:lstStyle/>
        <a:p>
          <a:endParaRPr lang="fr-BE"/>
        </a:p>
      </dgm:t>
    </dgm:pt>
    <dgm:pt modelId="{F199B688-71AA-46D0-8335-ADF92C47C0DE}" type="pres">
      <dgm:prSet presAssocID="{AF21F6B1-F4B5-49AB-AA90-887358530BF3}" presName="Name21" presStyleCnt="0"/>
      <dgm:spPr/>
    </dgm:pt>
    <dgm:pt modelId="{FC62007E-0289-41CD-808B-B2867874EBE1}" type="pres">
      <dgm:prSet presAssocID="{AF21F6B1-F4B5-49AB-AA90-887358530BF3}" presName="level2Shape" presStyleLbl="node2" presStyleIdx="0" presStyleCnt="1"/>
      <dgm:spPr/>
      <dgm:t>
        <a:bodyPr/>
        <a:lstStyle/>
        <a:p>
          <a:endParaRPr lang="en-US"/>
        </a:p>
      </dgm:t>
    </dgm:pt>
    <dgm:pt modelId="{17BB4D9A-058A-49FF-9C88-03AE3DFD27D8}" type="pres">
      <dgm:prSet presAssocID="{AF21F6B1-F4B5-49AB-AA90-887358530BF3}" presName="hierChild3" presStyleCnt="0"/>
      <dgm:spPr/>
    </dgm:pt>
    <dgm:pt modelId="{2ABDDC3B-0E3F-4094-B2A0-81DDA2235859}" type="pres">
      <dgm:prSet presAssocID="{8931F1E0-7628-4BEB-84A4-BC1CEF98712D}" presName="Name19" presStyleLbl="parChTrans1D3" presStyleIdx="0" presStyleCnt="1"/>
      <dgm:spPr/>
      <dgm:t>
        <a:bodyPr/>
        <a:lstStyle/>
        <a:p>
          <a:endParaRPr lang="fr-BE"/>
        </a:p>
      </dgm:t>
    </dgm:pt>
    <dgm:pt modelId="{46DB721C-FC66-4A6D-B0C7-4838A570E708}" type="pres">
      <dgm:prSet presAssocID="{38B411DE-4B5E-4B7B-8930-D6C1F48E34F0}" presName="Name21" presStyleCnt="0"/>
      <dgm:spPr/>
    </dgm:pt>
    <dgm:pt modelId="{1719D184-4BDA-4438-BCFC-3C8F0189EFDE}" type="pres">
      <dgm:prSet presAssocID="{38B411DE-4B5E-4B7B-8930-D6C1F48E34F0}" presName="level2Shape" presStyleLbl="node3" presStyleIdx="0" presStyleCnt="1" custLinFactNeighborY="-7097"/>
      <dgm:spPr/>
      <dgm:t>
        <a:bodyPr/>
        <a:lstStyle/>
        <a:p>
          <a:endParaRPr lang="fr-BE"/>
        </a:p>
      </dgm:t>
    </dgm:pt>
    <dgm:pt modelId="{87D81BB3-A358-4DD2-BFA3-25700280D231}" type="pres">
      <dgm:prSet presAssocID="{38B411DE-4B5E-4B7B-8930-D6C1F48E34F0}" presName="hierChild3" presStyleCnt="0"/>
      <dgm:spPr/>
    </dgm:pt>
    <dgm:pt modelId="{10FA042D-5615-4BF9-958C-81FFB5A6DD35}" type="pres">
      <dgm:prSet presAssocID="{8EAB2EAF-293E-4BF8-B15C-04C4020C711D}" presName="Name19" presStyleLbl="parChTrans1D4" presStyleIdx="0" presStyleCnt="4"/>
      <dgm:spPr/>
      <dgm:t>
        <a:bodyPr/>
        <a:lstStyle/>
        <a:p>
          <a:endParaRPr lang="fr-BE"/>
        </a:p>
      </dgm:t>
    </dgm:pt>
    <dgm:pt modelId="{68128852-1A94-46BF-986E-52DDA8CBD552}" type="pres">
      <dgm:prSet presAssocID="{F430EE30-5580-4F71-8518-C178E57E206D}" presName="Name21" presStyleCnt="0"/>
      <dgm:spPr/>
    </dgm:pt>
    <dgm:pt modelId="{69F70529-B724-4F85-8AAE-BA0FB5B39E22}" type="pres">
      <dgm:prSet presAssocID="{F430EE30-5580-4F71-8518-C178E57E206D}" presName="level2Shape" presStyleLbl="node4" presStyleIdx="0" presStyleCnt="4" custLinFactNeighborX="-3512" custLinFactNeighborY="-7176"/>
      <dgm:spPr/>
      <dgm:t>
        <a:bodyPr/>
        <a:lstStyle/>
        <a:p>
          <a:endParaRPr lang="en-US"/>
        </a:p>
      </dgm:t>
    </dgm:pt>
    <dgm:pt modelId="{A5AB88D3-5F22-4E42-8A3C-08F45849A1CF}" type="pres">
      <dgm:prSet presAssocID="{F430EE30-5580-4F71-8518-C178E57E206D}" presName="hierChild3" presStyleCnt="0"/>
      <dgm:spPr/>
    </dgm:pt>
    <dgm:pt modelId="{16DB20CB-D959-404A-86D4-DBD9F03D41C8}" type="pres">
      <dgm:prSet presAssocID="{B7D6A699-EE8D-44A7-B75B-34C841BCA3B8}" presName="Name19" presStyleLbl="parChTrans1D4" presStyleIdx="1" presStyleCnt="4"/>
      <dgm:spPr/>
      <dgm:t>
        <a:bodyPr/>
        <a:lstStyle/>
        <a:p>
          <a:endParaRPr lang="fr-BE"/>
        </a:p>
      </dgm:t>
    </dgm:pt>
    <dgm:pt modelId="{5479D8CD-E0C4-4DF4-965C-69F44E106FAB}" type="pres">
      <dgm:prSet presAssocID="{10BCECCC-3286-41B1-BE04-C771606F7820}" presName="Name21" presStyleCnt="0"/>
      <dgm:spPr/>
    </dgm:pt>
    <dgm:pt modelId="{0C15A292-2059-4B9C-9C47-E66478AFF3EC}" type="pres">
      <dgm:prSet presAssocID="{10BCECCC-3286-41B1-BE04-C771606F7820}" presName="level2Shape" presStyleLbl="node4" presStyleIdx="1" presStyleCnt="4" custLinFactNeighborX="-3512" custLinFactNeighborY="-7176"/>
      <dgm:spPr/>
      <dgm:t>
        <a:bodyPr/>
        <a:lstStyle/>
        <a:p>
          <a:endParaRPr lang="fr-BE"/>
        </a:p>
      </dgm:t>
    </dgm:pt>
    <dgm:pt modelId="{831469DF-BC44-4131-848A-A8B29B0AA5C7}" type="pres">
      <dgm:prSet presAssocID="{10BCECCC-3286-41B1-BE04-C771606F7820}" presName="hierChild3" presStyleCnt="0"/>
      <dgm:spPr/>
    </dgm:pt>
    <dgm:pt modelId="{040AE0B6-74FA-4EA9-BB98-39A17B3C414B}" type="pres">
      <dgm:prSet presAssocID="{E3046455-3174-4E7D-81DB-C305D1125A45}" presName="Name19" presStyleLbl="parChTrans1D4" presStyleIdx="2" presStyleCnt="4"/>
      <dgm:spPr/>
      <dgm:t>
        <a:bodyPr/>
        <a:lstStyle/>
        <a:p>
          <a:endParaRPr lang="fr-BE"/>
        </a:p>
      </dgm:t>
    </dgm:pt>
    <dgm:pt modelId="{19A1C920-E555-45AD-AC9F-346DBA47834F}" type="pres">
      <dgm:prSet presAssocID="{5F2AE96D-6AA0-4924-A53B-2425DDED6264}" presName="Name21" presStyleCnt="0"/>
      <dgm:spPr/>
    </dgm:pt>
    <dgm:pt modelId="{DA09A7DB-7503-4C8C-93E2-88A6921B7EEA}" type="pres">
      <dgm:prSet presAssocID="{5F2AE96D-6AA0-4924-A53B-2425DDED6264}" presName="level2Shape" presStyleLbl="node4" presStyleIdx="2" presStyleCnt="4" custLinFactNeighborX="-3512" custLinFactNeighborY="-7176"/>
      <dgm:spPr/>
      <dgm:t>
        <a:bodyPr/>
        <a:lstStyle/>
        <a:p>
          <a:endParaRPr lang="fr-BE"/>
        </a:p>
      </dgm:t>
    </dgm:pt>
    <dgm:pt modelId="{9D9C7E91-4374-4874-9F63-A9226241D523}" type="pres">
      <dgm:prSet presAssocID="{5F2AE96D-6AA0-4924-A53B-2425DDED6264}" presName="hierChild3" presStyleCnt="0"/>
      <dgm:spPr/>
    </dgm:pt>
    <dgm:pt modelId="{CB131D3F-5060-48D1-BCD5-E503DCC482AE}" type="pres">
      <dgm:prSet presAssocID="{F7CFAA3F-3ECE-4546-92EE-B235278F1C15}" presName="Name19" presStyleLbl="parChTrans1D4" presStyleIdx="3" presStyleCnt="4"/>
      <dgm:spPr/>
      <dgm:t>
        <a:bodyPr/>
        <a:lstStyle/>
        <a:p>
          <a:endParaRPr lang="fr-BE"/>
        </a:p>
      </dgm:t>
    </dgm:pt>
    <dgm:pt modelId="{7137467F-8AC4-4131-97C6-D48AA837876B}" type="pres">
      <dgm:prSet presAssocID="{D5877657-DD1C-4DF1-9C8B-74C149441555}" presName="Name21" presStyleCnt="0"/>
      <dgm:spPr/>
    </dgm:pt>
    <dgm:pt modelId="{ED81BA74-ED83-4275-917A-DA21C4B264F1}" type="pres">
      <dgm:prSet presAssocID="{D5877657-DD1C-4DF1-9C8B-74C149441555}" presName="level2Shape" presStyleLbl="node4" presStyleIdx="3" presStyleCnt="4" custLinFactNeighborX="-3512" custLinFactNeighborY="-7176"/>
      <dgm:spPr/>
      <dgm:t>
        <a:bodyPr/>
        <a:lstStyle/>
        <a:p>
          <a:endParaRPr lang="fr-BE"/>
        </a:p>
      </dgm:t>
    </dgm:pt>
    <dgm:pt modelId="{64C9E638-BE39-4BE4-AE91-D70D6DD27F39}" type="pres">
      <dgm:prSet presAssocID="{D5877657-DD1C-4DF1-9C8B-74C149441555}" presName="hierChild3" presStyleCnt="0"/>
      <dgm:spPr/>
    </dgm:pt>
    <dgm:pt modelId="{57620202-8132-447B-BCC2-AD079B766F0D}" type="pres">
      <dgm:prSet presAssocID="{A317CABF-C4D3-4E46-8CB2-F1BF8C0DDA94}" presName="bgShapesFlow" presStyleCnt="0"/>
      <dgm:spPr/>
    </dgm:pt>
  </dgm:ptLst>
  <dgm:cxnLst>
    <dgm:cxn modelId="{BA1711C6-F7C1-47B3-85DA-41D052D91703}" srcId="{38B411DE-4B5E-4B7B-8930-D6C1F48E34F0}" destId="{F430EE30-5580-4F71-8518-C178E57E206D}" srcOrd="0" destOrd="0" parTransId="{8EAB2EAF-293E-4BF8-B15C-04C4020C711D}" sibTransId="{B517E046-FDC5-4868-BFD0-BF88BB8ADA5F}"/>
    <dgm:cxn modelId="{A78209BB-BB7B-43F8-9F8A-EBF14B15E2C9}" type="presOf" srcId="{5F2AE96D-6AA0-4924-A53B-2425DDED6264}" destId="{DA09A7DB-7503-4C8C-93E2-88A6921B7EEA}" srcOrd="0" destOrd="0" presId="urn:microsoft.com/office/officeart/2005/8/layout/hierarchy6"/>
    <dgm:cxn modelId="{73A3FC73-3C79-4FD3-8981-D34373B86DC8}" type="presOf" srcId="{E3046455-3174-4E7D-81DB-C305D1125A45}" destId="{040AE0B6-74FA-4EA9-BB98-39A17B3C414B}" srcOrd="0" destOrd="0" presId="urn:microsoft.com/office/officeart/2005/8/layout/hierarchy6"/>
    <dgm:cxn modelId="{9152B45A-6D3A-4C63-9F05-F66C49B172D0}" type="presOf" srcId="{96D8B4D9-92FF-4D1C-8111-B74FCEAD93D0}" destId="{EFBDBDBB-F016-42CB-9185-D17AE18730A2}" srcOrd="0" destOrd="0" presId="urn:microsoft.com/office/officeart/2005/8/layout/hierarchy6"/>
    <dgm:cxn modelId="{665D412B-43F9-44E8-8055-5D0061312806}" type="presOf" srcId="{D5877657-DD1C-4DF1-9C8B-74C149441555}" destId="{ED81BA74-ED83-4275-917A-DA21C4B264F1}" srcOrd="0" destOrd="0" presId="urn:microsoft.com/office/officeart/2005/8/layout/hierarchy6"/>
    <dgm:cxn modelId="{83615076-2CB6-4B34-97FB-3DE77559D381}" type="presOf" srcId="{A317CABF-C4D3-4E46-8CB2-F1BF8C0DDA94}" destId="{604BF32C-DEF7-4466-8382-C91F28728D50}" srcOrd="0" destOrd="0" presId="urn:microsoft.com/office/officeart/2005/8/layout/hierarchy6"/>
    <dgm:cxn modelId="{74C09B2B-C49D-443D-A64B-6E9EC157AC05}" srcId="{38B411DE-4B5E-4B7B-8930-D6C1F48E34F0}" destId="{10BCECCC-3286-41B1-BE04-C771606F7820}" srcOrd="1" destOrd="0" parTransId="{B7D6A699-EE8D-44A7-B75B-34C841BCA3B8}" sibTransId="{D8DACB58-054E-4FCA-8191-9AD2432E5A87}"/>
    <dgm:cxn modelId="{85970516-D158-4413-97AC-8933BFF15FBD}" srcId="{38B411DE-4B5E-4B7B-8930-D6C1F48E34F0}" destId="{5F2AE96D-6AA0-4924-A53B-2425DDED6264}" srcOrd="2" destOrd="0" parTransId="{E3046455-3174-4E7D-81DB-C305D1125A45}" sibTransId="{02032209-A947-4267-B9BC-2023FE66DEF3}"/>
    <dgm:cxn modelId="{7D9D91CB-04A2-42DB-894D-F5715719E160}" type="presOf" srcId="{AF21F6B1-F4B5-49AB-AA90-887358530BF3}" destId="{FC62007E-0289-41CD-808B-B2867874EBE1}" srcOrd="0" destOrd="0" presId="urn:microsoft.com/office/officeart/2005/8/layout/hierarchy6"/>
    <dgm:cxn modelId="{395E51CB-9A29-4A66-8E6A-D52FDB8913E5}" type="presOf" srcId="{B7D6A699-EE8D-44A7-B75B-34C841BCA3B8}" destId="{16DB20CB-D959-404A-86D4-DBD9F03D41C8}" srcOrd="0" destOrd="0" presId="urn:microsoft.com/office/officeart/2005/8/layout/hierarchy6"/>
    <dgm:cxn modelId="{812FD009-2662-4435-9523-B08E91C46480}" type="presOf" srcId="{36C890F9-09F1-4E78-8C45-63FE13A49FCE}" destId="{E753885E-5E29-4AA1-97C6-E523B79A20E0}" srcOrd="0" destOrd="0" presId="urn:microsoft.com/office/officeart/2005/8/layout/hierarchy6"/>
    <dgm:cxn modelId="{9C847E0F-9D74-48F0-B36E-CE4F1F205DC4}" type="presOf" srcId="{38B411DE-4B5E-4B7B-8930-D6C1F48E34F0}" destId="{1719D184-4BDA-4438-BCFC-3C8F0189EFDE}" srcOrd="0" destOrd="0" presId="urn:microsoft.com/office/officeart/2005/8/layout/hierarchy6"/>
    <dgm:cxn modelId="{9CBE856D-FEC7-4391-BE5F-FF0A8A06FC17}" type="presOf" srcId="{F430EE30-5580-4F71-8518-C178E57E206D}" destId="{69F70529-B724-4F85-8AAE-BA0FB5B39E22}" srcOrd="0" destOrd="0" presId="urn:microsoft.com/office/officeart/2005/8/layout/hierarchy6"/>
    <dgm:cxn modelId="{29D448B6-3171-44EA-8497-8C788FE2CE05}" srcId="{96D8B4D9-92FF-4D1C-8111-B74FCEAD93D0}" destId="{AF21F6B1-F4B5-49AB-AA90-887358530BF3}" srcOrd="0" destOrd="0" parTransId="{36C890F9-09F1-4E78-8C45-63FE13A49FCE}" sibTransId="{BBA71D42-7F51-481E-ABE0-20A25BF91406}"/>
    <dgm:cxn modelId="{5AACEA0F-0392-4FCE-BDDB-ED903C9EE4CC}" type="presOf" srcId="{F7CFAA3F-3ECE-4546-92EE-B235278F1C15}" destId="{CB131D3F-5060-48D1-BCD5-E503DCC482AE}" srcOrd="0" destOrd="0" presId="urn:microsoft.com/office/officeart/2005/8/layout/hierarchy6"/>
    <dgm:cxn modelId="{8172E3DD-15EF-49DD-BD74-87E7CCA52130}" srcId="{A317CABF-C4D3-4E46-8CB2-F1BF8C0DDA94}" destId="{96D8B4D9-92FF-4D1C-8111-B74FCEAD93D0}" srcOrd="0" destOrd="0" parTransId="{87D37558-7AA3-40EE-897D-AC94FFD5C4C6}" sibTransId="{F7F5AE2F-164C-4CBD-B1F1-34D03D93B765}"/>
    <dgm:cxn modelId="{643A6C9F-EC78-453A-82D7-A52EDF99B236}" type="presOf" srcId="{10BCECCC-3286-41B1-BE04-C771606F7820}" destId="{0C15A292-2059-4B9C-9C47-E66478AFF3EC}" srcOrd="0" destOrd="0" presId="urn:microsoft.com/office/officeart/2005/8/layout/hierarchy6"/>
    <dgm:cxn modelId="{C12819EF-AE26-4267-933A-E40223B8A5CC}" srcId="{AF21F6B1-F4B5-49AB-AA90-887358530BF3}" destId="{38B411DE-4B5E-4B7B-8930-D6C1F48E34F0}" srcOrd="0" destOrd="0" parTransId="{8931F1E0-7628-4BEB-84A4-BC1CEF98712D}" sibTransId="{40032254-4C80-4E86-82B3-8A87108DAC90}"/>
    <dgm:cxn modelId="{51A93A20-6931-422B-B540-759746CFD7B8}" type="presOf" srcId="{8931F1E0-7628-4BEB-84A4-BC1CEF98712D}" destId="{2ABDDC3B-0E3F-4094-B2A0-81DDA2235859}" srcOrd="0" destOrd="0" presId="urn:microsoft.com/office/officeart/2005/8/layout/hierarchy6"/>
    <dgm:cxn modelId="{DD08DB62-05FD-4EF9-A595-130BCDC94702}" type="presOf" srcId="{8EAB2EAF-293E-4BF8-B15C-04C4020C711D}" destId="{10FA042D-5615-4BF9-958C-81FFB5A6DD35}" srcOrd="0" destOrd="0" presId="urn:microsoft.com/office/officeart/2005/8/layout/hierarchy6"/>
    <dgm:cxn modelId="{11453AD5-D6AE-4645-90E2-52428AD3390E}" srcId="{38B411DE-4B5E-4B7B-8930-D6C1F48E34F0}" destId="{D5877657-DD1C-4DF1-9C8B-74C149441555}" srcOrd="3" destOrd="0" parTransId="{F7CFAA3F-3ECE-4546-92EE-B235278F1C15}" sibTransId="{0F035546-D055-415A-A591-2F4BEE411E46}"/>
    <dgm:cxn modelId="{95711B86-BDDF-44A4-8057-73CAF4CB2392}" type="presParOf" srcId="{604BF32C-DEF7-4466-8382-C91F28728D50}" destId="{289A5DB4-DE7B-434B-BADD-FD6629BAE3DF}" srcOrd="0" destOrd="0" presId="urn:microsoft.com/office/officeart/2005/8/layout/hierarchy6"/>
    <dgm:cxn modelId="{63EF6676-34A6-4B64-B693-F652320450F3}" type="presParOf" srcId="{289A5DB4-DE7B-434B-BADD-FD6629BAE3DF}" destId="{AACED06D-AD31-47F4-8948-873838845214}" srcOrd="0" destOrd="0" presId="urn:microsoft.com/office/officeart/2005/8/layout/hierarchy6"/>
    <dgm:cxn modelId="{ACDF6D60-8226-41AF-ACF8-CA1E6DE76041}" type="presParOf" srcId="{AACED06D-AD31-47F4-8948-873838845214}" destId="{A84C74B8-D5F8-4C63-B6AE-C740EC012BCD}" srcOrd="0" destOrd="0" presId="urn:microsoft.com/office/officeart/2005/8/layout/hierarchy6"/>
    <dgm:cxn modelId="{857C6477-3EFA-445C-B762-F744D9E770BF}" type="presParOf" srcId="{A84C74B8-D5F8-4C63-B6AE-C740EC012BCD}" destId="{EFBDBDBB-F016-42CB-9185-D17AE18730A2}" srcOrd="0" destOrd="0" presId="urn:microsoft.com/office/officeart/2005/8/layout/hierarchy6"/>
    <dgm:cxn modelId="{17CD9FC9-ECC8-42A6-A7EF-D0AC06E751EE}" type="presParOf" srcId="{A84C74B8-D5F8-4C63-B6AE-C740EC012BCD}" destId="{87C704E9-22F4-4374-96C3-69F5CAD1DB1C}" srcOrd="1" destOrd="0" presId="urn:microsoft.com/office/officeart/2005/8/layout/hierarchy6"/>
    <dgm:cxn modelId="{D0591561-F735-4BC2-83D5-FA454F8EAD73}" type="presParOf" srcId="{87C704E9-22F4-4374-96C3-69F5CAD1DB1C}" destId="{E753885E-5E29-4AA1-97C6-E523B79A20E0}" srcOrd="0" destOrd="0" presId="urn:microsoft.com/office/officeart/2005/8/layout/hierarchy6"/>
    <dgm:cxn modelId="{A2762A75-F0D6-4A7E-9F2A-3FEB4486D529}" type="presParOf" srcId="{87C704E9-22F4-4374-96C3-69F5CAD1DB1C}" destId="{F199B688-71AA-46D0-8335-ADF92C47C0DE}" srcOrd="1" destOrd="0" presId="urn:microsoft.com/office/officeart/2005/8/layout/hierarchy6"/>
    <dgm:cxn modelId="{A47C2E10-7580-4AF8-94B6-89213FB7468A}" type="presParOf" srcId="{F199B688-71AA-46D0-8335-ADF92C47C0DE}" destId="{FC62007E-0289-41CD-808B-B2867874EBE1}" srcOrd="0" destOrd="0" presId="urn:microsoft.com/office/officeart/2005/8/layout/hierarchy6"/>
    <dgm:cxn modelId="{AD11AD6F-E6B4-46CE-BA4B-3866CA6D6ADA}" type="presParOf" srcId="{F199B688-71AA-46D0-8335-ADF92C47C0DE}" destId="{17BB4D9A-058A-49FF-9C88-03AE3DFD27D8}" srcOrd="1" destOrd="0" presId="urn:microsoft.com/office/officeart/2005/8/layout/hierarchy6"/>
    <dgm:cxn modelId="{B84DE25F-5A1B-467D-A358-B08AA25022CC}" type="presParOf" srcId="{17BB4D9A-058A-49FF-9C88-03AE3DFD27D8}" destId="{2ABDDC3B-0E3F-4094-B2A0-81DDA2235859}" srcOrd="0" destOrd="0" presId="urn:microsoft.com/office/officeart/2005/8/layout/hierarchy6"/>
    <dgm:cxn modelId="{8D7C801B-C815-4860-A20C-A4493F1931A9}" type="presParOf" srcId="{17BB4D9A-058A-49FF-9C88-03AE3DFD27D8}" destId="{46DB721C-FC66-4A6D-B0C7-4838A570E708}" srcOrd="1" destOrd="0" presId="urn:microsoft.com/office/officeart/2005/8/layout/hierarchy6"/>
    <dgm:cxn modelId="{0482FDB7-422B-4E7C-9A25-67D6E62FCE4B}" type="presParOf" srcId="{46DB721C-FC66-4A6D-B0C7-4838A570E708}" destId="{1719D184-4BDA-4438-BCFC-3C8F0189EFDE}" srcOrd="0" destOrd="0" presId="urn:microsoft.com/office/officeart/2005/8/layout/hierarchy6"/>
    <dgm:cxn modelId="{BB2AD326-2EFA-46FA-AAD3-8FDDD9099346}" type="presParOf" srcId="{46DB721C-FC66-4A6D-B0C7-4838A570E708}" destId="{87D81BB3-A358-4DD2-BFA3-25700280D231}" srcOrd="1" destOrd="0" presId="urn:microsoft.com/office/officeart/2005/8/layout/hierarchy6"/>
    <dgm:cxn modelId="{6A371DCE-CAF6-4EEB-AEAE-94B6D48786E7}" type="presParOf" srcId="{87D81BB3-A358-4DD2-BFA3-25700280D231}" destId="{10FA042D-5615-4BF9-958C-81FFB5A6DD35}" srcOrd="0" destOrd="0" presId="urn:microsoft.com/office/officeart/2005/8/layout/hierarchy6"/>
    <dgm:cxn modelId="{E38E2BA5-EB27-4F52-8477-90278815EB99}" type="presParOf" srcId="{87D81BB3-A358-4DD2-BFA3-25700280D231}" destId="{68128852-1A94-46BF-986E-52DDA8CBD552}" srcOrd="1" destOrd="0" presId="urn:microsoft.com/office/officeart/2005/8/layout/hierarchy6"/>
    <dgm:cxn modelId="{C3182CC0-5D92-45B6-9867-E64C5A80E0DC}" type="presParOf" srcId="{68128852-1A94-46BF-986E-52DDA8CBD552}" destId="{69F70529-B724-4F85-8AAE-BA0FB5B39E22}" srcOrd="0" destOrd="0" presId="urn:microsoft.com/office/officeart/2005/8/layout/hierarchy6"/>
    <dgm:cxn modelId="{8686B71A-73A1-4A44-BE58-6DCCA4E8837E}" type="presParOf" srcId="{68128852-1A94-46BF-986E-52DDA8CBD552}" destId="{A5AB88D3-5F22-4E42-8A3C-08F45849A1CF}" srcOrd="1" destOrd="0" presId="urn:microsoft.com/office/officeart/2005/8/layout/hierarchy6"/>
    <dgm:cxn modelId="{1D755915-91F6-4337-8E0B-A919C7CB5DC7}" type="presParOf" srcId="{87D81BB3-A358-4DD2-BFA3-25700280D231}" destId="{16DB20CB-D959-404A-86D4-DBD9F03D41C8}" srcOrd="2" destOrd="0" presId="urn:microsoft.com/office/officeart/2005/8/layout/hierarchy6"/>
    <dgm:cxn modelId="{4B188D30-FBBA-46FA-A62A-7D5B2182F388}" type="presParOf" srcId="{87D81BB3-A358-4DD2-BFA3-25700280D231}" destId="{5479D8CD-E0C4-4DF4-965C-69F44E106FAB}" srcOrd="3" destOrd="0" presId="urn:microsoft.com/office/officeart/2005/8/layout/hierarchy6"/>
    <dgm:cxn modelId="{7B9F6E4A-676B-4FED-82AC-ABE210C0B053}" type="presParOf" srcId="{5479D8CD-E0C4-4DF4-965C-69F44E106FAB}" destId="{0C15A292-2059-4B9C-9C47-E66478AFF3EC}" srcOrd="0" destOrd="0" presId="urn:microsoft.com/office/officeart/2005/8/layout/hierarchy6"/>
    <dgm:cxn modelId="{A73D01B3-8A17-401A-936A-3CB9C5D3595E}" type="presParOf" srcId="{5479D8CD-E0C4-4DF4-965C-69F44E106FAB}" destId="{831469DF-BC44-4131-848A-A8B29B0AA5C7}" srcOrd="1" destOrd="0" presId="urn:microsoft.com/office/officeart/2005/8/layout/hierarchy6"/>
    <dgm:cxn modelId="{D73D94FD-C140-4324-8F20-092528ECC747}" type="presParOf" srcId="{87D81BB3-A358-4DD2-BFA3-25700280D231}" destId="{040AE0B6-74FA-4EA9-BB98-39A17B3C414B}" srcOrd="4" destOrd="0" presId="urn:microsoft.com/office/officeart/2005/8/layout/hierarchy6"/>
    <dgm:cxn modelId="{E5DDB7EC-51CD-4BE3-A3B9-B87F2D8B99DF}" type="presParOf" srcId="{87D81BB3-A358-4DD2-BFA3-25700280D231}" destId="{19A1C920-E555-45AD-AC9F-346DBA47834F}" srcOrd="5" destOrd="0" presId="urn:microsoft.com/office/officeart/2005/8/layout/hierarchy6"/>
    <dgm:cxn modelId="{0F5DB6AB-F1DF-48DE-8508-06BB8D2627C4}" type="presParOf" srcId="{19A1C920-E555-45AD-AC9F-346DBA47834F}" destId="{DA09A7DB-7503-4C8C-93E2-88A6921B7EEA}" srcOrd="0" destOrd="0" presId="urn:microsoft.com/office/officeart/2005/8/layout/hierarchy6"/>
    <dgm:cxn modelId="{6347AA24-4483-4A84-8B8C-2614BE8DE541}" type="presParOf" srcId="{19A1C920-E555-45AD-AC9F-346DBA47834F}" destId="{9D9C7E91-4374-4874-9F63-A9226241D523}" srcOrd="1" destOrd="0" presId="urn:microsoft.com/office/officeart/2005/8/layout/hierarchy6"/>
    <dgm:cxn modelId="{E55A2DD9-E8CD-43E5-A84E-A17D0ADE2314}" type="presParOf" srcId="{87D81BB3-A358-4DD2-BFA3-25700280D231}" destId="{CB131D3F-5060-48D1-BCD5-E503DCC482AE}" srcOrd="6" destOrd="0" presId="urn:microsoft.com/office/officeart/2005/8/layout/hierarchy6"/>
    <dgm:cxn modelId="{79028D67-52B3-4FFD-8737-E988DE58D229}" type="presParOf" srcId="{87D81BB3-A358-4DD2-BFA3-25700280D231}" destId="{7137467F-8AC4-4131-97C6-D48AA837876B}" srcOrd="7" destOrd="0" presId="urn:microsoft.com/office/officeart/2005/8/layout/hierarchy6"/>
    <dgm:cxn modelId="{1D3C43BB-F96F-4840-B878-AC2B53F52A31}" type="presParOf" srcId="{7137467F-8AC4-4131-97C6-D48AA837876B}" destId="{ED81BA74-ED83-4275-917A-DA21C4B264F1}" srcOrd="0" destOrd="0" presId="urn:microsoft.com/office/officeart/2005/8/layout/hierarchy6"/>
    <dgm:cxn modelId="{9EA04236-46B0-4EE1-95B9-25D19251CF00}" type="presParOf" srcId="{7137467F-8AC4-4131-97C6-D48AA837876B}" destId="{64C9E638-BE39-4BE4-AE91-D70D6DD27F39}" srcOrd="1" destOrd="0" presId="urn:microsoft.com/office/officeart/2005/8/layout/hierarchy6"/>
    <dgm:cxn modelId="{E6A1E819-8F3B-4F33-BFEA-BB706C25751B}" type="presParOf" srcId="{604BF32C-DEF7-4466-8382-C91F28728D50}" destId="{57620202-8132-447B-BCC2-AD079B766F0D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BDBDBB-F016-42CB-9185-D17AE18730A2}">
      <dsp:nvSpPr>
        <dsp:cNvPr id="0" name=""/>
        <dsp:cNvSpPr/>
      </dsp:nvSpPr>
      <dsp:spPr>
        <a:xfrm>
          <a:off x="2639614" y="155690"/>
          <a:ext cx="1536851" cy="926338"/>
        </a:xfrm>
        <a:prstGeom prst="roundRect">
          <a:avLst>
            <a:gd name="adj" fmla="val 10000"/>
          </a:avLst>
        </a:prstGeom>
        <a:solidFill>
          <a:srgbClr val="0070C0"/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Regering</a:t>
          </a:r>
          <a:endParaRPr lang="nl-BE" sz="1600" kern="1200" dirty="0"/>
        </a:p>
      </dsp:txBody>
      <dsp:txXfrm>
        <a:off x="2666746" y="182822"/>
        <a:ext cx="1482587" cy="872074"/>
      </dsp:txXfrm>
    </dsp:sp>
    <dsp:sp modelId="{E753885E-5E29-4AA1-97C6-E523B79A20E0}">
      <dsp:nvSpPr>
        <dsp:cNvPr id="0" name=""/>
        <dsp:cNvSpPr/>
      </dsp:nvSpPr>
      <dsp:spPr>
        <a:xfrm>
          <a:off x="3362320" y="1082029"/>
          <a:ext cx="91440" cy="37053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053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62007E-0289-41CD-808B-B2867874EBE1}">
      <dsp:nvSpPr>
        <dsp:cNvPr id="0" name=""/>
        <dsp:cNvSpPr/>
      </dsp:nvSpPr>
      <dsp:spPr>
        <a:xfrm>
          <a:off x="2713285" y="1452565"/>
          <a:ext cx="1389508" cy="926338"/>
        </a:xfrm>
        <a:prstGeom prst="roundRect">
          <a:avLst>
            <a:gd name="adj" fmla="val 10000"/>
          </a:avLst>
        </a:prstGeom>
        <a:solidFill>
          <a:srgbClr val="0070C0"/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nl-BE" sz="1600" kern="1200" dirty="0" smtClean="0"/>
            <a:t>G-Cloud Strategic Board</a:t>
          </a:r>
        </a:p>
      </dsp:txBody>
      <dsp:txXfrm>
        <a:off x="2740417" y="1479697"/>
        <a:ext cx="1335244" cy="872074"/>
      </dsp:txXfrm>
    </dsp:sp>
    <dsp:sp modelId="{2ABDDC3B-0E3F-4094-B2A0-81DDA2235859}">
      <dsp:nvSpPr>
        <dsp:cNvPr id="0" name=""/>
        <dsp:cNvSpPr/>
      </dsp:nvSpPr>
      <dsp:spPr>
        <a:xfrm>
          <a:off x="3362320" y="2378904"/>
          <a:ext cx="91440" cy="30479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0479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19D184-4BDA-4438-BCFC-3C8F0189EFDE}">
      <dsp:nvSpPr>
        <dsp:cNvPr id="0" name=""/>
        <dsp:cNvSpPr/>
      </dsp:nvSpPr>
      <dsp:spPr>
        <a:xfrm>
          <a:off x="2713285" y="2683697"/>
          <a:ext cx="1389508" cy="926338"/>
        </a:xfrm>
        <a:prstGeom prst="roundRect">
          <a:avLst>
            <a:gd name="adj" fmla="val 10000"/>
          </a:avLst>
        </a:prstGeom>
        <a:solidFill>
          <a:srgbClr val="0070C0"/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G-Cloud Operations &amp; </a:t>
          </a:r>
          <a:r>
            <a:rPr lang="en-GB" sz="1600" kern="1200" noProof="0" dirty="0" smtClean="0"/>
            <a:t>Programme </a:t>
          </a:r>
          <a:r>
            <a:rPr lang="nl-BE" sz="1600" kern="1200" dirty="0" smtClean="0"/>
            <a:t>Board</a:t>
          </a:r>
          <a:endParaRPr lang="nl-BE" sz="1600" kern="1200" dirty="0"/>
        </a:p>
      </dsp:txBody>
      <dsp:txXfrm>
        <a:off x="2740417" y="2710829"/>
        <a:ext cx="1335244" cy="872074"/>
      </dsp:txXfrm>
    </dsp:sp>
    <dsp:sp modelId="{10FA042D-5615-4BF9-958C-81FFB5A6DD35}">
      <dsp:nvSpPr>
        <dsp:cNvPr id="0" name=""/>
        <dsp:cNvSpPr/>
      </dsp:nvSpPr>
      <dsp:spPr>
        <a:xfrm>
          <a:off x="694754" y="3610036"/>
          <a:ext cx="2713285" cy="369803"/>
        </a:xfrm>
        <a:custGeom>
          <a:avLst/>
          <a:gdLst/>
          <a:ahLst/>
          <a:cxnLst/>
          <a:rect l="0" t="0" r="0" b="0"/>
          <a:pathLst>
            <a:path>
              <a:moveTo>
                <a:pt x="2713285" y="0"/>
              </a:moveTo>
              <a:lnTo>
                <a:pt x="2713285" y="184901"/>
              </a:lnTo>
              <a:lnTo>
                <a:pt x="0" y="184901"/>
              </a:lnTo>
              <a:lnTo>
                <a:pt x="0" y="3698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F70529-B724-4F85-8AAE-BA0FB5B39E22}">
      <dsp:nvSpPr>
        <dsp:cNvPr id="0" name=""/>
        <dsp:cNvSpPr/>
      </dsp:nvSpPr>
      <dsp:spPr>
        <a:xfrm>
          <a:off x="0" y="3979840"/>
          <a:ext cx="1389508" cy="926338"/>
        </a:xfrm>
        <a:prstGeom prst="roundRect">
          <a:avLst>
            <a:gd name="adj" fmla="val 10000"/>
          </a:avLst>
        </a:prstGeom>
        <a:solidFill>
          <a:srgbClr val="0070C0"/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FODs/PODs</a:t>
          </a:r>
          <a:r>
            <a:rPr kern="1200" dirty="0"/>
            <a:t/>
          </a:r>
          <a:br>
            <a:rPr kern="1200" dirty="0"/>
          </a:br>
          <a:r>
            <a:rPr lang="nl-BE" sz="1600" kern="1200" dirty="0" smtClean="0"/>
            <a:t>(Horizontale FOD, FOD FIN, Belnet, …)</a:t>
          </a:r>
          <a:endParaRPr lang="nl-BE" sz="1600" kern="1200" dirty="0"/>
        </a:p>
      </dsp:txBody>
      <dsp:txXfrm>
        <a:off x="27132" y="4006972"/>
        <a:ext cx="1335244" cy="872074"/>
      </dsp:txXfrm>
    </dsp:sp>
    <dsp:sp modelId="{16DB20CB-D959-404A-86D4-DBD9F03D41C8}">
      <dsp:nvSpPr>
        <dsp:cNvPr id="0" name=""/>
        <dsp:cNvSpPr/>
      </dsp:nvSpPr>
      <dsp:spPr>
        <a:xfrm>
          <a:off x="2456059" y="3610036"/>
          <a:ext cx="951980" cy="369803"/>
        </a:xfrm>
        <a:custGeom>
          <a:avLst/>
          <a:gdLst/>
          <a:ahLst/>
          <a:cxnLst/>
          <a:rect l="0" t="0" r="0" b="0"/>
          <a:pathLst>
            <a:path>
              <a:moveTo>
                <a:pt x="951980" y="0"/>
              </a:moveTo>
              <a:lnTo>
                <a:pt x="951980" y="184901"/>
              </a:lnTo>
              <a:lnTo>
                <a:pt x="0" y="184901"/>
              </a:lnTo>
              <a:lnTo>
                <a:pt x="0" y="3698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15A292-2059-4B9C-9C47-E66478AFF3EC}">
      <dsp:nvSpPr>
        <dsp:cNvPr id="0" name=""/>
        <dsp:cNvSpPr/>
      </dsp:nvSpPr>
      <dsp:spPr>
        <a:xfrm>
          <a:off x="1761305" y="3979840"/>
          <a:ext cx="1389508" cy="926338"/>
        </a:xfrm>
        <a:prstGeom prst="roundRect">
          <a:avLst>
            <a:gd name="adj" fmla="val 10000"/>
          </a:avLst>
        </a:prstGeom>
        <a:solidFill>
          <a:srgbClr val="0070C0"/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OISZ/ION (KSZ, ...)</a:t>
          </a:r>
          <a:endParaRPr lang="nl-BE" sz="1600" kern="1200" dirty="0"/>
        </a:p>
      </dsp:txBody>
      <dsp:txXfrm>
        <a:off x="1788437" y="4006972"/>
        <a:ext cx="1335244" cy="872074"/>
      </dsp:txXfrm>
    </dsp:sp>
    <dsp:sp modelId="{040AE0B6-74FA-4EA9-BB98-39A17B3C414B}">
      <dsp:nvSpPr>
        <dsp:cNvPr id="0" name=""/>
        <dsp:cNvSpPr/>
      </dsp:nvSpPr>
      <dsp:spPr>
        <a:xfrm>
          <a:off x="3408040" y="3610036"/>
          <a:ext cx="854380" cy="369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901"/>
              </a:lnTo>
              <a:lnTo>
                <a:pt x="854380" y="184901"/>
              </a:lnTo>
              <a:lnTo>
                <a:pt x="854380" y="3698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09A7DB-7503-4C8C-93E2-88A6921B7EEA}">
      <dsp:nvSpPr>
        <dsp:cNvPr id="0" name=""/>
        <dsp:cNvSpPr/>
      </dsp:nvSpPr>
      <dsp:spPr>
        <a:xfrm>
          <a:off x="3567666" y="3979840"/>
          <a:ext cx="1389508" cy="926338"/>
        </a:xfrm>
        <a:prstGeom prst="roundRect">
          <a:avLst>
            <a:gd name="adj" fmla="val 10000"/>
          </a:avLst>
        </a:prstGeom>
        <a:solidFill>
          <a:srgbClr val="0070C0"/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Vereniging van FODs/PODs/ ION</a:t>
          </a:r>
          <a:endParaRPr lang="nl-BE" sz="1600" kern="1200" dirty="0"/>
        </a:p>
      </dsp:txBody>
      <dsp:txXfrm>
        <a:off x="3594798" y="4006972"/>
        <a:ext cx="1335244" cy="872074"/>
      </dsp:txXfrm>
    </dsp:sp>
    <dsp:sp modelId="{CB131D3F-5060-48D1-BCD5-E503DCC482AE}">
      <dsp:nvSpPr>
        <dsp:cNvPr id="0" name=""/>
        <dsp:cNvSpPr/>
      </dsp:nvSpPr>
      <dsp:spPr>
        <a:xfrm>
          <a:off x="3408040" y="3610036"/>
          <a:ext cx="2660742" cy="3698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4901"/>
              </a:lnTo>
              <a:lnTo>
                <a:pt x="2660742" y="184901"/>
              </a:lnTo>
              <a:lnTo>
                <a:pt x="2660742" y="36980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81BA74-ED83-4275-917A-DA21C4B264F1}">
      <dsp:nvSpPr>
        <dsp:cNvPr id="0" name=""/>
        <dsp:cNvSpPr/>
      </dsp:nvSpPr>
      <dsp:spPr>
        <a:xfrm>
          <a:off x="5374027" y="3979840"/>
          <a:ext cx="1389508" cy="926338"/>
        </a:xfrm>
        <a:prstGeom prst="roundRect">
          <a:avLst>
            <a:gd name="adj" fmla="val 10000"/>
          </a:avLst>
        </a:prstGeom>
        <a:solidFill>
          <a:srgbClr val="0070C0"/>
        </a:soli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BE" sz="1600" kern="1200" dirty="0" smtClean="0"/>
            <a:t>Privé-ICT-firma’s o.l.v. FOD/OISZ/... </a:t>
          </a:r>
          <a:endParaRPr lang="nl-BE" sz="1600" kern="1200" dirty="0"/>
        </a:p>
      </dsp:txBody>
      <dsp:txXfrm>
        <a:off x="5401159" y="4006972"/>
        <a:ext cx="1335244" cy="8720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F697FC-C0F3-4367-B7C6-3B4C1A4CF56F}" type="datetimeFigureOut">
              <a:rPr lang="fr-BE" smtClean="0"/>
              <a:t>5/12/2016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01BD58-8F5E-4450-9C7F-95497C522523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54350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2FA32B-369C-4504-8A5B-3CB92B90A172}" type="datetimeFigureOut">
              <a:rPr lang="nl-BE" smtClean="0"/>
              <a:t>5/12/2016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94F1B-BE66-455F-A211-5BF8A8CC51CA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296961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6561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668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36687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1894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7305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UCC: Voice beschikbaar / mail</a:t>
            </a:r>
            <a:r>
              <a:rPr lang="nl-BE" baseline="0" dirty="0" smtClean="0"/>
              <a:t> in uitbouw (december)</a:t>
            </a:r>
          </a:p>
          <a:p>
            <a:r>
              <a:rPr lang="nl-BE" baseline="0" dirty="0" err="1" smtClean="0"/>
              <a:t>ShaD</a:t>
            </a:r>
            <a:r>
              <a:rPr lang="nl-BE" baseline="0" dirty="0" smtClean="0"/>
              <a:t>: </a:t>
            </a:r>
            <a:r>
              <a:rPr lang="nl-BE" baseline="0" dirty="0" err="1" smtClean="0"/>
              <a:t>federation</a:t>
            </a:r>
            <a:r>
              <a:rPr lang="nl-BE" baseline="0" dirty="0" smtClean="0"/>
              <a:t> beschikbaar / andere versies in uitbouw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nl-B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7192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3254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6070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BE" alt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A9BB088-1526-4C59-BA1A-1366A3F82C5D}" type="slidenum">
              <a:rPr lang="en-US" smtClean="0"/>
              <a:pPr>
                <a:defRPr/>
              </a:pPr>
              <a:t>37</a:t>
            </a:fld>
            <a:endParaRPr lang="fr-B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fr-B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14717F-F120-447C-90A1-F86FCFED418F}" type="slidenum">
              <a:rPr lang="en-US" smtClean="0"/>
              <a:pPr>
                <a:defRPr/>
              </a:pPr>
              <a:t>38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516619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39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76765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8770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995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86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6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994F1B-BE66-455F-A211-5BF8A8CC51CA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40603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907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865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D164FA4-D929-4BC1-AA33-1704434187A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254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729" y="528825"/>
            <a:ext cx="3700422" cy="20848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1366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57136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10" name="Freeform 13"/>
          <p:cNvSpPr>
            <a:spLocks/>
          </p:cNvSpPr>
          <p:nvPr/>
        </p:nvSpPr>
        <p:spPr bwMode="auto">
          <a:xfrm>
            <a:off x="5420316" y="6247389"/>
            <a:ext cx="64942" cy="66062"/>
          </a:xfrm>
          <a:custGeom>
            <a:avLst/>
            <a:gdLst>
              <a:gd name="T0" fmla="*/ 57 w 115"/>
              <a:gd name="T1" fmla="*/ 0 h 118"/>
              <a:gd name="T2" fmla="*/ 72 w 115"/>
              <a:gd name="T3" fmla="*/ 2 h 118"/>
              <a:gd name="T4" fmla="*/ 86 w 115"/>
              <a:gd name="T5" fmla="*/ 7 h 118"/>
              <a:gd name="T6" fmla="*/ 98 w 115"/>
              <a:gd name="T7" fmla="*/ 17 h 118"/>
              <a:gd name="T8" fmla="*/ 107 w 115"/>
              <a:gd name="T9" fmla="*/ 29 h 118"/>
              <a:gd name="T10" fmla="*/ 113 w 115"/>
              <a:gd name="T11" fmla="*/ 44 h 118"/>
              <a:gd name="T12" fmla="*/ 115 w 115"/>
              <a:gd name="T13" fmla="*/ 60 h 118"/>
              <a:gd name="T14" fmla="*/ 113 w 115"/>
              <a:gd name="T15" fmla="*/ 75 h 118"/>
              <a:gd name="T16" fmla="*/ 107 w 115"/>
              <a:gd name="T17" fmla="*/ 89 h 118"/>
              <a:gd name="T18" fmla="*/ 98 w 115"/>
              <a:gd name="T19" fmla="*/ 101 h 118"/>
              <a:gd name="T20" fmla="*/ 86 w 115"/>
              <a:gd name="T21" fmla="*/ 110 h 118"/>
              <a:gd name="T22" fmla="*/ 72 w 115"/>
              <a:gd name="T23" fmla="*/ 116 h 118"/>
              <a:gd name="T24" fmla="*/ 57 w 115"/>
              <a:gd name="T25" fmla="*/ 118 h 118"/>
              <a:gd name="T26" fmla="*/ 43 w 115"/>
              <a:gd name="T27" fmla="*/ 116 h 118"/>
              <a:gd name="T28" fmla="*/ 29 w 115"/>
              <a:gd name="T29" fmla="*/ 110 h 118"/>
              <a:gd name="T30" fmla="*/ 17 w 115"/>
              <a:gd name="T31" fmla="*/ 101 h 118"/>
              <a:gd name="T32" fmla="*/ 8 w 115"/>
              <a:gd name="T33" fmla="*/ 89 h 118"/>
              <a:gd name="T34" fmla="*/ 2 w 115"/>
              <a:gd name="T35" fmla="*/ 75 h 118"/>
              <a:gd name="T36" fmla="*/ 0 w 115"/>
              <a:gd name="T37" fmla="*/ 60 h 118"/>
              <a:gd name="T38" fmla="*/ 2 w 115"/>
              <a:gd name="T39" fmla="*/ 44 h 118"/>
              <a:gd name="T40" fmla="*/ 8 w 115"/>
              <a:gd name="T41" fmla="*/ 29 h 118"/>
              <a:gd name="T42" fmla="*/ 17 w 115"/>
              <a:gd name="T43" fmla="*/ 17 h 118"/>
              <a:gd name="T44" fmla="*/ 29 w 115"/>
              <a:gd name="T45" fmla="*/ 7 h 118"/>
              <a:gd name="T46" fmla="*/ 43 w 115"/>
              <a:gd name="T47" fmla="*/ 2 h 118"/>
              <a:gd name="T48" fmla="*/ 57 w 115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" h="118">
                <a:moveTo>
                  <a:pt x="57" y="0"/>
                </a:moveTo>
                <a:lnTo>
                  <a:pt x="72" y="2"/>
                </a:lnTo>
                <a:lnTo>
                  <a:pt x="86" y="7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5" y="60"/>
                </a:lnTo>
                <a:lnTo>
                  <a:pt x="113" y="75"/>
                </a:lnTo>
                <a:lnTo>
                  <a:pt x="107" y="89"/>
                </a:lnTo>
                <a:lnTo>
                  <a:pt x="98" y="101"/>
                </a:lnTo>
                <a:lnTo>
                  <a:pt x="86" y="110"/>
                </a:lnTo>
                <a:lnTo>
                  <a:pt x="72" y="116"/>
                </a:lnTo>
                <a:lnTo>
                  <a:pt x="57" y="118"/>
                </a:lnTo>
                <a:lnTo>
                  <a:pt x="43" y="116"/>
                </a:lnTo>
                <a:lnTo>
                  <a:pt x="29" y="110"/>
                </a:lnTo>
                <a:lnTo>
                  <a:pt x="17" y="101"/>
                </a:lnTo>
                <a:lnTo>
                  <a:pt x="8" y="89"/>
                </a:lnTo>
                <a:lnTo>
                  <a:pt x="2" y="75"/>
                </a:lnTo>
                <a:lnTo>
                  <a:pt x="0" y="60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29" y="7"/>
                </a:lnTo>
                <a:lnTo>
                  <a:pt x="43" y="2"/>
                </a:lnTo>
                <a:lnTo>
                  <a:pt x="57" y="0"/>
                </a:lnTo>
                <a:close/>
              </a:path>
            </a:pathLst>
          </a:custGeom>
          <a:solidFill>
            <a:srgbClr val="80FF00"/>
          </a:solidFill>
          <a:ln w="0">
            <a:solidFill>
              <a:srgbClr val="8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1" name="Freeform 15"/>
          <p:cNvSpPr>
            <a:spLocks/>
          </p:cNvSpPr>
          <p:nvPr/>
        </p:nvSpPr>
        <p:spPr bwMode="auto">
          <a:xfrm>
            <a:off x="630821" y="6237312"/>
            <a:ext cx="72780" cy="76139"/>
          </a:xfrm>
          <a:custGeom>
            <a:avLst/>
            <a:gdLst>
              <a:gd name="T0" fmla="*/ 66 w 131"/>
              <a:gd name="T1" fmla="*/ 0 h 136"/>
              <a:gd name="T2" fmla="*/ 84 w 131"/>
              <a:gd name="T3" fmla="*/ 2 h 136"/>
              <a:gd name="T4" fmla="*/ 100 w 131"/>
              <a:gd name="T5" fmla="*/ 8 h 136"/>
              <a:gd name="T6" fmla="*/ 113 w 131"/>
              <a:gd name="T7" fmla="*/ 18 h 136"/>
              <a:gd name="T8" fmla="*/ 123 w 131"/>
              <a:gd name="T9" fmla="*/ 33 h 136"/>
              <a:gd name="T10" fmla="*/ 129 w 131"/>
              <a:gd name="T11" fmla="*/ 49 h 136"/>
              <a:gd name="T12" fmla="*/ 131 w 131"/>
              <a:gd name="T13" fmla="*/ 68 h 136"/>
              <a:gd name="T14" fmla="*/ 129 w 131"/>
              <a:gd name="T15" fmla="*/ 87 h 136"/>
              <a:gd name="T16" fmla="*/ 123 w 131"/>
              <a:gd name="T17" fmla="*/ 104 h 136"/>
              <a:gd name="T18" fmla="*/ 113 w 131"/>
              <a:gd name="T19" fmla="*/ 118 h 136"/>
              <a:gd name="T20" fmla="*/ 100 w 131"/>
              <a:gd name="T21" fmla="*/ 128 h 136"/>
              <a:gd name="T22" fmla="*/ 85 w 131"/>
              <a:gd name="T23" fmla="*/ 134 h 136"/>
              <a:gd name="T24" fmla="*/ 67 w 131"/>
              <a:gd name="T25" fmla="*/ 136 h 136"/>
              <a:gd name="T26" fmla="*/ 49 w 131"/>
              <a:gd name="T27" fmla="*/ 134 h 136"/>
              <a:gd name="T28" fmla="*/ 33 w 131"/>
              <a:gd name="T29" fmla="*/ 128 h 136"/>
              <a:gd name="T30" fmla="*/ 19 w 131"/>
              <a:gd name="T31" fmla="*/ 117 h 136"/>
              <a:gd name="T32" fmla="*/ 8 w 131"/>
              <a:gd name="T33" fmla="*/ 103 h 136"/>
              <a:gd name="T34" fmla="*/ 2 w 131"/>
              <a:gd name="T35" fmla="*/ 87 h 136"/>
              <a:gd name="T36" fmla="*/ 0 w 131"/>
              <a:gd name="T37" fmla="*/ 68 h 136"/>
              <a:gd name="T38" fmla="*/ 2 w 131"/>
              <a:gd name="T39" fmla="*/ 49 h 136"/>
              <a:gd name="T40" fmla="*/ 8 w 131"/>
              <a:gd name="T41" fmla="*/ 33 h 136"/>
              <a:gd name="T42" fmla="*/ 18 w 131"/>
              <a:gd name="T43" fmla="*/ 19 h 136"/>
              <a:gd name="T44" fmla="*/ 33 w 131"/>
              <a:gd name="T45" fmla="*/ 8 h 136"/>
              <a:gd name="T46" fmla="*/ 48 w 131"/>
              <a:gd name="T47" fmla="*/ 2 h 136"/>
              <a:gd name="T48" fmla="*/ 66 w 131"/>
              <a:gd name="T4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1" h="136">
                <a:moveTo>
                  <a:pt x="66" y="0"/>
                </a:moveTo>
                <a:lnTo>
                  <a:pt x="84" y="2"/>
                </a:lnTo>
                <a:lnTo>
                  <a:pt x="100" y="8"/>
                </a:lnTo>
                <a:lnTo>
                  <a:pt x="113" y="18"/>
                </a:lnTo>
                <a:lnTo>
                  <a:pt x="123" y="33"/>
                </a:lnTo>
                <a:lnTo>
                  <a:pt x="129" y="49"/>
                </a:lnTo>
                <a:lnTo>
                  <a:pt x="131" y="68"/>
                </a:lnTo>
                <a:lnTo>
                  <a:pt x="129" y="87"/>
                </a:lnTo>
                <a:lnTo>
                  <a:pt x="123" y="104"/>
                </a:lnTo>
                <a:lnTo>
                  <a:pt x="113" y="118"/>
                </a:lnTo>
                <a:lnTo>
                  <a:pt x="100" y="128"/>
                </a:lnTo>
                <a:lnTo>
                  <a:pt x="85" y="134"/>
                </a:lnTo>
                <a:lnTo>
                  <a:pt x="67" y="136"/>
                </a:lnTo>
                <a:lnTo>
                  <a:pt x="49" y="134"/>
                </a:lnTo>
                <a:lnTo>
                  <a:pt x="33" y="128"/>
                </a:lnTo>
                <a:lnTo>
                  <a:pt x="19" y="117"/>
                </a:lnTo>
                <a:lnTo>
                  <a:pt x="8" y="103"/>
                </a:lnTo>
                <a:lnTo>
                  <a:pt x="2" y="87"/>
                </a:lnTo>
                <a:lnTo>
                  <a:pt x="0" y="68"/>
                </a:lnTo>
                <a:lnTo>
                  <a:pt x="2" y="49"/>
                </a:lnTo>
                <a:lnTo>
                  <a:pt x="8" y="33"/>
                </a:lnTo>
                <a:lnTo>
                  <a:pt x="18" y="19"/>
                </a:lnTo>
                <a:lnTo>
                  <a:pt x="33" y="8"/>
                </a:lnTo>
                <a:lnTo>
                  <a:pt x="48" y="2"/>
                </a:lnTo>
                <a:lnTo>
                  <a:pt x="66" y="0"/>
                </a:lnTo>
                <a:close/>
              </a:path>
            </a:pathLst>
          </a:custGeom>
          <a:solidFill>
            <a:srgbClr val="F2FF1A"/>
          </a:solidFill>
          <a:ln w="0">
            <a:solidFill>
              <a:srgbClr val="F2FF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2" name="Freeform 16"/>
          <p:cNvSpPr>
            <a:spLocks/>
          </p:cNvSpPr>
          <p:nvPr/>
        </p:nvSpPr>
        <p:spPr bwMode="auto">
          <a:xfrm>
            <a:off x="8434133" y="6247389"/>
            <a:ext cx="63822" cy="66062"/>
          </a:xfrm>
          <a:custGeom>
            <a:avLst/>
            <a:gdLst>
              <a:gd name="T0" fmla="*/ 58 w 114"/>
              <a:gd name="T1" fmla="*/ 0 h 118"/>
              <a:gd name="T2" fmla="*/ 73 w 114"/>
              <a:gd name="T3" fmla="*/ 2 h 118"/>
              <a:gd name="T4" fmla="*/ 86 w 114"/>
              <a:gd name="T5" fmla="*/ 8 h 118"/>
              <a:gd name="T6" fmla="*/ 98 w 114"/>
              <a:gd name="T7" fmla="*/ 17 h 118"/>
              <a:gd name="T8" fmla="*/ 107 w 114"/>
              <a:gd name="T9" fmla="*/ 29 h 118"/>
              <a:gd name="T10" fmla="*/ 113 w 114"/>
              <a:gd name="T11" fmla="*/ 44 h 118"/>
              <a:gd name="T12" fmla="*/ 114 w 114"/>
              <a:gd name="T13" fmla="*/ 60 h 118"/>
              <a:gd name="T14" fmla="*/ 113 w 114"/>
              <a:gd name="T15" fmla="*/ 76 h 118"/>
              <a:gd name="T16" fmla="*/ 107 w 114"/>
              <a:gd name="T17" fmla="*/ 90 h 118"/>
              <a:gd name="T18" fmla="*/ 98 w 114"/>
              <a:gd name="T19" fmla="*/ 101 h 118"/>
              <a:gd name="T20" fmla="*/ 87 w 114"/>
              <a:gd name="T21" fmla="*/ 110 h 118"/>
              <a:gd name="T22" fmla="*/ 73 w 114"/>
              <a:gd name="T23" fmla="*/ 116 h 118"/>
              <a:gd name="T24" fmla="*/ 58 w 114"/>
              <a:gd name="T25" fmla="*/ 118 h 118"/>
              <a:gd name="T26" fmla="*/ 44 w 114"/>
              <a:gd name="T27" fmla="*/ 116 h 118"/>
              <a:gd name="T28" fmla="*/ 30 w 114"/>
              <a:gd name="T29" fmla="*/ 110 h 118"/>
              <a:gd name="T30" fmla="*/ 18 w 114"/>
              <a:gd name="T31" fmla="*/ 101 h 118"/>
              <a:gd name="T32" fmla="*/ 8 w 114"/>
              <a:gd name="T33" fmla="*/ 89 h 118"/>
              <a:gd name="T34" fmla="*/ 2 w 114"/>
              <a:gd name="T35" fmla="*/ 74 h 118"/>
              <a:gd name="T36" fmla="*/ 0 w 114"/>
              <a:gd name="T37" fmla="*/ 59 h 118"/>
              <a:gd name="T38" fmla="*/ 2 w 114"/>
              <a:gd name="T39" fmla="*/ 44 h 118"/>
              <a:gd name="T40" fmla="*/ 8 w 114"/>
              <a:gd name="T41" fmla="*/ 29 h 118"/>
              <a:gd name="T42" fmla="*/ 17 w 114"/>
              <a:gd name="T43" fmla="*/ 17 h 118"/>
              <a:gd name="T44" fmla="*/ 30 w 114"/>
              <a:gd name="T45" fmla="*/ 8 h 118"/>
              <a:gd name="T46" fmla="*/ 43 w 114"/>
              <a:gd name="T47" fmla="*/ 2 h 118"/>
              <a:gd name="T48" fmla="*/ 58 w 114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8">
                <a:moveTo>
                  <a:pt x="58" y="0"/>
                </a:moveTo>
                <a:lnTo>
                  <a:pt x="73" y="2"/>
                </a:lnTo>
                <a:lnTo>
                  <a:pt x="86" y="8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4" y="60"/>
                </a:lnTo>
                <a:lnTo>
                  <a:pt x="113" y="76"/>
                </a:lnTo>
                <a:lnTo>
                  <a:pt x="107" y="90"/>
                </a:lnTo>
                <a:lnTo>
                  <a:pt x="98" y="101"/>
                </a:lnTo>
                <a:lnTo>
                  <a:pt x="87" y="110"/>
                </a:lnTo>
                <a:lnTo>
                  <a:pt x="73" y="116"/>
                </a:lnTo>
                <a:lnTo>
                  <a:pt x="58" y="118"/>
                </a:lnTo>
                <a:lnTo>
                  <a:pt x="44" y="116"/>
                </a:lnTo>
                <a:lnTo>
                  <a:pt x="30" y="110"/>
                </a:lnTo>
                <a:lnTo>
                  <a:pt x="18" y="101"/>
                </a:lnTo>
                <a:lnTo>
                  <a:pt x="8" y="89"/>
                </a:lnTo>
                <a:lnTo>
                  <a:pt x="2" y="74"/>
                </a:lnTo>
                <a:lnTo>
                  <a:pt x="0" y="59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30" y="8"/>
                </a:lnTo>
                <a:lnTo>
                  <a:pt x="43" y="2"/>
                </a:lnTo>
                <a:lnTo>
                  <a:pt x="58" y="0"/>
                </a:lnTo>
                <a:close/>
              </a:path>
            </a:pathLst>
          </a:custGeom>
          <a:solidFill>
            <a:srgbClr val="FF1A26"/>
          </a:solidFill>
          <a:ln w="0">
            <a:solidFill>
              <a:srgbClr val="FF1A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08260692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0" y="882491"/>
            <a:ext cx="8998360" cy="50697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4950" y="4252808"/>
            <a:ext cx="6771737" cy="560716"/>
          </a:xfrm>
        </p:spPr>
        <p:txBody>
          <a:bodyPr/>
          <a:lstStyle>
            <a:lvl1pPr algn="r">
              <a:defRPr sz="28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6709" y="4835509"/>
            <a:ext cx="5576724" cy="426593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9330991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>
            <a:grpSpLocks noChangeAspect="1"/>
          </p:cNvGrpSpPr>
          <p:nvPr/>
        </p:nvGrpSpPr>
        <p:grpSpPr>
          <a:xfrm>
            <a:off x="74124" y="916996"/>
            <a:ext cx="9011675" cy="5020991"/>
            <a:chOff x="688828" y="1380227"/>
            <a:chExt cx="7648452" cy="4261451"/>
          </a:xfrm>
          <a:solidFill>
            <a:schemeClr val="accent1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7" name="Oval 26"/>
            <p:cNvSpPr/>
            <p:nvPr userDrawn="1"/>
          </p:nvSpPr>
          <p:spPr>
            <a:xfrm>
              <a:off x="3045125" y="1380227"/>
              <a:ext cx="4261451" cy="426145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Oval 27"/>
            <p:cNvSpPr/>
            <p:nvPr userDrawn="1"/>
          </p:nvSpPr>
          <p:spPr>
            <a:xfrm>
              <a:off x="5131127" y="1919516"/>
              <a:ext cx="3206153" cy="32061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Oval 28"/>
            <p:cNvSpPr/>
            <p:nvPr userDrawn="1"/>
          </p:nvSpPr>
          <p:spPr>
            <a:xfrm>
              <a:off x="2055139" y="1919516"/>
              <a:ext cx="3206153" cy="320615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Oval 29"/>
            <p:cNvSpPr/>
            <p:nvPr userDrawn="1"/>
          </p:nvSpPr>
          <p:spPr>
            <a:xfrm>
              <a:off x="688828" y="2181842"/>
              <a:ext cx="2709980" cy="270998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123" y="2389223"/>
            <a:ext cx="9011675" cy="1470025"/>
          </a:xfrm>
        </p:spPr>
        <p:txBody>
          <a:bodyPr/>
          <a:lstStyle>
            <a:lvl1pPr algn="ctr">
              <a:defRPr sz="5400" b="1" cap="none" spc="0">
                <a:ln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0113" y="3968156"/>
            <a:ext cx="7746521" cy="707367"/>
          </a:xfrm>
        </p:spPr>
        <p:txBody>
          <a:bodyPr>
            <a:normAutofit/>
          </a:bodyPr>
          <a:lstStyle>
            <a:lvl1pPr marL="0" indent="0" algn="ctr">
              <a:buNone/>
              <a:defRPr sz="2400" b="0" i="1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  <p:sp>
        <p:nvSpPr>
          <p:cNvPr id="12" name="Freeform 16"/>
          <p:cNvSpPr>
            <a:spLocks/>
          </p:cNvSpPr>
          <p:nvPr/>
        </p:nvSpPr>
        <p:spPr bwMode="auto">
          <a:xfrm>
            <a:off x="8434132" y="6372214"/>
            <a:ext cx="137739" cy="142573"/>
          </a:xfrm>
          <a:custGeom>
            <a:avLst/>
            <a:gdLst>
              <a:gd name="T0" fmla="*/ 58 w 114"/>
              <a:gd name="T1" fmla="*/ 0 h 118"/>
              <a:gd name="T2" fmla="*/ 73 w 114"/>
              <a:gd name="T3" fmla="*/ 2 h 118"/>
              <a:gd name="T4" fmla="*/ 86 w 114"/>
              <a:gd name="T5" fmla="*/ 8 h 118"/>
              <a:gd name="T6" fmla="*/ 98 w 114"/>
              <a:gd name="T7" fmla="*/ 17 h 118"/>
              <a:gd name="T8" fmla="*/ 107 w 114"/>
              <a:gd name="T9" fmla="*/ 29 h 118"/>
              <a:gd name="T10" fmla="*/ 113 w 114"/>
              <a:gd name="T11" fmla="*/ 44 h 118"/>
              <a:gd name="T12" fmla="*/ 114 w 114"/>
              <a:gd name="T13" fmla="*/ 60 h 118"/>
              <a:gd name="T14" fmla="*/ 113 w 114"/>
              <a:gd name="T15" fmla="*/ 76 h 118"/>
              <a:gd name="T16" fmla="*/ 107 w 114"/>
              <a:gd name="T17" fmla="*/ 90 h 118"/>
              <a:gd name="T18" fmla="*/ 98 w 114"/>
              <a:gd name="T19" fmla="*/ 101 h 118"/>
              <a:gd name="T20" fmla="*/ 87 w 114"/>
              <a:gd name="T21" fmla="*/ 110 h 118"/>
              <a:gd name="T22" fmla="*/ 73 w 114"/>
              <a:gd name="T23" fmla="*/ 116 h 118"/>
              <a:gd name="T24" fmla="*/ 58 w 114"/>
              <a:gd name="T25" fmla="*/ 118 h 118"/>
              <a:gd name="T26" fmla="*/ 44 w 114"/>
              <a:gd name="T27" fmla="*/ 116 h 118"/>
              <a:gd name="T28" fmla="*/ 30 w 114"/>
              <a:gd name="T29" fmla="*/ 110 h 118"/>
              <a:gd name="T30" fmla="*/ 18 w 114"/>
              <a:gd name="T31" fmla="*/ 101 h 118"/>
              <a:gd name="T32" fmla="*/ 8 w 114"/>
              <a:gd name="T33" fmla="*/ 89 h 118"/>
              <a:gd name="T34" fmla="*/ 2 w 114"/>
              <a:gd name="T35" fmla="*/ 74 h 118"/>
              <a:gd name="T36" fmla="*/ 0 w 114"/>
              <a:gd name="T37" fmla="*/ 59 h 118"/>
              <a:gd name="T38" fmla="*/ 2 w 114"/>
              <a:gd name="T39" fmla="*/ 44 h 118"/>
              <a:gd name="T40" fmla="*/ 8 w 114"/>
              <a:gd name="T41" fmla="*/ 29 h 118"/>
              <a:gd name="T42" fmla="*/ 17 w 114"/>
              <a:gd name="T43" fmla="*/ 17 h 118"/>
              <a:gd name="T44" fmla="*/ 30 w 114"/>
              <a:gd name="T45" fmla="*/ 8 h 118"/>
              <a:gd name="T46" fmla="*/ 43 w 114"/>
              <a:gd name="T47" fmla="*/ 2 h 118"/>
              <a:gd name="T48" fmla="*/ 58 w 114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8">
                <a:moveTo>
                  <a:pt x="58" y="0"/>
                </a:moveTo>
                <a:lnTo>
                  <a:pt x="73" y="2"/>
                </a:lnTo>
                <a:lnTo>
                  <a:pt x="86" y="8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4" y="60"/>
                </a:lnTo>
                <a:lnTo>
                  <a:pt x="113" y="76"/>
                </a:lnTo>
                <a:lnTo>
                  <a:pt x="107" y="90"/>
                </a:lnTo>
                <a:lnTo>
                  <a:pt x="98" y="101"/>
                </a:lnTo>
                <a:lnTo>
                  <a:pt x="87" y="110"/>
                </a:lnTo>
                <a:lnTo>
                  <a:pt x="73" y="116"/>
                </a:lnTo>
                <a:lnTo>
                  <a:pt x="58" y="118"/>
                </a:lnTo>
                <a:lnTo>
                  <a:pt x="44" y="116"/>
                </a:lnTo>
                <a:lnTo>
                  <a:pt x="30" y="110"/>
                </a:lnTo>
                <a:lnTo>
                  <a:pt x="18" y="101"/>
                </a:lnTo>
                <a:lnTo>
                  <a:pt x="8" y="89"/>
                </a:lnTo>
                <a:lnTo>
                  <a:pt x="2" y="74"/>
                </a:lnTo>
                <a:lnTo>
                  <a:pt x="0" y="59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30" y="8"/>
                </a:lnTo>
                <a:lnTo>
                  <a:pt x="43" y="2"/>
                </a:lnTo>
                <a:lnTo>
                  <a:pt x="58" y="0"/>
                </a:lnTo>
                <a:close/>
              </a:path>
            </a:pathLst>
          </a:custGeom>
          <a:solidFill>
            <a:srgbClr val="FF1A26"/>
          </a:solidFill>
          <a:ln w="0">
            <a:solidFill>
              <a:srgbClr val="FF1A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5420316" y="6372214"/>
            <a:ext cx="140156" cy="142573"/>
          </a:xfrm>
          <a:custGeom>
            <a:avLst/>
            <a:gdLst>
              <a:gd name="T0" fmla="*/ 57 w 115"/>
              <a:gd name="T1" fmla="*/ 0 h 118"/>
              <a:gd name="T2" fmla="*/ 72 w 115"/>
              <a:gd name="T3" fmla="*/ 2 h 118"/>
              <a:gd name="T4" fmla="*/ 86 w 115"/>
              <a:gd name="T5" fmla="*/ 7 h 118"/>
              <a:gd name="T6" fmla="*/ 98 w 115"/>
              <a:gd name="T7" fmla="*/ 17 h 118"/>
              <a:gd name="T8" fmla="*/ 107 w 115"/>
              <a:gd name="T9" fmla="*/ 29 h 118"/>
              <a:gd name="T10" fmla="*/ 113 w 115"/>
              <a:gd name="T11" fmla="*/ 44 h 118"/>
              <a:gd name="T12" fmla="*/ 115 w 115"/>
              <a:gd name="T13" fmla="*/ 60 h 118"/>
              <a:gd name="T14" fmla="*/ 113 w 115"/>
              <a:gd name="T15" fmla="*/ 75 h 118"/>
              <a:gd name="T16" fmla="*/ 107 w 115"/>
              <a:gd name="T17" fmla="*/ 89 h 118"/>
              <a:gd name="T18" fmla="*/ 98 w 115"/>
              <a:gd name="T19" fmla="*/ 101 h 118"/>
              <a:gd name="T20" fmla="*/ 86 w 115"/>
              <a:gd name="T21" fmla="*/ 110 h 118"/>
              <a:gd name="T22" fmla="*/ 72 w 115"/>
              <a:gd name="T23" fmla="*/ 116 h 118"/>
              <a:gd name="T24" fmla="*/ 57 w 115"/>
              <a:gd name="T25" fmla="*/ 118 h 118"/>
              <a:gd name="T26" fmla="*/ 43 w 115"/>
              <a:gd name="T27" fmla="*/ 116 h 118"/>
              <a:gd name="T28" fmla="*/ 29 w 115"/>
              <a:gd name="T29" fmla="*/ 110 h 118"/>
              <a:gd name="T30" fmla="*/ 17 w 115"/>
              <a:gd name="T31" fmla="*/ 101 h 118"/>
              <a:gd name="T32" fmla="*/ 8 w 115"/>
              <a:gd name="T33" fmla="*/ 89 h 118"/>
              <a:gd name="T34" fmla="*/ 2 w 115"/>
              <a:gd name="T35" fmla="*/ 75 h 118"/>
              <a:gd name="T36" fmla="*/ 0 w 115"/>
              <a:gd name="T37" fmla="*/ 60 h 118"/>
              <a:gd name="T38" fmla="*/ 2 w 115"/>
              <a:gd name="T39" fmla="*/ 44 h 118"/>
              <a:gd name="T40" fmla="*/ 8 w 115"/>
              <a:gd name="T41" fmla="*/ 29 h 118"/>
              <a:gd name="T42" fmla="*/ 17 w 115"/>
              <a:gd name="T43" fmla="*/ 17 h 118"/>
              <a:gd name="T44" fmla="*/ 29 w 115"/>
              <a:gd name="T45" fmla="*/ 7 h 118"/>
              <a:gd name="T46" fmla="*/ 43 w 115"/>
              <a:gd name="T47" fmla="*/ 2 h 118"/>
              <a:gd name="T48" fmla="*/ 57 w 115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" h="118">
                <a:moveTo>
                  <a:pt x="57" y="0"/>
                </a:moveTo>
                <a:lnTo>
                  <a:pt x="72" y="2"/>
                </a:lnTo>
                <a:lnTo>
                  <a:pt x="86" y="7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5" y="60"/>
                </a:lnTo>
                <a:lnTo>
                  <a:pt x="113" y="75"/>
                </a:lnTo>
                <a:lnTo>
                  <a:pt x="107" y="89"/>
                </a:lnTo>
                <a:lnTo>
                  <a:pt x="98" y="101"/>
                </a:lnTo>
                <a:lnTo>
                  <a:pt x="86" y="110"/>
                </a:lnTo>
                <a:lnTo>
                  <a:pt x="72" y="116"/>
                </a:lnTo>
                <a:lnTo>
                  <a:pt x="57" y="118"/>
                </a:lnTo>
                <a:lnTo>
                  <a:pt x="43" y="116"/>
                </a:lnTo>
                <a:lnTo>
                  <a:pt x="29" y="110"/>
                </a:lnTo>
                <a:lnTo>
                  <a:pt x="17" y="101"/>
                </a:lnTo>
                <a:lnTo>
                  <a:pt x="8" y="89"/>
                </a:lnTo>
                <a:lnTo>
                  <a:pt x="2" y="75"/>
                </a:lnTo>
                <a:lnTo>
                  <a:pt x="0" y="60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29" y="7"/>
                </a:lnTo>
                <a:lnTo>
                  <a:pt x="43" y="2"/>
                </a:lnTo>
                <a:lnTo>
                  <a:pt x="57" y="0"/>
                </a:lnTo>
                <a:close/>
              </a:path>
            </a:pathLst>
          </a:custGeom>
          <a:solidFill>
            <a:srgbClr val="80FF00"/>
          </a:solidFill>
          <a:ln w="0">
            <a:solidFill>
              <a:srgbClr val="8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4" name="Freeform 15"/>
          <p:cNvSpPr>
            <a:spLocks/>
          </p:cNvSpPr>
          <p:nvPr/>
        </p:nvSpPr>
        <p:spPr bwMode="auto">
          <a:xfrm>
            <a:off x="630821" y="6350466"/>
            <a:ext cx="157072" cy="164321"/>
          </a:xfrm>
          <a:custGeom>
            <a:avLst/>
            <a:gdLst>
              <a:gd name="T0" fmla="*/ 66 w 131"/>
              <a:gd name="T1" fmla="*/ 0 h 136"/>
              <a:gd name="T2" fmla="*/ 84 w 131"/>
              <a:gd name="T3" fmla="*/ 2 h 136"/>
              <a:gd name="T4" fmla="*/ 100 w 131"/>
              <a:gd name="T5" fmla="*/ 8 h 136"/>
              <a:gd name="T6" fmla="*/ 113 w 131"/>
              <a:gd name="T7" fmla="*/ 18 h 136"/>
              <a:gd name="T8" fmla="*/ 123 w 131"/>
              <a:gd name="T9" fmla="*/ 33 h 136"/>
              <a:gd name="T10" fmla="*/ 129 w 131"/>
              <a:gd name="T11" fmla="*/ 49 h 136"/>
              <a:gd name="T12" fmla="*/ 131 w 131"/>
              <a:gd name="T13" fmla="*/ 68 h 136"/>
              <a:gd name="T14" fmla="*/ 129 w 131"/>
              <a:gd name="T15" fmla="*/ 87 h 136"/>
              <a:gd name="T16" fmla="*/ 123 w 131"/>
              <a:gd name="T17" fmla="*/ 104 h 136"/>
              <a:gd name="T18" fmla="*/ 113 w 131"/>
              <a:gd name="T19" fmla="*/ 118 h 136"/>
              <a:gd name="T20" fmla="*/ 100 w 131"/>
              <a:gd name="T21" fmla="*/ 128 h 136"/>
              <a:gd name="T22" fmla="*/ 85 w 131"/>
              <a:gd name="T23" fmla="*/ 134 h 136"/>
              <a:gd name="T24" fmla="*/ 67 w 131"/>
              <a:gd name="T25" fmla="*/ 136 h 136"/>
              <a:gd name="T26" fmla="*/ 49 w 131"/>
              <a:gd name="T27" fmla="*/ 134 h 136"/>
              <a:gd name="T28" fmla="*/ 33 w 131"/>
              <a:gd name="T29" fmla="*/ 128 h 136"/>
              <a:gd name="T30" fmla="*/ 19 w 131"/>
              <a:gd name="T31" fmla="*/ 117 h 136"/>
              <a:gd name="T32" fmla="*/ 8 w 131"/>
              <a:gd name="T33" fmla="*/ 103 h 136"/>
              <a:gd name="T34" fmla="*/ 2 w 131"/>
              <a:gd name="T35" fmla="*/ 87 h 136"/>
              <a:gd name="T36" fmla="*/ 0 w 131"/>
              <a:gd name="T37" fmla="*/ 68 h 136"/>
              <a:gd name="T38" fmla="*/ 2 w 131"/>
              <a:gd name="T39" fmla="*/ 49 h 136"/>
              <a:gd name="T40" fmla="*/ 8 w 131"/>
              <a:gd name="T41" fmla="*/ 33 h 136"/>
              <a:gd name="T42" fmla="*/ 18 w 131"/>
              <a:gd name="T43" fmla="*/ 19 h 136"/>
              <a:gd name="T44" fmla="*/ 33 w 131"/>
              <a:gd name="T45" fmla="*/ 8 h 136"/>
              <a:gd name="T46" fmla="*/ 48 w 131"/>
              <a:gd name="T47" fmla="*/ 2 h 136"/>
              <a:gd name="T48" fmla="*/ 66 w 131"/>
              <a:gd name="T4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1" h="136">
                <a:moveTo>
                  <a:pt x="66" y="0"/>
                </a:moveTo>
                <a:lnTo>
                  <a:pt x="84" y="2"/>
                </a:lnTo>
                <a:lnTo>
                  <a:pt x="100" y="8"/>
                </a:lnTo>
                <a:lnTo>
                  <a:pt x="113" y="18"/>
                </a:lnTo>
                <a:lnTo>
                  <a:pt x="123" y="33"/>
                </a:lnTo>
                <a:lnTo>
                  <a:pt x="129" y="49"/>
                </a:lnTo>
                <a:lnTo>
                  <a:pt x="131" y="68"/>
                </a:lnTo>
                <a:lnTo>
                  <a:pt x="129" y="87"/>
                </a:lnTo>
                <a:lnTo>
                  <a:pt x="123" y="104"/>
                </a:lnTo>
                <a:lnTo>
                  <a:pt x="113" y="118"/>
                </a:lnTo>
                <a:lnTo>
                  <a:pt x="100" y="128"/>
                </a:lnTo>
                <a:lnTo>
                  <a:pt x="85" y="134"/>
                </a:lnTo>
                <a:lnTo>
                  <a:pt x="67" y="136"/>
                </a:lnTo>
                <a:lnTo>
                  <a:pt x="49" y="134"/>
                </a:lnTo>
                <a:lnTo>
                  <a:pt x="33" y="128"/>
                </a:lnTo>
                <a:lnTo>
                  <a:pt x="19" y="117"/>
                </a:lnTo>
                <a:lnTo>
                  <a:pt x="8" y="103"/>
                </a:lnTo>
                <a:lnTo>
                  <a:pt x="2" y="87"/>
                </a:lnTo>
                <a:lnTo>
                  <a:pt x="0" y="68"/>
                </a:lnTo>
                <a:lnTo>
                  <a:pt x="2" y="49"/>
                </a:lnTo>
                <a:lnTo>
                  <a:pt x="8" y="33"/>
                </a:lnTo>
                <a:lnTo>
                  <a:pt x="18" y="19"/>
                </a:lnTo>
                <a:lnTo>
                  <a:pt x="33" y="8"/>
                </a:lnTo>
                <a:lnTo>
                  <a:pt x="48" y="2"/>
                </a:lnTo>
                <a:lnTo>
                  <a:pt x="66" y="0"/>
                </a:lnTo>
                <a:close/>
              </a:path>
            </a:pathLst>
          </a:custGeom>
          <a:solidFill>
            <a:srgbClr val="F2FF1A"/>
          </a:solidFill>
          <a:ln w="0">
            <a:solidFill>
              <a:srgbClr val="F2FF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57336414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3260-4D20-49AE-BE64-822DF93CCE9D}" type="datetime1">
              <a:rPr lang="nl-BE" smtClean="0"/>
              <a:pPr/>
              <a:t>5/12/2016</a:t>
            </a:fld>
            <a:endParaRPr lang="nl-B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395536" y="1052736"/>
            <a:ext cx="8748464" cy="54726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251440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3260-4D20-49AE-BE64-822DF93CCE9D}" type="datetime1">
              <a:rPr lang="nl-BE" smtClean="0"/>
              <a:pPr/>
              <a:t>5/12/2016</a:t>
            </a:fld>
            <a:endParaRPr lang="nl-B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5" name="Rectangle 4"/>
          <p:cNvSpPr/>
          <p:nvPr/>
        </p:nvSpPr>
        <p:spPr>
          <a:xfrm>
            <a:off x="0" y="5085184"/>
            <a:ext cx="9144000" cy="17728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5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55404401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C3260-4D20-49AE-BE64-822DF93CCE9D}" type="datetime1">
              <a:rPr lang="nl-BE" smtClean="0"/>
              <a:pPr/>
              <a:t>5/12/2016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605062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8164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85899" y="137200"/>
            <a:ext cx="7531743" cy="65643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89660"/>
            <a:ext cx="8229600" cy="52654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536343"/>
            <a:ext cx="836561" cy="216000"/>
          </a:xfrm>
          <a:prstGeom prst="rect">
            <a:avLst/>
          </a:prstGeom>
        </p:spPr>
        <p:txBody>
          <a:bodyPr/>
          <a:lstStyle/>
          <a:p>
            <a:fld id="{3E65878D-D70F-4777-BCA7-482314B972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09340" y="6536343"/>
            <a:ext cx="7407075" cy="216000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64569" y="6536343"/>
            <a:ext cx="481642" cy="216000"/>
          </a:xfrm>
        </p:spPr>
        <p:txBody>
          <a:bodyPr/>
          <a:lstStyle/>
          <a:p>
            <a:fld id="{D4301FB5-EDC5-4DB2-BB43-4E246C7F07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361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ectangle 106"/>
          <p:cNvSpPr/>
          <p:nvPr/>
        </p:nvSpPr>
        <p:spPr>
          <a:xfrm>
            <a:off x="0" y="5085184"/>
            <a:ext cx="9144000" cy="177281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</a:schemeClr>
              </a:gs>
              <a:gs pos="15000">
                <a:schemeClr val="accent1">
                  <a:tint val="44500"/>
                  <a:satMod val="160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5899" y="137200"/>
            <a:ext cx="7531743" cy="656430"/>
          </a:xfrm>
          <a:prstGeom prst="rect">
            <a:avLst/>
          </a:prstGeom>
        </p:spPr>
        <p:txBody>
          <a:bodyPr vert="horz" lIns="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fr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9660"/>
            <a:ext cx="8686800" cy="54356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536343"/>
            <a:ext cx="836561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8FC3260-4D20-49AE-BE64-822DF93CCE9D}" type="datetime1">
              <a:rPr lang="nl-BE" smtClean="0"/>
              <a:pPr/>
              <a:t>5/12/2016</a:t>
            </a:fld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9340" y="6536343"/>
            <a:ext cx="7407075" cy="216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endParaRPr lang="nl-BE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508760" y="876300"/>
            <a:ext cx="75050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8" name="Picture 6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97" y="145151"/>
            <a:ext cx="1141263" cy="642993"/>
          </a:xfrm>
          <a:prstGeom prst="rect">
            <a:avLst/>
          </a:prstGeom>
        </p:spPr>
      </p:pic>
      <p:sp>
        <p:nvSpPr>
          <p:cNvPr id="64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364569" y="6536343"/>
            <a:ext cx="481642" cy="216000"/>
          </a:xfrm>
          <a:prstGeom prst="rect">
            <a:avLst/>
          </a:prstGeom>
        </p:spPr>
        <p:txBody>
          <a:bodyPr rIns="36000" bIns="0"/>
          <a:lstStyle>
            <a:lvl1pPr algn="ctr">
              <a:defRPr sz="1000"/>
            </a:lvl1pPr>
          </a:lstStyle>
          <a:p>
            <a:fld id="{13B540AB-6939-4937-A918-1D15FF1C7CE3}" type="slidenum">
              <a:rPr lang="nl-BE" smtClean="0"/>
              <a:pPr/>
              <a:t>‹#›</a:t>
            </a:fld>
            <a:endParaRPr lang="nl-BE" dirty="0"/>
          </a:p>
        </p:txBody>
      </p:sp>
      <p:sp>
        <p:nvSpPr>
          <p:cNvPr id="65" name="Freeform 16"/>
          <p:cNvSpPr>
            <a:spLocks/>
          </p:cNvSpPr>
          <p:nvPr/>
        </p:nvSpPr>
        <p:spPr bwMode="auto">
          <a:xfrm>
            <a:off x="8434133" y="6747314"/>
            <a:ext cx="63822" cy="66062"/>
          </a:xfrm>
          <a:custGeom>
            <a:avLst/>
            <a:gdLst>
              <a:gd name="T0" fmla="*/ 58 w 114"/>
              <a:gd name="T1" fmla="*/ 0 h 118"/>
              <a:gd name="T2" fmla="*/ 73 w 114"/>
              <a:gd name="T3" fmla="*/ 2 h 118"/>
              <a:gd name="T4" fmla="*/ 86 w 114"/>
              <a:gd name="T5" fmla="*/ 8 h 118"/>
              <a:gd name="T6" fmla="*/ 98 w 114"/>
              <a:gd name="T7" fmla="*/ 17 h 118"/>
              <a:gd name="T8" fmla="*/ 107 w 114"/>
              <a:gd name="T9" fmla="*/ 29 h 118"/>
              <a:gd name="T10" fmla="*/ 113 w 114"/>
              <a:gd name="T11" fmla="*/ 44 h 118"/>
              <a:gd name="T12" fmla="*/ 114 w 114"/>
              <a:gd name="T13" fmla="*/ 60 h 118"/>
              <a:gd name="T14" fmla="*/ 113 w 114"/>
              <a:gd name="T15" fmla="*/ 76 h 118"/>
              <a:gd name="T16" fmla="*/ 107 w 114"/>
              <a:gd name="T17" fmla="*/ 90 h 118"/>
              <a:gd name="T18" fmla="*/ 98 w 114"/>
              <a:gd name="T19" fmla="*/ 101 h 118"/>
              <a:gd name="T20" fmla="*/ 87 w 114"/>
              <a:gd name="T21" fmla="*/ 110 h 118"/>
              <a:gd name="T22" fmla="*/ 73 w 114"/>
              <a:gd name="T23" fmla="*/ 116 h 118"/>
              <a:gd name="T24" fmla="*/ 58 w 114"/>
              <a:gd name="T25" fmla="*/ 118 h 118"/>
              <a:gd name="T26" fmla="*/ 44 w 114"/>
              <a:gd name="T27" fmla="*/ 116 h 118"/>
              <a:gd name="T28" fmla="*/ 30 w 114"/>
              <a:gd name="T29" fmla="*/ 110 h 118"/>
              <a:gd name="T30" fmla="*/ 18 w 114"/>
              <a:gd name="T31" fmla="*/ 101 h 118"/>
              <a:gd name="T32" fmla="*/ 8 w 114"/>
              <a:gd name="T33" fmla="*/ 89 h 118"/>
              <a:gd name="T34" fmla="*/ 2 w 114"/>
              <a:gd name="T35" fmla="*/ 74 h 118"/>
              <a:gd name="T36" fmla="*/ 0 w 114"/>
              <a:gd name="T37" fmla="*/ 59 h 118"/>
              <a:gd name="T38" fmla="*/ 2 w 114"/>
              <a:gd name="T39" fmla="*/ 44 h 118"/>
              <a:gd name="T40" fmla="*/ 8 w 114"/>
              <a:gd name="T41" fmla="*/ 29 h 118"/>
              <a:gd name="T42" fmla="*/ 17 w 114"/>
              <a:gd name="T43" fmla="*/ 17 h 118"/>
              <a:gd name="T44" fmla="*/ 30 w 114"/>
              <a:gd name="T45" fmla="*/ 8 h 118"/>
              <a:gd name="T46" fmla="*/ 43 w 114"/>
              <a:gd name="T47" fmla="*/ 2 h 118"/>
              <a:gd name="T48" fmla="*/ 58 w 114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4" h="118">
                <a:moveTo>
                  <a:pt x="58" y="0"/>
                </a:moveTo>
                <a:lnTo>
                  <a:pt x="73" y="2"/>
                </a:lnTo>
                <a:lnTo>
                  <a:pt x="86" y="8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4" y="60"/>
                </a:lnTo>
                <a:lnTo>
                  <a:pt x="113" y="76"/>
                </a:lnTo>
                <a:lnTo>
                  <a:pt x="107" y="90"/>
                </a:lnTo>
                <a:lnTo>
                  <a:pt x="98" y="101"/>
                </a:lnTo>
                <a:lnTo>
                  <a:pt x="87" y="110"/>
                </a:lnTo>
                <a:lnTo>
                  <a:pt x="73" y="116"/>
                </a:lnTo>
                <a:lnTo>
                  <a:pt x="58" y="118"/>
                </a:lnTo>
                <a:lnTo>
                  <a:pt x="44" y="116"/>
                </a:lnTo>
                <a:lnTo>
                  <a:pt x="30" y="110"/>
                </a:lnTo>
                <a:lnTo>
                  <a:pt x="18" y="101"/>
                </a:lnTo>
                <a:lnTo>
                  <a:pt x="8" y="89"/>
                </a:lnTo>
                <a:lnTo>
                  <a:pt x="2" y="74"/>
                </a:lnTo>
                <a:lnTo>
                  <a:pt x="0" y="59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30" y="8"/>
                </a:lnTo>
                <a:lnTo>
                  <a:pt x="43" y="2"/>
                </a:lnTo>
                <a:lnTo>
                  <a:pt x="58" y="0"/>
                </a:lnTo>
                <a:close/>
              </a:path>
            </a:pathLst>
          </a:custGeom>
          <a:solidFill>
            <a:srgbClr val="FF1A26"/>
          </a:solidFill>
          <a:ln w="0">
            <a:solidFill>
              <a:srgbClr val="FF1A26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grpSp>
        <p:nvGrpSpPr>
          <p:cNvPr id="66" name="Group 65"/>
          <p:cNvGrpSpPr/>
          <p:nvPr/>
        </p:nvGrpSpPr>
        <p:grpSpPr>
          <a:xfrm>
            <a:off x="8491930" y="6525344"/>
            <a:ext cx="652068" cy="246477"/>
            <a:chOff x="3879850" y="3306763"/>
            <a:chExt cx="625773" cy="236538"/>
          </a:xfrm>
        </p:grpSpPr>
        <p:sp>
          <p:nvSpPr>
            <p:cNvPr id="67" name="Line 6"/>
            <p:cNvSpPr>
              <a:spLocks noChangeShapeType="1"/>
            </p:cNvSpPr>
            <p:nvPr userDrawn="1"/>
          </p:nvSpPr>
          <p:spPr bwMode="auto">
            <a:xfrm flipH="1" flipV="1">
              <a:off x="4106863" y="3357563"/>
              <a:ext cx="15875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69" name="Line 7"/>
            <p:cNvSpPr>
              <a:spLocks noChangeShapeType="1"/>
            </p:cNvSpPr>
            <p:nvPr userDrawn="1"/>
          </p:nvSpPr>
          <p:spPr bwMode="auto">
            <a:xfrm flipH="1" flipV="1">
              <a:off x="4092575" y="3341688"/>
              <a:ext cx="142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0" name="Line 8"/>
            <p:cNvSpPr>
              <a:spLocks noChangeShapeType="1"/>
            </p:cNvSpPr>
            <p:nvPr userDrawn="1"/>
          </p:nvSpPr>
          <p:spPr bwMode="auto">
            <a:xfrm flipH="1" flipV="1">
              <a:off x="4075113" y="3330576"/>
              <a:ext cx="1746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1" name="Line 9"/>
            <p:cNvSpPr>
              <a:spLocks noChangeShapeType="1"/>
            </p:cNvSpPr>
            <p:nvPr userDrawn="1"/>
          </p:nvSpPr>
          <p:spPr bwMode="auto">
            <a:xfrm flipH="1" flipV="1">
              <a:off x="4059238" y="3321051"/>
              <a:ext cx="15875" cy="952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2" name="Line 10"/>
            <p:cNvSpPr>
              <a:spLocks noChangeShapeType="1"/>
            </p:cNvSpPr>
            <p:nvPr userDrawn="1"/>
          </p:nvSpPr>
          <p:spPr bwMode="auto">
            <a:xfrm flipH="1" flipV="1">
              <a:off x="4043363" y="3314701"/>
              <a:ext cx="15875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3" name="Line 11"/>
            <p:cNvSpPr>
              <a:spLocks noChangeShapeType="1"/>
            </p:cNvSpPr>
            <p:nvPr userDrawn="1"/>
          </p:nvSpPr>
          <p:spPr bwMode="auto">
            <a:xfrm flipH="1" flipV="1">
              <a:off x="4025900" y="3309938"/>
              <a:ext cx="17463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4" name="Line 12"/>
            <p:cNvSpPr>
              <a:spLocks noChangeShapeType="1"/>
            </p:cNvSpPr>
            <p:nvPr userDrawn="1"/>
          </p:nvSpPr>
          <p:spPr bwMode="auto">
            <a:xfrm flipH="1" flipV="1">
              <a:off x="4010025" y="3306763"/>
              <a:ext cx="15875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5" name="Line 13"/>
            <p:cNvSpPr>
              <a:spLocks noChangeShapeType="1"/>
            </p:cNvSpPr>
            <p:nvPr userDrawn="1"/>
          </p:nvSpPr>
          <p:spPr bwMode="auto">
            <a:xfrm flipH="1" flipV="1">
              <a:off x="3994150" y="3306763"/>
              <a:ext cx="15875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6" name="Line 14"/>
            <p:cNvSpPr>
              <a:spLocks noChangeShapeType="1"/>
            </p:cNvSpPr>
            <p:nvPr userDrawn="1"/>
          </p:nvSpPr>
          <p:spPr bwMode="auto">
            <a:xfrm flipH="1">
              <a:off x="3979863" y="3306763"/>
              <a:ext cx="14288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7" name="Line 15"/>
            <p:cNvSpPr>
              <a:spLocks noChangeShapeType="1"/>
            </p:cNvSpPr>
            <p:nvPr userDrawn="1"/>
          </p:nvSpPr>
          <p:spPr bwMode="auto">
            <a:xfrm flipH="1">
              <a:off x="3965575" y="3308351"/>
              <a:ext cx="14288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8" name="Line 16"/>
            <p:cNvSpPr>
              <a:spLocks noChangeShapeType="1"/>
            </p:cNvSpPr>
            <p:nvPr userDrawn="1"/>
          </p:nvSpPr>
          <p:spPr bwMode="auto">
            <a:xfrm flipH="1">
              <a:off x="3951288" y="3311526"/>
              <a:ext cx="14288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79" name="Line 17"/>
            <p:cNvSpPr>
              <a:spLocks noChangeShapeType="1"/>
            </p:cNvSpPr>
            <p:nvPr userDrawn="1"/>
          </p:nvSpPr>
          <p:spPr bwMode="auto">
            <a:xfrm flipH="1">
              <a:off x="3938588" y="3316288"/>
              <a:ext cx="12700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0" name="Line 18"/>
            <p:cNvSpPr>
              <a:spLocks noChangeShapeType="1"/>
            </p:cNvSpPr>
            <p:nvPr userDrawn="1"/>
          </p:nvSpPr>
          <p:spPr bwMode="auto">
            <a:xfrm flipH="1">
              <a:off x="3925888" y="3322638"/>
              <a:ext cx="12700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1" name="Line 19"/>
            <p:cNvSpPr>
              <a:spLocks noChangeShapeType="1"/>
            </p:cNvSpPr>
            <p:nvPr userDrawn="1"/>
          </p:nvSpPr>
          <p:spPr bwMode="auto">
            <a:xfrm flipH="1">
              <a:off x="3916363" y="3328988"/>
              <a:ext cx="9525" cy="952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2" name="Line 20"/>
            <p:cNvSpPr>
              <a:spLocks noChangeShapeType="1"/>
            </p:cNvSpPr>
            <p:nvPr userDrawn="1"/>
          </p:nvSpPr>
          <p:spPr bwMode="auto">
            <a:xfrm flipH="1">
              <a:off x="3905250" y="3338513"/>
              <a:ext cx="1111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3" name="Line 21"/>
            <p:cNvSpPr>
              <a:spLocks noChangeShapeType="1"/>
            </p:cNvSpPr>
            <p:nvPr userDrawn="1"/>
          </p:nvSpPr>
          <p:spPr bwMode="auto">
            <a:xfrm flipH="1">
              <a:off x="3897313" y="3349626"/>
              <a:ext cx="7938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4" name="Line 22"/>
            <p:cNvSpPr>
              <a:spLocks noChangeShapeType="1"/>
            </p:cNvSpPr>
            <p:nvPr userDrawn="1"/>
          </p:nvSpPr>
          <p:spPr bwMode="auto">
            <a:xfrm flipH="1">
              <a:off x="3890963" y="3360738"/>
              <a:ext cx="6350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5" name="Line 23"/>
            <p:cNvSpPr>
              <a:spLocks noChangeShapeType="1"/>
            </p:cNvSpPr>
            <p:nvPr userDrawn="1"/>
          </p:nvSpPr>
          <p:spPr bwMode="auto">
            <a:xfrm flipH="1">
              <a:off x="3886200" y="3373438"/>
              <a:ext cx="4763" cy="142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6" name="Line 24"/>
            <p:cNvSpPr>
              <a:spLocks noChangeShapeType="1"/>
            </p:cNvSpPr>
            <p:nvPr userDrawn="1"/>
          </p:nvSpPr>
          <p:spPr bwMode="auto">
            <a:xfrm flipH="1">
              <a:off x="3881438" y="3387726"/>
              <a:ext cx="4763" cy="142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7" name="Line 25"/>
            <p:cNvSpPr>
              <a:spLocks noChangeShapeType="1"/>
            </p:cNvSpPr>
            <p:nvPr userDrawn="1"/>
          </p:nvSpPr>
          <p:spPr bwMode="auto">
            <a:xfrm flipH="1">
              <a:off x="3879850" y="3402013"/>
              <a:ext cx="15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8" name="Line 26"/>
            <p:cNvSpPr>
              <a:spLocks noChangeShapeType="1"/>
            </p:cNvSpPr>
            <p:nvPr userDrawn="1"/>
          </p:nvSpPr>
          <p:spPr bwMode="auto">
            <a:xfrm flipH="1">
              <a:off x="3879850" y="3417888"/>
              <a:ext cx="0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89" name="Line 27"/>
            <p:cNvSpPr>
              <a:spLocks noChangeShapeType="1"/>
            </p:cNvSpPr>
            <p:nvPr userDrawn="1"/>
          </p:nvSpPr>
          <p:spPr bwMode="auto">
            <a:xfrm>
              <a:off x="3879850" y="3433763"/>
              <a:ext cx="1588" cy="158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0" name="Line 28"/>
            <p:cNvSpPr>
              <a:spLocks noChangeShapeType="1"/>
            </p:cNvSpPr>
            <p:nvPr userDrawn="1"/>
          </p:nvSpPr>
          <p:spPr bwMode="auto">
            <a:xfrm>
              <a:off x="3881438" y="3449638"/>
              <a:ext cx="1588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1" name="Line 29"/>
            <p:cNvSpPr>
              <a:spLocks noChangeShapeType="1"/>
            </p:cNvSpPr>
            <p:nvPr userDrawn="1"/>
          </p:nvSpPr>
          <p:spPr bwMode="auto">
            <a:xfrm>
              <a:off x="3883025" y="3462338"/>
              <a:ext cx="4763" cy="1270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2" name="Line 30"/>
            <p:cNvSpPr>
              <a:spLocks noChangeShapeType="1"/>
            </p:cNvSpPr>
            <p:nvPr userDrawn="1"/>
          </p:nvSpPr>
          <p:spPr bwMode="auto">
            <a:xfrm>
              <a:off x="3887788" y="3475038"/>
              <a:ext cx="4763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3" name="Line 31"/>
            <p:cNvSpPr>
              <a:spLocks noChangeShapeType="1"/>
            </p:cNvSpPr>
            <p:nvPr userDrawn="1"/>
          </p:nvSpPr>
          <p:spPr bwMode="auto">
            <a:xfrm>
              <a:off x="3892550" y="3486151"/>
              <a:ext cx="6350" cy="1111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4" name="Line 32"/>
            <p:cNvSpPr>
              <a:spLocks noChangeShapeType="1"/>
            </p:cNvSpPr>
            <p:nvPr userDrawn="1"/>
          </p:nvSpPr>
          <p:spPr bwMode="auto">
            <a:xfrm>
              <a:off x="3898900" y="3497263"/>
              <a:ext cx="7938" cy="793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5" name="Line 33"/>
            <p:cNvSpPr>
              <a:spLocks noChangeShapeType="1"/>
            </p:cNvSpPr>
            <p:nvPr userDrawn="1"/>
          </p:nvSpPr>
          <p:spPr bwMode="auto">
            <a:xfrm>
              <a:off x="3906838" y="3505201"/>
              <a:ext cx="7938" cy="793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6" name="Line 34"/>
            <p:cNvSpPr>
              <a:spLocks noChangeShapeType="1"/>
            </p:cNvSpPr>
            <p:nvPr userDrawn="1"/>
          </p:nvSpPr>
          <p:spPr bwMode="auto">
            <a:xfrm>
              <a:off x="3914775" y="3513138"/>
              <a:ext cx="7938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7" name="Line 35"/>
            <p:cNvSpPr>
              <a:spLocks noChangeShapeType="1"/>
            </p:cNvSpPr>
            <p:nvPr userDrawn="1"/>
          </p:nvSpPr>
          <p:spPr bwMode="auto">
            <a:xfrm>
              <a:off x="3922713" y="3519488"/>
              <a:ext cx="9525" cy="635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8" name="Line 36"/>
            <p:cNvSpPr>
              <a:spLocks noChangeShapeType="1"/>
            </p:cNvSpPr>
            <p:nvPr userDrawn="1"/>
          </p:nvSpPr>
          <p:spPr bwMode="auto">
            <a:xfrm>
              <a:off x="3932238" y="3525838"/>
              <a:ext cx="9525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9" name="Line 37"/>
            <p:cNvSpPr>
              <a:spLocks noChangeShapeType="1"/>
            </p:cNvSpPr>
            <p:nvPr userDrawn="1"/>
          </p:nvSpPr>
          <p:spPr bwMode="auto">
            <a:xfrm>
              <a:off x="3941763" y="3530601"/>
              <a:ext cx="9525" cy="4763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0" name="Line 38"/>
            <p:cNvSpPr>
              <a:spLocks noChangeShapeType="1"/>
            </p:cNvSpPr>
            <p:nvPr userDrawn="1"/>
          </p:nvSpPr>
          <p:spPr bwMode="auto">
            <a:xfrm>
              <a:off x="3951288" y="3535363"/>
              <a:ext cx="9525" cy="3175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1" name="Line 39"/>
            <p:cNvSpPr>
              <a:spLocks noChangeShapeType="1"/>
            </p:cNvSpPr>
            <p:nvPr userDrawn="1"/>
          </p:nvSpPr>
          <p:spPr bwMode="auto">
            <a:xfrm>
              <a:off x="3960813" y="3538538"/>
              <a:ext cx="9525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2" name="Line 40"/>
            <p:cNvSpPr>
              <a:spLocks noChangeShapeType="1"/>
            </p:cNvSpPr>
            <p:nvPr userDrawn="1"/>
          </p:nvSpPr>
          <p:spPr bwMode="auto">
            <a:xfrm>
              <a:off x="3970338" y="3540126"/>
              <a:ext cx="9525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3" name="Line 41"/>
            <p:cNvSpPr>
              <a:spLocks noChangeShapeType="1"/>
            </p:cNvSpPr>
            <p:nvPr userDrawn="1"/>
          </p:nvSpPr>
          <p:spPr bwMode="auto">
            <a:xfrm>
              <a:off x="3979863" y="3541713"/>
              <a:ext cx="7938" cy="1588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4" name="Line 42"/>
            <p:cNvSpPr>
              <a:spLocks noChangeShapeType="1"/>
            </p:cNvSpPr>
            <p:nvPr userDrawn="1"/>
          </p:nvSpPr>
          <p:spPr bwMode="auto">
            <a:xfrm>
              <a:off x="3987800" y="3543301"/>
              <a:ext cx="7938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5" name="Line 43"/>
            <p:cNvSpPr>
              <a:spLocks noChangeShapeType="1"/>
            </p:cNvSpPr>
            <p:nvPr userDrawn="1"/>
          </p:nvSpPr>
          <p:spPr bwMode="auto">
            <a:xfrm>
              <a:off x="3995738" y="3543301"/>
              <a:ext cx="7938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106" name="Line 44"/>
            <p:cNvSpPr>
              <a:spLocks noChangeShapeType="1"/>
            </p:cNvSpPr>
            <p:nvPr userDrawn="1"/>
          </p:nvSpPr>
          <p:spPr bwMode="auto">
            <a:xfrm>
              <a:off x="4003672" y="3543301"/>
              <a:ext cx="501951" cy="0"/>
            </a:xfrm>
            <a:prstGeom prst="line">
              <a:avLst/>
            </a:prstGeom>
            <a:ln w="12700">
              <a:headEnd/>
              <a:tailEnd/>
            </a:ln>
            <a:ex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</p:grpSp>
      <p:sp>
        <p:nvSpPr>
          <p:cNvPr id="108" name="Freeform 13"/>
          <p:cNvSpPr>
            <a:spLocks/>
          </p:cNvSpPr>
          <p:nvPr/>
        </p:nvSpPr>
        <p:spPr bwMode="auto">
          <a:xfrm>
            <a:off x="5420316" y="6747314"/>
            <a:ext cx="64942" cy="66062"/>
          </a:xfrm>
          <a:custGeom>
            <a:avLst/>
            <a:gdLst>
              <a:gd name="T0" fmla="*/ 57 w 115"/>
              <a:gd name="T1" fmla="*/ 0 h 118"/>
              <a:gd name="T2" fmla="*/ 72 w 115"/>
              <a:gd name="T3" fmla="*/ 2 h 118"/>
              <a:gd name="T4" fmla="*/ 86 w 115"/>
              <a:gd name="T5" fmla="*/ 7 h 118"/>
              <a:gd name="T6" fmla="*/ 98 w 115"/>
              <a:gd name="T7" fmla="*/ 17 h 118"/>
              <a:gd name="T8" fmla="*/ 107 w 115"/>
              <a:gd name="T9" fmla="*/ 29 h 118"/>
              <a:gd name="T10" fmla="*/ 113 w 115"/>
              <a:gd name="T11" fmla="*/ 44 h 118"/>
              <a:gd name="T12" fmla="*/ 115 w 115"/>
              <a:gd name="T13" fmla="*/ 60 h 118"/>
              <a:gd name="T14" fmla="*/ 113 w 115"/>
              <a:gd name="T15" fmla="*/ 75 h 118"/>
              <a:gd name="T16" fmla="*/ 107 w 115"/>
              <a:gd name="T17" fmla="*/ 89 h 118"/>
              <a:gd name="T18" fmla="*/ 98 w 115"/>
              <a:gd name="T19" fmla="*/ 101 h 118"/>
              <a:gd name="T20" fmla="*/ 86 w 115"/>
              <a:gd name="T21" fmla="*/ 110 h 118"/>
              <a:gd name="T22" fmla="*/ 72 w 115"/>
              <a:gd name="T23" fmla="*/ 116 h 118"/>
              <a:gd name="T24" fmla="*/ 57 w 115"/>
              <a:gd name="T25" fmla="*/ 118 h 118"/>
              <a:gd name="T26" fmla="*/ 43 w 115"/>
              <a:gd name="T27" fmla="*/ 116 h 118"/>
              <a:gd name="T28" fmla="*/ 29 w 115"/>
              <a:gd name="T29" fmla="*/ 110 h 118"/>
              <a:gd name="T30" fmla="*/ 17 w 115"/>
              <a:gd name="T31" fmla="*/ 101 h 118"/>
              <a:gd name="T32" fmla="*/ 8 w 115"/>
              <a:gd name="T33" fmla="*/ 89 h 118"/>
              <a:gd name="T34" fmla="*/ 2 w 115"/>
              <a:gd name="T35" fmla="*/ 75 h 118"/>
              <a:gd name="T36" fmla="*/ 0 w 115"/>
              <a:gd name="T37" fmla="*/ 60 h 118"/>
              <a:gd name="T38" fmla="*/ 2 w 115"/>
              <a:gd name="T39" fmla="*/ 44 h 118"/>
              <a:gd name="T40" fmla="*/ 8 w 115"/>
              <a:gd name="T41" fmla="*/ 29 h 118"/>
              <a:gd name="T42" fmla="*/ 17 w 115"/>
              <a:gd name="T43" fmla="*/ 17 h 118"/>
              <a:gd name="T44" fmla="*/ 29 w 115"/>
              <a:gd name="T45" fmla="*/ 7 h 118"/>
              <a:gd name="T46" fmla="*/ 43 w 115"/>
              <a:gd name="T47" fmla="*/ 2 h 118"/>
              <a:gd name="T48" fmla="*/ 57 w 115"/>
              <a:gd name="T49" fmla="*/ 0 h 1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" h="118">
                <a:moveTo>
                  <a:pt x="57" y="0"/>
                </a:moveTo>
                <a:lnTo>
                  <a:pt x="72" y="2"/>
                </a:lnTo>
                <a:lnTo>
                  <a:pt x="86" y="7"/>
                </a:lnTo>
                <a:lnTo>
                  <a:pt x="98" y="17"/>
                </a:lnTo>
                <a:lnTo>
                  <a:pt x="107" y="29"/>
                </a:lnTo>
                <a:lnTo>
                  <a:pt x="113" y="44"/>
                </a:lnTo>
                <a:lnTo>
                  <a:pt x="115" y="60"/>
                </a:lnTo>
                <a:lnTo>
                  <a:pt x="113" y="75"/>
                </a:lnTo>
                <a:lnTo>
                  <a:pt x="107" y="89"/>
                </a:lnTo>
                <a:lnTo>
                  <a:pt x="98" y="101"/>
                </a:lnTo>
                <a:lnTo>
                  <a:pt x="86" y="110"/>
                </a:lnTo>
                <a:lnTo>
                  <a:pt x="72" y="116"/>
                </a:lnTo>
                <a:lnTo>
                  <a:pt x="57" y="118"/>
                </a:lnTo>
                <a:lnTo>
                  <a:pt x="43" y="116"/>
                </a:lnTo>
                <a:lnTo>
                  <a:pt x="29" y="110"/>
                </a:lnTo>
                <a:lnTo>
                  <a:pt x="17" y="101"/>
                </a:lnTo>
                <a:lnTo>
                  <a:pt x="8" y="89"/>
                </a:lnTo>
                <a:lnTo>
                  <a:pt x="2" y="75"/>
                </a:lnTo>
                <a:lnTo>
                  <a:pt x="0" y="60"/>
                </a:lnTo>
                <a:lnTo>
                  <a:pt x="2" y="44"/>
                </a:lnTo>
                <a:lnTo>
                  <a:pt x="8" y="29"/>
                </a:lnTo>
                <a:lnTo>
                  <a:pt x="17" y="17"/>
                </a:lnTo>
                <a:lnTo>
                  <a:pt x="29" y="7"/>
                </a:lnTo>
                <a:lnTo>
                  <a:pt x="43" y="2"/>
                </a:lnTo>
                <a:lnTo>
                  <a:pt x="57" y="0"/>
                </a:lnTo>
                <a:close/>
              </a:path>
            </a:pathLst>
          </a:custGeom>
          <a:solidFill>
            <a:srgbClr val="80FF00"/>
          </a:solidFill>
          <a:ln w="0">
            <a:solidFill>
              <a:srgbClr val="80FF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  <p:sp>
        <p:nvSpPr>
          <p:cNvPr id="109" name="Freeform 15"/>
          <p:cNvSpPr>
            <a:spLocks/>
          </p:cNvSpPr>
          <p:nvPr/>
        </p:nvSpPr>
        <p:spPr bwMode="auto">
          <a:xfrm>
            <a:off x="630821" y="6737237"/>
            <a:ext cx="72780" cy="76139"/>
          </a:xfrm>
          <a:custGeom>
            <a:avLst/>
            <a:gdLst>
              <a:gd name="T0" fmla="*/ 66 w 131"/>
              <a:gd name="T1" fmla="*/ 0 h 136"/>
              <a:gd name="T2" fmla="*/ 84 w 131"/>
              <a:gd name="T3" fmla="*/ 2 h 136"/>
              <a:gd name="T4" fmla="*/ 100 w 131"/>
              <a:gd name="T5" fmla="*/ 8 h 136"/>
              <a:gd name="T6" fmla="*/ 113 w 131"/>
              <a:gd name="T7" fmla="*/ 18 h 136"/>
              <a:gd name="T8" fmla="*/ 123 w 131"/>
              <a:gd name="T9" fmla="*/ 33 h 136"/>
              <a:gd name="T10" fmla="*/ 129 w 131"/>
              <a:gd name="T11" fmla="*/ 49 h 136"/>
              <a:gd name="T12" fmla="*/ 131 w 131"/>
              <a:gd name="T13" fmla="*/ 68 h 136"/>
              <a:gd name="T14" fmla="*/ 129 w 131"/>
              <a:gd name="T15" fmla="*/ 87 h 136"/>
              <a:gd name="T16" fmla="*/ 123 w 131"/>
              <a:gd name="T17" fmla="*/ 104 h 136"/>
              <a:gd name="T18" fmla="*/ 113 w 131"/>
              <a:gd name="T19" fmla="*/ 118 h 136"/>
              <a:gd name="T20" fmla="*/ 100 w 131"/>
              <a:gd name="T21" fmla="*/ 128 h 136"/>
              <a:gd name="T22" fmla="*/ 85 w 131"/>
              <a:gd name="T23" fmla="*/ 134 h 136"/>
              <a:gd name="T24" fmla="*/ 67 w 131"/>
              <a:gd name="T25" fmla="*/ 136 h 136"/>
              <a:gd name="T26" fmla="*/ 49 w 131"/>
              <a:gd name="T27" fmla="*/ 134 h 136"/>
              <a:gd name="T28" fmla="*/ 33 w 131"/>
              <a:gd name="T29" fmla="*/ 128 h 136"/>
              <a:gd name="T30" fmla="*/ 19 w 131"/>
              <a:gd name="T31" fmla="*/ 117 h 136"/>
              <a:gd name="T32" fmla="*/ 8 w 131"/>
              <a:gd name="T33" fmla="*/ 103 h 136"/>
              <a:gd name="T34" fmla="*/ 2 w 131"/>
              <a:gd name="T35" fmla="*/ 87 h 136"/>
              <a:gd name="T36" fmla="*/ 0 w 131"/>
              <a:gd name="T37" fmla="*/ 68 h 136"/>
              <a:gd name="T38" fmla="*/ 2 w 131"/>
              <a:gd name="T39" fmla="*/ 49 h 136"/>
              <a:gd name="T40" fmla="*/ 8 w 131"/>
              <a:gd name="T41" fmla="*/ 33 h 136"/>
              <a:gd name="T42" fmla="*/ 18 w 131"/>
              <a:gd name="T43" fmla="*/ 19 h 136"/>
              <a:gd name="T44" fmla="*/ 33 w 131"/>
              <a:gd name="T45" fmla="*/ 8 h 136"/>
              <a:gd name="T46" fmla="*/ 48 w 131"/>
              <a:gd name="T47" fmla="*/ 2 h 136"/>
              <a:gd name="T48" fmla="*/ 66 w 131"/>
              <a:gd name="T49" fmla="*/ 0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31" h="136">
                <a:moveTo>
                  <a:pt x="66" y="0"/>
                </a:moveTo>
                <a:lnTo>
                  <a:pt x="84" y="2"/>
                </a:lnTo>
                <a:lnTo>
                  <a:pt x="100" y="8"/>
                </a:lnTo>
                <a:lnTo>
                  <a:pt x="113" y="18"/>
                </a:lnTo>
                <a:lnTo>
                  <a:pt x="123" y="33"/>
                </a:lnTo>
                <a:lnTo>
                  <a:pt x="129" y="49"/>
                </a:lnTo>
                <a:lnTo>
                  <a:pt x="131" y="68"/>
                </a:lnTo>
                <a:lnTo>
                  <a:pt x="129" y="87"/>
                </a:lnTo>
                <a:lnTo>
                  <a:pt x="123" y="104"/>
                </a:lnTo>
                <a:lnTo>
                  <a:pt x="113" y="118"/>
                </a:lnTo>
                <a:lnTo>
                  <a:pt x="100" y="128"/>
                </a:lnTo>
                <a:lnTo>
                  <a:pt x="85" y="134"/>
                </a:lnTo>
                <a:lnTo>
                  <a:pt x="67" y="136"/>
                </a:lnTo>
                <a:lnTo>
                  <a:pt x="49" y="134"/>
                </a:lnTo>
                <a:lnTo>
                  <a:pt x="33" y="128"/>
                </a:lnTo>
                <a:lnTo>
                  <a:pt x="19" y="117"/>
                </a:lnTo>
                <a:lnTo>
                  <a:pt x="8" y="103"/>
                </a:lnTo>
                <a:lnTo>
                  <a:pt x="2" y="87"/>
                </a:lnTo>
                <a:lnTo>
                  <a:pt x="0" y="68"/>
                </a:lnTo>
                <a:lnTo>
                  <a:pt x="2" y="49"/>
                </a:lnTo>
                <a:lnTo>
                  <a:pt x="8" y="33"/>
                </a:lnTo>
                <a:lnTo>
                  <a:pt x="18" y="19"/>
                </a:lnTo>
                <a:lnTo>
                  <a:pt x="33" y="8"/>
                </a:lnTo>
                <a:lnTo>
                  <a:pt x="48" y="2"/>
                </a:lnTo>
                <a:lnTo>
                  <a:pt x="66" y="0"/>
                </a:lnTo>
                <a:close/>
              </a:path>
            </a:pathLst>
          </a:custGeom>
          <a:solidFill>
            <a:srgbClr val="F2FF1A"/>
          </a:solidFill>
          <a:ln w="0">
            <a:solidFill>
              <a:srgbClr val="F2FF1A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6736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72" r:id="rId4"/>
    <p:sldLayoutId id="2147483671" r:id="rId5"/>
    <p:sldLayoutId id="2147483673" r:id="rId6"/>
    <p:sldLayoutId id="2147483674" r:id="rId7"/>
    <p:sldLayoutId id="2147483675" r:id="rId8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11" Type="http://schemas.microsoft.com/office/2007/relationships/hdphoto" Target="../media/hdphoto3.wdp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microsoft.com/office/2007/relationships/hdphoto" Target="../media/hdphoto2.wdp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jpe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41.png"/><Relationship Id="rId4" Type="http://schemas.openxmlformats.org/officeDocument/2006/relationships/image" Target="../media/image3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cds.infra.gcloud.belgium.be/greenshift-cds/overview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youtu.be/f83bncVXPOY" TargetMode="Externa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11560" y="4252808"/>
            <a:ext cx="7992888" cy="560716"/>
          </a:xfrm>
        </p:spPr>
        <p:txBody>
          <a:bodyPr>
            <a:noAutofit/>
          </a:bodyPr>
          <a:lstStyle/>
          <a:p>
            <a:r>
              <a:rPr lang="fr-BE" sz="3600" dirty="0" err="1"/>
              <a:t>Inleiding</a:t>
            </a:r>
            <a:r>
              <a:rPr lang="fr-BE" sz="3600" dirty="0"/>
              <a:t> </a:t>
            </a:r>
            <a:r>
              <a:rPr lang="fr-BE" sz="3600" dirty="0" err="1"/>
              <a:t>tot</a:t>
            </a:r>
            <a:r>
              <a:rPr lang="fr-BE" sz="3600" dirty="0"/>
              <a:t> de G-Cloud</a:t>
            </a:r>
            <a:endParaRPr lang="en-GB" sz="36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/>
              <a:t>Frank </a:t>
            </a:r>
            <a:r>
              <a:rPr lang="fr-BE" dirty="0" err="1"/>
              <a:t>Robben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6028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saturation sat="30000"/>
                    </a14:imgEffect>
                    <a14:imgEffect>
                      <a14:brightnessContrast bright="4000" contras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937" y="1124744"/>
            <a:ext cx="8543925" cy="5375275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</p:pic>
      <p:sp>
        <p:nvSpPr>
          <p:cNvPr id="2969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fr-FR" dirty="0" err="1" smtClean="0"/>
              <a:t>Synergies</a:t>
            </a:r>
            <a:r>
              <a:rPr lang="nl-BE" altLang="fr-FR" dirty="0" smtClean="0"/>
              <a:t> - </a:t>
            </a:r>
            <a:r>
              <a:rPr lang="nl-BE" altLang="fr-FR" dirty="0" err="1" smtClean="0"/>
              <a:t>transformations</a:t>
            </a:r>
            <a:endParaRPr lang="nl-BE" altLang="fr-F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94ADED-38B9-4879-B65B-EF8A5A6CF7F8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29701" name="TextBox 6"/>
          <p:cNvSpPr txBox="1">
            <a:spLocks noChangeArrowheads="1"/>
          </p:cNvSpPr>
          <p:nvPr/>
        </p:nvSpPr>
        <p:spPr bwMode="auto">
          <a:xfrm>
            <a:off x="6607175" y="5997575"/>
            <a:ext cx="20907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l-BE" altLang="fr-FR" sz="1400"/>
              <a:t>Bron: Booz Allen Hamilton</a:t>
            </a:r>
            <a:endParaRPr lang="en-US" altLang="fr-FR" sz="1400"/>
          </a:p>
        </p:txBody>
      </p:sp>
    </p:spTree>
    <p:extLst>
      <p:ext uri="{BB962C8B-B14F-4D97-AF65-F5344CB8AC3E}">
        <p14:creationId xmlns:p14="http://schemas.microsoft.com/office/powerpoint/2010/main" val="2684370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mtClean="0"/>
              <a:t>KSZ - # berichten - ICT budget in €</a:t>
            </a:r>
            <a:endParaRPr lang="fr-B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11</a:t>
            </a:fld>
            <a:endParaRPr lang="nl-BE" dirty="0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546062"/>
              </p:ext>
            </p:extLst>
          </p:nvPr>
        </p:nvGraphicFramePr>
        <p:xfrm>
          <a:off x="539553" y="908720"/>
          <a:ext cx="7992888" cy="5630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2010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Agenda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58328"/>
          </a:xfrm>
        </p:spPr>
        <p:txBody>
          <a:bodyPr>
            <a:normAutofit/>
          </a:bodyPr>
          <a:lstStyle/>
          <a:p>
            <a:r>
              <a:rPr lang="nl-BE" dirty="0" smtClean="0"/>
              <a:t>Context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b="1" dirty="0" smtClean="0"/>
              <a:t>G-Cloud</a:t>
            </a:r>
          </a:p>
          <a:p>
            <a:pPr lvl="1"/>
            <a:r>
              <a:rPr lang="nl-BE" dirty="0" smtClean="0"/>
              <a:t>wat ?</a:t>
            </a:r>
          </a:p>
          <a:p>
            <a:pPr lvl="1"/>
            <a:r>
              <a:rPr lang="nl-BE" dirty="0"/>
              <a:t>v</a:t>
            </a:r>
            <a:r>
              <a:rPr lang="nl-BE" dirty="0" smtClean="0"/>
              <a:t>oordelen </a:t>
            </a:r>
          </a:p>
          <a:p>
            <a:pPr lvl="1"/>
            <a:r>
              <a:rPr lang="nl-BE" dirty="0" smtClean="0"/>
              <a:t>organisatie</a:t>
            </a:r>
          </a:p>
          <a:p>
            <a:r>
              <a:rPr lang="nl-BE" dirty="0" smtClean="0"/>
              <a:t>G-Cloud impact</a:t>
            </a:r>
            <a:endParaRPr lang="nl-BE" dirty="0"/>
          </a:p>
          <a:p>
            <a:r>
              <a:rPr lang="nl-BE" dirty="0" smtClean="0"/>
              <a:t>Overzicht van de G-Cloud-diensten en -projecten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1B662-E07F-4B45-AF7C-5436FF003ECE}" type="slidenum">
              <a:rPr lang="en-GB" smtClean="0"/>
              <a:pPr>
                <a:defRPr/>
              </a:pPr>
              <a:t>12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83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Wat is G-cloud?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Programma met </a:t>
            </a:r>
            <a:r>
              <a:rPr lang="nl-BE" b="1" dirty="0" smtClean="0"/>
              <a:t>synergieprojecten</a:t>
            </a:r>
          </a:p>
          <a:p>
            <a:r>
              <a:rPr lang="nl-BE" dirty="0" smtClean="0"/>
              <a:t>Bevat zowel </a:t>
            </a:r>
            <a:r>
              <a:rPr lang="nl-BE" b="1" dirty="0" smtClean="0"/>
              <a:t>klassieke diensten </a:t>
            </a:r>
            <a:r>
              <a:rPr lang="nl-BE" dirty="0" smtClean="0"/>
              <a:t>als </a:t>
            </a:r>
            <a:br>
              <a:rPr lang="nl-BE" dirty="0" smtClean="0"/>
            </a:br>
            <a:r>
              <a:rPr lang="nl-BE" b="1" dirty="0" smtClean="0"/>
              <a:t>cloud-initiatieven</a:t>
            </a:r>
          </a:p>
          <a:p>
            <a:r>
              <a:rPr lang="nl-BE" b="1" dirty="0" smtClean="0"/>
              <a:t>Voor </a:t>
            </a:r>
            <a:r>
              <a:rPr lang="nl-BE" dirty="0" smtClean="0"/>
              <a:t>de Overheid</a:t>
            </a:r>
          </a:p>
          <a:p>
            <a:r>
              <a:rPr lang="nl-BE" b="1" dirty="0" smtClean="0"/>
              <a:t>Beheerd door</a:t>
            </a:r>
            <a:r>
              <a:rPr lang="nl-BE" dirty="0" smtClean="0"/>
              <a:t> de Overheid </a:t>
            </a:r>
          </a:p>
          <a:p>
            <a:r>
              <a:rPr lang="nl-BE" dirty="0"/>
              <a:t>M</a:t>
            </a:r>
            <a:r>
              <a:rPr lang="nl-BE" dirty="0" smtClean="0"/>
              <a:t>et </a:t>
            </a:r>
            <a:r>
              <a:rPr lang="nl-BE" b="1" dirty="0" smtClean="0"/>
              <a:t>ruime implicatie</a:t>
            </a:r>
            <a:r>
              <a:rPr lang="nl-BE" dirty="0" smtClean="0"/>
              <a:t> van de </a:t>
            </a:r>
            <a:r>
              <a:rPr lang="nl-BE" b="1" dirty="0" smtClean="0"/>
              <a:t>private sector</a:t>
            </a:r>
            <a:endParaRPr lang="nl-B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1B662-E07F-4B45-AF7C-5436FF003EC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en-GB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15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475656" y="1484313"/>
            <a:ext cx="6192688" cy="4897015"/>
            <a:chOff x="1475656" y="1484313"/>
            <a:chExt cx="6192688" cy="4897015"/>
          </a:xfrm>
        </p:grpSpPr>
        <p:sp>
          <p:nvSpPr>
            <p:cNvPr id="36" name="Oval 35"/>
            <p:cNvSpPr/>
            <p:nvPr/>
          </p:nvSpPr>
          <p:spPr>
            <a:xfrm>
              <a:off x="1475656" y="1484313"/>
              <a:ext cx="6192688" cy="4897015"/>
            </a:xfrm>
            <a:prstGeom prst="ellipse">
              <a:avLst/>
            </a:prstGeom>
            <a:noFill/>
            <a:ln w="508000"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3288909" y="3256722"/>
              <a:ext cx="2363211" cy="83099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>
              <a:spAutoFit/>
            </a:bodyPr>
            <a:lstStyle/>
            <a:p>
              <a:pPr lvl="0"/>
              <a:r>
                <a:rPr lang="nl-BE" sz="4800" b="1">
                  <a:solidFill>
                    <a:schemeClr val="tx2"/>
                  </a:solidFill>
                </a:rPr>
                <a:t>Synergie</a:t>
              </a:r>
              <a:endParaRPr lang="nl-BE" sz="4800"/>
            </a:p>
          </p:txBody>
        </p:sp>
      </p:grpSp>
      <p:sp>
        <p:nvSpPr>
          <p:cNvPr id="37" name="Title 3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G-Cloud-’producten’ </a:t>
            </a:r>
            <a:endParaRPr lang="nl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 rIns="36000" bIns="0"/>
          <a:lstStyle/>
          <a:p>
            <a:fld id="{13B540AB-6939-4937-A918-1D15FF1C7CE3}" type="slidenum">
              <a:rPr lang="nl-BE"/>
              <a:pPr/>
              <a:t>14</a:t>
            </a:fld>
            <a:endParaRPr lang="nl-BE" dirty="0"/>
          </a:p>
        </p:txBody>
      </p:sp>
      <p:grpSp>
        <p:nvGrpSpPr>
          <p:cNvPr id="55" name="Group 54"/>
          <p:cNvGrpSpPr/>
          <p:nvPr/>
        </p:nvGrpSpPr>
        <p:grpSpPr>
          <a:xfrm>
            <a:off x="3055440" y="1009861"/>
            <a:ext cx="3033120" cy="1267011"/>
            <a:chOff x="3055440" y="1009861"/>
            <a:chExt cx="3033120" cy="1267011"/>
          </a:xfrm>
        </p:grpSpPr>
        <p:sp>
          <p:nvSpPr>
            <p:cNvPr id="24" name="Oval 23"/>
            <p:cNvSpPr/>
            <p:nvPr/>
          </p:nvSpPr>
          <p:spPr>
            <a:xfrm>
              <a:off x="3055440" y="1009861"/>
              <a:ext cx="3033120" cy="1267011"/>
            </a:xfrm>
            <a:prstGeom prst="ellipse">
              <a:avLst/>
            </a:prstGeom>
            <a:solidFill>
              <a:schemeClr val="tx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5" name="Oval 4"/>
            <p:cNvSpPr/>
            <p:nvPr/>
          </p:nvSpPr>
          <p:spPr>
            <a:xfrm>
              <a:off x="3499630" y="1195410"/>
              <a:ext cx="2144740" cy="89591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800" b="1" kern="1200" smtClean="0">
                  <a:solidFill>
                    <a:schemeClr val="bg1"/>
                  </a:solidFill>
                </a:rPr>
                <a:t>Procurement</a:t>
              </a:r>
              <a:endParaRPr lang="nl-BE" sz="2800" b="1" kern="1200">
                <a:solidFill>
                  <a:schemeClr val="bg1"/>
                </a:solidFill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788144" y="2993762"/>
            <a:ext cx="3248352" cy="1356919"/>
            <a:chOff x="5788144" y="2993762"/>
            <a:chExt cx="3248352" cy="1356919"/>
          </a:xfrm>
        </p:grpSpPr>
        <p:sp>
          <p:nvSpPr>
            <p:cNvPr id="27" name="Oval 26"/>
            <p:cNvSpPr/>
            <p:nvPr/>
          </p:nvSpPr>
          <p:spPr>
            <a:xfrm>
              <a:off x="5788144" y="2993762"/>
              <a:ext cx="3248352" cy="1356919"/>
            </a:xfrm>
            <a:prstGeom prst="ellipse">
              <a:avLst/>
            </a:prstGeom>
            <a:solidFill>
              <a:schemeClr val="tx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8" name="Oval 4"/>
            <p:cNvSpPr/>
            <p:nvPr/>
          </p:nvSpPr>
          <p:spPr>
            <a:xfrm>
              <a:off x="6263854" y="3192478"/>
              <a:ext cx="2296932" cy="95948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800" b="1" kern="1200" smtClean="0">
                  <a:solidFill>
                    <a:schemeClr val="bg1"/>
                  </a:solidFill>
                </a:rPr>
                <a:t>Services</a:t>
              </a:r>
              <a:endParaRPr lang="nl-BE" sz="2800" b="1" kern="1200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07504" y="2993762"/>
            <a:ext cx="3033120" cy="1267011"/>
            <a:chOff x="107504" y="2993762"/>
            <a:chExt cx="3033120" cy="1267011"/>
          </a:xfrm>
        </p:grpSpPr>
        <p:sp>
          <p:nvSpPr>
            <p:cNvPr id="30" name="Oval 29"/>
            <p:cNvSpPr/>
            <p:nvPr/>
          </p:nvSpPr>
          <p:spPr>
            <a:xfrm>
              <a:off x="107504" y="2993762"/>
              <a:ext cx="3033120" cy="1267011"/>
            </a:xfrm>
            <a:prstGeom prst="ellipse">
              <a:avLst/>
            </a:prstGeom>
            <a:solidFill>
              <a:schemeClr val="tx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1" name="Oval 4"/>
            <p:cNvSpPr/>
            <p:nvPr/>
          </p:nvSpPr>
          <p:spPr>
            <a:xfrm>
              <a:off x="551694" y="3179311"/>
              <a:ext cx="2144740" cy="89591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800" b="1" kern="1200" dirty="0" smtClean="0">
                  <a:solidFill>
                    <a:schemeClr val="bg1"/>
                  </a:solidFill>
                </a:rPr>
                <a:t>Projecten</a:t>
              </a:r>
              <a:endParaRPr lang="nl-BE" sz="28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2947824" y="5373216"/>
            <a:ext cx="3248352" cy="1356919"/>
            <a:chOff x="2947824" y="5373216"/>
            <a:chExt cx="3248352" cy="1356919"/>
          </a:xfrm>
        </p:grpSpPr>
        <p:sp>
          <p:nvSpPr>
            <p:cNvPr id="33" name="Oval 32"/>
            <p:cNvSpPr/>
            <p:nvPr/>
          </p:nvSpPr>
          <p:spPr>
            <a:xfrm>
              <a:off x="2947824" y="5373216"/>
              <a:ext cx="3248352" cy="1356919"/>
            </a:xfrm>
            <a:prstGeom prst="ellipse">
              <a:avLst/>
            </a:prstGeom>
            <a:solidFill>
              <a:schemeClr val="tx2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4" name="Oval 4"/>
            <p:cNvSpPr/>
            <p:nvPr/>
          </p:nvSpPr>
          <p:spPr>
            <a:xfrm>
              <a:off x="3423534" y="5571932"/>
              <a:ext cx="2296932" cy="959487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nl-BE" sz="2800" b="1" kern="1200" dirty="0" smtClean="0">
                  <a:solidFill>
                    <a:schemeClr val="bg1"/>
                  </a:solidFill>
                </a:rPr>
                <a:t>Kennis &amp; Expertise</a:t>
              </a:r>
              <a:endParaRPr lang="nl-BE" sz="28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759450" y="1268760"/>
            <a:ext cx="2081423" cy="1379302"/>
            <a:chOff x="621511" y="2708919"/>
            <a:chExt cx="2081423" cy="1379302"/>
          </a:xfrm>
        </p:grpSpPr>
        <p:sp>
          <p:nvSpPr>
            <p:cNvPr id="40" name="Oval 39"/>
            <p:cNvSpPr/>
            <p:nvPr/>
          </p:nvSpPr>
          <p:spPr>
            <a:xfrm>
              <a:off x="621511" y="3289319"/>
              <a:ext cx="2081423" cy="798902"/>
            </a:xfrm>
            <a:prstGeom prst="ellipse">
              <a:avLst/>
            </a:prstGeom>
            <a:ln w="57150"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BE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Samenwerking</a:t>
              </a:r>
              <a:r>
                <a:rPr lang="nl-BE" sz="2000" b="1" dirty="0" smtClean="0">
                  <a:solidFill>
                    <a:schemeClr val="tx2"/>
                  </a:solidFill>
                  <a:latin typeface="Wingdings" panose="05000000000000000000" pitchFamily="2" charset="2"/>
                </a:rPr>
                <a:t>á</a:t>
              </a:r>
              <a:endParaRPr lang="nl-BE" sz="2000" b="1" dirty="0">
                <a:solidFill>
                  <a:schemeClr val="tx2"/>
                </a:solidFill>
                <a:latin typeface="Symbol" panose="05050102010706020507" pitchFamily="18" charset="2"/>
              </a:endParaRPr>
            </a:p>
          </p:txBody>
        </p:sp>
        <p:pic>
          <p:nvPicPr>
            <p:cNvPr id="41" name="Picture 4" descr="https://livebinders.files.wordpress.com/2010/10/collaboration_2.jpg"/>
            <p:cNvPicPr>
              <a:picLocks noChangeAspect="1" noChangeArrowheads="1"/>
            </p:cNvPicPr>
            <p:nvPr/>
          </p:nvPicPr>
          <p:blipFill>
            <a:blip r:embed="rId2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6928" y="2708919"/>
              <a:ext cx="1306469" cy="9798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Group 41"/>
          <p:cNvGrpSpPr/>
          <p:nvPr/>
        </p:nvGrpSpPr>
        <p:grpSpPr>
          <a:xfrm>
            <a:off x="6149929" y="1394508"/>
            <a:ext cx="2081423" cy="1240754"/>
            <a:chOff x="4120938" y="2856064"/>
            <a:chExt cx="2081423" cy="1240754"/>
          </a:xfrm>
        </p:grpSpPr>
        <p:sp>
          <p:nvSpPr>
            <p:cNvPr id="43" name="Oval 42"/>
            <p:cNvSpPr/>
            <p:nvPr/>
          </p:nvSpPr>
          <p:spPr>
            <a:xfrm>
              <a:off x="4120938" y="3297916"/>
              <a:ext cx="2081423" cy="798902"/>
            </a:xfrm>
            <a:prstGeom prst="ellipse">
              <a:avLst/>
            </a:prstGeom>
            <a:ln w="57150"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BE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Efficiëntie</a:t>
              </a:r>
              <a:r>
                <a:rPr lang="nl-BE" sz="2000" b="1" dirty="0" smtClean="0">
                  <a:solidFill>
                    <a:schemeClr val="tx2"/>
                  </a:solidFill>
                  <a:latin typeface="Wingdings" panose="05000000000000000000" pitchFamily="2" charset="2"/>
                </a:rPr>
                <a:t>á</a:t>
              </a:r>
              <a:endParaRPr lang="nl-BE" sz="2000" b="1" dirty="0">
                <a:solidFill>
                  <a:schemeClr val="tx2"/>
                </a:solidFill>
                <a:latin typeface="Symbol" panose="05050102010706020507" pitchFamily="18" charset="2"/>
              </a:endParaRPr>
            </a:p>
          </p:txBody>
        </p:sp>
        <p:pic>
          <p:nvPicPr>
            <p:cNvPr id="44" name="Picture 8" descr="http://www.thinkautomation.com/Sitefinity/WebsiteTemplates/Think/App_Themes/images/auto1.png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08415" y="2856064"/>
              <a:ext cx="1306469" cy="7381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Group 44"/>
          <p:cNvGrpSpPr/>
          <p:nvPr/>
        </p:nvGrpSpPr>
        <p:grpSpPr>
          <a:xfrm>
            <a:off x="6149929" y="4440097"/>
            <a:ext cx="2081423" cy="1193972"/>
            <a:chOff x="621511" y="5421585"/>
            <a:chExt cx="2081423" cy="1193972"/>
          </a:xfrm>
        </p:grpSpPr>
        <p:sp>
          <p:nvSpPr>
            <p:cNvPr id="46" name="Oval 45"/>
            <p:cNvSpPr/>
            <p:nvPr/>
          </p:nvSpPr>
          <p:spPr>
            <a:xfrm>
              <a:off x="621511" y="5816655"/>
              <a:ext cx="2081423" cy="798902"/>
            </a:xfrm>
            <a:prstGeom prst="ellipse">
              <a:avLst/>
            </a:prstGeom>
            <a:ln w="57150"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BE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Kwaliteit</a:t>
              </a:r>
              <a:r>
                <a:rPr lang="nl-BE" sz="2000" b="1" dirty="0" smtClean="0">
                  <a:solidFill>
                    <a:schemeClr val="tx2"/>
                  </a:solidFill>
                  <a:latin typeface="Wingdings" panose="05000000000000000000" pitchFamily="2" charset="2"/>
                </a:rPr>
                <a:t>á</a:t>
              </a:r>
              <a:endParaRPr lang="nl-BE" sz="2000" b="1" dirty="0">
                <a:solidFill>
                  <a:schemeClr val="tx2"/>
                </a:solidFill>
                <a:latin typeface="Symbol" panose="05050102010706020507" pitchFamily="18" charset="2"/>
              </a:endParaRPr>
            </a:p>
          </p:txBody>
        </p:sp>
        <p:pic>
          <p:nvPicPr>
            <p:cNvPr id="47" name="Picture 10" descr="http://www.dcregionrealestate.com/wp-content/uploads/2014/03/top_quality.jpg"/>
            <p:cNvPicPr>
              <a:picLocks noChangeAspect="1" noChangeArrowheads="1"/>
            </p:cNvPicPr>
            <p:nvPr/>
          </p:nvPicPr>
          <p:blipFill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0198" y="5421585"/>
              <a:ext cx="964049" cy="682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Group 47"/>
          <p:cNvGrpSpPr/>
          <p:nvPr/>
        </p:nvGrpSpPr>
        <p:grpSpPr>
          <a:xfrm>
            <a:off x="759450" y="4440097"/>
            <a:ext cx="2081423" cy="1293159"/>
            <a:chOff x="4466625" y="5334255"/>
            <a:chExt cx="2081423" cy="1293159"/>
          </a:xfrm>
        </p:grpSpPr>
        <p:sp>
          <p:nvSpPr>
            <p:cNvPr id="49" name="Oval 48"/>
            <p:cNvSpPr/>
            <p:nvPr/>
          </p:nvSpPr>
          <p:spPr>
            <a:xfrm>
              <a:off x="4466625" y="5828512"/>
              <a:ext cx="2081423" cy="798902"/>
            </a:xfrm>
            <a:prstGeom prst="ellipse">
              <a:avLst/>
            </a:prstGeom>
            <a:ln w="57150">
              <a:solidFill>
                <a:schemeClr val="tx2">
                  <a:lumMod val="20000"/>
                  <a:lumOff val="80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none" lIns="0" tIns="0" rIns="0" bIns="0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nl-BE" sz="2000" b="1" dirty="0" smtClean="0">
                  <a:solidFill>
                    <a:schemeClr val="tx2"/>
                  </a:solidFill>
                  <a:latin typeface="Calibri" panose="020F0502020204030204" pitchFamily="34" charset="0"/>
                </a:rPr>
                <a:t>Kost</a:t>
              </a:r>
              <a:r>
                <a:rPr lang="nl-BE" sz="2000" b="1" dirty="0" smtClean="0">
                  <a:solidFill>
                    <a:schemeClr val="tx2"/>
                  </a:solidFill>
                  <a:latin typeface="Wingdings" panose="05000000000000000000" pitchFamily="2" charset="2"/>
                </a:rPr>
                <a:t>â</a:t>
              </a:r>
              <a:endParaRPr lang="nl-BE" sz="2000" b="1" dirty="0">
                <a:solidFill>
                  <a:schemeClr val="tx2"/>
                </a:solidFill>
                <a:latin typeface="Symbol" panose="05050102010706020507" pitchFamily="18" charset="2"/>
              </a:endParaRPr>
            </a:p>
          </p:txBody>
        </p:sp>
        <p:pic>
          <p:nvPicPr>
            <p:cNvPr id="50" name="Picture 6" descr="http://www.addit.pl/new/images/stories/cost%20reduction%20projects.jpg"/>
            <p:cNvPicPr>
              <a:picLocks noChangeAspect="1" noChangeArrowheads="1"/>
            </p:cNvPicPr>
            <p:nvPr/>
          </p:nvPicPr>
          <p:blipFill>
            <a:blip r:embed="rId5" cstate="screen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4102" y="5334255"/>
              <a:ext cx="1295827" cy="8684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5163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2612" y="116632"/>
            <a:ext cx="8054653" cy="656430"/>
          </a:xfrm>
        </p:spPr>
        <p:txBody>
          <a:bodyPr/>
          <a:lstStyle/>
          <a:p>
            <a:r>
              <a:rPr lang="fr-FR" dirty="0"/>
              <a:t> </a:t>
            </a:r>
            <a:r>
              <a:rPr lang="fr-FR" dirty="0" smtClean="0"/>
              <a:t>Types </a:t>
            </a:r>
            <a:r>
              <a:rPr lang="fr-FR" dirty="0"/>
              <a:t>de déploiements dans le </a:t>
            </a:r>
            <a:r>
              <a:rPr lang="fr-FR" dirty="0" smtClean="0"/>
              <a:t>cloud</a:t>
            </a:r>
            <a:endParaRPr lang="fr-FR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4546600" y="1268760"/>
            <a:ext cx="0" cy="4464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46200" y="2636912"/>
            <a:ext cx="73808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46200" y="4365104"/>
            <a:ext cx="73808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27969" y="1412776"/>
            <a:ext cx="0" cy="468052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99838" y="4512955"/>
            <a:ext cx="461665" cy="1477328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nl-BE" dirty="0" err="1" smtClean="0"/>
              <a:t>Dedicated</a:t>
            </a:r>
            <a:endParaRPr lang="en-US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906990" y="5990283"/>
            <a:ext cx="7452344" cy="3938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74439" y="2523961"/>
            <a:ext cx="461665" cy="195409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nl-BE" dirty="0" smtClean="0"/>
              <a:t>Access/Control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51519" y="1458650"/>
            <a:ext cx="461665" cy="117826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nl-BE" dirty="0"/>
              <a:t>S</a:t>
            </a:r>
            <a:r>
              <a:rPr lang="nl-BE" dirty="0" smtClean="0"/>
              <a:t>hared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788096" y="620514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Customer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574492" y="606148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err="1"/>
              <a:t>L</a:t>
            </a:r>
            <a:r>
              <a:rPr lang="nl-BE" dirty="0" err="1" smtClean="0"/>
              <a:t>ocation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272088" y="6205140"/>
            <a:ext cx="2087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Service Provider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878999" y="1104513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Public Cloud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025606" y="2668270"/>
            <a:ext cx="3520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Community Cloud on-</a:t>
            </a:r>
            <a:r>
              <a:rPr lang="nl-BE" dirty="0" err="1" smtClean="0"/>
              <a:t>premise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636610" y="2636912"/>
            <a:ext cx="4756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err="1" smtClean="0"/>
              <a:t>Outsourced</a:t>
            </a:r>
            <a:r>
              <a:rPr lang="nl-BE" dirty="0" smtClean="0"/>
              <a:t> Community Cloud (= off-</a:t>
            </a:r>
            <a:r>
              <a:rPr lang="nl-BE" dirty="0" err="1" smtClean="0"/>
              <a:t>premise</a:t>
            </a:r>
            <a:r>
              <a:rPr lang="nl-BE" dirty="0" smtClean="0"/>
              <a:t>)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451902" y="4328289"/>
            <a:ext cx="4846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err="1" smtClean="0"/>
              <a:t>Outsourced</a:t>
            </a:r>
            <a:r>
              <a:rPr lang="nl-BE" dirty="0" smtClean="0"/>
              <a:t> Private Cloud (= off-</a:t>
            </a:r>
            <a:r>
              <a:rPr lang="nl-BE" dirty="0" err="1" smtClean="0"/>
              <a:t>premise</a:t>
            </a:r>
            <a:r>
              <a:rPr lang="nl-BE" dirty="0" smtClean="0"/>
              <a:t>)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975048" y="4365104"/>
            <a:ext cx="3520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dirty="0" smtClean="0"/>
              <a:t>Private Cloud on-</a:t>
            </a:r>
            <a:r>
              <a:rPr lang="nl-BE" dirty="0" err="1" smtClean="0"/>
              <a:t>premise</a:t>
            </a:r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67" b="90000" l="5167" r="90000">
                        <a14:foregroundMark x1="28167" y1="17000" x2="28167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9" t="7037" r="43148" b="18394"/>
          <a:stretch/>
        </p:blipFill>
        <p:spPr>
          <a:xfrm>
            <a:off x="2416259" y="3922545"/>
            <a:ext cx="189198" cy="26638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67" b="90000" l="5167" r="90000">
                        <a14:foregroundMark x1="28167" y1="17000" x2="28167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9" t="7037" r="43148" b="18394"/>
          <a:stretch/>
        </p:blipFill>
        <p:spPr>
          <a:xfrm>
            <a:off x="2845965" y="3952124"/>
            <a:ext cx="189198" cy="266380"/>
          </a:xfrm>
          <a:prstGeom prst="rect">
            <a:avLst/>
          </a:prstGeom>
        </p:spPr>
      </p:pic>
      <p:sp>
        <p:nvSpPr>
          <p:cNvPr id="40" name="Oval 39"/>
          <p:cNvSpPr/>
          <p:nvPr/>
        </p:nvSpPr>
        <p:spPr>
          <a:xfrm>
            <a:off x="4211960" y="1938216"/>
            <a:ext cx="648072" cy="3096344"/>
          </a:xfrm>
          <a:prstGeom prst="ellipse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nl-BE" sz="2800" dirty="0" err="1" smtClean="0">
                <a:solidFill>
                  <a:schemeClr val="tx1"/>
                </a:solidFill>
              </a:rPr>
              <a:t>Hybrid</a:t>
            </a:r>
            <a:r>
              <a:rPr lang="nl-BE" sz="2400" dirty="0" smtClean="0">
                <a:solidFill>
                  <a:schemeClr val="tx1"/>
                </a:solidFill>
              </a:rPr>
              <a:t> 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2" name="Picture 4" descr="http://icons.iconarchive.com/icons/custom-icon-design/pretty-office-12/512/cloud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654" y="1473845"/>
            <a:ext cx="928742" cy="92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ttp://icons.iconarchive.com/icons/custom-icon-design/pretty-office-12/512/cloud-icon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418" y="3085835"/>
            <a:ext cx="684193" cy="684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4" descr="http://icons.iconarchive.com/icons/custom-icon-design/pretty-office-12/512/cloud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5943" y="4804514"/>
            <a:ext cx="928742" cy="928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1" name="Group 40"/>
          <p:cNvGrpSpPr/>
          <p:nvPr/>
        </p:nvGrpSpPr>
        <p:grpSpPr>
          <a:xfrm>
            <a:off x="6978666" y="2986983"/>
            <a:ext cx="928742" cy="928742"/>
            <a:chOff x="6782780" y="3149672"/>
            <a:chExt cx="928742" cy="928742"/>
          </a:xfrm>
        </p:grpSpPr>
        <p:pic>
          <p:nvPicPr>
            <p:cNvPr id="1028" name="Picture 4" descr="http://icons.iconarchive.com/icons/custom-icon-design/pretty-office-12/512/cloud-icon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2780" y="3149672"/>
              <a:ext cx="928742" cy="928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" descr="http://icons.iconarchive.com/icons/custom-icon-design/pretty-office-12/512/cloud-icon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74213" y="3392270"/>
              <a:ext cx="568012" cy="568012"/>
            </a:xfrm>
            <a:prstGeom prst="rect">
              <a:avLst/>
            </a:prstGeom>
            <a:noFill/>
            <a:scene3d>
              <a:camera prst="orthographicFront">
                <a:rot lat="0" lon="21299999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Group 46"/>
          <p:cNvGrpSpPr/>
          <p:nvPr/>
        </p:nvGrpSpPr>
        <p:grpSpPr>
          <a:xfrm>
            <a:off x="6694659" y="4697621"/>
            <a:ext cx="1120431" cy="1100281"/>
            <a:chOff x="6782780" y="3149672"/>
            <a:chExt cx="928742" cy="928742"/>
          </a:xfrm>
        </p:grpSpPr>
        <p:pic>
          <p:nvPicPr>
            <p:cNvPr id="48" name="Picture 4" descr="http://icons.iconarchive.com/icons/custom-icon-design/pretty-office-12/512/cloud-icon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2780" y="3149672"/>
              <a:ext cx="928742" cy="928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4" descr="http://icons.iconarchive.com/icons/custom-icon-design/pretty-office-12/512/cloud-icon.png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7249" y="3403305"/>
              <a:ext cx="568012" cy="568012"/>
            </a:xfrm>
            <a:prstGeom prst="rect">
              <a:avLst/>
            </a:prstGeom>
            <a:noFill/>
            <a:scene3d>
              <a:camera prst="orthographicFront">
                <a:rot lat="0" lon="21299999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Group 49"/>
          <p:cNvGrpSpPr/>
          <p:nvPr/>
        </p:nvGrpSpPr>
        <p:grpSpPr>
          <a:xfrm>
            <a:off x="975283" y="3149672"/>
            <a:ext cx="882098" cy="603364"/>
            <a:chOff x="975283" y="3149672"/>
            <a:chExt cx="882098" cy="603364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1162936" y="3234628"/>
              <a:ext cx="189198" cy="266380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1531236" y="3400024"/>
              <a:ext cx="189198" cy="266380"/>
            </a:xfrm>
            <a:prstGeom prst="rect">
              <a:avLst/>
            </a:prstGeom>
          </p:spPr>
        </p:pic>
        <p:sp>
          <p:nvSpPr>
            <p:cNvPr id="46" name="Rectangle 45"/>
            <p:cNvSpPr/>
            <p:nvPr/>
          </p:nvSpPr>
          <p:spPr>
            <a:xfrm>
              <a:off x="975283" y="3149672"/>
              <a:ext cx="882098" cy="603364"/>
            </a:xfrm>
            <a:prstGeom prst="rect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2146282" y="3099817"/>
            <a:ext cx="1129573" cy="1207810"/>
          </a:xfrm>
          <a:prstGeom prst="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67" b="90000" l="5167" r="90000">
                        <a14:foregroundMark x1="28167" y1="17000" x2="28167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9" t="7037" r="43148" b="18394"/>
          <a:stretch/>
        </p:blipFill>
        <p:spPr>
          <a:xfrm>
            <a:off x="3664153" y="3376681"/>
            <a:ext cx="189198" cy="266380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5905205" y="3704263"/>
            <a:ext cx="882098" cy="603364"/>
            <a:chOff x="975283" y="3149672"/>
            <a:chExt cx="882098" cy="603364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1162936" y="3234628"/>
              <a:ext cx="189198" cy="266380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1531236" y="3400024"/>
              <a:ext cx="189198" cy="266380"/>
            </a:xfrm>
            <a:prstGeom prst="rect">
              <a:avLst/>
            </a:prstGeom>
          </p:spPr>
        </p:pic>
        <p:sp>
          <p:nvSpPr>
            <p:cNvPr id="58" name="Rectangle 57"/>
            <p:cNvSpPr/>
            <p:nvPr/>
          </p:nvSpPr>
          <p:spPr>
            <a:xfrm>
              <a:off x="975283" y="3149672"/>
              <a:ext cx="882098" cy="603364"/>
            </a:xfrm>
            <a:prstGeom prst="rect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5074824" y="3044768"/>
            <a:ext cx="882098" cy="603364"/>
            <a:chOff x="975283" y="3149672"/>
            <a:chExt cx="882098" cy="603364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1162936" y="3234628"/>
              <a:ext cx="189198" cy="266380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1531236" y="3400024"/>
              <a:ext cx="189198" cy="266380"/>
            </a:xfrm>
            <a:prstGeom prst="rect">
              <a:avLst/>
            </a:prstGeom>
          </p:spPr>
        </p:pic>
        <p:sp>
          <p:nvSpPr>
            <p:cNvPr id="62" name="Rectangle 61"/>
            <p:cNvSpPr/>
            <p:nvPr/>
          </p:nvSpPr>
          <p:spPr>
            <a:xfrm>
              <a:off x="975283" y="3149672"/>
              <a:ext cx="882098" cy="603364"/>
            </a:xfrm>
            <a:prstGeom prst="rect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667" b="90000" l="5167" r="90000">
                        <a14:foregroundMark x1="28167" y1="17000" x2="28167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9" t="7037" r="43148" b="18394"/>
          <a:stretch/>
        </p:blipFill>
        <p:spPr>
          <a:xfrm>
            <a:off x="5299458" y="1857711"/>
            <a:ext cx="189198" cy="26638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67" b="90000" l="5167" r="90000">
                        <a14:foregroundMark x1="28167" y1="17000" x2="28167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9" t="7037" r="43148" b="18394"/>
          <a:stretch/>
        </p:blipFill>
        <p:spPr>
          <a:xfrm>
            <a:off x="5667758" y="2023107"/>
            <a:ext cx="189198" cy="266380"/>
          </a:xfrm>
          <a:prstGeom prst="rect">
            <a:avLst/>
          </a:prstGeom>
        </p:spPr>
      </p:pic>
      <p:sp>
        <p:nvSpPr>
          <p:cNvPr id="66" name="Rectangle 65"/>
          <p:cNvSpPr/>
          <p:nvPr/>
        </p:nvSpPr>
        <p:spPr>
          <a:xfrm>
            <a:off x="5111805" y="1772755"/>
            <a:ext cx="882098" cy="603364"/>
          </a:xfrm>
          <a:prstGeom prst="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7623402" y="1256023"/>
            <a:ext cx="882098" cy="603364"/>
            <a:chOff x="975283" y="3149672"/>
            <a:chExt cx="882098" cy="603364"/>
          </a:xfrm>
        </p:grpSpPr>
        <p:pic>
          <p:nvPicPr>
            <p:cNvPr id="68" name="Picture 67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1162936" y="3234628"/>
              <a:ext cx="189198" cy="266380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1531236" y="3400024"/>
              <a:ext cx="189198" cy="266380"/>
            </a:xfrm>
            <a:prstGeom prst="rect">
              <a:avLst/>
            </a:prstGeom>
          </p:spPr>
        </p:pic>
        <p:sp>
          <p:nvSpPr>
            <p:cNvPr id="70" name="Rectangle 69"/>
            <p:cNvSpPr/>
            <p:nvPr/>
          </p:nvSpPr>
          <p:spPr>
            <a:xfrm>
              <a:off x="975283" y="3149672"/>
              <a:ext cx="882098" cy="603364"/>
            </a:xfrm>
            <a:prstGeom prst="rect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5189728" y="5084210"/>
            <a:ext cx="882098" cy="603364"/>
            <a:chOff x="975283" y="3149672"/>
            <a:chExt cx="882098" cy="603364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1162936" y="3234628"/>
              <a:ext cx="189198" cy="266380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667" b="90000" l="5167" r="90000">
                          <a14:foregroundMark x1="28167" y1="17000" x2="28167" y2="17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9" t="7037" r="43148" b="18394"/>
            <a:stretch/>
          </p:blipFill>
          <p:spPr>
            <a:xfrm>
              <a:off x="1531236" y="3400024"/>
              <a:ext cx="189198" cy="266380"/>
            </a:xfrm>
            <a:prstGeom prst="rect">
              <a:avLst/>
            </a:prstGeom>
          </p:spPr>
        </p:pic>
        <p:sp>
          <p:nvSpPr>
            <p:cNvPr id="82" name="Rectangle 81"/>
            <p:cNvSpPr/>
            <p:nvPr/>
          </p:nvSpPr>
          <p:spPr>
            <a:xfrm>
              <a:off x="975283" y="3149672"/>
              <a:ext cx="882098" cy="603364"/>
            </a:xfrm>
            <a:prstGeom prst="rect">
              <a:avLst/>
            </a:prstGeom>
            <a:noFill/>
            <a:ln w="12700"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4" name="Picture 8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667" b="90000" l="5167" r="90000">
                        <a14:foregroundMark x1="28167" y1="17000" x2="28167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9" t="7037" r="43148" b="18394"/>
          <a:stretch/>
        </p:blipFill>
        <p:spPr>
          <a:xfrm>
            <a:off x="1685425" y="4882196"/>
            <a:ext cx="189198" cy="266380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67" b="90000" l="5167" r="90000">
                        <a14:foregroundMark x1="28167" y1="17000" x2="28167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9" t="7037" r="43148" b="18394"/>
          <a:stretch/>
        </p:blipFill>
        <p:spPr>
          <a:xfrm>
            <a:off x="1685425" y="5435546"/>
            <a:ext cx="189198" cy="266380"/>
          </a:xfrm>
          <a:prstGeom prst="rect">
            <a:avLst/>
          </a:prstGeom>
        </p:spPr>
      </p:pic>
      <p:sp>
        <p:nvSpPr>
          <p:cNvPr id="86" name="Rectangle 85"/>
          <p:cNvSpPr/>
          <p:nvPr/>
        </p:nvSpPr>
        <p:spPr>
          <a:xfrm>
            <a:off x="1427718" y="4734436"/>
            <a:ext cx="2424201" cy="1142836"/>
          </a:xfrm>
          <a:prstGeom prst="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67" b="90000" l="5167" r="90000">
                        <a14:foregroundMark x1="28167" y1="17000" x2="28167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9" t="7037" r="43148" b="18394"/>
          <a:stretch/>
        </p:blipFill>
        <p:spPr>
          <a:xfrm>
            <a:off x="3407215" y="5421194"/>
            <a:ext cx="189198" cy="26638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67" b="90000" l="5167" r="90000">
                        <a14:foregroundMark x1="28167" y1="17000" x2="28167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9" t="7037" r="43148" b="18394"/>
          <a:stretch/>
        </p:blipFill>
        <p:spPr>
          <a:xfrm>
            <a:off x="3420008" y="4840142"/>
            <a:ext cx="189198" cy="266380"/>
          </a:xfrm>
          <a:prstGeom prst="rect">
            <a:avLst/>
          </a:prstGeom>
        </p:spPr>
      </p:pic>
      <p:cxnSp>
        <p:nvCxnSpPr>
          <p:cNvPr id="89" name="Straight Arrow Connector 88"/>
          <p:cNvCxnSpPr>
            <a:stCxn id="46" idx="3"/>
            <a:endCxn id="43" idx="1"/>
          </p:cNvCxnSpPr>
          <p:nvPr/>
        </p:nvCxnSpPr>
        <p:spPr>
          <a:xfrm flipV="1">
            <a:off x="1857381" y="3427932"/>
            <a:ext cx="530037" cy="2342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3514606" y="3264655"/>
            <a:ext cx="481329" cy="523066"/>
          </a:xfrm>
          <a:prstGeom prst="rect">
            <a:avLst/>
          </a:prstGeom>
          <a:noFill/>
          <a:ln w="1270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2" name="Straight Arrow Connector 91"/>
          <p:cNvCxnSpPr>
            <a:stCxn id="37" idx="0"/>
          </p:cNvCxnSpPr>
          <p:nvPr/>
        </p:nvCxnSpPr>
        <p:spPr>
          <a:xfrm flipH="1" flipV="1">
            <a:off x="2845966" y="3643062"/>
            <a:ext cx="94598" cy="30906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Straight Arrow Connector 92"/>
          <p:cNvCxnSpPr>
            <a:stCxn id="91" idx="1"/>
          </p:cNvCxnSpPr>
          <p:nvPr/>
        </p:nvCxnSpPr>
        <p:spPr>
          <a:xfrm flipH="1" flipV="1">
            <a:off x="3107845" y="3486388"/>
            <a:ext cx="406761" cy="3980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Straight Arrow Connector 93"/>
          <p:cNvCxnSpPr/>
          <p:nvPr/>
        </p:nvCxnSpPr>
        <p:spPr>
          <a:xfrm flipV="1">
            <a:off x="5993903" y="2047781"/>
            <a:ext cx="416751" cy="419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Straight Arrow Connector 94"/>
          <p:cNvCxnSpPr>
            <a:stCxn id="70" idx="1"/>
          </p:cNvCxnSpPr>
          <p:nvPr/>
        </p:nvCxnSpPr>
        <p:spPr>
          <a:xfrm flipH="1">
            <a:off x="7254874" y="1557705"/>
            <a:ext cx="368528" cy="300006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104" idx="1"/>
          </p:cNvCxnSpPr>
          <p:nvPr/>
        </p:nvCxnSpPr>
        <p:spPr>
          <a:xfrm flipH="1" flipV="1">
            <a:off x="7315711" y="2156298"/>
            <a:ext cx="694159" cy="22158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>
            <a:endCxn id="45" idx="1"/>
          </p:cNvCxnSpPr>
          <p:nvPr/>
        </p:nvCxnSpPr>
        <p:spPr>
          <a:xfrm>
            <a:off x="5956922" y="3333000"/>
            <a:ext cx="1213177" cy="180587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Straight Arrow Connector 97"/>
          <p:cNvCxnSpPr>
            <a:stCxn id="58" idx="3"/>
          </p:cNvCxnSpPr>
          <p:nvPr/>
        </p:nvCxnSpPr>
        <p:spPr>
          <a:xfrm flipV="1">
            <a:off x="6787303" y="3604741"/>
            <a:ext cx="361264" cy="401204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endCxn id="49" idx="1"/>
          </p:cNvCxnSpPr>
          <p:nvPr/>
        </p:nvCxnSpPr>
        <p:spPr>
          <a:xfrm>
            <a:off x="6069128" y="5321987"/>
            <a:ext cx="920458" cy="1257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Straight Arrow Connector 99"/>
          <p:cNvCxnSpPr/>
          <p:nvPr/>
        </p:nvCxnSpPr>
        <p:spPr>
          <a:xfrm>
            <a:off x="1857380" y="5065384"/>
            <a:ext cx="547280" cy="10378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Straight Arrow Connector 100"/>
          <p:cNvCxnSpPr/>
          <p:nvPr/>
        </p:nvCxnSpPr>
        <p:spPr>
          <a:xfrm flipH="1">
            <a:off x="3084240" y="5040581"/>
            <a:ext cx="335541" cy="15338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87" idx="1"/>
          </p:cNvCxnSpPr>
          <p:nvPr/>
        </p:nvCxnSpPr>
        <p:spPr>
          <a:xfrm flipH="1" flipV="1">
            <a:off x="3204685" y="5487789"/>
            <a:ext cx="202530" cy="66595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Straight Arrow Connector 102"/>
          <p:cNvCxnSpPr/>
          <p:nvPr/>
        </p:nvCxnSpPr>
        <p:spPr>
          <a:xfrm flipV="1">
            <a:off x="1857381" y="5467752"/>
            <a:ext cx="418562" cy="133190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4" name="Picture 10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67" b="90000" l="5167" r="90000">
                        <a14:foregroundMark x1="28167" y1="17000" x2="28167" y2="1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9" t="7037" r="43148" b="18394"/>
          <a:stretch/>
        </p:blipFill>
        <p:spPr>
          <a:xfrm>
            <a:off x="8009870" y="2244688"/>
            <a:ext cx="189198" cy="266380"/>
          </a:xfrm>
          <a:prstGeom prst="rect">
            <a:avLst/>
          </a:prstGeom>
        </p:spPr>
      </p:pic>
      <p:sp>
        <p:nvSpPr>
          <p:cNvPr id="121" name="Slide Number Placeholder 1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2ABAFA-ABC8-4E94-A238-939346DDB176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77986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G-Cloud: focus</a:t>
            </a:r>
            <a:endParaRPr lang="fr-BE" dirty="0"/>
          </a:p>
        </p:txBody>
      </p:sp>
      <p:sp>
        <p:nvSpPr>
          <p:cNvPr id="26" name="Rounded Rectangle 25"/>
          <p:cNvSpPr/>
          <p:nvPr/>
        </p:nvSpPr>
        <p:spPr>
          <a:xfrm>
            <a:off x="248523" y="2161833"/>
            <a:ext cx="8640960" cy="4680520"/>
          </a:xfrm>
          <a:prstGeom prst="roundRect">
            <a:avLst>
              <a:gd name="adj" fmla="val 2806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BE" sz="2400" dirty="0">
              <a:solidFill>
                <a:schemeClr val="tx1"/>
              </a:solidFill>
            </a:endParaRPr>
          </a:p>
        </p:txBody>
      </p:sp>
      <p:sp>
        <p:nvSpPr>
          <p:cNvPr id="27" name="Slide Number Placeholder 2"/>
          <p:cNvSpPr>
            <a:spLocks noGrp="1"/>
          </p:cNvSpPr>
          <p:nvPr/>
        </p:nvSpPr>
        <p:spPr>
          <a:xfrm>
            <a:off x="8436132" y="6565320"/>
            <a:ext cx="481642" cy="216000"/>
          </a:xfrm>
          <a:prstGeom prst="rect">
            <a:avLst/>
          </a:prstGeom>
        </p:spPr>
        <p:txBody>
          <a:bodyPr rIns="36000" bIns="0"/>
          <a:lstStyle>
            <a:defPPr>
              <a:defRPr lang="nl-BE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471B662-E07F-4B45-AF7C-5436FF003ECE}" type="slidenum">
              <a:rPr lang="en-GB"/>
              <a:pPr/>
              <a:t>16</a:t>
            </a:fld>
            <a:endParaRPr lang="en-GB" dirty="0"/>
          </a:p>
        </p:txBody>
      </p:sp>
      <p:sp>
        <p:nvSpPr>
          <p:cNvPr id="28" name="Rounded Rectangle 27"/>
          <p:cNvSpPr/>
          <p:nvPr/>
        </p:nvSpPr>
        <p:spPr>
          <a:xfrm>
            <a:off x="323083" y="1153721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1403203" y="1153721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5795691" y="1153721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6875811" y="1153721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7955931" y="1153721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2483323" y="1153721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3579852" y="1153721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687770" y="1153721"/>
            <a:ext cx="864096" cy="864096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BE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51075" y="5726229"/>
            <a:ext cx="8496944" cy="10801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3200" b="1" dirty="0" smtClean="0">
                <a:solidFill>
                  <a:schemeClr val="tx1"/>
                </a:solidFill>
              </a:rPr>
              <a:t>Infrastructure dure</a:t>
            </a:r>
          </a:p>
          <a:p>
            <a:pPr algn="ctr"/>
            <a:r>
              <a:rPr lang="nl-BE" sz="2400" dirty="0" smtClean="0">
                <a:solidFill>
                  <a:schemeClr val="tx1"/>
                </a:solidFill>
              </a:rPr>
              <a:t>Computing	 |	 Network 	|	 Storage</a:t>
            </a:r>
            <a:endParaRPr lang="nl-BE" sz="2400" dirty="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51075" y="4574101"/>
            <a:ext cx="8496944" cy="10801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3200" b="1" dirty="0" smtClean="0">
                <a:solidFill>
                  <a:schemeClr val="tx1"/>
                </a:solidFill>
              </a:rPr>
              <a:t>Infrastructure </a:t>
            </a:r>
            <a:r>
              <a:rPr lang="nl-BE" sz="3200" b="1" dirty="0" err="1" smtClean="0">
                <a:solidFill>
                  <a:schemeClr val="tx1"/>
                </a:solidFill>
              </a:rPr>
              <a:t>douce</a:t>
            </a:r>
            <a:endParaRPr lang="nl-BE" sz="3200" b="1" dirty="0" smtClean="0">
              <a:solidFill>
                <a:schemeClr val="tx1"/>
              </a:solidFill>
            </a:endParaRPr>
          </a:p>
          <a:p>
            <a:pPr algn="ctr"/>
            <a:r>
              <a:rPr lang="nl-BE" sz="2400" dirty="0" err="1" smtClean="0">
                <a:solidFill>
                  <a:schemeClr val="tx1"/>
                </a:solidFill>
              </a:rPr>
              <a:t>Virtualisation</a:t>
            </a:r>
            <a:r>
              <a:rPr lang="nl-BE" sz="2400" dirty="0" smtClean="0">
                <a:solidFill>
                  <a:schemeClr val="tx1"/>
                </a:solidFill>
              </a:rPr>
              <a:t>  |   </a:t>
            </a:r>
            <a:r>
              <a:rPr lang="nl-BE" sz="2400" dirty="0" err="1" smtClean="0">
                <a:solidFill>
                  <a:schemeClr val="tx1"/>
                </a:solidFill>
              </a:rPr>
              <a:t>Securité</a:t>
            </a:r>
            <a:r>
              <a:rPr lang="nl-BE" sz="2400" dirty="0" smtClean="0">
                <a:solidFill>
                  <a:schemeClr val="tx1"/>
                </a:solidFill>
              </a:rPr>
              <a:t>   | 	Mail	|   VoIP	     | …</a:t>
            </a:r>
            <a:endParaRPr lang="nl-BE" sz="2400" dirty="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51075" y="3421973"/>
            <a:ext cx="8496944" cy="10801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3200" b="1" dirty="0" err="1" smtClean="0">
                <a:solidFill>
                  <a:schemeClr val="tx1"/>
                </a:solidFill>
              </a:rPr>
              <a:t>Plateforme</a:t>
            </a:r>
            <a:r>
              <a:rPr lang="nl-BE" sz="3200" b="1" dirty="0" smtClean="0">
                <a:solidFill>
                  <a:schemeClr val="tx1"/>
                </a:solidFill>
              </a:rPr>
              <a:t> </a:t>
            </a:r>
            <a:r>
              <a:rPr lang="nl-BE" sz="3200" b="1" dirty="0" err="1" smtClean="0">
                <a:solidFill>
                  <a:schemeClr val="tx1"/>
                </a:solidFill>
              </a:rPr>
              <a:t>applicative</a:t>
            </a:r>
            <a:endParaRPr lang="nl-BE" sz="3200" b="1" dirty="0" smtClean="0">
              <a:solidFill>
                <a:schemeClr val="tx1"/>
              </a:solidFill>
            </a:endParaRPr>
          </a:p>
          <a:p>
            <a:pPr algn="ctr"/>
            <a:r>
              <a:rPr lang="nl-BE" sz="2400" dirty="0" smtClean="0">
                <a:solidFill>
                  <a:schemeClr val="tx1"/>
                </a:solidFill>
              </a:rPr>
              <a:t>Open Source </a:t>
            </a:r>
            <a:r>
              <a:rPr lang="nl-BE" sz="2400" dirty="0">
                <a:solidFill>
                  <a:schemeClr val="tx1"/>
                </a:solidFill>
              </a:rPr>
              <a:t>| </a:t>
            </a:r>
            <a:r>
              <a:rPr lang="nl-BE" sz="2400" dirty="0" smtClean="0">
                <a:solidFill>
                  <a:schemeClr val="tx1"/>
                </a:solidFill>
              </a:rPr>
              <a:t>IBM </a:t>
            </a:r>
            <a:r>
              <a:rPr lang="nl-BE" sz="2400" dirty="0">
                <a:solidFill>
                  <a:schemeClr val="tx1"/>
                </a:solidFill>
              </a:rPr>
              <a:t>| </a:t>
            </a:r>
            <a:r>
              <a:rPr lang="nl-BE" sz="2400" dirty="0" smtClean="0">
                <a:solidFill>
                  <a:schemeClr val="tx1"/>
                </a:solidFill>
              </a:rPr>
              <a:t>Microsoft| Oracle </a:t>
            </a:r>
            <a:r>
              <a:rPr lang="nl-BE" sz="2400" dirty="0">
                <a:solidFill>
                  <a:schemeClr val="tx1"/>
                </a:solidFill>
              </a:rPr>
              <a:t>| </a:t>
            </a:r>
            <a:r>
              <a:rPr lang="nl-BE" sz="2400" dirty="0" smtClean="0">
                <a:solidFill>
                  <a:schemeClr val="tx1"/>
                </a:solidFill>
              </a:rPr>
              <a:t>SAS | …</a:t>
            </a:r>
            <a:endParaRPr lang="nl-BE" sz="2400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51075" y="1045709"/>
            <a:ext cx="8640960" cy="108012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BE" sz="3200" b="1" dirty="0" smtClean="0">
                <a:solidFill>
                  <a:schemeClr val="tx1"/>
                </a:solidFill>
              </a:rPr>
              <a:t>Applications business</a:t>
            </a:r>
          </a:p>
          <a:p>
            <a:pPr algn="ctr"/>
            <a:r>
              <a:rPr lang="fr-BE" sz="2400" dirty="0" smtClean="0">
                <a:solidFill>
                  <a:schemeClr val="tx1"/>
                </a:solidFill>
              </a:rPr>
              <a:t>Core business (déclarations, processus métier…)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51075" y="2269845"/>
            <a:ext cx="8496944" cy="108012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3200" b="1" dirty="0" err="1" smtClean="0">
                <a:solidFill>
                  <a:schemeClr val="tx1"/>
                </a:solidFill>
              </a:rPr>
              <a:t>Composants</a:t>
            </a:r>
            <a:r>
              <a:rPr lang="nl-BE" sz="3200" b="1" dirty="0" smtClean="0">
                <a:solidFill>
                  <a:schemeClr val="tx1"/>
                </a:solidFill>
              </a:rPr>
              <a:t> et </a:t>
            </a:r>
            <a:r>
              <a:rPr lang="nl-BE" sz="3200" b="1" dirty="0" err="1" smtClean="0">
                <a:solidFill>
                  <a:schemeClr val="tx1"/>
                </a:solidFill>
              </a:rPr>
              <a:t>applications</a:t>
            </a:r>
            <a:r>
              <a:rPr lang="nl-BE" sz="3200" b="1" dirty="0" smtClean="0">
                <a:solidFill>
                  <a:schemeClr val="tx1"/>
                </a:solidFill>
              </a:rPr>
              <a:t> standard</a:t>
            </a:r>
          </a:p>
          <a:p>
            <a:pPr algn="ctr"/>
            <a:r>
              <a:rPr lang="nl-BE" sz="2400" dirty="0" smtClean="0">
                <a:solidFill>
                  <a:schemeClr val="tx1"/>
                </a:solidFill>
              </a:rPr>
              <a:t>Site web | </a:t>
            </a:r>
            <a:r>
              <a:rPr lang="nl-BE" sz="2400" dirty="0" err="1" smtClean="0">
                <a:solidFill>
                  <a:schemeClr val="tx1"/>
                </a:solidFill>
              </a:rPr>
              <a:t>Gestion</a:t>
            </a:r>
            <a:r>
              <a:rPr lang="nl-BE" sz="2400" dirty="0" smtClean="0">
                <a:solidFill>
                  <a:schemeClr val="tx1"/>
                </a:solidFill>
              </a:rPr>
              <a:t> des </a:t>
            </a:r>
            <a:r>
              <a:rPr lang="nl-BE" sz="2400" dirty="0" err="1" smtClean="0">
                <a:solidFill>
                  <a:schemeClr val="tx1"/>
                </a:solidFill>
              </a:rPr>
              <a:t>accès</a:t>
            </a:r>
            <a:r>
              <a:rPr lang="nl-BE" sz="2400" dirty="0" smtClean="0">
                <a:solidFill>
                  <a:schemeClr val="tx1"/>
                </a:solidFill>
              </a:rPr>
              <a:t> | </a:t>
            </a:r>
            <a:r>
              <a:rPr lang="nl-BE" sz="2400" dirty="0" err="1" smtClean="0">
                <a:solidFill>
                  <a:schemeClr val="tx1"/>
                </a:solidFill>
              </a:rPr>
              <a:t>Outil</a:t>
            </a:r>
            <a:r>
              <a:rPr lang="nl-BE" sz="2400" dirty="0" smtClean="0">
                <a:solidFill>
                  <a:schemeClr val="tx1"/>
                </a:solidFill>
              </a:rPr>
              <a:t> de </a:t>
            </a:r>
            <a:r>
              <a:rPr lang="nl-BE" sz="2400" dirty="0" err="1" smtClean="0">
                <a:solidFill>
                  <a:schemeClr val="tx1"/>
                </a:solidFill>
              </a:rPr>
              <a:t>traduction</a:t>
            </a:r>
            <a:r>
              <a:rPr lang="nl-BE" sz="2400" dirty="0" smtClean="0">
                <a:solidFill>
                  <a:schemeClr val="tx1"/>
                </a:solidFill>
              </a:rPr>
              <a:t> | …</a:t>
            </a:r>
            <a:endParaRPr lang="nl-BE" sz="2400" dirty="0">
              <a:solidFill>
                <a:schemeClr val="tx1"/>
              </a:solidFill>
            </a:endParaRPr>
          </a:p>
        </p:txBody>
      </p:sp>
      <p:sp>
        <p:nvSpPr>
          <p:cNvPr id="42" name="TextBox 1"/>
          <p:cNvSpPr txBox="1"/>
          <p:nvPr/>
        </p:nvSpPr>
        <p:spPr>
          <a:xfrm rot="2777394">
            <a:off x="8079459" y="2426817"/>
            <a:ext cx="1175034" cy="334566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 anchorCtr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2000" b="1" dirty="0" smtClean="0"/>
              <a:t>Partager</a:t>
            </a:r>
            <a:endParaRPr lang="fr-BE" sz="2000" b="1" dirty="0"/>
          </a:p>
        </p:txBody>
      </p:sp>
      <p:sp>
        <p:nvSpPr>
          <p:cNvPr id="43" name="TextBox 22"/>
          <p:cNvSpPr txBox="1"/>
          <p:nvPr/>
        </p:nvSpPr>
        <p:spPr>
          <a:xfrm rot="2777394">
            <a:off x="8066650" y="3604750"/>
            <a:ext cx="1175034" cy="334566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 anchorCtr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2000" b="1" dirty="0" smtClean="0"/>
              <a:t>Partager</a:t>
            </a:r>
            <a:endParaRPr lang="fr-BE" sz="2000" b="1" dirty="0"/>
          </a:p>
        </p:txBody>
      </p:sp>
      <p:sp>
        <p:nvSpPr>
          <p:cNvPr id="44" name="TextBox 23"/>
          <p:cNvSpPr txBox="1"/>
          <p:nvPr/>
        </p:nvSpPr>
        <p:spPr>
          <a:xfrm rot="2777394">
            <a:off x="8053841" y="4731073"/>
            <a:ext cx="1175034" cy="334566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 anchorCtr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2000" b="1" dirty="0" smtClean="0"/>
              <a:t>Partager</a:t>
            </a:r>
            <a:endParaRPr lang="fr-BE" sz="2000" b="1" dirty="0"/>
          </a:p>
        </p:txBody>
      </p:sp>
      <p:sp>
        <p:nvSpPr>
          <p:cNvPr id="45" name="TextBox 24"/>
          <p:cNvSpPr txBox="1"/>
          <p:nvPr/>
        </p:nvSpPr>
        <p:spPr>
          <a:xfrm rot="2777394">
            <a:off x="8041032" y="5883201"/>
            <a:ext cx="1175034" cy="334566"/>
          </a:xfrm>
          <a:prstGeom prst="snip1Rect">
            <a:avLst/>
          </a:prstGeom>
          <a:solidFill>
            <a:schemeClr val="bg1">
              <a:lumMod val="75000"/>
            </a:schemeClr>
          </a:solidFill>
        </p:spPr>
        <p:txBody>
          <a:bodyPr wrap="square" lIns="0" tIns="0" rIns="0" bIns="0" rtlCol="0" anchor="ctr" anchorCtr="0">
            <a:spAutoFit/>
          </a:bodyPr>
          <a:lstStyle>
            <a:defPPr>
              <a:defRPr lang="nl-B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nl-BE" sz="2000" b="1" dirty="0" smtClean="0"/>
              <a:t>Partager</a:t>
            </a:r>
            <a:endParaRPr lang="fr-BE" sz="2000" b="1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71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Pourquoi le G-Cloud ?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3888" y="1089660"/>
            <a:ext cx="5122912" cy="52654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BE" dirty="0"/>
              <a:t>Création d’un </a:t>
            </a:r>
            <a:r>
              <a:rPr lang="fr-BE" b="1" dirty="0"/>
              <a:t>effet d’échelle </a:t>
            </a:r>
            <a:r>
              <a:rPr lang="fr-BE" dirty="0"/>
              <a:t>: efficience et haute </a:t>
            </a:r>
            <a:r>
              <a:rPr lang="fr-BE" dirty="0" smtClean="0"/>
              <a:t>qualité/disponibilité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r>
              <a:rPr lang="fr-BE" dirty="0" smtClean="0"/>
              <a:t>Respect </a:t>
            </a:r>
            <a:r>
              <a:rPr lang="fr-BE" dirty="0"/>
              <a:t>de la </a:t>
            </a:r>
            <a:r>
              <a:rPr lang="fr-BE" b="1" dirty="0"/>
              <a:t>confidentialité </a:t>
            </a:r>
            <a:r>
              <a:rPr lang="fr-BE" dirty="0"/>
              <a:t>et </a:t>
            </a:r>
            <a:r>
              <a:rPr lang="fr-BE" b="1" dirty="0"/>
              <a:t>protection des </a:t>
            </a:r>
            <a:r>
              <a:rPr lang="fr-BE" b="1" dirty="0" smtClean="0"/>
              <a:t>données</a:t>
            </a:r>
          </a:p>
          <a:p>
            <a:pPr marL="0" indent="0">
              <a:buNone/>
            </a:pPr>
            <a:endParaRPr lang="fr-BE" b="1" dirty="0"/>
          </a:p>
          <a:p>
            <a:pPr marL="0" indent="0">
              <a:buNone/>
            </a:pPr>
            <a:r>
              <a:rPr lang="fr-BE" dirty="0"/>
              <a:t>Plus grande </a:t>
            </a:r>
            <a:r>
              <a:rPr lang="fr-BE" b="1" dirty="0"/>
              <a:t>concentration sur le business et la  flexibilité </a:t>
            </a:r>
            <a:r>
              <a:rPr lang="fr-BE" dirty="0"/>
              <a:t>pour le réaliser</a:t>
            </a:r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 smtClean="0"/>
          </a:p>
          <a:p>
            <a:pPr marL="0" indent="0">
              <a:buNone/>
            </a:pP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fr-BE" smtClean="0"/>
              <a:pPr/>
              <a:t>17</a:t>
            </a:fld>
            <a:endParaRPr lang="nl-BE" dirty="0"/>
          </a:p>
        </p:txBody>
      </p:sp>
      <p:pic>
        <p:nvPicPr>
          <p:cNvPr id="8194" name="Picture 2" descr="C:\Users\JV\Downloads\tipper-41715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011674"/>
            <a:ext cx="1560460" cy="2080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JV\Downloads\castle-97959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4838" y="3068961"/>
            <a:ext cx="2325214" cy="1643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JV\Downloads\ball-56397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9042" y="4712355"/>
            <a:ext cx="2271010" cy="181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85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Pourquoi le G-Cloud ?</a:t>
            </a:r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fr-BE" smtClean="0"/>
              <a:pPr/>
              <a:t>18</a:t>
            </a:fld>
            <a:endParaRPr lang="nl-BE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2905125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479501"/>
            <a:ext cx="290512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/>
              <a:t>Plus grands poids </a:t>
            </a:r>
            <a:endParaRPr lang="fr-BE" sz="2400" b="1" dirty="0" smtClean="0"/>
          </a:p>
          <a:p>
            <a:pPr algn="ctr"/>
            <a:r>
              <a:rPr lang="fr-BE" sz="2400" dirty="0" smtClean="0"/>
              <a:t>vis-à-vis </a:t>
            </a:r>
            <a:r>
              <a:rPr lang="fr-BE" sz="2400" dirty="0"/>
              <a:t>des fournisseurs</a:t>
            </a:r>
          </a:p>
          <a:p>
            <a:pPr algn="ctr"/>
            <a:endParaRPr lang="en-GB" dirty="0"/>
          </a:p>
        </p:txBody>
      </p:sp>
      <p:pic>
        <p:nvPicPr>
          <p:cNvPr id="9221" name="Picture 5" descr="https://upload.wikimedia.org/wikipedia/commons/1/16/VilloStationAlmostFull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5307" y="3717033"/>
            <a:ext cx="2258821" cy="181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35897" y="1479501"/>
            <a:ext cx="20882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1" dirty="0"/>
              <a:t>Mutualisation</a:t>
            </a:r>
            <a:r>
              <a:rPr lang="fr-BE" sz="2400" dirty="0"/>
              <a:t> de la connaissance et des ressources</a:t>
            </a:r>
          </a:p>
          <a:p>
            <a:pPr algn="ctr"/>
            <a:endParaRPr lang="en-GB" dirty="0"/>
          </a:p>
        </p:txBody>
      </p:sp>
      <p:pic>
        <p:nvPicPr>
          <p:cNvPr id="9222" name="Picture 6" descr="C:\Users\JV\Downloads\light-bulb-978882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4196" y="3717032"/>
            <a:ext cx="2566226" cy="181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6409414" y="1495014"/>
            <a:ext cx="255100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BE" sz="2400" b="1" dirty="0"/>
              <a:t>Évolution technologique </a:t>
            </a:r>
            <a:r>
              <a:rPr lang="fr-BE" sz="2400" dirty="0"/>
              <a:t>plus rapidement disponible pour tous</a:t>
            </a:r>
          </a:p>
        </p:txBody>
      </p:sp>
    </p:spTree>
    <p:extLst>
      <p:ext uri="{BB962C8B-B14F-4D97-AF65-F5344CB8AC3E}">
        <p14:creationId xmlns:p14="http://schemas.microsoft.com/office/powerpoint/2010/main" val="215944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497606" y="2276872"/>
            <a:ext cx="8220796" cy="112763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nl-BE" sz="1600" dirty="0">
                <a:solidFill>
                  <a:schemeClr val="tx1">
                    <a:lumMod val="75000"/>
                  </a:schemeClr>
                </a:solidFill>
              </a:rPr>
              <a:t>3 Colleges (FODs, OISZ, ION)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497606" y="3525502"/>
            <a:ext cx="8220796" cy="112763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nl-BE" sz="1600" dirty="0">
                <a:solidFill>
                  <a:schemeClr val="tx1">
                    <a:lumMod val="75000"/>
                  </a:schemeClr>
                </a:solidFill>
              </a:rPr>
              <a:t>SIT (ICT-managers van FODs, OISZ, ION) 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97606" y="4821646"/>
            <a:ext cx="8220796" cy="112763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nl-BE" sz="1600" dirty="0">
                <a:solidFill>
                  <a:schemeClr val="tx1">
                    <a:lumMod val="75000"/>
                  </a:schemeClr>
                </a:solidFill>
              </a:rPr>
              <a:t>Service </a:t>
            </a:r>
            <a:endParaRPr lang="nl-BE" sz="1600" dirty="0" smtClean="0">
              <a:solidFill>
                <a:schemeClr val="tx1">
                  <a:lumMod val="75000"/>
                </a:schemeClr>
              </a:solidFill>
            </a:endParaRPr>
          </a:p>
          <a:p>
            <a:pPr lvl="0"/>
            <a:r>
              <a:rPr lang="nl-BE" sz="1600" dirty="0" smtClean="0">
                <a:solidFill>
                  <a:schemeClr val="tx1">
                    <a:lumMod val="75000"/>
                  </a:schemeClr>
                </a:solidFill>
              </a:rPr>
              <a:t>owners</a:t>
            </a:r>
            <a:r>
              <a:rPr lang="nl-BE" dirty="0" smtClean="0"/>
              <a:t> </a:t>
            </a:r>
            <a:endParaRPr lang="nl-BE" sz="160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Organisatie van de G-Cloud</a:t>
            </a:r>
            <a:endParaRPr lang="nl-BE" dirty="0"/>
          </a:p>
        </p:txBody>
      </p:sp>
      <p:graphicFrame>
        <p:nvGraphicFramePr>
          <p:cNvPr id="23" name="Diagram 22"/>
          <p:cNvGraphicFramePr/>
          <p:nvPr>
            <p:extLst>
              <p:ext uri="{D42A27DB-BD31-4B8C-83A1-F6EECF244321}">
                <p14:modId xmlns:p14="http://schemas.microsoft.com/office/powerpoint/2010/main" val="1320280766"/>
              </p:ext>
            </p:extLst>
          </p:nvPr>
        </p:nvGraphicFramePr>
        <p:xfrm>
          <a:off x="1880753" y="961330"/>
          <a:ext cx="6816080" cy="5128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Slide Number Placeholder 2"/>
          <p:cNvSpPr txBox="1">
            <a:spLocks/>
          </p:cNvSpPr>
          <p:nvPr/>
        </p:nvSpPr>
        <p:spPr>
          <a:xfrm>
            <a:off x="8482846" y="6536343"/>
            <a:ext cx="481642" cy="216000"/>
          </a:xfrm>
          <a:prstGeom prst="rect">
            <a:avLst/>
          </a:prstGeom>
        </p:spPr>
        <p:txBody>
          <a:bodyPr rIns="36000" bIns="0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13B540AB-6939-4937-A918-1D15FF1C7CE3}" type="slidenum">
              <a:rPr lang="nl-BE" sz="1000" smtClean="0"/>
              <a:pPr/>
              <a:t>19</a:t>
            </a:fld>
            <a:endParaRPr lang="nl-BE" sz="1000" dirty="0"/>
          </a:p>
        </p:txBody>
      </p:sp>
    </p:spTree>
    <p:extLst>
      <p:ext uri="{BB962C8B-B14F-4D97-AF65-F5344CB8AC3E}">
        <p14:creationId xmlns:p14="http://schemas.microsoft.com/office/powerpoint/2010/main" val="394819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Agenda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58328"/>
          </a:xfrm>
        </p:spPr>
        <p:txBody>
          <a:bodyPr>
            <a:normAutofit/>
          </a:bodyPr>
          <a:lstStyle/>
          <a:p>
            <a:r>
              <a:rPr lang="nl-BE" dirty="0" smtClean="0"/>
              <a:t>Context</a:t>
            </a:r>
          </a:p>
          <a:p>
            <a:r>
              <a:rPr lang="nl-BE" dirty="0" smtClean="0"/>
              <a:t>G-Cloud</a:t>
            </a:r>
          </a:p>
          <a:p>
            <a:pPr lvl="1"/>
            <a:r>
              <a:rPr lang="nl-BE" dirty="0" smtClean="0"/>
              <a:t>wat ?</a:t>
            </a:r>
          </a:p>
          <a:p>
            <a:pPr lvl="1"/>
            <a:r>
              <a:rPr lang="nl-BE" dirty="0"/>
              <a:t>v</a:t>
            </a:r>
            <a:r>
              <a:rPr lang="nl-BE" dirty="0" smtClean="0"/>
              <a:t>oordelen </a:t>
            </a:r>
          </a:p>
          <a:p>
            <a:pPr lvl="1"/>
            <a:r>
              <a:rPr lang="nl-BE" dirty="0" smtClean="0"/>
              <a:t>organisatie</a:t>
            </a:r>
          </a:p>
          <a:p>
            <a:r>
              <a:rPr lang="nl-BE" dirty="0" smtClean="0"/>
              <a:t>G-Cloud impact</a:t>
            </a:r>
            <a:endParaRPr lang="nl-BE" dirty="0"/>
          </a:p>
          <a:p>
            <a:r>
              <a:rPr lang="nl-BE" dirty="0" smtClean="0"/>
              <a:t>Overzicht van de G-Cloud-diensten en -projecten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1B662-E07F-4B45-AF7C-5436FF003ECE}" type="slidenum">
              <a:rPr lang="en-GB" smtClean="0"/>
              <a:pPr>
                <a:defRPr/>
              </a:pPr>
              <a:t>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00722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G-Cloud - </a:t>
            </a:r>
            <a:r>
              <a:rPr lang="nl-BE" dirty="0" err="1"/>
              <a:t>Aspects</a:t>
            </a:r>
            <a:r>
              <a:rPr lang="nl-BE" dirty="0"/>
              <a:t> financiers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Le coût d’un service </a:t>
            </a:r>
            <a:r>
              <a:rPr lang="fr-BE" dirty="0" smtClean="0"/>
              <a:t>est</a:t>
            </a:r>
            <a:endParaRPr lang="fr-BE" dirty="0"/>
          </a:p>
          <a:p>
            <a:pPr lvl="1"/>
            <a:r>
              <a:rPr lang="fr-BE" dirty="0"/>
              <a:t>soit à charge de l’institution qui en est </a:t>
            </a:r>
            <a:r>
              <a:rPr lang="fr-BE" dirty="0" smtClean="0"/>
              <a:t>responsable</a:t>
            </a:r>
            <a:endParaRPr lang="fr-BE" dirty="0"/>
          </a:p>
          <a:p>
            <a:pPr lvl="1"/>
            <a:r>
              <a:rPr lang="fr-BE" dirty="0"/>
              <a:t>soit reparti entre les </a:t>
            </a:r>
            <a:r>
              <a:rPr lang="fr-BE" dirty="0" smtClean="0"/>
              <a:t>clients </a:t>
            </a:r>
            <a:r>
              <a:rPr lang="fr-BE" dirty="0"/>
              <a:t>du </a:t>
            </a:r>
            <a:r>
              <a:rPr lang="fr-BE" dirty="0" smtClean="0"/>
              <a:t>service</a:t>
            </a:r>
            <a:endParaRPr lang="fr-BE" dirty="0"/>
          </a:p>
          <a:p>
            <a:r>
              <a:rPr lang="nl-BE" dirty="0"/>
              <a:t>Services G-Cloud </a:t>
            </a:r>
            <a:r>
              <a:rPr lang="nl-BE" dirty="0" err="1"/>
              <a:t>économiques</a:t>
            </a:r>
            <a:r>
              <a:rPr lang="nl-BE" dirty="0"/>
              <a:t> par rapport à </a:t>
            </a:r>
            <a:r>
              <a:rPr lang="nl-BE" dirty="0" err="1"/>
              <a:t>une</a:t>
            </a:r>
            <a:r>
              <a:rPr lang="nl-BE" dirty="0"/>
              <a:t> </a:t>
            </a:r>
            <a:r>
              <a:rPr lang="nl-BE" dirty="0" err="1"/>
              <a:t>implémentation</a:t>
            </a:r>
            <a:r>
              <a:rPr lang="nl-BE" dirty="0"/>
              <a:t> interne (</a:t>
            </a:r>
            <a:r>
              <a:rPr lang="nl-BE" b="1" dirty="0"/>
              <a:t>TCO</a:t>
            </a:r>
            <a:r>
              <a:rPr lang="nl-BE" dirty="0"/>
              <a:t> - Total </a:t>
            </a:r>
            <a:r>
              <a:rPr lang="nl-BE" dirty="0" err="1"/>
              <a:t>Cost</a:t>
            </a:r>
            <a:r>
              <a:rPr lang="nl-BE" dirty="0"/>
              <a:t> of </a:t>
            </a:r>
            <a:r>
              <a:rPr lang="nl-BE" dirty="0" err="1"/>
              <a:t>Ownership</a:t>
            </a:r>
            <a:r>
              <a:rPr lang="nl-BE" dirty="0"/>
              <a:t>)</a:t>
            </a:r>
          </a:p>
          <a:p>
            <a:pPr lvl="1"/>
            <a:r>
              <a:rPr lang="nl-BE" dirty="0" err="1"/>
              <a:t>c</a:t>
            </a:r>
            <a:r>
              <a:rPr lang="nl-BE" dirty="0" err="1" smtClean="0"/>
              <a:t>alcul</a:t>
            </a:r>
            <a:r>
              <a:rPr lang="nl-BE" dirty="0" smtClean="0"/>
              <a:t> </a:t>
            </a:r>
            <a:r>
              <a:rPr lang="nl-BE" dirty="0"/>
              <a:t>du TCO complet </a:t>
            </a:r>
            <a:r>
              <a:rPr lang="nl-BE" dirty="0" err="1"/>
              <a:t>difficile</a:t>
            </a:r>
            <a:r>
              <a:rPr lang="nl-BE" b="1" dirty="0"/>
              <a:t> </a:t>
            </a:r>
          </a:p>
          <a:p>
            <a:r>
              <a:rPr lang="nl-BE" dirty="0"/>
              <a:t>Le plus </a:t>
            </a:r>
            <a:r>
              <a:rPr lang="nl-BE" dirty="0" err="1"/>
              <a:t>possible</a:t>
            </a:r>
            <a:r>
              <a:rPr lang="nl-BE" dirty="0"/>
              <a:t> </a:t>
            </a:r>
            <a:r>
              <a:rPr lang="fr-BE" dirty="0"/>
              <a:t>‘</a:t>
            </a:r>
            <a:r>
              <a:rPr lang="nl-BE" b="1" dirty="0" err="1" smtClean="0"/>
              <a:t>pay-for-use</a:t>
            </a:r>
            <a:r>
              <a:rPr lang="nl-BE" b="1" dirty="0" smtClean="0"/>
              <a:t>’</a:t>
            </a:r>
            <a:endParaRPr lang="fr-B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20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95392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G-Cloud - Ressources humaines</a:t>
            </a:r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FR" sz="3000" dirty="0"/>
              <a:t>3500 collaborateurs avec un profil IT au sein de l’État fédéral</a:t>
            </a:r>
          </a:p>
          <a:p>
            <a:r>
              <a:rPr lang="fr-FR" sz="3000" dirty="0" err="1"/>
              <a:t>War</a:t>
            </a:r>
            <a:r>
              <a:rPr lang="fr-FR" sz="3000" dirty="0"/>
              <a:t>-for-talent et pyramide des âges inversée</a:t>
            </a:r>
          </a:p>
          <a:p>
            <a:r>
              <a:rPr lang="fr-FR" sz="3000" dirty="0"/>
              <a:t>Organisation à frais partagés</a:t>
            </a:r>
          </a:p>
          <a:p>
            <a:r>
              <a:rPr lang="fr-FR" sz="3000" dirty="0"/>
              <a:t>Impact sur les collaborateurs ICT : shift de travail de routine vers la création des solutions novatrices</a:t>
            </a:r>
          </a:p>
          <a:p>
            <a:r>
              <a:rPr lang="fr-FR" sz="3000" dirty="0"/>
              <a:t>Réalisation des projets en utilisant des </a:t>
            </a:r>
            <a:r>
              <a:rPr lang="fr-FR" sz="3000" dirty="0" smtClean="0"/>
              <a:t>‘Tiger Teams’, </a:t>
            </a:r>
            <a:r>
              <a:rPr lang="fr-FR" sz="3000" dirty="0"/>
              <a:t>des équipes virtuelles contenant des experts des différentes institutions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fr-FR" smtClean="0"/>
              <a:pPr/>
              <a:t>21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30182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G-Cloud - Sécurité et </a:t>
            </a:r>
            <a:r>
              <a:rPr lang="fr-BE" dirty="0" err="1"/>
              <a:t>policies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Eléments cruciaux du G-Cloud</a:t>
            </a:r>
          </a:p>
          <a:p>
            <a:pPr lvl="1"/>
            <a:r>
              <a:rPr lang="fr-BE" dirty="0"/>
              <a:t>mutualisation des services</a:t>
            </a:r>
          </a:p>
          <a:p>
            <a:pPr lvl="1"/>
            <a:r>
              <a:rPr lang="fr-BE" dirty="0"/>
              <a:t>couverture des risques</a:t>
            </a:r>
          </a:p>
          <a:p>
            <a:r>
              <a:rPr lang="fr-BE" dirty="0"/>
              <a:t>Non orienté vers des use cases spécifiques </a:t>
            </a:r>
            <a:br>
              <a:rPr lang="fr-BE" dirty="0"/>
            </a:br>
            <a:r>
              <a:rPr lang="fr-BE" dirty="0"/>
              <a:t>(ex. sûreté de l’État...)</a:t>
            </a:r>
          </a:p>
          <a:p>
            <a:r>
              <a:rPr lang="fr-BE" dirty="0"/>
              <a:t>Security </a:t>
            </a:r>
            <a:r>
              <a:rPr lang="fr-BE" dirty="0" err="1"/>
              <a:t>framework</a:t>
            </a:r>
            <a:r>
              <a:rPr lang="fr-BE" dirty="0"/>
              <a:t> conforme aux standards</a:t>
            </a:r>
          </a:p>
          <a:p>
            <a:r>
              <a:rPr lang="fr-BE" dirty="0"/>
              <a:t>Projet G-Cloud &lt;-&gt; besoins au niveau de la sécurité</a:t>
            </a:r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22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07122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Agenda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58328"/>
          </a:xfrm>
        </p:spPr>
        <p:txBody>
          <a:bodyPr>
            <a:normAutofit/>
          </a:bodyPr>
          <a:lstStyle/>
          <a:p>
            <a:r>
              <a:rPr lang="nl-BE" dirty="0" smtClean="0"/>
              <a:t>Context</a:t>
            </a:r>
          </a:p>
          <a:p>
            <a:r>
              <a:rPr lang="nl-BE" dirty="0" smtClean="0"/>
              <a:t>G-Cloud</a:t>
            </a:r>
          </a:p>
          <a:p>
            <a:pPr lvl="1"/>
            <a:r>
              <a:rPr lang="nl-BE" dirty="0" smtClean="0"/>
              <a:t>wat ?</a:t>
            </a:r>
          </a:p>
          <a:p>
            <a:pPr lvl="1"/>
            <a:r>
              <a:rPr lang="nl-BE" dirty="0"/>
              <a:t>v</a:t>
            </a:r>
            <a:r>
              <a:rPr lang="nl-BE" dirty="0" smtClean="0"/>
              <a:t>oordelen </a:t>
            </a:r>
          </a:p>
          <a:p>
            <a:pPr lvl="1"/>
            <a:r>
              <a:rPr lang="nl-BE" dirty="0" smtClean="0"/>
              <a:t>organisatie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nl-BE" b="1" dirty="0" smtClean="0"/>
              <a:t>G-Cloud impact</a:t>
            </a:r>
            <a:endParaRPr lang="nl-BE" b="1" dirty="0"/>
          </a:p>
          <a:p>
            <a:r>
              <a:rPr lang="nl-BE" dirty="0" smtClean="0"/>
              <a:t>Overzicht van de G-Cloud-diensten en -projecten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1B662-E07F-4B45-AF7C-5436FF003ECE}" type="slidenum">
              <a:rPr lang="en-GB" smtClean="0"/>
              <a:pPr>
                <a:defRPr/>
              </a:pPr>
              <a:t>23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83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G-Cloud impact: voorbeelden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Gecentraliseerde licentieonderhandelingen met Microsoft: extra kortingen bekomen op O365 licenties ( ~ 0,5M€ jaarlijks voordeel)</a:t>
            </a:r>
          </a:p>
          <a:p>
            <a:endParaRPr lang="nl-BE" dirty="0" smtClean="0"/>
          </a:p>
          <a:p>
            <a:r>
              <a:rPr lang="nl-BE" dirty="0" smtClean="0"/>
              <a:t>Schaalvergroting =&gt; dalende kostprijs G-Cloud diensten: </a:t>
            </a:r>
            <a:r>
              <a:rPr lang="nl-BE" dirty="0" err="1" smtClean="0"/>
              <a:t>compute</a:t>
            </a:r>
            <a:r>
              <a:rPr lang="nl-BE" dirty="0" smtClean="0"/>
              <a:t> -12%, storage -40% in 9 maanden tijd</a:t>
            </a:r>
          </a:p>
          <a:p>
            <a:endParaRPr lang="nl-BE" dirty="0" smtClean="0"/>
          </a:p>
          <a:p>
            <a:r>
              <a:rPr lang="nl-BE" dirty="0" smtClean="0"/>
              <a:t>Hergebruik van opdrachtencentrales op grote schaal </a:t>
            </a:r>
            <a:endParaRPr lang="fr-BE" dirty="0"/>
          </a:p>
        </p:txBody>
      </p:sp>
      <p:sp>
        <p:nvSpPr>
          <p:cNvPr id="5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8364569" y="6536343"/>
            <a:ext cx="481642" cy="216000"/>
          </a:xfrm>
        </p:spPr>
        <p:txBody>
          <a:bodyPr rIns="36000" bIns="0"/>
          <a:lstStyle/>
          <a:p>
            <a:fld id="{13B540AB-6939-4937-A918-1D15FF1C7CE3}" type="slidenum">
              <a:rPr lang="nl-BE"/>
              <a:pPr/>
              <a:t>24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5307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G-Cloud </a:t>
            </a:r>
            <a:r>
              <a:rPr lang="nl-BE" dirty="0" smtClean="0"/>
              <a:t>impact: voorbeelden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25</a:t>
            </a:fld>
            <a:endParaRPr lang="nl-BE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UCC</a:t>
            </a:r>
          </a:p>
          <a:p>
            <a:pPr lvl="1"/>
            <a:r>
              <a:rPr lang="nl-BE" dirty="0" smtClean="0"/>
              <a:t>Lokale voordelen: NWOW, betere/snellere communicatie tussen medewerkers</a:t>
            </a:r>
          </a:p>
          <a:p>
            <a:pPr lvl="1"/>
            <a:r>
              <a:rPr lang="nl-BE" dirty="0" smtClean="0"/>
              <a:t>Globale voordelen: standaardisatie, vlottere communicatie </a:t>
            </a:r>
            <a:r>
              <a:rPr lang="nl-BE" u="sng" dirty="0" smtClean="0"/>
              <a:t>tussen</a:t>
            </a:r>
            <a:r>
              <a:rPr lang="nl-BE" dirty="0" smtClean="0"/>
              <a:t> overheidsdiensten</a:t>
            </a:r>
          </a:p>
          <a:p>
            <a:endParaRPr lang="nl-BE" dirty="0" smtClean="0"/>
          </a:p>
          <a:p>
            <a:pPr lvl="1"/>
            <a:r>
              <a:rPr lang="nl-BE" dirty="0" smtClean="0"/>
              <a:t>Veel interesse: ONVA/RJV, FOD </a:t>
            </a:r>
            <a:r>
              <a:rPr lang="nl-BE" dirty="0"/>
              <a:t>SZ / SPF </a:t>
            </a:r>
            <a:r>
              <a:rPr lang="nl-BE" dirty="0" err="1"/>
              <a:t>Aff</a:t>
            </a:r>
            <a:r>
              <a:rPr lang="nl-BE" dirty="0"/>
              <a:t> </a:t>
            </a:r>
            <a:r>
              <a:rPr lang="nl-BE" dirty="0" err="1" smtClean="0"/>
              <a:t>Soc</a:t>
            </a:r>
            <a:r>
              <a:rPr lang="nl-BE" dirty="0" smtClean="0"/>
              <a:t>, INAMI </a:t>
            </a:r>
            <a:r>
              <a:rPr lang="nl-BE" dirty="0"/>
              <a:t>/ </a:t>
            </a:r>
            <a:r>
              <a:rPr lang="nl-BE" dirty="0" smtClean="0"/>
              <a:t>RIZIV, FOD WASO, FOD ECO, RSZ, CREG, </a:t>
            </a:r>
            <a:r>
              <a:rPr lang="nl-BE" dirty="0" err="1" smtClean="0"/>
              <a:t>Sigedis</a:t>
            </a:r>
            <a:r>
              <a:rPr lang="nl-BE" dirty="0" smtClean="0"/>
              <a:t>, RVA, </a:t>
            </a:r>
            <a:r>
              <a:rPr lang="nl-BE" dirty="0" err="1" smtClean="0"/>
              <a:t>Persopoint</a:t>
            </a:r>
            <a:r>
              <a:rPr lang="nl-BE" dirty="0" smtClean="0"/>
              <a:t>, </a:t>
            </a:r>
            <a:r>
              <a:rPr lang="nl-BE" dirty="0" err="1" smtClean="0"/>
              <a:t>Fedris</a:t>
            </a:r>
            <a:r>
              <a:rPr lang="nl-BE" dirty="0" smtClean="0"/>
              <a:t>, KSZ, Smals, ...</a:t>
            </a:r>
            <a:endParaRPr lang="nl-BE" dirty="0"/>
          </a:p>
          <a:p>
            <a:endParaRPr lang="nl-BE" dirty="0" smtClean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313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G-Cloud-impact: voor u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26</a:t>
            </a:fld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2420888"/>
            <a:ext cx="2040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dirty="0" smtClean="0"/>
              <a:t>Gebruiker</a:t>
            </a:r>
            <a:endParaRPr lang="fr-BE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2420887"/>
            <a:ext cx="2343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dirty="0" smtClean="0"/>
              <a:t>Leverancier</a:t>
            </a:r>
            <a:endParaRPr lang="fr-BE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719386" y="4736177"/>
            <a:ext cx="1580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dirty="0" smtClean="0"/>
              <a:t>Partner</a:t>
            </a:r>
            <a:endParaRPr lang="fr-BE" sz="36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09667" y="3429000"/>
            <a:ext cx="3878757" cy="19535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12579" y="3424039"/>
            <a:ext cx="3878757" cy="19535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491336" y="1196752"/>
            <a:ext cx="0" cy="22272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518" y="3212976"/>
            <a:ext cx="1270298" cy="64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36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G-Cloud-impact: voor u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27</a:t>
            </a:fld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539551" y="1196752"/>
            <a:ext cx="1668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smtClean="0"/>
              <a:t>Gebruiker</a:t>
            </a:r>
            <a:endParaRPr lang="fr-BE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2420887"/>
            <a:ext cx="2343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dirty="0" smtClean="0"/>
              <a:t>Leverancier</a:t>
            </a:r>
            <a:endParaRPr lang="fr-BE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719386" y="4736177"/>
            <a:ext cx="1580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dirty="0" smtClean="0"/>
              <a:t>Partner</a:t>
            </a:r>
            <a:endParaRPr lang="fr-BE" sz="36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09667" y="3429000"/>
            <a:ext cx="3878757" cy="19535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12579" y="3424039"/>
            <a:ext cx="3878757" cy="19535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491336" y="1196752"/>
            <a:ext cx="0" cy="22272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03460" y="1797784"/>
            <a:ext cx="2915926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2000" dirty="0" smtClean="0"/>
              <a:t>Consumeren van diensten</a:t>
            </a:r>
          </a:p>
          <a:p>
            <a:r>
              <a:rPr lang="nl-BE" sz="2000" dirty="0" smtClean="0"/>
              <a:t>Prijs / kwaliteit afweging</a:t>
            </a:r>
          </a:p>
          <a:p>
            <a:r>
              <a:rPr lang="nl-BE" sz="2000" dirty="0" smtClean="0"/>
              <a:t>Functionele match</a:t>
            </a:r>
          </a:p>
          <a:p>
            <a:r>
              <a:rPr lang="nl-BE" sz="2000" dirty="0" smtClean="0"/>
              <a:t>Synergie afweging</a:t>
            </a:r>
          </a:p>
          <a:p>
            <a:r>
              <a:rPr lang="nl-BE" sz="2000" dirty="0" smtClean="0"/>
              <a:t>IT strategie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518" y="3212976"/>
            <a:ext cx="1270298" cy="64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7675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G-Cloud-impact: voor u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28</a:t>
            </a:fld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2420888"/>
            <a:ext cx="2040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dirty="0" smtClean="0"/>
              <a:t>Gebruiker</a:t>
            </a:r>
            <a:endParaRPr lang="fr-BE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4887069" y="1196752"/>
            <a:ext cx="1902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smtClean="0"/>
              <a:t>Leverancier</a:t>
            </a:r>
            <a:endParaRPr lang="fr-BE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719386" y="4736177"/>
            <a:ext cx="15805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dirty="0" smtClean="0"/>
              <a:t>Partner</a:t>
            </a:r>
            <a:endParaRPr lang="fr-BE" sz="36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09667" y="3429000"/>
            <a:ext cx="3878757" cy="19535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12579" y="3424039"/>
            <a:ext cx="3878757" cy="19535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491336" y="1196752"/>
            <a:ext cx="0" cy="22272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04048" y="1792823"/>
            <a:ext cx="3264484" cy="163121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2000" dirty="0" smtClean="0"/>
              <a:t>Aanbieden van diensten</a:t>
            </a:r>
          </a:p>
          <a:p>
            <a:r>
              <a:rPr lang="nl-BE" sz="2000" dirty="0" smtClean="0"/>
              <a:t>Competitieve prijs</a:t>
            </a:r>
          </a:p>
          <a:p>
            <a:r>
              <a:rPr lang="nl-BE" sz="2000" dirty="0" smtClean="0"/>
              <a:t>Evolutie</a:t>
            </a:r>
          </a:p>
          <a:p>
            <a:r>
              <a:rPr lang="nl-BE" sz="2000" dirty="0" smtClean="0"/>
              <a:t>Dienstverlening</a:t>
            </a:r>
          </a:p>
          <a:p>
            <a:r>
              <a:rPr lang="nl-BE" sz="2000" dirty="0" smtClean="0"/>
              <a:t>Synergie afweging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518" y="3212976"/>
            <a:ext cx="1270298" cy="64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46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G-Cloud-impact: voor u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29</a:t>
            </a:fld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2420888"/>
            <a:ext cx="2040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dirty="0" smtClean="0"/>
              <a:t>Gebruiker</a:t>
            </a:r>
            <a:endParaRPr lang="fr-BE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2420887"/>
            <a:ext cx="2343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3600" dirty="0" smtClean="0"/>
              <a:t>Leverancier</a:t>
            </a:r>
            <a:endParaRPr lang="fr-BE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3846682" y="4077627"/>
            <a:ext cx="13013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b="1" dirty="0" smtClean="0"/>
              <a:t>Partner</a:t>
            </a:r>
            <a:endParaRPr lang="fr-BE" sz="2800" b="1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509667" y="3429000"/>
            <a:ext cx="3878757" cy="19535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612579" y="3424039"/>
            <a:ext cx="3878757" cy="195350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4491336" y="1196752"/>
            <a:ext cx="0" cy="222728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003110" y="4725144"/>
            <a:ext cx="2937042" cy="101566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BE" sz="2000" dirty="0" smtClean="0"/>
              <a:t>Samenwerking / synergie</a:t>
            </a:r>
          </a:p>
          <a:p>
            <a:r>
              <a:rPr lang="nl-BE" sz="2000" dirty="0" smtClean="0"/>
              <a:t>Klankbord voor evolutie</a:t>
            </a:r>
          </a:p>
          <a:p>
            <a:r>
              <a:rPr lang="nl-BE" sz="2000" dirty="0" smtClean="0"/>
              <a:t>Strategiebepaling</a:t>
            </a:r>
            <a:endParaRPr lang="fr-BE" sz="200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518" y="3212976"/>
            <a:ext cx="1270298" cy="643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96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Agenda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5832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nl-BE" b="1" dirty="0" smtClean="0"/>
              <a:t>Context</a:t>
            </a:r>
          </a:p>
          <a:p>
            <a:r>
              <a:rPr lang="nl-BE" dirty="0" smtClean="0"/>
              <a:t>G-Cloud</a:t>
            </a:r>
          </a:p>
          <a:p>
            <a:pPr lvl="1"/>
            <a:r>
              <a:rPr lang="nl-BE" dirty="0" smtClean="0"/>
              <a:t>wat ?</a:t>
            </a:r>
          </a:p>
          <a:p>
            <a:pPr lvl="1"/>
            <a:r>
              <a:rPr lang="nl-BE" dirty="0"/>
              <a:t>v</a:t>
            </a:r>
            <a:r>
              <a:rPr lang="nl-BE" dirty="0" smtClean="0"/>
              <a:t>oordelen </a:t>
            </a:r>
          </a:p>
          <a:p>
            <a:pPr lvl="1"/>
            <a:r>
              <a:rPr lang="nl-BE" dirty="0" smtClean="0"/>
              <a:t>organisatie</a:t>
            </a:r>
          </a:p>
          <a:p>
            <a:r>
              <a:rPr lang="nl-BE" dirty="0" smtClean="0"/>
              <a:t>G-Cloud impact</a:t>
            </a:r>
            <a:endParaRPr lang="nl-BE" dirty="0"/>
          </a:p>
          <a:p>
            <a:r>
              <a:rPr lang="nl-BE" dirty="0" smtClean="0"/>
              <a:t>Overzicht van de G-Cloud-diensten en -projecten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1B662-E07F-4B45-AF7C-5436FF003ECE}" type="slidenum">
              <a:rPr lang="en-GB" smtClean="0"/>
              <a:pPr>
                <a:defRPr/>
              </a:pPr>
              <a:t>3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83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Agenda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58328"/>
          </a:xfrm>
        </p:spPr>
        <p:txBody>
          <a:bodyPr>
            <a:normAutofit/>
          </a:bodyPr>
          <a:lstStyle/>
          <a:p>
            <a:r>
              <a:rPr lang="nl-BE" dirty="0" smtClean="0"/>
              <a:t>Context</a:t>
            </a:r>
          </a:p>
          <a:p>
            <a:r>
              <a:rPr lang="nl-BE" dirty="0" smtClean="0"/>
              <a:t>G-Cloud</a:t>
            </a:r>
          </a:p>
          <a:p>
            <a:pPr lvl="1"/>
            <a:r>
              <a:rPr lang="nl-BE" dirty="0" smtClean="0"/>
              <a:t>wat ?</a:t>
            </a:r>
          </a:p>
          <a:p>
            <a:pPr lvl="1"/>
            <a:r>
              <a:rPr lang="nl-BE" dirty="0"/>
              <a:t>v</a:t>
            </a:r>
            <a:r>
              <a:rPr lang="nl-BE" dirty="0" smtClean="0"/>
              <a:t>oordelen </a:t>
            </a:r>
          </a:p>
          <a:p>
            <a:pPr lvl="1"/>
            <a:r>
              <a:rPr lang="nl-BE" dirty="0" smtClean="0"/>
              <a:t>organisatie</a:t>
            </a:r>
          </a:p>
          <a:p>
            <a:r>
              <a:rPr lang="nl-BE" dirty="0" smtClean="0"/>
              <a:t>G-Cloud impact</a:t>
            </a:r>
            <a:endParaRPr lang="nl-BE" dirty="0"/>
          </a:p>
          <a:p>
            <a:pPr>
              <a:buFont typeface="Wingdings" panose="05000000000000000000" pitchFamily="2" charset="2"/>
              <a:buChar char="Ø"/>
            </a:pPr>
            <a:r>
              <a:rPr lang="nl-BE" b="1" dirty="0" smtClean="0"/>
              <a:t>Overzicht van de G-Cloud-diensten </a:t>
            </a:r>
            <a:r>
              <a:rPr lang="nl-BE" b="1" dirty="0" smtClean="0"/>
              <a:t>en</a:t>
            </a:r>
          </a:p>
          <a:p>
            <a:pPr marL="400050" lvl="1" indent="0">
              <a:buNone/>
            </a:pPr>
            <a:r>
              <a:rPr lang="nl-BE" sz="3200" b="1" dirty="0" smtClean="0"/>
              <a:t>-projecten</a:t>
            </a:r>
            <a:endParaRPr lang="nl-BE" sz="3200" b="1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471B662-E07F-4B45-AF7C-5436FF003ECE}" type="slidenum">
              <a:rPr lang="en-GB" smtClean="0"/>
              <a:pPr>
                <a:defRPr/>
              </a:pPr>
              <a:t>30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838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23528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403648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796136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876256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956376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483768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580297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688215" y="548680"/>
            <a:ext cx="864096" cy="46805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>
              <a:solidFill>
                <a:prstClr val="black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51520" y="332656"/>
            <a:ext cx="8640960" cy="72008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l-BE" sz="3200" b="1" dirty="0" smtClean="0">
                <a:solidFill>
                  <a:schemeClr val="tx1"/>
                </a:solidFill>
              </a:rPr>
              <a:t>Businesstoepassingen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07504" y="1124744"/>
            <a:ext cx="9001000" cy="5328592"/>
          </a:xfrm>
          <a:prstGeom prst="roundRect">
            <a:avLst>
              <a:gd name="adj" fmla="val 2806"/>
            </a:avLst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/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79512" y="5222620"/>
            <a:ext cx="8858784" cy="1230716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800" b="1" dirty="0" smtClean="0">
                <a:solidFill>
                  <a:schemeClr val="tx2"/>
                </a:solidFill>
              </a:rPr>
              <a:t>Harde infrastructuur</a:t>
            </a:r>
            <a:endParaRPr lang="nl-BE" sz="2800" b="1" dirty="0">
              <a:solidFill>
                <a:schemeClr val="tx2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79512" y="3986921"/>
            <a:ext cx="8858784" cy="118817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nl-BE" sz="2800" b="1" dirty="0" smtClean="0">
                <a:solidFill>
                  <a:schemeClr val="tx2"/>
                </a:solidFill>
              </a:rPr>
              <a:t>Zachte infrastructuur</a:t>
            </a:r>
            <a:endParaRPr lang="nl-BE" sz="2800" b="1" dirty="0">
              <a:solidFill>
                <a:schemeClr val="tx2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01851" y="2429094"/>
            <a:ext cx="8858784" cy="15103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t"/>
          <a:lstStyle/>
          <a:p>
            <a:pPr algn="ctr"/>
            <a:r>
              <a:rPr lang="nl-BE" sz="2800" b="1" dirty="0" smtClean="0">
                <a:solidFill>
                  <a:schemeClr val="tx1"/>
                </a:solidFill>
              </a:rPr>
              <a:t>Platform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79512" y="1193394"/>
            <a:ext cx="8858784" cy="1188173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rIns="0" rtlCol="0" anchor="t"/>
          <a:lstStyle/>
          <a:p>
            <a:pPr algn="ctr"/>
            <a:r>
              <a:rPr lang="nl-BE" sz="2800" b="1" dirty="0">
                <a:solidFill>
                  <a:schemeClr val="tx1"/>
                </a:solidFill>
              </a:rPr>
              <a:t>Standaardcomponenten en -toepassingen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915816" y="5913320"/>
            <a:ext cx="1563042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400" dirty="0" err="1" smtClean="0">
                <a:solidFill>
                  <a:schemeClr val="tx1"/>
                </a:solidFill>
              </a:rPr>
              <a:t>Housing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4975245" y="5913320"/>
            <a:ext cx="1684987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400" dirty="0" smtClean="0">
                <a:solidFill>
                  <a:schemeClr val="tx1"/>
                </a:solidFill>
              </a:rPr>
              <a:t>LAN/WAN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138496" y="5351377"/>
            <a:ext cx="1684987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400" dirty="0" smtClean="0">
                <a:solidFill>
                  <a:schemeClr val="tx1"/>
                </a:solidFill>
              </a:rPr>
              <a:t>Network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7133681" y="5913320"/>
            <a:ext cx="1684987" cy="39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400" dirty="0" smtClean="0">
                <a:solidFill>
                  <a:schemeClr val="tx1"/>
                </a:solidFill>
              </a:rPr>
              <a:t>Storage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7544" y="1700872"/>
            <a:ext cx="1620000" cy="57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400" dirty="0" err="1" smtClean="0">
                <a:solidFill>
                  <a:schemeClr val="tx1"/>
                </a:solidFill>
              </a:rPr>
              <a:t>BabelFed</a:t>
            </a:r>
            <a:endParaRPr lang="nl-BE" sz="1400" dirty="0" smtClean="0">
              <a:solidFill>
                <a:schemeClr val="tx1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151529" y="1700872"/>
            <a:ext cx="1620000" cy="57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400" dirty="0">
                <a:solidFill>
                  <a:schemeClr val="tx1"/>
                </a:solidFill>
              </a:rPr>
              <a:t>ITSM</a:t>
            </a:r>
          </a:p>
          <a:p>
            <a:r>
              <a:rPr lang="nl-BE" sz="1400" dirty="0">
                <a:solidFill>
                  <a:schemeClr val="tx1"/>
                </a:solidFill>
              </a:rPr>
              <a:t>Service desk</a:t>
            </a:r>
          </a:p>
        </p:txBody>
      </p:sp>
      <p:sp>
        <p:nvSpPr>
          <p:cNvPr id="44" name="Rectangle 43"/>
          <p:cNvSpPr/>
          <p:nvPr/>
        </p:nvSpPr>
        <p:spPr>
          <a:xfrm>
            <a:off x="3835514" y="1700872"/>
            <a:ext cx="1620000" cy="57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400" dirty="0" smtClean="0">
                <a:solidFill>
                  <a:schemeClr val="tx1"/>
                </a:solidFill>
              </a:rPr>
              <a:t>Web Content Management</a:t>
            </a:r>
          </a:p>
        </p:txBody>
      </p:sp>
      <p:sp>
        <p:nvSpPr>
          <p:cNvPr id="59" name="Rectangle 58"/>
          <p:cNvSpPr/>
          <p:nvPr/>
        </p:nvSpPr>
        <p:spPr>
          <a:xfrm>
            <a:off x="5519499" y="1700872"/>
            <a:ext cx="1620000" cy="57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72000" rIns="72000" rtlCol="0" anchor="ctr"/>
          <a:lstStyle/>
          <a:p>
            <a:r>
              <a:rPr lang="nl-BE" sz="1400" dirty="0" err="1">
                <a:solidFill>
                  <a:schemeClr val="tx1"/>
                </a:solidFill>
              </a:rPr>
              <a:t>BeConnected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94579" y="4488592"/>
            <a:ext cx="2315491" cy="5245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rtlCol="0" anchor="ctr"/>
          <a:lstStyle/>
          <a:p>
            <a:r>
              <a:rPr lang="nl-BE" sz="1400" dirty="0" err="1" smtClean="0">
                <a:solidFill>
                  <a:schemeClr val="tx1"/>
                </a:solidFill>
              </a:rPr>
              <a:t>Unified</a:t>
            </a:r>
            <a:r>
              <a:rPr lang="nl-BE" sz="1400" dirty="0" smtClean="0">
                <a:solidFill>
                  <a:schemeClr val="tx1"/>
                </a:solidFill>
              </a:rPr>
              <a:t> Communications &amp; </a:t>
            </a:r>
            <a:r>
              <a:rPr lang="nl-BE" sz="1400" dirty="0" err="1" smtClean="0">
                <a:solidFill>
                  <a:schemeClr val="tx1"/>
                </a:solidFill>
              </a:rPr>
              <a:t>Collaboration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049106" y="4488592"/>
            <a:ext cx="2315491" cy="52458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rIns="0" rtlCol="0" anchor="ctr"/>
          <a:lstStyle/>
          <a:p>
            <a:r>
              <a:rPr lang="nl-BE" sz="1400" dirty="0" smtClean="0">
                <a:solidFill>
                  <a:schemeClr val="tx1"/>
                </a:solidFill>
              </a:rPr>
              <a:t>Internet Access </a:t>
            </a:r>
            <a:r>
              <a:rPr lang="nl-BE" sz="1400" dirty="0" err="1" smtClean="0">
                <a:solidFill>
                  <a:schemeClr val="tx1"/>
                </a:solidFill>
              </a:rPr>
              <a:t>Protection</a:t>
            </a:r>
            <a:endParaRPr lang="nl-BE" sz="1400" dirty="0" smtClean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67544" y="4488593"/>
            <a:ext cx="1188000" cy="5245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rtlCol="0" anchor="ctr"/>
          <a:lstStyle/>
          <a:p>
            <a:r>
              <a:rPr lang="nl-BE" sz="1400" dirty="0" smtClean="0">
                <a:solidFill>
                  <a:schemeClr val="tx1"/>
                </a:solidFill>
              </a:rPr>
              <a:t>Backup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403633" y="4488592"/>
            <a:ext cx="1188000" cy="52458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rtlCol="0" anchor="ctr"/>
          <a:lstStyle/>
          <a:p>
            <a:r>
              <a:rPr lang="nl-BE" sz="1400" dirty="0" smtClean="0">
                <a:solidFill>
                  <a:schemeClr val="tx1"/>
                </a:solidFill>
              </a:rPr>
              <a:t>Archiving</a:t>
            </a:r>
            <a:endParaRPr lang="nl-BE" sz="1400" dirty="0">
              <a:solidFill>
                <a:schemeClr val="tx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7630668" y="4488592"/>
            <a:ext cx="1188000" cy="524583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0000" rtlCol="0" anchor="ctr"/>
          <a:lstStyle/>
          <a:p>
            <a:r>
              <a:rPr lang="nl-BE" sz="1400" dirty="0" smtClean="0">
                <a:solidFill>
                  <a:schemeClr val="tx1"/>
                </a:solidFill>
              </a:rPr>
              <a:t>IAM / </a:t>
            </a:r>
            <a:r>
              <a:rPr lang="nl-BE" sz="1400" dirty="0" err="1" smtClean="0">
                <a:solidFill>
                  <a:schemeClr val="tx1"/>
                </a:solidFill>
              </a:rPr>
              <a:t>ShaD</a:t>
            </a:r>
            <a:endParaRPr lang="nl-BE" sz="1400" dirty="0" smtClean="0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1663" y="-27384"/>
            <a:ext cx="24863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/>
              <a:t>G-Cloud-projecten</a:t>
            </a:r>
            <a:endParaRPr lang="nl-BE" sz="2400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01FB5-EDC5-4DB2-BB43-4E246C7F07C8}" type="slidenum">
              <a:rPr lang="en-US" smtClean="0"/>
              <a:pPr/>
              <a:t>31</a:t>
            </a:fld>
            <a:endParaRPr lang="nl-BE" dirty="0"/>
          </a:p>
        </p:txBody>
      </p:sp>
      <p:grpSp>
        <p:nvGrpSpPr>
          <p:cNvPr id="3" name="Group 2"/>
          <p:cNvGrpSpPr/>
          <p:nvPr/>
        </p:nvGrpSpPr>
        <p:grpSpPr>
          <a:xfrm>
            <a:off x="467543" y="2664037"/>
            <a:ext cx="2423665" cy="1183447"/>
            <a:chOff x="467543" y="2678895"/>
            <a:chExt cx="2423665" cy="1183447"/>
          </a:xfrm>
        </p:grpSpPr>
        <p:sp>
          <p:nvSpPr>
            <p:cNvPr id="49" name="Rectangle 48"/>
            <p:cNvSpPr/>
            <p:nvPr/>
          </p:nvSpPr>
          <p:spPr>
            <a:xfrm>
              <a:off x="467543" y="2678895"/>
              <a:ext cx="2423665" cy="50534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nl-BE" sz="1600" dirty="0" err="1" smtClean="0">
                  <a:solidFill>
                    <a:schemeClr val="tx1"/>
                  </a:solidFill>
                </a:rPr>
                <a:t>GreenShift</a:t>
              </a:r>
              <a:endParaRPr lang="nl-BE" sz="1600" dirty="0">
                <a:solidFill>
                  <a:schemeClr val="tx1"/>
                </a:solidFill>
              </a:endParaRPr>
            </a:p>
            <a:p>
              <a:r>
                <a:rPr lang="nl-BE" sz="1400" dirty="0">
                  <a:solidFill>
                    <a:schemeClr val="tx1"/>
                  </a:solidFill>
                </a:rPr>
                <a:t>Open Source</a:t>
              </a:r>
              <a:endParaRPr lang="nl-BE" sz="1600" dirty="0">
                <a:solidFill>
                  <a:schemeClr val="tx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67543" y="3356993"/>
              <a:ext cx="2423665" cy="50534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nl-BE" sz="1600" dirty="0" err="1" smtClean="0">
                  <a:solidFill>
                    <a:schemeClr val="tx1"/>
                  </a:solidFill>
                </a:rPr>
                <a:t>YellowShift</a:t>
              </a:r>
              <a:endParaRPr lang="nl-BE" sz="1600" dirty="0" smtClean="0">
                <a:solidFill>
                  <a:schemeClr val="tx1"/>
                </a:solidFill>
              </a:endParaRPr>
            </a:p>
            <a:p>
              <a:r>
                <a:rPr lang="nl-BE" sz="1400" dirty="0" smtClean="0">
                  <a:solidFill>
                    <a:schemeClr val="tx1"/>
                  </a:solidFill>
                </a:rPr>
                <a:t>Microsoft</a:t>
              </a:r>
              <a:endParaRPr lang="nl-BE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3419411" y="3356992"/>
            <a:ext cx="2423665" cy="50534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600" dirty="0" err="1" smtClean="0">
                <a:solidFill>
                  <a:schemeClr val="tx1"/>
                </a:solidFill>
              </a:rPr>
              <a:t>BlueShift</a:t>
            </a:r>
            <a:endParaRPr lang="nl-BE" sz="1600" dirty="0" smtClean="0">
              <a:solidFill>
                <a:schemeClr val="tx1"/>
              </a:solidFill>
            </a:endParaRPr>
          </a:p>
          <a:p>
            <a:r>
              <a:rPr lang="nl-BE" sz="1400" dirty="0" smtClean="0">
                <a:solidFill>
                  <a:schemeClr val="tx1"/>
                </a:solidFill>
              </a:rPr>
              <a:t>IBM</a:t>
            </a:r>
            <a:endParaRPr lang="nl-BE" sz="1600" dirty="0">
              <a:solidFill>
                <a:schemeClr val="tx1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399818" y="2664036"/>
            <a:ext cx="2423665" cy="1183448"/>
            <a:chOff x="6372200" y="2678894"/>
            <a:chExt cx="2423665" cy="1183448"/>
          </a:xfrm>
        </p:grpSpPr>
        <p:sp>
          <p:nvSpPr>
            <p:cNvPr id="57" name="Rectangle 56"/>
            <p:cNvSpPr/>
            <p:nvPr/>
          </p:nvSpPr>
          <p:spPr>
            <a:xfrm>
              <a:off x="6372200" y="3356993"/>
              <a:ext cx="2423665" cy="50534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nl-BE" sz="1600" dirty="0" err="1" smtClean="0">
                  <a:solidFill>
                    <a:schemeClr val="tx1"/>
                  </a:solidFill>
                </a:rPr>
                <a:t>RedShift</a:t>
              </a:r>
              <a:endParaRPr lang="nl-BE" sz="1600" dirty="0" smtClean="0">
                <a:solidFill>
                  <a:schemeClr val="tx1"/>
                </a:solidFill>
              </a:endParaRPr>
            </a:p>
            <a:p>
              <a:r>
                <a:rPr lang="nl-BE" sz="1400" dirty="0" smtClean="0">
                  <a:solidFill>
                    <a:schemeClr val="tx1"/>
                  </a:solidFill>
                </a:rPr>
                <a:t>Oracle</a:t>
              </a:r>
              <a:endParaRPr lang="nl-BE" sz="1400" dirty="0">
                <a:solidFill>
                  <a:schemeClr val="tx1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6372200" y="2678894"/>
              <a:ext cx="2423665" cy="505349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nl-BE" sz="1600" dirty="0" smtClean="0">
                  <a:solidFill>
                    <a:schemeClr val="tx1"/>
                  </a:solidFill>
                </a:rPr>
                <a:t>Business Intelligence &amp;  Big Data Analytics</a:t>
              </a:r>
              <a:endParaRPr lang="nl-BE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61" name="Rectangle 60"/>
          <p:cNvSpPr/>
          <p:nvPr/>
        </p:nvSpPr>
        <p:spPr>
          <a:xfrm>
            <a:off x="7203483" y="1700872"/>
            <a:ext cx="1620000" cy="5760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l-BE" sz="1400" dirty="0" err="1">
                <a:solidFill>
                  <a:schemeClr val="tx1"/>
                </a:solidFill>
              </a:rPr>
              <a:t>Sharepoint</a:t>
            </a:r>
            <a:endParaRPr lang="nl-BE" sz="1400" dirty="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67544" y="5243934"/>
            <a:ext cx="2176869" cy="1188088"/>
            <a:chOff x="886014" y="5229200"/>
            <a:chExt cx="2025562" cy="1188088"/>
          </a:xfrm>
        </p:grpSpPr>
        <p:sp>
          <p:nvSpPr>
            <p:cNvPr id="29" name="Rectangle 28"/>
            <p:cNvSpPr/>
            <p:nvPr/>
          </p:nvSpPr>
          <p:spPr>
            <a:xfrm>
              <a:off x="886014" y="5229200"/>
              <a:ext cx="2025562" cy="396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nl-BE" sz="1400" dirty="0" smtClean="0">
                  <a:solidFill>
                    <a:schemeClr val="tx1"/>
                  </a:solidFill>
                </a:rPr>
                <a:t>Virtual Machine</a:t>
              </a:r>
              <a:endParaRPr lang="nl-BE" sz="1400" dirty="0">
                <a:solidFill>
                  <a:schemeClr val="tx1"/>
                </a:solidFill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886014" y="5625288"/>
              <a:ext cx="2025562" cy="396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nl-BE" sz="1400" dirty="0" smtClean="0">
                  <a:solidFill>
                    <a:schemeClr val="tx1"/>
                  </a:solidFill>
                </a:rPr>
                <a:t>Hypervisor</a:t>
              </a:r>
              <a:endParaRPr lang="nl-BE" sz="1400" dirty="0">
                <a:solidFill>
                  <a:schemeClr val="tx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886014" y="6021288"/>
              <a:ext cx="2025562" cy="3960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nl-BE" sz="1400" dirty="0" smtClean="0">
                  <a:solidFill>
                    <a:schemeClr val="tx1"/>
                  </a:solidFill>
                </a:rPr>
                <a:t>Bare Metal</a:t>
              </a:r>
              <a:endParaRPr lang="nl-BE" sz="140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Oval 5"/>
          <p:cNvSpPr/>
          <p:nvPr/>
        </p:nvSpPr>
        <p:spPr>
          <a:xfrm>
            <a:off x="611560" y="6663852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11" name="TextBox 10"/>
          <p:cNvSpPr txBox="1"/>
          <p:nvPr/>
        </p:nvSpPr>
        <p:spPr>
          <a:xfrm>
            <a:off x="741056" y="6597352"/>
            <a:ext cx="917046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nl-BE" sz="1200" dirty="0" err="1" smtClean="0"/>
              <a:t>Preparation</a:t>
            </a:r>
            <a:endParaRPr lang="fr-BE" sz="1200" dirty="0"/>
          </a:p>
        </p:txBody>
      </p:sp>
      <p:sp>
        <p:nvSpPr>
          <p:cNvPr id="71" name="Oval 70"/>
          <p:cNvSpPr/>
          <p:nvPr/>
        </p:nvSpPr>
        <p:spPr>
          <a:xfrm>
            <a:off x="2811489" y="6663852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72" name="TextBox 71"/>
          <p:cNvSpPr txBox="1"/>
          <p:nvPr/>
        </p:nvSpPr>
        <p:spPr>
          <a:xfrm>
            <a:off x="2940985" y="6597352"/>
            <a:ext cx="865686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nl-BE" sz="1200" dirty="0" err="1" smtClean="0"/>
              <a:t>Realization</a:t>
            </a:r>
            <a:endParaRPr lang="fr-BE" sz="1200" dirty="0"/>
          </a:p>
        </p:txBody>
      </p:sp>
      <p:sp>
        <p:nvSpPr>
          <p:cNvPr id="74" name="Oval 73"/>
          <p:cNvSpPr/>
          <p:nvPr/>
        </p:nvSpPr>
        <p:spPr>
          <a:xfrm>
            <a:off x="4960058" y="6663852"/>
            <a:ext cx="144000" cy="144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75" name="TextBox 74"/>
          <p:cNvSpPr txBox="1"/>
          <p:nvPr/>
        </p:nvSpPr>
        <p:spPr>
          <a:xfrm>
            <a:off x="5089554" y="6597352"/>
            <a:ext cx="633315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nl-BE" sz="1200" dirty="0" smtClean="0"/>
              <a:t>Service</a:t>
            </a:r>
            <a:endParaRPr lang="fr-BE" sz="1200" dirty="0"/>
          </a:p>
        </p:txBody>
      </p:sp>
      <p:sp>
        <p:nvSpPr>
          <p:cNvPr id="77" name="Oval 76"/>
          <p:cNvSpPr/>
          <p:nvPr/>
        </p:nvSpPr>
        <p:spPr>
          <a:xfrm>
            <a:off x="6876256" y="6663852"/>
            <a:ext cx="144000" cy="144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78" name="TextBox 77"/>
          <p:cNvSpPr txBox="1"/>
          <p:nvPr/>
        </p:nvSpPr>
        <p:spPr>
          <a:xfrm>
            <a:off x="7055354" y="6597352"/>
            <a:ext cx="679994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nl-BE" sz="1200" dirty="0" smtClean="0"/>
              <a:t>On </a:t>
            </a:r>
            <a:r>
              <a:rPr lang="nl-BE" sz="1200" dirty="0" err="1" smtClean="0"/>
              <a:t>hold</a:t>
            </a:r>
            <a:endParaRPr lang="fr-BE" sz="1200" dirty="0"/>
          </a:p>
        </p:txBody>
      </p:sp>
      <p:sp>
        <p:nvSpPr>
          <p:cNvPr id="79" name="Oval 78"/>
          <p:cNvSpPr/>
          <p:nvPr/>
        </p:nvSpPr>
        <p:spPr>
          <a:xfrm>
            <a:off x="2408082" y="5369934"/>
            <a:ext cx="144000" cy="144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80" name="Oval 79"/>
          <p:cNvSpPr/>
          <p:nvPr/>
        </p:nvSpPr>
        <p:spPr>
          <a:xfrm>
            <a:off x="2408082" y="5769320"/>
            <a:ext cx="144000" cy="144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81" name="Oval 80"/>
          <p:cNvSpPr/>
          <p:nvPr/>
        </p:nvSpPr>
        <p:spPr>
          <a:xfrm>
            <a:off x="2408082" y="6165320"/>
            <a:ext cx="144000" cy="144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82" name="Oval 81"/>
          <p:cNvSpPr/>
          <p:nvPr/>
        </p:nvSpPr>
        <p:spPr>
          <a:xfrm>
            <a:off x="4247964" y="6042655"/>
            <a:ext cx="144000" cy="144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83" name="Oval 82"/>
          <p:cNvSpPr/>
          <p:nvPr/>
        </p:nvSpPr>
        <p:spPr>
          <a:xfrm>
            <a:off x="6425807" y="6042655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84" name="Oval 83"/>
          <p:cNvSpPr/>
          <p:nvPr/>
        </p:nvSpPr>
        <p:spPr>
          <a:xfrm>
            <a:off x="8568460" y="6039320"/>
            <a:ext cx="144000" cy="144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85" name="Oval 84"/>
          <p:cNvSpPr/>
          <p:nvPr/>
        </p:nvSpPr>
        <p:spPr>
          <a:xfrm>
            <a:off x="8568444" y="5481228"/>
            <a:ext cx="144000" cy="144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86" name="Oval 85"/>
          <p:cNvSpPr/>
          <p:nvPr/>
        </p:nvSpPr>
        <p:spPr>
          <a:xfrm>
            <a:off x="1439652" y="4678884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87" name="Oval 86"/>
          <p:cNvSpPr/>
          <p:nvPr/>
        </p:nvSpPr>
        <p:spPr>
          <a:xfrm>
            <a:off x="3538475" y="4797152"/>
            <a:ext cx="144000" cy="144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88" name="Oval 87"/>
          <p:cNvSpPr/>
          <p:nvPr/>
        </p:nvSpPr>
        <p:spPr>
          <a:xfrm>
            <a:off x="3743924" y="4797152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89" name="Oval 88"/>
          <p:cNvSpPr/>
          <p:nvPr/>
        </p:nvSpPr>
        <p:spPr>
          <a:xfrm>
            <a:off x="6153188" y="4695611"/>
            <a:ext cx="144000" cy="144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90" name="Oval 89"/>
          <p:cNvSpPr/>
          <p:nvPr/>
        </p:nvSpPr>
        <p:spPr>
          <a:xfrm>
            <a:off x="7344308" y="4676185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91" name="Oval 90"/>
          <p:cNvSpPr/>
          <p:nvPr/>
        </p:nvSpPr>
        <p:spPr>
          <a:xfrm>
            <a:off x="8604448" y="4581128"/>
            <a:ext cx="144000" cy="144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92" name="Oval 91"/>
          <p:cNvSpPr/>
          <p:nvPr/>
        </p:nvSpPr>
        <p:spPr>
          <a:xfrm>
            <a:off x="8604448" y="4797152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93" name="Oval 92"/>
          <p:cNvSpPr/>
          <p:nvPr/>
        </p:nvSpPr>
        <p:spPr>
          <a:xfrm>
            <a:off x="2636781" y="2844710"/>
            <a:ext cx="144000" cy="144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94" name="Oval 93"/>
          <p:cNvSpPr/>
          <p:nvPr/>
        </p:nvSpPr>
        <p:spPr>
          <a:xfrm>
            <a:off x="2636781" y="3530237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95" name="Oval 94"/>
          <p:cNvSpPr/>
          <p:nvPr/>
        </p:nvSpPr>
        <p:spPr>
          <a:xfrm>
            <a:off x="5578869" y="3530237"/>
            <a:ext cx="144000" cy="14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96" name="Oval 95"/>
          <p:cNvSpPr/>
          <p:nvPr/>
        </p:nvSpPr>
        <p:spPr>
          <a:xfrm>
            <a:off x="8541290" y="2960948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97" name="Oval 96"/>
          <p:cNvSpPr/>
          <p:nvPr/>
        </p:nvSpPr>
        <p:spPr>
          <a:xfrm>
            <a:off x="8541290" y="3530237"/>
            <a:ext cx="144000" cy="1440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98" name="Oval 97"/>
          <p:cNvSpPr/>
          <p:nvPr/>
        </p:nvSpPr>
        <p:spPr>
          <a:xfrm>
            <a:off x="1839377" y="1916872"/>
            <a:ext cx="144000" cy="144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99" name="Oval 98"/>
          <p:cNvSpPr/>
          <p:nvPr/>
        </p:nvSpPr>
        <p:spPr>
          <a:xfrm>
            <a:off x="3538475" y="1916872"/>
            <a:ext cx="144000" cy="144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100" name="Oval 99"/>
          <p:cNvSpPr/>
          <p:nvPr/>
        </p:nvSpPr>
        <p:spPr>
          <a:xfrm>
            <a:off x="5220072" y="1916872"/>
            <a:ext cx="144000" cy="144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101" name="Oval 100"/>
          <p:cNvSpPr/>
          <p:nvPr/>
        </p:nvSpPr>
        <p:spPr>
          <a:xfrm>
            <a:off x="6912260" y="1916872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  <p:sp>
        <p:nvSpPr>
          <p:cNvPr id="102" name="Oval 101"/>
          <p:cNvSpPr/>
          <p:nvPr/>
        </p:nvSpPr>
        <p:spPr>
          <a:xfrm>
            <a:off x="8568444" y="1916872"/>
            <a:ext cx="144000" cy="14400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sz="1200"/>
          </a:p>
        </p:txBody>
      </p:sp>
    </p:spTree>
    <p:extLst>
      <p:ext uri="{BB962C8B-B14F-4D97-AF65-F5344CB8AC3E}">
        <p14:creationId xmlns:p14="http://schemas.microsoft.com/office/powerpoint/2010/main" val="75434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Possibilités</a:t>
            </a:r>
            <a:r>
              <a:rPr lang="nl-BE" dirty="0" smtClean="0"/>
              <a:t> </a:t>
            </a:r>
            <a:r>
              <a:rPr lang="nl-BE" dirty="0" err="1" smtClean="0"/>
              <a:t>d'entrer</a:t>
            </a:r>
            <a:endParaRPr lang="fr-B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32</a:t>
            </a:fld>
            <a:endParaRPr lang="nl-BE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2673" y="980728"/>
            <a:ext cx="7685751" cy="5877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8424" y="764704"/>
            <a:ext cx="64807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336279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Compute Types versus Workloads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33</a:t>
            </a:fld>
            <a:endParaRPr lang="nl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68" y="1088740"/>
            <a:ext cx="842010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43830" y="5222590"/>
            <a:ext cx="7988610" cy="864096"/>
            <a:chOff x="541412" y="5877272"/>
            <a:chExt cx="7988610" cy="86409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Down Arrow 4"/>
            <p:cNvSpPr/>
            <p:nvPr/>
          </p:nvSpPr>
          <p:spPr>
            <a:xfrm rot="10800000">
              <a:off x="2915816" y="5877272"/>
              <a:ext cx="288032" cy="288032"/>
            </a:xfrm>
            <a:prstGeom prst="downArrow">
              <a:avLst/>
            </a:prstGeom>
            <a:grp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2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41412" y="6218148"/>
              <a:ext cx="7988610" cy="523220"/>
            </a:xfrm>
            <a:prstGeom prst="rect">
              <a:avLst/>
            </a:prstGeom>
            <a:grpFill/>
            <a:ln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nl-BE" sz="1400" b="1" dirty="0" smtClean="0">
                  <a:solidFill>
                    <a:schemeClr val="tx2"/>
                  </a:solidFill>
                </a:rPr>
                <a:t>Gebruikers hier willen typisch meer controle over de onderste lagen van de technologiestack (servers, netwerkapparatuur, hypervisor, OS, ...)</a:t>
              </a:r>
              <a:endParaRPr lang="en-GB" sz="1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932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Compute Types versus Workloads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t>34</a:t>
            </a:fld>
            <a:endParaRPr lang="nl-B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503"/>
          <a:stretch/>
        </p:blipFill>
        <p:spPr bwMode="auto">
          <a:xfrm>
            <a:off x="364368" y="1088740"/>
            <a:ext cx="8420100" cy="33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17293"/>
            <a:ext cx="151216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17293"/>
            <a:ext cx="1509870" cy="2008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94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Platform as a Service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Abstractie van onderliggend platform voor </a:t>
            </a:r>
            <a:r>
              <a:rPr lang="nl-BE" dirty="0" err="1" smtClean="0"/>
              <a:t>developers</a:t>
            </a:r>
            <a:endParaRPr lang="nl-BE" dirty="0" smtClean="0"/>
          </a:p>
          <a:p>
            <a:r>
              <a:rPr lang="nl-BE" dirty="0" smtClean="0"/>
              <a:t>Hoge graad automatisatie (‘zero </a:t>
            </a:r>
            <a:r>
              <a:rPr lang="nl-BE" dirty="0" err="1" smtClean="0"/>
              <a:t>touch</a:t>
            </a:r>
            <a:r>
              <a:rPr lang="nl-BE" dirty="0" smtClean="0"/>
              <a:t> </a:t>
            </a:r>
            <a:r>
              <a:rPr lang="nl-BE" dirty="0" err="1" smtClean="0"/>
              <a:t>deployment</a:t>
            </a:r>
            <a:r>
              <a:rPr lang="nl-BE" dirty="0" smtClean="0"/>
              <a:t>’)</a:t>
            </a:r>
          </a:p>
          <a:p>
            <a:r>
              <a:rPr lang="nl-BE" dirty="0" smtClean="0"/>
              <a:t>Hogere productiviteit</a:t>
            </a:r>
          </a:p>
          <a:p>
            <a:r>
              <a:rPr lang="nl-BE" dirty="0" err="1" smtClean="0"/>
              <a:t>DevOps</a:t>
            </a:r>
            <a:r>
              <a:rPr lang="nl-BE" dirty="0" smtClean="0"/>
              <a:t> manier van werken</a:t>
            </a:r>
          </a:p>
          <a:p>
            <a:r>
              <a:rPr lang="nl-BE" dirty="0" smtClean="0"/>
              <a:t>‘</a:t>
            </a:r>
            <a:r>
              <a:rPr lang="nl-BE" dirty="0" err="1" smtClean="0"/>
              <a:t>Shifts</a:t>
            </a:r>
            <a:r>
              <a:rPr lang="nl-BE" dirty="0" smtClean="0"/>
              <a:t>’: Green (open source), Blue (IBM), </a:t>
            </a:r>
            <a:r>
              <a:rPr lang="nl-BE" dirty="0" err="1" smtClean="0"/>
              <a:t>Yellow</a:t>
            </a:r>
            <a:r>
              <a:rPr lang="nl-BE" dirty="0" smtClean="0"/>
              <a:t> (Microsoft), Red (Oracle)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359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739" y="1124744"/>
            <a:ext cx="7306088" cy="5979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8424" y="764704"/>
            <a:ext cx="64807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4" name="Down Arrow 3"/>
          <p:cNvSpPr/>
          <p:nvPr/>
        </p:nvSpPr>
        <p:spPr>
          <a:xfrm>
            <a:off x="6482685" y="764704"/>
            <a:ext cx="288032" cy="720080"/>
          </a:xfrm>
          <a:prstGeom prst="downArrow">
            <a:avLst>
              <a:gd name="adj1" fmla="val 50000"/>
              <a:gd name="adj2" fmla="val 105480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TextBox 4"/>
          <p:cNvSpPr txBox="1"/>
          <p:nvPr/>
        </p:nvSpPr>
        <p:spPr>
          <a:xfrm>
            <a:off x="5163031" y="332656"/>
            <a:ext cx="2927340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BE" dirty="0" smtClean="0"/>
              <a:t>Hoogste meerwaarde in </a:t>
            </a:r>
            <a:r>
              <a:rPr lang="nl-BE" dirty="0" err="1" smtClean="0"/>
              <a:t>PaaS</a:t>
            </a:r>
            <a:endParaRPr lang="fr-BE" dirty="0"/>
          </a:p>
        </p:txBody>
      </p:sp>
      <p:sp>
        <p:nvSpPr>
          <p:cNvPr id="6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8364569" y="6536343"/>
            <a:ext cx="481642" cy="216000"/>
          </a:xfrm>
        </p:spPr>
        <p:txBody>
          <a:bodyPr rIns="36000" bIns="0"/>
          <a:lstStyle/>
          <a:p>
            <a:fld id="{13B540AB-6939-4937-A918-1D15FF1C7CE3}" type="slidenum">
              <a:rPr lang="nl-BE"/>
              <a:pPr/>
              <a:t>36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14343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Platform as a Service - containers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A115A-5C25-4C4F-AB9A-53CF64EA9C2D}" type="slidenum">
              <a:rPr lang="nl-BE" smtClean="0"/>
              <a:pPr/>
              <a:t>37</a:t>
            </a:fld>
            <a:endParaRPr lang="nl-BE" dirty="0"/>
          </a:p>
        </p:txBody>
      </p:sp>
      <p:sp>
        <p:nvSpPr>
          <p:cNvPr id="12294" name="AutoShape 14" descr="Image result for contain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1"/>
              </a:buClr>
              <a:buSzPct val="90000"/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Font typeface="Arial" charset="0"/>
              <a:buChar char="•"/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00000"/>
              <a:buFont typeface="Arial" charset="0"/>
              <a:buChar char="•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fr-BE" altLang="fr-FR" sz="1800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85800" y="1851050"/>
            <a:ext cx="1077913" cy="1258888"/>
            <a:chOff x="685800" y="2425700"/>
            <a:chExt cx="1077913" cy="1258888"/>
          </a:xfrm>
        </p:grpSpPr>
        <p:pic>
          <p:nvPicPr>
            <p:cNvPr id="12324" name="Picture 15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2425700"/>
              <a:ext cx="1077913" cy="663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25" name="TextBox 25"/>
            <p:cNvSpPr txBox="1">
              <a:spLocks noChangeArrowheads="1"/>
            </p:cNvSpPr>
            <p:nvPr/>
          </p:nvSpPr>
          <p:spPr bwMode="auto">
            <a:xfrm>
              <a:off x="685800" y="3254375"/>
              <a:ext cx="1031875" cy="430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BE" altLang="fr-FR" sz="1100">
                  <a:latin typeface="Arial Black" pitchFamily="34" charset="0"/>
                </a:rPr>
                <a:t>Individuele</a:t>
              </a: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BE" altLang="fr-FR" sz="1100">
                  <a:latin typeface="Arial Black" pitchFamily="34" charset="0"/>
                </a:rPr>
                <a:t>inhoud</a:t>
              </a:r>
            </a:p>
          </p:txBody>
        </p:sp>
      </p:grpSp>
      <p:grpSp>
        <p:nvGrpSpPr>
          <p:cNvPr id="11" name="Group 10"/>
          <p:cNvGrpSpPr>
            <a:grpSpLocks/>
          </p:cNvGrpSpPr>
          <p:nvPr/>
        </p:nvGrpSpPr>
        <p:grpSpPr bwMode="auto">
          <a:xfrm>
            <a:off x="1885950" y="1628800"/>
            <a:ext cx="3128963" cy="1379538"/>
            <a:chOff x="1885950" y="2203450"/>
            <a:chExt cx="3128963" cy="1379538"/>
          </a:xfrm>
        </p:grpSpPr>
        <p:grpSp>
          <p:nvGrpSpPr>
            <p:cNvPr id="12320" name="Group 4"/>
            <p:cNvGrpSpPr>
              <a:grpSpLocks/>
            </p:cNvGrpSpPr>
            <p:nvPr/>
          </p:nvGrpSpPr>
          <p:grpSpPr bwMode="auto">
            <a:xfrm>
              <a:off x="2800350" y="2203450"/>
              <a:ext cx="2214563" cy="1379538"/>
              <a:chOff x="2800350" y="2203450"/>
              <a:chExt cx="2214563" cy="1379538"/>
            </a:xfrm>
          </p:grpSpPr>
          <p:pic>
            <p:nvPicPr>
              <p:cNvPr id="12322" name="Picture 1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0350" y="2203450"/>
                <a:ext cx="2214563" cy="11080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23" name="TextBox 33"/>
              <p:cNvSpPr txBox="1">
                <a:spLocks noChangeArrowheads="1"/>
              </p:cNvSpPr>
              <p:nvPr/>
            </p:nvSpPr>
            <p:spPr bwMode="auto">
              <a:xfrm>
                <a:off x="2935288" y="3321050"/>
                <a:ext cx="1952625" cy="26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BE" altLang="fr-FR" sz="1100">
                    <a:latin typeface="Arial Black" pitchFamily="34" charset="0"/>
                  </a:rPr>
                  <a:t>Geïsoleerd opgeslagen</a:t>
                </a:r>
              </a:p>
            </p:txBody>
          </p:sp>
        </p:grpSp>
        <p:cxnSp>
          <p:nvCxnSpPr>
            <p:cNvPr id="28" name="Straight Arrow Connector 27"/>
            <p:cNvCxnSpPr/>
            <p:nvPr/>
          </p:nvCxnSpPr>
          <p:spPr>
            <a:xfrm>
              <a:off x="1885950" y="2757488"/>
              <a:ext cx="771525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5124450" y="1766913"/>
            <a:ext cx="3667125" cy="1250950"/>
            <a:chOff x="5124450" y="2341563"/>
            <a:chExt cx="3667125" cy="1250950"/>
          </a:xfrm>
        </p:grpSpPr>
        <p:grpSp>
          <p:nvGrpSpPr>
            <p:cNvPr id="12315" name="Group 5"/>
            <p:cNvGrpSpPr>
              <a:grpSpLocks/>
            </p:cNvGrpSpPr>
            <p:nvPr/>
          </p:nvGrpSpPr>
          <p:grpSpPr bwMode="auto">
            <a:xfrm>
              <a:off x="6015038" y="2341563"/>
              <a:ext cx="2776537" cy="1250950"/>
              <a:chOff x="6015038" y="2341563"/>
              <a:chExt cx="2776537" cy="1250950"/>
            </a:xfrm>
          </p:grpSpPr>
          <p:pic>
            <p:nvPicPr>
              <p:cNvPr id="12317" name="Picture 19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15038" y="2341563"/>
                <a:ext cx="1111250" cy="757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318" name="Picture 20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58063" y="2341563"/>
                <a:ext cx="1433512" cy="7572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19" name="TextBox 36"/>
              <p:cNvSpPr txBox="1">
                <a:spLocks noChangeArrowheads="1"/>
              </p:cNvSpPr>
              <p:nvPr/>
            </p:nvSpPr>
            <p:spPr bwMode="auto">
              <a:xfrm>
                <a:off x="6345238" y="3330575"/>
                <a:ext cx="2297112" cy="2619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accent1"/>
                  </a:buClr>
                  <a:buSzPct val="85000"/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90000"/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Font typeface="Arial" charset="0"/>
                  <a:buChar char="•"/>
                  <a:defRPr sz="16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100000"/>
                  <a:buFont typeface="Arial" charset="0"/>
                  <a:buChar char="•"/>
                  <a:defRPr sz="1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fr-BE" altLang="fr-FR" sz="1100">
                    <a:latin typeface="Arial Black" pitchFamily="34" charset="0"/>
                  </a:rPr>
                  <a:t>En makkelijk verplaatsbaar</a:t>
                </a:r>
              </a:p>
            </p:txBody>
          </p:sp>
        </p:grpSp>
        <p:cxnSp>
          <p:nvCxnSpPr>
            <p:cNvPr id="40" name="Straight Arrow Connector 39"/>
            <p:cNvCxnSpPr/>
            <p:nvPr/>
          </p:nvCxnSpPr>
          <p:spPr>
            <a:xfrm>
              <a:off x="5124450" y="2752725"/>
              <a:ext cx="771525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30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4221163"/>
            <a:ext cx="498475" cy="2609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3" name="Group 12"/>
          <p:cNvGrpSpPr>
            <a:grpSpLocks/>
          </p:cNvGrpSpPr>
          <p:nvPr/>
        </p:nvGrpSpPr>
        <p:grpSpPr bwMode="auto">
          <a:xfrm>
            <a:off x="1895475" y="4205288"/>
            <a:ext cx="1671638" cy="2633662"/>
            <a:chOff x="1895475" y="4205288"/>
            <a:chExt cx="1671638" cy="2633662"/>
          </a:xfrm>
        </p:grpSpPr>
        <p:grpSp>
          <p:nvGrpSpPr>
            <p:cNvPr id="12309" name="Group 8"/>
            <p:cNvGrpSpPr>
              <a:grpSpLocks/>
            </p:cNvGrpSpPr>
            <p:nvPr/>
          </p:nvGrpSpPr>
          <p:grpSpPr bwMode="auto">
            <a:xfrm>
              <a:off x="2747963" y="4205288"/>
              <a:ext cx="819150" cy="2633662"/>
              <a:chOff x="2747963" y="4205288"/>
              <a:chExt cx="819150" cy="2633662"/>
            </a:xfrm>
          </p:grpSpPr>
          <p:pic>
            <p:nvPicPr>
              <p:cNvPr id="12311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4313" y="6115050"/>
                <a:ext cx="812800" cy="7239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2312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52725" y="5381625"/>
                <a:ext cx="812800" cy="7239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pic>
            <p:nvPicPr>
              <p:cNvPr id="12313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7963" y="4205288"/>
                <a:ext cx="812800" cy="72390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cxnSp>
            <p:nvCxnSpPr>
              <p:cNvPr id="30" name="Straight Connector 29"/>
              <p:cNvCxnSpPr>
                <a:stCxn id="12313" idx="2"/>
                <a:endCxn id="12312" idx="0"/>
              </p:cNvCxnSpPr>
              <p:nvPr/>
            </p:nvCxnSpPr>
            <p:spPr>
              <a:xfrm>
                <a:off x="3154363" y="4929188"/>
                <a:ext cx="4762" cy="452437"/>
              </a:xfrm>
              <a:prstGeom prst="line">
                <a:avLst/>
              </a:prstGeom>
              <a:ln w="28575"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49" name="Straight Arrow Connector 48"/>
            <p:cNvCxnSpPr/>
            <p:nvPr/>
          </p:nvCxnSpPr>
          <p:spPr>
            <a:xfrm>
              <a:off x="1895475" y="5338763"/>
              <a:ext cx="771525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Right Arrow 53"/>
          <p:cNvSpPr/>
          <p:nvPr/>
        </p:nvSpPr>
        <p:spPr>
          <a:xfrm flipH="1">
            <a:off x="6310313" y="4619625"/>
            <a:ext cx="2087562" cy="1728788"/>
          </a:xfrm>
          <a:prstGeom prst="rightArrow">
            <a:avLst/>
          </a:prstGeom>
          <a:solidFill>
            <a:srgbClr val="3E6E5A">
              <a:alpha val="7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/>
              <a:t>Monitoring</a:t>
            </a:r>
          </a:p>
          <a:p>
            <a:pPr algn="ctr">
              <a:defRPr/>
            </a:pPr>
            <a:r>
              <a:rPr lang="fr-BE" dirty="0" err="1"/>
              <a:t>Beveiliging</a:t>
            </a:r>
            <a:endParaRPr lang="fr-BE" b="1" dirty="0"/>
          </a:p>
          <a:p>
            <a:pPr algn="ctr">
              <a:defRPr/>
            </a:pPr>
            <a:r>
              <a:rPr lang="fr-BE" dirty="0" err="1"/>
              <a:t>Logging</a:t>
            </a:r>
            <a:endParaRPr lang="fr-BE" dirty="0"/>
          </a:p>
        </p:txBody>
      </p: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4251325" y="4205288"/>
            <a:ext cx="1916113" cy="2625725"/>
            <a:chOff x="4251325" y="4205288"/>
            <a:chExt cx="1916113" cy="2625725"/>
          </a:xfrm>
        </p:grpSpPr>
        <p:pic>
          <p:nvPicPr>
            <p:cNvPr id="12307" name="Picture 5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8000" y="4929188"/>
              <a:ext cx="1849438" cy="1042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4251325" y="4205288"/>
              <a:ext cx="1916113" cy="2625725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</p:grp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411163" y="4013200"/>
            <a:ext cx="1524745" cy="2679699"/>
            <a:chOff x="411163" y="4012748"/>
            <a:chExt cx="1524208" cy="2679694"/>
          </a:xfrm>
        </p:grpSpPr>
        <p:pic>
          <p:nvPicPr>
            <p:cNvPr id="12303" name="Picture 2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163" y="4012748"/>
              <a:ext cx="1141866" cy="11418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4" name="Picture 22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718" y="6178776"/>
              <a:ext cx="477951" cy="477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305" name="Picture 23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375" y="5358833"/>
              <a:ext cx="920750" cy="496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306" name="TextBox 25"/>
            <p:cNvSpPr txBox="1">
              <a:spLocks noChangeArrowheads="1"/>
            </p:cNvSpPr>
            <p:nvPr/>
          </p:nvSpPr>
          <p:spPr bwMode="auto">
            <a:xfrm>
              <a:off x="1170687" y="6261556"/>
              <a:ext cx="764684" cy="430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accent1"/>
                </a:buClr>
                <a:buSzPct val="85000"/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90000"/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accent1"/>
                </a:buClr>
                <a:buFont typeface="Arial" charset="0"/>
                <a:buChar char="•"/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100000"/>
                <a:buFont typeface="Arial" charset="0"/>
                <a:buChar char="•"/>
                <a:defRPr sz="1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BE" altLang="fr-FR" sz="1100" dirty="0" err="1" smtClean="0">
                  <a:latin typeface="Arial Black" pitchFamily="34" charset="0"/>
                </a:rPr>
                <a:t>Coming</a:t>
              </a:r>
              <a:endParaRPr lang="fr-BE" altLang="fr-FR" sz="1100" dirty="0">
                <a:latin typeface="Arial Black" pitchFamily="34" charset="0"/>
              </a:endParaRPr>
            </a:p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fr-BE" altLang="fr-FR" sz="1100" dirty="0" err="1">
                  <a:latin typeface="Arial Black" pitchFamily="34" charset="0"/>
                </a:rPr>
                <a:t>soon</a:t>
              </a:r>
              <a:endParaRPr lang="fr-BE" altLang="fr-FR" sz="1100" dirty="0">
                <a:latin typeface="Arial Black" pitchFamily="34" charset="0"/>
              </a:endParaRPr>
            </a:p>
          </p:txBody>
        </p:sp>
      </p:grp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089659"/>
            <a:ext cx="8229600" cy="5741353"/>
          </a:xfrm>
        </p:spPr>
        <p:txBody>
          <a:bodyPr/>
          <a:lstStyle/>
          <a:p>
            <a:r>
              <a:rPr lang="fr-BE" altLang="fr-FR" dirty="0" err="1" smtClean="0"/>
              <a:t>Introductie</a:t>
            </a:r>
            <a:r>
              <a:rPr lang="fr-BE" altLang="fr-FR" dirty="0" smtClean="0"/>
              <a:t> container technologie</a:t>
            </a:r>
          </a:p>
          <a:p>
            <a:endParaRPr lang="fr-BE" altLang="fr-FR" dirty="0" smtClean="0"/>
          </a:p>
          <a:p>
            <a:endParaRPr lang="fr-BE" altLang="fr-FR" dirty="0" smtClean="0"/>
          </a:p>
          <a:p>
            <a:endParaRPr lang="fr-BE" altLang="fr-FR" sz="1050" dirty="0" smtClean="0"/>
          </a:p>
          <a:p>
            <a:r>
              <a:rPr lang="fr-BE" altLang="fr-FR" dirty="0" err="1" smtClean="0"/>
              <a:t>Vertaald</a:t>
            </a:r>
            <a:r>
              <a:rPr lang="fr-BE" altLang="fr-FR" dirty="0" smtClean="0"/>
              <a:t> in moderne technologie </a:t>
            </a:r>
            <a:r>
              <a:rPr lang="fr-BE" altLang="fr-FR" dirty="0" err="1" smtClean="0"/>
              <a:t>als</a:t>
            </a:r>
            <a:r>
              <a:rPr lang="fr-BE" altLang="fr-FR" dirty="0" smtClean="0"/>
              <a:t> Platform-as-a-Service</a:t>
            </a:r>
          </a:p>
        </p:txBody>
      </p:sp>
    </p:spTree>
    <p:extLst>
      <p:ext uri="{BB962C8B-B14F-4D97-AF65-F5344CB8AC3E}">
        <p14:creationId xmlns:p14="http://schemas.microsoft.com/office/powerpoint/2010/main" val="4170749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/>
          <p:cNvSpPr/>
          <p:nvPr/>
        </p:nvSpPr>
        <p:spPr>
          <a:xfrm>
            <a:off x="5850168" y="2314573"/>
            <a:ext cx="3000375" cy="4514850"/>
          </a:xfrm>
          <a:prstGeom prst="rect">
            <a:avLst/>
          </a:prstGeom>
          <a:solidFill>
            <a:srgbClr val="7030A0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 dirty="0"/>
          </a:p>
        </p:txBody>
      </p:sp>
      <p:sp>
        <p:nvSpPr>
          <p:cNvPr id="21539" name="TextBox 52"/>
          <p:cNvSpPr txBox="1">
            <a:spLocks noChangeArrowheads="1"/>
          </p:cNvSpPr>
          <p:nvPr/>
        </p:nvSpPr>
        <p:spPr bwMode="auto">
          <a:xfrm>
            <a:off x="6291493" y="2392361"/>
            <a:ext cx="2227263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BE" altLang="fr-FR" sz="1100" dirty="0" err="1" smtClean="0">
                <a:latin typeface="Arial Black" pitchFamily="34" charset="0"/>
              </a:rPr>
              <a:t>Andere</a:t>
            </a:r>
            <a:r>
              <a:rPr lang="fr-BE" altLang="fr-FR" sz="1100" dirty="0" smtClean="0">
                <a:latin typeface="Arial Black" pitchFamily="34" charset="0"/>
              </a:rPr>
              <a:t> </a:t>
            </a:r>
            <a:r>
              <a:rPr lang="fr-BE" altLang="fr-FR" sz="1100" dirty="0" err="1" smtClean="0">
                <a:latin typeface="Arial Black" pitchFamily="34" charset="0"/>
              </a:rPr>
              <a:t>sectoren</a:t>
            </a:r>
            <a:endParaRPr lang="fr-BE" altLang="fr-FR" sz="1100" dirty="0">
              <a:latin typeface="Arial Black" pitchFamily="34" charset="0"/>
            </a:endParaRPr>
          </a:p>
        </p:txBody>
      </p:sp>
      <p:grpSp>
        <p:nvGrpSpPr>
          <p:cNvPr id="21506" name="Group 20"/>
          <p:cNvGrpSpPr>
            <a:grpSpLocks/>
          </p:cNvGrpSpPr>
          <p:nvPr/>
        </p:nvGrpSpPr>
        <p:grpSpPr bwMode="auto">
          <a:xfrm>
            <a:off x="466956" y="4189411"/>
            <a:ext cx="8328025" cy="669925"/>
            <a:chOff x="700088" y="5087058"/>
            <a:chExt cx="8328566" cy="670805"/>
          </a:xfrm>
        </p:grpSpPr>
        <p:sp>
          <p:nvSpPr>
            <p:cNvPr id="7" name="Rectangle 6"/>
            <p:cNvSpPr/>
            <p:nvPr/>
          </p:nvSpPr>
          <p:spPr>
            <a:xfrm>
              <a:off x="700088" y="5087058"/>
              <a:ext cx="8328566" cy="670805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  <p:pic>
          <p:nvPicPr>
            <p:cNvPr id="2154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188440" y="4146601"/>
              <a:ext cx="498475" cy="2609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899" y="180282"/>
            <a:ext cx="7531743" cy="656430"/>
          </a:xfrm>
        </p:spPr>
        <p:txBody>
          <a:bodyPr/>
          <a:lstStyle/>
          <a:p>
            <a:r>
              <a:rPr lang="fr-BE" dirty="0" err="1" smtClean="0"/>
              <a:t>PaaS</a:t>
            </a:r>
            <a:r>
              <a:rPr lang="fr-BE" dirty="0" smtClean="0"/>
              <a:t> - </a:t>
            </a:r>
            <a:r>
              <a:rPr lang="fr-BE" dirty="0" err="1" smtClean="0"/>
              <a:t>Samenwerkingsvormen</a:t>
            </a:r>
            <a:endParaRPr lang="fr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r>
              <a:rPr lang="en-US" smtClean="0"/>
              <a:t>06/09/2016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042FB-A2AA-4A53-B0A8-C8D8A9D05D90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21512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18" y="3532186"/>
            <a:ext cx="812800" cy="72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1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418" y="3532186"/>
            <a:ext cx="812800" cy="72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151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31" y="3532186"/>
            <a:ext cx="812800" cy="7239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151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781" y="3532186"/>
            <a:ext cx="812800" cy="72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519" name="TextBox 14"/>
          <p:cNvSpPr txBox="1">
            <a:spLocks noChangeArrowheads="1"/>
          </p:cNvSpPr>
          <p:nvPr/>
        </p:nvSpPr>
        <p:spPr bwMode="auto">
          <a:xfrm>
            <a:off x="5870267" y="3002754"/>
            <a:ext cx="89960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BE" altLang="fr-FR" sz="1100" dirty="0" smtClean="0">
                <a:latin typeface="Arial Black" pitchFamily="34" charset="0"/>
              </a:rPr>
              <a:t>Partner 1</a:t>
            </a:r>
            <a:endParaRPr lang="fr-BE" altLang="fr-FR" sz="1100" dirty="0">
              <a:latin typeface="Arial Black" pitchFamily="34" charset="0"/>
            </a:endParaRPr>
          </a:p>
        </p:txBody>
      </p:sp>
      <p:grpSp>
        <p:nvGrpSpPr>
          <p:cNvPr id="21520" name="Group 23"/>
          <p:cNvGrpSpPr>
            <a:grpSpLocks/>
          </p:cNvGrpSpPr>
          <p:nvPr/>
        </p:nvGrpSpPr>
        <p:grpSpPr bwMode="auto">
          <a:xfrm>
            <a:off x="466956" y="5226048"/>
            <a:ext cx="8328025" cy="676275"/>
            <a:chOff x="654992" y="4823937"/>
            <a:chExt cx="8328566" cy="677144"/>
          </a:xfrm>
        </p:grpSpPr>
        <p:sp>
          <p:nvSpPr>
            <p:cNvPr id="22" name="Rectangle 21"/>
            <p:cNvSpPr/>
            <p:nvPr/>
          </p:nvSpPr>
          <p:spPr>
            <a:xfrm>
              <a:off x="654992" y="4823937"/>
              <a:ext cx="8328566" cy="677144"/>
            </a:xfrm>
            <a:prstGeom prst="rect">
              <a:avLst/>
            </a:prstGeom>
            <a:solidFill>
              <a:schemeClr val="bg1"/>
            </a:solidFill>
            <a:ln w="31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fr-BE"/>
            </a:p>
          </p:txBody>
        </p:sp>
        <p:pic>
          <p:nvPicPr>
            <p:cNvPr id="21542" name="Picture 5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9922" y="4849307"/>
              <a:ext cx="1155733" cy="65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3631" y="3532186"/>
            <a:ext cx="812800" cy="72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524" name="TextBox 30"/>
          <p:cNvSpPr txBox="1">
            <a:spLocks noChangeArrowheads="1"/>
          </p:cNvSpPr>
          <p:nvPr/>
        </p:nvSpPr>
        <p:spPr bwMode="auto">
          <a:xfrm>
            <a:off x="6798161" y="3002754"/>
            <a:ext cx="899606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BE" altLang="fr-FR" sz="1100" dirty="0" smtClean="0">
                <a:latin typeface="Arial Black" pitchFamily="34" charset="0"/>
              </a:rPr>
              <a:t>Partner 2</a:t>
            </a:r>
            <a:endParaRPr lang="fr-BE" altLang="fr-FR" sz="1100" dirty="0">
              <a:latin typeface="Arial Black" pitchFamily="34" charset="0"/>
            </a:endParaRPr>
          </a:p>
        </p:txBody>
      </p:sp>
      <p:pic>
        <p:nvPicPr>
          <p:cNvPr id="2152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5343" y="3532186"/>
            <a:ext cx="812800" cy="723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526" name="TextBox 32"/>
          <p:cNvSpPr txBox="1">
            <a:spLocks noChangeArrowheads="1"/>
          </p:cNvSpPr>
          <p:nvPr/>
        </p:nvSpPr>
        <p:spPr bwMode="auto">
          <a:xfrm>
            <a:off x="7789446" y="3002754"/>
            <a:ext cx="92204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BE" altLang="fr-FR" sz="1100" dirty="0" smtClean="0">
                <a:latin typeface="Arial Black" pitchFamily="34" charset="0"/>
              </a:rPr>
              <a:t>Partner N</a:t>
            </a:r>
            <a:endParaRPr lang="fr-BE" altLang="fr-FR" sz="1100" dirty="0">
              <a:latin typeface="Arial Black" pitchFamily="34" charset="0"/>
            </a:endParaRPr>
          </a:p>
        </p:txBody>
      </p:sp>
      <p:sp>
        <p:nvSpPr>
          <p:cNvPr id="28" name="Flowchart: Magnetic Disk 27"/>
          <p:cNvSpPr/>
          <p:nvPr/>
        </p:nvSpPr>
        <p:spPr>
          <a:xfrm>
            <a:off x="742306" y="4883148"/>
            <a:ext cx="812800" cy="55086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/>
              <a:t>DB</a:t>
            </a:r>
          </a:p>
        </p:txBody>
      </p:sp>
      <p:sp>
        <p:nvSpPr>
          <p:cNvPr id="35" name="Flowchart: Magnetic Disk 34"/>
          <p:cNvSpPr/>
          <p:nvPr/>
        </p:nvSpPr>
        <p:spPr>
          <a:xfrm>
            <a:off x="1766243" y="4883148"/>
            <a:ext cx="812800" cy="55086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/>
              <a:t>DB</a:t>
            </a:r>
          </a:p>
        </p:txBody>
      </p:sp>
      <p:sp>
        <p:nvSpPr>
          <p:cNvPr id="36" name="Flowchart: Magnetic Disk 35"/>
          <p:cNvSpPr/>
          <p:nvPr/>
        </p:nvSpPr>
        <p:spPr>
          <a:xfrm>
            <a:off x="5991456" y="6083298"/>
            <a:ext cx="812800" cy="55086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/>
              <a:t>DB</a:t>
            </a:r>
          </a:p>
        </p:txBody>
      </p:sp>
      <p:sp>
        <p:nvSpPr>
          <p:cNvPr id="37" name="Flowchart: Magnetic Disk 36"/>
          <p:cNvSpPr/>
          <p:nvPr/>
        </p:nvSpPr>
        <p:spPr>
          <a:xfrm>
            <a:off x="6939193" y="6083298"/>
            <a:ext cx="812800" cy="55086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/>
              <a:t>DB</a:t>
            </a:r>
          </a:p>
        </p:txBody>
      </p:sp>
      <p:sp>
        <p:nvSpPr>
          <p:cNvPr id="38" name="Flowchart: Magnetic Disk 37"/>
          <p:cNvSpPr/>
          <p:nvPr/>
        </p:nvSpPr>
        <p:spPr>
          <a:xfrm>
            <a:off x="7937731" y="6083298"/>
            <a:ext cx="812800" cy="55086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fr-BE" dirty="0"/>
              <a:t>DB</a:t>
            </a:r>
          </a:p>
        </p:txBody>
      </p:sp>
      <p:cxnSp>
        <p:nvCxnSpPr>
          <p:cNvPr id="48" name="Straight Arrow Connector 47"/>
          <p:cNvCxnSpPr/>
          <p:nvPr/>
        </p:nvCxnSpPr>
        <p:spPr>
          <a:xfrm>
            <a:off x="2048818" y="2776536"/>
            <a:ext cx="0" cy="16351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37" name="TextBox 50"/>
          <p:cNvSpPr txBox="1">
            <a:spLocks noChangeArrowheads="1"/>
          </p:cNvSpPr>
          <p:nvPr/>
        </p:nvSpPr>
        <p:spPr bwMode="auto">
          <a:xfrm>
            <a:off x="1126481" y="2370136"/>
            <a:ext cx="222726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BE" altLang="fr-FR" sz="1100" dirty="0" err="1" smtClean="0">
                <a:latin typeface="Arial Black" pitchFamily="34" charset="0"/>
              </a:rPr>
              <a:t>Overheid</a:t>
            </a:r>
            <a:r>
              <a:rPr lang="fr-BE" altLang="fr-FR" sz="1100" dirty="0" smtClean="0">
                <a:latin typeface="Arial Black" pitchFamily="34" charset="0"/>
              </a:rPr>
              <a:t> </a:t>
            </a:r>
            <a:r>
              <a:rPr lang="fr-BE" altLang="fr-FR" sz="1100" dirty="0" err="1" smtClean="0">
                <a:latin typeface="Arial Black" pitchFamily="34" charset="0"/>
              </a:rPr>
              <a:t>ecosysteem</a:t>
            </a:r>
            <a:endParaRPr lang="fr-BE" altLang="fr-FR" sz="1100" dirty="0">
              <a:latin typeface="Arial Black" pitchFamily="34" charset="0"/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>
            <a:off x="2510781" y="3883023"/>
            <a:ext cx="279400" cy="0"/>
          </a:xfrm>
          <a:prstGeom prst="line">
            <a:avLst/>
          </a:prstGeom>
          <a:ln w="1905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2" name="Group 41"/>
          <p:cNvGrpSpPr/>
          <p:nvPr/>
        </p:nvGrpSpPr>
        <p:grpSpPr>
          <a:xfrm>
            <a:off x="6720122" y="5094513"/>
            <a:ext cx="1086983" cy="946027"/>
            <a:chOff x="6782780" y="3149672"/>
            <a:chExt cx="928742" cy="928742"/>
          </a:xfrm>
        </p:grpSpPr>
        <p:pic>
          <p:nvPicPr>
            <p:cNvPr id="43" name="Picture 42" descr="http://icons.iconarchive.com/icons/custom-icon-design/pretty-office-12/512/cloud-icon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2780" y="3149672"/>
              <a:ext cx="928742" cy="9287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44" descr="http://icons.iconarchive.com/icons/custom-icon-design/pretty-office-12/512/cloud-icon.png"/>
            <p:cNvPicPr>
              <a:picLocks noChangeAspect="1" noChangeArrowheads="1"/>
            </p:cNvPicPr>
            <p:nvPr/>
          </p:nvPicPr>
          <p:blipFill>
            <a:blip r:embed="rId7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7249" y="3403305"/>
              <a:ext cx="568012" cy="568012"/>
            </a:xfrm>
            <a:prstGeom prst="rect">
              <a:avLst/>
            </a:prstGeom>
            <a:noFill/>
            <a:scene3d>
              <a:camera prst="orthographicFront">
                <a:rot lat="0" lon="21299999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0" name="TextBox 14"/>
          <p:cNvSpPr txBox="1">
            <a:spLocks noChangeArrowheads="1"/>
          </p:cNvSpPr>
          <p:nvPr/>
        </p:nvSpPr>
        <p:spPr bwMode="auto">
          <a:xfrm>
            <a:off x="2772545" y="3067992"/>
            <a:ext cx="9877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BE" altLang="fr-FR" sz="1000" dirty="0" err="1" smtClean="0">
                <a:latin typeface="Arial Black" pitchFamily="34" charset="0"/>
              </a:rPr>
              <a:t>Toepassing</a:t>
            </a:r>
            <a:endParaRPr lang="fr-BE" altLang="fr-FR" sz="1000" dirty="0" smtClean="0">
              <a:latin typeface="Arial Black" pitchFamily="34" charset="0"/>
            </a:endParaRPr>
          </a:p>
          <a:p>
            <a:pPr algn="ctr" eaLnBrk="1" hangingPunct="1"/>
            <a:r>
              <a:rPr lang="nl-BE" altLang="fr-FR" sz="1000" dirty="0">
                <a:latin typeface="Arial Black" pitchFamily="34" charset="0"/>
              </a:rPr>
              <a:t>N</a:t>
            </a:r>
            <a:endParaRPr lang="fr-BE" altLang="fr-FR" sz="1000" dirty="0">
              <a:latin typeface="Arial Black" pitchFamily="34" charset="0"/>
            </a:endParaRPr>
          </a:p>
        </p:txBody>
      </p:sp>
      <p:sp>
        <p:nvSpPr>
          <p:cNvPr id="51" name="TextBox 14"/>
          <p:cNvSpPr txBox="1">
            <a:spLocks noChangeArrowheads="1"/>
          </p:cNvSpPr>
          <p:nvPr/>
        </p:nvSpPr>
        <p:spPr bwMode="auto">
          <a:xfrm>
            <a:off x="672282" y="3067992"/>
            <a:ext cx="9877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BE" altLang="fr-FR" sz="1000" dirty="0" err="1" smtClean="0">
                <a:latin typeface="Arial Black" pitchFamily="34" charset="0"/>
              </a:rPr>
              <a:t>Toepassing</a:t>
            </a:r>
            <a:endParaRPr lang="fr-BE" altLang="fr-FR" sz="1000" dirty="0" smtClean="0">
              <a:latin typeface="Arial Black" pitchFamily="34" charset="0"/>
            </a:endParaRPr>
          </a:p>
          <a:p>
            <a:pPr algn="ctr" eaLnBrk="1" hangingPunct="1"/>
            <a:r>
              <a:rPr lang="fr-BE" altLang="fr-FR" sz="1000" dirty="0" smtClean="0">
                <a:latin typeface="Arial Black" pitchFamily="34" charset="0"/>
              </a:rPr>
              <a:t>1</a:t>
            </a:r>
            <a:endParaRPr lang="fr-BE" altLang="fr-FR" sz="1000" dirty="0">
              <a:latin typeface="Arial Black" pitchFamily="34" charset="0"/>
            </a:endParaRPr>
          </a:p>
        </p:txBody>
      </p:sp>
      <p:sp>
        <p:nvSpPr>
          <p:cNvPr id="53" name="TextBox 14"/>
          <p:cNvSpPr txBox="1">
            <a:spLocks noChangeArrowheads="1"/>
          </p:cNvSpPr>
          <p:nvPr/>
        </p:nvSpPr>
        <p:spPr bwMode="auto">
          <a:xfrm>
            <a:off x="1554727" y="3067992"/>
            <a:ext cx="98777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BE" altLang="fr-FR" sz="1000" dirty="0" err="1" smtClean="0">
                <a:latin typeface="Arial Black" pitchFamily="34" charset="0"/>
              </a:rPr>
              <a:t>Toepassing</a:t>
            </a:r>
            <a:endParaRPr lang="fr-BE" altLang="fr-FR" sz="1000" dirty="0" smtClean="0">
              <a:latin typeface="Arial Black" pitchFamily="34" charset="0"/>
            </a:endParaRPr>
          </a:p>
          <a:p>
            <a:pPr algn="ctr" eaLnBrk="1" hangingPunct="1"/>
            <a:r>
              <a:rPr lang="nl-BE" altLang="fr-FR" sz="1000" dirty="0">
                <a:latin typeface="Arial Black" pitchFamily="34" charset="0"/>
              </a:rPr>
              <a:t>2</a:t>
            </a:r>
            <a:endParaRPr lang="fr-BE" altLang="fr-FR" sz="1000" dirty="0">
              <a:latin typeface="Arial Black" pitchFamily="34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65502" y="2293936"/>
            <a:ext cx="3238096" cy="4513262"/>
          </a:xfrm>
          <a:prstGeom prst="rect">
            <a:avLst/>
          </a:prstGeom>
          <a:solidFill>
            <a:srgbClr val="E89878">
              <a:alpha val="2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BE"/>
          </a:p>
        </p:txBody>
      </p:sp>
      <p:sp>
        <p:nvSpPr>
          <p:cNvPr id="8" name="Left-Right Arrow 7"/>
          <p:cNvSpPr/>
          <p:nvPr/>
        </p:nvSpPr>
        <p:spPr>
          <a:xfrm>
            <a:off x="3783613" y="5127048"/>
            <a:ext cx="2175540" cy="1110263"/>
          </a:xfrm>
          <a:prstGeom prst="leftRightArrow">
            <a:avLst>
              <a:gd name="adj1" fmla="val 47574"/>
              <a:gd name="adj2" fmla="val 390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smtClean="0"/>
              <a:t>Technologische samenwerking</a:t>
            </a:r>
            <a:endParaRPr lang="fr-BE" sz="1600" dirty="0"/>
          </a:p>
        </p:txBody>
      </p:sp>
      <p:sp>
        <p:nvSpPr>
          <p:cNvPr id="55" name="Left-Right Arrow 54"/>
          <p:cNvSpPr/>
          <p:nvPr/>
        </p:nvSpPr>
        <p:spPr>
          <a:xfrm>
            <a:off x="3783613" y="3883023"/>
            <a:ext cx="2175540" cy="1110263"/>
          </a:xfrm>
          <a:prstGeom prst="leftRightArrow">
            <a:avLst>
              <a:gd name="adj1" fmla="val 47574"/>
              <a:gd name="adj2" fmla="val 39085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smtClean="0"/>
              <a:t>Platform samenwerking</a:t>
            </a:r>
            <a:endParaRPr lang="fr-BE" sz="1600" dirty="0"/>
          </a:p>
        </p:txBody>
      </p:sp>
      <p:sp>
        <p:nvSpPr>
          <p:cNvPr id="56" name="Left-Right Arrow 55"/>
          <p:cNvSpPr/>
          <p:nvPr/>
        </p:nvSpPr>
        <p:spPr>
          <a:xfrm>
            <a:off x="3779912" y="2636912"/>
            <a:ext cx="2175540" cy="1110263"/>
          </a:xfrm>
          <a:prstGeom prst="leftRightArrow">
            <a:avLst>
              <a:gd name="adj1" fmla="val 47574"/>
              <a:gd name="adj2" fmla="val 39085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1600" dirty="0" smtClean="0"/>
              <a:t>Componenten delen</a:t>
            </a:r>
            <a:endParaRPr lang="fr-BE" sz="1600" dirty="0"/>
          </a:p>
        </p:txBody>
      </p:sp>
    </p:spTree>
    <p:extLst>
      <p:ext uri="{BB962C8B-B14F-4D97-AF65-F5344CB8AC3E}">
        <p14:creationId xmlns:p14="http://schemas.microsoft.com/office/powerpoint/2010/main" val="38889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Greenshift</a:t>
            </a:r>
            <a:r>
              <a:rPr lang="fr-BE" dirty="0" smtClean="0"/>
              <a:t> = </a:t>
            </a:r>
            <a:r>
              <a:rPr lang="fr-BE" dirty="0" err="1" smtClean="0"/>
              <a:t>Slideware</a:t>
            </a:r>
            <a:r>
              <a:rPr lang="fr-BE" dirty="0" smtClean="0"/>
              <a:t>? Non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52120" y="1069504"/>
            <a:ext cx="3384376" cy="5265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BE" dirty="0" smtClean="0"/>
              <a:t>PROD</a:t>
            </a:r>
          </a:p>
          <a:p>
            <a:r>
              <a:rPr lang="fr-BE" dirty="0" err="1"/>
              <a:t>Ehealth</a:t>
            </a:r>
            <a:r>
              <a:rPr lang="fr-BE" dirty="0"/>
              <a:t> </a:t>
            </a:r>
            <a:r>
              <a:rPr lang="fr-BE" dirty="0" err="1"/>
              <a:t>Core</a:t>
            </a:r>
            <a:endParaRPr lang="fr-BE" dirty="0"/>
          </a:p>
          <a:p>
            <a:r>
              <a:rPr lang="fr-BE" dirty="0"/>
              <a:t>VAS</a:t>
            </a:r>
          </a:p>
          <a:p>
            <a:r>
              <a:rPr lang="fr-BE" dirty="0"/>
              <a:t>CAAMI</a:t>
            </a:r>
          </a:p>
          <a:p>
            <a:r>
              <a:rPr lang="fr-BE" dirty="0" err="1" smtClean="0"/>
              <a:t>Portaal</a:t>
            </a:r>
            <a:r>
              <a:rPr lang="fr-BE" dirty="0" smtClean="0"/>
              <a:t> Soc Sec</a:t>
            </a:r>
            <a:endParaRPr lang="fr-BE" dirty="0"/>
          </a:p>
          <a:p>
            <a:r>
              <a:rPr lang="fr-BE" dirty="0" smtClean="0"/>
              <a:t>Sites statiques</a:t>
            </a:r>
            <a:endParaRPr lang="fr-BE" dirty="0"/>
          </a:p>
          <a:p>
            <a:pPr marL="0" indent="0">
              <a:buNone/>
            </a:pPr>
            <a:r>
              <a:rPr lang="fr-BE" dirty="0" smtClean="0"/>
              <a:t>NON PROD</a:t>
            </a:r>
          </a:p>
          <a:p>
            <a:r>
              <a:rPr lang="fr-BE" dirty="0"/>
              <a:t>BCSS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>
                <a:solidFill>
                  <a:srgbClr val="364C9D"/>
                </a:solidFill>
              </a:rPr>
              <a:pPr/>
              <a:t>39</a:t>
            </a:fld>
            <a:endParaRPr lang="nl-BE" dirty="0">
              <a:solidFill>
                <a:srgbClr val="364C9D"/>
              </a:solidFill>
            </a:endParaRPr>
          </a:p>
        </p:txBody>
      </p:sp>
      <p:pic>
        <p:nvPicPr>
          <p:cNvPr id="205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5324337" cy="56334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1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4</a:t>
            </a:fld>
            <a:endParaRPr lang="nl-BE" dirty="0"/>
          </a:p>
        </p:txBody>
      </p:sp>
      <p:pic>
        <p:nvPicPr>
          <p:cNvPr id="5" name="Picture 2" descr="\\smals-mvm\data\Public\PhotoSmals\skinny pi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259632" y="513459"/>
            <a:ext cx="7344816" cy="550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2644764" y="6090501"/>
            <a:ext cx="4087476" cy="650867"/>
            <a:chOff x="731915" y="1432"/>
            <a:chExt cx="5964824" cy="10913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7" name="Rounded Rectangle 6"/>
            <p:cNvSpPr/>
            <p:nvPr/>
          </p:nvSpPr>
          <p:spPr>
            <a:xfrm>
              <a:off x="731915" y="1432"/>
              <a:ext cx="5964824" cy="109130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763878" y="33395"/>
              <a:ext cx="5900898" cy="10273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3400" dirty="0" err="1"/>
                <a:t>Magere</a:t>
              </a:r>
              <a:r>
                <a:rPr lang="fr-BE" sz="3400" dirty="0"/>
                <a:t> </a:t>
              </a:r>
              <a:r>
                <a:rPr lang="fr-BE" sz="3400" dirty="0" err="1"/>
                <a:t>jaren</a:t>
              </a:r>
              <a:endParaRPr lang="en-GB" sz="3400" dirty="0"/>
            </a:p>
          </p:txBody>
        </p:sp>
      </p:grpSp>
    </p:spTree>
    <p:extLst>
      <p:ext uri="{BB962C8B-B14F-4D97-AF65-F5344CB8AC3E}">
        <p14:creationId xmlns:p14="http://schemas.microsoft.com/office/powerpoint/2010/main" val="400973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/>
              <a:t>Greenshift</a:t>
            </a:r>
            <a:r>
              <a:rPr lang="fr-BE" dirty="0"/>
              <a:t> = </a:t>
            </a:r>
            <a:r>
              <a:rPr lang="fr-BE" dirty="0" err="1"/>
              <a:t>Slideware</a:t>
            </a:r>
            <a:r>
              <a:rPr lang="fr-BE" dirty="0"/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>
                <a:solidFill>
                  <a:srgbClr val="364C9D"/>
                </a:solidFill>
              </a:rPr>
              <a:pPr/>
              <a:t>40</a:t>
            </a:fld>
            <a:endParaRPr lang="nl-BE" dirty="0">
              <a:solidFill>
                <a:srgbClr val="364C9D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8892480" cy="190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366" y="3068960"/>
            <a:ext cx="6246788" cy="360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802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/>
              <a:t>Want</a:t>
            </a:r>
            <a:r>
              <a:rPr lang="fr-BE" dirty="0" smtClean="0"/>
              <a:t> more?</a:t>
            </a:r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>
                <a:solidFill>
                  <a:srgbClr val="364C9D"/>
                </a:solidFill>
              </a:rPr>
              <a:pPr/>
              <a:t>41</a:t>
            </a:fld>
            <a:endParaRPr lang="nl-BE" dirty="0">
              <a:solidFill>
                <a:srgbClr val="364C9D"/>
              </a:solidFill>
            </a:endParaRPr>
          </a:p>
        </p:txBody>
      </p:sp>
      <p:pic>
        <p:nvPicPr>
          <p:cNvPr id="5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6045767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7504" y="4365104"/>
            <a:ext cx="89289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364C9D"/>
                </a:solidFill>
              </a:rPr>
              <a:t>When CAAMI/HZIV was looking for a place to host their innovative </a:t>
            </a:r>
            <a:r>
              <a:rPr lang="en-US" dirty="0" err="1">
                <a:solidFill>
                  <a:srgbClr val="364C9D"/>
                </a:solidFill>
              </a:rPr>
              <a:t>microservice</a:t>
            </a:r>
            <a:r>
              <a:rPr lang="en-US" dirty="0">
                <a:solidFill>
                  <a:srgbClr val="364C9D"/>
                </a:solidFill>
              </a:rPr>
              <a:t> solution, they chose for the PaaS </a:t>
            </a:r>
            <a:r>
              <a:rPr lang="en-US" dirty="0" smtClean="0">
                <a:solidFill>
                  <a:srgbClr val="364C9D"/>
                </a:solidFill>
              </a:rPr>
              <a:t>within </a:t>
            </a:r>
            <a:r>
              <a:rPr lang="en-US" dirty="0">
                <a:solidFill>
                  <a:srgbClr val="364C9D"/>
                </a:solidFill>
              </a:rPr>
              <a:t>the G-Cloud initiative.</a:t>
            </a:r>
          </a:p>
          <a:p>
            <a:pPr algn="ctr"/>
            <a:r>
              <a:rPr lang="en-US" dirty="0">
                <a:solidFill>
                  <a:srgbClr val="364C9D"/>
                </a:solidFill>
              </a:rPr>
              <a:t>In this session, we will show you an application of </a:t>
            </a:r>
            <a:r>
              <a:rPr lang="en-US" dirty="0" err="1">
                <a:solidFill>
                  <a:srgbClr val="364C9D"/>
                </a:solidFill>
              </a:rPr>
              <a:t>microservices</a:t>
            </a:r>
            <a:r>
              <a:rPr lang="en-US" dirty="0">
                <a:solidFill>
                  <a:srgbClr val="364C9D"/>
                </a:solidFill>
              </a:rPr>
              <a:t> architecture, and how the platform helped solving some of our challenges.</a:t>
            </a:r>
          </a:p>
          <a:p>
            <a:pPr algn="ctr"/>
            <a:r>
              <a:rPr lang="en-US" dirty="0">
                <a:solidFill>
                  <a:srgbClr val="364C9D"/>
                </a:solidFill>
              </a:rPr>
              <a:t/>
            </a:r>
            <a:br>
              <a:rPr lang="en-US" dirty="0">
                <a:solidFill>
                  <a:srgbClr val="364C9D"/>
                </a:solidFill>
              </a:rPr>
            </a:br>
            <a:r>
              <a:rPr lang="en-US" dirty="0">
                <a:solidFill>
                  <a:srgbClr val="364C9D"/>
                </a:solidFill>
              </a:rPr>
              <a:t>Warning : Real world examples included</a:t>
            </a:r>
            <a:endParaRPr lang="en-GB" dirty="0">
              <a:solidFill>
                <a:srgbClr val="364C9D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947102" y="2678750"/>
            <a:ext cx="32017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https://youtu.be/f83bncVXPOY</a:t>
            </a:r>
          </a:p>
        </p:txBody>
      </p:sp>
    </p:spTree>
    <p:extLst>
      <p:ext uri="{BB962C8B-B14F-4D97-AF65-F5344CB8AC3E}">
        <p14:creationId xmlns:p14="http://schemas.microsoft.com/office/powerpoint/2010/main" val="6650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G-Cloud “Compute”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 smtClean="0"/>
              <a:t>Virtuele servers </a:t>
            </a:r>
          </a:p>
          <a:p>
            <a:r>
              <a:rPr lang="nl-NL" dirty="0" smtClean="0"/>
              <a:t>Gemakkelijk en snel te verkrijgen zonder zelf logistieke en technische operaties te moeten uitvoeren</a:t>
            </a:r>
          </a:p>
          <a:p>
            <a:r>
              <a:rPr lang="nl-NL" dirty="0" smtClean="0"/>
              <a:t>Met het ruim en gediversifieerd aanbod kan de gebruiker de beste oplossing kiezen in functie van specifieke behoeften (bare metal, hypervisor, VM)</a:t>
            </a:r>
          </a:p>
          <a:p>
            <a:r>
              <a:rPr lang="nl-NL" dirty="0" err="1" smtClean="0"/>
              <a:t>Unmanaged</a:t>
            </a:r>
            <a:r>
              <a:rPr lang="nl-NL" dirty="0" smtClean="0"/>
              <a:t> (in eigen beheer) en </a:t>
            </a:r>
            <a:r>
              <a:rPr lang="nl-NL" dirty="0" err="1" smtClean="0"/>
              <a:t>managed</a:t>
            </a:r>
            <a:r>
              <a:rPr lang="nl-NL" dirty="0" smtClean="0"/>
              <a:t> </a:t>
            </a:r>
            <a:r>
              <a:rPr lang="nl-NL" dirty="0" err="1" smtClean="0"/>
              <a:t>VMs</a:t>
            </a:r>
            <a:endParaRPr lang="nl-NL" dirty="0" smtClean="0"/>
          </a:p>
          <a:p>
            <a:r>
              <a:rPr lang="nl-NL" dirty="0" smtClean="0"/>
              <a:t>Facturatiemodel</a:t>
            </a:r>
          </a:p>
          <a:p>
            <a:r>
              <a:rPr lang="nl-NL" dirty="0" smtClean="0"/>
              <a:t>Beschikbaar in partiële </a:t>
            </a:r>
            <a:r>
              <a:rPr lang="nl-NL" dirty="0" err="1" smtClean="0"/>
              <a:t>self-service</a:t>
            </a:r>
            <a:endParaRPr lang="nl-NL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71B662-E07F-4B45-AF7C-5436FF003ECE}" type="slidenum">
              <a:rPr lang="en-GB" smtClean="0"/>
              <a:pPr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633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G-Cloud “Storage”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785395"/>
          </a:xfrm>
        </p:spPr>
        <p:txBody>
          <a:bodyPr>
            <a:normAutofit/>
          </a:bodyPr>
          <a:lstStyle/>
          <a:p>
            <a:r>
              <a:rPr lang="nl-NL" sz="2800" b="1" dirty="0"/>
              <a:t>Opslagmogelijkheden van gegevens</a:t>
            </a:r>
            <a:r>
              <a:rPr lang="nl-NL" sz="2800" dirty="0"/>
              <a:t> op een veilige </a:t>
            </a:r>
            <a:r>
              <a:rPr lang="nl-NL" sz="2800" dirty="0" smtClean="0"/>
              <a:t>manier </a:t>
            </a:r>
            <a:r>
              <a:rPr lang="nl-NL" sz="2800" dirty="0"/>
              <a:t>en rekening </a:t>
            </a:r>
            <a:r>
              <a:rPr lang="nl-NL" sz="2800" dirty="0" smtClean="0"/>
              <a:t>houdend </a:t>
            </a:r>
            <a:r>
              <a:rPr lang="nl-NL" sz="2800" dirty="0"/>
              <a:t>met een snelle beschikbaarheid.</a:t>
            </a:r>
            <a:endParaRPr lang="fr-BE" sz="2800" dirty="0"/>
          </a:p>
          <a:p>
            <a:r>
              <a:rPr lang="nl-BE" sz="2800" dirty="0" smtClean="0"/>
              <a:t>Geen eigen investering in fysieke opslagcapaciteit</a:t>
            </a:r>
          </a:p>
          <a:p>
            <a:r>
              <a:rPr lang="nl-BE" sz="2800" dirty="0" smtClean="0"/>
              <a:t>Beschikbaarheid van verschillende “classes”</a:t>
            </a:r>
            <a:endParaRPr lang="fr-BE" sz="28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468648"/>
              </p:ext>
            </p:extLst>
          </p:nvPr>
        </p:nvGraphicFramePr>
        <p:xfrm>
          <a:off x="873853" y="3517558"/>
          <a:ext cx="7344816" cy="26156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48060"/>
                <a:gridCol w="933005"/>
                <a:gridCol w="882208"/>
                <a:gridCol w="884281"/>
                <a:gridCol w="858363"/>
                <a:gridCol w="1438899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Storage Class</a:t>
                      </a:r>
                      <a:endParaRPr lang="fr-BE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Average Response Time (*)</a:t>
                      </a:r>
                      <a:endParaRPr lang="fr-BE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Peak Response Time (**)</a:t>
                      </a:r>
                      <a:endParaRPr lang="fr-BE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Availa­bility</a:t>
                      </a:r>
                      <a:endParaRPr lang="fr-BE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Min. LUN Size</a:t>
                      </a:r>
                      <a:endParaRPr lang="fr-BE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3619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Netwerk</a:t>
                      </a:r>
                      <a:endParaRPr lang="fr-BE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ctr"/>
                </a:tc>
              </a:tr>
              <a:tr h="393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  High Performance +</a:t>
                      </a:r>
                      <a:endParaRPr lang="fr-BE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 ms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 ms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99,99%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50GB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Fibre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</a:tr>
              <a:tr h="393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  High Performance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 ms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30 ms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99,9%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250GB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Fibre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</a:tr>
              <a:tr h="393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3  Standard Performance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10 ms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 ms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99,5%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250GB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Fibre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</a:tr>
              <a:tr h="393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4  Basic Performance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 ms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200 ms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99%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250GB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Fibre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</a:tr>
              <a:tr h="39350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  Low-cost Storage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30 </a:t>
                      </a:r>
                      <a:r>
                        <a:rPr lang="en-US" sz="1600" dirty="0" err="1">
                          <a:effectLst/>
                        </a:rPr>
                        <a:t>ms</a:t>
                      </a:r>
                      <a:endParaRPr lang="fr-BE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500 ms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99%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500GB</a:t>
                      </a:r>
                      <a:endParaRPr lang="fr-BE" sz="160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3619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Copper or Fibre</a:t>
                      </a:r>
                      <a:endParaRPr lang="fr-BE" sz="16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131688" y="6109846"/>
            <a:ext cx="4366901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fr-FR" sz="1050" i="1" dirty="0" smtClean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(*) Average reponse time: maximale antwoordtijd gedurende 95% van de tijd</a:t>
            </a:r>
            <a:endParaRPr lang="fr-BE" altLang="fr-FR" sz="11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nl-BE" altLang="fr-FR" sz="1050" i="1" dirty="0" smtClean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(**) Peak </a:t>
            </a:r>
            <a:r>
              <a:rPr lang="nl-BE" altLang="fr-FR" sz="1050" i="1" dirty="0" err="1" smtClean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reponse</a:t>
            </a:r>
            <a:r>
              <a:rPr lang="nl-BE" altLang="fr-FR" sz="1050" i="1" dirty="0" smtClean="0">
                <a:solidFill>
                  <a:srgbClr val="000000"/>
                </a:solidFill>
                <a:ea typeface="Times New Roman" pitchFamily="18" charset="0"/>
                <a:cs typeface="Calibri" pitchFamily="34" charset="0"/>
              </a:rPr>
              <a:t> time: maximale antwoordtijd gedurende 99% van de tijd</a:t>
            </a:r>
            <a:endParaRPr lang="nl-BE" altLang="fr-FR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64569" y="6536343"/>
            <a:ext cx="481642" cy="216000"/>
          </a:xfrm>
        </p:spPr>
        <p:txBody>
          <a:bodyPr/>
          <a:lstStyle/>
          <a:p>
            <a:fld id="{5471B662-E07F-4B45-AF7C-5436FF003ECE}" type="slidenum">
              <a:rPr lang="en-GB" smtClean="0"/>
              <a:pPr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855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G-Cloud “Storage”</a:t>
            </a:r>
            <a:endParaRPr lang="fr-B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1132780"/>
            <a:ext cx="7302127" cy="4231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19103" y="5517232"/>
            <a:ext cx="3561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Evolutie van “</a:t>
            </a:r>
            <a:r>
              <a:rPr lang="nl-BE" dirty="0" err="1" smtClean="0"/>
              <a:t>allocated</a:t>
            </a:r>
            <a:r>
              <a:rPr lang="nl-BE" dirty="0" smtClean="0"/>
              <a:t> TB” op </a:t>
            </a:r>
            <a:r>
              <a:rPr lang="nl-BE" dirty="0" err="1" smtClean="0"/>
              <a:t>StaaS</a:t>
            </a:r>
            <a:endParaRPr lang="fr-B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364569" y="6536343"/>
            <a:ext cx="481642" cy="216000"/>
          </a:xfrm>
        </p:spPr>
        <p:txBody>
          <a:bodyPr/>
          <a:lstStyle/>
          <a:p>
            <a:fld id="{5471B662-E07F-4B45-AF7C-5436FF003ECE}" type="slidenum">
              <a:rPr lang="en-GB" smtClean="0"/>
              <a:pPr/>
              <a:t>44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9910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INTERNET"/>
          <p:cNvGrpSpPr/>
          <p:nvPr/>
        </p:nvGrpSpPr>
        <p:grpSpPr>
          <a:xfrm>
            <a:off x="107504" y="980727"/>
            <a:ext cx="3715956" cy="4176465"/>
            <a:chOff x="-122376" y="1142910"/>
            <a:chExt cx="5054416" cy="5322393"/>
          </a:xfrm>
        </p:grpSpPr>
        <p:sp>
          <p:nvSpPr>
            <p:cNvPr id="82" name="Cloud 81"/>
            <p:cNvSpPr/>
            <p:nvPr/>
          </p:nvSpPr>
          <p:spPr>
            <a:xfrm>
              <a:off x="1807768" y="1142910"/>
              <a:ext cx="3124272" cy="3006170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t" anchorCtr="0"/>
            <a:lstStyle/>
            <a:p>
              <a:pPr algn="r">
                <a:defRPr/>
              </a:pPr>
              <a:r>
                <a:rPr lang="fr-BE" sz="1400" b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    </a:t>
              </a:r>
              <a:r>
                <a:rPr lang="fr-BE" sz="1200" b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</a:t>
              </a:r>
              <a:r>
                <a:rPr lang="fr-BE" sz="1200" b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INTERNET</a:t>
              </a:r>
              <a:r>
                <a:rPr lang="fr-BE" sz="1400" b="1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	</a:t>
              </a:r>
              <a:endParaRPr lang="en-GB" sz="1400" b="1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grpSp>
          <p:nvGrpSpPr>
            <p:cNvPr id="25" name="PROTECTED KLANT"/>
            <p:cNvGrpSpPr/>
            <p:nvPr/>
          </p:nvGrpSpPr>
          <p:grpSpPr>
            <a:xfrm>
              <a:off x="813457" y="1750285"/>
              <a:ext cx="1058720" cy="608404"/>
              <a:chOff x="797885" y="380291"/>
              <a:chExt cx="1577110" cy="892486"/>
            </a:xfrm>
          </p:grpSpPr>
          <p:sp>
            <p:nvSpPr>
              <p:cNvPr id="62" name="VPDC - C  FOD"/>
              <p:cNvSpPr/>
              <p:nvPr/>
            </p:nvSpPr>
            <p:spPr>
              <a:xfrm>
                <a:off x="797885" y="467424"/>
                <a:ext cx="1577110" cy="805353"/>
              </a:xfrm>
              <a:custGeom>
                <a:avLst/>
                <a:gdLst>
                  <a:gd name="connsiteX0" fmla="*/ 0 w 1800225"/>
                  <a:gd name="connsiteY0" fmla="*/ 300044 h 3384450"/>
                  <a:gd name="connsiteX1" fmla="*/ 300044 w 1800225"/>
                  <a:gd name="connsiteY1" fmla="*/ 0 h 3384450"/>
                  <a:gd name="connsiteX2" fmla="*/ 1500181 w 1800225"/>
                  <a:gd name="connsiteY2" fmla="*/ 0 h 3384450"/>
                  <a:gd name="connsiteX3" fmla="*/ 1800225 w 1800225"/>
                  <a:gd name="connsiteY3" fmla="*/ 300044 h 3384450"/>
                  <a:gd name="connsiteX4" fmla="*/ 1800225 w 1800225"/>
                  <a:gd name="connsiteY4" fmla="*/ 3084406 h 3384450"/>
                  <a:gd name="connsiteX5" fmla="*/ 1500181 w 1800225"/>
                  <a:gd name="connsiteY5" fmla="*/ 3384450 h 3384450"/>
                  <a:gd name="connsiteX6" fmla="*/ 300044 w 1800225"/>
                  <a:gd name="connsiteY6" fmla="*/ 3384450 h 3384450"/>
                  <a:gd name="connsiteX7" fmla="*/ 0 w 1800225"/>
                  <a:gd name="connsiteY7" fmla="*/ 3084406 h 3384450"/>
                  <a:gd name="connsiteX8" fmla="*/ 0 w 1800225"/>
                  <a:gd name="connsiteY8" fmla="*/ 300044 h 3384450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1500181 w 1800225"/>
                  <a:gd name="connsiteY3" fmla="*/ 1588 h 3386038"/>
                  <a:gd name="connsiteX4" fmla="*/ 1800225 w 1800225"/>
                  <a:gd name="connsiteY4" fmla="*/ 301632 h 3386038"/>
                  <a:gd name="connsiteX5" fmla="*/ 1800225 w 1800225"/>
                  <a:gd name="connsiteY5" fmla="*/ 3085994 h 3386038"/>
                  <a:gd name="connsiteX6" fmla="*/ 1500181 w 1800225"/>
                  <a:gd name="connsiteY6" fmla="*/ 3386038 h 3386038"/>
                  <a:gd name="connsiteX7" fmla="*/ 300044 w 1800225"/>
                  <a:gd name="connsiteY7" fmla="*/ 3386038 h 3386038"/>
                  <a:gd name="connsiteX8" fmla="*/ 0 w 1800225"/>
                  <a:gd name="connsiteY8" fmla="*/ 3085994 h 3386038"/>
                  <a:gd name="connsiteX9" fmla="*/ 0 w 1800225"/>
                  <a:gd name="connsiteY9" fmla="*/ 301632 h 3386038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833437 w 1800225"/>
                  <a:gd name="connsiteY3" fmla="*/ 0 h 3386038"/>
                  <a:gd name="connsiteX4" fmla="*/ 1500181 w 1800225"/>
                  <a:gd name="connsiteY4" fmla="*/ 1588 h 3386038"/>
                  <a:gd name="connsiteX5" fmla="*/ 1800225 w 1800225"/>
                  <a:gd name="connsiteY5" fmla="*/ 301632 h 3386038"/>
                  <a:gd name="connsiteX6" fmla="*/ 1800225 w 1800225"/>
                  <a:gd name="connsiteY6" fmla="*/ 3085994 h 3386038"/>
                  <a:gd name="connsiteX7" fmla="*/ 1500181 w 1800225"/>
                  <a:gd name="connsiteY7" fmla="*/ 3386038 h 3386038"/>
                  <a:gd name="connsiteX8" fmla="*/ 300044 w 1800225"/>
                  <a:gd name="connsiteY8" fmla="*/ 3386038 h 3386038"/>
                  <a:gd name="connsiteX9" fmla="*/ 0 w 1800225"/>
                  <a:gd name="connsiteY9" fmla="*/ 3085994 h 3386038"/>
                  <a:gd name="connsiteX10" fmla="*/ 0 w 1800225"/>
                  <a:gd name="connsiteY10" fmla="*/ 301632 h 3386038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500181 w 1800225"/>
                  <a:gd name="connsiteY5" fmla="*/ 4763 h 3389213"/>
                  <a:gd name="connsiteX6" fmla="*/ 1800225 w 1800225"/>
                  <a:gd name="connsiteY6" fmla="*/ 304807 h 3389213"/>
                  <a:gd name="connsiteX7" fmla="*/ 1800225 w 1800225"/>
                  <a:gd name="connsiteY7" fmla="*/ 3089169 h 3389213"/>
                  <a:gd name="connsiteX8" fmla="*/ 1500181 w 1800225"/>
                  <a:gd name="connsiteY8" fmla="*/ 3389213 h 3389213"/>
                  <a:gd name="connsiteX9" fmla="*/ 300044 w 1800225"/>
                  <a:gd name="connsiteY9" fmla="*/ 3389213 h 3389213"/>
                  <a:gd name="connsiteX10" fmla="*/ 0 w 1800225"/>
                  <a:gd name="connsiteY10" fmla="*/ 3089169 h 3389213"/>
                  <a:gd name="connsiteX11" fmla="*/ 0 w 1800225"/>
                  <a:gd name="connsiteY11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800225 w 1800225"/>
                  <a:gd name="connsiteY8" fmla="*/ 3089169 h 3389213"/>
                  <a:gd name="connsiteX9" fmla="*/ 1500181 w 1800225"/>
                  <a:gd name="connsiteY9" fmla="*/ 3389213 h 3389213"/>
                  <a:gd name="connsiteX10" fmla="*/ 300044 w 1800225"/>
                  <a:gd name="connsiteY10" fmla="*/ 3389213 h 3389213"/>
                  <a:gd name="connsiteX11" fmla="*/ 0 w 1800225"/>
                  <a:gd name="connsiteY11" fmla="*/ 3089169 h 3389213"/>
                  <a:gd name="connsiteX12" fmla="*/ 0 w 1800225"/>
                  <a:gd name="connsiteY12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798637 w 1800225"/>
                  <a:gd name="connsiteY8" fmla="*/ 2600326 h 3389213"/>
                  <a:gd name="connsiteX9" fmla="*/ 1800225 w 1800225"/>
                  <a:gd name="connsiteY9" fmla="*/ 3089169 h 3389213"/>
                  <a:gd name="connsiteX10" fmla="*/ 1500181 w 1800225"/>
                  <a:gd name="connsiteY10" fmla="*/ 3389213 h 3389213"/>
                  <a:gd name="connsiteX11" fmla="*/ 300044 w 1800225"/>
                  <a:gd name="connsiteY11" fmla="*/ 3389213 h 3389213"/>
                  <a:gd name="connsiteX12" fmla="*/ 0 w 1800225"/>
                  <a:gd name="connsiteY12" fmla="*/ 3089169 h 3389213"/>
                  <a:gd name="connsiteX13" fmla="*/ 0 w 1800225"/>
                  <a:gd name="connsiteY13" fmla="*/ 304807 h 3389213"/>
                  <a:gd name="connsiteX0" fmla="*/ 0 w 1820499"/>
                  <a:gd name="connsiteY0" fmla="*/ 304807 h 3389213"/>
                  <a:gd name="connsiteX1" fmla="*/ 300044 w 1820499"/>
                  <a:gd name="connsiteY1" fmla="*/ 4763 h 3389213"/>
                  <a:gd name="connsiteX2" fmla="*/ 592137 w 1820499"/>
                  <a:gd name="connsiteY2" fmla="*/ 3175 h 3389213"/>
                  <a:gd name="connsiteX3" fmla="*/ 833437 w 1820499"/>
                  <a:gd name="connsiteY3" fmla="*/ 3175 h 3389213"/>
                  <a:gd name="connsiteX4" fmla="*/ 1071562 w 1820499"/>
                  <a:gd name="connsiteY4" fmla="*/ 0 h 3389213"/>
                  <a:gd name="connsiteX5" fmla="*/ 1316037 w 1820499"/>
                  <a:gd name="connsiteY5" fmla="*/ 3176 h 3389213"/>
                  <a:gd name="connsiteX6" fmla="*/ 1500181 w 1820499"/>
                  <a:gd name="connsiteY6" fmla="*/ 4763 h 3389213"/>
                  <a:gd name="connsiteX7" fmla="*/ 1800225 w 1820499"/>
                  <a:gd name="connsiteY7" fmla="*/ 304807 h 3389213"/>
                  <a:gd name="connsiteX8" fmla="*/ 1793875 w 1820499"/>
                  <a:gd name="connsiteY8" fmla="*/ 1663701 h 3389213"/>
                  <a:gd name="connsiteX9" fmla="*/ 1798637 w 1820499"/>
                  <a:gd name="connsiteY9" fmla="*/ 2600326 h 3389213"/>
                  <a:gd name="connsiteX10" fmla="*/ 1800225 w 1820499"/>
                  <a:gd name="connsiteY10" fmla="*/ 3089169 h 3389213"/>
                  <a:gd name="connsiteX11" fmla="*/ 1500181 w 1820499"/>
                  <a:gd name="connsiteY11" fmla="*/ 3389213 h 3389213"/>
                  <a:gd name="connsiteX12" fmla="*/ 300044 w 1820499"/>
                  <a:gd name="connsiteY12" fmla="*/ 3389213 h 3389213"/>
                  <a:gd name="connsiteX13" fmla="*/ 0 w 1820499"/>
                  <a:gd name="connsiteY13" fmla="*/ 3089169 h 3389213"/>
                  <a:gd name="connsiteX14" fmla="*/ 0 w 1820499"/>
                  <a:gd name="connsiteY14" fmla="*/ 304807 h 3389213"/>
                  <a:gd name="connsiteX0" fmla="*/ 0 w 1800383"/>
                  <a:gd name="connsiteY0" fmla="*/ 304807 h 3389213"/>
                  <a:gd name="connsiteX1" fmla="*/ 300044 w 1800383"/>
                  <a:gd name="connsiteY1" fmla="*/ 4763 h 3389213"/>
                  <a:gd name="connsiteX2" fmla="*/ 592137 w 1800383"/>
                  <a:gd name="connsiteY2" fmla="*/ 3175 h 3389213"/>
                  <a:gd name="connsiteX3" fmla="*/ 833437 w 1800383"/>
                  <a:gd name="connsiteY3" fmla="*/ 3175 h 3389213"/>
                  <a:gd name="connsiteX4" fmla="*/ 1071562 w 1800383"/>
                  <a:gd name="connsiteY4" fmla="*/ 0 h 3389213"/>
                  <a:gd name="connsiteX5" fmla="*/ 1316037 w 1800383"/>
                  <a:gd name="connsiteY5" fmla="*/ 3176 h 3389213"/>
                  <a:gd name="connsiteX6" fmla="*/ 1500181 w 1800383"/>
                  <a:gd name="connsiteY6" fmla="*/ 4763 h 3389213"/>
                  <a:gd name="connsiteX7" fmla="*/ 1800225 w 1800383"/>
                  <a:gd name="connsiteY7" fmla="*/ 304807 h 3389213"/>
                  <a:gd name="connsiteX8" fmla="*/ 1793875 w 1800383"/>
                  <a:gd name="connsiteY8" fmla="*/ 1663701 h 3389213"/>
                  <a:gd name="connsiteX9" fmla="*/ 1798637 w 1800383"/>
                  <a:gd name="connsiteY9" fmla="*/ 2600326 h 3389213"/>
                  <a:gd name="connsiteX10" fmla="*/ 1800225 w 1800383"/>
                  <a:gd name="connsiteY10" fmla="*/ 3089169 h 3389213"/>
                  <a:gd name="connsiteX11" fmla="*/ 1500181 w 1800383"/>
                  <a:gd name="connsiteY11" fmla="*/ 3389213 h 3389213"/>
                  <a:gd name="connsiteX12" fmla="*/ 300044 w 1800383"/>
                  <a:gd name="connsiteY12" fmla="*/ 3389213 h 3389213"/>
                  <a:gd name="connsiteX13" fmla="*/ 0 w 1800383"/>
                  <a:gd name="connsiteY13" fmla="*/ 3089169 h 3389213"/>
                  <a:gd name="connsiteX14" fmla="*/ 0 w 1800383"/>
                  <a:gd name="connsiteY14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9785 w 1810168"/>
                  <a:gd name="connsiteY0" fmla="*/ 304807 h 3389213"/>
                  <a:gd name="connsiteX1" fmla="*/ 309829 w 1810168"/>
                  <a:gd name="connsiteY1" fmla="*/ 4763 h 3389213"/>
                  <a:gd name="connsiteX2" fmla="*/ 601922 w 1810168"/>
                  <a:gd name="connsiteY2" fmla="*/ 3175 h 3389213"/>
                  <a:gd name="connsiteX3" fmla="*/ 843222 w 1810168"/>
                  <a:gd name="connsiteY3" fmla="*/ 3175 h 3389213"/>
                  <a:gd name="connsiteX4" fmla="*/ 1081347 w 1810168"/>
                  <a:gd name="connsiteY4" fmla="*/ 0 h 3389213"/>
                  <a:gd name="connsiteX5" fmla="*/ 1325822 w 1810168"/>
                  <a:gd name="connsiteY5" fmla="*/ 3176 h 3389213"/>
                  <a:gd name="connsiteX6" fmla="*/ 1509966 w 1810168"/>
                  <a:gd name="connsiteY6" fmla="*/ 4763 h 3389213"/>
                  <a:gd name="connsiteX7" fmla="*/ 1810010 w 1810168"/>
                  <a:gd name="connsiteY7" fmla="*/ 304807 h 3389213"/>
                  <a:gd name="connsiteX8" fmla="*/ 1803660 w 1810168"/>
                  <a:gd name="connsiteY8" fmla="*/ 1663701 h 3389213"/>
                  <a:gd name="connsiteX9" fmla="*/ 1808422 w 1810168"/>
                  <a:gd name="connsiteY9" fmla="*/ 2600326 h 3389213"/>
                  <a:gd name="connsiteX10" fmla="*/ 1810010 w 1810168"/>
                  <a:gd name="connsiteY10" fmla="*/ 3089169 h 3389213"/>
                  <a:gd name="connsiteX11" fmla="*/ 1509966 w 1810168"/>
                  <a:gd name="connsiteY11" fmla="*/ 3389213 h 3389213"/>
                  <a:gd name="connsiteX12" fmla="*/ 309829 w 1810168"/>
                  <a:gd name="connsiteY12" fmla="*/ 3389213 h 3389213"/>
                  <a:gd name="connsiteX13" fmla="*/ 9785 w 1810168"/>
                  <a:gd name="connsiteY13" fmla="*/ 3089169 h 3389213"/>
                  <a:gd name="connsiteX14" fmla="*/ 3435 w 1810168"/>
                  <a:gd name="connsiteY14" fmla="*/ 2459039 h 3389213"/>
                  <a:gd name="connsiteX15" fmla="*/ 9785 w 1810168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22521 w 1822904"/>
                  <a:gd name="connsiteY0" fmla="*/ 304807 h 3389213"/>
                  <a:gd name="connsiteX1" fmla="*/ 322565 w 1822904"/>
                  <a:gd name="connsiteY1" fmla="*/ 4763 h 3389213"/>
                  <a:gd name="connsiteX2" fmla="*/ 614658 w 1822904"/>
                  <a:gd name="connsiteY2" fmla="*/ 3175 h 3389213"/>
                  <a:gd name="connsiteX3" fmla="*/ 855958 w 1822904"/>
                  <a:gd name="connsiteY3" fmla="*/ 3175 h 3389213"/>
                  <a:gd name="connsiteX4" fmla="*/ 1094083 w 1822904"/>
                  <a:gd name="connsiteY4" fmla="*/ 0 h 3389213"/>
                  <a:gd name="connsiteX5" fmla="*/ 1338558 w 1822904"/>
                  <a:gd name="connsiteY5" fmla="*/ 3176 h 3389213"/>
                  <a:gd name="connsiteX6" fmla="*/ 1522702 w 1822904"/>
                  <a:gd name="connsiteY6" fmla="*/ 4763 h 3389213"/>
                  <a:gd name="connsiteX7" fmla="*/ 1822746 w 1822904"/>
                  <a:gd name="connsiteY7" fmla="*/ 304807 h 3389213"/>
                  <a:gd name="connsiteX8" fmla="*/ 1816396 w 1822904"/>
                  <a:gd name="connsiteY8" fmla="*/ 1663701 h 3389213"/>
                  <a:gd name="connsiteX9" fmla="*/ 1821158 w 1822904"/>
                  <a:gd name="connsiteY9" fmla="*/ 2600326 h 3389213"/>
                  <a:gd name="connsiteX10" fmla="*/ 1822746 w 1822904"/>
                  <a:gd name="connsiteY10" fmla="*/ 3089169 h 3389213"/>
                  <a:gd name="connsiteX11" fmla="*/ 1522702 w 1822904"/>
                  <a:gd name="connsiteY11" fmla="*/ 3389213 h 3389213"/>
                  <a:gd name="connsiteX12" fmla="*/ 322565 w 1822904"/>
                  <a:gd name="connsiteY12" fmla="*/ 3389213 h 3389213"/>
                  <a:gd name="connsiteX13" fmla="*/ 22521 w 1822904"/>
                  <a:gd name="connsiteY13" fmla="*/ 3089169 h 3389213"/>
                  <a:gd name="connsiteX14" fmla="*/ 16171 w 1822904"/>
                  <a:gd name="connsiteY14" fmla="*/ 2459039 h 3389213"/>
                  <a:gd name="connsiteX15" fmla="*/ 20933 w 1822904"/>
                  <a:gd name="connsiteY15" fmla="*/ 1025526 h 3389213"/>
                  <a:gd name="connsiteX16" fmla="*/ 22521 w 1822904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306407 w 1806746"/>
                  <a:gd name="connsiteY12" fmla="*/ 3389213 h 3389213"/>
                  <a:gd name="connsiteX13" fmla="*/ 6363 w 1806746"/>
                  <a:gd name="connsiteY13" fmla="*/ 3089169 h 3389213"/>
                  <a:gd name="connsiteX14" fmla="*/ 13 w 1806746"/>
                  <a:gd name="connsiteY14" fmla="*/ 2459039 h 3389213"/>
                  <a:gd name="connsiteX15" fmla="*/ 4775 w 1806746"/>
                  <a:gd name="connsiteY15" fmla="*/ 1025526 h 3389213"/>
                  <a:gd name="connsiteX16" fmla="*/ 6363 w 1806746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542938 w 1806746"/>
                  <a:gd name="connsiteY12" fmla="*/ 3387726 h 3389213"/>
                  <a:gd name="connsiteX13" fmla="*/ 306407 w 1806746"/>
                  <a:gd name="connsiteY13" fmla="*/ 3389213 h 3389213"/>
                  <a:gd name="connsiteX14" fmla="*/ 6363 w 1806746"/>
                  <a:gd name="connsiteY14" fmla="*/ 3089169 h 3389213"/>
                  <a:gd name="connsiteX15" fmla="*/ 13 w 1806746"/>
                  <a:gd name="connsiteY15" fmla="*/ 2459039 h 3389213"/>
                  <a:gd name="connsiteX16" fmla="*/ 4775 w 1806746"/>
                  <a:gd name="connsiteY16" fmla="*/ 1025526 h 3389213"/>
                  <a:gd name="connsiteX17" fmla="*/ 6363 w 1806746"/>
                  <a:gd name="connsiteY17" fmla="*/ 304807 h 338921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6493"/>
                  <a:gd name="connsiteX1" fmla="*/ 306407 w 1806746"/>
                  <a:gd name="connsiteY1" fmla="*/ 4763 h 3396493"/>
                  <a:gd name="connsiteX2" fmla="*/ 598500 w 1806746"/>
                  <a:gd name="connsiteY2" fmla="*/ 3175 h 3396493"/>
                  <a:gd name="connsiteX3" fmla="*/ 839800 w 1806746"/>
                  <a:gd name="connsiteY3" fmla="*/ 3175 h 3396493"/>
                  <a:gd name="connsiteX4" fmla="*/ 1077925 w 1806746"/>
                  <a:gd name="connsiteY4" fmla="*/ 0 h 3396493"/>
                  <a:gd name="connsiteX5" fmla="*/ 1322400 w 1806746"/>
                  <a:gd name="connsiteY5" fmla="*/ 3176 h 3396493"/>
                  <a:gd name="connsiteX6" fmla="*/ 1506544 w 1806746"/>
                  <a:gd name="connsiteY6" fmla="*/ 4763 h 3396493"/>
                  <a:gd name="connsiteX7" fmla="*/ 1806588 w 1806746"/>
                  <a:gd name="connsiteY7" fmla="*/ 304807 h 3396493"/>
                  <a:gd name="connsiteX8" fmla="*/ 1800238 w 1806746"/>
                  <a:gd name="connsiteY8" fmla="*/ 1663701 h 3396493"/>
                  <a:gd name="connsiteX9" fmla="*/ 1805000 w 1806746"/>
                  <a:gd name="connsiteY9" fmla="*/ 2600326 h 3396493"/>
                  <a:gd name="connsiteX10" fmla="*/ 1806588 w 1806746"/>
                  <a:gd name="connsiteY10" fmla="*/ 3089169 h 3396493"/>
                  <a:gd name="connsiteX11" fmla="*/ 1506544 w 1806746"/>
                  <a:gd name="connsiteY11" fmla="*/ 3389213 h 3396493"/>
                  <a:gd name="connsiteX12" fmla="*/ 542938 w 1806746"/>
                  <a:gd name="connsiteY12" fmla="*/ 3394870 h 3396493"/>
                  <a:gd name="connsiteX13" fmla="*/ 306407 w 1806746"/>
                  <a:gd name="connsiteY13" fmla="*/ 3389213 h 3396493"/>
                  <a:gd name="connsiteX14" fmla="*/ 6363 w 1806746"/>
                  <a:gd name="connsiteY14" fmla="*/ 3089169 h 3396493"/>
                  <a:gd name="connsiteX15" fmla="*/ 13 w 1806746"/>
                  <a:gd name="connsiteY15" fmla="*/ 2459039 h 3396493"/>
                  <a:gd name="connsiteX16" fmla="*/ 4775 w 1806746"/>
                  <a:gd name="connsiteY16" fmla="*/ 1025526 h 3396493"/>
                  <a:gd name="connsiteX17" fmla="*/ 6363 w 1806746"/>
                  <a:gd name="connsiteY17" fmla="*/ 304807 h 339649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714388 w 1806746"/>
                  <a:gd name="connsiteY12" fmla="*/ 3392488 h 3394870"/>
                  <a:gd name="connsiteX13" fmla="*/ 542938 w 1806746"/>
                  <a:gd name="connsiteY13" fmla="*/ 3394870 h 3394870"/>
                  <a:gd name="connsiteX14" fmla="*/ 306407 w 1806746"/>
                  <a:gd name="connsiteY14" fmla="*/ 3389213 h 3394870"/>
                  <a:gd name="connsiteX15" fmla="*/ 6363 w 1806746"/>
                  <a:gd name="connsiteY15" fmla="*/ 3089169 h 3394870"/>
                  <a:gd name="connsiteX16" fmla="*/ 13 w 1806746"/>
                  <a:gd name="connsiteY16" fmla="*/ 2459039 h 3394870"/>
                  <a:gd name="connsiteX17" fmla="*/ 4775 w 1806746"/>
                  <a:gd name="connsiteY17" fmla="*/ 1025526 h 3394870"/>
                  <a:gd name="connsiteX18" fmla="*/ 6363 w 1806746"/>
                  <a:gd name="connsiteY18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714388 w 1806746"/>
                  <a:gd name="connsiteY13" fmla="*/ 3392488 h 3394870"/>
                  <a:gd name="connsiteX14" fmla="*/ 542938 w 1806746"/>
                  <a:gd name="connsiteY14" fmla="*/ 3394870 h 3394870"/>
                  <a:gd name="connsiteX15" fmla="*/ 306407 w 1806746"/>
                  <a:gd name="connsiteY15" fmla="*/ 3389213 h 3394870"/>
                  <a:gd name="connsiteX16" fmla="*/ 6363 w 1806746"/>
                  <a:gd name="connsiteY16" fmla="*/ 3089169 h 3394870"/>
                  <a:gd name="connsiteX17" fmla="*/ 13 w 1806746"/>
                  <a:gd name="connsiteY17" fmla="*/ 2459039 h 3394870"/>
                  <a:gd name="connsiteX18" fmla="*/ 4775 w 1806746"/>
                  <a:gd name="connsiteY18" fmla="*/ 1025526 h 3394870"/>
                  <a:gd name="connsiteX19" fmla="*/ 6363 w 1806746"/>
                  <a:gd name="connsiteY19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878694 w 1806746"/>
                  <a:gd name="connsiteY13" fmla="*/ 3390106 h 3394870"/>
                  <a:gd name="connsiteX14" fmla="*/ 714388 w 1806746"/>
                  <a:gd name="connsiteY14" fmla="*/ 3392488 h 3394870"/>
                  <a:gd name="connsiteX15" fmla="*/ 542938 w 1806746"/>
                  <a:gd name="connsiteY15" fmla="*/ 3394870 h 3394870"/>
                  <a:gd name="connsiteX16" fmla="*/ 306407 w 1806746"/>
                  <a:gd name="connsiteY16" fmla="*/ 3389213 h 3394870"/>
                  <a:gd name="connsiteX17" fmla="*/ 6363 w 1806746"/>
                  <a:gd name="connsiteY17" fmla="*/ 3089169 h 3394870"/>
                  <a:gd name="connsiteX18" fmla="*/ 13 w 1806746"/>
                  <a:gd name="connsiteY18" fmla="*/ 2459039 h 3394870"/>
                  <a:gd name="connsiteX19" fmla="*/ 4775 w 1806746"/>
                  <a:gd name="connsiteY19" fmla="*/ 1025526 h 3394870"/>
                  <a:gd name="connsiteX20" fmla="*/ 6363 w 1806746"/>
                  <a:gd name="connsiteY20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101850 h 3394870"/>
                  <a:gd name="connsiteX10" fmla="*/ 1805000 w 1806746"/>
                  <a:gd name="connsiteY10" fmla="*/ 2600326 h 3394870"/>
                  <a:gd name="connsiteX11" fmla="*/ 1806588 w 1806746"/>
                  <a:gd name="connsiteY11" fmla="*/ 3089169 h 3394870"/>
                  <a:gd name="connsiteX12" fmla="*/ 1506544 w 1806746"/>
                  <a:gd name="connsiteY12" fmla="*/ 3389213 h 3394870"/>
                  <a:gd name="connsiteX13" fmla="*/ 1240644 w 1806746"/>
                  <a:gd name="connsiteY13" fmla="*/ 3390106 h 3394870"/>
                  <a:gd name="connsiteX14" fmla="*/ 878694 w 1806746"/>
                  <a:gd name="connsiteY14" fmla="*/ 3390106 h 3394870"/>
                  <a:gd name="connsiteX15" fmla="*/ 714388 w 1806746"/>
                  <a:gd name="connsiteY15" fmla="*/ 3392488 h 3394870"/>
                  <a:gd name="connsiteX16" fmla="*/ 542938 w 1806746"/>
                  <a:gd name="connsiteY16" fmla="*/ 3394870 h 3394870"/>
                  <a:gd name="connsiteX17" fmla="*/ 306407 w 1806746"/>
                  <a:gd name="connsiteY17" fmla="*/ 3389213 h 3394870"/>
                  <a:gd name="connsiteX18" fmla="*/ 6363 w 1806746"/>
                  <a:gd name="connsiteY18" fmla="*/ 3089169 h 3394870"/>
                  <a:gd name="connsiteX19" fmla="*/ 13 w 1806746"/>
                  <a:gd name="connsiteY19" fmla="*/ 2459039 h 3394870"/>
                  <a:gd name="connsiteX20" fmla="*/ 4775 w 1806746"/>
                  <a:gd name="connsiteY20" fmla="*/ 1025526 h 3394870"/>
                  <a:gd name="connsiteX21" fmla="*/ 6363 w 1806746"/>
                  <a:gd name="connsiteY21" fmla="*/ 304807 h 3394870"/>
                  <a:gd name="connsiteX0" fmla="*/ 6363 w 1827019"/>
                  <a:gd name="connsiteY0" fmla="*/ 304807 h 3394870"/>
                  <a:gd name="connsiteX1" fmla="*/ 306407 w 1827019"/>
                  <a:gd name="connsiteY1" fmla="*/ 4763 h 3394870"/>
                  <a:gd name="connsiteX2" fmla="*/ 598500 w 1827019"/>
                  <a:gd name="connsiteY2" fmla="*/ 3175 h 3394870"/>
                  <a:gd name="connsiteX3" fmla="*/ 839800 w 1827019"/>
                  <a:gd name="connsiteY3" fmla="*/ 3175 h 3394870"/>
                  <a:gd name="connsiteX4" fmla="*/ 1077925 w 1827019"/>
                  <a:gd name="connsiteY4" fmla="*/ 0 h 3394870"/>
                  <a:gd name="connsiteX5" fmla="*/ 1322400 w 1827019"/>
                  <a:gd name="connsiteY5" fmla="*/ 3176 h 3394870"/>
                  <a:gd name="connsiteX6" fmla="*/ 1506544 w 1827019"/>
                  <a:gd name="connsiteY6" fmla="*/ 4763 h 3394870"/>
                  <a:gd name="connsiteX7" fmla="*/ 1806588 w 1827019"/>
                  <a:gd name="connsiteY7" fmla="*/ 304807 h 3394870"/>
                  <a:gd name="connsiteX8" fmla="*/ 1800238 w 1827019"/>
                  <a:gd name="connsiteY8" fmla="*/ 1073150 h 3394870"/>
                  <a:gd name="connsiteX9" fmla="*/ 1800238 w 1827019"/>
                  <a:gd name="connsiteY9" fmla="*/ 1663701 h 3394870"/>
                  <a:gd name="connsiteX10" fmla="*/ 1805000 w 1827019"/>
                  <a:gd name="connsiteY10" fmla="*/ 2101850 h 3394870"/>
                  <a:gd name="connsiteX11" fmla="*/ 1805000 w 1827019"/>
                  <a:gd name="connsiteY11" fmla="*/ 2600326 h 3394870"/>
                  <a:gd name="connsiteX12" fmla="*/ 1806588 w 1827019"/>
                  <a:gd name="connsiteY12" fmla="*/ 3089169 h 3394870"/>
                  <a:gd name="connsiteX13" fmla="*/ 1506544 w 1827019"/>
                  <a:gd name="connsiteY13" fmla="*/ 3389213 h 3394870"/>
                  <a:gd name="connsiteX14" fmla="*/ 1240644 w 1827019"/>
                  <a:gd name="connsiteY14" fmla="*/ 3390106 h 3394870"/>
                  <a:gd name="connsiteX15" fmla="*/ 878694 w 1827019"/>
                  <a:gd name="connsiteY15" fmla="*/ 3390106 h 3394870"/>
                  <a:gd name="connsiteX16" fmla="*/ 714388 w 1827019"/>
                  <a:gd name="connsiteY16" fmla="*/ 3392488 h 3394870"/>
                  <a:gd name="connsiteX17" fmla="*/ 542938 w 1827019"/>
                  <a:gd name="connsiteY17" fmla="*/ 3394870 h 3394870"/>
                  <a:gd name="connsiteX18" fmla="*/ 306407 w 1827019"/>
                  <a:gd name="connsiteY18" fmla="*/ 3389213 h 3394870"/>
                  <a:gd name="connsiteX19" fmla="*/ 6363 w 1827019"/>
                  <a:gd name="connsiteY19" fmla="*/ 3089169 h 3394870"/>
                  <a:gd name="connsiteX20" fmla="*/ 13 w 1827019"/>
                  <a:gd name="connsiteY20" fmla="*/ 2459039 h 3394870"/>
                  <a:gd name="connsiteX21" fmla="*/ 4775 w 1827019"/>
                  <a:gd name="connsiteY21" fmla="*/ 1025526 h 3394870"/>
                  <a:gd name="connsiteX22" fmla="*/ 6363 w 1827019"/>
                  <a:gd name="connsiteY22" fmla="*/ 304807 h 3394870"/>
                  <a:gd name="connsiteX0" fmla="*/ 6363 w 1806588"/>
                  <a:gd name="connsiteY0" fmla="*/ 304807 h 3394870"/>
                  <a:gd name="connsiteX1" fmla="*/ 306407 w 1806588"/>
                  <a:gd name="connsiteY1" fmla="*/ 4763 h 3394870"/>
                  <a:gd name="connsiteX2" fmla="*/ 598500 w 1806588"/>
                  <a:gd name="connsiteY2" fmla="*/ 3175 h 3394870"/>
                  <a:gd name="connsiteX3" fmla="*/ 839800 w 1806588"/>
                  <a:gd name="connsiteY3" fmla="*/ 3175 h 3394870"/>
                  <a:gd name="connsiteX4" fmla="*/ 1077925 w 1806588"/>
                  <a:gd name="connsiteY4" fmla="*/ 0 h 3394870"/>
                  <a:gd name="connsiteX5" fmla="*/ 1322400 w 1806588"/>
                  <a:gd name="connsiteY5" fmla="*/ 3176 h 3394870"/>
                  <a:gd name="connsiteX6" fmla="*/ 1506544 w 1806588"/>
                  <a:gd name="connsiteY6" fmla="*/ 4763 h 3394870"/>
                  <a:gd name="connsiteX7" fmla="*/ 1806588 w 1806588"/>
                  <a:gd name="connsiteY7" fmla="*/ 304807 h 3394870"/>
                  <a:gd name="connsiteX8" fmla="*/ 1800238 w 1806588"/>
                  <a:gd name="connsiteY8" fmla="*/ 1073150 h 3394870"/>
                  <a:gd name="connsiteX9" fmla="*/ 1800238 w 1806588"/>
                  <a:gd name="connsiteY9" fmla="*/ 1663701 h 3394870"/>
                  <a:gd name="connsiteX10" fmla="*/ 1805000 w 1806588"/>
                  <a:gd name="connsiteY10" fmla="*/ 2101850 h 3394870"/>
                  <a:gd name="connsiteX11" fmla="*/ 1805000 w 1806588"/>
                  <a:gd name="connsiteY11" fmla="*/ 2600326 h 3394870"/>
                  <a:gd name="connsiteX12" fmla="*/ 1806588 w 1806588"/>
                  <a:gd name="connsiteY12" fmla="*/ 3089169 h 3394870"/>
                  <a:gd name="connsiteX13" fmla="*/ 1506544 w 1806588"/>
                  <a:gd name="connsiteY13" fmla="*/ 3389213 h 3394870"/>
                  <a:gd name="connsiteX14" fmla="*/ 1240644 w 1806588"/>
                  <a:gd name="connsiteY14" fmla="*/ 3390106 h 3394870"/>
                  <a:gd name="connsiteX15" fmla="*/ 878694 w 1806588"/>
                  <a:gd name="connsiteY15" fmla="*/ 3390106 h 3394870"/>
                  <a:gd name="connsiteX16" fmla="*/ 714388 w 1806588"/>
                  <a:gd name="connsiteY16" fmla="*/ 3392488 h 3394870"/>
                  <a:gd name="connsiteX17" fmla="*/ 542938 w 1806588"/>
                  <a:gd name="connsiteY17" fmla="*/ 3394870 h 3394870"/>
                  <a:gd name="connsiteX18" fmla="*/ 306407 w 1806588"/>
                  <a:gd name="connsiteY18" fmla="*/ 3389213 h 3394870"/>
                  <a:gd name="connsiteX19" fmla="*/ 6363 w 1806588"/>
                  <a:gd name="connsiteY19" fmla="*/ 3089169 h 3394870"/>
                  <a:gd name="connsiteX20" fmla="*/ 13 w 1806588"/>
                  <a:gd name="connsiteY20" fmla="*/ 2459039 h 3394870"/>
                  <a:gd name="connsiteX21" fmla="*/ 4775 w 1806588"/>
                  <a:gd name="connsiteY21" fmla="*/ 1025526 h 3394870"/>
                  <a:gd name="connsiteX22" fmla="*/ 6363 w 1806588"/>
                  <a:gd name="connsiteY22" fmla="*/ 304807 h 3394870"/>
                  <a:gd name="connsiteX0" fmla="*/ 6362 w 1806587"/>
                  <a:gd name="connsiteY0" fmla="*/ 304807 h 3394870"/>
                  <a:gd name="connsiteX1" fmla="*/ 306406 w 1806587"/>
                  <a:gd name="connsiteY1" fmla="*/ 4763 h 3394870"/>
                  <a:gd name="connsiteX2" fmla="*/ 598499 w 1806587"/>
                  <a:gd name="connsiteY2" fmla="*/ 3175 h 3394870"/>
                  <a:gd name="connsiteX3" fmla="*/ 839799 w 1806587"/>
                  <a:gd name="connsiteY3" fmla="*/ 3175 h 3394870"/>
                  <a:gd name="connsiteX4" fmla="*/ 1077924 w 1806587"/>
                  <a:gd name="connsiteY4" fmla="*/ 0 h 3394870"/>
                  <a:gd name="connsiteX5" fmla="*/ 1322399 w 1806587"/>
                  <a:gd name="connsiteY5" fmla="*/ 3176 h 3394870"/>
                  <a:gd name="connsiteX6" fmla="*/ 1506543 w 1806587"/>
                  <a:gd name="connsiteY6" fmla="*/ 4763 h 3394870"/>
                  <a:gd name="connsiteX7" fmla="*/ 1806587 w 1806587"/>
                  <a:gd name="connsiteY7" fmla="*/ 304807 h 3394870"/>
                  <a:gd name="connsiteX8" fmla="*/ 1800237 w 1806587"/>
                  <a:gd name="connsiteY8" fmla="*/ 1073150 h 3394870"/>
                  <a:gd name="connsiteX9" fmla="*/ 1800237 w 1806587"/>
                  <a:gd name="connsiteY9" fmla="*/ 1663701 h 3394870"/>
                  <a:gd name="connsiteX10" fmla="*/ 1804999 w 1806587"/>
                  <a:gd name="connsiteY10" fmla="*/ 2101850 h 3394870"/>
                  <a:gd name="connsiteX11" fmla="*/ 1804999 w 1806587"/>
                  <a:gd name="connsiteY11" fmla="*/ 2600326 h 3394870"/>
                  <a:gd name="connsiteX12" fmla="*/ 1806587 w 1806587"/>
                  <a:gd name="connsiteY12" fmla="*/ 3089169 h 3394870"/>
                  <a:gd name="connsiteX13" fmla="*/ 1506543 w 1806587"/>
                  <a:gd name="connsiteY13" fmla="*/ 3389213 h 3394870"/>
                  <a:gd name="connsiteX14" fmla="*/ 1240643 w 1806587"/>
                  <a:gd name="connsiteY14" fmla="*/ 3390106 h 3394870"/>
                  <a:gd name="connsiteX15" fmla="*/ 878693 w 1806587"/>
                  <a:gd name="connsiteY15" fmla="*/ 3390106 h 3394870"/>
                  <a:gd name="connsiteX16" fmla="*/ 714387 w 1806587"/>
                  <a:gd name="connsiteY16" fmla="*/ 3392488 h 3394870"/>
                  <a:gd name="connsiteX17" fmla="*/ 542937 w 1806587"/>
                  <a:gd name="connsiteY17" fmla="*/ 3394870 h 3394870"/>
                  <a:gd name="connsiteX18" fmla="*/ 306406 w 1806587"/>
                  <a:gd name="connsiteY18" fmla="*/ 3389213 h 3394870"/>
                  <a:gd name="connsiteX19" fmla="*/ 6362 w 1806587"/>
                  <a:gd name="connsiteY19" fmla="*/ 3089169 h 3394870"/>
                  <a:gd name="connsiteX20" fmla="*/ 12 w 1806587"/>
                  <a:gd name="connsiteY20" fmla="*/ 2459039 h 3394870"/>
                  <a:gd name="connsiteX21" fmla="*/ 4774 w 1806587"/>
                  <a:gd name="connsiteY21" fmla="*/ 1720850 h 3394870"/>
                  <a:gd name="connsiteX22" fmla="*/ 4774 w 1806587"/>
                  <a:gd name="connsiteY22" fmla="*/ 1025526 h 3394870"/>
                  <a:gd name="connsiteX23" fmla="*/ 6362 w 1806587"/>
                  <a:gd name="connsiteY23" fmla="*/ 304807 h 3394870"/>
                  <a:gd name="connsiteX0" fmla="*/ 24401 w 1824626"/>
                  <a:gd name="connsiteY0" fmla="*/ 304807 h 3394870"/>
                  <a:gd name="connsiteX1" fmla="*/ 324445 w 1824626"/>
                  <a:gd name="connsiteY1" fmla="*/ 4763 h 3394870"/>
                  <a:gd name="connsiteX2" fmla="*/ 616538 w 1824626"/>
                  <a:gd name="connsiteY2" fmla="*/ 3175 h 3394870"/>
                  <a:gd name="connsiteX3" fmla="*/ 857838 w 1824626"/>
                  <a:gd name="connsiteY3" fmla="*/ 3175 h 3394870"/>
                  <a:gd name="connsiteX4" fmla="*/ 1095963 w 1824626"/>
                  <a:gd name="connsiteY4" fmla="*/ 0 h 3394870"/>
                  <a:gd name="connsiteX5" fmla="*/ 1340438 w 1824626"/>
                  <a:gd name="connsiteY5" fmla="*/ 3176 h 3394870"/>
                  <a:gd name="connsiteX6" fmla="*/ 1524582 w 1824626"/>
                  <a:gd name="connsiteY6" fmla="*/ 4763 h 3394870"/>
                  <a:gd name="connsiteX7" fmla="*/ 1824626 w 1824626"/>
                  <a:gd name="connsiteY7" fmla="*/ 304807 h 3394870"/>
                  <a:gd name="connsiteX8" fmla="*/ 1818276 w 1824626"/>
                  <a:gd name="connsiteY8" fmla="*/ 1073150 h 3394870"/>
                  <a:gd name="connsiteX9" fmla="*/ 1818276 w 1824626"/>
                  <a:gd name="connsiteY9" fmla="*/ 1663701 h 3394870"/>
                  <a:gd name="connsiteX10" fmla="*/ 1823038 w 1824626"/>
                  <a:gd name="connsiteY10" fmla="*/ 2101850 h 3394870"/>
                  <a:gd name="connsiteX11" fmla="*/ 1823038 w 1824626"/>
                  <a:gd name="connsiteY11" fmla="*/ 2600326 h 3394870"/>
                  <a:gd name="connsiteX12" fmla="*/ 1824626 w 1824626"/>
                  <a:gd name="connsiteY12" fmla="*/ 3089169 h 3394870"/>
                  <a:gd name="connsiteX13" fmla="*/ 1524582 w 1824626"/>
                  <a:gd name="connsiteY13" fmla="*/ 3389213 h 3394870"/>
                  <a:gd name="connsiteX14" fmla="*/ 1258682 w 1824626"/>
                  <a:gd name="connsiteY14" fmla="*/ 3390106 h 3394870"/>
                  <a:gd name="connsiteX15" fmla="*/ 896732 w 1824626"/>
                  <a:gd name="connsiteY15" fmla="*/ 3390106 h 3394870"/>
                  <a:gd name="connsiteX16" fmla="*/ 732426 w 1824626"/>
                  <a:gd name="connsiteY16" fmla="*/ 3392488 h 3394870"/>
                  <a:gd name="connsiteX17" fmla="*/ 560976 w 1824626"/>
                  <a:gd name="connsiteY17" fmla="*/ 3394870 h 3394870"/>
                  <a:gd name="connsiteX18" fmla="*/ 324445 w 1824626"/>
                  <a:gd name="connsiteY18" fmla="*/ 3389213 h 3394870"/>
                  <a:gd name="connsiteX19" fmla="*/ 24401 w 1824626"/>
                  <a:gd name="connsiteY19" fmla="*/ 3089169 h 3394870"/>
                  <a:gd name="connsiteX20" fmla="*/ 18051 w 1824626"/>
                  <a:gd name="connsiteY20" fmla="*/ 2459039 h 3394870"/>
                  <a:gd name="connsiteX21" fmla="*/ 22813 w 1824626"/>
                  <a:gd name="connsiteY21" fmla="*/ 1720850 h 3394870"/>
                  <a:gd name="connsiteX22" fmla="*/ 22813 w 1824626"/>
                  <a:gd name="connsiteY22" fmla="*/ 1025526 h 3394870"/>
                  <a:gd name="connsiteX23" fmla="*/ 18051 w 1824626"/>
                  <a:gd name="connsiteY23" fmla="*/ 701675 h 3394870"/>
                  <a:gd name="connsiteX24" fmla="*/ 24401 w 1824626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1720850 h 3394870"/>
                  <a:gd name="connsiteX22" fmla="*/ 4825 w 1806638"/>
                  <a:gd name="connsiteY22" fmla="*/ 1025526 h 3394870"/>
                  <a:gd name="connsiteX23" fmla="*/ 63 w 1806638"/>
                  <a:gd name="connsiteY23" fmla="*/ 701675 h 3394870"/>
                  <a:gd name="connsiteX24" fmla="*/ 6413 w 1806638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2087563 h 3394870"/>
                  <a:gd name="connsiteX22" fmla="*/ 4825 w 1806638"/>
                  <a:gd name="connsiteY22" fmla="*/ 1720850 h 3394870"/>
                  <a:gd name="connsiteX23" fmla="*/ 4825 w 1806638"/>
                  <a:gd name="connsiteY23" fmla="*/ 1025526 h 3394870"/>
                  <a:gd name="connsiteX24" fmla="*/ 63 w 1806638"/>
                  <a:gd name="connsiteY24" fmla="*/ 701675 h 3394870"/>
                  <a:gd name="connsiteX25" fmla="*/ 6413 w 1806638"/>
                  <a:gd name="connsiteY25" fmla="*/ 304807 h 3394870"/>
                  <a:gd name="connsiteX0" fmla="*/ 22521 w 1822746"/>
                  <a:gd name="connsiteY0" fmla="*/ 304807 h 3394870"/>
                  <a:gd name="connsiteX1" fmla="*/ 322565 w 1822746"/>
                  <a:gd name="connsiteY1" fmla="*/ 4763 h 3394870"/>
                  <a:gd name="connsiteX2" fmla="*/ 614658 w 1822746"/>
                  <a:gd name="connsiteY2" fmla="*/ 3175 h 3394870"/>
                  <a:gd name="connsiteX3" fmla="*/ 855958 w 1822746"/>
                  <a:gd name="connsiteY3" fmla="*/ 3175 h 3394870"/>
                  <a:gd name="connsiteX4" fmla="*/ 1094083 w 1822746"/>
                  <a:gd name="connsiteY4" fmla="*/ 0 h 3394870"/>
                  <a:gd name="connsiteX5" fmla="*/ 1338558 w 1822746"/>
                  <a:gd name="connsiteY5" fmla="*/ 3176 h 3394870"/>
                  <a:gd name="connsiteX6" fmla="*/ 1522702 w 1822746"/>
                  <a:gd name="connsiteY6" fmla="*/ 4763 h 3394870"/>
                  <a:gd name="connsiteX7" fmla="*/ 1822746 w 1822746"/>
                  <a:gd name="connsiteY7" fmla="*/ 304807 h 3394870"/>
                  <a:gd name="connsiteX8" fmla="*/ 1816396 w 1822746"/>
                  <a:gd name="connsiteY8" fmla="*/ 1073150 h 3394870"/>
                  <a:gd name="connsiteX9" fmla="*/ 1816396 w 1822746"/>
                  <a:gd name="connsiteY9" fmla="*/ 1663701 h 3394870"/>
                  <a:gd name="connsiteX10" fmla="*/ 1821158 w 1822746"/>
                  <a:gd name="connsiteY10" fmla="*/ 2101850 h 3394870"/>
                  <a:gd name="connsiteX11" fmla="*/ 1821158 w 1822746"/>
                  <a:gd name="connsiteY11" fmla="*/ 2600326 h 3394870"/>
                  <a:gd name="connsiteX12" fmla="*/ 1822746 w 1822746"/>
                  <a:gd name="connsiteY12" fmla="*/ 3089169 h 3394870"/>
                  <a:gd name="connsiteX13" fmla="*/ 1522702 w 1822746"/>
                  <a:gd name="connsiteY13" fmla="*/ 3389213 h 3394870"/>
                  <a:gd name="connsiteX14" fmla="*/ 1256802 w 1822746"/>
                  <a:gd name="connsiteY14" fmla="*/ 3390106 h 3394870"/>
                  <a:gd name="connsiteX15" fmla="*/ 894852 w 1822746"/>
                  <a:gd name="connsiteY15" fmla="*/ 3390106 h 3394870"/>
                  <a:gd name="connsiteX16" fmla="*/ 730546 w 1822746"/>
                  <a:gd name="connsiteY16" fmla="*/ 3392488 h 3394870"/>
                  <a:gd name="connsiteX17" fmla="*/ 559096 w 1822746"/>
                  <a:gd name="connsiteY17" fmla="*/ 3394870 h 3394870"/>
                  <a:gd name="connsiteX18" fmla="*/ 322565 w 1822746"/>
                  <a:gd name="connsiteY18" fmla="*/ 3389213 h 3394870"/>
                  <a:gd name="connsiteX19" fmla="*/ 22521 w 1822746"/>
                  <a:gd name="connsiteY19" fmla="*/ 3089169 h 3394870"/>
                  <a:gd name="connsiteX20" fmla="*/ 20933 w 1822746"/>
                  <a:gd name="connsiteY20" fmla="*/ 2782888 h 3394870"/>
                  <a:gd name="connsiteX21" fmla="*/ 16171 w 1822746"/>
                  <a:gd name="connsiteY21" fmla="*/ 2459039 h 3394870"/>
                  <a:gd name="connsiteX22" fmla="*/ 20933 w 1822746"/>
                  <a:gd name="connsiteY22" fmla="*/ 2087563 h 3394870"/>
                  <a:gd name="connsiteX23" fmla="*/ 20933 w 1822746"/>
                  <a:gd name="connsiteY23" fmla="*/ 1720850 h 3394870"/>
                  <a:gd name="connsiteX24" fmla="*/ 20933 w 1822746"/>
                  <a:gd name="connsiteY24" fmla="*/ 1025526 h 3394870"/>
                  <a:gd name="connsiteX25" fmla="*/ 16171 w 1822746"/>
                  <a:gd name="connsiteY25" fmla="*/ 701675 h 3394870"/>
                  <a:gd name="connsiteX26" fmla="*/ 22521 w 1822746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63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147700 w 1806638"/>
                  <a:gd name="connsiteY22" fmla="*/ 2087564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5072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41503 h 3431566"/>
                  <a:gd name="connsiteX1" fmla="*/ 306457 w 1806638"/>
                  <a:gd name="connsiteY1" fmla="*/ 41459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48643 w 1806638"/>
                  <a:gd name="connsiteY5" fmla="*/ 7973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0694 w 1806638"/>
                  <a:gd name="connsiteY14" fmla="*/ 3426802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7838 w 1806638"/>
                  <a:gd name="connsiteY14" fmla="*/ 334705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50220 w 1806638"/>
                  <a:gd name="connsiteY14" fmla="*/ 338692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25901"/>
                  <a:gd name="connsiteY0" fmla="*/ 341503 h 3477032"/>
                  <a:gd name="connsiteX1" fmla="*/ 306457 w 1825901"/>
                  <a:gd name="connsiteY1" fmla="*/ 9561 h 3477032"/>
                  <a:gd name="connsiteX2" fmla="*/ 577119 w 1825901"/>
                  <a:gd name="connsiteY2" fmla="*/ 0 h 3477032"/>
                  <a:gd name="connsiteX3" fmla="*/ 839850 w 1825901"/>
                  <a:gd name="connsiteY3" fmla="*/ 71768 h 3477032"/>
                  <a:gd name="connsiteX4" fmla="*/ 1077975 w 1825901"/>
                  <a:gd name="connsiteY4" fmla="*/ 36696 h 3477032"/>
                  <a:gd name="connsiteX5" fmla="*/ 1348643 w 1825901"/>
                  <a:gd name="connsiteY5" fmla="*/ 7973 h 3477032"/>
                  <a:gd name="connsiteX6" fmla="*/ 1506594 w 1825901"/>
                  <a:gd name="connsiteY6" fmla="*/ 41459 h 3477032"/>
                  <a:gd name="connsiteX7" fmla="*/ 1806638 w 1825901"/>
                  <a:gd name="connsiteY7" fmla="*/ 341503 h 3477032"/>
                  <a:gd name="connsiteX8" fmla="*/ 1793144 w 1825901"/>
                  <a:gd name="connsiteY8" fmla="*/ 369455 h 3477032"/>
                  <a:gd name="connsiteX9" fmla="*/ 1800288 w 1825901"/>
                  <a:gd name="connsiteY9" fmla="*/ 1109846 h 3477032"/>
                  <a:gd name="connsiteX10" fmla="*/ 1800288 w 1825901"/>
                  <a:gd name="connsiteY10" fmla="*/ 1700397 h 3477032"/>
                  <a:gd name="connsiteX11" fmla="*/ 1805050 w 1825901"/>
                  <a:gd name="connsiteY11" fmla="*/ 2138546 h 3477032"/>
                  <a:gd name="connsiteX12" fmla="*/ 1805050 w 1825901"/>
                  <a:gd name="connsiteY12" fmla="*/ 2637022 h 3477032"/>
                  <a:gd name="connsiteX13" fmla="*/ 1806638 w 1825901"/>
                  <a:gd name="connsiteY13" fmla="*/ 3125865 h 3477032"/>
                  <a:gd name="connsiteX14" fmla="*/ 1506594 w 1825901"/>
                  <a:gd name="connsiteY14" fmla="*/ 3425909 h 3477032"/>
                  <a:gd name="connsiteX15" fmla="*/ 1250220 w 1825901"/>
                  <a:gd name="connsiteY15" fmla="*/ 3386927 h 3477032"/>
                  <a:gd name="connsiteX16" fmla="*/ 878744 w 1825901"/>
                  <a:gd name="connsiteY16" fmla="*/ 3426802 h 3477032"/>
                  <a:gd name="connsiteX17" fmla="*/ 714438 w 1825901"/>
                  <a:gd name="connsiteY17" fmla="*/ 3477032 h 3477032"/>
                  <a:gd name="connsiteX18" fmla="*/ 542988 w 1825901"/>
                  <a:gd name="connsiteY18" fmla="*/ 3431566 h 3477032"/>
                  <a:gd name="connsiteX19" fmla="*/ 306457 w 1825901"/>
                  <a:gd name="connsiteY19" fmla="*/ 3425909 h 3477032"/>
                  <a:gd name="connsiteX20" fmla="*/ 6413 w 1825901"/>
                  <a:gd name="connsiteY20" fmla="*/ 3125865 h 3477032"/>
                  <a:gd name="connsiteX21" fmla="*/ 4825 w 1825901"/>
                  <a:gd name="connsiteY21" fmla="*/ 2819584 h 3477032"/>
                  <a:gd name="connsiteX22" fmla="*/ 7207 w 1825901"/>
                  <a:gd name="connsiteY22" fmla="*/ 2495735 h 3477032"/>
                  <a:gd name="connsiteX23" fmla="*/ 2444 w 1825901"/>
                  <a:gd name="connsiteY23" fmla="*/ 2108313 h 3477032"/>
                  <a:gd name="connsiteX24" fmla="*/ 4825 w 1825901"/>
                  <a:gd name="connsiteY24" fmla="*/ 1757546 h 3477032"/>
                  <a:gd name="connsiteX25" fmla="*/ 4825 w 1825901"/>
                  <a:gd name="connsiteY25" fmla="*/ 1062222 h 3477032"/>
                  <a:gd name="connsiteX26" fmla="*/ 63 w 1825901"/>
                  <a:gd name="connsiteY26" fmla="*/ 738371 h 3477032"/>
                  <a:gd name="connsiteX27" fmla="*/ 6413 w 1825901"/>
                  <a:gd name="connsiteY27" fmla="*/ 341503 h 3477032"/>
                  <a:gd name="connsiteX0" fmla="*/ 6413 w 1827420"/>
                  <a:gd name="connsiteY0" fmla="*/ 341503 h 3477032"/>
                  <a:gd name="connsiteX1" fmla="*/ 306457 w 1827420"/>
                  <a:gd name="connsiteY1" fmla="*/ 9561 h 3477032"/>
                  <a:gd name="connsiteX2" fmla="*/ 577119 w 1827420"/>
                  <a:gd name="connsiteY2" fmla="*/ 0 h 3477032"/>
                  <a:gd name="connsiteX3" fmla="*/ 839850 w 1827420"/>
                  <a:gd name="connsiteY3" fmla="*/ 71768 h 3477032"/>
                  <a:gd name="connsiteX4" fmla="*/ 1077975 w 1827420"/>
                  <a:gd name="connsiteY4" fmla="*/ 36696 h 3477032"/>
                  <a:gd name="connsiteX5" fmla="*/ 1348643 w 1827420"/>
                  <a:gd name="connsiteY5" fmla="*/ 7973 h 3477032"/>
                  <a:gd name="connsiteX6" fmla="*/ 1506594 w 1827420"/>
                  <a:gd name="connsiteY6" fmla="*/ 41459 h 3477032"/>
                  <a:gd name="connsiteX7" fmla="*/ 1806638 w 1827420"/>
                  <a:gd name="connsiteY7" fmla="*/ 341503 h 3477032"/>
                  <a:gd name="connsiteX8" fmla="*/ 1800288 w 1827420"/>
                  <a:gd name="connsiteY8" fmla="*/ 393376 h 3477032"/>
                  <a:gd name="connsiteX9" fmla="*/ 1800288 w 1827420"/>
                  <a:gd name="connsiteY9" fmla="*/ 1109846 h 3477032"/>
                  <a:gd name="connsiteX10" fmla="*/ 1800288 w 1827420"/>
                  <a:gd name="connsiteY10" fmla="*/ 1700397 h 3477032"/>
                  <a:gd name="connsiteX11" fmla="*/ 1805050 w 1827420"/>
                  <a:gd name="connsiteY11" fmla="*/ 2138546 h 3477032"/>
                  <a:gd name="connsiteX12" fmla="*/ 1805050 w 1827420"/>
                  <a:gd name="connsiteY12" fmla="*/ 2637022 h 3477032"/>
                  <a:gd name="connsiteX13" fmla="*/ 1806638 w 1827420"/>
                  <a:gd name="connsiteY13" fmla="*/ 3125865 h 3477032"/>
                  <a:gd name="connsiteX14" fmla="*/ 1506594 w 1827420"/>
                  <a:gd name="connsiteY14" fmla="*/ 3425909 h 3477032"/>
                  <a:gd name="connsiteX15" fmla="*/ 1250220 w 1827420"/>
                  <a:gd name="connsiteY15" fmla="*/ 3386927 h 3477032"/>
                  <a:gd name="connsiteX16" fmla="*/ 878744 w 1827420"/>
                  <a:gd name="connsiteY16" fmla="*/ 3426802 h 3477032"/>
                  <a:gd name="connsiteX17" fmla="*/ 714438 w 1827420"/>
                  <a:gd name="connsiteY17" fmla="*/ 3477032 h 3477032"/>
                  <a:gd name="connsiteX18" fmla="*/ 542988 w 1827420"/>
                  <a:gd name="connsiteY18" fmla="*/ 3431566 h 3477032"/>
                  <a:gd name="connsiteX19" fmla="*/ 306457 w 1827420"/>
                  <a:gd name="connsiteY19" fmla="*/ 3425909 h 3477032"/>
                  <a:gd name="connsiteX20" fmla="*/ 6413 w 1827420"/>
                  <a:gd name="connsiteY20" fmla="*/ 3125865 h 3477032"/>
                  <a:gd name="connsiteX21" fmla="*/ 4825 w 1827420"/>
                  <a:gd name="connsiteY21" fmla="*/ 2819584 h 3477032"/>
                  <a:gd name="connsiteX22" fmla="*/ 7207 w 1827420"/>
                  <a:gd name="connsiteY22" fmla="*/ 2495735 h 3477032"/>
                  <a:gd name="connsiteX23" fmla="*/ 2444 w 1827420"/>
                  <a:gd name="connsiteY23" fmla="*/ 2108313 h 3477032"/>
                  <a:gd name="connsiteX24" fmla="*/ 4825 w 1827420"/>
                  <a:gd name="connsiteY24" fmla="*/ 1757546 h 3477032"/>
                  <a:gd name="connsiteX25" fmla="*/ 4825 w 1827420"/>
                  <a:gd name="connsiteY25" fmla="*/ 1062222 h 3477032"/>
                  <a:gd name="connsiteX26" fmla="*/ 63 w 1827420"/>
                  <a:gd name="connsiteY26" fmla="*/ 738371 h 3477032"/>
                  <a:gd name="connsiteX27" fmla="*/ 6413 w 1827420"/>
                  <a:gd name="connsiteY27" fmla="*/ 341503 h 3477032"/>
                  <a:gd name="connsiteX0" fmla="*/ 6413 w 1827980"/>
                  <a:gd name="connsiteY0" fmla="*/ 341503 h 3477032"/>
                  <a:gd name="connsiteX1" fmla="*/ 306457 w 1827980"/>
                  <a:gd name="connsiteY1" fmla="*/ 9561 h 3477032"/>
                  <a:gd name="connsiteX2" fmla="*/ 577119 w 1827980"/>
                  <a:gd name="connsiteY2" fmla="*/ 0 h 3477032"/>
                  <a:gd name="connsiteX3" fmla="*/ 839850 w 1827980"/>
                  <a:gd name="connsiteY3" fmla="*/ 71768 h 3477032"/>
                  <a:gd name="connsiteX4" fmla="*/ 1077975 w 1827980"/>
                  <a:gd name="connsiteY4" fmla="*/ 36696 h 3477032"/>
                  <a:gd name="connsiteX5" fmla="*/ 1348643 w 1827980"/>
                  <a:gd name="connsiteY5" fmla="*/ 7973 h 3477032"/>
                  <a:gd name="connsiteX6" fmla="*/ 1506594 w 1827980"/>
                  <a:gd name="connsiteY6" fmla="*/ 41459 h 3477032"/>
                  <a:gd name="connsiteX7" fmla="*/ 1806638 w 1827980"/>
                  <a:gd name="connsiteY7" fmla="*/ 341503 h 3477032"/>
                  <a:gd name="connsiteX8" fmla="*/ 1802669 w 1827980"/>
                  <a:gd name="connsiteY8" fmla="*/ 520963 h 3477032"/>
                  <a:gd name="connsiteX9" fmla="*/ 1800288 w 1827980"/>
                  <a:gd name="connsiteY9" fmla="*/ 1109846 h 3477032"/>
                  <a:gd name="connsiteX10" fmla="*/ 1800288 w 1827980"/>
                  <a:gd name="connsiteY10" fmla="*/ 1700397 h 3477032"/>
                  <a:gd name="connsiteX11" fmla="*/ 1805050 w 1827980"/>
                  <a:gd name="connsiteY11" fmla="*/ 2138546 h 3477032"/>
                  <a:gd name="connsiteX12" fmla="*/ 1805050 w 1827980"/>
                  <a:gd name="connsiteY12" fmla="*/ 2637022 h 3477032"/>
                  <a:gd name="connsiteX13" fmla="*/ 1806638 w 1827980"/>
                  <a:gd name="connsiteY13" fmla="*/ 3125865 h 3477032"/>
                  <a:gd name="connsiteX14" fmla="*/ 1506594 w 1827980"/>
                  <a:gd name="connsiteY14" fmla="*/ 3425909 h 3477032"/>
                  <a:gd name="connsiteX15" fmla="*/ 1250220 w 1827980"/>
                  <a:gd name="connsiteY15" fmla="*/ 3386927 h 3477032"/>
                  <a:gd name="connsiteX16" fmla="*/ 878744 w 1827980"/>
                  <a:gd name="connsiteY16" fmla="*/ 3426802 h 3477032"/>
                  <a:gd name="connsiteX17" fmla="*/ 714438 w 1827980"/>
                  <a:gd name="connsiteY17" fmla="*/ 3477032 h 3477032"/>
                  <a:gd name="connsiteX18" fmla="*/ 542988 w 1827980"/>
                  <a:gd name="connsiteY18" fmla="*/ 3431566 h 3477032"/>
                  <a:gd name="connsiteX19" fmla="*/ 306457 w 1827980"/>
                  <a:gd name="connsiteY19" fmla="*/ 3425909 h 3477032"/>
                  <a:gd name="connsiteX20" fmla="*/ 6413 w 1827980"/>
                  <a:gd name="connsiteY20" fmla="*/ 3125865 h 3477032"/>
                  <a:gd name="connsiteX21" fmla="*/ 4825 w 1827980"/>
                  <a:gd name="connsiteY21" fmla="*/ 2819584 h 3477032"/>
                  <a:gd name="connsiteX22" fmla="*/ 7207 w 1827980"/>
                  <a:gd name="connsiteY22" fmla="*/ 2495735 h 3477032"/>
                  <a:gd name="connsiteX23" fmla="*/ 2444 w 1827980"/>
                  <a:gd name="connsiteY23" fmla="*/ 2108313 h 3477032"/>
                  <a:gd name="connsiteX24" fmla="*/ 4825 w 1827980"/>
                  <a:gd name="connsiteY24" fmla="*/ 1757546 h 3477032"/>
                  <a:gd name="connsiteX25" fmla="*/ 4825 w 1827980"/>
                  <a:gd name="connsiteY25" fmla="*/ 1062222 h 3477032"/>
                  <a:gd name="connsiteX26" fmla="*/ 63 w 1827980"/>
                  <a:gd name="connsiteY26" fmla="*/ 738371 h 3477032"/>
                  <a:gd name="connsiteX27" fmla="*/ 6413 w 1827980"/>
                  <a:gd name="connsiteY27" fmla="*/ 341503 h 3477032"/>
                  <a:gd name="connsiteX0" fmla="*/ 6413 w 1809416"/>
                  <a:gd name="connsiteY0" fmla="*/ 341503 h 3477032"/>
                  <a:gd name="connsiteX1" fmla="*/ 306457 w 1809416"/>
                  <a:gd name="connsiteY1" fmla="*/ 9561 h 3477032"/>
                  <a:gd name="connsiteX2" fmla="*/ 577119 w 1809416"/>
                  <a:gd name="connsiteY2" fmla="*/ 0 h 3477032"/>
                  <a:gd name="connsiteX3" fmla="*/ 839850 w 1809416"/>
                  <a:gd name="connsiteY3" fmla="*/ 71768 h 3477032"/>
                  <a:gd name="connsiteX4" fmla="*/ 1077975 w 1809416"/>
                  <a:gd name="connsiteY4" fmla="*/ 36696 h 3477032"/>
                  <a:gd name="connsiteX5" fmla="*/ 1348643 w 1809416"/>
                  <a:gd name="connsiteY5" fmla="*/ 7973 h 3477032"/>
                  <a:gd name="connsiteX6" fmla="*/ 1506594 w 1809416"/>
                  <a:gd name="connsiteY6" fmla="*/ 41459 h 3477032"/>
                  <a:gd name="connsiteX7" fmla="*/ 1778063 w 1809416"/>
                  <a:gd name="connsiteY7" fmla="*/ 245812 h 3477032"/>
                  <a:gd name="connsiteX8" fmla="*/ 1802669 w 1809416"/>
                  <a:gd name="connsiteY8" fmla="*/ 520963 h 3477032"/>
                  <a:gd name="connsiteX9" fmla="*/ 1800288 w 1809416"/>
                  <a:gd name="connsiteY9" fmla="*/ 1109846 h 3477032"/>
                  <a:gd name="connsiteX10" fmla="*/ 1800288 w 1809416"/>
                  <a:gd name="connsiteY10" fmla="*/ 1700397 h 3477032"/>
                  <a:gd name="connsiteX11" fmla="*/ 1805050 w 1809416"/>
                  <a:gd name="connsiteY11" fmla="*/ 2138546 h 3477032"/>
                  <a:gd name="connsiteX12" fmla="*/ 1805050 w 1809416"/>
                  <a:gd name="connsiteY12" fmla="*/ 2637022 h 3477032"/>
                  <a:gd name="connsiteX13" fmla="*/ 1806638 w 1809416"/>
                  <a:gd name="connsiteY13" fmla="*/ 3125865 h 3477032"/>
                  <a:gd name="connsiteX14" fmla="*/ 1506594 w 1809416"/>
                  <a:gd name="connsiteY14" fmla="*/ 3425909 h 3477032"/>
                  <a:gd name="connsiteX15" fmla="*/ 1250220 w 1809416"/>
                  <a:gd name="connsiteY15" fmla="*/ 3386927 h 3477032"/>
                  <a:gd name="connsiteX16" fmla="*/ 878744 w 1809416"/>
                  <a:gd name="connsiteY16" fmla="*/ 3426802 h 3477032"/>
                  <a:gd name="connsiteX17" fmla="*/ 714438 w 1809416"/>
                  <a:gd name="connsiteY17" fmla="*/ 3477032 h 3477032"/>
                  <a:gd name="connsiteX18" fmla="*/ 542988 w 1809416"/>
                  <a:gd name="connsiteY18" fmla="*/ 3431566 h 3477032"/>
                  <a:gd name="connsiteX19" fmla="*/ 306457 w 1809416"/>
                  <a:gd name="connsiteY19" fmla="*/ 3425909 h 3477032"/>
                  <a:gd name="connsiteX20" fmla="*/ 6413 w 1809416"/>
                  <a:gd name="connsiteY20" fmla="*/ 3125865 h 3477032"/>
                  <a:gd name="connsiteX21" fmla="*/ 4825 w 1809416"/>
                  <a:gd name="connsiteY21" fmla="*/ 2819584 h 3477032"/>
                  <a:gd name="connsiteX22" fmla="*/ 7207 w 1809416"/>
                  <a:gd name="connsiteY22" fmla="*/ 2495735 h 3477032"/>
                  <a:gd name="connsiteX23" fmla="*/ 2444 w 1809416"/>
                  <a:gd name="connsiteY23" fmla="*/ 2108313 h 3477032"/>
                  <a:gd name="connsiteX24" fmla="*/ 4825 w 1809416"/>
                  <a:gd name="connsiteY24" fmla="*/ 1757546 h 3477032"/>
                  <a:gd name="connsiteX25" fmla="*/ 4825 w 1809416"/>
                  <a:gd name="connsiteY25" fmla="*/ 1062222 h 3477032"/>
                  <a:gd name="connsiteX26" fmla="*/ 63 w 1809416"/>
                  <a:gd name="connsiteY26" fmla="*/ 738371 h 3477032"/>
                  <a:gd name="connsiteX27" fmla="*/ 6413 w 1809416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58698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10315" h="3477032">
                    <a:moveTo>
                      <a:pt x="6413" y="341503"/>
                    </a:moveTo>
                    <a:cubicBezTo>
                      <a:pt x="6413" y="175793"/>
                      <a:pt x="140747" y="9561"/>
                      <a:pt x="306457" y="9561"/>
                    </a:cubicBezTo>
                    <a:lnTo>
                      <a:pt x="577119" y="0"/>
                    </a:lnTo>
                    <a:lnTo>
                      <a:pt x="839850" y="71768"/>
                    </a:lnTo>
                    <a:lnTo>
                      <a:pt x="1077975" y="36696"/>
                    </a:lnTo>
                    <a:lnTo>
                      <a:pt x="1348643" y="7973"/>
                    </a:lnTo>
                    <a:lnTo>
                      <a:pt x="1506594" y="41459"/>
                    </a:lnTo>
                    <a:cubicBezTo>
                      <a:pt x="1672304" y="41459"/>
                      <a:pt x="1754250" y="72130"/>
                      <a:pt x="1778063" y="213916"/>
                    </a:cubicBezTo>
                    <a:cubicBezTo>
                      <a:pt x="1830187" y="324402"/>
                      <a:pt x="1803727" y="392906"/>
                      <a:pt x="1802669" y="520963"/>
                    </a:cubicBezTo>
                    <a:cubicBezTo>
                      <a:pt x="1801611" y="649020"/>
                      <a:pt x="1801082" y="888022"/>
                      <a:pt x="1800288" y="1109846"/>
                    </a:cubicBezTo>
                    <a:cubicBezTo>
                      <a:pt x="1799494" y="1331670"/>
                      <a:pt x="1799494" y="1528947"/>
                      <a:pt x="1800288" y="1700397"/>
                    </a:cubicBezTo>
                    <a:cubicBezTo>
                      <a:pt x="1800023" y="1999904"/>
                      <a:pt x="1804256" y="1982442"/>
                      <a:pt x="1805050" y="2138546"/>
                    </a:cubicBezTo>
                    <a:cubicBezTo>
                      <a:pt x="1805844" y="2294650"/>
                      <a:pt x="1804785" y="2472469"/>
                      <a:pt x="1805050" y="2637022"/>
                    </a:cubicBezTo>
                    <a:cubicBezTo>
                      <a:pt x="1805579" y="2799970"/>
                      <a:pt x="1806109" y="2962917"/>
                      <a:pt x="1806638" y="3125865"/>
                    </a:cubicBezTo>
                    <a:cubicBezTo>
                      <a:pt x="1806638" y="3291575"/>
                      <a:pt x="1672304" y="3425909"/>
                      <a:pt x="1506594" y="3425909"/>
                    </a:cubicBezTo>
                    <a:lnTo>
                      <a:pt x="1250220" y="3440088"/>
                    </a:lnTo>
                    <a:lnTo>
                      <a:pt x="878744" y="3458698"/>
                    </a:lnTo>
                    <a:lnTo>
                      <a:pt x="714438" y="3477032"/>
                    </a:lnTo>
                    <a:lnTo>
                      <a:pt x="542988" y="3431566"/>
                    </a:lnTo>
                    <a:lnTo>
                      <a:pt x="306457" y="3425909"/>
                    </a:lnTo>
                    <a:cubicBezTo>
                      <a:pt x="140747" y="3425909"/>
                      <a:pt x="6413" y="3291575"/>
                      <a:pt x="6413" y="3125865"/>
                    </a:cubicBezTo>
                    <a:cubicBezTo>
                      <a:pt x="-996" y="3005761"/>
                      <a:pt x="5883" y="2924606"/>
                      <a:pt x="4825" y="2819584"/>
                    </a:cubicBezTo>
                    <a:cubicBezTo>
                      <a:pt x="3767" y="2714562"/>
                      <a:pt x="7207" y="2611622"/>
                      <a:pt x="7207" y="2495735"/>
                    </a:cubicBezTo>
                    <a:cubicBezTo>
                      <a:pt x="6942" y="2328801"/>
                      <a:pt x="1650" y="2231344"/>
                      <a:pt x="2444" y="2108313"/>
                    </a:cubicBezTo>
                    <a:cubicBezTo>
                      <a:pt x="3238" y="1985282"/>
                      <a:pt x="4825" y="1934552"/>
                      <a:pt x="4825" y="1757546"/>
                    </a:cubicBezTo>
                    <a:cubicBezTo>
                      <a:pt x="4825" y="1580540"/>
                      <a:pt x="5619" y="1232084"/>
                      <a:pt x="4825" y="1062222"/>
                    </a:cubicBezTo>
                    <a:cubicBezTo>
                      <a:pt x="4031" y="892360"/>
                      <a:pt x="-202" y="858491"/>
                      <a:pt x="63" y="738371"/>
                    </a:cubicBezTo>
                    <a:cubicBezTo>
                      <a:pt x="328" y="618251"/>
                      <a:pt x="-1790" y="462418"/>
                      <a:pt x="6413" y="3415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2000" anchor="b" anchorCtr="0"/>
              <a:lstStyle/>
              <a:p>
                <a:pPr algn="ctr"/>
                <a:r>
                  <a:rPr lang="fr-BE" sz="1200" b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Segoe Print" panose="02000600000000000000" pitchFamily="2" charset="0"/>
                  </a:rPr>
                  <a:t>LAN</a:t>
                </a:r>
              </a:p>
              <a:p>
                <a:pPr algn="ctr"/>
                <a:endParaRPr lang="fr-BE" sz="1200" b="1">
                  <a:solidFill>
                    <a:schemeClr val="tx1">
                      <a:lumMod val="50000"/>
                      <a:lumOff val="50000"/>
                    </a:schemeClr>
                  </a:solidFill>
                  <a:latin typeface="Segoe Print" panose="02000600000000000000" pitchFamily="2" charset="0"/>
                </a:endParaRPr>
              </a:p>
            </p:txBody>
          </p:sp>
          <p:sp>
            <p:nvSpPr>
              <p:cNvPr id="64" name="VPDC - C  FOD"/>
              <p:cNvSpPr/>
              <p:nvPr/>
            </p:nvSpPr>
            <p:spPr>
              <a:xfrm>
                <a:off x="882737" y="380291"/>
                <a:ext cx="836973" cy="216024"/>
              </a:xfrm>
              <a:custGeom>
                <a:avLst/>
                <a:gdLst>
                  <a:gd name="connsiteX0" fmla="*/ 0 w 1800225"/>
                  <a:gd name="connsiteY0" fmla="*/ 300044 h 3384450"/>
                  <a:gd name="connsiteX1" fmla="*/ 300044 w 1800225"/>
                  <a:gd name="connsiteY1" fmla="*/ 0 h 3384450"/>
                  <a:gd name="connsiteX2" fmla="*/ 1500181 w 1800225"/>
                  <a:gd name="connsiteY2" fmla="*/ 0 h 3384450"/>
                  <a:gd name="connsiteX3" fmla="*/ 1800225 w 1800225"/>
                  <a:gd name="connsiteY3" fmla="*/ 300044 h 3384450"/>
                  <a:gd name="connsiteX4" fmla="*/ 1800225 w 1800225"/>
                  <a:gd name="connsiteY4" fmla="*/ 3084406 h 3384450"/>
                  <a:gd name="connsiteX5" fmla="*/ 1500181 w 1800225"/>
                  <a:gd name="connsiteY5" fmla="*/ 3384450 h 3384450"/>
                  <a:gd name="connsiteX6" fmla="*/ 300044 w 1800225"/>
                  <a:gd name="connsiteY6" fmla="*/ 3384450 h 3384450"/>
                  <a:gd name="connsiteX7" fmla="*/ 0 w 1800225"/>
                  <a:gd name="connsiteY7" fmla="*/ 3084406 h 3384450"/>
                  <a:gd name="connsiteX8" fmla="*/ 0 w 1800225"/>
                  <a:gd name="connsiteY8" fmla="*/ 300044 h 3384450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1500181 w 1800225"/>
                  <a:gd name="connsiteY3" fmla="*/ 1588 h 3386038"/>
                  <a:gd name="connsiteX4" fmla="*/ 1800225 w 1800225"/>
                  <a:gd name="connsiteY4" fmla="*/ 301632 h 3386038"/>
                  <a:gd name="connsiteX5" fmla="*/ 1800225 w 1800225"/>
                  <a:gd name="connsiteY5" fmla="*/ 3085994 h 3386038"/>
                  <a:gd name="connsiteX6" fmla="*/ 1500181 w 1800225"/>
                  <a:gd name="connsiteY6" fmla="*/ 3386038 h 3386038"/>
                  <a:gd name="connsiteX7" fmla="*/ 300044 w 1800225"/>
                  <a:gd name="connsiteY7" fmla="*/ 3386038 h 3386038"/>
                  <a:gd name="connsiteX8" fmla="*/ 0 w 1800225"/>
                  <a:gd name="connsiteY8" fmla="*/ 3085994 h 3386038"/>
                  <a:gd name="connsiteX9" fmla="*/ 0 w 1800225"/>
                  <a:gd name="connsiteY9" fmla="*/ 301632 h 3386038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833437 w 1800225"/>
                  <a:gd name="connsiteY3" fmla="*/ 0 h 3386038"/>
                  <a:gd name="connsiteX4" fmla="*/ 1500181 w 1800225"/>
                  <a:gd name="connsiteY4" fmla="*/ 1588 h 3386038"/>
                  <a:gd name="connsiteX5" fmla="*/ 1800225 w 1800225"/>
                  <a:gd name="connsiteY5" fmla="*/ 301632 h 3386038"/>
                  <a:gd name="connsiteX6" fmla="*/ 1800225 w 1800225"/>
                  <a:gd name="connsiteY6" fmla="*/ 3085994 h 3386038"/>
                  <a:gd name="connsiteX7" fmla="*/ 1500181 w 1800225"/>
                  <a:gd name="connsiteY7" fmla="*/ 3386038 h 3386038"/>
                  <a:gd name="connsiteX8" fmla="*/ 300044 w 1800225"/>
                  <a:gd name="connsiteY8" fmla="*/ 3386038 h 3386038"/>
                  <a:gd name="connsiteX9" fmla="*/ 0 w 1800225"/>
                  <a:gd name="connsiteY9" fmla="*/ 3085994 h 3386038"/>
                  <a:gd name="connsiteX10" fmla="*/ 0 w 1800225"/>
                  <a:gd name="connsiteY10" fmla="*/ 301632 h 3386038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500181 w 1800225"/>
                  <a:gd name="connsiteY5" fmla="*/ 4763 h 3389213"/>
                  <a:gd name="connsiteX6" fmla="*/ 1800225 w 1800225"/>
                  <a:gd name="connsiteY6" fmla="*/ 304807 h 3389213"/>
                  <a:gd name="connsiteX7" fmla="*/ 1800225 w 1800225"/>
                  <a:gd name="connsiteY7" fmla="*/ 3089169 h 3389213"/>
                  <a:gd name="connsiteX8" fmla="*/ 1500181 w 1800225"/>
                  <a:gd name="connsiteY8" fmla="*/ 3389213 h 3389213"/>
                  <a:gd name="connsiteX9" fmla="*/ 300044 w 1800225"/>
                  <a:gd name="connsiteY9" fmla="*/ 3389213 h 3389213"/>
                  <a:gd name="connsiteX10" fmla="*/ 0 w 1800225"/>
                  <a:gd name="connsiteY10" fmla="*/ 3089169 h 3389213"/>
                  <a:gd name="connsiteX11" fmla="*/ 0 w 1800225"/>
                  <a:gd name="connsiteY11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800225 w 1800225"/>
                  <a:gd name="connsiteY8" fmla="*/ 3089169 h 3389213"/>
                  <a:gd name="connsiteX9" fmla="*/ 1500181 w 1800225"/>
                  <a:gd name="connsiteY9" fmla="*/ 3389213 h 3389213"/>
                  <a:gd name="connsiteX10" fmla="*/ 300044 w 1800225"/>
                  <a:gd name="connsiteY10" fmla="*/ 3389213 h 3389213"/>
                  <a:gd name="connsiteX11" fmla="*/ 0 w 1800225"/>
                  <a:gd name="connsiteY11" fmla="*/ 3089169 h 3389213"/>
                  <a:gd name="connsiteX12" fmla="*/ 0 w 1800225"/>
                  <a:gd name="connsiteY12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798637 w 1800225"/>
                  <a:gd name="connsiteY8" fmla="*/ 2600326 h 3389213"/>
                  <a:gd name="connsiteX9" fmla="*/ 1800225 w 1800225"/>
                  <a:gd name="connsiteY9" fmla="*/ 3089169 h 3389213"/>
                  <a:gd name="connsiteX10" fmla="*/ 1500181 w 1800225"/>
                  <a:gd name="connsiteY10" fmla="*/ 3389213 h 3389213"/>
                  <a:gd name="connsiteX11" fmla="*/ 300044 w 1800225"/>
                  <a:gd name="connsiteY11" fmla="*/ 3389213 h 3389213"/>
                  <a:gd name="connsiteX12" fmla="*/ 0 w 1800225"/>
                  <a:gd name="connsiteY12" fmla="*/ 3089169 h 3389213"/>
                  <a:gd name="connsiteX13" fmla="*/ 0 w 1800225"/>
                  <a:gd name="connsiteY13" fmla="*/ 304807 h 3389213"/>
                  <a:gd name="connsiteX0" fmla="*/ 0 w 1820499"/>
                  <a:gd name="connsiteY0" fmla="*/ 304807 h 3389213"/>
                  <a:gd name="connsiteX1" fmla="*/ 300044 w 1820499"/>
                  <a:gd name="connsiteY1" fmla="*/ 4763 h 3389213"/>
                  <a:gd name="connsiteX2" fmla="*/ 592137 w 1820499"/>
                  <a:gd name="connsiteY2" fmla="*/ 3175 h 3389213"/>
                  <a:gd name="connsiteX3" fmla="*/ 833437 w 1820499"/>
                  <a:gd name="connsiteY3" fmla="*/ 3175 h 3389213"/>
                  <a:gd name="connsiteX4" fmla="*/ 1071562 w 1820499"/>
                  <a:gd name="connsiteY4" fmla="*/ 0 h 3389213"/>
                  <a:gd name="connsiteX5" fmla="*/ 1316037 w 1820499"/>
                  <a:gd name="connsiteY5" fmla="*/ 3176 h 3389213"/>
                  <a:gd name="connsiteX6" fmla="*/ 1500181 w 1820499"/>
                  <a:gd name="connsiteY6" fmla="*/ 4763 h 3389213"/>
                  <a:gd name="connsiteX7" fmla="*/ 1800225 w 1820499"/>
                  <a:gd name="connsiteY7" fmla="*/ 304807 h 3389213"/>
                  <a:gd name="connsiteX8" fmla="*/ 1793875 w 1820499"/>
                  <a:gd name="connsiteY8" fmla="*/ 1663701 h 3389213"/>
                  <a:gd name="connsiteX9" fmla="*/ 1798637 w 1820499"/>
                  <a:gd name="connsiteY9" fmla="*/ 2600326 h 3389213"/>
                  <a:gd name="connsiteX10" fmla="*/ 1800225 w 1820499"/>
                  <a:gd name="connsiteY10" fmla="*/ 3089169 h 3389213"/>
                  <a:gd name="connsiteX11" fmla="*/ 1500181 w 1820499"/>
                  <a:gd name="connsiteY11" fmla="*/ 3389213 h 3389213"/>
                  <a:gd name="connsiteX12" fmla="*/ 300044 w 1820499"/>
                  <a:gd name="connsiteY12" fmla="*/ 3389213 h 3389213"/>
                  <a:gd name="connsiteX13" fmla="*/ 0 w 1820499"/>
                  <a:gd name="connsiteY13" fmla="*/ 3089169 h 3389213"/>
                  <a:gd name="connsiteX14" fmla="*/ 0 w 1820499"/>
                  <a:gd name="connsiteY14" fmla="*/ 304807 h 3389213"/>
                  <a:gd name="connsiteX0" fmla="*/ 0 w 1800383"/>
                  <a:gd name="connsiteY0" fmla="*/ 304807 h 3389213"/>
                  <a:gd name="connsiteX1" fmla="*/ 300044 w 1800383"/>
                  <a:gd name="connsiteY1" fmla="*/ 4763 h 3389213"/>
                  <a:gd name="connsiteX2" fmla="*/ 592137 w 1800383"/>
                  <a:gd name="connsiteY2" fmla="*/ 3175 h 3389213"/>
                  <a:gd name="connsiteX3" fmla="*/ 833437 w 1800383"/>
                  <a:gd name="connsiteY3" fmla="*/ 3175 h 3389213"/>
                  <a:gd name="connsiteX4" fmla="*/ 1071562 w 1800383"/>
                  <a:gd name="connsiteY4" fmla="*/ 0 h 3389213"/>
                  <a:gd name="connsiteX5" fmla="*/ 1316037 w 1800383"/>
                  <a:gd name="connsiteY5" fmla="*/ 3176 h 3389213"/>
                  <a:gd name="connsiteX6" fmla="*/ 1500181 w 1800383"/>
                  <a:gd name="connsiteY6" fmla="*/ 4763 h 3389213"/>
                  <a:gd name="connsiteX7" fmla="*/ 1800225 w 1800383"/>
                  <a:gd name="connsiteY7" fmla="*/ 304807 h 3389213"/>
                  <a:gd name="connsiteX8" fmla="*/ 1793875 w 1800383"/>
                  <a:gd name="connsiteY8" fmla="*/ 1663701 h 3389213"/>
                  <a:gd name="connsiteX9" fmla="*/ 1798637 w 1800383"/>
                  <a:gd name="connsiteY9" fmla="*/ 2600326 h 3389213"/>
                  <a:gd name="connsiteX10" fmla="*/ 1800225 w 1800383"/>
                  <a:gd name="connsiteY10" fmla="*/ 3089169 h 3389213"/>
                  <a:gd name="connsiteX11" fmla="*/ 1500181 w 1800383"/>
                  <a:gd name="connsiteY11" fmla="*/ 3389213 h 3389213"/>
                  <a:gd name="connsiteX12" fmla="*/ 300044 w 1800383"/>
                  <a:gd name="connsiteY12" fmla="*/ 3389213 h 3389213"/>
                  <a:gd name="connsiteX13" fmla="*/ 0 w 1800383"/>
                  <a:gd name="connsiteY13" fmla="*/ 3089169 h 3389213"/>
                  <a:gd name="connsiteX14" fmla="*/ 0 w 1800383"/>
                  <a:gd name="connsiteY14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9785 w 1810168"/>
                  <a:gd name="connsiteY0" fmla="*/ 304807 h 3389213"/>
                  <a:gd name="connsiteX1" fmla="*/ 309829 w 1810168"/>
                  <a:gd name="connsiteY1" fmla="*/ 4763 h 3389213"/>
                  <a:gd name="connsiteX2" fmla="*/ 601922 w 1810168"/>
                  <a:gd name="connsiteY2" fmla="*/ 3175 h 3389213"/>
                  <a:gd name="connsiteX3" fmla="*/ 843222 w 1810168"/>
                  <a:gd name="connsiteY3" fmla="*/ 3175 h 3389213"/>
                  <a:gd name="connsiteX4" fmla="*/ 1081347 w 1810168"/>
                  <a:gd name="connsiteY4" fmla="*/ 0 h 3389213"/>
                  <a:gd name="connsiteX5" fmla="*/ 1325822 w 1810168"/>
                  <a:gd name="connsiteY5" fmla="*/ 3176 h 3389213"/>
                  <a:gd name="connsiteX6" fmla="*/ 1509966 w 1810168"/>
                  <a:gd name="connsiteY6" fmla="*/ 4763 h 3389213"/>
                  <a:gd name="connsiteX7" fmla="*/ 1810010 w 1810168"/>
                  <a:gd name="connsiteY7" fmla="*/ 304807 h 3389213"/>
                  <a:gd name="connsiteX8" fmla="*/ 1803660 w 1810168"/>
                  <a:gd name="connsiteY8" fmla="*/ 1663701 h 3389213"/>
                  <a:gd name="connsiteX9" fmla="*/ 1808422 w 1810168"/>
                  <a:gd name="connsiteY9" fmla="*/ 2600326 h 3389213"/>
                  <a:gd name="connsiteX10" fmla="*/ 1810010 w 1810168"/>
                  <a:gd name="connsiteY10" fmla="*/ 3089169 h 3389213"/>
                  <a:gd name="connsiteX11" fmla="*/ 1509966 w 1810168"/>
                  <a:gd name="connsiteY11" fmla="*/ 3389213 h 3389213"/>
                  <a:gd name="connsiteX12" fmla="*/ 309829 w 1810168"/>
                  <a:gd name="connsiteY12" fmla="*/ 3389213 h 3389213"/>
                  <a:gd name="connsiteX13" fmla="*/ 9785 w 1810168"/>
                  <a:gd name="connsiteY13" fmla="*/ 3089169 h 3389213"/>
                  <a:gd name="connsiteX14" fmla="*/ 3435 w 1810168"/>
                  <a:gd name="connsiteY14" fmla="*/ 2459039 h 3389213"/>
                  <a:gd name="connsiteX15" fmla="*/ 9785 w 1810168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22521 w 1822904"/>
                  <a:gd name="connsiteY0" fmla="*/ 304807 h 3389213"/>
                  <a:gd name="connsiteX1" fmla="*/ 322565 w 1822904"/>
                  <a:gd name="connsiteY1" fmla="*/ 4763 h 3389213"/>
                  <a:gd name="connsiteX2" fmla="*/ 614658 w 1822904"/>
                  <a:gd name="connsiteY2" fmla="*/ 3175 h 3389213"/>
                  <a:gd name="connsiteX3" fmla="*/ 855958 w 1822904"/>
                  <a:gd name="connsiteY3" fmla="*/ 3175 h 3389213"/>
                  <a:gd name="connsiteX4" fmla="*/ 1094083 w 1822904"/>
                  <a:gd name="connsiteY4" fmla="*/ 0 h 3389213"/>
                  <a:gd name="connsiteX5" fmla="*/ 1338558 w 1822904"/>
                  <a:gd name="connsiteY5" fmla="*/ 3176 h 3389213"/>
                  <a:gd name="connsiteX6" fmla="*/ 1522702 w 1822904"/>
                  <a:gd name="connsiteY6" fmla="*/ 4763 h 3389213"/>
                  <a:gd name="connsiteX7" fmla="*/ 1822746 w 1822904"/>
                  <a:gd name="connsiteY7" fmla="*/ 304807 h 3389213"/>
                  <a:gd name="connsiteX8" fmla="*/ 1816396 w 1822904"/>
                  <a:gd name="connsiteY8" fmla="*/ 1663701 h 3389213"/>
                  <a:gd name="connsiteX9" fmla="*/ 1821158 w 1822904"/>
                  <a:gd name="connsiteY9" fmla="*/ 2600326 h 3389213"/>
                  <a:gd name="connsiteX10" fmla="*/ 1822746 w 1822904"/>
                  <a:gd name="connsiteY10" fmla="*/ 3089169 h 3389213"/>
                  <a:gd name="connsiteX11" fmla="*/ 1522702 w 1822904"/>
                  <a:gd name="connsiteY11" fmla="*/ 3389213 h 3389213"/>
                  <a:gd name="connsiteX12" fmla="*/ 322565 w 1822904"/>
                  <a:gd name="connsiteY12" fmla="*/ 3389213 h 3389213"/>
                  <a:gd name="connsiteX13" fmla="*/ 22521 w 1822904"/>
                  <a:gd name="connsiteY13" fmla="*/ 3089169 h 3389213"/>
                  <a:gd name="connsiteX14" fmla="*/ 16171 w 1822904"/>
                  <a:gd name="connsiteY14" fmla="*/ 2459039 h 3389213"/>
                  <a:gd name="connsiteX15" fmla="*/ 20933 w 1822904"/>
                  <a:gd name="connsiteY15" fmla="*/ 1025526 h 3389213"/>
                  <a:gd name="connsiteX16" fmla="*/ 22521 w 1822904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306407 w 1806746"/>
                  <a:gd name="connsiteY12" fmla="*/ 3389213 h 3389213"/>
                  <a:gd name="connsiteX13" fmla="*/ 6363 w 1806746"/>
                  <a:gd name="connsiteY13" fmla="*/ 3089169 h 3389213"/>
                  <a:gd name="connsiteX14" fmla="*/ 13 w 1806746"/>
                  <a:gd name="connsiteY14" fmla="*/ 2459039 h 3389213"/>
                  <a:gd name="connsiteX15" fmla="*/ 4775 w 1806746"/>
                  <a:gd name="connsiteY15" fmla="*/ 1025526 h 3389213"/>
                  <a:gd name="connsiteX16" fmla="*/ 6363 w 1806746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542938 w 1806746"/>
                  <a:gd name="connsiteY12" fmla="*/ 3387726 h 3389213"/>
                  <a:gd name="connsiteX13" fmla="*/ 306407 w 1806746"/>
                  <a:gd name="connsiteY13" fmla="*/ 3389213 h 3389213"/>
                  <a:gd name="connsiteX14" fmla="*/ 6363 w 1806746"/>
                  <a:gd name="connsiteY14" fmla="*/ 3089169 h 3389213"/>
                  <a:gd name="connsiteX15" fmla="*/ 13 w 1806746"/>
                  <a:gd name="connsiteY15" fmla="*/ 2459039 h 3389213"/>
                  <a:gd name="connsiteX16" fmla="*/ 4775 w 1806746"/>
                  <a:gd name="connsiteY16" fmla="*/ 1025526 h 3389213"/>
                  <a:gd name="connsiteX17" fmla="*/ 6363 w 1806746"/>
                  <a:gd name="connsiteY17" fmla="*/ 304807 h 338921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6493"/>
                  <a:gd name="connsiteX1" fmla="*/ 306407 w 1806746"/>
                  <a:gd name="connsiteY1" fmla="*/ 4763 h 3396493"/>
                  <a:gd name="connsiteX2" fmla="*/ 598500 w 1806746"/>
                  <a:gd name="connsiteY2" fmla="*/ 3175 h 3396493"/>
                  <a:gd name="connsiteX3" fmla="*/ 839800 w 1806746"/>
                  <a:gd name="connsiteY3" fmla="*/ 3175 h 3396493"/>
                  <a:gd name="connsiteX4" fmla="*/ 1077925 w 1806746"/>
                  <a:gd name="connsiteY4" fmla="*/ 0 h 3396493"/>
                  <a:gd name="connsiteX5" fmla="*/ 1322400 w 1806746"/>
                  <a:gd name="connsiteY5" fmla="*/ 3176 h 3396493"/>
                  <a:gd name="connsiteX6" fmla="*/ 1506544 w 1806746"/>
                  <a:gd name="connsiteY6" fmla="*/ 4763 h 3396493"/>
                  <a:gd name="connsiteX7" fmla="*/ 1806588 w 1806746"/>
                  <a:gd name="connsiteY7" fmla="*/ 304807 h 3396493"/>
                  <a:gd name="connsiteX8" fmla="*/ 1800238 w 1806746"/>
                  <a:gd name="connsiteY8" fmla="*/ 1663701 h 3396493"/>
                  <a:gd name="connsiteX9" fmla="*/ 1805000 w 1806746"/>
                  <a:gd name="connsiteY9" fmla="*/ 2600326 h 3396493"/>
                  <a:gd name="connsiteX10" fmla="*/ 1806588 w 1806746"/>
                  <a:gd name="connsiteY10" fmla="*/ 3089169 h 3396493"/>
                  <a:gd name="connsiteX11" fmla="*/ 1506544 w 1806746"/>
                  <a:gd name="connsiteY11" fmla="*/ 3389213 h 3396493"/>
                  <a:gd name="connsiteX12" fmla="*/ 542938 w 1806746"/>
                  <a:gd name="connsiteY12" fmla="*/ 3394870 h 3396493"/>
                  <a:gd name="connsiteX13" fmla="*/ 306407 w 1806746"/>
                  <a:gd name="connsiteY13" fmla="*/ 3389213 h 3396493"/>
                  <a:gd name="connsiteX14" fmla="*/ 6363 w 1806746"/>
                  <a:gd name="connsiteY14" fmla="*/ 3089169 h 3396493"/>
                  <a:gd name="connsiteX15" fmla="*/ 13 w 1806746"/>
                  <a:gd name="connsiteY15" fmla="*/ 2459039 h 3396493"/>
                  <a:gd name="connsiteX16" fmla="*/ 4775 w 1806746"/>
                  <a:gd name="connsiteY16" fmla="*/ 1025526 h 3396493"/>
                  <a:gd name="connsiteX17" fmla="*/ 6363 w 1806746"/>
                  <a:gd name="connsiteY17" fmla="*/ 304807 h 339649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714388 w 1806746"/>
                  <a:gd name="connsiteY12" fmla="*/ 3392488 h 3394870"/>
                  <a:gd name="connsiteX13" fmla="*/ 542938 w 1806746"/>
                  <a:gd name="connsiteY13" fmla="*/ 3394870 h 3394870"/>
                  <a:gd name="connsiteX14" fmla="*/ 306407 w 1806746"/>
                  <a:gd name="connsiteY14" fmla="*/ 3389213 h 3394870"/>
                  <a:gd name="connsiteX15" fmla="*/ 6363 w 1806746"/>
                  <a:gd name="connsiteY15" fmla="*/ 3089169 h 3394870"/>
                  <a:gd name="connsiteX16" fmla="*/ 13 w 1806746"/>
                  <a:gd name="connsiteY16" fmla="*/ 2459039 h 3394870"/>
                  <a:gd name="connsiteX17" fmla="*/ 4775 w 1806746"/>
                  <a:gd name="connsiteY17" fmla="*/ 1025526 h 3394870"/>
                  <a:gd name="connsiteX18" fmla="*/ 6363 w 1806746"/>
                  <a:gd name="connsiteY18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714388 w 1806746"/>
                  <a:gd name="connsiteY13" fmla="*/ 3392488 h 3394870"/>
                  <a:gd name="connsiteX14" fmla="*/ 542938 w 1806746"/>
                  <a:gd name="connsiteY14" fmla="*/ 3394870 h 3394870"/>
                  <a:gd name="connsiteX15" fmla="*/ 306407 w 1806746"/>
                  <a:gd name="connsiteY15" fmla="*/ 3389213 h 3394870"/>
                  <a:gd name="connsiteX16" fmla="*/ 6363 w 1806746"/>
                  <a:gd name="connsiteY16" fmla="*/ 3089169 h 3394870"/>
                  <a:gd name="connsiteX17" fmla="*/ 13 w 1806746"/>
                  <a:gd name="connsiteY17" fmla="*/ 2459039 h 3394870"/>
                  <a:gd name="connsiteX18" fmla="*/ 4775 w 1806746"/>
                  <a:gd name="connsiteY18" fmla="*/ 1025526 h 3394870"/>
                  <a:gd name="connsiteX19" fmla="*/ 6363 w 1806746"/>
                  <a:gd name="connsiteY19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878694 w 1806746"/>
                  <a:gd name="connsiteY13" fmla="*/ 3390106 h 3394870"/>
                  <a:gd name="connsiteX14" fmla="*/ 714388 w 1806746"/>
                  <a:gd name="connsiteY14" fmla="*/ 3392488 h 3394870"/>
                  <a:gd name="connsiteX15" fmla="*/ 542938 w 1806746"/>
                  <a:gd name="connsiteY15" fmla="*/ 3394870 h 3394870"/>
                  <a:gd name="connsiteX16" fmla="*/ 306407 w 1806746"/>
                  <a:gd name="connsiteY16" fmla="*/ 3389213 h 3394870"/>
                  <a:gd name="connsiteX17" fmla="*/ 6363 w 1806746"/>
                  <a:gd name="connsiteY17" fmla="*/ 3089169 h 3394870"/>
                  <a:gd name="connsiteX18" fmla="*/ 13 w 1806746"/>
                  <a:gd name="connsiteY18" fmla="*/ 2459039 h 3394870"/>
                  <a:gd name="connsiteX19" fmla="*/ 4775 w 1806746"/>
                  <a:gd name="connsiteY19" fmla="*/ 1025526 h 3394870"/>
                  <a:gd name="connsiteX20" fmla="*/ 6363 w 1806746"/>
                  <a:gd name="connsiteY20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101850 h 3394870"/>
                  <a:gd name="connsiteX10" fmla="*/ 1805000 w 1806746"/>
                  <a:gd name="connsiteY10" fmla="*/ 2600326 h 3394870"/>
                  <a:gd name="connsiteX11" fmla="*/ 1806588 w 1806746"/>
                  <a:gd name="connsiteY11" fmla="*/ 3089169 h 3394870"/>
                  <a:gd name="connsiteX12" fmla="*/ 1506544 w 1806746"/>
                  <a:gd name="connsiteY12" fmla="*/ 3389213 h 3394870"/>
                  <a:gd name="connsiteX13" fmla="*/ 1240644 w 1806746"/>
                  <a:gd name="connsiteY13" fmla="*/ 3390106 h 3394870"/>
                  <a:gd name="connsiteX14" fmla="*/ 878694 w 1806746"/>
                  <a:gd name="connsiteY14" fmla="*/ 3390106 h 3394870"/>
                  <a:gd name="connsiteX15" fmla="*/ 714388 w 1806746"/>
                  <a:gd name="connsiteY15" fmla="*/ 3392488 h 3394870"/>
                  <a:gd name="connsiteX16" fmla="*/ 542938 w 1806746"/>
                  <a:gd name="connsiteY16" fmla="*/ 3394870 h 3394870"/>
                  <a:gd name="connsiteX17" fmla="*/ 306407 w 1806746"/>
                  <a:gd name="connsiteY17" fmla="*/ 3389213 h 3394870"/>
                  <a:gd name="connsiteX18" fmla="*/ 6363 w 1806746"/>
                  <a:gd name="connsiteY18" fmla="*/ 3089169 h 3394870"/>
                  <a:gd name="connsiteX19" fmla="*/ 13 w 1806746"/>
                  <a:gd name="connsiteY19" fmla="*/ 2459039 h 3394870"/>
                  <a:gd name="connsiteX20" fmla="*/ 4775 w 1806746"/>
                  <a:gd name="connsiteY20" fmla="*/ 1025526 h 3394870"/>
                  <a:gd name="connsiteX21" fmla="*/ 6363 w 1806746"/>
                  <a:gd name="connsiteY21" fmla="*/ 304807 h 3394870"/>
                  <a:gd name="connsiteX0" fmla="*/ 6363 w 1827019"/>
                  <a:gd name="connsiteY0" fmla="*/ 304807 h 3394870"/>
                  <a:gd name="connsiteX1" fmla="*/ 306407 w 1827019"/>
                  <a:gd name="connsiteY1" fmla="*/ 4763 h 3394870"/>
                  <a:gd name="connsiteX2" fmla="*/ 598500 w 1827019"/>
                  <a:gd name="connsiteY2" fmla="*/ 3175 h 3394870"/>
                  <a:gd name="connsiteX3" fmla="*/ 839800 w 1827019"/>
                  <a:gd name="connsiteY3" fmla="*/ 3175 h 3394870"/>
                  <a:gd name="connsiteX4" fmla="*/ 1077925 w 1827019"/>
                  <a:gd name="connsiteY4" fmla="*/ 0 h 3394870"/>
                  <a:gd name="connsiteX5" fmla="*/ 1322400 w 1827019"/>
                  <a:gd name="connsiteY5" fmla="*/ 3176 h 3394870"/>
                  <a:gd name="connsiteX6" fmla="*/ 1506544 w 1827019"/>
                  <a:gd name="connsiteY6" fmla="*/ 4763 h 3394870"/>
                  <a:gd name="connsiteX7" fmla="*/ 1806588 w 1827019"/>
                  <a:gd name="connsiteY7" fmla="*/ 304807 h 3394870"/>
                  <a:gd name="connsiteX8" fmla="*/ 1800238 w 1827019"/>
                  <a:gd name="connsiteY8" fmla="*/ 1073150 h 3394870"/>
                  <a:gd name="connsiteX9" fmla="*/ 1800238 w 1827019"/>
                  <a:gd name="connsiteY9" fmla="*/ 1663701 h 3394870"/>
                  <a:gd name="connsiteX10" fmla="*/ 1805000 w 1827019"/>
                  <a:gd name="connsiteY10" fmla="*/ 2101850 h 3394870"/>
                  <a:gd name="connsiteX11" fmla="*/ 1805000 w 1827019"/>
                  <a:gd name="connsiteY11" fmla="*/ 2600326 h 3394870"/>
                  <a:gd name="connsiteX12" fmla="*/ 1806588 w 1827019"/>
                  <a:gd name="connsiteY12" fmla="*/ 3089169 h 3394870"/>
                  <a:gd name="connsiteX13" fmla="*/ 1506544 w 1827019"/>
                  <a:gd name="connsiteY13" fmla="*/ 3389213 h 3394870"/>
                  <a:gd name="connsiteX14" fmla="*/ 1240644 w 1827019"/>
                  <a:gd name="connsiteY14" fmla="*/ 3390106 h 3394870"/>
                  <a:gd name="connsiteX15" fmla="*/ 878694 w 1827019"/>
                  <a:gd name="connsiteY15" fmla="*/ 3390106 h 3394870"/>
                  <a:gd name="connsiteX16" fmla="*/ 714388 w 1827019"/>
                  <a:gd name="connsiteY16" fmla="*/ 3392488 h 3394870"/>
                  <a:gd name="connsiteX17" fmla="*/ 542938 w 1827019"/>
                  <a:gd name="connsiteY17" fmla="*/ 3394870 h 3394870"/>
                  <a:gd name="connsiteX18" fmla="*/ 306407 w 1827019"/>
                  <a:gd name="connsiteY18" fmla="*/ 3389213 h 3394870"/>
                  <a:gd name="connsiteX19" fmla="*/ 6363 w 1827019"/>
                  <a:gd name="connsiteY19" fmla="*/ 3089169 h 3394870"/>
                  <a:gd name="connsiteX20" fmla="*/ 13 w 1827019"/>
                  <a:gd name="connsiteY20" fmla="*/ 2459039 h 3394870"/>
                  <a:gd name="connsiteX21" fmla="*/ 4775 w 1827019"/>
                  <a:gd name="connsiteY21" fmla="*/ 1025526 h 3394870"/>
                  <a:gd name="connsiteX22" fmla="*/ 6363 w 1827019"/>
                  <a:gd name="connsiteY22" fmla="*/ 304807 h 3394870"/>
                  <a:gd name="connsiteX0" fmla="*/ 6363 w 1806588"/>
                  <a:gd name="connsiteY0" fmla="*/ 304807 h 3394870"/>
                  <a:gd name="connsiteX1" fmla="*/ 306407 w 1806588"/>
                  <a:gd name="connsiteY1" fmla="*/ 4763 h 3394870"/>
                  <a:gd name="connsiteX2" fmla="*/ 598500 w 1806588"/>
                  <a:gd name="connsiteY2" fmla="*/ 3175 h 3394870"/>
                  <a:gd name="connsiteX3" fmla="*/ 839800 w 1806588"/>
                  <a:gd name="connsiteY3" fmla="*/ 3175 h 3394870"/>
                  <a:gd name="connsiteX4" fmla="*/ 1077925 w 1806588"/>
                  <a:gd name="connsiteY4" fmla="*/ 0 h 3394870"/>
                  <a:gd name="connsiteX5" fmla="*/ 1322400 w 1806588"/>
                  <a:gd name="connsiteY5" fmla="*/ 3176 h 3394870"/>
                  <a:gd name="connsiteX6" fmla="*/ 1506544 w 1806588"/>
                  <a:gd name="connsiteY6" fmla="*/ 4763 h 3394870"/>
                  <a:gd name="connsiteX7" fmla="*/ 1806588 w 1806588"/>
                  <a:gd name="connsiteY7" fmla="*/ 304807 h 3394870"/>
                  <a:gd name="connsiteX8" fmla="*/ 1800238 w 1806588"/>
                  <a:gd name="connsiteY8" fmla="*/ 1073150 h 3394870"/>
                  <a:gd name="connsiteX9" fmla="*/ 1800238 w 1806588"/>
                  <a:gd name="connsiteY9" fmla="*/ 1663701 h 3394870"/>
                  <a:gd name="connsiteX10" fmla="*/ 1805000 w 1806588"/>
                  <a:gd name="connsiteY10" fmla="*/ 2101850 h 3394870"/>
                  <a:gd name="connsiteX11" fmla="*/ 1805000 w 1806588"/>
                  <a:gd name="connsiteY11" fmla="*/ 2600326 h 3394870"/>
                  <a:gd name="connsiteX12" fmla="*/ 1806588 w 1806588"/>
                  <a:gd name="connsiteY12" fmla="*/ 3089169 h 3394870"/>
                  <a:gd name="connsiteX13" fmla="*/ 1506544 w 1806588"/>
                  <a:gd name="connsiteY13" fmla="*/ 3389213 h 3394870"/>
                  <a:gd name="connsiteX14" fmla="*/ 1240644 w 1806588"/>
                  <a:gd name="connsiteY14" fmla="*/ 3390106 h 3394870"/>
                  <a:gd name="connsiteX15" fmla="*/ 878694 w 1806588"/>
                  <a:gd name="connsiteY15" fmla="*/ 3390106 h 3394870"/>
                  <a:gd name="connsiteX16" fmla="*/ 714388 w 1806588"/>
                  <a:gd name="connsiteY16" fmla="*/ 3392488 h 3394870"/>
                  <a:gd name="connsiteX17" fmla="*/ 542938 w 1806588"/>
                  <a:gd name="connsiteY17" fmla="*/ 3394870 h 3394870"/>
                  <a:gd name="connsiteX18" fmla="*/ 306407 w 1806588"/>
                  <a:gd name="connsiteY18" fmla="*/ 3389213 h 3394870"/>
                  <a:gd name="connsiteX19" fmla="*/ 6363 w 1806588"/>
                  <a:gd name="connsiteY19" fmla="*/ 3089169 h 3394870"/>
                  <a:gd name="connsiteX20" fmla="*/ 13 w 1806588"/>
                  <a:gd name="connsiteY20" fmla="*/ 2459039 h 3394870"/>
                  <a:gd name="connsiteX21" fmla="*/ 4775 w 1806588"/>
                  <a:gd name="connsiteY21" fmla="*/ 1025526 h 3394870"/>
                  <a:gd name="connsiteX22" fmla="*/ 6363 w 1806588"/>
                  <a:gd name="connsiteY22" fmla="*/ 304807 h 3394870"/>
                  <a:gd name="connsiteX0" fmla="*/ 6362 w 1806587"/>
                  <a:gd name="connsiteY0" fmla="*/ 304807 h 3394870"/>
                  <a:gd name="connsiteX1" fmla="*/ 306406 w 1806587"/>
                  <a:gd name="connsiteY1" fmla="*/ 4763 h 3394870"/>
                  <a:gd name="connsiteX2" fmla="*/ 598499 w 1806587"/>
                  <a:gd name="connsiteY2" fmla="*/ 3175 h 3394870"/>
                  <a:gd name="connsiteX3" fmla="*/ 839799 w 1806587"/>
                  <a:gd name="connsiteY3" fmla="*/ 3175 h 3394870"/>
                  <a:gd name="connsiteX4" fmla="*/ 1077924 w 1806587"/>
                  <a:gd name="connsiteY4" fmla="*/ 0 h 3394870"/>
                  <a:gd name="connsiteX5" fmla="*/ 1322399 w 1806587"/>
                  <a:gd name="connsiteY5" fmla="*/ 3176 h 3394870"/>
                  <a:gd name="connsiteX6" fmla="*/ 1506543 w 1806587"/>
                  <a:gd name="connsiteY6" fmla="*/ 4763 h 3394870"/>
                  <a:gd name="connsiteX7" fmla="*/ 1806587 w 1806587"/>
                  <a:gd name="connsiteY7" fmla="*/ 304807 h 3394870"/>
                  <a:gd name="connsiteX8" fmla="*/ 1800237 w 1806587"/>
                  <a:gd name="connsiteY8" fmla="*/ 1073150 h 3394870"/>
                  <a:gd name="connsiteX9" fmla="*/ 1800237 w 1806587"/>
                  <a:gd name="connsiteY9" fmla="*/ 1663701 h 3394870"/>
                  <a:gd name="connsiteX10" fmla="*/ 1804999 w 1806587"/>
                  <a:gd name="connsiteY10" fmla="*/ 2101850 h 3394870"/>
                  <a:gd name="connsiteX11" fmla="*/ 1804999 w 1806587"/>
                  <a:gd name="connsiteY11" fmla="*/ 2600326 h 3394870"/>
                  <a:gd name="connsiteX12" fmla="*/ 1806587 w 1806587"/>
                  <a:gd name="connsiteY12" fmla="*/ 3089169 h 3394870"/>
                  <a:gd name="connsiteX13" fmla="*/ 1506543 w 1806587"/>
                  <a:gd name="connsiteY13" fmla="*/ 3389213 h 3394870"/>
                  <a:gd name="connsiteX14" fmla="*/ 1240643 w 1806587"/>
                  <a:gd name="connsiteY14" fmla="*/ 3390106 h 3394870"/>
                  <a:gd name="connsiteX15" fmla="*/ 878693 w 1806587"/>
                  <a:gd name="connsiteY15" fmla="*/ 3390106 h 3394870"/>
                  <a:gd name="connsiteX16" fmla="*/ 714387 w 1806587"/>
                  <a:gd name="connsiteY16" fmla="*/ 3392488 h 3394870"/>
                  <a:gd name="connsiteX17" fmla="*/ 542937 w 1806587"/>
                  <a:gd name="connsiteY17" fmla="*/ 3394870 h 3394870"/>
                  <a:gd name="connsiteX18" fmla="*/ 306406 w 1806587"/>
                  <a:gd name="connsiteY18" fmla="*/ 3389213 h 3394870"/>
                  <a:gd name="connsiteX19" fmla="*/ 6362 w 1806587"/>
                  <a:gd name="connsiteY19" fmla="*/ 3089169 h 3394870"/>
                  <a:gd name="connsiteX20" fmla="*/ 12 w 1806587"/>
                  <a:gd name="connsiteY20" fmla="*/ 2459039 h 3394870"/>
                  <a:gd name="connsiteX21" fmla="*/ 4774 w 1806587"/>
                  <a:gd name="connsiteY21" fmla="*/ 1720850 h 3394870"/>
                  <a:gd name="connsiteX22" fmla="*/ 4774 w 1806587"/>
                  <a:gd name="connsiteY22" fmla="*/ 1025526 h 3394870"/>
                  <a:gd name="connsiteX23" fmla="*/ 6362 w 1806587"/>
                  <a:gd name="connsiteY23" fmla="*/ 304807 h 3394870"/>
                  <a:gd name="connsiteX0" fmla="*/ 24401 w 1824626"/>
                  <a:gd name="connsiteY0" fmla="*/ 304807 h 3394870"/>
                  <a:gd name="connsiteX1" fmla="*/ 324445 w 1824626"/>
                  <a:gd name="connsiteY1" fmla="*/ 4763 h 3394870"/>
                  <a:gd name="connsiteX2" fmla="*/ 616538 w 1824626"/>
                  <a:gd name="connsiteY2" fmla="*/ 3175 h 3394870"/>
                  <a:gd name="connsiteX3" fmla="*/ 857838 w 1824626"/>
                  <a:gd name="connsiteY3" fmla="*/ 3175 h 3394870"/>
                  <a:gd name="connsiteX4" fmla="*/ 1095963 w 1824626"/>
                  <a:gd name="connsiteY4" fmla="*/ 0 h 3394870"/>
                  <a:gd name="connsiteX5" fmla="*/ 1340438 w 1824626"/>
                  <a:gd name="connsiteY5" fmla="*/ 3176 h 3394870"/>
                  <a:gd name="connsiteX6" fmla="*/ 1524582 w 1824626"/>
                  <a:gd name="connsiteY6" fmla="*/ 4763 h 3394870"/>
                  <a:gd name="connsiteX7" fmla="*/ 1824626 w 1824626"/>
                  <a:gd name="connsiteY7" fmla="*/ 304807 h 3394870"/>
                  <a:gd name="connsiteX8" fmla="*/ 1818276 w 1824626"/>
                  <a:gd name="connsiteY8" fmla="*/ 1073150 h 3394870"/>
                  <a:gd name="connsiteX9" fmla="*/ 1818276 w 1824626"/>
                  <a:gd name="connsiteY9" fmla="*/ 1663701 h 3394870"/>
                  <a:gd name="connsiteX10" fmla="*/ 1823038 w 1824626"/>
                  <a:gd name="connsiteY10" fmla="*/ 2101850 h 3394870"/>
                  <a:gd name="connsiteX11" fmla="*/ 1823038 w 1824626"/>
                  <a:gd name="connsiteY11" fmla="*/ 2600326 h 3394870"/>
                  <a:gd name="connsiteX12" fmla="*/ 1824626 w 1824626"/>
                  <a:gd name="connsiteY12" fmla="*/ 3089169 h 3394870"/>
                  <a:gd name="connsiteX13" fmla="*/ 1524582 w 1824626"/>
                  <a:gd name="connsiteY13" fmla="*/ 3389213 h 3394870"/>
                  <a:gd name="connsiteX14" fmla="*/ 1258682 w 1824626"/>
                  <a:gd name="connsiteY14" fmla="*/ 3390106 h 3394870"/>
                  <a:gd name="connsiteX15" fmla="*/ 896732 w 1824626"/>
                  <a:gd name="connsiteY15" fmla="*/ 3390106 h 3394870"/>
                  <a:gd name="connsiteX16" fmla="*/ 732426 w 1824626"/>
                  <a:gd name="connsiteY16" fmla="*/ 3392488 h 3394870"/>
                  <a:gd name="connsiteX17" fmla="*/ 560976 w 1824626"/>
                  <a:gd name="connsiteY17" fmla="*/ 3394870 h 3394870"/>
                  <a:gd name="connsiteX18" fmla="*/ 324445 w 1824626"/>
                  <a:gd name="connsiteY18" fmla="*/ 3389213 h 3394870"/>
                  <a:gd name="connsiteX19" fmla="*/ 24401 w 1824626"/>
                  <a:gd name="connsiteY19" fmla="*/ 3089169 h 3394870"/>
                  <a:gd name="connsiteX20" fmla="*/ 18051 w 1824626"/>
                  <a:gd name="connsiteY20" fmla="*/ 2459039 h 3394870"/>
                  <a:gd name="connsiteX21" fmla="*/ 22813 w 1824626"/>
                  <a:gd name="connsiteY21" fmla="*/ 1720850 h 3394870"/>
                  <a:gd name="connsiteX22" fmla="*/ 22813 w 1824626"/>
                  <a:gd name="connsiteY22" fmla="*/ 1025526 h 3394870"/>
                  <a:gd name="connsiteX23" fmla="*/ 18051 w 1824626"/>
                  <a:gd name="connsiteY23" fmla="*/ 701675 h 3394870"/>
                  <a:gd name="connsiteX24" fmla="*/ 24401 w 1824626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1720850 h 3394870"/>
                  <a:gd name="connsiteX22" fmla="*/ 4825 w 1806638"/>
                  <a:gd name="connsiteY22" fmla="*/ 1025526 h 3394870"/>
                  <a:gd name="connsiteX23" fmla="*/ 63 w 1806638"/>
                  <a:gd name="connsiteY23" fmla="*/ 701675 h 3394870"/>
                  <a:gd name="connsiteX24" fmla="*/ 6413 w 1806638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2087563 h 3394870"/>
                  <a:gd name="connsiteX22" fmla="*/ 4825 w 1806638"/>
                  <a:gd name="connsiteY22" fmla="*/ 1720850 h 3394870"/>
                  <a:gd name="connsiteX23" fmla="*/ 4825 w 1806638"/>
                  <a:gd name="connsiteY23" fmla="*/ 1025526 h 3394870"/>
                  <a:gd name="connsiteX24" fmla="*/ 63 w 1806638"/>
                  <a:gd name="connsiteY24" fmla="*/ 701675 h 3394870"/>
                  <a:gd name="connsiteX25" fmla="*/ 6413 w 1806638"/>
                  <a:gd name="connsiteY25" fmla="*/ 304807 h 3394870"/>
                  <a:gd name="connsiteX0" fmla="*/ 22521 w 1822746"/>
                  <a:gd name="connsiteY0" fmla="*/ 304807 h 3394870"/>
                  <a:gd name="connsiteX1" fmla="*/ 322565 w 1822746"/>
                  <a:gd name="connsiteY1" fmla="*/ 4763 h 3394870"/>
                  <a:gd name="connsiteX2" fmla="*/ 614658 w 1822746"/>
                  <a:gd name="connsiteY2" fmla="*/ 3175 h 3394870"/>
                  <a:gd name="connsiteX3" fmla="*/ 855958 w 1822746"/>
                  <a:gd name="connsiteY3" fmla="*/ 3175 h 3394870"/>
                  <a:gd name="connsiteX4" fmla="*/ 1094083 w 1822746"/>
                  <a:gd name="connsiteY4" fmla="*/ 0 h 3394870"/>
                  <a:gd name="connsiteX5" fmla="*/ 1338558 w 1822746"/>
                  <a:gd name="connsiteY5" fmla="*/ 3176 h 3394870"/>
                  <a:gd name="connsiteX6" fmla="*/ 1522702 w 1822746"/>
                  <a:gd name="connsiteY6" fmla="*/ 4763 h 3394870"/>
                  <a:gd name="connsiteX7" fmla="*/ 1822746 w 1822746"/>
                  <a:gd name="connsiteY7" fmla="*/ 304807 h 3394870"/>
                  <a:gd name="connsiteX8" fmla="*/ 1816396 w 1822746"/>
                  <a:gd name="connsiteY8" fmla="*/ 1073150 h 3394870"/>
                  <a:gd name="connsiteX9" fmla="*/ 1816396 w 1822746"/>
                  <a:gd name="connsiteY9" fmla="*/ 1663701 h 3394870"/>
                  <a:gd name="connsiteX10" fmla="*/ 1821158 w 1822746"/>
                  <a:gd name="connsiteY10" fmla="*/ 2101850 h 3394870"/>
                  <a:gd name="connsiteX11" fmla="*/ 1821158 w 1822746"/>
                  <a:gd name="connsiteY11" fmla="*/ 2600326 h 3394870"/>
                  <a:gd name="connsiteX12" fmla="*/ 1822746 w 1822746"/>
                  <a:gd name="connsiteY12" fmla="*/ 3089169 h 3394870"/>
                  <a:gd name="connsiteX13" fmla="*/ 1522702 w 1822746"/>
                  <a:gd name="connsiteY13" fmla="*/ 3389213 h 3394870"/>
                  <a:gd name="connsiteX14" fmla="*/ 1256802 w 1822746"/>
                  <a:gd name="connsiteY14" fmla="*/ 3390106 h 3394870"/>
                  <a:gd name="connsiteX15" fmla="*/ 894852 w 1822746"/>
                  <a:gd name="connsiteY15" fmla="*/ 3390106 h 3394870"/>
                  <a:gd name="connsiteX16" fmla="*/ 730546 w 1822746"/>
                  <a:gd name="connsiteY16" fmla="*/ 3392488 h 3394870"/>
                  <a:gd name="connsiteX17" fmla="*/ 559096 w 1822746"/>
                  <a:gd name="connsiteY17" fmla="*/ 3394870 h 3394870"/>
                  <a:gd name="connsiteX18" fmla="*/ 322565 w 1822746"/>
                  <a:gd name="connsiteY18" fmla="*/ 3389213 h 3394870"/>
                  <a:gd name="connsiteX19" fmla="*/ 22521 w 1822746"/>
                  <a:gd name="connsiteY19" fmla="*/ 3089169 h 3394870"/>
                  <a:gd name="connsiteX20" fmla="*/ 20933 w 1822746"/>
                  <a:gd name="connsiteY20" fmla="*/ 2782888 h 3394870"/>
                  <a:gd name="connsiteX21" fmla="*/ 16171 w 1822746"/>
                  <a:gd name="connsiteY21" fmla="*/ 2459039 h 3394870"/>
                  <a:gd name="connsiteX22" fmla="*/ 20933 w 1822746"/>
                  <a:gd name="connsiteY22" fmla="*/ 2087563 h 3394870"/>
                  <a:gd name="connsiteX23" fmla="*/ 20933 w 1822746"/>
                  <a:gd name="connsiteY23" fmla="*/ 1720850 h 3394870"/>
                  <a:gd name="connsiteX24" fmla="*/ 20933 w 1822746"/>
                  <a:gd name="connsiteY24" fmla="*/ 1025526 h 3394870"/>
                  <a:gd name="connsiteX25" fmla="*/ 16171 w 1822746"/>
                  <a:gd name="connsiteY25" fmla="*/ 701675 h 3394870"/>
                  <a:gd name="connsiteX26" fmla="*/ 22521 w 1822746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63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147700 w 1806638"/>
                  <a:gd name="connsiteY22" fmla="*/ 2087564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5072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41503 h 3431566"/>
                  <a:gd name="connsiteX1" fmla="*/ 306457 w 1806638"/>
                  <a:gd name="connsiteY1" fmla="*/ 41459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48643 w 1806638"/>
                  <a:gd name="connsiteY5" fmla="*/ 7973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0694 w 1806638"/>
                  <a:gd name="connsiteY14" fmla="*/ 3426802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7838 w 1806638"/>
                  <a:gd name="connsiteY14" fmla="*/ 334705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50220 w 1806638"/>
                  <a:gd name="connsiteY14" fmla="*/ 338692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25901"/>
                  <a:gd name="connsiteY0" fmla="*/ 341503 h 3477032"/>
                  <a:gd name="connsiteX1" fmla="*/ 306457 w 1825901"/>
                  <a:gd name="connsiteY1" fmla="*/ 9561 h 3477032"/>
                  <a:gd name="connsiteX2" fmla="*/ 577119 w 1825901"/>
                  <a:gd name="connsiteY2" fmla="*/ 0 h 3477032"/>
                  <a:gd name="connsiteX3" fmla="*/ 839850 w 1825901"/>
                  <a:gd name="connsiteY3" fmla="*/ 71768 h 3477032"/>
                  <a:gd name="connsiteX4" fmla="*/ 1077975 w 1825901"/>
                  <a:gd name="connsiteY4" fmla="*/ 36696 h 3477032"/>
                  <a:gd name="connsiteX5" fmla="*/ 1348643 w 1825901"/>
                  <a:gd name="connsiteY5" fmla="*/ 7973 h 3477032"/>
                  <a:gd name="connsiteX6" fmla="*/ 1506594 w 1825901"/>
                  <a:gd name="connsiteY6" fmla="*/ 41459 h 3477032"/>
                  <a:gd name="connsiteX7" fmla="*/ 1806638 w 1825901"/>
                  <a:gd name="connsiteY7" fmla="*/ 341503 h 3477032"/>
                  <a:gd name="connsiteX8" fmla="*/ 1793144 w 1825901"/>
                  <a:gd name="connsiteY8" fmla="*/ 369455 h 3477032"/>
                  <a:gd name="connsiteX9" fmla="*/ 1800288 w 1825901"/>
                  <a:gd name="connsiteY9" fmla="*/ 1109846 h 3477032"/>
                  <a:gd name="connsiteX10" fmla="*/ 1800288 w 1825901"/>
                  <a:gd name="connsiteY10" fmla="*/ 1700397 h 3477032"/>
                  <a:gd name="connsiteX11" fmla="*/ 1805050 w 1825901"/>
                  <a:gd name="connsiteY11" fmla="*/ 2138546 h 3477032"/>
                  <a:gd name="connsiteX12" fmla="*/ 1805050 w 1825901"/>
                  <a:gd name="connsiteY12" fmla="*/ 2637022 h 3477032"/>
                  <a:gd name="connsiteX13" fmla="*/ 1806638 w 1825901"/>
                  <a:gd name="connsiteY13" fmla="*/ 3125865 h 3477032"/>
                  <a:gd name="connsiteX14" fmla="*/ 1506594 w 1825901"/>
                  <a:gd name="connsiteY14" fmla="*/ 3425909 h 3477032"/>
                  <a:gd name="connsiteX15" fmla="*/ 1250220 w 1825901"/>
                  <a:gd name="connsiteY15" fmla="*/ 3386927 h 3477032"/>
                  <a:gd name="connsiteX16" fmla="*/ 878744 w 1825901"/>
                  <a:gd name="connsiteY16" fmla="*/ 3426802 h 3477032"/>
                  <a:gd name="connsiteX17" fmla="*/ 714438 w 1825901"/>
                  <a:gd name="connsiteY17" fmla="*/ 3477032 h 3477032"/>
                  <a:gd name="connsiteX18" fmla="*/ 542988 w 1825901"/>
                  <a:gd name="connsiteY18" fmla="*/ 3431566 h 3477032"/>
                  <a:gd name="connsiteX19" fmla="*/ 306457 w 1825901"/>
                  <a:gd name="connsiteY19" fmla="*/ 3425909 h 3477032"/>
                  <a:gd name="connsiteX20" fmla="*/ 6413 w 1825901"/>
                  <a:gd name="connsiteY20" fmla="*/ 3125865 h 3477032"/>
                  <a:gd name="connsiteX21" fmla="*/ 4825 w 1825901"/>
                  <a:gd name="connsiteY21" fmla="*/ 2819584 h 3477032"/>
                  <a:gd name="connsiteX22" fmla="*/ 7207 w 1825901"/>
                  <a:gd name="connsiteY22" fmla="*/ 2495735 h 3477032"/>
                  <a:gd name="connsiteX23" fmla="*/ 2444 w 1825901"/>
                  <a:gd name="connsiteY23" fmla="*/ 2108313 h 3477032"/>
                  <a:gd name="connsiteX24" fmla="*/ 4825 w 1825901"/>
                  <a:gd name="connsiteY24" fmla="*/ 1757546 h 3477032"/>
                  <a:gd name="connsiteX25" fmla="*/ 4825 w 1825901"/>
                  <a:gd name="connsiteY25" fmla="*/ 1062222 h 3477032"/>
                  <a:gd name="connsiteX26" fmla="*/ 63 w 1825901"/>
                  <a:gd name="connsiteY26" fmla="*/ 738371 h 3477032"/>
                  <a:gd name="connsiteX27" fmla="*/ 6413 w 1825901"/>
                  <a:gd name="connsiteY27" fmla="*/ 341503 h 3477032"/>
                  <a:gd name="connsiteX0" fmla="*/ 6413 w 1827420"/>
                  <a:gd name="connsiteY0" fmla="*/ 341503 h 3477032"/>
                  <a:gd name="connsiteX1" fmla="*/ 306457 w 1827420"/>
                  <a:gd name="connsiteY1" fmla="*/ 9561 h 3477032"/>
                  <a:gd name="connsiteX2" fmla="*/ 577119 w 1827420"/>
                  <a:gd name="connsiteY2" fmla="*/ 0 h 3477032"/>
                  <a:gd name="connsiteX3" fmla="*/ 839850 w 1827420"/>
                  <a:gd name="connsiteY3" fmla="*/ 71768 h 3477032"/>
                  <a:gd name="connsiteX4" fmla="*/ 1077975 w 1827420"/>
                  <a:gd name="connsiteY4" fmla="*/ 36696 h 3477032"/>
                  <a:gd name="connsiteX5" fmla="*/ 1348643 w 1827420"/>
                  <a:gd name="connsiteY5" fmla="*/ 7973 h 3477032"/>
                  <a:gd name="connsiteX6" fmla="*/ 1506594 w 1827420"/>
                  <a:gd name="connsiteY6" fmla="*/ 41459 h 3477032"/>
                  <a:gd name="connsiteX7" fmla="*/ 1806638 w 1827420"/>
                  <a:gd name="connsiteY7" fmla="*/ 341503 h 3477032"/>
                  <a:gd name="connsiteX8" fmla="*/ 1800288 w 1827420"/>
                  <a:gd name="connsiteY8" fmla="*/ 393376 h 3477032"/>
                  <a:gd name="connsiteX9" fmla="*/ 1800288 w 1827420"/>
                  <a:gd name="connsiteY9" fmla="*/ 1109846 h 3477032"/>
                  <a:gd name="connsiteX10" fmla="*/ 1800288 w 1827420"/>
                  <a:gd name="connsiteY10" fmla="*/ 1700397 h 3477032"/>
                  <a:gd name="connsiteX11" fmla="*/ 1805050 w 1827420"/>
                  <a:gd name="connsiteY11" fmla="*/ 2138546 h 3477032"/>
                  <a:gd name="connsiteX12" fmla="*/ 1805050 w 1827420"/>
                  <a:gd name="connsiteY12" fmla="*/ 2637022 h 3477032"/>
                  <a:gd name="connsiteX13" fmla="*/ 1806638 w 1827420"/>
                  <a:gd name="connsiteY13" fmla="*/ 3125865 h 3477032"/>
                  <a:gd name="connsiteX14" fmla="*/ 1506594 w 1827420"/>
                  <a:gd name="connsiteY14" fmla="*/ 3425909 h 3477032"/>
                  <a:gd name="connsiteX15" fmla="*/ 1250220 w 1827420"/>
                  <a:gd name="connsiteY15" fmla="*/ 3386927 h 3477032"/>
                  <a:gd name="connsiteX16" fmla="*/ 878744 w 1827420"/>
                  <a:gd name="connsiteY16" fmla="*/ 3426802 h 3477032"/>
                  <a:gd name="connsiteX17" fmla="*/ 714438 w 1827420"/>
                  <a:gd name="connsiteY17" fmla="*/ 3477032 h 3477032"/>
                  <a:gd name="connsiteX18" fmla="*/ 542988 w 1827420"/>
                  <a:gd name="connsiteY18" fmla="*/ 3431566 h 3477032"/>
                  <a:gd name="connsiteX19" fmla="*/ 306457 w 1827420"/>
                  <a:gd name="connsiteY19" fmla="*/ 3425909 h 3477032"/>
                  <a:gd name="connsiteX20" fmla="*/ 6413 w 1827420"/>
                  <a:gd name="connsiteY20" fmla="*/ 3125865 h 3477032"/>
                  <a:gd name="connsiteX21" fmla="*/ 4825 w 1827420"/>
                  <a:gd name="connsiteY21" fmla="*/ 2819584 h 3477032"/>
                  <a:gd name="connsiteX22" fmla="*/ 7207 w 1827420"/>
                  <a:gd name="connsiteY22" fmla="*/ 2495735 h 3477032"/>
                  <a:gd name="connsiteX23" fmla="*/ 2444 w 1827420"/>
                  <a:gd name="connsiteY23" fmla="*/ 2108313 h 3477032"/>
                  <a:gd name="connsiteX24" fmla="*/ 4825 w 1827420"/>
                  <a:gd name="connsiteY24" fmla="*/ 1757546 h 3477032"/>
                  <a:gd name="connsiteX25" fmla="*/ 4825 w 1827420"/>
                  <a:gd name="connsiteY25" fmla="*/ 1062222 h 3477032"/>
                  <a:gd name="connsiteX26" fmla="*/ 63 w 1827420"/>
                  <a:gd name="connsiteY26" fmla="*/ 738371 h 3477032"/>
                  <a:gd name="connsiteX27" fmla="*/ 6413 w 1827420"/>
                  <a:gd name="connsiteY27" fmla="*/ 341503 h 3477032"/>
                  <a:gd name="connsiteX0" fmla="*/ 6413 w 1827980"/>
                  <a:gd name="connsiteY0" fmla="*/ 341503 h 3477032"/>
                  <a:gd name="connsiteX1" fmla="*/ 306457 w 1827980"/>
                  <a:gd name="connsiteY1" fmla="*/ 9561 h 3477032"/>
                  <a:gd name="connsiteX2" fmla="*/ 577119 w 1827980"/>
                  <a:gd name="connsiteY2" fmla="*/ 0 h 3477032"/>
                  <a:gd name="connsiteX3" fmla="*/ 839850 w 1827980"/>
                  <a:gd name="connsiteY3" fmla="*/ 71768 h 3477032"/>
                  <a:gd name="connsiteX4" fmla="*/ 1077975 w 1827980"/>
                  <a:gd name="connsiteY4" fmla="*/ 36696 h 3477032"/>
                  <a:gd name="connsiteX5" fmla="*/ 1348643 w 1827980"/>
                  <a:gd name="connsiteY5" fmla="*/ 7973 h 3477032"/>
                  <a:gd name="connsiteX6" fmla="*/ 1506594 w 1827980"/>
                  <a:gd name="connsiteY6" fmla="*/ 41459 h 3477032"/>
                  <a:gd name="connsiteX7" fmla="*/ 1806638 w 1827980"/>
                  <a:gd name="connsiteY7" fmla="*/ 341503 h 3477032"/>
                  <a:gd name="connsiteX8" fmla="*/ 1802669 w 1827980"/>
                  <a:gd name="connsiteY8" fmla="*/ 520963 h 3477032"/>
                  <a:gd name="connsiteX9" fmla="*/ 1800288 w 1827980"/>
                  <a:gd name="connsiteY9" fmla="*/ 1109846 h 3477032"/>
                  <a:gd name="connsiteX10" fmla="*/ 1800288 w 1827980"/>
                  <a:gd name="connsiteY10" fmla="*/ 1700397 h 3477032"/>
                  <a:gd name="connsiteX11" fmla="*/ 1805050 w 1827980"/>
                  <a:gd name="connsiteY11" fmla="*/ 2138546 h 3477032"/>
                  <a:gd name="connsiteX12" fmla="*/ 1805050 w 1827980"/>
                  <a:gd name="connsiteY12" fmla="*/ 2637022 h 3477032"/>
                  <a:gd name="connsiteX13" fmla="*/ 1806638 w 1827980"/>
                  <a:gd name="connsiteY13" fmla="*/ 3125865 h 3477032"/>
                  <a:gd name="connsiteX14" fmla="*/ 1506594 w 1827980"/>
                  <a:gd name="connsiteY14" fmla="*/ 3425909 h 3477032"/>
                  <a:gd name="connsiteX15" fmla="*/ 1250220 w 1827980"/>
                  <a:gd name="connsiteY15" fmla="*/ 3386927 h 3477032"/>
                  <a:gd name="connsiteX16" fmla="*/ 878744 w 1827980"/>
                  <a:gd name="connsiteY16" fmla="*/ 3426802 h 3477032"/>
                  <a:gd name="connsiteX17" fmla="*/ 714438 w 1827980"/>
                  <a:gd name="connsiteY17" fmla="*/ 3477032 h 3477032"/>
                  <a:gd name="connsiteX18" fmla="*/ 542988 w 1827980"/>
                  <a:gd name="connsiteY18" fmla="*/ 3431566 h 3477032"/>
                  <a:gd name="connsiteX19" fmla="*/ 306457 w 1827980"/>
                  <a:gd name="connsiteY19" fmla="*/ 3425909 h 3477032"/>
                  <a:gd name="connsiteX20" fmla="*/ 6413 w 1827980"/>
                  <a:gd name="connsiteY20" fmla="*/ 3125865 h 3477032"/>
                  <a:gd name="connsiteX21" fmla="*/ 4825 w 1827980"/>
                  <a:gd name="connsiteY21" fmla="*/ 2819584 h 3477032"/>
                  <a:gd name="connsiteX22" fmla="*/ 7207 w 1827980"/>
                  <a:gd name="connsiteY22" fmla="*/ 2495735 h 3477032"/>
                  <a:gd name="connsiteX23" fmla="*/ 2444 w 1827980"/>
                  <a:gd name="connsiteY23" fmla="*/ 2108313 h 3477032"/>
                  <a:gd name="connsiteX24" fmla="*/ 4825 w 1827980"/>
                  <a:gd name="connsiteY24" fmla="*/ 1757546 h 3477032"/>
                  <a:gd name="connsiteX25" fmla="*/ 4825 w 1827980"/>
                  <a:gd name="connsiteY25" fmla="*/ 1062222 h 3477032"/>
                  <a:gd name="connsiteX26" fmla="*/ 63 w 1827980"/>
                  <a:gd name="connsiteY26" fmla="*/ 738371 h 3477032"/>
                  <a:gd name="connsiteX27" fmla="*/ 6413 w 1827980"/>
                  <a:gd name="connsiteY27" fmla="*/ 341503 h 3477032"/>
                  <a:gd name="connsiteX0" fmla="*/ 6413 w 1809416"/>
                  <a:gd name="connsiteY0" fmla="*/ 341503 h 3477032"/>
                  <a:gd name="connsiteX1" fmla="*/ 306457 w 1809416"/>
                  <a:gd name="connsiteY1" fmla="*/ 9561 h 3477032"/>
                  <a:gd name="connsiteX2" fmla="*/ 577119 w 1809416"/>
                  <a:gd name="connsiteY2" fmla="*/ 0 h 3477032"/>
                  <a:gd name="connsiteX3" fmla="*/ 839850 w 1809416"/>
                  <a:gd name="connsiteY3" fmla="*/ 71768 h 3477032"/>
                  <a:gd name="connsiteX4" fmla="*/ 1077975 w 1809416"/>
                  <a:gd name="connsiteY4" fmla="*/ 36696 h 3477032"/>
                  <a:gd name="connsiteX5" fmla="*/ 1348643 w 1809416"/>
                  <a:gd name="connsiteY5" fmla="*/ 7973 h 3477032"/>
                  <a:gd name="connsiteX6" fmla="*/ 1506594 w 1809416"/>
                  <a:gd name="connsiteY6" fmla="*/ 41459 h 3477032"/>
                  <a:gd name="connsiteX7" fmla="*/ 1778063 w 1809416"/>
                  <a:gd name="connsiteY7" fmla="*/ 245812 h 3477032"/>
                  <a:gd name="connsiteX8" fmla="*/ 1802669 w 1809416"/>
                  <a:gd name="connsiteY8" fmla="*/ 520963 h 3477032"/>
                  <a:gd name="connsiteX9" fmla="*/ 1800288 w 1809416"/>
                  <a:gd name="connsiteY9" fmla="*/ 1109846 h 3477032"/>
                  <a:gd name="connsiteX10" fmla="*/ 1800288 w 1809416"/>
                  <a:gd name="connsiteY10" fmla="*/ 1700397 h 3477032"/>
                  <a:gd name="connsiteX11" fmla="*/ 1805050 w 1809416"/>
                  <a:gd name="connsiteY11" fmla="*/ 2138546 h 3477032"/>
                  <a:gd name="connsiteX12" fmla="*/ 1805050 w 1809416"/>
                  <a:gd name="connsiteY12" fmla="*/ 2637022 h 3477032"/>
                  <a:gd name="connsiteX13" fmla="*/ 1806638 w 1809416"/>
                  <a:gd name="connsiteY13" fmla="*/ 3125865 h 3477032"/>
                  <a:gd name="connsiteX14" fmla="*/ 1506594 w 1809416"/>
                  <a:gd name="connsiteY14" fmla="*/ 3425909 h 3477032"/>
                  <a:gd name="connsiteX15" fmla="*/ 1250220 w 1809416"/>
                  <a:gd name="connsiteY15" fmla="*/ 3386927 h 3477032"/>
                  <a:gd name="connsiteX16" fmla="*/ 878744 w 1809416"/>
                  <a:gd name="connsiteY16" fmla="*/ 3426802 h 3477032"/>
                  <a:gd name="connsiteX17" fmla="*/ 714438 w 1809416"/>
                  <a:gd name="connsiteY17" fmla="*/ 3477032 h 3477032"/>
                  <a:gd name="connsiteX18" fmla="*/ 542988 w 1809416"/>
                  <a:gd name="connsiteY18" fmla="*/ 3431566 h 3477032"/>
                  <a:gd name="connsiteX19" fmla="*/ 306457 w 1809416"/>
                  <a:gd name="connsiteY19" fmla="*/ 3425909 h 3477032"/>
                  <a:gd name="connsiteX20" fmla="*/ 6413 w 1809416"/>
                  <a:gd name="connsiteY20" fmla="*/ 3125865 h 3477032"/>
                  <a:gd name="connsiteX21" fmla="*/ 4825 w 1809416"/>
                  <a:gd name="connsiteY21" fmla="*/ 2819584 h 3477032"/>
                  <a:gd name="connsiteX22" fmla="*/ 7207 w 1809416"/>
                  <a:gd name="connsiteY22" fmla="*/ 2495735 h 3477032"/>
                  <a:gd name="connsiteX23" fmla="*/ 2444 w 1809416"/>
                  <a:gd name="connsiteY23" fmla="*/ 2108313 h 3477032"/>
                  <a:gd name="connsiteX24" fmla="*/ 4825 w 1809416"/>
                  <a:gd name="connsiteY24" fmla="*/ 1757546 h 3477032"/>
                  <a:gd name="connsiteX25" fmla="*/ 4825 w 1809416"/>
                  <a:gd name="connsiteY25" fmla="*/ 1062222 h 3477032"/>
                  <a:gd name="connsiteX26" fmla="*/ 63 w 1809416"/>
                  <a:gd name="connsiteY26" fmla="*/ 738371 h 3477032"/>
                  <a:gd name="connsiteX27" fmla="*/ 6413 w 1809416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58698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10315" h="3477032">
                    <a:moveTo>
                      <a:pt x="6413" y="341503"/>
                    </a:moveTo>
                    <a:cubicBezTo>
                      <a:pt x="6413" y="175793"/>
                      <a:pt x="140747" y="9561"/>
                      <a:pt x="306457" y="9561"/>
                    </a:cubicBezTo>
                    <a:lnTo>
                      <a:pt x="577119" y="0"/>
                    </a:lnTo>
                    <a:lnTo>
                      <a:pt x="839850" y="71768"/>
                    </a:lnTo>
                    <a:lnTo>
                      <a:pt x="1077975" y="36696"/>
                    </a:lnTo>
                    <a:lnTo>
                      <a:pt x="1348643" y="7973"/>
                    </a:lnTo>
                    <a:lnTo>
                      <a:pt x="1506594" y="41459"/>
                    </a:lnTo>
                    <a:cubicBezTo>
                      <a:pt x="1672304" y="41459"/>
                      <a:pt x="1754250" y="72130"/>
                      <a:pt x="1778063" y="213916"/>
                    </a:cubicBezTo>
                    <a:cubicBezTo>
                      <a:pt x="1830187" y="324402"/>
                      <a:pt x="1803727" y="392906"/>
                      <a:pt x="1802669" y="520963"/>
                    </a:cubicBezTo>
                    <a:cubicBezTo>
                      <a:pt x="1801611" y="649020"/>
                      <a:pt x="1801082" y="888022"/>
                      <a:pt x="1800288" y="1109846"/>
                    </a:cubicBezTo>
                    <a:cubicBezTo>
                      <a:pt x="1799494" y="1331670"/>
                      <a:pt x="1799494" y="1528947"/>
                      <a:pt x="1800288" y="1700397"/>
                    </a:cubicBezTo>
                    <a:cubicBezTo>
                      <a:pt x="1800023" y="1999904"/>
                      <a:pt x="1804256" y="1982442"/>
                      <a:pt x="1805050" y="2138546"/>
                    </a:cubicBezTo>
                    <a:cubicBezTo>
                      <a:pt x="1805844" y="2294650"/>
                      <a:pt x="1804785" y="2472469"/>
                      <a:pt x="1805050" y="2637022"/>
                    </a:cubicBezTo>
                    <a:cubicBezTo>
                      <a:pt x="1805579" y="2799970"/>
                      <a:pt x="1806109" y="2962917"/>
                      <a:pt x="1806638" y="3125865"/>
                    </a:cubicBezTo>
                    <a:cubicBezTo>
                      <a:pt x="1806638" y="3291575"/>
                      <a:pt x="1672304" y="3425909"/>
                      <a:pt x="1506594" y="3425909"/>
                    </a:cubicBezTo>
                    <a:lnTo>
                      <a:pt x="1250220" y="3440088"/>
                    </a:lnTo>
                    <a:lnTo>
                      <a:pt x="878744" y="3458698"/>
                    </a:lnTo>
                    <a:lnTo>
                      <a:pt x="714438" y="3477032"/>
                    </a:lnTo>
                    <a:lnTo>
                      <a:pt x="542988" y="3431566"/>
                    </a:lnTo>
                    <a:lnTo>
                      <a:pt x="306457" y="3425909"/>
                    </a:lnTo>
                    <a:cubicBezTo>
                      <a:pt x="140747" y="3425909"/>
                      <a:pt x="6413" y="3291575"/>
                      <a:pt x="6413" y="3125865"/>
                    </a:cubicBezTo>
                    <a:cubicBezTo>
                      <a:pt x="-996" y="3005761"/>
                      <a:pt x="5883" y="2924606"/>
                      <a:pt x="4825" y="2819584"/>
                    </a:cubicBezTo>
                    <a:cubicBezTo>
                      <a:pt x="3767" y="2714562"/>
                      <a:pt x="7207" y="2611622"/>
                      <a:pt x="7207" y="2495735"/>
                    </a:cubicBezTo>
                    <a:cubicBezTo>
                      <a:pt x="6942" y="2328801"/>
                      <a:pt x="1650" y="2231344"/>
                      <a:pt x="2444" y="2108313"/>
                    </a:cubicBezTo>
                    <a:cubicBezTo>
                      <a:pt x="3238" y="1985282"/>
                      <a:pt x="4825" y="1934552"/>
                      <a:pt x="4825" y="1757546"/>
                    </a:cubicBezTo>
                    <a:cubicBezTo>
                      <a:pt x="4825" y="1580540"/>
                      <a:pt x="5619" y="1232084"/>
                      <a:pt x="4825" y="1062222"/>
                    </a:cubicBezTo>
                    <a:cubicBezTo>
                      <a:pt x="4031" y="892360"/>
                      <a:pt x="-202" y="858491"/>
                      <a:pt x="63" y="738371"/>
                    </a:cubicBezTo>
                    <a:cubicBezTo>
                      <a:pt x="328" y="618251"/>
                      <a:pt x="-1790" y="462418"/>
                      <a:pt x="6413" y="34150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bIns="36000" anchor="ctr" anchorCtr="0"/>
              <a:lstStyle/>
              <a:p>
                <a:pPr algn="ctr"/>
                <a:r>
                  <a:rPr lang="fr-BE" sz="800" b="1" smtClean="0">
                    <a:solidFill>
                      <a:schemeClr val="bg1">
                        <a:lumMod val="95000"/>
                      </a:schemeClr>
                    </a:solidFill>
                    <a:latin typeface="Segoe Print" panose="02000600000000000000" pitchFamily="2" charset="0"/>
                  </a:rPr>
                  <a:t>OTHERS</a:t>
                </a:r>
                <a:endParaRPr lang="fr-BE" sz="800" b="1">
                  <a:solidFill>
                    <a:schemeClr val="bg1">
                      <a:lumMod val="95000"/>
                    </a:schemeClr>
                  </a:solidFill>
                  <a:latin typeface="Segoe Print" panose="02000600000000000000" pitchFamily="2" charset="0"/>
                </a:endParaRPr>
              </a:p>
            </p:txBody>
          </p:sp>
        </p:grpSp>
        <p:sp>
          <p:nvSpPr>
            <p:cNvPr id="83" name="Cloud 82"/>
            <p:cNvSpPr/>
            <p:nvPr/>
          </p:nvSpPr>
          <p:spPr>
            <a:xfrm>
              <a:off x="-122376" y="2358689"/>
              <a:ext cx="2995519" cy="2997692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t" anchorCtr="0"/>
            <a:lstStyle/>
            <a:p>
              <a:pPr algn="ctr">
                <a:defRPr/>
              </a:pPr>
              <a:endParaRPr lang="en-GB" sz="800" b="1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4" name="Cloud 83"/>
            <p:cNvSpPr/>
            <p:nvPr/>
          </p:nvSpPr>
          <p:spPr>
            <a:xfrm rot="16514269">
              <a:off x="1076341" y="825707"/>
              <a:ext cx="1797051" cy="3275543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t" anchorCtr="0"/>
            <a:lstStyle/>
            <a:p>
              <a:pPr algn="ctr">
                <a:defRPr/>
              </a:pPr>
              <a:endParaRPr lang="en-GB" sz="800" b="1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  <a:p>
              <a:pPr algn="ctr">
                <a:defRPr/>
              </a:pPr>
              <a:endParaRPr lang="en-GB" sz="800" b="1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5" name="Cloud 84"/>
            <p:cNvSpPr/>
            <p:nvPr/>
          </p:nvSpPr>
          <p:spPr>
            <a:xfrm>
              <a:off x="131692" y="3533499"/>
              <a:ext cx="4197408" cy="2931804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t" anchorCtr="0"/>
            <a:lstStyle/>
            <a:p>
              <a:pPr algn="ctr">
                <a:defRPr/>
              </a:pPr>
              <a:endParaRPr lang="en-GB" sz="800" b="1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86" name="Cloud 85"/>
            <p:cNvSpPr/>
            <p:nvPr/>
          </p:nvSpPr>
          <p:spPr>
            <a:xfrm>
              <a:off x="2051720" y="2132856"/>
              <a:ext cx="2665368" cy="2997692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t" anchorCtr="0"/>
            <a:lstStyle/>
            <a:p>
              <a:pPr algn="ctr">
                <a:defRPr/>
              </a:pPr>
              <a:endParaRPr lang="en-GB" sz="800" b="1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28" name="Cloud 127"/>
            <p:cNvSpPr/>
            <p:nvPr/>
          </p:nvSpPr>
          <p:spPr>
            <a:xfrm>
              <a:off x="2263263" y="3469071"/>
              <a:ext cx="2668777" cy="2815190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t" anchorCtr="0"/>
            <a:lstStyle/>
            <a:p>
              <a:pPr algn="ctr">
                <a:defRPr/>
              </a:pPr>
              <a:endParaRPr lang="en-GB" sz="800" b="1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201" name="Cloud 200"/>
            <p:cNvSpPr/>
            <p:nvPr/>
          </p:nvSpPr>
          <p:spPr>
            <a:xfrm>
              <a:off x="959166" y="1571987"/>
              <a:ext cx="2620588" cy="2997692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anchor="t" anchorCtr="0"/>
            <a:lstStyle/>
            <a:p>
              <a:pPr algn="ctr">
                <a:defRPr/>
              </a:pPr>
              <a:endParaRPr lang="en-GB" sz="800" b="1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3" name="UNTRUSTED"/>
          <p:cNvSpPr/>
          <p:nvPr/>
        </p:nvSpPr>
        <p:spPr>
          <a:xfrm rot="21014322">
            <a:off x="886907" y="1463609"/>
            <a:ext cx="1410685" cy="362790"/>
          </a:xfrm>
          <a:prstGeom prst="roundRect">
            <a:avLst/>
          </a:prstGeom>
          <a:solidFill>
            <a:schemeClr val="tx1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400" b="1" smtClean="0">
                <a:solidFill>
                  <a:srgbClr val="FFFF00"/>
                </a:solidFill>
              </a:rPr>
              <a:t>UNTRUSTED</a:t>
            </a:r>
            <a:endParaRPr lang="en-GB" sz="1400" b="1">
              <a:solidFill>
                <a:srgbClr val="FFFF00"/>
              </a:solidFill>
            </a:endParaRPr>
          </a:p>
        </p:txBody>
      </p:sp>
      <p:grpSp>
        <p:nvGrpSpPr>
          <p:cNvPr id="5" name="INDIVIDUEN"/>
          <p:cNvGrpSpPr/>
          <p:nvPr/>
        </p:nvGrpSpPr>
        <p:grpSpPr>
          <a:xfrm>
            <a:off x="436486" y="2127640"/>
            <a:ext cx="3170174" cy="1018546"/>
            <a:chOff x="465722" y="2415671"/>
            <a:chExt cx="3170174" cy="1018546"/>
          </a:xfrm>
        </p:grpSpPr>
        <p:pic>
          <p:nvPicPr>
            <p:cNvPr id="99" name="User"/>
            <p:cNvPicPr>
              <a:picLocks noChangeAspect="1" noChangeArrowheads="1"/>
            </p:cNvPicPr>
            <p:nvPr/>
          </p:nvPicPr>
          <p:blipFill>
            <a:blip r:embed="rId2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722" y="3140968"/>
              <a:ext cx="217846" cy="293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1" name="User"/>
            <p:cNvPicPr>
              <a:picLocks noChangeAspect="1" noChangeArrowheads="1"/>
            </p:cNvPicPr>
            <p:nvPr/>
          </p:nvPicPr>
          <p:blipFill>
            <a:blip r:embed="rId2" cstate="screen">
              <a:grayscl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8050" y="2415671"/>
              <a:ext cx="217846" cy="293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0" name="Protected GOV's"/>
          <p:cNvGrpSpPr/>
          <p:nvPr/>
        </p:nvGrpSpPr>
        <p:grpSpPr>
          <a:xfrm>
            <a:off x="833524" y="2971726"/>
            <a:ext cx="2513214" cy="1632436"/>
            <a:chOff x="862760" y="3259757"/>
            <a:chExt cx="2513214" cy="1632436"/>
          </a:xfrm>
        </p:grpSpPr>
        <p:grpSp>
          <p:nvGrpSpPr>
            <p:cNvPr id="9" name="Individual protected GOV"/>
            <p:cNvGrpSpPr/>
            <p:nvPr/>
          </p:nvGrpSpPr>
          <p:grpSpPr>
            <a:xfrm>
              <a:off x="2277413" y="3259757"/>
              <a:ext cx="1098561" cy="929742"/>
              <a:chOff x="4295110" y="3878785"/>
              <a:chExt cx="1098561" cy="929742"/>
            </a:xfrm>
          </p:grpSpPr>
          <p:sp>
            <p:nvSpPr>
              <p:cNvPr id="105" name="VPDC - C  FOD"/>
              <p:cNvSpPr/>
              <p:nvPr/>
            </p:nvSpPr>
            <p:spPr>
              <a:xfrm rot="690229">
                <a:off x="4295110" y="3878785"/>
                <a:ext cx="1098561" cy="929742"/>
              </a:xfrm>
              <a:custGeom>
                <a:avLst/>
                <a:gdLst>
                  <a:gd name="connsiteX0" fmla="*/ 0 w 1800225"/>
                  <a:gd name="connsiteY0" fmla="*/ 300044 h 3384450"/>
                  <a:gd name="connsiteX1" fmla="*/ 300044 w 1800225"/>
                  <a:gd name="connsiteY1" fmla="*/ 0 h 3384450"/>
                  <a:gd name="connsiteX2" fmla="*/ 1500181 w 1800225"/>
                  <a:gd name="connsiteY2" fmla="*/ 0 h 3384450"/>
                  <a:gd name="connsiteX3" fmla="*/ 1800225 w 1800225"/>
                  <a:gd name="connsiteY3" fmla="*/ 300044 h 3384450"/>
                  <a:gd name="connsiteX4" fmla="*/ 1800225 w 1800225"/>
                  <a:gd name="connsiteY4" fmla="*/ 3084406 h 3384450"/>
                  <a:gd name="connsiteX5" fmla="*/ 1500181 w 1800225"/>
                  <a:gd name="connsiteY5" fmla="*/ 3384450 h 3384450"/>
                  <a:gd name="connsiteX6" fmla="*/ 300044 w 1800225"/>
                  <a:gd name="connsiteY6" fmla="*/ 3384450 h 3384450"/>
                  <a:gd name="connsiteX7" fmla="*/ 0 w 1800225"/>
                  <a:gd name="connsiteY7" fmla="*/ 3084406 h 3384450"/>
                  <a:gd name="connsiteX8" fmla="*/ 0 w 1800225"/>
                  <a:gd name="connsiteY8" fmla="*/ 300044 h 3384450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1500181 w 1800225"/>
                  <a:gd name="connsiteY3" fmla="*/ 1588 h 3386038"/>
                  <a:gd name="connsiteX4" fmla="*/ 1800225 w 1800225"/>
                  <a:gd name="connsiteY4" fmla="*/ 301632 h 3386038"/>
                  <a:gd name="connsiteX5" fmla="*/ 1800225 w 1800225"/>
                  <a:gd name="connsiteY5" fmla="*/ 3085994 h 3386038"/>
                  <a:gd name="connsiteX6" fmla="*/ 1500181 w 1800225"/>
                  <a:gd name="connsiteY6" fmla="*/ 3386038 h 3386038"/>
                  <a:gd name="connsiteX7" fmla="*/ 300044 w 1800225"/>
                  <a:gd name="connsiteY7" fmla="*/ 3386038 h 3386038"/>
                  <a:gd name="connsiteX8" fmla="*/ 0 w 1800225"/>
                  <a:gd name="connsiteY8" fmla="*/ 3085994 h 3386038"/>
                  <a:gd name="connsiteX9" fmla="*/ 0 w 1800225"/>
                  <a:gd name="connsiteY9" fmla="*/ 301632 h 3386038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833437 w 1800225"/>
                  <a:gd name="connsiteY3" fmla="*/ 0 h 3386038"/>
                  <a:gd name="connsiteX4" fmla="*/ 1500181 w 1800225"/>
                  <a:gd name="connsiteY4" fmla="*/ 1588 h 3386038"/>
                  <a:gd name="connsiteX5" fmla="*/ 1800225 w 1800225"/>
                  <a:gd name="connsiteY5" fmla="*/ 301632 h 3386038"/>
                  <a:gd name="connsiteX6" fmla="*/ 1800225 w 1800225"/>
                  <a:gd name="connsiteY6" fmla="*/ 3085994 h 3386038"/>
                  <a:gd name="connsiteX7" fmla="*/ 1500181 w 1800225"/>
                  <a:gd name="connsiteY7" fmla="*/ 3386038 h 3386038"/>
                  <a:gd name="connsiteX8" fmla="*/ 300044 w 1800225"/>
                  <a:gd name="connsiteY8" fmla="*/ 3386038 h 3386038"/>
                  <a:gd name="connsiteX9" fmla="*/ 0 w 1800225"/>
                  <a:gd name="connsiteY9" fmla="*/ 3085994 h 3386038"/>
                  <a:gd name="connsiteX10" fmla="*/ 0 w 1800225"/>
                  <a:gd name="connsiteY10" fmla="*/ 301632 h 3386038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500181 w 1800225"/>
                  <a:gd name="connsiteY5" fmla="*/ 4763 h 3389213"/>
                  <a:gd name="connsiteX6" fmla="*/ 1800225 w 1800225"/>
                  <a:gd name="connsiteY6" fmla="*/ 304807 h 3389213"/>
                  <a:gd name="connsiteX7" fmla="*/ 1800225 w 1800225"/>
                  <a:gd name="connsiteY7" fmla="*/ 3089169 h 3389213"/>
                  <a:gd name="connsiteX8" fmla="*/ 1500181 w 1800225"/>
                  <a:gd name="connsiteY8" fmla="*/ 3389213 h 3389213"/>
                  <a:gd name="connsiteX9" fmla="*/ 300044 w 1800225"/>
                  <a:gd name="connsiteY9" fmla="*/ 3389213 h 3389213"/>
                  <a:gd name="connsiteX10" fmla="*/ 0 w 1800225"/>
                  <a:gd name="connsiteY10" fmla="*/ 3089169 h 3389213"/>
                  <a:gd name="connsiteX11" fmla="*/ 0 w 1800225"/>
                  <a:gd name="connsiteY11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800225 w 1800225"/>
                  <a:gd name="connsiteY8" fmla="*/ 3089169 h 3389213"/>
                  <a:gd name="connsiteX9" fmla="*/ 1500181 w 1800225"/>
                  <a:gd name="connsiteY9" fmla="*/ 3389213 h 3389213"/>
                  <a:gd name="connsiteX10" fmla="*/ 300044 w 1800225"/>
                  <a:gd name="connsiteY10" fmla="*/ 3389213 h 3389213"/>
                  <a:gd name="connsiteX11" fmla="*/ 0 w 1800225"/>
                  <a:gd name="connsiteY11" fmla="*/ 3089169 h 3389213"/>
                  <a:gd name="connsiteX12" fmla="*/ 0 w 1800225"/>
                  <a:gd name="connsiteY12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798637 w 1800225"/>
                  <a:gd name="connsiteY8" fmla="*/ 2600326 h 3389213"/>
                  <a:gd name="connsiteX9" fmla="*/ 1800225 w 1800225"/>
                  <a:gd name="connsiteY9" fmla="*/ 3089169 h 3389213"/>
                  <a:gd name="connsiteX10" fmla="*/ 1500181 w 1800225"/>
                  <a:gd name="connsiteY10" fmla="*/ 3389213 h 3389213"/>
                  <a:gd name="connsiteX11" fmla="*/ 300044 w 1800225"/>
                  <a:gd name="connsiteY11" fmla="*/ 3389213 h 3389213"/>
                  <a:gd name="connsiteX12" fmla="*/ 0 w 1800225"/>
                  <a:gd name="connsiteY12" fmla="*/ 3089169 h 3389213"/>
                  <a:gd name="connsiteX13" fmla="*/ 0 w 1800225"/>
                  <a:gd name="connsiteY13" fmla="*/ 304807 h 3389213"/>
                  <a:gd name="connsiteX0" fmla="*/ 0 w 1820499"/>
                  <a:gd name="connsiteY0" fmla="*/ 304807 h 3389213"/>
                  <a:gd name="connsiteX1" fmla="*/ 300044 w 1820499"/>
                  <a:gd name="connsiteY1" fmla="*/ 4763 h 3389213"/>
                  <a:gd name="connsiteX2" fmla="*/ 592137 w 1820499"/>
                  <a:gd name="connsiteY2" fmla="*/ 3175 h 3389213"/>
                  <a:gd name="connsiteX3" fmla="*/ 833437 w 1820499"/>
                  <a:gd name="connsiteY3" fmla="*/ 3175 h 3389213"/>
                  <a:gd name="connsiteX4" fmla="*/ 1071562 w 1820499"/>
                  <a:gd name="connsiteY4" fmla="*/ 0 h 3389213"/>
                  <a:gd name="connsiteX5" fmla="*/ 1316037 w 1820499"/>
                  <a:gd name="connsiteY5" fmla="*/ 3176 h 3389213"/>
                  <a:gd name="connsiteX6" fmla="*/ 1500181 w 1820499"/>
                  <a:gd name="connsiteY6" fmla="*/ 4763 h 3389213"/>
                  <a:gd name="connsiteX7" fmla="*/ 1800225 w 1820499"/>
                  <a:gd name="connsiteY7" fmla="*/ 304807 h 3389213"/>
                  <a:gd name="connsiteX8" fmla="*/ 1793875 w 1820499"/>
                  <a:gd name="connsiteY8" fmla="*/ 1663701 h 3389213"/>
                  <a:gd name="connsiteX9" fmla="*/ 1798637 w 1820499"/>
                  <a:gd name="connsiteY9" fmla="*/ 2600326 h 3389213"/>
                  <a:gd name="connsiteX10" fmla="*/ 1800225 w 1820499"/>
                  <a:gd name="connsiteY10" fmla="*/ 3089169 h 3389213"/>
                  <a:gd name="connsiteX11" fmla="*/ 1500181 w 1820499"/>
                  <a:gd name="connsiteY11" fmla="*/ 3389213 h 3389213"/>
                  <a:gd name="connsiteX12" fmla="*/ 300044 w 1820499"/>
                  <a:gd name="connsiteY12" fmla="*/ 3389213 h 3389213"/>
                  <a:gd name="connsiteX13" fmla="*/ 0 w 1820499"/>
                  <a:gd name="connsiteY13" fmla="*/ 3089169 h 3389213"/>
                  <a:gd name="connsiteX14" fmla="*/ 0 w 1820499"/>
                  <a:gd name="connsiteY14" fmla="*/ 304807 h 3389213"/>
                  <a:gd name="connsiteX0" fmla="*/ 0 w 1800383"/>
                  <a:gd name="connsiteY0" fmla="*/ 304807 h 3389213"/>
                  <a:gd name="connsiteX1" fmla="*/ 300044 w 1800383"/>
                  <a:gd name="connsiteY1" fmla="*/ 4763 h 3389213"/>
                  <a:gd name="connsiteX2" fmla="*/ 592137 w 1800383"/>
                  <a:gd name="connsiteY2" fmla="*/ 3175 h 3389213"/>
                  <a:gd name="connsiteX3" fmla="*/ 833437 w 1800383"/>
                  <a:gd name="connsiteY3" fmla="*/ 3175 h 3389213"/>
                  <a:gd name="connsiteX4" fmla="*/ 1071562 w 1800383"/>
                  <a:gd name="connsiteY4" fmla="*/ 0 h 3389213"/>
                  <a:gd name="connsiteX5" fmla="*/ 1316037 w 1800383"/>
                  <a:gd name="connsiteY5" fmla="*/ 3176 h 3389213"/>
                  <a:gd name="connsiteX6" fmla="*/ 1500181 w 1800383"/>
                  <a:gd name="connsiteY6" fmla="*/ 4763 h 3389213"/>
                  <a:gd name="connsiteX7" fmla="*/ 1800225 w 1800383"/>
                  <a:gd name="connsiteY7" fmla="*/ 304807 h 3389213"/>
                  <a:gd name="connsiteX8" fmla="*/ 1793875 w 1800383"/>
                  <a:gd name="connsiteY8" fmla="*/ 1663701 h 3389213"/>
                  <a:gd name="connsiteX9" fmla="*/ 1798637 w 1800383"/>
                  <a:gd name="connsiteY9" fmla="*/ 2600326 h 3389213"/>
                  <a:gd name="connsiteX10" fmla="*/ 1800225 w 1800383"/>
                  <a:gd name="connsiteY10" fmla="*/ 3089169 h 3389213"/>
                  <a:gd name="connsiteX11" fmla="*/ 1500181 w 1800383"/>
                  <a:gd name="connsiteY11" fmla="*/ 3389213 h 3389213"/>
                  <a:gd name="connsiteX12" fmla="*/ 300044 w 1800383"/>
                  <a:gd name="connsiteY12" fmla="*/ 3389213 h 3389213"/>
                  <a:gd name="connsiteX13" fmla="*/ 0 w 1800383"/>
                  <a:gd name="connsiteY13" fmla="*/ 3089169 h 3389213"/>
                  <a:gd name="connsiteX14" fmla="*/ 0 w 1800383"/>
                  <a:gd name="connsiteY14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9785 w 1810168"/>
                  <a:gd name="connsiteY0" fmla="*/ 304807 h 3389213"/>
                  <a:gd name="connsiteX1" fmla="*/ 309829 w 1810168"/>
                  <a:gd name="connsiteY1" fmla="*/ 4763 h 3389213"/>
                  <a:gd name="connsiteX2" fmla="*/ 601922 w 1810168"/>
                  <a:gd name="connsiteY2" fmla="*/ 3175 h 3389213"/>
                  <a:gd name="connsiteX3" fmla="*/ 843222 w 1810168"/>
                  <a:gd name="connsiteY3" fmla="*/ 3175 h 3389213"/>
                  <a:gd name="connsiteX4" fmla="*/ 1081347 w 1810168"/>
                  <a:gd name="connsiteY4" fmla="*/ 0 h 3389213"/>
                  <a:gd name="connsiteX5" fmla="*/ 1325822 w 1810168"/>
                  <a:gd name="connsiteY5" fmla="*/ 3176 h 3389213"/>
                  <a:gd name="connsiteX6" fmla="*/ 1509966 w 1810168"/>
                  <a:gd name="connsiteY6" fmla="*/ 4763 h 3389213"/>
                  <a:gd name="connsiteX7" fmla="*/ 1810010 w 1810168"/>
                  <a:gd name="connsiteY7" fmla="*/ 304807 h 3389213"/>
                  <a:gd name="connsiteX8" fmla="*/ 1803660 w 1810168"/>
                  <a:gd name="connsiteY8" fmla="*/ 1663701 h 3389213"/>
                  <a:gd name="connsiteX9" fmla="*/ 1808422 w 1810168"/>
                  <a:gd name="connsiteY9" fmla="*/ 2600326 h 3389213"/>
                  <a:gd name="connsiteX10" fmla="*/ 1810010 w 1810168"/>
                  <a:gd name="connsiteY10" fmla="*/ 3089169 h 3389213"/>
                  <a:gd name="connsiteX11" fmla="*/ 1509966 w 1810168"/>
                  <a:gd name="connsiteY11" fmla="*/ 3389213 h 3389213"/>
                  <a:gd name="connsiteX12" fmla="*/ 309829 w 1810168"/>
                  <a:gd name="connsiteY12" fmla="*/ 3389213 h 3389213"/>
                  <a:gd name="connsiteX13" fmla="*/ 9785 w 1810168"/>
                  <a:gd name="connsiteY13" fmla="*/ 3089169 h 3389213"/>
                  <a:gd name="connsiteX14" fmla="*/ 3435 w 1810168"/>
                  <a:gd name="connsiteY14" fmla="*/ 2459039 h 3389213"/>
                  <a:gd name="connsiteX15" fmla="*/ 9785 w 1810168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22521 w 1822904"/>
                  <a:gd name="connsiteY0" fmla="*/ 304807 h 3389213"/>
                  <a:gd name="connsiteX1" fmla="*/ 322565 w 1822904"/>
                  <a:gd name="connsiteY1" fmla="*/ 4763 h 3389213"/>
                  <a:gd name="connsiteX2" fmla="*/ 614658 w 1822904"/>
                  <a:gd name="connsiteY2" fmla="*/ 3175 h 3389213"/>
                  <a:gd name="connsiteX3" fmla="*/ 855958 w 1822904"/>
                  <a:gd name="connsiteY3" fmla="*/ 3175 h 3389213"/>
                  <a:gd name="connsiteX4" fmla="*/ 1094083 w 1822904"/>
                  <a:gd name="connsiteY4" fmla="*/ 0 h 3389213"/>
                  <a:gd name="connsiteX5" fmla="*/ 1338558 w 1822904"/>
                  <a:gd name="connsiteY5" fmla="*/ 3176 h 3389213"/>
                  <a:gd name="connsiteX6" fmla="*/ 1522702 w 1822904"/>
                  <a:gd name="connsiteY6" fmla="*/ 4763 h 3389213"/>
                  <a:gd name="connsiteX7" fmla="*/ 1822746 w 1822904"/>
                  <a:gd name="connsiteY7" fmla="*/ 304807 h 3389213"/>
                  <a:gd name="connsiteX8" fmla="*/ 1816396 w 1822904"/>
                  <a:gd name="connsiteY8" fmla="*/ 1663701 h 3389213"/>
                  <a:gd name="connsiteX9" fmla="*/ 1821158 w 1822904"/>
                  <a:gd name="connsiteY9" fmla="*/ 2600326 h 3389213"/>
                  <a:gd name="connsiteX10" fmla="*/ 1822746 w 1822904"/>
                  <a:gd name="connsiteY10" fmla="*/ 3089169 h 3389213"/>
                  <a:gd name="connsiteX11" fmla="*/ 1522702 w 1822904"/>
                  <a:gd name="connsiteY11" fmla="*/ 3389213 h 3389213"/>
                  <a:gd name="connsiteX12" fmla="*/ 322565 w 1822904"/>
                  <a:gd name="connsiteY12" fmla="*/ 3389213 h 3389213"/>
                  <a:gd name="connsiteX13" fmla="*/ 22521 w 1822904"/>
                  <a:gd name="connsiteY13" fmla="*/ 3089169 h 3389213"/>
                  <a:gd name="connsiteX14" fmla="*/ 16171 w 1822904"/>
                  <a:gd name="connsiteY14" fmla="*/ 2459039 h 3389213"/>
                  <a:gd name="connsiteX15" fmla="*/ 20933 w 1822904"/>
                  <a:gd name="connsiteY15" fmla="*/ 1025526 h 3389213"/>
                  <a:gd name="connsiteX16" fmla="*/ 22521 w 1822904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306407 w 1806746"/>
                  <a:gd name="connsiteY12" fmla="*/ 3389213 h 3389213"/>
                  <a:gd name="connsiteX13" fmla="*/ 6363 w 1806746"/>
                  <a:gd name="connsiteY13" fmla="*/ 3089169 h 3389213"/>
                  <a:gd name="connsiteX14" fmla="*/ 13 w 1806746"/>
                  <a:gd name="connsiteY14" fmla="*/ 2459039 h 3389213"/>
                  <a:gd name="connsiteX15" fmla="*/ 4775 w 1806746"/>
                  <a:gd name="connsiteY15" fmla="*/ 1025526 h 3389213"/>
                  <a:gd name="connsiteX16" fmla="*/ 6363 w 1806746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542938 w 1806746"/>
                  <a:gd name="connsiteY12" fmla="*/ 3387726 h 3389213"/>
                  <a:gd name="connsiteX13" fmla="*/ 306407 w 1806746"/>
                  <a:gd name="connsiteY13" fmla="*/ 3389213 h 3389213"/>
                  <a:gd name="connsiteX14" fmla="*/ 6363 w 1806746"/>
                  <a:gd name="connsiteY14" fmla="*/ 3089169 h 3389213"/>
                  <a:gd name="connsiteX15" fmla="*/ 13 w 1806746"/>
                  <a:gd name="connsiteY15" fmla="*/ 2459039 h 3389213"/>
                  <a:gd name="connsiteX16" fmla="*/ 4775 w 1806746"/>
                  <a:gd name="connsiteY16" fmla="*/ 1025526 h 3389213"/>
                  <a:gd name="connsiteX17" fmla="*/ 6363 w 1806746"/>
                  <a:gd name="connsiteY17" fmla="*/ 304807 h 338921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6493"/>
                  <a:gd name="connsiteX1" fmla="*/ 306407 w 1806746"/>
                  <a:gd name="connsiteY1" fmla="*/ 4763 h 3396493"/>
                  <a:gd name="connsiteX2" fmla="*/ 598500 w 1806746"/>
                  <a:gd name="connsiteY2" fmla="*/ 3175 h 3396493"/>
                  <a:gd name="connsiteX3" fmla="*/ 839800 w 1806746"/>
                  <a:gd name="connsiteY3" fmla="*/ 3175 h 3396493"/>
                  <a:gd name="connsiteX4" fmla="*/ 1077925 w 1806746"/>
                  <a:gd name="connsiteY4" fmla="*/ 0 h 3396493"/>
                  <a:gd name="connsiteX5" fmla="*/ 1322400 w 1806746"/>
                  <a:gd name="connsiteY5" fmla="*/ 3176 h 3396493"/>
                  <a:gd name="connsiteX6" fmla="*/ 1506544 w 1806746"/>
                  <a:gd name="connsiteY6" fmla="*/ 4763 h 3396493"/>
                  <a:gd name="connsiteX7" fmla="*/ 1806588 w 1806746"/>
                  <a:gd name="connsiteY7" fmla="*/ 304807 h 3396493"/>
                  <a:gd name="connsiteX8" fmla="*/ 1800238 w 1806746"/>
                  <a:gd name="connsiteY8" fmla="*/ 1663701 h 3396493"/>
                  <a:gd name="connsiteX9" fmla="*/ 1805000 w 1806746"/>
                  <a:gd name="connsiteY9" fmla="*/ 2600326 h 3396493"/>
                  <a:gd name="connsiteX10" fmla="*/ 1806588 w 1806746"/>
                  <a:gd name="connsiteY10" fmla="*/ 3089169 h 3396493"/>
                  <a:gd name="connsiteX11" fmla="*/ 1506544 w 1806746"/>
                  <a:gd name="connsiteY11" fmla="*/ 3389213 h 3396493"/>
                  <a:gd name="connsiteX12" fmla="*/ 542938 w 1806746"/>
                  <a:gd name="connsiteY12" fmla="*/ 3394870 h 3396493"/>
                  <a:gd name="connsiteX13" fmla="*/ 306407 w 1806746"/>
                  <a:gd name="connsiteY13" fmla="*/ 3389213 h 3396493"/>
                  <a:gd name="connsiteX14" fmla="*/ 6363 w 1806746"/>
                  <a:gd name="connsiteY14" fmla="*/ 3089169 h 3396493"/>
                  <a:gd name="connsiteX15" fmla="*/ 13 w 1806746"/>
                  <a:gd name="connsiteY15" fmla="*/ 2459039 h 3396493"/>
                  <a:gd name="connsiteX16" fmla="*/ 4775 w 1806746"/>
                  <a:gd name="connsiteY16" fmla="*/ 1025526 h 3396493"/>
                  <a:gd name="connsiteX17" fmla="*/ 6363 w 1806746"/>
                  <a:gd name="connsiteY17" fmla="*/ 304807 h 339649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714388 w 1806746"/>
                  <a:gd name="connsiteY12" fmla="*/ 3392488 h 3394870"/>
                  <a:gd name="connsiteX13" fmla="*/ 542938 w 1806746"/>
                  <a:gd name="connsiteY13" fmla="*/ 3394870 h 3394870"/>
                  <a:gd name="connsiteX14" fmla="*/ 306407 w 1806746"/>
                  <a:gd name="connsiteY14" fmla="*/ 3389213 h 3394870"/>
                  <a:gd name="connsiteX15" fmla="*/ 6363 w 1806746"/>
                  <a:gd name="connsiteY15" fmla="*/ 3089169 h 3394870"/>
                  <a:gd name="connsiteX16" fmla="*/ 13 w 1806746"/>
                  <a:gd name="connsiteY16" fmla="*/ 2459039 h 3394870"/>
                  <a:gd name="connsiteX17" fmla="*/ 4775 w 1806746"/>
                  <a:gd name="connsiteY17" fmla="*/ 1025526 h 3394870"/>
                  <a:gd name="connsiteX18" fmla="*/ 6363 w 1806746"/>
                  <a:gd name="connsiteY18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714388 w 1806746"/>
                  <a:gd name="connsiteY13" fmla="*/ 3392488 h 3394870"/>
                  <a:gd name="connsiteX14" fmla="*/ 542938 w 1806746"/>
                  <a:gd name="connsiteY14" fmla="*/ 3394870 h 3394870"/>
                  <a:gd name="connsiteX15" fmla="*/ 306407 w 1806746"/>
                  <a:gd name="connsiteY15" fmla="*/ 3389213 h 3394870"/>
                  <a:gd name="connsiteX16" fmla="*/ 6363 w 1806746"/>
                  <a:gd name="connsiteY16" fmla="*/ 3089169 h 3394870"/>
                  <a:gd name="connsiteX17" fmla="*/ 13 w 1806746"/>
                  <a:gd name="connsiteY17" fmla="*/ 2459039 h 3394870"/>
                  <a:gd name="connsiteX18" fmla="*/ 4775 w 1806746"/>
                  <a:gd name="connsiteY18" fmla="*/ 1025526 h 3394870"/>
                  <a:gd name="connsiteX19" fmla="*/ 6363 w 1806746"/>
                  <a:gd name="connsiteY19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878694 w 1806746"/>
                  <a:gd name="connsiteY13" fmla="*/ 3390106 h 3394870"/>
                  <a:gd name="connsiteX14" fmla="*/ 714388 w 1806746"/>
                  <a:gd name="connsiteY14" fmla="*/ 3392488 h 3394870"/>
                  <a:gd name="connsiteX15" fmla="*/ 542938 w 1806746"/>
                  <a:gd name="connsiteY15" fmla="*/ 3394870 h 3394870"/>
                  <a:gd name="connsiteX16" fmla="*/ 306407 w 1806746"/>
                  <a:gd name="connsiteY16" fmla="*/ 3389213 h 3394870"/>
                  <a:gd name="connsiteX17" fmla="*/ 6363 w 1806746"/>
                  <a:gd name="connsiteY17" fmla="*/ 3089169 h 3394870"/>
                  <a:gd name="connsiteX18" fmla="*/ 13 w 1806746"/>
                  <a:gd name="connsiteY18" fmla="*/ 2459039 h 3394870"/>
                  <a:gd name="connsiteX19" fmla="*/ 4775 w 1806746"/>
                  <a:gd name="connsiteY19" fmla="*/ 1025526 h 3394870"/>
                  <a:gd name="connsiteX20" fmla="*/ 6363 w 1806746"/>
                  <a:gd name="connsiteY20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101850 h 3394870"/>
                  <a:gd name="connsiteX10" fmla="*/ 1805000 w 1806746"/>
                  <a:gd name="connsiteY10" fmla="*/ 2600326 h 3394870"/>
                  <a:gd name="connsiteX11" fmla="*/ 1806588 w 1806746"/>
                  <a:gd name="connsiteY11" fmla="*/ 3089169 h 3394870"/>
                  <a:gd name="connsiteX12" fmla="*/ 1506544 w 1806746"/>
                  <a:gd name="connsiteY12" fmla="*/ 3389213 h 3394870"/>
                  <a:gd name="connsiteX13" fmla="*/ 1240644 w 1806746"/>
                  <a:gd name="connsiteY13" fmla="*/ 3390106 h 3394870"/>
                  <a:gd name="connsiteX14" fmla="*/ 878694 w 1806746"/>
                  <a:gd name="connsiteY14" fmla="*/ 3390106 h 3394870"/>
                  <a:gd name="connsiteX15" fmla="*/ 714388 w 1806746"/>
                  <a:gd name="connsiteY15" fmla="*/ 3392488 h 3394870"/>
                  <a:gd name="connsiteX16" fmla="*/ 542938 w 1806746"/>
                  <a:gd name="connsiteY16" fmla="*/ 3394870 h 3394870"/>
                  <a:gd name="connsiteX17" fmla="*/ 306407 w 1806746"/>
                  <a:gd name="connsiteY17" fmla="*/ 3389213 h 3394870"/>
                  <a:gd name="connsiteX18" fmla="*/ 6363 w 1806746"/>
                  <a:gd name="connsiteY18" fmla="*/ 3089169 h 3394870"/>
                  <a:gd name="connsiteX19" fmla="*/ 13 w 1806746"/>
                  <a:gd name="connsiteY19" fmla="*/ 2459039 h 3394870"/>
                  <a:gd name="connsiteX20" fmla="*/ 4775 w 1806746"/>
                  <a:gd name="connsiteY20" fmla="*/ 1025526 h 3394870"/>
                  <a:gd name="connsiteX21" fmla="*/ 6363 w 1806746"/>
                  <a:gd name="connsiteY21" fmla="*/ 304807 h 3394870"/>
                  <a:gd name="connsiteX0" fmla="*/ 6363 w 1827019"/>
                  <a:gd name="connsiteY0" fmla="*/ 304807 h 3394870"/>
                  <a:gd name="connsiteX1" fmla="*/ 306407 w 1827019"/>
                  <a:gd name="connsiteY1" fmla="*/ 4763 h 3394870"/>
                  <a:gd name="connsiteX2" fmla="*/ 598500 w 1827019"/>
                  <a:gd name="connsiteY2" fmla="*/ 3175 h 3394870"/>
                  <a:gd name="connsiteX3" fmla="*/ 839800 w 1827019"/>
                  <a:gd name="connsiteY3" fmla="*/ 3175 h 3394870"/>
                  <a:gd name="connsiteX4" fmla="*/ 1077925 w 1827019"/>
                  <a:gd name="connsiteY4" fmla="*/ 0 h 3394870"/>
                  <a:gd name="connsiteX5" fmla="*/ 1322400 w 1827019"/>
                  <a:gd name="connsiteY5" fmla="*/ 3176 h 3394870"/>
                  <a:gd name="connsiteX6" fmla="*/ 1506544 w 1827019"/>
                  <a:gd name="connsiteY6" fmla="*/ 4763 h 3394870"/>
                  <a:gd name="connsiteX7" fmla="*/ 1806588 w 1827019"/>
                  <a:gd name="connsiteY7" fmla="*/ 304807 h 3394870"/>
                  <a:gd name="connsiteX8" fmla="*/ 1800238 w 1827019"/>
                  <a:gd name="connsiteY8" fmla="*/ 1073150 h 3394870"/>
                  <a:gd name="connsiteX9" fmla="*/ 1800238 w 1827019"/>
                  <a:gd name="connsiteY9" fmla="*/ 1663701 h 3394870"/>
                  <a:gd name="connsiteX10" fmla="*/ 1805000 w 1827019"/>
                  <a:gd name="connsiteY10" fmla="*/ 2101850 h 3394870"/>
                  <a:gd name="connsiteX11" fmla="*/ 1805000 w 1827019"/>
                  <a:gd name="connsiteY11" fmla="*/ 2600326 h 3394870"/>
                  <a:gd name="connsiteX12" fmla="*/ 1806588 w 1827019"/>
                  <a:gd name="connsiteY12" fmla="*/ 3089169 h 3394870"/>
                  <a:gd name="connsiteX13" fmla="*/ 1506544 w 1827019"/>
                  <a:gd name="connsiteY13" fmla="*/ 3389213 h 3394870"/>
                  <a:gd name="connsiteX14" fmla="*/ 1240644 w 1827019"/>
                  <a:gd name="connsiteY14" fmla="*/ 3390106 h 3394870"/>
                  <a:gd name="connsiteX15" fmla="*/ 878694 w 1827019"/>
                  <a:gd name="connsiteY15" fmla="*/ 3390106 h 3394870"/>
                  <a:gd name="connsiteX16" fmla="*/ 714388 w 1827019"/>
                  <a:gd name="connsiteY16" fmla="*/ 3392488 h 3394870"/>
                  <a:gd name="connsiteX17" fmla="*/ 542938 w 1827019"/>
                  <a:gd name="connsiteY17" fmla="*/ 3394870 h 3394870"/>
                  <a:gd name="connsiteX18" fmla="*/ 306407 w 1827019"/>
                  <a:gd name="connsiteY18" fmla="*/ 3389213 h 3394870"/>
                  <a:gd name="connsiteX19" fmla="*/ 6363 w 1827019"/>
                  <a:gd name="connsiteY19" fmla="*/ 3089169 h 3394870"/>
                  <a:gd name="connsiteX20" fmla="*/ 13 w 1827019"/>
                  <a:gd name="connsiteY20" fmla="*/ 2459039 h 3394870"/>
                  <a:gd name="connsiteX21" fmla="*/ 4775 w 1827019"/>
                  <a:gd name="connsiteY21" fmla="*/ 1025526 h 3394870"/>
                  <a:gd name="connsiteX22" fmla="*/ 6363 w 1827019"/>
                  <a:gd name="connsiteY22" fmla="*/ 304807 h 3394870"/>
                  <a:gd name="connsiteX0" fmla="*/ 6363 w 1806588"/>
                  <a:gd name="connsiteY0" fmla="*/ 304807 h 3394870"/>
                  <a:gd name="connsiteX1" fmla="*/ 306407 w 1806588"/>
                  <a:gd name="connsiteY1" fmla="*/ 4763 h 3394870"/>
                  <a:gd name="connsiteX2" fmla="*/ 598500 w 1806588"/>
                  <a:gd name="connsiteY2" fmla="*/ 3175 h 3394870"/>
                  <a:gd name="connsiteX3" fmla="*/ 839800 w 1806588"/>
                  <a:gd name="connsiteY3" fmla="*/ 3175 h 3394870"/>
                  <a:gd name="connsiteX4" fmla="*/ 1077925 w 1806588"/>
                  <a:gd name="connsiteY4" fmla="*/ 0 h 3394870"/>
                  <a:gd name="connsiteX5" fmla="*/ 1322400 w 1806588"/>
                  <a:gd name="connsiteY5" fmla="*/ 3176 h 3394870"/>
                  <a:gd name="connsiteX6" fmla="*/ 1506544 w 1806588"/>
                  <a:gd name="connsiteY6" fmla="*/ 4763 h 3394870"/>
                  <a:gd name="connsiteX7" fmla="*/ 1806588 w 1806588"/>
                  <a:gd name="connsiteY7" fmla="*/ 304807 h 3394870"/>
                  <a:gd name="connsiteX8" fmla="*/ 1800238 w 1806588"/>
                  <a:gd name="connsiteY8" fmla="*/ 1073150 h 3394870"/>
                  <a:gd name="connsiteX9" fmla="*/ 1800238 w 1806588"/>
                  <a:gd name="connsiteY9" fmla="*/ 1663701 h 3394870"/>
                  <a:gd name="connsiteX10" fmla="*/ 1805000 w 1806588"/>
                  <a:gd name="connsiteY10" fmla="*/ 2101850 h 3394870"/>
                  <a:gd name="connsiteX11" fmla="*/ 1805000 w 1806588"/>
                  <a:gd name="connsiteY11" fmla="*/ 2600326 h 3394870"/>
                  <a:gd name="connsiteX12" fmla="*/ 1806588 w 1806588"/>
                  <a:gd name="connsiteY12" fmla="*/ 3089169 h 3394870"/>
                  <a:gd name="connsiteX13" fmla="*/ 1506544 w 1806588"/>
                  <a:gd name="connsiteY13" fmla="*/ 3389213 h 3394870"/>
                  <a:gd name="connsiteX14" fmla="*/ 1240644 w 1806588"/>
                  <a:gd name="connsiteY14" fmla="*/ 3390106 h 3394870"/>
                  <a:gd name="connsiteX15" fmla="*/ 878694 w 1806588"/>
                  <a:gd name="connsiteY15" fmla="*/ 3390106 h 3394870"/>
                  <a:gd name="connsiteX16" fmla="*/ 714388 w 1806588"/>
                  <a:gd name="connsiteY16" fmla="*/ 3392488 h 3394870"/>
                  <a:gd name="connsiteX17" fmla="*/ 542938 w 1806588"/>
                  <a:gd name="connsiteY17" fmla="*/ 3394870 h 3394870"/>
                  <a:gd name="connsiteX18" fmla="*/ 306407 w 1806588"/>
                  <a:gd name="connsiteY18" fmla="*/ 3389213 h 3394870"/>
                  <a:gd name="connsiteX19" fmla="*/ 6363 w 1806588"/>
                  <a:gd name="connsiteY19" fmla="*/ 3089169 h 3394870"/>
                  <a:gd name="connsiteX20" fmla="*/ 13 w 1806588"/>
                  <a:gd name="connsiteY20" fmla="*/ 2459039 h 3394870"/>
                  <a:gd name="connsiteX21" fmla="*/ 4775 w 1806588"/>
                  <a:gd name="connsiteY21" fmla="*/ 1025526 h 3394870"/>
                  <a:gd name="connsiteX22" fmla="*/ 6363 w 1806588"/>
                  <a:gd name="connsiteY22" fmla="*/ 304807 h 3394870"/>
                  <a:gd name="connsiteX0" fmla="*/ 6362 w 1806587"/>
                  <a:gd name="connsiteY0" fmla="*/ 304807 h 3394870"/>
                  <a:gd name="connsiteX1" fmla="*/ 306406 w 1806587"/>
                  <a:gd name="connsiteY1" fmla="*/ 4763 h 3394870"/>
                  <a:gd name="connsiteX2" fmla="*/ 598499 w 1806587"/>
                  <a:gd name="connsiteY2" fmla="*/ 3175 h 3394870"/>
                  <a:gd name="connsiteX3" fmla="*/ 839799 w 1806587"/>
                  <a:gd name="connsiteY3" fmla="*/ 3175 h 3394870"/>
                  <a:gd name="connsiteX4" fmla="*/ 1077924 w 1806587"/>
                  <a:gd name="connsiteY4" fmla="*/ 0 h 3394870"/>
                  <a:gd name="connsiteX5" fmla="*/ 1322399 w 1806587"/>
                  <a:gd name="connsiteY5" fmla="*/ 3176 h 3394870"/>
                  <a:gd name="connsiteX6" fmla="*/ 1506543 w 1806587"/>
                  <a:gd name="connsiteY6" fmla="*/ 4763 h 3394870"/>
                  <a:gd name="connsiteX7" fmla="*/ 1806587 w 1806587"/>
                  <a:gd name="connsiteY7" fmla="*/ 304807 h 3394870"/>
                  <a:gd name="connsiteX8" fmla="*/ 1800237 w 1806587"/>
                  <a:gd name="connsiteY8" fmla="*/ 1073150 h 3394870"/>
                  <a:gd name="connsiteX9" fmla="*/ 1800237 w 1806587"/>
                  <a:gd name="connsiteY9" fmla="*/ 1663701 h 3394870"/>
                  <a:gd name="connsiteX10" fmla="*/ 1804999 w 1806587"/>
                  <a:gd name="connsiteY10" fmla="*/ 2101850 h 3394870"/>
                  <a:gd name="connsiteX11" fmla="*/ 1804999 w 1806587"/>
                  <a:gd name="connsiteY11" fmla="*/ 2600326 h 3394870"/>
                  <a:gd name="connsiteX12" fmla="*/ 1806587 w 1806587"/>
                  <a:gd name="connsiteY12" fmla="*/ 3089169 h 3394870"/>
                  <a:gd name="connsiteX13" fmla="*/ 1506543 w 1806587"/>
                  <a:gd name="connsiteY13" fmla="*/ 3389213 h 3394870"/>
                  <a:gd name="connsiteX14" fmla="*/ 1240643 w 1806587"/>
                  <a:gd name="connsiteY14" fmla="*/ 3390106 h 3394870"/>
                  <a:gd name="connsiteX15" fmla="*/ 878693 w 1806587"/>
                  <a:gd name="connsiteY15" fmla="*/ 3390106 h 3394870"/>
                  <a:gd name="connsiteX16" fmla="*/ 714387 w 1806587"/>
                  <a:gd name="connsiteY16" fmla="*/ 3392488 h 3394870"/>
                  <a:gd name="connsiteX17" fmla="*/ 542937 w 1806587"/>
                  <a:gd name="connsiteY17" fmla="*/ 3394870 h 3394870"/>
                  <a:gd name="connsiteX18" fmla="*/ 306406 w 1806587"/>
                  <a:gd name="connsiteY18" fmla="*/ 3389213 h 3394870"/>
                  <a:gd name="connsiteX19" fmla="*/ 6362 w 1806587"/>
                  <a:gd name="connsiteY19" fmla="*/ 3089169 h 3394870"/>
                  <a:gd name="connsiteX20" fmla="*/ 12 w 1806587"/>
                  <a:gd name="connsiteY20" fmla="*/ 2459039 h 3394870"/>
                  <a:gd name="connsiteX21" fmla="*/ 4774 w 1806587"/>
                  <a:gd name="connsiteY21" fmla="*/ 1720850 h 3394870"/>
                  <a:gd name="connsiteX22" fmla="*/ 4774 w 1806587"/>
                  <a:gd name="connsiteY22" fmla="*/ 1025526 h 3394870"/>
                  <a:gd name="connsiteX23" fmla="*/ 6362 w 1806587"/>
                  <a:gd name="connsiteY23" fmla="*/ 304807 h 3394870"/>
                  <a:gd name="connsiteX0" fmla="*/ 24401 w 1824626"/>
                  <a:gd name="connsiteY0" fmla="*/ 304807 h 3394870"/>
                  <a:gd name="connsiteX1" fmla="*/ 324445 w 1824626"/>
                  <a:gd name="connsiteY1" fmla="*/ 4763 h 3394870"/>
                  <a:gd name="connsiteX2" fmla="*/ 616538 w 1824626"/>
                  <a:gd name="connsiteY2" fmla="*/ 3175 h 3394870"/>
                  <a:gd name="connsiteX3" fmla="*/ 857838 w 1824626"/>
                  <a:gd name="connsiteY3" fmla="*/ 3175 h 3394870"/>
                  <a:gd name="connsiteX4" fmla="*/ 1095963 w 1824626"/>
                  <a:gd name="connsiteY4" fmla="*/ 0 h 3394870"/>
                  <a:gd name="connsiteX5" fmla="*/ 1340438 w 1824626"/>
                  <a:gd name="connsiteY5" fmla="*/ 3176 h 3394870"/>
                  <a:gd name="connsiteX6" fmla="*/ 1524582 w 1824626"/>
                  <a:gd name="connsiteY6" fmla="*/ 4763 h 3394870"/>
                  <a:gd name="connsiteX7" fmla="*/ 1824626 w 1824626"/>
                  <a:gd name="connsiteY7" fmla="*/ 304807 h 3394870"/>
                  <a:gd name="connsiteX8" fmla="*/ 1818276 w 1824626"/>
                  <a:gd name="connsiteY8" fmla="*/ 1073150 h 3394870"/>
                  <a:gd name="connsiteX9" fmla="*/ 1818276 w 1824626"/>
                  <a:gd name="connsiteY9" fmla="*/ 1663701 h 3394870"/>
                  <a:gd name="connsiteX10" fmla="*/ 1823038 w 1824626"/>
                  <a:gd name="connsiteY10" fmla="*/ 2101850 h 3394870"/>
                  <a:gd name="connsiteX11" fmla="*/ 1823038 w 1824626"/>
                  <a:gd name="connsiteY11" fmla="*/ 2600326 h 3394870"/>
                  <a:gd name="connsiteX12" fmla="*/ 1824626 w 1824626"/>
                  <a:gd name="connsiteY12" fmla="*/ 3089169 h 3394870"/>
                  <a:gd name="connsiteX13" fmla="*/ 1524582 w 1824626"/>
                  <a:gd name="connsiteY13" fmla="*/ 3389213 h 3394870"/>
                  <a:gd name="connsiteX14" fmla="*/ 1258682 w 1824626"/>
                  <a:gd name="connsiteY14" fmla="*/ 3390106 h 3394870"/>
                  <a:gd name="connsiteX15" fmla="*/ 896732 w 1824626"/>
                  <a:gd name="connsiteY15" fmla="*/ 3390106 h 3394870"/>
                  <a:gd name="connsiteX16" fmla="*/ 732426 w 1824626"/>
                  <a:gd name="connsiteY16" fmla="*/ 3392488 h 3394870"/>
                  <a:gd name="connsiteX17" fmla="*/ 560976 w 1824626"/>
                  <a:gd name="connsiteY17" fmla="*/ 3394870 h 3394870"/>
                  <a:gd name="connsiteX18" fmla="*/ 324445 w 1824626"/>
                  <a:gd name="connsiteY18" fmla="*/ 3389213 h 3394870"/>
                  <a:gd name="connsiteX19" fmla="*/ 24401 w 1824626"/>
                  <a:gd name="connsiteY19" fmla="*/ 3089169 h 3394870"/>
                  <a:gd name="connsiteX20" fmla="*/ 18051 w 1824626"/>
                  <a:gd name="connsiteY20" fmla="*/ 2459039 h 3394870"/>
                  <a:gd name="connsiteX21" fmla="*/ 22813 w 1824626"/>
                  <a:gd name="connsiteY21" fmla="*/ 1720850 h 3394870"/>
                  <a:gd name="connsiteX22" fmla="*/ 22813 w 1824626"/>
                  <a:gd name="connsiteY22" fmla="*/ 1025526 h 3394870"/>
                  <a:gd name="connsiteX23" fmla="*/ 18051 w 1824626"/>
                  <a:gd name="connsiteY23" fmla="*/ 701675 h 3394870"/>
                  <a:gd name="connsiteX24" fmla="*/ 24401 w 1824626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1720850 h 3394870"/>
                  <a:gd name="connsiteX22" fmla="*/ 4825 w 1806638"/>
                  <a:gd name="connsiteY22" fmla="*/ 1025526 h 3394870"/>
                  <a:gd name="connsiteX23" fmla="*/ 63 w 1806638"/>
                  <a:gd name="connsiteY23" fmla="*/ 701675 h 3394870"/>
                  <a:gd name="connsiteX24" fmla="*/ 6413 w 1806638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2087563 h 3394870"/>
                  <a:gd name="connsiteX22" fmla="*/ 4825 w 1806638"/>
                  <a:gd name="connsiteY22" fmla="*/ 1720850 h 3394870"/>
                  <a:gd name="connsiteX23" fmla="*/ 4825 w 1806638"/>
                  <a:gd name="connsiteY23" fmla="*/ 1025526 h 3394870"/>
                  <a:gd name="connsiteX24" fmla="*/ 63 w 1806638"/>
                  <a:gd name="connsiteY24" fmla="*/ 701675 h 3394870"/>
                  <a:gd name="connsiteX25" fmla="*/ 6413 w 1806638"/>
                  <a:gd name="connsiteY25" fmla="*/ 304807 h 3394870"/>
                  <a:gd name="connsiteX0" fmla="*/ 22521 w 1822746"/>
                  <a:gd name="connsiteY0" fmla="*/ 304807 h 3394870"/>
                  <a:gd name="connsiteX1" fmla="*/ 322565 w 1822746"/>
                  <a:gd name="connsiteY1" fmla="*/ 4763 h 3394870"/>
                  <a:gd name="connsiteX2" fmla="*/ 614658 w 1822746"/>
                  <a:gd name="connsiteY2" fmla="*/ 3175 h 3394870"/>
                  <a:gd name="connsiteX3" fmla="*/ 855958 w 1822746"/>
                  <a:gd name="connsiteY3" fmla="*/ 3175 h 3394870"/>
                  <a:gd name="connsiteX4" fmla="*/ 1094083 w 1822746"/>
                  <a:gd name="connsiteY4" fmla="*/ 0 h 3394870"/>
                  <a:gd name="connsiteX5" fmla="*/ 1338558 w 1822746"/>
                  <a:gd name="connsiteY5" fmla="*/ 3176 h 3394870"/>
                  <a:gd name="connsiteX6" fmla="*/ 1522702 w 1822746"/>
                  <a:gd name="connsiteY6" fmla="*/ 4763 h 3394870"/>
                  <a:gd name="connsiteX7" fmla="*/ 1822746 w 1822746"/>
                  <a:gd name="connsiteY7" fmla="*/ 304807 h 3394870"/>
                  <a:gd name="connsiteX8" fmla="*/ 1816396 w 1822746"/>
                  <a:gd name="connsiteY8" fmla="*/ 1073150 h 3394870"/>
                  <a:gd name="connsiteX9" fmla="*/ 1816396 w 1822746"/>
                  <a:gd name="connsiteY9" fmla="*/ 1663701 h 3394870"/>
                  <a:gd name="connsiteX10" fmla="*/ 1821158 w 1822746"/>
                  <a:gd name="connsiteY10" fmla="*/ 2101850 h 3394870"/>
                  <a:gd name="connsiteX11" fmla="*/ 1821158 w 1822746"/>
                  <a:gd name="connsiteY11" fmla="*/ 2600326 h 3394870"/>
                  <a:gd name="connsiteX12" fmla="*/ 1822746 w 1822746"/>
                  <a:gd name="connsiteY12" fmla="*/ 3089169 h 3394870"/>
                  <a:gd name="connsiteX13" fmla="*/ 1522702 w 1822746"/>
                  <a:gd name="connsiteY13" fmla="*/ 3389213 h 3394870"/>
                  <a:gd name="connsiteX14" fmla="*/ 1256802 w 1822746"/>
                  <a:gd name="connsiteY14" fmla="*/ 3390106 h 3394870"/>
                  <a:gd name="connsiteX15" fmla="*/ 894852 w 1822746"/>
                  <a:gd name="connsiteY15" fmla="*/ 3390106 h 3394870"/>
                  <a:gd name="connsiteX16" fmla="*/ 730546 w 1822746"/>
                  <a:gd name="connsiteY16" fmla="*/ 3392488 h 3394870"/>
                  <a:gd name="connsiteX17" fmla="*/ 559096 w 1822746"/>
                  <a:gd name="connsiteY17" fmla="*/ 3394870 h 3394870"/>
                  <a:gd name="connsiteX18" fmla="*/ 322565 w 1822746"/>
                  <a:gd name="connsiteY18" fmla="*/ 3389213 h 3394870"/>
                  <a:gd name="connsiteX19" fmla="*/ 22521 w 1822746"/>
                  <a:gd name="connsiteY19" fmla="*/ 3089169 h 3394870"/>
                  <a:gd name="connsiteX20" fmla="*/ 20933 w 1822746"/>
                  <a:gd name="connsiteY20" fmla="*/ 2782888 h 3394870"/>
                  <a:gd name="connsiteX21" fmla="*/ 16171 w 1822746"/>
                  <a:gd name="connsiteY21" fmla="*/ 2459039 h 3394870"/>
                  <a:gd name="connsiteX22" fmla="*/ 20933 w 1822746"/>
                  <a:gd name="connsiteY22" fmla="*/ 2087563 h 3394870"/>
                  <a:gd name="connsiteX23" fmla="*/ 20933 w 1822746"/>
                  <a:gd name="connsiteY23" fmla="*/ 1720850 h 3394870"/>
                  <a:gd name="connsiteX24" fmla="*/ 20933 w 1822746"/>
                  <a:gd name="connsiteY24" fmla="*/ 1025526 h 3394870"/>
                  <a:gd name="connsiteX25" fmla="*/ 16171 w 1822746"/>
                  <a:gd name="connsiteY25" fmla="*/ 701675 h 3394870"/>
                  <a:gd name="connsiteX26" fmla="*/ 22521 w 1822746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63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147700 w 1806638"/>
                  <a:gd name="connsiteY22" fmla="*/ 2087564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5072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41503 h 3431566"/>
                  <a:gd name="connsiteX1" fmla="*/ 306457 w 1806638"/>
                  <a:gd name="connsiteY1" fmla="*/ 41459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48643 w 1806638"/>
                  <a:gd name="connsiteY5" fmla="*/ 7973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0694 w 1806638"/>
                  <a:gd name="connsiteY14" fmla="*/ 3426802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7838 w 1806638"/>
                  <a:gd name="connsiteY14" fmla="*/ 334705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50220 w 1806638"/>
                  <a:gd name="connsiteY14" fmla="*/ 338692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25901"/>
                  <a:gd name="connsiteY0" fmla="*/ 341503 h 3477032"/>
                  <a:gd name="connsiteX1" fmla="*/ 306457 w 1825901"/>
                  <a:gd name="connsiteY1" fmla="*/ 9561 h 3477032"/>
                  <a:gd name="connsiteX2" fmla="*/ 577119 w 1825901"/>
                  <a:gd name="connsiteY2" fmla="*/ 0 h 3477032"/>
                  <a:gd name="connsiteX3" fmla="*/ 839850 w 1825901"/>
                  <a:gd name="connsiteY3" fmla="*/ 71768 h 3477032"/>
                  <a:gd name="connsiteX4" fmla="*/ 1077975 w 1825901"/>
                  <a:gd name="connsiteY4" fmla="*/ 36696 h 3477032"/>
                  <a:gd name="connsiteX5" fmla="*/ 1348643 w 1825901"/>
                  <a:gd name="connsiteY5" fmla="*/ 7973 h 3477032"/>
                  <a:gd name="connsiteX6" fmla="*/ 1506594 w 1825901"/>
                  <a:gd name="connsiteY6" fmla="*/ 41459 h 3477032"/>
                  <a:gd name="connsiteX7" fmla="*/ 1806638 w 1825901"/>
                  <a:gd name="connsiteY7" fmla="*/ 341503 h 3477032"/>
                  <a:gd name="connsiteX8" fmla="*/ 1793144 w 1825901"/>
                  <a:gd name="connsiteY8" fmla="*/ 369455 h 3477032"/>
                  <a:gd name="connsiteX9" fmla="*/ 1800288 w 1825901"/>
                  <a:gd name="connsiteY9" fmla="*/ 1109846 h 3477032"/>
                  <a:gd name="connsiteX10" fmla="*/ 1800288 w 1825901"/>
                  <a:gd name="connsiteY10" fmla="*/ 1700397 h 3477032"/>
                  <a:gd name="connsiteX11" fmla="*/ 1805050 w 1825901"/>
                  <a:gd name="connsiteY11" fmla="*/ 2138546 h 3477032"/>
                  <a:gd name="connsiteX12" fmla="*/ 1805050 w 1825901"/>
                  <a:gd name="connsiteY12" fmla="*/ 2637022 h 3477032"/>
                  <a:gd name="connsiteX13" fmla="*/ 1806638 w 1825901"/>
                  <a:gd name="connsiteY13" fmla="*/ 3125865 h 3477032"/>
                  <a:gd name="connsiteX14" fmla="*/ 1506594 w 1825901"/>
                  <a:gd name="connsiteY14" fmla="*/ 3425909 h 3477032"/>
                  <a:gd name="connsiteX15" fmla="*/ 1250220 w 1825901"/>
                  <a:gd name="connsiteY15" fmla="*/ 3386927 h 3477032"/>
                  <a:gd name="connsiteX16" fmla="*/ 878744 w 1825901"/>
                  <a:gd name="connsiteY16" fmla="*/ 3426802 h 3477032"/>
                  <a:gd name="connsiteX17" fmla="*/ 714438 w 1825901"/>
                  <a:gd name="connsiteY17" fmla="*/ 3477032 h 3477032"/>
                  <a:gd name="connsiteX18" fmla="*/ 542988 w 1825901"/>
                  <a:gd name="connsiteY18" fmla="*/ 3431566 h 3477032"/>
                  <a:gd name="connsiteX19" fmla="*/ 306457 w 1825901"/>
                  <a:gd name="connsiteY19" fmla="*/ 3425909 h 3477032"/>
                  <a:gd name="connsiteX20" fmla="*/ 6413 w 1825901"/>
                  <a:gd name="connsiteY20" fmla="*/ 3125865 h 3477032"/>
                  <a:gd name="connsiteX21" fmla="*/ 4825 w 1825901"/>
                  <a:gd name="connsiteY21" fmla="*/ 2819584 h 3477032"/>
                  <a:gd name="connsiteX22" fmla="*/ 7207 w 1825901"/>
                  <a:gd name="connsiteY22" fmla="*/ 2495735 h 3477032"/>
                  <a:gd name="connsiteX23" fmla="*/ 2444 w 1825901"/>
                  <a:gd name="connsiteY23" fmla="*/ 2108313 h 3477032"/>
                  <a:gd name="connsiteX24" fmla="*/ 4825 w 1825901"/>
                  <a:gd name="connsiteY24" fmla="*/ 1757546 h 3477032"/>
                  <a:gd name="connsiteX25" fmla="*/ 4825 w 1825901"/>
                  <a:gd name="connsiteY25" fmla="*/ 1062222 h 3477032"/>
                  <a:gd name="connsiteX26" fmla="*/ 63 w 1825901"/>
                  <a:gd name="connsiteY26" fmla="*/ 738371 h 3477032"/>
                  <a:gd name="connsiteX27" fmla="*/ 6413 w 1825901"/>
                  <a:gd name="connsiteY27" fmla="*/ 341503 h 3477032"/>
                  <a:gd name="connsiteX0" fmla="*/ 6413 w 1827420"/>
                  <a:gd name="connsiteY0" fmla="*/ 341503 h 3477032"/>
                  <a:gd name="connsiteX1" fmla="*/ 306457 w 1827420"/>
                  <a:gd name="connsiteY1" fmla="*/ 9561 h 3477032"/>
                  <a:gd name="connsiteX2" fmla="*/ 577119 w 1827420"/>
                  <a:gd name="connsiteY2" fmla="*/ 0 h 3477032"/>
                  <a:gd name="connsiteX3" fmla="*/ 839850 w 1827420"/>
                  <a:gd name="connsiteY3" fmla="*/ 71768 h 3477032"/>
                  <a:gd name="connsiteX4" fmla="*/ 1077975 w 1827420"/>
                  <a:gd name="connsiteY4" fmla="*/ 36696 h 3477032"/>
                  <a:gd name="connsiteX5" fmla="*/ 1348643 w 1827420"/>
                  <a:gd name="connsiteY5" fmla="*/ 7973 h 3477032"/>
                  <a:gd name="connsiteX6" fmla="*/ 1506594 w 1827420"/>
                  <a:gd name="connsiteY6" fmla="*/ 41459 h 3477032"/>
                  <a:gd name="connsiteX7" fmla="*/ 1806638 w 1827420"/>
                  <a:gd name="connsiteY7" fmla="*/ 341503 h 3477032"/>
                  <a:gd name="connsiteX8" fmla="*/ 1800288 w 1827420"/>
                  <a:gd name="connsiteY8" fmla="*/ 393376 h 3477032"/>
                  <a:gd name="connsiteX9" fmla="*/ 1800288 w 1827420"/>
                  <a:gd name="connsiteY9" fmla="*/ 1109846 h 3477032"/>
                  <a:gd name="connsiteX10" fmla="*/ 1800288 w 1827420"/>
                  <a:gd name="connsiteY10" fmla="*/ 1700397 h 3477032"/>
                  <a:gd name="connsiteX11" fmla="*/ 1805050 w 1827420"/>
                  <a:gd name="connsiteY11" fmla="*/ 2138546 h 3477032"/>
                  <a:gd name="connsiteX12" fmla="*/ 1805050 w 1827420"/>
                  <a:gd name="connsiteY12" fmla="*/ 2637022 h 3477032"/>
                  <a:gd name="connsiteX13" fmla="*/ 1806638 w 1827420"/>
                  <a:gd name="connsiteY13" fmla="*/ 3125865 h 3477032"/>
                  <a:gd name="connsiteX14" fmla="*/ 1506594 w 1827420"/>
                  <a:gd name="connsiteY14" fmla="*/ 3425909 h 3477032"/>
                  <a:gd name="connsiteX15" fmla="*/ 1250220 w 1827420"/>
                  <a:gd name="connsiteY15" fmla="*/ 3386927 h 3477032"/>
                  <a:gd name="connsiteX16" fmla="*/ 878744 w 1827420"/>
                  <a:gd name="connsiteY16" fmla="*/ 3426802 h 3477032"/>
                  <a:gd name="connsiteX17" fmla="*/ 714438 w 1827420"/>
                  <a:gd name="connsiteY17" fmla="*/ 3477032 h 3477032"/>
                  <a:gd name="connsiteX18" fmla="*/ 542988 w 1827420"/>
                  <a:gd name="connsiteY18" fmla="*/ 3431566 h 3477032"/>
                  <a:gd name="connsiteX19" fmla="*/ 306457 w 1827420"/>
                  <a:gd name="connsiteY19" fmla="*/ 3425909 h 3477032"/>
                  <a:gd name="connsiteX20" fmla="*/ 6413 w 1827420"/>
                  <a:gd name="connsiteY20" fmla="*/ 3125865 h 3477032"/>
                  <a:gd name="connsiteX21" fmla="*/ 4825 w 1827420"/>
                  <a:gd name="connsiteY21" fmla="*/ 2819584 h 3477032"/>
                  <a:gd name="connsiteX22" fmla="*/ 7207 w 1827420"/>
                  <a:gd name="connsiteY22" fmla="*/ 2495735 h 3477032"/>
                  <a:gd name="connsiteX23" fmla="*/ 2444 w 1827420"/>
                  <a:gd name="connsiteY23" fmla="*/ 2108313 h 3477032"/>
                  <a:gd name="connsiteX24" fmla="*/ 4825 w 1827420"/>
                  <a:gd name="connsiteY24" fmla="*/ 1757546 h 3477032"/>
                  <a:gd name="connsiteX25" fmla="*/ 4825 w 1827420"/>
                  <a:gd name="connsiteY25" fmla="*/ 1062222 h 3477032"/>
                  <a:gd name="connsiteX26" fmla="*/ 63 w 1827420"/>
                  <a:gd name="connsiteY26" fmla="*/ 738371 h 3477032"/>
                  <a:gd name="connsiteX27" fmla="*/ 6413 w 1827420"/>
                  <a:gd name="connsiteY27" fmla="*/ 341503 h 3477032"/>
                  <a:gd name="connsiteX0" fmla="*/ 6413 w 1827980"/>
                  <a:gd name="connsiteY0" fmla="*/ 341503 h 3477032"/>
                  <a:gd name="connsiteX1" fmla="*/ 306457 w 1827980"/>
                  <a:gd name="connsiteY1" fmla="*/ 9561 h 3477032"/>
                  <a:gd name="connsiteX2" fmla="*/ 577119 w 1827980"/>
                  <a:gd name="connsiteY2" fmla="*/ 0 h 3477032"/>
                  <a:gd name="connsiteX3" fmla="*/ 839850 w 1827980"/>
                  <a:gd name="connsiteY3" fmla="*/ 71768 h 3477032"/>
                  <a:gd name="connsiteX4" fmla="*/ 1077975 w 1827980"/>
                  <a:gd name="connsiteY4" fmla="*/ 36696 h 3477032"/>
                  <a:gd name="connsiteX5" fmla="*/ 1348643 w 1827980"/>
                  <a:gd name="connsiteY5" fmla="*/ 7973 h 3477032"/>
                  <a:gd name="connsiteX6" fmla="*/ 1506594 w 1827980"/>
                  <a:gd name="connsiteY6" fmla="*/ 41459 h 3477032"/>
                  <a:gd name="connsiteX7" fmla="*/ 1806638 w 1827980"/>
                  <a:gd name="connsiteY7" fmla="*/ 341503 h 3477032"/>
                  <a:gd name="connsiteX8" fmla="*/ 1802669 w 1827980"/>
                  <a:gd name="connsiteY8" fmla="*/ 520963 h 3477032"/>
                  <a:gd name="connsiteX9" fmla="*/ 1800288 w 1827980"/>
                  <a:gd name="connsiteY9" fmla="*/ 1109846 h 3477032"/>
                  <a:gd name="connsiteX10" fmla="*/ 1800288 w 1827980"/>
                  <a:gd name="connsiteY10" fmla="*/ 1700397 h 3477032"/>
                  <a:gd name="connsiteX11" fmla="*/ 1805050 w 1827980"/>
                  <a:gd name="connsiteY11" fmla="*/ 2138546 h 3477032"/>
                  <a:gd name="connsiteX12" fmla="*/ 1805050 w 1827980"/>
                  <a:gd name="connsiteY12" fmla="*/ 2637022 h 3477032"/>
                  <a:gd name="connsiteX13" fmla="*/ 1806638 w 1827980"/>
                  <a:gd name="connsiteY13" fmla="*/ 3125865 h 3477032"/>
                  <a:gd name="connsiteX14" fmla="*/ 1506594 w 1827980"/>
                  <a:gd name="connsiteY14" fmla="*/ 3425909 h 3477032"/>
                  <a:gd name="connsiteX15" fmla="*/ 1250220 w 1827980"/>
                  <a:gd name="connsiteY15" fmla="*/ 3386927 h 3477032"/>
                  <a:gd name="connsiteX16" fmla="*/ 878744 w 1827980"/>
                  <a:gd name="connsiteY16" fmla="*/ 3426802 h 3477032"/>
                  <a:gd name="connsiteX17" fmla="*/ 714438 w 1827980"/>
                  <a:gd name="connsiteY17" fmla="*/ 3477032 h 3477032"/>
                  <a:gd name="connsiteX18" fmla="*/ 542988 w 1827980"/>
                  <a:gd name="connsiteY18" fmla="*/ 3431566 h 3477032"/>
                  <a:gd name="connsiteX19" fmla="*/ 306457 w 1827980"/>
                  <a:gd name="connsiteY19" fmla="*/ 3425909 h 3477032"/>
                  <a:gd name="connsiteX20" fmla="*/ 6413 w 1827980"/>
                  <a:gd name="connsiteY20" fmla="*/ 3125865 h 3477032"/>
                  <a:gd name="connsiteX21" fmla="*/ 4825 w 1827980"/>
                  <a:gd name="connsiteY21" fmla="*/ 2819584 h 3477032"/>
                  <a:gd name="connsiteX22" fmla="*/ 7207 w 1827980"/>
                  <a:gd name="connsiteY22" fmla="*/ 2495735 h 3477032"/>
                  <a:gd name="connsiteX23" fmla="*/ 2444 w 1827980"/>
                  <a:gd name="connsiteY23" fmla="*/ 2108313 h 3477032"/>
                  <a:gd name="connsiteX24" fmla="*/ 4825 w 1827980"/>
                  <a:gd name="connsiteY24" fmla="*/ 1757546 h 3477032"/>
                  <a:gd name="connsiteX25" fmla="*/ 4825 w 1827980"/>
                  <a:gd name="connsiteY25" fmla="*/ 1062222 h 3477032"/>
                  <a:gd name="connsiteX26" fmla="*/ 63 w 1827980"/>
                  <a:gd name="connsiteY26" fmla="*/ 738371 h 3477032"/>
                  <a:gd name="connsiteX27" fmla="*/ 6413 w 1827980"/>
                  <a:gd name="connsiteY27" fmla="*/ 341503 h 3477032"/>
                  <a:gd name="connsiteX0" fmla="*/ 6413 w 1809416"/>
                  <a:gd name="connsiteY0" fmla="*/ 341503 h 3477032"/>
                  <a:gd name="connsiteX1" fmla="*/ 306457 w 1809416"/>
                  <a:gd name="connsiteY1" fmla="*/ 9561 h 3477032"/>
                  <a:gd name="connsiteX2" fmla="*/ 577119 w 1809416"/>
                  <a:gd name="connsiteY2" fmla="*/ 0 h 3477032"/>
                  <a:gd name="connsiteX3" fmla="*/ 839850 w 1809416"/>
                  <a:gd name="connsiteY3" fmla="*/ 71768 h 3477032"/>
                  <a:gd name="connsiteX4" fmla="*/ 1077975 w 1809416"/>
                  <a:gd name="connsiteY4" fmla="*/ 36696 h 3477032"/>
                  <a:gd name="connsiteX5" fmla="*/ 1348643 w 1809416"/>
                  <a:gd name="connsiteY5" fmla="*/ 7973 h 3477032"/>
                  <a:gd name="connsiteX6" fmla="*/ 1506594 w 1809416"/>
                  <a:gd name="connsiteY6" fmla="*/ 41459 h 3477032"/>
                  <a:gd name="connsiteX7" fmla="*/ 1778063 w 1809416"/>
                  <a:gd name="connsiteY7" fmla="*/ 245812 h 3477032"/>
                  <a:gd name="connsiteX8" fmla="*/ 1802669 w 1809416"/>
                  <a:gd name="connsiteY8" fmla="*/ 520963 h 3477032"/>
                  <a:gd name="connsiteX9" fmla="*/ 1800288 w 1809416"/>
                  <a:gd name="connsiteY9" fmla="*/ 1109846 h 3477032"/>
                  <a:gd name="connsiteX10" fmla="*/ 1800288 w 1809416"/>
                  <a:gd name="connsiteY10" fmla="*/ 1700397 h 3477032"/>
                  <a:gd name="connsiteX11" fmla="*/ 1805050 w 1809416"/>
                  <a:gd name="connsiteY11" fmla="*/ 2138546 h 3477032"/>
                  <a:gd name="connsiteX12" fmla="*/ 1805050 w 1809416"/>
                  <a:gd name="connsiteY12" fmla="*/ 2637022 h 3477032"/>
                  <a:gd name="connsiteX13" fmla="*/ 1806638 w 1809416"/>
                  <a:gd name="connsiteY13" fmla="*/ 3125865 h 3477032"/>
                  <a:gd name="connsiteX14" fmla="*/ 1506594 w 1809416"/>
                  <a:gd name="connsiteY14" fmla="*/ 3425909 h 3477032"/>
                  <a:gd name="connsiteX15" fmla="*/ 1250220 w 1809416"/>
                  <a:gd name="connsiteY15" fmla="*/ 3386927 h 3477032"/>
                  <a:gd name="connsiteX16" fmla="*/ 878744 w 1809416"/>
                  <a:gd name="connsiteY16" fmla="*/ 3426802 h 3477032"/>
                  <a:gd name="connsiteX17" fmla="*/ 714438 w 1809416"/>
                  <a:gd name="connsiteY17" fmla="*/ 3477032 h 3477032"/>
                  <a:gd name="connsiteX18" fmla="*/ 542988 w 1809416"/>
                  <a:gd name="connsiteY18" fmla="*/ 3431566 h 3477032"/>
                  <a:gd name="connsiteX19" fmla="*/ 306457 w 1809416"/>
                  <a:gd name="connsiteY19" fmla="*/ 3425909 h 3477032"/>
                  <a:gd name="connsiteX20" fmla="*/ 6413 w 1809416"/>
                  <a:gd name="connsiteY20" fmla="*/ 3125865 h 3477032"/>
                  <a:gd name="connsiteX21" fmla="*/ 4825 w 1809416"/>
                  <a:gd name="connsiteY21" fmla="*/ 2819584 h 3477032"/>
                  <a:gd name="connsiteX22" fmla="*/ 7207 w 1809416"/>
                  <a:gd name="connsiteY22" fmla="*/ 2495735 h 3477032"/>
                  <a:gd name="connsiteX23" fmla="*/ 2444 w 1809416"/>
                  <a:gd name="connsiteY23" fmla="*/ 2108313 h 3477032"/>
                  <a:gd name="connsiteX24" fmla="*/ 4825 w 1809416"/>
                  <a:gd name="connsiteY24" fmla="*/ 1757546 h 3477032"/>
                  <a:gd name="connsiteX25" fmla="*/ 4825 w 1809416"/>
                  <a:gd name="connsiteY25" fmla="*/ 1062222 h 3477032"/>
                  <a:gd name="connsiteX26" fmla="*/ 63 w 1809416"/>
                  <a:gd name="connsiteY26" fmla="*/ 738371 h 3477032"/>
                  <a:gd name="connsiteX27" fmla="*/ 6413 w 1809416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58698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10315" h="3477032">
                    <a:moveTo>
                      <a:pt x="6413" y="341503"/>
                    </a:moveTo>
                    <a:cubicBezTo>
                      <a:pt x="6413" y="175793"/>
                      <a:pt x="140747" y="9561"/>
                      <a:pt x="306457" y="9561"/>
                    </a:cubicBezTo>
                    <a:lnTo>
                      <a:pt x="577119" y="0"/>
                    </a:lnTo>
                    <a:lnTo>
                      <a:pt x="839850" y="71768"/>
                    </a:lnTo>
                    <a:lnTo>
                      <a:pt x="1077975" y="36696"/>
                    </a:lnTo>
                    <a:lnTo>
                      <a:pt x="1348643" y="7973"/>
                    </a:lnTo>
                    <a:lnTo>
                      <a:pt x="1506594" y="41459"/>
                    </a:lnTo>
                    <a:cubicBezTo>
                      <a:pt x="1672304" y="41459"/>
                      <a:pt x="1754250" y="72130"/>
                      <a:pt x="1778063" y="213916"/>
                    </a:cubicBezTo>
                    <a:cubicBezTo>
                      <a:pt x="1830187" y="324402"/>
                      <a:pt x="1803727" y="392906"/>
                      <a:pt x="1802669" y="520963"/>
                    </a:cubicBezTo>
                    <a:cubicBezTo>
                      <a:pt x="1801611" y="649020"/>
                      <a:pt x="1801082" y="888022"/>
                      <a:pt x="1800288" y="1109846"/>
                    </a:cubicBezTo>
                    <a:cubicBezTo>
                      <a:pt x="1799494" y="1331670"/>
                      <a:pt x="1799494" y="1528947"/>
                      <a:pt x="1800288" y="1700397"/>
                    </a:cubicBezTo>
                    <a:cubicBezTo>
                      <a:pt x="1800023" y="1999904"/>
                      <a:pt x="1804256" y="1982442"/>
                      <a:pt x="1805050" y="2138546"/>
                    </a:cubicBezTo>
                    <a:cubicBezTo>
                      <a:pt x="1805844" y="2294650"/>
                      <a:pt x="1804785" y="2472469"/>
                      <a:pt x="1805050" y="2637022"/>
                    </a:cubicBezTo>
                    <a:cubicBezTo>
                      <a:pt x="1805579" y="2799970"/>
                      <a:pt x="1806109" y="2962917"/>
                      <a:pt x="1806638" y="3125865"/>
                    </a:cubicBezTo>
                    <a:cubicBezTo>
                      <a:pt x="1806638" y="3291575"/>
                      <a:pt x="1672304" y="3425909"/>
                      <a:pt x="1506594" y="3425909"/>
                    </a:cubicBezTo>
                    <a:lnTo>
                      <a:pt x="1250220" y="3440088"/>
                    </a:lnTo>
                    <a:lnTo>
                      <a:pt x="878744" y="3458698"/>
                    </a:lnTo>
                    <a:lnTo>
                      <a:pt x="714438" y="3477032"/>
                    </a:lnTo>
                    <a:lnTo>
                      <a:pt x="542988" y="3431566"/>
                    </a:lnTo>
                    <a:lnTo>
                      <a:pt x="306457" y="3425909"/>
                    </a:lnTo>
                    <a:cubicBezTo>
                      <a:pt x="140747" y="3425909"/>
                      <a:pt x="6413" y="3291575"/>
                      <a:pt x="6413" y="3125865"/>
                    </a:cubicBezTo>
                    <a:cubicBezTo>
                      <a:pt x="-996" y="3005761"/>
                      <a:pt x="5883" y="2924606"/>
                      <a:pt x="4825" y="2819584"/>
                    </a:cubicBezTo>
                    <a:cubicBezTo>
                      <a:pt x="3767" y="2714562"/>
                      <a:pt x="7207" y="2611622"/>
                      <a:pt x="7207" y="2495735"/>
                    </a:cubicBezTo>
                    <a:cubicBezTo>
                      <a:pt x="6942" y="2328801"/>
                      <a:pt x="1650" y="2231344"/>
                      <a:pt x="2444" y="2108313"/>
                    </a:cubicBezTo>
                    <a:cubicBezTo>
                      <a:pt x="3238" y="1985282"/>
                      <a:pt x="4825" y="1934552"/>
                      <a:pt x="4825" y="1757546"/>
                    </a:cubicBezTo>
                    <a:cubicBezTo>
                      <a:pt x="4825" y="1580540"/>
                      <a:pt x="5619" y="1232084"/>
                      <a:pt x="4825" y="1062222"/>
                    </a:cubicBezTo>
                    <a:cubicBezTo>
                      <a:pt x="4031" y="892360"/>
                      <a:pt x="-202" y="858491"/>
                      <a:pt x="63" y="738371"/>
                    </a:cubicBezTo>
                    <a:cubicBezTo>
                      <a:pt x="328" y="618251"/>
                      <a:pt x="-1790" y="462418"/>
                      <a:pt x="6413" y="341503"/>
                    </a:cubicBezTo>
                    <a:close/>
                  </a:path>
                </a:pathLst>
              </a:custGeom>
              <a:pattFill prst="dkUp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72000" rIns="0" bIns="0" anchor="t" anchorCtr="0"/>
              <a:lstStyle/>
              <a:p>
                <a:pPr algn="ctr"/>
                <a:endParaRPr lang="fr-BE" sz="10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VPDC - C  FOD"/>
              <p:cNvSpPr/>
              <p:nvPr/>
            </p:nvSpPr>
            <p:spPr>
              <a:xfrm rot="709789">
                <a:off x="4419487" y="4056422"/>
                <a:ext cx="901887" cy="698667"/>
              </a:xfrm>
              <a:custGeom>
                <a:avLst/>
                <a:gdLst>
                  <a:gd name="connsiteX0" fmla="*/ 0 w 1800225"/>
                  <a:gd name="connsiteY0" fmla="*/ 300044 h 3384450"/>
                  <a:gd name="connsiteX1" fmla="*/ 300044 w 1800225"/>
                  <a:gd name="connsiteY1" fmla="*/ 0 h 3384450"/>
                  <a:gd name="connsiteX2" fmla="*/ 1500181 w 1800225"/>
                  <a:gd name="connsiteY2" fmla="*/ 0 h 3384450"/>
                  <a:gd name="connsiteX3" fmla="*/ 1800225 w 1800225"/>
                  <a:gd name="connsiteY3" fmla="*/ 300044 h 3384450"/>
                  <a:gd name="connsiteX4" fmla="*/ 1800225 w 1800225"/>
                  <a:gd name="connsiteY4" fmla="*/ 3084406 h 3384450"/>
                  <a:gd name="connsiteX5" fmla="*/ 1500181 w 1800225"/>
                  <a:gd name="connsiteY5" fmla="*/ 3384450 h 3384450"/>
                  <a:gd name="connsiteX6" fmla="*/ 300044 w 1800225"/>
                  <a:gd name="connsiteY6" fmla="*/ 3384450 h 3384450"/>
                  <a:gd name="connsiteX7" fmla="*/ 0 w 1800225"/>
                  <a:gd name="connsiteY7" fmla="*/ 3084406 h 3384450"/>
                  <a:gd name="connsiteX8" fmla="*/ 0 w 1800225"/>
                  <a:gd name="connsiteY8" fmla="*/ 300044 h 3384450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1500181 w 1800225"/>
                  <a:gd name="connsiteY3" fmla="*/ 1588 h 3386038"/>
                  <a:gd name="connsiteX4" fmla="*/ 1800225 w 1800225"/>
                  <a:gd name="connsiteY4" fmla="*/ 301632 h 3386038"/>
                  <a:gd name="connsiteX5" fmla="*/ 1800225 w 1800225"/>
                  <a:gd name="connsiteY5" fmla="*/ 3085994 h 3386038"/>
                  <a:gd name="connsiteX6" fmla="*/ 1500181 w 1800225"/>
                  <a:gd name="connsiteY6" fmla="*/ 3386038 h 3386038"/>
                  <a:gd name="connsiteX7" fmla="*/ 300044 w 1800225"/>
                  <a:gd name="connsiteY7" fmla="*/ 3386038 h 3386038"/>
                  <a:gd name="connsiteX8" fmla="*/ 0 w 1800225"/>
                  <a:gd name="connsiteY8" fmla="*/ 3085994 h 3386038"/>
                  <a:gd name="connsiteX9" fmla="*/ 0 w 1800225"/>
                  <a:gd name="connsiteY9" fmla="*/ 301632 h 3386038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833437 w 1800225"/>
                  <a:gd name="connsiteY3" fmla="*/ 0 h 3386038"/>
                  <a:gd name="connsiteX4" fmla="*/ 1500181 w 1800225"/>
                  <a:gd name="connsiteY4" fmla="*/ 1588 h 3386038"/>
                  <a:gd name="connsiteX5" fmla="*/ 1800225 w 1800225"/>
                  <a:gd name="connsiteY5" fmla="*/ 301632 h 3386038"/>
                  <a:gd name="connsiteX6" fmla="*/ 1800225 w 1800225"/>
                  <a:gd name="connsiteY6" fmla="*/ 3085994 h 3386038"/>
                  <a:gd name="connsiteX7" fmla="*/ 1500181 w 1800225"/>
                  <a:gd name="connsiteY7" fmla="*/ 3386038 h 3386038"/>
                  <a:gd name="connsiteX8" fmla="*/ 300044 w 1800225"/>
                  <a:gd name="connsiteY8" fmla="*/ 3386038 h 3386038"/>
                  <a:gd name="connsiteX9" fmla="*/ 0 w 1800225"/>
                  <a:gd name="connsiteY9" fmla="*/ 3085994 h 3386038"/>
                  <a:gd name="connsiteX10" fmla="*/ 0 w 1800225"/>
                  <a:gd name="connsiteY10" fmla="*/ 301632 h 3386038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500181 w 1800225"/>
                  <a:gd name="connsiteY5" fmla="*/ 4763 h 3389213"/>
                  <a:gd name="connsiteX6" fmla="*/ 1800225 w 1800225"/>
                  <a:gd name="connsiteY6" fmla="*/ 304807 h 3389213"/>
                  <a:gd name="connsiteX7" fmla="*/ 1800225 w 1800225"/>
                  <a:gd name="connsiteY7" fmla="*/ 3089169 h 3389213"/>
                  <a:gd name="connsiteX8" fmla="*/ 1500181 w 1800225"/>
                  <a:gd name="connsiteY8" fmla="*/ 3389213 h 3389213"/>
                  <a:gd name="connsiteX9" fmla="*/ 300044 w 1800225"/>
                  <a:gd name="connsiteY9" fmla="*/ 3389213 h 3389213"/>
                  <a:gd name="connsiteX10" fmla="*/ 0 w 1800225"/>
                  <a:gd name="connsiteY10" fmla="*/ 3089169 h 3389213"/>
                  <a:gd name="connsiteX11" fmla="*/ 0 w 1800225"/>
                  <a:gd name="connsiteY11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800225 w 1800225"/>
                  <a:gd name="connsiteY8" fmla="*/ 3089169 h 3389213"/>
                  <a:gd name="connsiteX9" fmla="*/ 1500181 w 1800225"/>
                  <a:gd name="connsiteY9" fmla="*/ 3389213 h 3389213"/>
                  <a:gd name="connsiteX10" fmla="*/ 300044 w 1800225"/>
                  <a:gd name="connsiteY10" fmla="*/ 3389213 h 3389213"/>
                  <a:gd name="connsiteX11" fmla="*/ 0 w 1800225"/>
                  <a:gd name="connsiteY11" fmla="*/ 3089169 h 3389213"/>
                  <a:gd name="connsiteX12" fmla="*/ 0 w 1800225"/>
                  <a:gd name="connsiteY12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798637 w 1800225"/>
                  <a:gd name="connsiteY8" fmla="*/ 2600326 h 3389213"/>
                  <a:gd name="connsiteX9" fmla="*/ 1800225 w 1800225"/>
                  <a:gd name="connsiteY9" fmla="*/ 3089169 h 3389213"/>
                  <a:gd name="connsiteX10" fmla="*/ 1500181 w 1800225"/>
                  <a:gd name="connsiteY10" fmla="*/ 3389213 h 3389213"/>
                  <a:gd name="connsiteX11" fmla="*/ 300044 w 1800225"/>
                  <a:gd name="connsiteY11" fmla="*/ 3389213 h 3389213"/>
                  <a:gd name="connsiteX12" fmla="*/ 0 w 1800225"/>
                  <a:gd name="connsiteY12" fmla="*/ 3089169 h 3389213"/>
                  <a:gd name="connsiteX13" fmla="*/ 0 w 1800225"/>
                  <a:gd name="connsiteY13" fmla="*/ 304807 h 3389213"/>
                  <a:gd name="connsiteX0" fmla="*/ 0 w 1820499"/>
                  <a:gd name="connsiteY0" fmla="*/ 304807 h 3389213"/>
                  <a:gd name="connsiteX1" fmla="*/ 300044 w 1820499"/>
                  <a:gd name="connsiteY1" fmla="*/ 4763 h 3389213"/>
                  <a:gd name="connsiteX2" fmla="*/ 592137 w 1820499"/>
                  <a:gd name="connsiteY2" fmla="*/ 3175 h 3389213"/>
                  <a:gd name="connsiteX3" fmla="*/ 833437 w 1820499"/>
                  <a:gd name="connsiteY3" fmla="*/ 3175 h 3389213"/>
                  <a:gd name="connsiteX4" fmla="*/ 1071562 w 1820499"/>
                  <a:gd name="connsiteY4" fmla="*/ 0 h 3389213"/>
                  <a:gd name="connsiteX5" fmla="*/ 1316037 w 1820499"/>
                  <a:gd name="connsiteY5" fmla="*/ 3176 h 3389213"/>
                  <a:gd name="connsiteX6" fmla="*/ 1500181 w 1820499"/>
                  <a:gd name="connsiteY6" fmla="*/ 4763 h 3389213"/>
                  <a:gd name="connsiteX7" fmla="*/ 1800225 w 1820499"/>
                  <a:gd name="connsiteY7" fmla="*/ 304807 h 3389213"/>
                  <a:gd name="connsiteX8" fmla="*/ 1793875 w 1820499"/>
                  <a:gd name="connsiteY8" fmla="*/ 1663701 h 3389213"/>
                  <a:gd name="connsiteX9" fmla="*/ 1798637 w 1820499"/>
                  <a:gd name="connsiteY9" fmla="*/ 2600326 h 3389213"/>
                  <a:gd name="connsiteX10" fmla="*/ 1800225 w 1820499"/>
                  <a:gd name="connsiteY10" fmla="*/ 3089169 h 3389213"/>
                  <a:gd name="connsiteX11" fmla="*/ 1500181 w 1820499"/>
                  <a:gd name="connsiteY11" fmla="*/ 3389213 h 3389213"/>
                  <a:gd name="connsiteX12" fmla="*/ 300044 w 1820499"/>
                  <a:gd name="connsiteY12" fmla="*/ 3389213 h 3389213"/>
                  <a:gd name="connsiteX13" fmla="*/ 0 w 1820499"/>
                  <a:gd name="connsiteY13" fmla="*/ 3089169 h 3389213"/>
                  <a:gd name="connsiteX14" fmla="*/ 0 w 1820499"/>
                  <a:gd name="connsiteY14" fmla="*/ 304807 h 3389213"/>
                  <a:gd name="connsiteX0" fmla="*/ 0 w 1800383"/>
                  <a:gd name="connsiteY0" fmla="*/ 304807 h 3389213"/>
                  <a:gd name="connsiteX1" fmla="*/ 300044 w 1800383"/>
                  <a:gd name="connsiteY1" fmla="*/ 4763 h 3389213"/>
                  <a:gd name="connsiteX2" fmla="*/ 592137 w 1800383"/>
                  <a:gd name="connsiteY2" fmla="*/ 3175 h 3389213"/>
                  <a:gd name="connsiteX3" fmla="*/ 833437 w 1800383"/>
                  <a:gd name="connsiteY3" fmla="*/ 3175 h 3389213"/>
                  <a:gd name="connsiteX4" fmla="*/ 1071562 w 1800383"/>
                  <a:gd name="connsiteY4" fmla="*/ 0 h 3389213"/>
                  <a:gd name="connsiteX5" fmla="*/ 1316037 w 1800383"/>
                  <a:gd name="connsiteY5" fmla="*/ 3176 h 3389213"/>
                  <a:gd name="connsiteX6" fmla="*/ 1500181 w 1800383"/>
                  <a:gd name="connsiteY6" fmla="*/ 4763 h 3389213"/>
                  <a:gd name="connsiteX7" fmla="*/ 1800225 w 1800383"/>
                  <a:gd name="connsiteY7" fmla="*/ 304807 h 3389213"/>
                  <a:gd name="connsiteX8" fmla="*/ 1793875 w 1800383"/>
                  <a:gd name="connsiteY8" fmla="*/ 1663701 h 3389213"/>
                  <a:gd name="connsiteX9" fmla="*/ 1798637 w 1800383"/>
                  <a:gd name="connsiteY9" fmla="*/ 2600326 h 3389213"/>
                  <a:gd name="connsiteX10" fmla="*/ 1800225 w 1800383"/>
                  <a:gd name="connsiteY10" fmla="*/ 3089169 h 3389213"/>
                  <a:gd name="connsiteX11" fmla="*/ 1500181 w 1800383"/>
                  <a:gd name="connsiteY11" fmla="*/ 3389213 h 3389213"/>
                  <a:gd name="connsiteX12" fmla="*/ 300044 w 1800383"/>
                  <a:gd name="connsiteY12" fmla="*/ 3389213 h 3389213"/>
                  <a:gd name="connsiteX13" fmla="*/ 0 w 1800383"/>
                  <a:gd name="connsiteY13" fmla="*/ 3089169 h 3389213"/>
                  <a:gd name="connsiteX14" fmla="*/ 0 w 1800383"/>
                  <a:gd name="connsiteY14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9785 w 1810168"/>
                  <a:gd name="connsiteY0" fmla="*/ 304807 h 3389213"/>
                  <a:gd name="connsiteX1" fmla="*/ 309829 w 1810168"/>
                  <a:gd name="connsiteY1" fmla="*/ 4763 h 3389213"/>
                  <a:gd name="connsiteX2" fmla="*/ 601922 w 1810168"/>
                  <a:gd name="connsiteY2" fmla="*/ 3175 h 3389213"/>
                  <a:gd name="connsiteX3" fmla="*/ 843222 w 1810168"/>
                  <a:gd name="connsiteY3" fmla="*/ 3175 h 3389213"/>
                  <a:gd name="connsiteX4" fmla="*/ 1081347 w 1810168"/>
                  <a:gd name="connsiteY4" fmla="*/ 0 h 3389213"/>
                  <a:gd name="connsiteX5" fmla="*/ 1325822 w 1810168"/>
                  <a:gd name="connsiteY5" fmla="*/ 3176 h 3389213"/>
                  <a:gd name="connsiteX6" fmla="*/ 1509966 w 1810168"/>
                  <a:gd name="connsiteY6" fmla="*/ 4763 h 3389213"/>
                  <a:gd name="connsiteX7" fmla="*/ 1810010 w 1810168"/>
                  <a:gd name="connsiteY7" fmla="*/ 304807 h 3389213"/>
                  <a:gd name="connsiteX8" fmla="*/ 1803660 w 1810168"/>
                  <a:gd name="connsiteY8" fmla="*/ 1663701 h 3389213"/>
                  <a:gd name="connsiteX9" fmla="*/ 1808422 w 1810168"/>
                  <a:gd name="connsiteY9" fmla="*/ 2600326 h 3389213"/>
                  <a:gd name="connsiteX10" fmla="*/ 1810010 w 1810168"/>
                  <a:gd name="connsiteY10" fmla="*/ 3089169 h 3389213"/>
                  <a:gd name="connsiteX11" fmla="*/ 1509966 w 1810168"/>
                  <a:gd name="connsiteY11" fmla="*/ 3389213 h 3389213"/>
                  <a:gd name="connsiteX12" fmla="*/ 309829 w 1810168"/>
                  <a:gd name="connsiteY12" fmla="*/ 3389213 h 3389213"/>
                  <a:gd name="connsiteX13" fmla="*/ 9785 w 1810168"/>
                  <a:gd name="connsiteY13" fmla="*/ 3089169 h 3389213"/>
                  <a:gd name="connsiteX14" fmla="*/ 3435 w 1810168"/>
                  <a:gd name="connsiteY14" fmla="*/ 2459039 h 3389213"/>
                  <a:gd name="connsiteX15" fmla="*/ 9785 w 1810168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22521 w 1822904"/>
                  <a:gd name="connsiteY0" fmla="*/ 304807 h 3389213"/>
                  <a:gd name="connsiteX1" fmla="*/ 322565 w 1822904"/>
                  <a:gd name="connsiteY1" fmla="*/ 4763 h 3389213"/>
                  <a:gd name="connsiteX2" fmla="*/ 614658 w 1822904"/>
                  <a:gd name="connsiteY2" fmla="*/ 3175 h 3389213"/>
                  <a:gd name="connsiteX3" fmla="*/ 855958 w 1822904"/>
                  <a:gd name="connsiteY3" fmla="*/ 3175 h 3389213"/>
                  <a:gd name="connsiteX4" fmla="*/ 1094083 w 1822904"/>
                  <a:gd name="connsiteY4" fmla="*/ 0 h 3389213"/>
                  <a:gd name="connsiteX5" fmla="*/ 1338558 w 1822904"/>
                  <a:gd name="connsiteY5" fmla="*/ 3176 h 3389213"/>
                  <a:gd name="connsiteX6" fmla="*/ 1522702 w 1822904"/>
                  <a:gd name="connsiteY6" fmla="*/ 4763 h 3389213"/>
                  <a:gd name="connsiteX7" fmla="*/ 1822746 w 1822904"/>
                  <a:gd name="connsiteY7" fmla="*/ 304807 h 3389213"/>
                  <a:gd name="connsiteX8" fmla="*/ 1816396 w 1822904"/>
                  <a:gd name="connsiteY8" fmla="*/ 1663701 h 3389213"/>
                  <a:gd name="connsiteX9" fmla="*/ 1821158 w 1822904"/>
                  <a:gd name="connsiteY9" fmla="*/ 2600326 h 3389213"/>
                  <a:gd name="connsiteX10" fmla="*/ 1822746 w 1822904"/>
                  <a:gd name="connsiteY10" fmla="*/ 3089169 h 3389213"/>
                  <a:gd name="connsiteX11" fmla="*/ 1522702 w 1822904"/>
                  <a:gd name="connsiteY11" fmla="*/ 3389213 h 3389213"/>
                  <a:gd name="connsiteX12" fmla="*/ 322565 w 1822904"/>
                  <a:gd name="connsiteY12" fmla="*/ 3389213 h 3389213"/>
                  <a:gd name="connsiteX13" fmla="*/ 22521 w 1822904"/>
                  <a:gd name="connsiteY13" fmla="*/ 3089169 h 3389213"/>
                  <a:gd name="connsiteX14" fmla="*/ 16171 w 1822904"/>
                  <a:gd name="connsiteY14" fmla="*/ 2459039 h 3389213"/>
                  <a:gd name="connsiteX15" fmla="*/ 20933 w 1822904"/>
                  <a:gd name="connsiteY15" fmla="*/ 1025526 h 3389213"/>
                  <a:gd name="connsiteX16" fmla="*/ 22521 w 1822904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306407 w 1806746"/>
                  <a:gd name="connsiteY12" fmla="*/ 3389213 h 3389213"/>
                  <a:gd name="connsiteX13" fmla="*/ 6363 w 1806746"/>
                  <a:gd name="connsiteY13" fmla="*/ 3089169 h 3389213"/>
                  <a:gd name="connsiteX14" fmla="*/ 13 w 1806746"/>
                  <a:gd name="connsiteY14" fmla="*/ 2459039 h 3389213"/>
                  <a:gd name="connsiteX15" fmla="*/ 4775 w 1806746"/>
                  <a:gd name="connsiteY15" fmla="*/ 1025526 h 3389213"/>
                  <a:gd name="connsiteX16" fmla="*/ 6363 w 1806746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542938 w 1806746"/>
                  <a:gd name="connsiteY12" fmla="*/ 3387726 h 3389213"/>
                  <a:gd name="connsiteX13" fmla="*/ 306407 w 1806746"/>
                  <a:gd name="connsiteY13" fmla="*/ 3389213 h 3389213"/>
                  <a:gd name="connsiteX14" fmla="*/ 6363 w 1806746"/>
                  <a:gd name="connsiteY14" fmla="*/ 3089169 h 3389213"/>
                  <a:gd name="connsiteX15" fmla="*/ 13 w 1806746"/>
                  <a:gd name="connsiteY15" fmla="*/ 2459039 h 3389213"/>
                  <a:gd name="connsiteX16" fmla="*/ 4775 w 1806746"/>
                  <a:gd name="connsiteY16" fmla="*/ 1025526 h 3389213"/>
                  <a:gd name="connsiteX17" fmla="*/ 6363 w 1806746"/>
                  <a:gd name="connsiteY17" fmla="*/ 304807 h 338921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6493"/>
                  <a:gd name="connsiteX1" fmla="*/ 306407 w 1806746"/>
                  <a:gd name="connsiteY1" fmla="*/ 4763 h 3396493"/>
                  <a:gd name="connsiteX2" fmla="*/ 598500 w 1806746"/>
                  <a:gd name="connsiteY2" fmla="*/ 3175 h 3396493"/>
                  <a:gd name="connsiteX3" fmla="*/ 839800 w 1806746"/>
                  <a:gd name="connsiteY3" fmla="*/ 3175 h 3396493"/>
                  <a:gd name="connsiteX4" fmla="*/ 1077925 w 1806746"/>
                  <a:gd name="connsiteY4" fmla="*/ 0 h 3396493"/>
                  <a:gd name="connsiteX5" fmla="*/ 1322400 w 1806746"/>
                  <a:gd name="connsiteY5" fmla="*/ 3176 h 3396493"/>
                  <a:gd name="connsiteX6" fmla="*/ 1506544 w 1806746"/>
                  <a:gd name="connsiteY6" fmla="*/ 4763 h 3396493"/>
                  <a:gd name="connsiteX7" fmla="*/ 1806588 w 1806746"/>
                  <a:gd name="connsiteY7" fmla="*/ 304807 h 3396493"/>
                  <a:gd name="connsiteX8" fmla="*/ 1800238 w 1806746"/>
                  <a:gd name="connsiteY8" fmla="*/ 1663701 h 3396493"/>
                  <a:gd name="connsiteX9" fmla="*/ 1805000 w 1806746"/>
                  <a:gd name="connsiteY9" fmla="*/ 2600326 h 3396493"/>
                  <a:gd name="connsiteX10" fmla="*/ 1806588 w 1806746"/>
                  <a:gd name="connsiteY10" fmla="*/ 3089169 h 3396493"/>
                  <a:gd name="connsiteX11" fmla="*/ 1506544 w 1806746"/>
                  <a:gd name="connsiteY11" fmla="*/ 3389213 h 3396493"/>
                  <a:gd name="connsiteX12" fmla="*/ 542938 w 1806746"/>
                  <a:gd name="connsiteY12" fmla="*/ 3394870 h 3396493"/>
                  <a:gd name="connsiteX13" fmla="*/ 306407 w 1806746"/>
                  <a:gd name="connsiteY13" fmla="*/ 3389213 h 3396493"/>
                  <a:gd name="connsiteX14" fmla="*/ 6363 w 1806746"/>
                  <a:gd name="connsiteY14" fmla="*/ 3089169 h 3396493"/>
                  <a:gd name="connsiteX15" fmla="*/ 13 w 1806746"/>
                  <a:gd name="connsiteY15" fmla="*/ 2459039 h 3396493"/>
                  <a:gd name="connsiteX16" fmla="*/ 4775 w 1806746"/>
                  <a:gd name="connsiteY16" fmla="*/ 1025526 h 3396493"/>
                  <a:gd name="connsiteX17" fmla="*/ 6363 w 1806746"/>
                  <a:gd name="connsiteY17" fmla="*/ 304807 h 339649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714388 w 1806746"/>
                  <a:gd name="connsiteY12" fmla="*/ 3392488 h 3394870"/>
                  <a:gd name="connsiteX13" fmla="*/ 542938 w 1806746"/>
                  <a:gd name="connsiteY13" fmla="*/ 3394870 h 3394870"/>
                  <a:gd name="connsiteX14" fmla="*/ 306407 w 1806746"/>
                  <a:gd name="connsiteY14" fmla="*/ 3389213 h 3394870"/>
                  <a:gd name="connsiteX15" fmla="*/ 6363 w 1806746"/>
                  <a:gd name="connsiteY15" fmla="*/ 3089169 h 3394870"/>
                  <a:gd name="connsiteX16" fmla="*/ 13 w 1806746"/>
                  <a:gd name="connsiteY16" fmla="*/ 2459039 h 3394870"/>
                  <a:gd name="connsiteX17" fmla="*/ 4775 w 1806746"/>
                  <a:gd name="connsiteY17" fmla="*/ 1025526 h 3394870"/>
                  <a:gd name="connsiteX18" fmla="*/ 6363 w 1806746"/>
                  <a:gd name="connsiteY18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714388 w 1806746"/>
                  <a:gd name="connsiteY13" fmla="*/ 3392488 h 3394870"/>
                  <a:gd name="connsiteX14" fmla="*/ 542938 w 1806746"/>
                  <a:gd name="connsiteY14" fmla="*/ 3394870 h 3394870"/>
                  <a:gd name="connsiteX15" fmla="*/ 306407 w 1806746"/>
                  <a:gd name="connsiteY15" fmla="*/ 3389213 h 3394870"/>
                  <a:gd name="connsiteX16" fmla="*/ 6363 w 1806746"/>
                  <a:gd name="connsiteY16" fmla="*/ 3089169 h 3394870"/>
                  <a:gd name="connsiteX17" fmla="*/ 13 w 1806746"/>
                  <a:gd name="connsiteY17" fmla="*/ 2459039 h 3394870"/>
                  <a:gd name="connsiteX18" fmla="*/ 4775 w 1806746"/>
                  <a:gd name="connsiteY18" fmla="*/ 1025526 h 3394870"/>
                  <a:gd name="connsiteX19" fmla="*/ 6363 w 1806746"/>
                  <a:gd name="connsiteY19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878694 w 1806746"/>
                  <a:gd name="connsiteY13" fmla="*/ 3390106 h 3394870"/>
                  <a:gd name="connsiteX14" fmla="*/ 714388 w 1806746"/>
                  <a:gd name="connsiteY14" fmla="*/ 3392488 h 3394870"/>
                  <a:gd name="connsiteX15" fmla="*/ 542938 w 1806746"/>
                  <a:gd name="connsiteY15" fmla="*/ 3394870 h 3394870"/>
                  <a:gd name="connsiteX16" fmla="*/ 306407 w 1806746"/>
                  <a:gd name="connsiteY16" fmla="*/ 3389213 h 3394870"/>
                  <a:gd name="connsiteX17" fmla="*/ 6363 w 1806746"/>
                  <a:gd name="connsiteY17" fmla="*/ 3089169 h 3394870"/>
                  <a:gd name="connsiteX18" fmla="*/ 13 w 1806746"/>
                  <a:gd name="connsiteY18" fmla="*/ 2459039 h 3394870"/>
                  <a:gd name="connsiteX19" fmla="*/ 4775 w 1806746"/>
                  <a:gd name="connsiteY19" fmla="*/ 1025526 h 3394870"/>
                  <a:gd name="connsiteX20" fmla="*/ 6363 w 1806746"/>
                  <a:gd name="connsiteY20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101850 h 3394870"/>
                  <a:gd name="connsiteX10" fmla="*/ 1805000 w 1806746"/>
                  <a:gd name="connsiteY10" fmla="*/ 2600326 h 3394870"/>
                  <a:gd name="connsiteX11" fmla="*/ 1806588 w 1806746"/>
                  <a:gd name="connsiteY11" fmla="*/ 3089169 h 3394870"/>
                  <a:gd name="connsiteX12" fmla="*/ 1506544 w 1806746"/>
                  <a:gd name="connsiteY12" fmla="*/ 3389213 h 3394870"/>
                  <a:gd name="connsiteX13" fmla="*/ 1240644 w 1806746"/>
                  <a:gd name="connsiteY13" fmla="*/ 3390106 h 3394870"/>
                  <a:gd name="connsiteX14" fmla="*/ 878694 w 1806746"/>
                  <a:gd name="connsiteY14" fmla="*/ 3390106 h 3394870"/>
                  <a:gd name="connsiteX15" fmla="*/ 714388 w 1806746"/>
                  <a:gd name="connsiteY15" fmla="*/ 3392488 h 3394870"/>
                  <a:gd name="connsiteX16" fmla="*/ 542938 w 1806746"/>
                  <a:gd name="connsiteY16" fmla="*/ 3394870 h 3394870"/>
                  <a:gd name="connsiteX17" fmla="*/ 306407 w 1806746"/>
                  <a:gd name="connsiteY17" fmla="*/ 3389213 h 3394870"/>
                  <a:gd name="connsiteX18" fmla="*/ 6363 w 1806746"/>
                  <a:gd name="connsiteY18" fmla="*/ 3089169 h 3394870"/>
                  <a:gd name="connsiteX19" fmla="*/ 13 w 1806746"/>
                  <a:gd name="connsiteY19" fmla="*/ 2459039 h 3394870"/>
                  <a:gd name="connsiteX20" fmla="*/ 4775 w 1806746"/>
                  <a:gd name="connsiteY20" fmla="*/ 1025526 h 3394870"/>
                  <a:gd name="connsiteX21" fmla="*/ 6363 w 1806746"/>
                  <a:gd name="connsiteY21" fmla="*/ 304807 h 3394870"/>
                  <a:gd name="connsiteX0" fmla="*/ 6363 w 1827019"/>
                  <a:gd name="connsiteY0" fmla="*/ 304807 h 3394870"/>
                  <a:gd name="connsiteX1" fmla="*/ 306407 w 1827019"/>
                  <a:gd name="connsiteY1" fmla="*/ 4763 h 3394870"/>
                  <a:gd name="connsiteX2" fmla="*/ 598500 w 1827019"/>
                  <a:gd name="connsiteY2" fmla="*/ 3175 h 3394870"/>
                  <a:gd name="connsiteX3" fmla="*/ 839800 w 1827019"/>
                  <a:gd name="connsiteY3" fmla="*/ 3175 h 3394870"/>
                  <a:gd name="connsiteX4" fmla="*/ 1077925 w 1827019"/>
                  <a:gd name="connsiteY4" fmla="*/ 0 h 3394870"/>
                  <a:gd name="connsiteX5" fmla="*/ 1322400 w 1827019"/>
                  <a:gd name="connsiteY5" fmla="*/ 3176 h 3394870"/>
                  <a:gd name="connsiteX6" fmla="*/ 1506544 w 1827019"/>
                  <a:gd name="connsiteY6" fmla="*/ 4763 h 3394870"/>
                  <a:gd name="connsiteX7" fmla="*/ 1806588 w 1827019"/>
                  <a:gd name="connsiteY7" fmla="*/ 304807 h 3394870"/>
                  <a:gd name="connsiteX8" fmla="*/ 1800238 w 1827019"/>
                  <a:gd name="connsiteY8" fmla="*/ 1073150 h 3394870"/>
                  <a:gd name="connsiteX9" fmla="*/ 1800238 w 1827019"/>
                  <a:gd name="connsiteY9" fmla="*/ 1663701 h 3394870"/>
                  <a:gd name="connsiteX10" fmla="*/ 1805000 w 1827019"/>
                  <a:gd name="connsiteY10" fmla="*/ 2101850 h 3394870"/>
                  <a:gd name="connsiteX11" fmla="*/ 1805000 w 1827019"/>
                  <a:gd name="connsiteY11" fmla="*/ 2600326 h 3394870"/>
                  <a:gd name="connsiteX12" fmla="*/ 1806588 w 1827019"/>
                  <a:gd name="connsiteY12" fmla="*/ 3089169 h 3394870"/>
                  <a:gd name="connsiteX13" fmla="*/ 1506544 w 1827019"/>
                  <a:gd name="connsiteY13" fmla="*/ 3389213 h 3394870"/>
                  <a:gd name="connsiteX14" fmla="*/ 1240644 w 1827019"/>
                  <a:gd name="connsiteY14" fmla="*/ 3390106 h 3394870"/>
                  <a:gd name="connsiteX15" fmla="*/ 878694 w 1827019"/>
                  <a:gd name="connsiteY15" fmla="*/ 3390106 h 3394870"/>
                  <a:gd name="connsiteX16" fmla="*/ 714388 w 1827019"/>
                  <a:gd name="connsiteY16" fmla="*/ 3392488 h 3394870"/>
                  <a:gd name="connsiteX17" fmla="*/ 542938 w 1827019"/>
                  <a:gd name="connsiteY17" fmla="*/ 3394870 h 3394870"/>
                  <a:gd name="connsiteX18" fmla="*/ 306407 w 1827019"/>
                  <a:gd name="connsiteY18" fmla="*/ 3389213 h 3394870"/>
                  <a:gd name="connsiteX19" fmla="*/ 6363 w 1827019"/>
                  <a:gd name="connsiteY19" fmla="*/ 3089169 h 3394870"/>
                  <a:gd name="connsiteX20" fmla="*/ 13 w 1827019"/>
                  <a:gd name="connsiteY20" fmla="*/ 2459039 h 3394870"/>
                  <a:gd name="connsiteX21" fmla="*/ 4775 w 1827019"/>
                  <a:gd name="connsiteY21" fmla="*/ 1025526 h 3394870"/>
                  <a:gd name="connsiteX22" fmla="*/ 6363 w 1827019"/>
                  <a:gd name="connsiteY22" fmla="*/ 304807 h 3394870"/>
                  <a:gd name="connsiteX0" fmla="*/ 6363 w 1806588"/>
                  <a:gd name="connsiteY0" fmla="*/ 304807 h 3394870"/>
                  <a:gd name="connsiteX1" fmla="*/ 306407 w 1806588"/>
                  <a:gd name="connsiteY1" fmla="*/ 4763 h 3394870"/>
                  <a:gd name="connsiteX2" fmla="*/ 598500 w 1806588"/>
                  <a:gd name="connsiteY2" fmla="*/ 3175 h 3394870"/>
                  <a:gd name="connsiteX3" fmla="*/ 839800 w 1806588"/>
                  <a:gd name="connsiteY3" fmla="*/ 3175 h 3394870"/>
                  <a:gd name="connsiteX4" fmla="*/ 1077925 w 1806588"/>
                  <a:gd name="connsiteY4" fmla="*/ 0 h 3394870"/>
                  <a:gd name="connsiteX5" fmla="*/ 1322400 w 1806588"/>
                  <a:gd name="connsiteY5" fmla="*/ 3176 h 3394870"/>
                  <a:gd name="connsiteX6" fmla="*/ 1506544 w 1806588"/>
                  <a:gd name="connsiteY6" fmla="*/ 4763 h 3394870"/>
                  <a:gd name="connsiteX7" fmla="*/ 1806588 w 1806588"/>
                  <a:gd name="connsiteY7" fmla="*/ 304807 h 3394870"/>
                  <a:gd name="connsiteX8" fmla="*/ 1800238 w 1806588"/>
                  <a:gd name="connsiteY8" fmla="*/ 1073150 h 3394870"/>
                  <a:gd name="connsiteX9" fmla="*/ 1800238 w 1806588"/>
                  <a:gd name="connsiteY9" fmla="*/ 1663701 h 3394870"/>
                  <a:gd name="connsiteX10" fmla="*/ 1805000 w 1806588"/>
                  <a:gd name="connsiteY10" fmla="*/ 2101850 h 3394870"/>
                  <a:gd name="connsiteX11" fmla="*/ 1805000 w 1806588"/>
                  <a:gd name="connsiteY11" fmla="*/ 2600326 h 3394870"/>
                  <a:gd name="connsiteX12" fmla="*/ 1806588 w 1806588"/>
                  <a:gd name="connsiteY12" fmla="*/ 3089169 h 3394870"/>
                  <a:gd name="connsiteX13" fmla="*/ 1506544 w 1806588"/>
                  <a:gd name="connsiteY13" fmla="*/ 3389213 h 3394870"/>
                  <a:gd name="connsiteX14" fmla="*/ 1240644 w 1806588"/>
                  <a:gd name="connsiteY14" fmla="*/ 3390106 h 3394870"/>
                  <a:gd name="connsiteX15" fmla="*/ 878694 w 1806588"/>
                  <a:gd name="connsiteY15" fmla="*/ 3390106 h 3394870"/>
                  <a:gd name="connsiteX16" fmla="*/ 714388 w 1806588"/>
                  <a:gd name="connsiteY16" fmla="*/ 3392488 h 3394870"/>
                  <a:gd name="connsiteX17" fmla="*/ 542938 w 1806588"/>
                  <a:gd name="connsiteY17" fmla="*/ 3394870 h 3394870"/>
                  <a:gd name="connsiteX18" fmla="*/ 306407 w 1806588"/>
                  <a:gd name="connsiteY18" fmla="*/ 3389213 h 3394870"/>
                  <a:gd name="connsiteX19" fmla="*/ 6363 w 1806588"/>
                  <a:gd name="connsiteY19" fmla="*/ 3089169 h 3394870"/>
                  <a:gd name="connsiteX20" fmla="*/ 13 w 1806588"/>
                  <a:gd name="connsiteY20" fmla="*/ 2459039 h 3394870"/>
                  <a:gd name="connsiteX21" fmla="*/ 4775 w 1806588"/>
                  <a:gd name="connsiteY21" fmla="*/ 1025526 h 3394870"/>
                  <a:gd name="connsiteX22" fmla="*/ 6363 w 1806588"/>
                  <a:gd name="connsiteY22" fmla="*/ 304807 h 3394870"/>
                  <a:gd name="connsiteX0" fmla="*/ 6362 w 1806587"/>
                  <a:gd name="connsiteY0" fmla="*/ 304807 h 3394870"/>
                  <a:gd name="connsiteX1" fmla="*/ 306406 w 1806587"/>
                  <a:gd name="connsiteY1" fmla="*/ 4763 h 3394870"/>
                  <a:gd name="connsiteX2" fmla="*/ 598499 w 1806587"/>
                  <a:gd name="connsiteY2" fmla="*/ 3175 h 3394870"/>
                  <a:gd name="connsiteX3" fmla="*/ 839799 w 1806587"/>
                  <a:gd name="connsiteY3" fmla="*/ 3175 h 3394870"/>
                  <a:gd name="connsiteX4" fmla="*/ 1077924 w 1806587"/>
                  <a:gd name="connsiteY4" fmla="*/ 0 h 3394870"/>
                  <a:gd name="connsiteX5" fmla="*/ 1322399 w 1806587"/>
                  <a:gd name="connsiteY5" fmla="*/ 3176 h 3394870"/>
                  <a:gd name="connsiteX6" fmla="*/ 1506543 w 1806587"/>
                  <a:gd name="connsiteY6" fmla="*/ 4763 h 3394870"/>
                  <a:gd name="connsiteX7" fmla="*/ 1806587 w 1806587"/>
                  <a:gd name="connsiteY7" fmla="*/ 304807 h 3394870"/>
                  <a:gd name="connsiteX8" fmla="*/ 1800237 w 1806587"/>
                  <a:gd name="connsiteY8" fmla="*/ 1073150 h 3394870"/>
                  <a:gd name="connsiteX9" fmla="*/ 1800237 w 1806587"/>
                  <a:gd name="connsiteY9" fmla="*/ 1663701 h 3394870"/>
                  <a:gd name="connsiteX10" fmla="*/ 1804999 w 1806587"/>
                  <a:gd name="connsiteY10" fmla="*/ 2101850 h 3394870"/>
                  <a:gd name="connsiteX11" fmla="*/ 1804999 w 1806587"/>
                  <a:gd name="connsiteY11" fmla="*/ 2600326 h 3394870"/>
                  <a:gd name="connsiteX12" fmla="*/ 1806587 w 1806587"/>
                  <a:gd name="connsiteY12" fmla="*/ 3089169 h 3394870"/>
                  <a:gd name="connsiteX13" fmla="*/ 1506543 w 1806587"/>
                  <a:gd name="connsiteY13" fmla="*/ 3389213 h 3394870"/>
                  <a:gd name="connsiteX14" fmla="*/ 1240643 w 1806587"/>
                  <a:gd name="connsiteY14" fmla="*/ 3390106 h 3394870"/>
                  <a:gd name="connsiteX15" fmla="*/ 878693 w 1806587"/>
                  <a:gd name="connsiteY15" fmla="*/ 3390106 h 3394870"/>
                  <a:gd name="connsiteX16" fmla="*/ 714387 w 1806587"/>
                  <a:gd name="connsiteY16" fmla="*/ 3392488 h 3394870"/>
                  <a:gd name="connsiteX17" fmla="*/ 542937 w 1806587"/>
                  <a:gd name="connsiteY17" fmla="*/ 3394870 h 3394870"/>
                  <a:gd name="connsiteX18" fmla="*/ 306406 w 1806587"/>
                  <a:gd name="connsiteY18" fmla="*/ 3389213 h 3394870"/>
                  <a:gd name="connsiteX19" fmla="*/ 6362 w 1806587"/>
                  <a:gd name="connsiteY19" fmla="*/ 3089169 h 3394870"/>
                  <a:gd name="connsiteX20" fmla="*/ 12 w 1806587"/>
                  <a:gd name="connsiteY20" fmla="*/ 2459039 h 3394870"/>
                  <a:gd name="connsiteX21" fmla="*/ 4774 w 1806587"/>
                  <a:gd name="connsiteY21" fmla="*/ 1720850 h 3394870"/>
                  <a:gd name="connsiteX22" fmla="*/ 4774 w 1806587"/>
                  <a:gd name="connsiteY22" fmla="*/ 1025526 h 3394870"/>
                  <a:gd name="connsiteX23" fmla="*/ 6362 w 1806587"/>
                  <a:gd name="connsiteY23" fmla="*/ 304807 h 3394870"/>
                  <a:gd name="connsiteX0" fmla="*/ 24401 w 1824626"/>
                  <a:gd name="connsiteY0" fmla="*/ 304807 h 3394870"/>
                  <a:gd name="connsiteX1" fmla="*/ 324445 w 1824626"/>
                  <a:gd name="connsiteY1" fmla="*/ 4763 h 3394870"/>
                  <a:gd name="connsiteX2" fmla="*/ 616538 w 1824626"/>
                  <a:gd name="connsiteY2" fmla="*/ 3175 h 3394870"/>
                  <a:gd name="connsiteX3" fmla="*/ 857838 w 1824626"/>
                  <a:gd name="connsiteY3" fmla="*/ 3175 h 3394870"/>
                  <a:gd name="connsiteX4" fmla="*/ 1095963 w 1824626"/>
                  <a:gd name="connsiteY4" fmla="*/ 0 h 3394870"/>
                  <a:gd name="connsiteX5" fmla="*/ 1340438 w 1824626"/>
                  <a:gd name="connsiteY5" fmla="*/ 3176 h 3394870"/>
                  <a:gd name="connsiteX6" fmla="*/ 1524582 w 1824626"/>
                  <a:gd name="connsiteY6" fmla="*/ 4763 h 3394870"/>
                  <a:gd name="connsiteX7" fmla="*/ 1824626 w 1824626"/>
                  <a:gd name="connsiteY7" fmla="*/ 304807 h 3394870"/>
                  <a:gd name="connsiteX8" fmla="*/ 1818276 w 1824626"/>
                  <a:gd name="connsiteY8" fmla="*/ 1073150 h 3394870"/>
                  <a:gd name="connsiteX9" fmla="*/ 1818276 w 1824626"/>
                  <a:gd name="connsiteY9" fmla="*/ 1663701 h 3394870"/>
                  <a:gd name="connsiteX10" fmla="*/ 1823038 w 1824626"/>
                  <a:gd name="connsiteY10" fmla="*/ 2101850 h 3394870"/>
                  <a:gd name="connsiteX11" fmla="*/ 1823038 w 1824626"/>
                  <a:gd name="connsiteY11" fmla="*/ 2600326 h 3394870"/>
                  <a:gd name="connsiteX12" fmla="*/ 1824626 w 1824626"/>
                  <a:gd name="connsiteY12" fmla="*/ 3089169 h 3394870"/>
                  <a:gd name="connsiteX13" fmla="*/ 1524582 w 1824626"/>
                  <a:gd name="connsiteY13" fmla="*/ 3389213 h 3394870"/>
                  <a:gd name="connsiteX14" fmla="*/ 1258682 w 1824626"/>
                  <a:gd name="connsiteY14" fmla="*/ 3390106 h 3394870"/>
                  <a:gd name="connsiteX15" fmla="*/ 896732 w 1824626"/>
                  <a:gd name="connsiteY15" fmla="*/ 3390106 h 3394870"/>
                  <a:gd name="connsiteX16" fmla="*/ 732426 w 1824626"/>
                  <a:gd name="connsiteY16" fmla="*/ 3392488 h 3394870"/>
                  <a:gd name="connsiteX17" fmla="*/ 560976 w 1824626"/>
                  <a:gd name="connsiteY17" fmla="*/ 3394870 h 3394870"/>
                  <a:gd name="connsiteX18" fmla="*/ 324445 w 1824626"/>
                  <a:gd name="connsiteY18" fmla="*/ 3389213 h 3394870"/>
                  <a:gd name="connsiteX19" fmla="*/ 24401 w 1824626"/>
                  <a:gd name="connsiteY19" fmla="*/ 3089169 h 3394870"/>
                  <a:gd name="connsiteX20" fmla="*/ 18051 w 1824626"/>
                  <a:gd name="connsiteY20" fmla="*/ 2459039 h 3394870"/>
                  <a:gd name="connsiteX21" fmla="*/ 22813 w 1824626"/>
                  <a:gd name="connsiteY21" fmla="*/ 1720850 h 3394870"/>
                  <a:gd name="connsiteX22" fmla="*/ 22813 w 1824626"/>
                  <a:gd name="connsiteY22" fmla="*/ 1025526 h 3394870"/>
                  <a:gd name="connsiteX23" fmla="*/ 18051 w 1824626"/>
                  <a:gd name="connsiteY23" fmla="*/ 701675 h 3394870"/>
                  <a:gd name="connsiteX24" fmla="*/ 24401 w 1824626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1720850 h 3394870"/>
                  <a:gd name="connsiteX22" fmla="*/ 4825 w 1806638"/>
                  <a:gd name="connsiteY22" fmla="*/ 1025526 h 3394870"/>
                  <a:gd name="connsiteX23" fmla="*/ 63 w 1806638"/>
                  <a:gd name="connsiteY23" fmla="*/ 701675 h 3394870"/>
                  <a:gd name="connsiteX24" fmla="*/ 6413 w 1806638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2087563 h 3394870"/>
                  <a:gd name="connsiteX22" fmla="*/ 4825 w 1806638"/>
                  <a:gd name="connsiteY22" fmla="*/ 1720850 h 3394870"/>
                  <a:gd name="connsiteX23" fmla="*/ 4825 w 1806638"/>
                  <a:gd name="connsiteY23" fmla="*/ 1025526 h 3394870"/>
                  <a:gd name="connsiteX24" fmla="*/ 63 w 1806638"/>
                  <a:gd name="connsiteY24" fmla="*/ 701675 h 3394870"/>
                  <a:gd name="connsiteX25" fmla="*/ 6413 w 1806638"/>
                  <a:gd name="connsiteY25" fmla="*/ 304807 h 3394870"/>
                  <a:gd name="connsiteX0" fmla="*/ 22521 w 1822746"/>
                  <a:gd name="connsiteY0" fmla="*/ 304807 h 3394870"/>
                  <a:gd name="connsiteX1" fmla="*/ 322565 w 1822746"/>
                  <a:gd name="connsiteY1" fmla="*/ 4763 h 3394870"/>
                  <a:gd name="connsiteX2" fmla="*/ 614658 w 1822746"/>
                  <a:gd name="connsiteY2" fmla="*/ 3175 h 3394870"/>
                  <a:gd name="connsiteX3" fmla="*/ 855958 w 1822746"/>
                  <a:gd name="connsiteY3" fmla="*/ 3175 h 3394870"/>
                  <a:gd name="connsiteX4" fmla="*/ 1094083 w 1822746"/>
                  <a:gd name="connsiteY4" fmla="*/ 0 h 3394870"/>
                  <a:gd name="connsiteX5" fmla="*/ 1338558 w 1822746"/>
                  <a:gd name="connsiteY5" fmla="*/ 3176 h 3394870"/>
                  <a:gd name="connsiteX6" fmla="*/ 1522702 w 1822746"/>
                  <a:gd name="connsiteY6" fmla="*/ 4763 h 3394870"/>
                  <a:gd name="connsiteX7" fmla="*/ 1822746 w 1822746"/>
                  <a:gd name="connsiteY7" fmla="*/ 304807 h 3394870"/>
                  <a:gd name="connsiteX8" fmla="*/ 1816396 w 1822746"/>
                  <a:gd name="connsiteY8" fmla="*/ 1073150 h 3394870"/>
                  <a:gd name="connsiteX9" fmla="*/ 1816396 w 1822746"/>
                  <a:gd name="connsiteY9" fmla="*/ 1663701 h 3394870"/>
                  <a:gd name="connsiteX10" fmla="*/ 1821158 w 1822746"/>
                  <a:gd name="connsiteY10" fmla="*/ 2101850 h 3394870"/>
                  <a:gd name="connsiteX11" fmla="*/ 1821158 w 1822746"/>
                  <a:gd name="connsiteY11" fmla="*/ 2600326 h 3394870"/>
                  <a:gd name="connsiteX12" fmla="*/ 1822746 w 1822746"/>
                  <a:gd name="connsiteY12" fmla="*/ 3089169 h 3394870"/>
                  <a:gd name="connsiteX13" fmla="*/ 1522702 w 1822746"/>
                  <a:gd name="connsiteY13" fmla="*/ 3389213 h 3394870"/>
                  <a:gd name="connsiteX14" fmla="*/ 1256802 w 1822746"/>
                  <a:gd name="connsiteY14" fmla="*/ 3390106 h 3394870"/>
                  <a:gd name="connsiteX15" fmla="*/ 894852 w 1822746"/>
                  <a:gd name="connsiteY15" fmla="*/ 3390106 h 3394870"/>
                  <a:gd name="connsiteX16" fmla="*/ 730546 w 1822746"/>
                  <a:gd name="connsiteY16" fmla="*/ 3392488 h 3394870"/>
                  <a:gd name="connsiteX17" fmla="*/ 559096 w 1822746"/>
                  <a:gd name="connsiteY17" fmla="*/ 3394870 h 3394870"/>
                  <a:gd name="connsiteX18" fmla="*/ 322565 w 1822746"/>
                  <a:gd name="connsiteY18" fmla="*/ 3389213 h 3394870"/>
                  <a:gd name="connsiteX19" fmla="*/ 22521 w 1822746"/>
                  <a:gd name="connsiteY19" fmla="*/ 3089169 h 3394870"/>
                  <a:gd name="connsiteX20" fmla="*/ 20933 w 1822746"/>
                  <a:gd name="connsiteY20" fmla="*/ 2782888 h 3394870"/>
                  <a:gd name="connsiteX21" fmla="*/ 16171 w 1822746"/>
                  <a:gd name="connsiteY21" fmla="*/ 2459039 h 3394870"/>
                  <a:gd name="connsiteX22" fmla="*/ 20933 w 1822746"/>
                  <a:gd name="connsiteY22" fmla="*/ 2087563 h 3394870"/>
                  <a:gd name="connsiteX23" fmla="*/ 20933 w 1822746"/>
                  <a:gd name="connsiteY23" fmla="*/ 1720850 h 3394870"/>
                  <a:gd name="connsiteX24" fmla="*/ 20933 w 1822746"/>
                  <a:gd name="connsiteY24" fmla="*/ 1025526 h 3394870"/>
                  <a:gd name="connsiteX25" fmla="*/ 16171 w 1822746"/>
                  <a:gd name="connsiteY25" fmla="*/ 701675 h 3394870"/>
                  <a:gd name="connsiteX26" fmla="*/ 22521 w 1822746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63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147700 w 1806638"/>
                  <a:gd name="connsiteY22" fmla="*/ 2087564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5072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41503 h 3431566"/>
                  <a:gd name="connsiteX1" fmla="*/ 306457 w 1806638"/>
                  <a:gd name="connsiteY1" fmla="*/ 41459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48643 w 1806638"/>
                  <a:gd name="connsiteY5" fmla="*/ 7973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0694 w 1806638"/>
                  <a:gd name="connsiteY14" fmla="*/ 3426802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7838 w 1806638"/>
                  <a:gd name="connsiteY14" fmla="*/ 334705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50220 w 1806638"/>
                  <a:gd name="connsiteY14" fmla="*/ 338692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25901"/>
                  <a:gd name="connsiteY0" fmla="*/ 341503 h 3477032"/>
                  <a:gd name="connsiteX1" fmla="*/ 306457 w 1825901"/>
                  <a:gd name="connsiteY1" fmla="*/ 9561 h 3477032"/>
                  <a:gd name="connsiteX2" fmla="*/ 577119 w 1825901"/>
                  <a:gd name="connsiteY2" fmla="*/ 0 h 3477032"/>
                  <a:gd name="connsiteX3" fmla="*/ 839850 w 1825901"/>
                  <a:gd name="connsiteY3" fmla="*/ 71768 h 3477032"/>
                  <a:gd name="connsiteX4" fmla="*/ 1077975 w 1825901"/>
                  <a:gd name="connsiteY4" fmla="*/ 36696 h 3477032"/>
                  <a:gd name="connsiteX5" fmla="*/ 1348643 w 1825901"/>
                  <a:gd name="connsiteY5" fmla="*/ 7973 h 3477032"/>
                  <a:gd name="connsiteX6" fmla="*/ 1506594 w 1825901"/>
                  <a:gd name="connsiteY6" fmla="*/ 41459 h 3477032"/>
                  <a:gd name="connsiteX7" fmla="*/ 1806638 w 1825901"/>
                  <a:gd name="connsiteY7" fmla="*/ 341503 h 3477032"/>
                  <a:gd name="connsiteX8" fmla="*/ 1793144 w 1825901"/>
                  <a:gd name="connsiteY8" fmla="*/ 369455 h 3477032"/>
                  <a:gd name="connsiteX9" fmla="*/ 1800288 w 1825901"/>
                  <a:gd name="connsiteY9" fmla="*/ 1109846 h 3477032"/>
                  <a:gd name="connsiteX10" fmla="*/ 1800288 w 1825901"/>
                  <a:gd name="connsiteY10" fmla="*/ 1700397 h 3477032"/>
                  <a:gd name="connsiteX11" fmla="*/ 1805050 w 1825901"/>
                  <a:gd name="connsiteY11" fmla="*/ 2138546 h 3477032"/>
                  <a:gd name="connsiteX12" fmla="*/ 1805050 w 1825901"/>
                  <a:gd name="connsiteY12" fmla="*/ 2637022 h 3477032"/>
                  <a:gd name="connsiteX13" fmla="*/ 1806638 w 1825901"/>
                  <a:gd name="connsiteY13" fmla="*/ 3125865 h 3477032"/>
                  <a:gd name="connsiteX14" fmla="*/ 1506594 w 1825901"/>
                  <a:gd name="connsiteY14" fmla="*/ 3425909 h 3477032"/>
                  <a:gd name="connsiteX15" fmla="*/ 1250220 w 1825901"/>
                  <a:gd name="connsiteY15" fmla="*/ 3386927 h 3477032"/>
                  <a:gd name="connsiteX16" fmla="*/ 878744 w 1825901"/>
                  <a:gd name="connsiteY16" fmla="*/ 3426802 h 3477032"/>
                  <a:gd name="connsiteX17" fmla="*/ 714438 w 1825901"/>
                  <a:gd name="connsiteY17" fmla="*/ 3477032 h 3477032"/>
                  <a:gd name="connsiteX18" fmla="*/ 542988 w 1825901"/>
                  <a:gd name="connsiteY18" fmla="*/ 3431566 h 3477032"/>
                  <a:gd name="connsiteX19" fmla="*/ 306457 w 1825901"/>
                  <a:gd name="connsiteY19" fmla="*/ 3425909 h 3477032"/>
                  <a:gd name="connsiteX20" fmla="*/ 6413 w 1825901"/>
                  <a:gd name="connsiteY20" fmla="*/ 3125865 h 3477032"/>
                  <a:gd name="connsiteX21" fmla="*/ 4825 w 1825901"/>
                  <a:gd name="connsiteY21" fmla="*/ 2819584 h 3477032"/>
                  <a:gd name="connsiteX22" fmla="*/ 7207 w 1825901"/>
                  <a:gd name="connsiteY22" fmla="*/ 2495735 h 3477032"/>
                  <a:gd name="connsiteX23" fmla="*/ 2444 w 1825901"/>
                  <a:gd name="connsiteY23" fmla="*/ 2108313 h 3477032"/>
                  <a:gd name="connsiteX24" fmla="*/ 4825 w 1825901"/>
                  <a:gd name="connsiteY24" fmla="*/ 1757546 h 3477032"/>
                  <a:gd name="connsiteX25" fmla="*/ 4825 w 1825901"/>
                  <a:gd name="connsiteY25" fmla="*/ 1062222 h 3477032"/>
                  <a:gd name="connsiteX26" fmla="*/ 63 w 1825901"/>
                  <a:gd name="connsiteY26" fmla="*/ 738371 h 3477032"/>
                  <a:gd name="connsiteX27" fmla="*/ 6413 w 1825901"/>
                  <a:gd name="connsiteY27" fmla="*/ 341503 h 3477032"/>
                  <a:gd name="connsiteX0" fmla="*/ 6413 w 1827420"/>
                  <a:gd name="connsiteY0" fmla="*/ 341503 h 3477032"/>
                  <a:gd name="connsiteX1" fmla="*/ 306457 w 1827420"/>
                  <a:gd name="connsiteY1" fmla="*/ 9561 h 3477032"/>
                  <a:gd name="connsiteX2" fmla="*/ 577119 w 1827420"/>
                  <a:gd name="connsiteY2" fmla="*/ 0 h 3477032"/>
                  <a:gd name="connsiteX3" fmla="*/ 839850 w 1827420"/>
                  <a:gd name="connsiteY3" fmla="*/ 71768 h 3477032"/>
                  <a:gd name="connsiteX4" fmla="*/ 1077975 w 1827420"/>
                  <a:gd name="connsiteY4" fmla="*/ 36696 h 3477032"/>
                  <a:gd name="connsiteX5" fmla="*/ 1348643 w 1827420"/>
                  <a:gd name="connsiteY5" fmla="*/ 7973 h 3477032"/>
                  <a:gd name="connsiteX6" fmla="*/ 1506594 w 1827420"/>
                  <a:gd name="connsiteY6" fmla="*/ 41459 h 3477032"/>
                  <a:gd name="connsiteX7" fmla="*/ 1806638 w 1827420"/>
                  <a:gd name="connsiteY7" fmla="*/ 341503 h 3477032"/>
                  <a:gd name="connsiteX8" fmla="*/ 1800288 w 1827420"/>
                  <a:gd name="connsiteY8" fmla="*/ 393376 h 3477032"/>
                  <a:gd name="connsiteX9" fmla="*/ 1800288 w 1827420"/>
                  <a:gd name="connsiteY9" fmla="*/ 1109846 h 3477032"/>
                  <a:gd name="connsiteX10" fmla="*/ 1800288 w 1827420"/>
                  <a:gd name="connsiteY10" fmla="*/ 1700397 h 3477032"/>
                  <a:gd name="connsiteX11" fmla="*/ 1805050 w 1827420"/>
                  <a:gd name="connsiteY11" fmla="*/ 2138546 h 3477032"/>
                  <a:gd name="connsiteX12" fmla="*/ 1805050 w 1827420"/>
                  <a:gd name="connsiteY12" fmla="*/ 2637022 h 3477032"/>
                  <a:gd name="connsiteX13" fmla="*/ 1806638 w 1827420"/>
                  <a:gd name="connsiteY13" fmla="*/ 3125865 h 3477032"/>
                  <a:gd name="connsiteX14" fmla="*/ 1506594 w 1827420"/>
                  <a:gd name="connsiteY14" fmla="*/ 3425909 h 3477032"/>
                  <a:gd name="connsiteX15" fmla="*/ 1250220 w 1827420"/>
                  <a:gd name="connsiteY15" fmla="*/ 3386927 h 3477032"/>
                  <a:gd name="connsiteX16" fmla="*/ 878744 w 1827420"/>
                  <a:gd name="connsiteY16" fmla="*/ 3426802 h 3477032"/>
                  <a:gd name="connsiteX17" fmla="*/ 714438 w 1827420"/>
                  <a:gd name="connsiteY17" fmla="*/ 3477032 h 3477032"/>
                  <a:gd name="connsiteX18" fmla="*/ 542988 w 1827420"/>
                  <a:gd name="connsiteY18" fmla="*/ 3431566 h 3477032"/>
                  <a:gd name="connsiteX19" fmla="*/ 306457 w 1827420"/>
                  <a:gd name="connsiteY19" fmla="*/ 3425909 h 3477032"/>
                  <a:gd name="connsiteX20" fmla="*/ 6413 w 1827420"/>
                  <a:gd name="connsiteY20" fmla="*/ 3125865 h 3477032"/>
                  <a:gd name="connsiteX21" fmla="*/ 4825 w 1827420"/>
                  <a:gd name="connsiteY21" fmla="*/ 2819584 h 3477032"/>
                  <a:gd name="connsiteX22" fmla="*/ 7207 w 1827420"/>
                  <a:gd name="connsiteY22" fmla="*/ 2495735 h 3477032"/>
                  <a:gd name="connsiteX23" fmla="*/ 2444 w 1827420"/>
                  <a:gd name="connsiteY23" fmla="*/ 2108313 h 3477032"/>
                  <a:gd name="connsiteX24" fmla="*/ 4825 w 1827420"/>
                  <a:gd name="connsiteY24" fmla="*/ 1757546 h 3477032"/>
                  <a:gd name="connsiteX25" fmla="*/ 4825 w 1827420"/>
                  <a:gd name="connsiteY25" fmla="*/ 1062222 h 3477032"/>
                  <a:gd name="connsiteX26" fmla="*/ 63 w 1827420"/>
                  <a:gd name="connsiteY26" fmla="*/ 738371 h 3477032"/>
                  <a:gd name="connsiteX27" fmla="*/ 6413 w 1827420"/>
                  <a:gd name="connsiteY27" fmla="*/ 341503 h 3477032"/>
                  <a:gd name="connsiteX0" fmla="*/ 6413 w 1827980"/>
                  <a:gd name="connsiteY0" fmla="*/ 341503 h 3477032"/>
                  <a:gd name="connsiteX1" fmla="*/ 306457 w 1827980"/>
                  <a:gd name="connsiteY1" fmla="*/ 9561 h 3477032"/>
                  <a:gd name="connsiteX2" fmla="*/ 577119 w 1827980"/>
                  <a:gd name="connsiteY2" fmla="*/ 0 h 3477032"/>
                  <a:gd name="connsiteX3" fmla="*/ 839850 w 1827980"/>
                  <a:gd name="connsiteY3" fmla="*/ 71768 h 3477032"/>
                  <a:gd name="connsiteX4" fmla="*/ 1077975 w 1827980"/>
                  <a:gd name="connsiteY4" fmla="*/ 36696 h 3477032"/>
                  <a:gd name="connsiteX5" fmla="*/ 1348643 w 1827980"/>
                  <a:gd name="connsiteY5" fmla="*/ 7973 h 3477032"/>
                  <a:gd name="connsiteX6" fmla="*/ 1506594 w 1827980"/>
                  <a:gd name="connsiteY6" fmla="*/ 41459 h 3477032"/>
                  <a:gd name="connsiteX7" fmla="*/ 1806638 w 1827980"/>
                  <a:gd name="connsiteY7" fmla="*/ 341503 h 3477032"/>
                  <a:gd name="connsiteX8" fmla="*/ 1802669 w 1827980"/>
                  <a:gd name="connsiteY8" fmla="*/ 520963 h 3477032"/>
                  <a:gd name="connsiteX9" fmla="*/ 1800288 w 1827980"/>
                  <a:gd name="connsiteY9" fmla="*/ 1109846 h 3477032"/>
                  <a:gd name="connsiteX10" fmla="*/ 1800288 w 1827980"/>
                  <a:gd name="connsiteY10" fmla="*/ 1700397 h 3477032"/>
                  <a:gd name="connsiteX11" fmla="*/ 1805050 w 1827980"/>
                  <a:gd name="connsiteY11" fmla="*/ 2138546 h 3477032"/>
                  <a:gd name="connsiteX12" fmla="*/ 1805050 w 1827980"/>
                  <a:gd name="connsiteY12" fmla="*/ 2637022 h 3477032"/>
                  <a:gd name="connsiteX13" fmla="*/ 1806638 w 1827980"/>
                  <a:gd name="connsiteY13" fmla="*/ 3125865 h 3477032"/>
                  <a:gd name="connsiteX14" fmla="*/ 1506594 w 1827980"/>
                  <a:gd name="connsiteY14" fmla="*/ 3425909 h 3477032"/>
                  <a:gd name="connsiteX15" fmla="*/ 1250220 w 1827980"/>
                  <a:gd name="connsiteY15" fmla="*/ 3386927 h 3477032"/>
                  <a:gd name="connsiteX16" fmla="*/ 878744 w 1827980"/>
                  <a:gd name="connsiteY16" fmla="*/ 3426802 h 3477032"/>
                  <a:gd name="connsiteX17" fmla="*/ 714438 w 1827980"/>
                  <a:gd name="connsiteY17" fmla="*/ 3477032 h 3477032"/>
                  <a:gd name="connsiteX18" fmla="*/ 542988 w 1827980"/>
                  <a:gd name="connsiteY18" fmla="*/ 3431566 h 3477032"/>
                  <a:gd name="connsiteX19" fmla="*/ 306457 w 1827980"/>
                  <a:gd name="connsiteY19" fmla="*/ 3425909 h 3477032"/>
                  <a:gd name="connsiteX20" fmla="*/ 6413 w 1827980"/>
                  <a:gd name="connsiteY20" fmla="*/ 3125865 h 3477032"/>
                  <a:gd name="connsiteX21" fmla="*/ 4825 w 1827980"/>
                  <a:gd name="connsiteY21" fmla="*/ 2819584 h 3477032"/>
                  <a:gd name="connsiteX22" fmla="*/ 7207 w 1827980"/>
                  <a:gd name="connsiteY22" fmla="*/ 2495735 h 3477032"/>
                  <a:gd name="connsiteX23" fmla="*/ 2444 w 1827980"/>
                  <a:gd name="connsiteY23" fmla="*/ 2108313 h 3477032"/>
                  <a:gd name="connsiteX24" fmla="*/ 4825 w 1827980"/>
                  <a:gd name="connsiteY24" fmla="*/ 1757546 h 3477032"/>
                  <a:gd name="connsiteX25" fmla="*/ 4825 w 1827980"/>
                  <a:gd name="connsiteY25" fmla="*/ 1062222 h 3477032"/>
                  <a:gd name="connsiteX26" fmla="*/ 63 w 1827980"/>
                  <a:gd name="connsiteY26" fmla="*/ 738371 h 3477032"/>
                  <a:gd name="connsiteX27" fmla="*/ 6413 w 1827980"/>
                  <a:gd name="connsiteY27" fmla="*/ 341503 h 3477032"/>
                  <a:gd name="connsiteX0" fmla="*/ 6413 w 1809416"/>
                  <a:gd name="connsiteY0" fmla="*/ 341503 h 3477032"/>
                  <a:gd name="connsiteX1" fmla="*/ 306457 w 1809416"/>
                  <a:gd name="connsiteY1" fmla="*/ 9561 h 3477032"/>
                  <a:gd name="connsiteX2" fmla="*/ 577119 w 1809416"/>
                  <a:gd name="connsiteY2" fmla="*/ 0 h 3477032"/>
                  <a:gd name="connsiteX3" fmla="*/ 839850 w 1809416"/>
                  <a:gd name="connsiteY3" fmla="*/ 71768 h 3477032"/>
                  <a:gd name="connsiteX4" fmla="*/ 1077975 w 1809416"/>
                  <a:gd name="connsiteY4" fmla="*/ 36696 h 3477032"/>
                  <a:gd name="connsiteX5" fmla="*/ 1348643 w 1809416"/>
                  <a:gd name="connsiteY5" fmla="*/ 7973 h 3477032"/>
                  <a:gd name="connsiteX6" fmla="*/ 1506594 w 1809416"/>
                  <a:gd name="connsiteY6" fmla="*/ 41459 h 3477032"/>
                  <a:gd name="connsiteX7" fmla="*/ 1778063 w 1809416"/>
                  <a:gd name="connsiteY7" fmla="*/ 245812 h 3477032"/>
                  <a:gd name="connsiteX8" fmla="*/ 1802669 w 1809416"/>
                  <a:gd name="connsiteY8" fmla="*/ 520963 h 3477032"/>
                  <a:gd name="connsiteX9" fmla="*/ 1800288 w 1809416"/>
                  <a:gd name="connsiteY9" fmla="*/ 1109846 h 3477032"/>
                  <a:gd name="connsiteX10" fmla="*/ 1800288 w 1809416"/>
                  <a:gd name="connsiteY10" fmla="*/ 1700397 h 3477032"/>
                  <a:gd name="connsiteX11" fmla="*/ 1805050 w 1809416"/>
                  <a:gd name="connsiteY11" fmla="*/ 2138546 h 3477032"/>
                  <a:gd name="connsiteX12" fmla="*/ 1805050 w 1809416"/>
                  <a:gd name="connsiteY12" fmla="*/ 2637022 h 3477032"/>
                  <a:gd name="connsiteX13" fmla="*/ 1806638 w 1809416"/>
                  <a:gd name="connsiteY13" fmla="*/ 3125865 h 3477032"/>
                  <a:gd name="connsiteX14" fmla="*/ 1506594 w 1809416"/>
                  <a:gd name="connsiteY14" fmla="*/ 3425909 h 3477032"/>
                  <a:gd name="connsiteX15" fmla="*/ 1250220 w 1809416"/>
                  <a:gd name="connsiteY15" fmla="*/ 3386927 h 3477032"/>
                  <a:gd name="connsiteX16" fmla="*/ 878744 w 1809416"/>
                  <a:gd name="connsiteY16" fmla="*/ 3426802 h 3477032"/>
                  <a:gd name="connsiteX17" fmla="*/ 714438 w 1809416"/>
                  <a:gd name="connsiteY17" fmla="*/ 3477032 h 3477032"/>
                  <a:gd name="connsiteX18" fmla="*/ 542988 w 1809416"/>
                  <a:gd name="connsiteY18" fmla="*/ 3431566 h 3477032"/>
                  <a:gd name="connsiteX19" fmla="*/ 306457 w 1809416"/>
                  <a:gd name="connsiteY19" fmla="*/ 3425909 h 3477032"/>
                  <a:gd name="connsiteX20" fmla="*/ 6413 w 1809416"/>
                  <a:gd name="connsiteY20" fmla="*/ 3125865 h 3477032"/>
                  <a:gd name="connsiteX21" fmla="*/ 4825 w 1809416"/>
                  <a:gd name="connsiteY21" fmla="*/ 2819584 h 3477032"/>
                  <a:gd name="connsiteX22" fmla="*/ 7207 w 1809416"/>
                  <a:gd name="connsiteY22" fmla="*/ 2495735 h 3477032"/>
                  <a:gd name="connsiteX23" fmla="*/ 2444 w 1809416"/>
                  <a:gd name="connsiteY23" fmla="*/ 2108313 h 3477032"/>
                  <a:gd name="connsiteX24" fmla="*/ 4825 w 1809416"/>
                  <a:gd name="connsiteY24" fmla="*/ 1757546 h 3477032"/>
                  <a:gd name="connsiteX25" fmla="*/ 4825 w 1809416"/>
                  <a:gd name="connsiteY25" fmla="*/ 1062222 h 3477032"/>
                  <a:gd name="connsiteX26" fmla="*/ 63 w 1809416"/>
                  <a:gd name="connsiteY26" fmla="*/ 738371 h 3477032"/>
                  <a:gd name="connsiteX27" fmla="*/ 6413 w 1809416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58698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10315" h="3477032">
                    <a:moveTo>
                      <a:pt x="6413" y="341503"/>
                    </a:moveTo>
                    <a:cubicBezTo>
                      <a:pt x="6413" y="175793"/>
                      <a:pt x="140747" y="9561"/>
                      <a:pt x="306457" y="9561"/>
                    </a:cubicBezTo>
                    <a:lnTo>
                      <a:pt x="577119" y="0"/>
                    </a:lnTo>
                    <a:lnTo>
                      <a:pt x="839850" y="71768"/>
                    </a:lnTo>
                    <a:lnTo>
                      <a:pt x="1077975" y="36696"/>
                    </a:lnTo>
                    <a:lnTo>
                      <a:pt x="1348643" y="7973"/>
                    </a:lnTo>
                    <a:lnTo>
                      <a:pt x="1506594" y="41459"/>
                    </a:lnTo>
                    <a:cubicBezTo>
                      <a:pt x="1672304" y="41459"/>
                      <a:pt x="1754250" y="72130"/>
                      <a:pt x="1778063" y="213916"/>
                    </a:cubicBezTo>
                    <a:cubicBezTo>
                      <a:pt x="1830187" y="324402"/>
                      <a:pt x="1803727" y="392906"/>
                      <a:pt x="1802669" y="520963"/>
                    </a:cubicBezTo>
                    <a:cubicBezTo>
                      <a:pt x="1801611" y="649020"/>
                      <a:pt x="1801082" y="888022"/>
                      <a:pt x="1800288" y="1109846"/>
                    </a:cubicBezTo>
                    <a:cubicBezTo>
                      <a:pt x="1799494" y="1331670"/>
                      <a:pt x="1799494" y="1528947"/>
                      <a:pt x="1800288" y="1700397"/>
                    </a:cubicBezTo>
                    <a:cubicBezTo>
                      <a:pt x="1800023" y="1999904"/>
                      <a:pt x="1804256" y="1982442"/>
                      <a:pt x="1805050" y="2138546"/>
                    </a:cubicBezTo>
                    <a:cubicBezTo>
                      <a:pt x="1805844" y="2294650"/>
                      <a:pt x="1804785" y="2472469"/>
                      <a:pt x="1805050" y="2637022"/>
                    </a:cubicBezTo>
                    <a:cubicBezTo>
                      <a:pt x="1805579" y="2799970"/>
                      <a:pt x="1806109" y="2962917"/>
                      <a:pt x="1806638" y="3125865"/>
                    </a:cubicBezTo>
                    <a:cubicBezTo>
                      <a:pt x="1806638" y="3291575"/>
                      <a:pt x="1672304" y="3425909"/>
                      <a:pt x="1506594" y="3425909"/>
                    </a:cubicBezTo>
                    <a:lnTo>
                      <a:pt x="1250220" y="3440088"/>
                    </a:lnTo>
                    <a:lnTo>
                      <a:pt x="878744" y="3458698"/>
                    </a:lnTo>
                    <a:lnTo>
                      <a:pt x="714438" y="3477032"/>
                    </a:lnTo>
                    <a:lnTo>
                      <a:pt x="542988" y="3431566"/>
                    </a:lnTo>
                    <a:lnTo>
                      <a:pt x="306457" y="3425909"/>
                    </a:lnTo>
                    <a:cubicBezTo>
                      <a:pt x="140747" y="3425909"/>
                      <a:pt x="6413" y="3291575"/>
                      <a:pt x="6413" y="3125865"/>
                    </a:cubicBezTo>
                    <a:cubicBezTo>
                      <a:pt x="-996" y="3005761"/>
                      <a:pt x="5883" y="2924606"/>
                      <a:pt x="4825" y="2819584"/>
                    </a:cubicBezTo>
                    <a:cubicBezTo>
                      <a:pt x="3767" y="2714562"/>
                      <a:pt x="7207" y="2611622"/>
                      <a:pt x="7207" y="2495735"/>
                    </a:cubicBezTo>
                    <a:cubicBezTo>
                      <a:pt x="6942" y="2328801"/>
                      <a:pt x="1650" y="2231344"/>
                      <a:pt x="2444" y="2108313"/>
                    </a:cubicBezTo>
                    <a:cubicBezTo>
                      <a:pt x="3238" y="1985282"/>
                      <a:pt x="4825" y="1934552"/>
                      <a:pt x="4825" y="1757546"/>
                    </a:cubicBezTo>
                    <a:cubicBezTo>
                      <a:pt x="4825" y="1580540"/>
                      <a:pt x="5619" y="1232084"/>
                      <a:pt x="4825" y="1062222"/>
                    </a:cubicBezTo>
                    <a:cubicBezTo>
                      <a:pt x="4031" y="892360"/>
                      <a:pt x="-202" y="858491"/>
                      <a:pt x="63" y="738371"/>
                    </a:cubicBezTo>
                    <a:cubicBezTo>
                      <a:pt x="328" y="618251"/>
                      <a:pt x="-1790" y="462418"/>
                      <a:pt x="6413" y="3415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2000" anchor="b" anchorCtr="0"/>
              <a:lstStyle/>
              <a:p>
                <a:pPr algn="ctr"/>
                <a:r>
                  <a:rPr lang="fr-BE" sz="800" b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NETWORK</a:t>
                </a:r>
              </a:p>
              <a:p>
                <a:pPr algn="ctr"/>
                <a:endParaRPr lang="fr-BE" sz="800" b="1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09" name="VPDC - C  FOD"/>
              <p:cNvSpPr/>
              <p:nvPr/>
            </p:nvSpPr>
            <p:spPr>
              <a:xfrm rot="709789">
                <a:off x="4614089" y="3949003"/>
                <a:ext cx="759391" cy="170123"/>
              </a:xfrm>
              <a:custGeom>
                <a:avLst/>
                <a:gdLst>
                  <a:gd name="connsiteX0" fmla="*/ 0 w 1800225"/>
                  <a:gd name="connsiteY0" fmla="*/ 300044 h 3384450"/>
                  <a:gd name="connsiteX1" fmla="*/ 300044 w 1800225"/>
                  <a:gd name="connsiteY1" fmla="*/ 0 h 3384450"/>
                  <a:gd name="connsiteX2" fmla="*/ 1500181 w 1800225"/>
                  <a:gd name="connsiteY2" fmla="*/ 0 h 3384450"/>
                  <a:gd name="connsiteX3" fmla="*/ 1800225 w 1800225"/>
                  <a:gd name="connsiteY3" fmla="*/ 300044 h 3384450"/>
                  <a:gd name="connsiteX4" fmla="*/ 1800225 w 1800225"/>
                  <a:gd name="connsiteY4" fmla="*/ 3084406 h 3384450"/>
                  <a:gd name="connsiteX5" fmla="*/ 1500181 w 1800225"/>
                  <a:gd name="connsiteY5" fmla="*/ 3384450 h 3384450"/>
                  <a:gd name="connsiteX6" fmla="*/ 300044 w 1800225"/>
                  <a:gd name="connsiteY6" fmla="*/ 3384450 h 3384450"/>
                  <a:gd name="connsiteX7" fmla="*/ 0 w 1800225"/>
                  <a:gd name="connsiteY7" fmla="*/ 3084406 h 3384450"/>
                  <a:gd name="connsiteX8" fmla="*/ 0 w 1800225"/>
                  <a:gd name="connsiteY8" fmla="*/ 300044 h 3384450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1500181 w 1800225"/>
                  <a:gd name="connsiteY3" fmla="*/ 1588 h 3386038"/>
                  <a:gd name="connsiteX4" fmla="*/ 1800225 w 1800225"/>
                  <a:gd name="connsiteY4" fmla="*/ 301632 h 3386038"/>
                  <a:gd name="connsiteX5" fmla="*/ 1800225 w 1800225"/>
                  <a:gd name="connsiteY5" fmla="*/ 3085994 h 3386038"/>
                  <a:gd name="connsiteX6" fmla="*/ 1500181 w 1800225"/>
                  <a:gd name="connsiteY6" fmla="*/ 3386038 h 3386038"/>
                  <a:gd name="connsiteX7" fmla="*/ 300044 w 1800225"/>
                  <a:gd name="connsiteY7" fmla="*/ 3386038 h 3386038"/>
                  <a:gd name="connsiteX8" fmla="*/ 0 w 1800225"/>
                  <a:gd name="connsiteY8" fmla="*/ 3085994 h 3386038"/>
                  <a:gd name="connsiteX9" fmla="*/ 0 w 1800225"/>
                  <a:gd name="connsiteY9" fmla="*/ 301632 h 3386038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833437 w 1800225"/>
                  <a:gd name="connsiteY3" fmla="*/ 0 h 3386038"/>
                  <a:gd name="connsiteX4" fmla="*/ 1500181 w 1800225"/>
                  <a:gd name="connsiteY4" fmla="*/ 1588 h 3386038"/>
                  <a:gd name="connsiteX5" fmla="*/ 1800225 w 1800225"/>
                  <a:gd name="connsiteY5" fmla="*/ 301632 h 3386038"/>
                  <a:gd name="connsiteX6" fmla="*/ 1800225 w 1800225"/>
                  <a:gd name="connsiteY6" fmla="*/ 3085994 h 3386038"/>
                  <a:gd name="connsiteX7" fmla="*/ 1500181 w 1800225"/>
                  <a:gd name="connsiteY7" fmla="*/ 3386038 h 3386038"/>
                  <a:gd name="connsiteX8" fmla="*/ 300044 w 1800225"/>
                  <a:gd name="connsiteY8" fmla="*/ 3386038 h 3386038"/>
                  <a:gd name="connsiteX9" fmla="*/ 0 w 1800225"/>
                  <a:gd name="connsiteY9" fmla="*/ 3085994 h 3386038"/>
                  <a:gd name="connsiteX10" fmla="*/ 0 w 1800225"/>
                  <a:gd name="connsiteY10" fmla="*/ 301632 h 3386038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500181 w 1800225"/>
                  <a:gd name="connsiteY5" fmla="*/ 4763 h 3389213"/>
                  <a:gd name="connsiteX6" fmla="*/ 1800225 w 1800225"/>
                  <a:gd name="connsiteY6" fmla="*/ 304807 h 3389213"/>
                  <a:gd name="connsiteX7" fmla="*/ 1800225 w 1800225"/>
                  <a:gd name="connsiteY7" fmla="*/ 3089169 h 3389213"/>
                  <a:gd name="connsiteX8" fmla="*/ 1500181 w 1800225"/>
                  <a:gd name="connsiteY8" fmla="*/ 3389213 h 3389213"/>
                  <a:gd name="connsiteX9" fmla="*/ 300044 w 1800225"/>
                  <a:gd name="connsiteY9" fmla="*/ 3389213 h 3389213"/>
                  <a:gd name="connsiteX10" fmla="*/ 0 w 1800225"/>
                  <a:gd name="connsiteY10" fmla="*/ 3089169 h 3389213"/>
                  <a:gd name="connsiteX11" fmla="*/ 0 w 1800225"/>
                  <a:gd name="connsiteY11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800225 w 1800225"/>
                  <a:gd name="connsiteY8" fmla="*/ 3089169 h 3389213"/>
                  <a:gd name="connsiteX9" fmla="*/ 1500181 w 1800225"/>
                  <a:gd name="connsiteY9" fmla="*/ 3389213 h 3389213"/>
                  <a:gd name="connsiteX10" fmla="*/ 300044 w 1800225"/>
                  <a:gd name="connsiteY10" fmla="*/ 3389213 h 3389213"/>
                  <a:gd name="connsiteX11" fmla="*/ 0 w 1800225"/>
                  <a:gd name="connsiteY11" fmla="*/ 3089169 h 3389213"/>
                  <a:gd name="connsiteX12" fmla="*/ 0 w 1800225"/>
                  <a:gd name="connsiteY12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798637 w 1800225"/>
                  <a:gd name="connsiteY8" fmla="*/ 2600326 h 3389213"/>
                  <a:gd name="connsiteX9" fmla="*/ 1800225 w 1800225"/>
                  <a:gd name="connsiteY9" fmla="*/ 3089169 h 3389213"/>
                  <a:gd name="connsiteX10" fmla="*/ 1500181 w 1800225"/>
                  <a:gd name="connsiteY10" fmla="*/ 3389213 h 3389213"/>
                  <a:gd name="connsiteX11" fmla="*/ 300044 w 1800225"/>
                  <a:gd name="connsiteY11" fmla="*/ 3389213 h 3389213"/>
                  <a:gd name="connsiteX12" fmla="*/ 0 w 1800225"/>
                  <a:gd name="connsiteY12" fmla="*/ 3089169 h 3389213"/>
                  <a:gd name="connsiteX13" fmla="*/ 0 w 1800225"/>
                  <a:gd name="connsiteY13" fmla="*/ 304807 h 3389213"/>
                  <a:gd name="connsiteX0" fmla="*/ 0 w 1820499"/>
                  <a:gd name="connsiteY0" fmla="*/ 304807 h 3389213"/>
                  <a:gd name="connsiteX1" fmla="*/ 300044 w 1820499"/>
                  <a:gd name="connsiteY1" fmla="*/ 4763 h 3389213"/>
                  <a:gd name="connsiteX2" fmla="*/ 592137 w 1820499"/>
                  <a:gd name="connsiteY2" fmla="*/ 3175 h 3389213"/>
                  <a:gd name="connsiteX3" fmla="*/ 833437 w 1820499"/>
                  <a:gd name="connsiteY3" fmla="*/ 3175 h 3389213"/>
                  <a:gd name="connsiteX4" fmla="*/ 1071562 w 1820499"/>
                  <a:gd name="connsiteY4" fmla="*/ 0 h 3389213"/>
                  <a:gd name="connsiteX5" fmla="*/ 1316037 w 1820499"/>
                  <a:gd name="connsiteY5" fmla="*/ 3176 h 3389213"/>
                  <a:gd name="connsiteX6" fmla="*/ 1500181 w 1820499"/>
                  <a:gd name="connsiteY6" fmla="*/ 4763 h 3389213"/>
                  <a:gd name="connsiteX7" fmla="*/ 1800225 w 1820499"/>
                  <a:gd name="connsiteY7" fmla="*/ 304807 h 3389213"/>
                  <a:gd name="connsiteX8" fmla="*/ 1793875 w 1820499"/>
                  <a:gd name="connsiteY8" fmla="*/ 1663701 h 3389213"/>
                  <a:gd name="connsiteX9" fmla="*/ 1798637 w 1820499"/>
                  <a:gd name="connsiteY9" fmla="*/ 2600326 h 3389213"/>
                  <a:gd name="connsiteX10" fmla="*/ 1800225 w 1820499"/>
                  <a:gd name="connsiteY10" fmla="*/ 3089169 h 3389213"/>
                  <a:gd name="connsiteX11" fmla="*/ 1500181 w 1820499"/>
                  <a:gd name="connsiteY11" fmla="*/ 3389213 h 3389213"/>
                  <a:gd name="connsiteX12" fmla="*/ 300044 w 1820499"/>
                  <a:gd name="connsiteY12" fmla="*/ 3389213 h 3389213"/>
                  <a:gd name="connsiteX13" fmla="*/ 0 w 1820499"/>
                  <a:gd name="connsiteY13" fmla="*/ 3089169 h 3389213"/>
                  <a:gd name="connsiteX14" fmla="*/ 0 w 1820499"/>
                  <a:gd name="connsiteY14" fmla="*/ 304807 h 3389213"/>
                  <a:gd name="connsiteX0" fmla="*/ 0 w 1800383"/>
                  <a:gd name="connsiteY0" fmla="*/ 304807 h 3389213"/>
                  <a:gd name="connsiteX1" fmla="*/ 300044 w 1800383"/>
                  <a:gd name="connsiteY1" fmla="*/ 4763 h 3389213"/>
                  <a:gd name="connsiteX2" fmla="*/ 592137 w 1800383"/>
                  <a:gd name="connsiteY2" fmla="*/ 3175 h 3389213"/>
                  <a:gd name="connsiteX3" fmla="*/ 833437 w 1800383"/>
                  <a:gd name="connsiteY3" fmla="*/ 3175 h 3389213"/>
                  <a:gd name="connsiteX4" fmla="*/ 1071562 w 1800383"/>
                  <a:gd name="connsiteY4" fmla="*/ 0 h 3389213"/>
                  <a:gd name="connsiteX5" fmla="*/ 1316037 w 1800383"/>
                  <a:gd name="connsiteY5" fmla="*/ 3176 h 3389213"/>
                  <a:gd name="connsiteX6" fmla="*/ 1500181 w 1800383"/>
                  <a:gd name="connsiteY6" fmla="*/ 4763 h 3389213"/>
                  <a:gd name="connsiteX7" fmla="*/ 1800225 w 1800383"/>
                  <a:gd name="connsiteY7" fmla="*/ 304807 h 3389213"/>
                  <a:gd name="connsiteX8" fmla="*/ 1793875 w 1800383"/>
                  <a:gd name="connsiteY8" fmla="*/ 1663701 h 3389213"/>
                  <a:gd name="connsiteX9" fmla="*/ 1798637 w 1800383"/>
                  <a:gd name="connsiteY9" fmla="*/ 2600326 h 3389213"/>
                  <a:gd name="connsiteX10" fmla="*/ 1800225 w 1800383"/>
                  <a:gd name="connsiteY10" fmla="*/ 3089169 h 3389213"/>
                  <a:gd name="connsiteX11" fmla="*/ 1500181 w 1800383"/>
                  <a:gd name="connsiteY11" fmla="*/ 3389213 h 3389213"/>
                  <a:gd name="connsiteX12" fmla="*/ 300044 w 1800383"/>
                  <a:gd name="connsiteY12" fmla="*/ 3389213 h 3389213"/>
                  <a:gd name="connsiteX13" fmla="*/ 0 w 1800383"/>
                  <a:gd name="connsiteY13" fmla="*/ 3089169 h 3389213"/>
                  <a:gd name="connsiteX14" fmla="*/ 0 w 1800383"/>
                  <a:gd name="connsiteY14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9785 w 1810168"/>
                  <a:gd name="connsiteY0" fmla="*/ 304807 h 3389213"/>
                  <a:gd name="connsiteX1" fmla="*/ 309829 w 1810168"/>
                  <a:gd name="connsiteY1" fmla="*/ 4763 h 3389213"/>
                  <a:gd name="connsiteX2" fmla="*/ 601922 w 1810168"/>
                  <a:gd name="connsiteY2" fmla="*/ 3175 h 3389213"/>
                  <a:gd name="connsiteX3" fmla="*/ 843222 w 1810168"/>
                  <a:gd name="connsiteY3" fmla="*/ 3175 h 3389213"/>
                  <a:gd name="connsiteX4" fmla="*/ 1081347 w 1810168"/>
                  <a:gd name="connsiteY4" fmla="*/ 0 h 3389213"/>
                  <a:gd name="connsiteX5" fmla="*/ 1325822 w 1810168"/>
                  <a:gd name="connsiteY5" fmla="*/ 3176 h 3389213"/>
                  <a:gd name="connsiteX6" fmla="*/ 1509966 w 1810168"/>
                  <a:gd name="connsiteY6" fmla="*/ 4763 h 3389213"/>
                  <a:gd name="connsiteX7" fmla="*/ 1810010 w 1810168"/>
                  <a:gd name="connsiteY7" fmla="*/ 304807 h 3389213"/>
                  <a:gd name="connsiteX8" fmla="*/ 1803660 w 1810168"/>
                  <a:gd name="connsiteY8" fmla="*/ 1663701 h 3389213"/>
                  <a:gd name="connsiteX9" fmla="*/ 1808422 w 1810168"/>
                  <a:gd name="connsiteY9" fmla="*/ 2600326 h 3389213"/>
                  <a:gd name="connsiteX10" fmla="*/ 1810010 w 1810168"/>
                  <a:gd name="connsiteY10" fmla="*/ 3089169 h 3389213"/>
                  <a:gd name="connsiteX11" fmla="*/ 1509966 w 1810168"/>
                  <a:gd name="connsiteY11" fmla="*/ 3389213 h 3389213"/>
                  <a:gd name="connsiteX12" fmla="*/ 309829 w 1810168"/>
                  <a:gd name="connsiteY12" fmla="*/ 3389213 h 3389213"/>
                  <a:gd name="connsiteX13" fmla="*/ 9785 w 1810168"/>
                  <a:gd name="connsiteY13" fmla="*/ 3089169 h 3389213"/>
                  <a:gd name="connsiteX14" fmla="*/ 3435 w 1810168"/>
                  <a:gd name="connsiteY14" fmla="*/ 2459039 h 3389213"/>
                  <a:gd name="connsiteX15" fmla="*/ 9785 w 1810168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22521 w 1822904"/>
                  <a:gd name="connsiteY0" fmla="*/ 304807 h 3389213"/>
                  <a:gd name="connsiteX1" fmla="*/ 322565 w 1822904"/>
                  <a:gd name="connsiteY1" fmla="*/ 4763 h 3389213"/>
                  <a:gd name="connsiteX2" fmla="*/ 614658 w 1822904"/>
                  <a:gd name="connsiteY2" fmla="*/ 3175 h 3389213"/>
                  <a:gd name="connsiteX3" fmla="*/ 855958 w 1822904"/>
                  <a:gd name="connsiteY3" fmla="*/ 3175 h 3389213"/>
                  <a:gd name="connsiteX4" fmla="*/ 1094083 w 1822904"/>
                  <a:gd name="connsiteY4" fmla="*/ 0 h 3389213"/>
                  <a:gd name="connsiteX5" fmla="*/ 1338558 w 1822904"/>
                  <a:gd name="connsiteY5" fmla="*/ 3176 h 3389213"/>
                  <a:gd name="connsiteX6" fmla="*/ 1522702 w 1822904"/>
                  <a:gd name="connsiteY6" fmla="*/ 4763 h 3389213"/>
                  <a:gd name="connsiteX7" fmla="*/ 1822746 w 1822904"/>
                  <a:gd name="connsiteY7" fmla="*/ 304807 h 3389213"/>
                  <a:gd name="connsiteX8" fmla="*/ 1816396 w 1822904"/>
                  <a:gd name="connsiteY8" fmla="*/ 1663701 h 3389213"/>
                  <a:gd name="connsiteX9" fmla="*/ 1821158 w 1822904"/>
                  <a:gd name="connsiteY9" fmla="*/ 2600326 h 3389213"/>
                  <a:gd name="connsiteX10" fmla="*/ 1822746 w 1822904"/>
                  <a:gd name="connsiteY10" fmla="*/ 3089169 h 3389213"/>
                  <a:gd name="connsiteX11" fmla="*/ 1522702 w 1822904"/>
                  <a:gd name="connsiteY11" fmla="*/ 3389213 h 3389213"/>
                  <a:gd name="connsiteX12" fmla="*/ 322565 w 1822904"/>
                  <a:gd name="connsiteY12" fmla="*/ 3389213 h 3389213"/>
                  <a:gd name="connsiteX13" fmla="*/ 22521 w 1822904"/>
                  <a:gd name="connsiteY13" fmla="*/ 3089169 h 3389213"/>
                  <a:gd name="connsiteX14" fmla="*/ 16171 w 1822904"/>
                  <a:gd name="connsiteY14" fmla="*/ 2459039 h 3389213"/>
                  <a:gd name="connsiteX15" fmla="*/ 20933 w 1822904"/>
                  <a:gd name="connsiteY15" fmla="*/ 1025526 h 3389213"/>
                  <a:gd name="connsiteX16" fmla="*/ 22521 w 1822904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306407 w 1806746"/>
                  <a:gd name="connsiteY12" fmla="*/ 3389213 h 3389213"/>
                  <a:gd name="connsiteX13" fmla="*/ 6363 w 1806746"/>
                  <a:gd name="connsiteY13" fmla="*/ 3089169 h 3389213"/>
                  <a:gd name="connsiteX14" fmla="*/ 13 w 1806746"/>
                  <a:gd name="connsiteY14" fmla="*/ 2459039 h 3389213"/>
                  <a:gd name="connsiteX15" fmla="*/ 4775 w 1806746"/>
                  <a:gd name="connsiteY15" fmla="*/ 1025526 h 3389213"/>
                  <a:gd name="connsiteX16" fmla="*/ 6363 w 1806746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542938 w 1806746"/>
                  <a:gd name="connsiteY12" fmla="*/ 3387726 h 3389213"/>
                  <a:gd name="connsiteX13" fmla="*/ 306407 w 1806746"/>
                  <a:gd name="connsiteY13" fmla="*/ 3389213 h 3389213"/>
                  <a:gd name="connsiteX14" fmla="*/ 6363 w 1806746"/>
                  <a:gd name="connsiteY14" fmla="*/ 3089169 h 3389213"/>
                  <a:gd name="connsiteX15" fmla="*/ 13 w 1806746"/>
                  <a:gd name="connsiteY15" fmla="*/ 2459039 h 3389213"/>
                  <a:gd name="connsiteX16" fmla="*/ 4775 w 1806746"/>
                  <a:gd name="connsiteY16" fmla="*/ 1025526 h 3389213"/>
                  <a:gd name="connsiteX17" fmla="*/ 6363 w 1806746"/>
                  <a:gd name="connsiteY17" fmla="*/ 304807 h 338921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6493"/>
                  <a:gd name="connsiteX1" fmla="*/ 306407 w 1806746"/>
                  <a:gd name="connsiteY1" fmla="*/ 4763 h 3396493"/>
                  <a:gd name="connsiteX2" fmla="*/ 598500 w 1806746"/>
                  <a:gd name="connsiteY2" fmla="*/ 3175 h 3396493"/>
                  <a:gd name="connsiteX3" fmla="*/ 839800 w 1806746"/>
                  <a:gd name="connsiteY3" fmla="*/ 3175 h 3396493"/>
                  <a:gd name="connsiteX4" fmla="*/ 1077925 w 1806746"/>
                  <a:gd name="connsiteY4" fmla="*/ 0 h 3396493"/>
                  <a:gd name="connsiteX5" fmla="*/ 1322400 w 1806746"/>
                  <a:gd name="connsiteY5" fmla="*/ 3176 h 3396493"/>
                  <a:gd name="connsiteX6" fmla="*/ 1506544 w 1806746"/>
                  <a:gd name="connsiteY6" fmla="*/ 4763 h 3396493"/>
                  <a:gd name="connsiteX7" fmla="*/ 1806588 w 1806746"/>
                  <a:gd name="connsiteY7" fmla="*/ 304807 h 3396493"/>
                  <a:gd name="connsiteX8" fmla="*/ 1800238 w 1806746"/>
                  <a:gd name="connsiteY8" fmla="*/ 1663701 h 3396493"/>
                  <a:gd name="connsiteX9" fmla="*/ 1805000 w 1806746"/>
                  <a:gd name="connsiteY9" fmla="*/ 2600326 h 3396493"/>
                  <a:gd name="connsiteX10" fmla="*/ 1806588 w 1806746"/>
                  <a:gd name="connsiteY10" fmla="*/ 3089169 h 3396493"/>
                  <a:gd name="connsiteX11" fmla="*/ 1506544 w 1806746"/>
                  <a:gd name="connsiteY11" fmla="*/ 3389213 h 3396493"/>
                  <a:gd name="connsiteX12" fmla="*/ 542938 w 1806746"/>
                  <a:gd name="connsiteY12" fmla="*/ 3394870 h 3396493"/>
                  <a:gd name="connsiteX13" fmla="*/ 306407 w 1806746"/>
                  <a:gd name="connsiteY13" fmla="*/ 3389213 h 3396493"/>
                  <a:gd name="connsiteX14" fmla="*/ 6363 w 1806746"/>
                  <a:gd name="connsiteY14" fmla="*/ 3089169 h 3396493"/>
                  <a:gd name="connsiteX15" fmla="*/ 13 w 1806746"/>
                  <a:gd name="connsiteY15" fmla="*/ 2459039 h 3396493"/>
                  <a:gd name="connsiteX16" fmla="*/ 4775 w 1806746"/>
                  <a:gd name="connsiteY16" fmla="*/ 1025526 h 3396493"/>
                  <a:gd name="connsiteX17" fmla="*/ 6363 w 1806746"/>
                  <a:gd name="connsiteY17" fmla="*/ 304807 h 339649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714388 w 1806746"/>
                  <a:gd name="connsiteY12" fmla="*/ 3392488 h 3394870"/>
                  <a:gd name="connsiteX13" fmla="*/ 542938 w 1806746"/>
                  <a:gd name="connsiteY13" fmla="*/ 3394870 h 3394870"/>
                  <a:gd name="connsiteX14" fmla="*/ 306407 w 1806746"/>
                  <a:gd name="connsiteY14" fmla="*/ 3389213 h 3394870"/>
                  <a:gd name="connsiteX15" fmla="*/ 6363 w 1806746"/>
                  <a:gd name="connsiteY15" fmla="*/ 3089169 h 3394870"/>
                  <a:gd name="connsiteX16" fmla="*/ 13 w 1806746"/>
                  <a:gd name="connsiteY16" fmla="*/ 2459039 h 3394870"/>
                  <a:gd name="connsiteX17" fmla="*/ 4775 w 1806746"/>
                  <a:gd name="connsiteY17" fmla="*/ 1025526 h 3394870"/>
                  <a:gd name="connsiteX18" fmla="*/ 6363 w 1806746"/>
                  <a:gd name="connsiteY18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714388 w 1806746"/>
                  <a:gd name="connsiteY13" fmla="*/ 3392488 h 3394870"/>
                  <a:gd name="connsiteX14" fmla="*/ 542938 w 1806746"/>
                  <a:gd name="connsiteY14" fmla="*/ 3394870 h 3394870"/>
                  <a:gd name="connsiteX15" fmla="*/ 306407 w 1806746"/>
                  <a:gd name="connsiteY15" fmla="*/ 3389213 h 3394870"/>
                  <a:gd name="connsiteX16" fmla="*/ 6363 w 1806746"/>
                  <a:gd name="connsiteY16" fmla="*/ 3089169 h 3394870"/>
                  <a:gd name="connsiteX17" fmla="*/ 13 w 1806746"/>
                  <a:gd name="connsiteY17" fmla="*/ 2459039 h 3394870"/>
                  <a:gd name="connsiteX18" fmla="*/ 4775 w 1806746"/>
                  <a:gd name="connsiteY18" fmla="*/ 1025526 h 3394870"/>
                  <a:gd name="connsiteX19" fmla="*/ 6363 w 1806746"/>
                  <a:gd name="connsiteY19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878694 w 1806746"/>
                  <a:gd name="connsiteY13" fmla="*/ 3390106 h 3394870"/>
                  <a:gd name="connsiteX14" fmla="*/ 714388 w 1806746"/>
                  <a:gd name="connsiteY14" fmla="*/ 3392488 h 3394870"/>
                  <a:gd name="connsiteX15" fmla="*/ 542938 w 1806746"/>
                  <a:gd name="connsiteY15" fmla="*/ 3394870 h 3394870"/>
                  <a:gd name="connsiteX16" fmla="*/ 306407 w 1806746"/>
                  <a:gd name="connsiteY16" fmla="*/ 3389213 h 3394870"/>
                  <a:gd name="connsiteX17" fmla="*/ 6363 w 1806746"/>
                  <a:gd name="connsiteY17" fmla="*/ 3089169 h 3394870"/>
                  <a:gd name="connsiteX18" fmla="*/ 13 w 1806746"/>
                  <a:gd name="connsiteY18" fmla="*/ 2459039 h 3394870"/>
                  <a:gd name="connsiteX19" fmla="*/ 4775 w 1806746"/>
                  <a:gd name="connsiteY19" fmla="*/ 1025526 h 3394870"/>
                  <a:gd name="connsiteX20" fmla="*/ 6363 w 1806746"/>
                  <a:gd name="connsiteY20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101850 h 3394870"/>
                  <a:gd name="connsiteX10" fmla="*/ 1805000 w 1806746"/>
                  <a:gd name="connsiteY10" fmla="*/ 2600326 h 3394870"/>
                  <a:gd name="connsiteX11" fmla="*/ 1806588 w 1806746"/>
                  <a:gd name="connsiteY11" fmla="*/ 3089169 h 3394870"/>
                  <a:gd name="connsiteX12" fmla="*/ 1506544 w 1806746"/>
                  <a:gd name="connsiteY12" fmla="*/ 3389213 h 3394870"/>
                  <a:gd name="connsiteX13" fmla="*/ 1240644 w 1806746"/>
                  <a:gd name="connsiteY13" fmla="*/ 3390106 h 3394870"/>
                  <a:gd name="connsiteX14" fmla="*/ 878694 w 1806746"/>
                  <a:gd name="connsiteY14" fmla="*/ 3390106 h 3394870"/>
                  <a:gd name="connsiteX15" fmla="*/ 714388 w 1806746"/>
                  <a:gd name="connsiteY15" fmla="*/ 3392488 h 3394870"/>
                  <a:gd name="connsiteX16" fmla="*/ 542938 w 1806746"/>
                  <a:gd name="connsiteY16" fmla="*/ 3394870 h 3394870"/>
                  <a:gd name="connsiteX17" fmla="*/ 306407 w 1806746"/>
                  <a:gd name="connsiteY17" fmla="*/ 3389213 h 3394870"/>
                  <a:gd name="connsiteX18" fmla="*/ 6363 w 1806746"/>
                  <a:gd name="connsiteY18" fmla="*/ 3089169 h 3394870"/>
                  <a:gd name="connsiteX19" fmla="*/ 13 w 1806746"/>
                  <a:gd name="connsiteY19" fmla="*/ 2459039 h 3394870"/>
                  <a:gd name="connsiteX20" fmla="*/ 4775 w 1806746"/>
                  <a:gd name="connsiteY20" fmla="*/ 1025526 h 3394870"/>
                  <a:gd name="connsiteX21" fmla="*/ 6363 w 1806746"/>
                  <a:gd name="connsiteY21" fmla="*/ 304807 h 3394870"/>
                  <a:gd name="connsiteX0" fmla="*/ 6363 w 1827019"/>
                  <a:gd name="connsiteY0" fmla="*/ 304807 h 3394870"/>
                  <a:gd name="connsiteX1" fmla="*/ 306407 w 1827019"/>
                  <a:gd name="connsiteY1" fmla="*/ 4763 h 3394870"/>
                  <a:gd name="connsiteX2" fmla="*/ 598500 w 1827019"/>
                  <a:gd name="connsiteY2" fmla="*/ 3175 h 3394870"/>
                  <a:gd name="connsiteX3" fmla="*/ 839800 w 1827019"/>
                  <a:gd name="connsiteY3" fmla="*/ 3175 h 3394870"/>
                  <a:gd name="connsiteX4" fmla="*/ 1077925 w 1827019"/>
                  <a:gd name="connsiteY4" fmla="*/ 0 h 3394870"/>
                  <a:gd name="connsiteX5" fmla="*/ 1322400 w 1827019"/>
                  <a:gd name="connsiteY5" fmla="*/ 3176 h 3394870"/>
                  <a:gd name="connsiteX6" fmla="*/ 1506544 w 1827019"/>
                  <a:gd name="connsiteY6" fmla="*/ 4763 h 3394870"/>
                  <a:gd name="connsiteX7" fmla="*/ 1806588 w 1827019"/>
                  <a:gd name="connsiteY7" fmla="*/ 304807 h 3394870"/>
                  <a:gd name="connsiteX8" fmla="*/ 1800238 w 1827019"/>
                  <a:gd name="connsiteY8" fmla="*/ 1073150 h 3394870"/>
                  <a:gd name="connsiteX9" fmla="*/ 1800238 w 1827019"/>
                  <a:gd name="connsiteY9" fmla="*/ 1663701 h 3394870"/>
                  <a:gd name="connsiteX10" fmla="*/ 1805000 w 1827019"/>
                  <a:gd name="connsiteY10" fmla="*/ 2101850 h 3394870"/>
                  <a:gd name="connsiteX11" fmla="*/ 1805000 w 1827019"/>
                  <a:gd name="connsiteY11" fmla="*/ 2600326 h 3394870"/>
                  <a:gd name="connsiteX12" fmla="*/ 1806588 w 1827019"/>
                  <a:gd name="connsiteY12" fmla="*/ 3089169 h 3394870"/>
                  <a:gd name="connsiteX13" fmla="*/ 1506544 w 1827019"/>
                  <a:gd name="connsiteY13" fmla="*/ 3389213 h 3394870"/>
                  <a:gd name="connsiteX14" fmla="*/ 1240644 w 1827019"/>
                  <a:gd name="connsiteY14" fmla="*/ 3390106 h 3394870"/>
                  <a:gd name="connsiteX15" fmla="*/ 878694 w 1827019"/>
                  <a:gd name="connsiteY15" fmla="*/ 3390106 h 3394870"/>
                  <a:gd name="connsiteX16" fmla="*/ 714388 w 1827019"/>
                  <a:gd name="connsiteY16" fmla="*/ 3392488 h 3394870"/>
                  <a:gd name="connsiteX17" fmla="*/ 542938 w 1827019"/>
                  <a:gd name="connsiteY17" fmla="*/ 3394870 h 3394870"/>
                  <a:gd name="connsiteX18" fmla="*/ 306407 w 1827019"/>
                  <a:gd name="connsiteY18" fmla="*/ 3389213 h 3394870"/>
                  <a:gd name="connsiteX19" fmla="*/ 6363 w 1827019"/>
                  <a:gd name="connsiteY19" fmla="*/ 3089169 h 3394870"/>
                  <a:gd name="connsiteX20" fmla="*/ 13 w 1827019"/>
                  <a:gd name="connsiteY20" fmla="*/ 2459039 h 3394870"/>
                  <a:gd name="connsiteX21" fmla="*/ 4775 w 1827019"/>
                  <a:gd name="connsiteY21" fmla="*/ 1025526 h 3394870"/>
                  <a:gd name="connsiteX22" fmla="*/ 6363 w 1827019"/>
                  <a:gd name="connsiteY22" fmla="*/ 304807 h 3394870"/>
                  <a:gd name="connsiteX0" fmla="*/ 6363 w 1806588"/>
                  <a:gd name="connsiteY0" fmla="*/ 304807 h 3394870"/>
                  <a:gd name="connsiteX1" fmla="*/ 306407 w 1806588"/>
                  <a:gd name="connsiteY1" fmla="*/ 4763 h 3394870"/>
                  <a:gd name="connsiteX2" fmla="*/ 598500 w 1806588"/>
                  <a:gd name="connsiteY2" fmla="*/ 3175 h 3394870"/>
                  <a:gd name="connsiteX3" fmla="*/ 839800 w 1806588"/>
                  <a:gd name="connsiteY3" fmla="*/ 3175 h 3394870"/>
                  <a:gd name="connsiteX4" fmla="*/ 1077925 w 1806588"/>
                  <a:gd name="connsiteY4" fmla="*/ 0 h 3394870"/>
                  <a:gd name="connsiteX5" fmla="*/ 1322400 w 1806588"/>
                  <a:gd name="connsiteY5" fmla="*/ 3176 h 3394870"/>
                  <a:gd name="connsiteX6" fmla="*/ 1506544 w 1806588"/>
                  <a:gd name="connsiteY6" fmla="*/ 4763 h 3394870"/>
                  <a:gd name="connsiteX7" fmla="*/ 1806588 w 1806588"/>
                  <a:gd name="connsiteY7" fmla="*/ 304807 h 3394870"/>
                  <a:gd name="connsiteX8" fmla="*/ 1800238 w 1806588"/>
                  <a:gd name="connsiteY8" fmla="*/ 1073150 h 3394870"/>
                  <a:gd name="connsiteX9" fmla="*/ 1800238 w 1806588"/>
                  <a:gd name="connsiteY9" fmla="*/ 1663701 h 3394870"/>
                  <a:gd name="connsiteX10" fmla="*/ 1805000 w 1806588"/>
                  <a:gd name="connsiteY10" fmla="*/ 2101850 h 3394870"/>
                  <a:gd name="connsiteX11" fmla="*/ 1805000 w 1806588"/>
                  <a:gd name="connsiteY11" fmla="*/ 2600326 h 3394870"/>
                  <a:gd name="connsiteX12" fmla="*/ 1806588 w 1806588"/>
                  <a:gd name="connsiteY12" fmla="*/ 3089169 h 3394870"/>
                  <a:gd name="connsiteX13" fmla="*/ 1506544 w 1806588"/>
                  <a:gd name="connsiteY13" fmla="*/ 3389213 h 3394870"/>
                  <a:gd name="connsiteX14" fmla="*/ 1240644 w 1806588"/>
                  <a:gd name="connsiteY14" fmla="*/ 3390106 h 3394870"/>
                  <a:gd name="connsiteX15" fmla="*/ 878694 w 1806588"/>
                  <a:gd name="connsiteY15" fmla="*/ 3390106 h 3394870"/>
                  <a:gd name="connsiteX16" fmla="*/ 714388 w 1806588"/>
                  <a:gd name="connsiteY16" fmla="*/ 3392488 h 3394870"/>
                  <a:gd name="connsiteX17" fmla="*/ 542938 w 1806588"/>
                  <a:gd name="connsiteY17" fmla="*/ 3394870 h 3394870"/>
                  <a:gd name="connsiteX18" fmla="*/ 306407 w 1806588"/>
                  <a:gd name="connsiteY18" fmla="*/ 3389213 h 3394870"/>
                  <a:gd name="connsiteX19" fmla="*/ 6363 w 1806588"/>
                  <a:gd name="connsiteY19" fmla="*/ 3089169 h 3394870"/>
                  <a:gd name="connsiteX20" fmla="*/ 13 w 1806588"/>
                  <a:gd name="connsiteY20" fmla="*/ 2459039 h 3394870"/>
                  <a:gd name="connsiteX21" fmla="*/ 4775 w 1806588"/>
                  <a:gd name="connsiteY21" fmla="*/ 1025526 h 3394870"/>
                  <a:gd name="connsiteX22" fmla="*/ 6363 w 1806588"/>
                  <a:gd name="connsiteY22" fmla="*/ 304807 h 3394870"/>
                  <a:gd name="connsiteX0" fmla="*/ 6362 w 1806587"/>
                  <a:gd name="connsiteY0" fmla="*/ 304807 h 3394870"/>
                  <a:gd name="connsiteX1" fmla="*/ 306406 w 1806587"/>
                  <a:gd name="connsiteY1" fmla="*/ 4763 h 3394870"/>
                  <a:gd name="connsiteX2" fmla="*/ 598499 w 1806587"/>
                  <a:gd name="connsiteY2" fmla="*/ 3175 h 3394870"/>
                  <a:gd name="connsiteX3" fmla="*/ 839799 w 1806587"/>
                  <a:gd name="connsiteY3" fmla="*/ 3175 h 3394870"/>
                  <a:gd name="connsiteX4" fmla="*/ 1077924 w 1806587"/>
                  <a:gd name="connsiteY4" fmla="*/ 0 h 3394870"/>
                  <a:gd name="connsiteX5" fmla="*/ 1322399 w 1806587"/>
                  <a:gd name="connsiteY5" fmla="*/ 3176 h 3394870"/>
                  <a:gd name="connsiteX6" fmla="*/ 1506543 w 1806587"/>
                  <a:gd name="connsiteY6" fmla="*/ 4763 h 3394870"/>
                  <a:gd name="connsiteX7" fmla="*/ 1806587 w 1806587"/>
                  <a:gd name="connsiteY7" fmla="*/ 304807 h 3394870"/>
                  <a:gd name="connsiteX8" fmla="*/ 1800237 w 1806587"/>
                  <a:gd name="connsiteY8" fmla="*/ 1073150 h 3394870"/>
                  <a:gd name="connsiteX9" fmla="*/ 1800237 w 1806587"/>
                  <a:gd name="connsiteY9" fmla="*/ 1663701 h 3394870"/>
                  <a:gd name="connsiteX10" fmla="*/ 1804999 w 1806587"/>
                  <a:gd name="connsiteY10" fmla="*/ 2101850 h 3394870"/>
                  <a:gd name="connsiteX11" fmla="*/ 1804999 w 1806587"/>
                  <a:gd name="connsiteY11" fmla="*/ 2600326 h 3394870"/>
                  <a:gd name="connsiteX12" fmla="*/ 1806587 w 1806587"/>
                  <a:gd name="connsiteY12" fmla="*/ 3089169 h 3394870"/>
                  <a:gd name="connsiteX13" fmla="*/ 1506543 w 1806587"/>
                  <a:gd name="connsiteY13" fmla="*/ 3389213 h 3394870"/>
                  <a:gd name="connsiteX14" fmla="*/ 1240643 w 1806587"/>
                  <a:gd name="connsiteY14" fmla="*/ 3390106 h 3394870"/>
                  <a:gd name="connsiteX15" fmla="*/ 878693 w 1806587"/>
                  <a:gd name="connsiteY15" fmla="*/ 3390106 h 3394870"/>
                  <a:gd name="connsiteX16" fmla="*/ 714387 w 1806587"/>
                  <a:gd name="connsiteY16" fmla="*/ 3392488 h 3394870"/>
                  <a:gd name="connsiteX17" fmla="*/ 542937 w 1806587"/>
                  <a:gd name="connsiteY17" fmla="*/ 3394870 h 3394870"/>
                  <a:gd name="connsiteX18" fmla="*/ 306406 w 1806587"/>
                  <a:gd name="connsiteY18" fmla="*/ 3389213 h 3394870"/>
                  <a:gd name="connsiteX19" fmla="*/ 6362 w 1806587"/>
                  <a:gd name="connsiteY19" fmla="*/ 3089169 h 3394870"/>
                  <a:gd name="connsiteX20" fmla="*/ 12 w 1806587"/>
                  <a:gd name="connsiteY20" fmla="*/ 2459039 h 3394870"/>
                  <a:gd name="connsiteX21" fmla="*/ 4774 w 1806587"/>
                  <a:gd name="connsiteY21" fmla="*/ 1720850 h 3394870"/>
                  <a:gd name="connsiteX22" fmla="*/ 4774 w 1806587"/>
                  <a:gd name="connsiteY22" fmla="*/ 1025526 h 3394870"/>
                  <a:gd name="connsiteX23" fmla="*/ 6362 w 1806587"/>
                  <a:gd name="connsiteY23" fmla="*/ 304807 h 3394870"/>
                  <a:gd name="connsiteX0" fmla="*/ 24401 w 1824626"/>
                  <a:gd name="connsiteY0" fmla="*/ 304807 h 3394870"/>
                  <a:gd name="connsiteX1" fmla="*/ 324445 w 1824626"/>
                  <a:gd name="connsiteY1" fmla="*/ 4763 h 3394870"/>
                  <a:gd name="connsiteX2" fmla="*/ 616538 w 1824626"/>
                  <a:gd name="connsiteY2" fmla="*/ 3175 h 3394870"/>
                  <a:gd name="connsiteX3" fmla="*/ 857838 w 1824626"/>
                  <a:gd name="connsiteY3" fmla="*/ 3175 h 3394870"/>
                  <a:gd name="connsiteX4" fmla="*/ 1095963 w 1824626"/>
                  <a:gd name="connsiteY4" fmla="*/ 0 h 3394870"/>
                  <a:gd name="connsiteX5" fmla="*/ 1340438 w 1824626"/>
                  <a:gd name="connsiteY5" fmla="*/ 3176 h 3394870"/>
                  <a:gd name="connsiteX6" fmla="*/ 1524582 w 1824626"/>
                  <a:gd name="connsiteY6" fmla="*/ 4763 h 3394870"/>
                  <a:gd name="connsiteX7" fmla="*/ 1824626 w 1824626"/>
                  <a:gd name="connsiteY7" fmla="*/ 304807 h 3394870"/>
                  <a:gd name="connsiteX8" fmla="*/ 1818276 w 1824626"/>
                  <a:gd name="connsiteY8" fmla="*/ 1073150 h 3394870"/>
                  <a:gd name="connsiteX9" fmla="*/ 1818276 w 1824626"/>
                  <a:gd name="connsiteY9" fmla="*/ 1663701 h 3394870"/>
                  <a:gd name="connsiteX10" fmla="*/ 1823038 w 1824626"/>
                  <a:gd name="connsiteY10" fmla="*/ 2101850 h 3394870"/>
                  <a:gd name="connsiteX11" fmla="*/ 1823038 w 1824626"/>
                  <a:gd name="connsiteY11" fmla="*/ 2600326 h 3394870"/>
                  <a:gd name="connsiteX12" fmla="*/ 1824626 w 1824626"/>
                  <a:gd name="connsiteY12" fmla="*/ 3089169 h 3394870"/>
                  <a:gd name="connsiteX13" fmla="*/ 1524582 w 1824626"/>
                  <a:gd name="connsiteY13" fmla="*/ 3389213 h 3394870"/>
                  <a:gd name="connsiteX14" fmla="*/ 1258682 w 1824626"/>
                  <a:gd name="connsiteY14" fmla="*/ 3390106 h 3394870"/>
                  <a:gd name="connsiteX15" fmla="*/ 896732 w 1824626"/>
                  <a:gd name="connsiteY15" fmla="*/ 3390106 h 3394870"/>
                  <a:gd name="connsiteX16" fmla="*/ 732426 w 1824626"/>
                  <a:gd name="connsiteY16" fmla="*/ 3392488 h 3394870"/>
                  <a:gd name="connsiteX17" fmla="*/ 560976 w 1824626"/>
                  <a:gd name="connsiteY17" fmla="*/ 3394870 h 3394870"/>
                  <a:gd name="connsiteX18" fmla="*/ 324445 w 1824626"/>
                  <a:gd name="connsiteY18" fmla="*/ 3389213 h 3394870"/>
                  <a:gd name="connsiteX19" fmla="*/ 24401 w 1824626"/>
                  <a:gd name="connsiteY19" fmla="*/ 3089169 h 3394870"/>
                  <a:gd name="connsiteX20" fmla="*/ 18051 w 1824626"/>
                  <a:gd name="connsiteY20" fmla="*/ 2459039 h 3394870"/>
                  <a:gd name="connsiteX21" fmla="*/ 22813 w 1824626"/>
                  <a:gd name="connsiteY21" fmla="*/ 1720850 h 3394870"/>
                  <a:gd name="connsiteX22" fmla="*/ 22813 w 1824626"/>
                  <a:gd name="connsiteY22" fmla="*/ 1025526 h 3394870"/>
                  <a:gd name="connsiteX23" fmla="*/ 18051 w 1824626"/>
                  <a:gd name="connsiteY23" fmla="*/ 701675 h 3394870"/>
                  <a:gd name="connsiteX24" fmla="*/ 24401 w 1824626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1720850 h 3394870"/>
                  <a:gd name="connsiteX22" fmla="*/ 4825 w 1806638"/>
                  <a:gd name="connsiteY22" fmla="*/ 1025526 h 3394870"/>
                  <a:gd name="connsiteX23" fmla="*/ 63 w 1806638"/>
                  <a:gd name="connsiteY23" fmla="*/ 701675 h 3394870"/>
                  <a:gd name="connsiteX24" fmla="*/ 6413 w 1806638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2087563 h 3394870"/>
                  <a:gd name="connsiteX22" fmla="*/ 4825 w 1806638"/>
                  <a:gd name="connsiteY22" fmla="*/ 1720850 h 3394870"/>
                  <a:gd name="connsiteX23" fmla="*/ 4825 w 1806638"/>
                  <a:gd name="connsiteY23" fmla="*/ 1025526 h 3394870"/>
                  <a:gd name="connsiteX24" fmla="*/ 63 w 1806638"/>
                  <a:gd name="connsiteY24" fmla="*/ 701675 h 3394870"/>
                  <a:gd name="connsiteX25" fmla="*/ 6413 w 1806638"/>
                  <a:gd name="connsiteY25" fmla="*/ 304807 h 3394870"/>
                  <a:gd name="connsiteX0" fmla="*/ 22521 w 1822746"/>
                  <a:gd name="connsiteY0" fmla="*/ 304807 h 3394870"/>
                  <a:gd name="connsiteX1" fmla="*/ 322565 w 1822746"/>
                  <a:gd name="connsiteY1" fmla="*/ 4763 h 3394870"/>
                  <a:gd name="connsiteX2" fmla="*/ 614658 w 1822746"/>
                  <a:gd name="connsiteY2" fmla="*/ 3175 h 3394870"/>
                  <a:gd name="connsiteX3" fmla="*/ 855958 w 1822746"/>
                  <a:gd name="connsiteY3" fmla="*/ 3175 h 3394870"/>
                  <a:gd name="connsiteX4" fmla="*/ 1094083 w 1822746"/>
                  <a:gd name="connsiteY4" fmla="*/ 0 h 3394870"/>
                  <a:gd name="connsiteX5" fmla="*/ 1338558 w 1822746"/>
                  <a:gd name="connsiteY5" fmla="*/ 3176 h 3394870"/>
                  <a:gd name="connsiteX6" fmla="*/ 1522702 w 1822746"/>
                  <a:gd name="connsiteY6" fmla="*/ 4763 h 3394870"/>
                  <a:gd name="connsiteX7" fmla="*/ 1822746 w 1822746"/>
                  <a:gd name="connsiteY7" fmla="*/ 304807 h 3394870"/>
                  <a:gd name="connsiteX8" fmla="*/ 1816396 w 1822746"/>
                  <a:gd name="connsiteY8" fmla="*/ 1073150 h 3394870"/>
                  <a:gd name="connsiteX9" fmla="*/ 1816396 w 1822746"/>
                  <a:gd name="connsiteY9" fmla="*/ 1663701 h 3394870"/>
                  <a:gd name="connsiteX10" fmla="*/ 1821158 w 1822746"/>
                  <a:gd name="connsiteY10" fmla="*/ 2101850 h 3394870"/>
                  <a:gd name="connsiteX11" fmla="*/ 1821158 w 1822746"/>
                  <a:gd name="connsiteY11" fmla="*/ 2600326 h 3394870"/>
                  <a:gd name="connsiteX12" fmla="*/ 1822746 w 1822746"/>
                  <a:gd name="connsiteY12" fmla="*/ 3089169 h 3394870"/>
                  <a:gd name="connsiteX13" fmla="*/ 1522702 w 1822746"/>
                  <a:gd name="connsiteY13" fmla="*/ 3389213 h 3394870"/>
                  <a:gd name="connsiteX14" fmla="*/ 1256802 w 1822746"/>
                  <a:gd name="connsiteY14" fmla="*/ 3390106 h 3394870"/>
                  <a:gd name="connsiteX15" fmla="*/ 894852 w 1822746"/>
                  <a:gd name="connsiteY15" fmla="*/ 3390106 h 3394870"/>
                  <a:gd name="connsiteX16" fmla="*/ 730546 w 1822746"/>
                  <a:gd name="connsiteY16" fmla="*/ 3392488 h 3394870"/>
                  <a:gd name="connsiteX17" fmla="*/ 559096 w 1822746"/>
                  <a:gd name="connsiteY17" fmla="*/ 3394870 h 3394870"/>
                  <a:gd name="connsiteX18" fmla="*/ 322565 w 1822746"/>
                  <a:gd name="connsiteY18" fmla="*/ 3389213 h 3394870"/>
                  <a:gd name="connsiteX19" fmla="*/ 22521 w 1822746"/>
                  <a:gd name="connsiteY19" fmla="*/ 3089169 h 3394870"/>
                  <a:gd name="connsiteX20" fmla="*/ 20933 w 1822746"/>
                  <a:gd name="connsiteY20" fmla="*/ 2782888 h 3394870"/>
                  <a:gd name="connsiteX21" fmla="*/ 16171 w 1822746"/>
                  <a:gd name="connsiteY21" fmla="*/ 2459039 h 3394870"/>
                  <a:gd name="connsiteX22" fmla="*/ 20933 w 1822746"/>
                  <a:gd name="connsiteY22" fmla="*/ 2087563 h 3394870"/>
                  <a:gd name="connsiteX23" fmla="*/ 20933 w 1822746"/>
                  <a:gd name="connsiteY23" fmla="*/ 1720850 h 3394870"/>
                  <a:gd name="connsiteX24" fmla="*/ 20933 w 1822746"/>
                  <a:gd name="connsiteY24" fmla="*/ 1025526 h 3394870"/>
                  <a:gd name="connsiteX25" fmla="*/ 16171 w 1822746"/>
                  <a:gd name="connsiteY25" fmla="*/ 701675 h 3394870"/>
                  <a:gd name="connsiteX26" fmla="*/ 22521 w 1822746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63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147700 w 1806638"/>
                  <a:gd name="connsiteY22" fmla="*/ 2087564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5072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41503 h 3431566"/>
                  <a:gd name="connsiteX1" fmla="*/ 306457 w 1806638"/>
                  <a:gd name="connsiteY1" fmla="*/ 41459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48643 w 1806638"/>
                  <a:gd name="connsiteY5" fmla="*/ 7973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0694 w 1806638"/>
                  <a:gd name="connsiteY14" fmla="*/ 3426802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7838 w 1806638"/>
                  <a:gd name="connsiteY14" fmla="*/ 334705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50220 w 1806638"/>
                  <a:gd name="connsiteY14" fmla="*/ 338692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25901"/>
                  <a:gd name="connsiteY0" fmla="*/ 341503 h 3477032"/>
                  <a:gd name="connsiteX1" fmla="*/ 306457 w 1825901"/>
                  <a:gd name="connsiteY1" fmla="*/ 9561 h 3477032"/>
                  <a:gd name="connsiteX2" fmla="*/ 577119 w 1825901"/>
                  <a:gd name="connsiteY2" fmla="*/ 0 h 3477032"/>
                  <a:gd name="connsiteX3" fmla="*/ 839850 w 1825901"/>
                  <a:gd name="connsiteY3" fmla="*/ 71768 h 3477032"/>
                  <a:gd name="connsiteX4" fmla="*/ 1077975 w 1825901"/>
                  <a:gd name="connsiteY4" fmla="*/ 36696 h 3477032"/>
                  <a:gd name="connsiteX5" fmla="*/ 1348643 w 1825901"/>
                  <a:gd name="connsiteY5" fmla="*/ 7973 h 3477032"/>
                  <a:gd name="connsiteX6" fmla="*/ 1506594 w 1825901"/>
                  <a:gd name="connsiteY6" fmla="*/ 41459 h 3477032"/>
                  <a:gd name="connsiteX7" fmla="*/ 1806638 w 1825901"/>
                  <a:gd name="connsiteY7" fmla="*/ 341503 h 3477032"/>
                  <a:gd name="connsiteX8" fmla="*/ 1793144 w 1825901"/>
                  <a:gd name="connsiteY8" fmla="*/ 369455 h 3477032"/>
                  <a:gd name="connsiteX9" fmla="*/ 1800288 w 1825901"/>
                  <a:gd name="connsiteY9" fmla="*/ 1109846 h 3477032"/>
                  <a:gd name="connsiteX10" fmla="*/ 1800288 w 1825901"/>
                  <a:gd name="connsiteY10" fmla="*/ 1700397 h 3477032"/>
                  <a:gd name="connsiteX11" fmla="*/ 1805050 w 1825901"/>
                  <a:gd name="connsiteY11" fmla="*/ 2138546 h 3477032"/>
                  <a:gd name="connsiteX12" fmla="*/ 1805050 w 1825901"/>
                  <a:gd name="connsiteY12" fmla="*/ 2637022 h 3477032"/>
                  <a:gd name="connsiteX13" fmla="*/ 1806638 w 1825901"/>
                  <a:gd name="connsiteY13" fmla="*/ 3125865 h 3477032"/>
                  <a:gd name="connsiteX14" fmla="*/ 1506594 w 1825901"/>
                  <a:gd name="connsiteY14" fmla="*/ 3425909 h 3477032"/>
                  <a:gd name="connsiteX15" fmla="*/ 1250220 w 1825901"/>
                  <a:gd name="connsiteY15" fmla="*/ 3386927 h 3477032"/>
                  <a:gd name="connsiteX16" fmla="*/ 878744 w 1825901"/>
                  <a:gd name="connsiteY16" fmla="*/ 3426802 h 3477032"/>
                  <a:gd name="connsiteX17" fmla="*/ 714438 w 1825901"/>
                  <a:gd name="connsiteY17" fmla="*/ 3477032 h 3477032"/>
                  <a:gd name="connsiteX18" fmla="*/ 542988 w 1825901"/>
                  <a:gd name="connsiteY18" fmla="*/ 3431566 h 3477032"/>
                  <a:gd name="connsiteX19" fmla="*/ 306457 w 1825901"/>
                  <a:gd name="connsiteY19" fmla="*/ 3425909 h 3477032"/>
                  <a:gd name="connsiteX20" fmla="*/ 6413 w 1825901"/>
                  <a:gd name="connsiteY20" fmla="*/ 3125865 h 3477032"/>
                  <a:gd name="connsiteX21" fmla="*/ 4825 w 1825901"/>
                  <a:gd name="connsiteY21" fmla="*/ 2819584 h 3477032"/>
                  <a:gd name="connsiteX22" fmla="*/ 7207 w 1825901"/>
                  <a:gd name="connsiteY22" fmla="*/ 2495735 h 3477032"/>
                  <a:gd name="connsiteX23" fmla="*/ 2444 w 1825901"/>
                  <a:gd name="connsiteY23" fmla="*/ 2108313 h 3477032"/>
                  <a:gd name="connsiteX24" fmla="*/ 4825 w 1825901"/>
                  <a:gd name="connsiteY24" fmla="*/ 1757546 h 3477032"/>
                  <a:gd name="connsiteX25" fmla="*/ 4825 w 1825901"/>
                  <a:gd name="connsiteY25" fmla="*/ 1062222 h 3477032"/>
                  <a:gd name="connsiteX26" fmla="*/ 63 w 1825901"/>
                  <a:gd name="connsiteY26" fmla="*/ 738371 h 3477032"/>
                  <a:gd name="connsiteX27" fmla="*/ 6413 w 1825901"/>
                  <a:gd name="connsiteY27" fmla="*/ 341503 h 3477032"/>
                  <a:gd name="connsiteX0" fmla="*/ 6413 w 1827420"/>
                  <a:gd name="connsiteY0" fmla="*/ 341503 h 3477032"/>
                  <a:gd name="connsiteX1" fmla="*/ 306457 w 1827420"/>
                  <a:gd name="connsiteY1" fmla="*/ 9561 h 3477032"/>
                  <a:gd name="connsiteX2" fmla="*/ 577119 w 1827420"/>
                  <a:gd name="connsiteY2" fmla="*/ 0 h 3477032"/>
                  <a:gd name="connsiteX3" fmla="*/ 839850 w 1827420"/>
                  <a:gd name="connsiteY3" fmla="*/ 71768 h 3477032"/>
                  <a:gd name="connsiteX4" fmla="*/ 1077975 w 1827420"/>
                  <a:gd name="connsiteY4" fmla="*/ 36696 h 3477032"/>
                  <a:gd name="connsiteX5" fmla="*/ 1348643 w 1827420"/>
                  <a:gd name="connsiteY5" fmla="*/ 7973 h 3477032"/>
                  <a:gd name="connsiteX6" fmla="*/ 1506594 w 1827420"/>
                  <a:gd name="connsiteY6" fmla="*/ 41459 h 3477032"/>
                  <a:gd name="connsiteX7" fmla="*/ 1806638 w 1827420"/>
                  <a:gd name="connsiteY7" fmla="*/ 341503 h 3477032"/>
                  <a:gd name="connsiteX8" fmla="*/ 1800288 w 1827420"/>
                  <a:gd name="connsiteY8" fmla="*/ 393376 h 3477032"/>
                  <a:gd name="connsiteX9" fmla="*/ 1800288 w 1827420"/>
                  <a:gd name="connsiteY9" fmla="*/ 1109846 h 3477032"/>
                  <a:gd name="connsiteX10" fmla="*/ 1800288 w 1827420"/>
                  <a:gd name="connsiteY10" fmla="*/ 1700397 h 3477032"/>
                  <a:gd name="connsiteX11" fmla="*/ 1805050 w 1827420"/>
                  <a:gd name="connsiteY11" fmla="*/ 2138546 h 3477032"/>
                  <a:gd name="connsiteX12" fmla="*/ 1805050 w 1827420"/>
                  <a:gd name="connsiteY12" fmla="*/ 2637022 h 3477032"/>
                  <a:gd name="connsiteX13" fmla="*/ 1806638 w 1827420"/>
                  <a:gd name="connsiteY13" fmla="*/ 3125865 h 3477032"/>
                  <a:gd name="connsiteX14" fmla="*/ 1506594 w 1827420"/>
                  <a:gd name="connsiteY14" fmla="*/ 3425909 h 3477032"/>
                  <a:gd name="connsiteX15" fmla="*/ 1250220 w 1827420"/>
                  <a:gd name="connsiteY15" fmla="*/ 3386927 h 3477032"/>
                  <a:gd name="connsiteX16" fmla="*/ 878744 w 1827420"/>
                  <a:gd name="connsiteY16" fmla="*/ 3426802 h 3477032"/>
                  <a:gd name="connsiteX17" fmla="*/ 714438 w 1827420"/>
                  <a:gd name="connsiteY17" fmla="*/ 3477032 h 3477032"/>
                  <a:gd name="connsiteX18" fmla="*/ 542988 w 1827420"/>
                  <a:gd name="connsiteY18" fmla="*/ 3431566 h 3477032"/>
                  <a:gd name="connsiteX19" fmla="*/ 306457 w 1827420"/>
                  <a:gd name="connsiteY19" fmla="*/ 3425909 h 3477032"/>
                  <a:gd name="connsiteX20" fmla="*/ 6413 w 1827420"/>
                  <a:gd name="connsiteY20" fmla="*/ 3125865 h 3477032"/>
                  <a:gd name="connsiteX21" fmla="*/ 4825 w 1827420"/>
                  <a:gd name="connsiteY21" fmla="*/ 2819584 h 3477032"/>
                  <a:gd name="connsiteX22" fmla="*/ 7207 w 1827420"/>
                  <a:gd name="connsiteY22" fmla="*/ 2495735 h 3477032"/>
                  <a:gd name="connsiteX23" fmla="*/ 2444 w 1827420"/>
                  <a:gd name="connsiteY23" fmla="*/ 2108313 h 3477032"/>
                  <a:gd name="connsiteX24" fmla="*/ 4825 w 1827420"/>
                  <a:gd name="connsiteY24" fmla="*/ 1757546 h 3477032"/>
                  <a:gd name="connsiteX25" fmla="*/ 4825 w 1827420"/>
                  <a:gd name="connsiteY25" fmla="*/ 1062222 h 3477032"/>
                  <a:gd name="connsiteX26" fmla="*/ 63 w 1827420"/>
                  <a:gd name="connsiteY26" fmla="*/ 738371 h 3477032"/>
                  <a:gd name="connsiteX27" fmla="*/ 6413 w 1827420"/>
                  <a:gd name="connsiteY27" fmla="*/ 341503 h 3477032"/>
                  <a:gd name="connsiteX0" fmla="*/ 6413 w 1827980"/>
                  <a:gd name="connsiteY0" fmla="*/ 341503 h 3477032"/>
                  <a:gd name="connsiteX1" fmla="*/ 306457 w 1827980"/>
                  <a:gd name="connsiteY1" fmla="*/ 9561 h 3477032"/>
                  <a:gd name="connsiteX2" fmla="*/ 577119 w 1827980"/>
                  <a:gd name="connsiteY2" fmla="*/ 0 h 3477032"/>
                  <a:gd name="connsiteX3" fmla="*/ 839850 w 1827980"/>
                  <a:gd name="connsiteY3" fmla="*/ 71768 h 3477032"/>
                  <a:gd name="connsiteX4" fmla="*/ 1077975 w 1827980"/>
                  <a:gd name="connsiteY4" fmla="*/ 36696 h 3477032"/>
                  <a:gd name="connsiteX5" fmla="*/ 1348643 w 1827980"/>
                  <a:gd name="connsiteY5" fmla="*/ 7973 h 3477032"/>
                  <a:gd name="connsiteX6" fmla="*/ 1506594 w 1827980"/>
                  <a:gd name="connsiteY6" fmla="*/ 41459 h 3477032"/>
                  <a:gd name="connsiteX7" fmla="*/ 1806638 w 1827980"/>
                  <a:gd name="connsiteY7" fmla="*/ 341503 h 3477032"/>
                  <a:gd name="connsiteX8" fmla="*/ 1802669 w 1827980"/>
                  <a:gd name="connsiteY8" fmla="*/ 520963 h 3477032"/>
                  <a:gd name="connsiteX9" fmla="*/ 1800288 w 1827980"/>
                  <a:gd name="connsiteY9" fmla="*/ 1109846 h 3477032"/>
                  <a:gd name="connsiteX10" fmla="*/ 1800288 w 1827980"/>
                  <a:gd name="connsiteY10" fmla="*/ 1700397 h 3477032"/>
                  <a:gd name="connsiteX11" fmla="*/ 1805050 w 1827980"/>
                  <a:gd name="connsiteY11" fmla="*/ 2138546 h 3477032"/>
                  <a:gd name="connsiteX12" fmla="*/ 1805050 w 1827980"/>
                  <a:gd name="connsiteY12" fmla="*/ 2637022 h 3477032"/>
                  <a:gd name="connsiteX13" fmla="*/ 1806638 w 1827980"/>
                  <a:gd name="connsiteY13" fmla="*/ 3125865 h 3477032"/>
                  <a:gd name="connsiteX14" fmla="*/ 1506594 w 1827980"/>
                  <a:gd name="connsiteY14" fmla="*/ 3425909 h 3477032"/>
                  <a:gd name="connsiteX15" fmla="*/ 1250220 w 1827980"/>
                  <a:gd name="connsiteY15" fmla="*/ 3386927 h 3477032"/>
                  <a:gd name="connsiteX16" fmla="*/ 878744 w 1827980"/>
                  <a:gd name="connsiteY16" fmla="*/ 3426802 h 3477032"/>
                  <a:gd name="connsiteX17" fmla="*/ 714438 w 1827980"/>
                  <a:gd name="connsiteY17" fmla="*/ 3477032 h 3477032"/>
                  <a:gd name="connsiteX18" fmla="*/ 542988 w 1827980"/>
                  <a:gd name="connsiteY18" fmla="*/ 3431566 h 3477032"/>
                  <a:gd name="connsiteX19" fmla="*/ 306457 w 1827980"/>
                  <a:gd name="connsiteY19" fmla="*/ 3425909 h 3477032"/>
                  <a:gd name="connsiteX20" fmla="*/ 6413 w 1827980"/>
                  <a:gd name="connsiteY20" fmla="*/ 3125865 h 3477032"/>
                  <a:gd name="connsiteX21" fmla="*/ 4825 w 1827980"/>
                  <a:gd name="connsiteY21" fmla="*/ 2819584 h 3477032"/>
                  <a:gd name="connsiteX22" fmla="*/ 7207 w 1827980"/>
                  <a:gd name="connsiteY22" fmla="*/ 2495735 h 3477032"/>
                  <a:gd name="connsiteX23" fmla="*/ 2444 w 1827980"/>
                  <a:gd name="connsiteY23" fmla="*/ 2108313 h 3477032"/>
                  <a:gd name="connsiteX24" fmla="*/ 4825 w 1827980"/>
                  <a:gd name="connsiteY24" fmla="*/ 1757546 h 3477032"/>
                  <a:gd name="connsiteX25" fmla="*/ 4825 w 1827980"/>
                  <a:gd name="connsiteY25" fmla="*/ 1062222 h 3477032"/>
                  <a:gd name="connsiteX26" fmla="*/ 63 w 1827980"/>
                  <a:gd name="connsiteY26" fmla="*/ 738371 h 3477032"/>
                  <a:gd name="connsiteX27" fmla="*/ 6413 w 1827980"/>
                  <a:gd name="connsiteY27" fmla="*/ 341503 h 3477032"/>
                  <a:gd name="connsiteX0" fmla="*/ 6413 w 1809416"/>
                  <a:gd name="connsiteY0" fmla="*/ 341503 h 3477032"/>
                  <a:gd name="connsiteX1" fmla="*/ 306457 w 1809416"/>
                  <a:gd name="connsiteY1" fmla="*/ 9561 h 3477032"/>
                  <a:gd name="connsiteX2" fmla="*/ 577119 w 1809416"/>
                  <a:gd name="connsiteY2" fmla="*/ 0 h 3477032"/>
                  <a:gd name="connsiteX3" fmla="*/ 839850 w 1809416"/>
                  <a:gd name="connsiteY3" fmla="*/ 71768 h 3477032"/>
                  <a:gd name="connsiteX4" fmla="*/ 1077975 w 1809416"/>
                  <a:gd name="connsiteY4" fmla="*/ 36696 h 3477032"/>
                  <a:gd name="connsiteX5" fmla="*/ 1348643 w 1809416"/>
                  <a:gd name="connsiteY5" fmla="*/ 7973 h 3477032"/>
                  <a:gd name="connsiteX6" fmla="*/ 1506594 w 1809416"/>
                  <a:gd name="connsiteY6" fmla="*/ 41459 h 3477032"/>
                  <a:gd name="connsiteX7" fmla="*/ 1778063 w 1809416"/>
                  <a:gd name="connsiteY7" fmla="*/ 245812 h 3477032"/>
                  <a:gd name="connsiteX8" fmla="*/ 1802669 w 1809416"/>
                  <a:gd name="connsiteY8" fmla="*/ 520963 h 3477032"/>
                  <a:gd name="connsiteX9" fmla="*/ 1800288 w 1809416"/>
                  <a:gd name="connsiteY9" fmla="*/ 1109846 h 3477032"/>
                  <a:gd name="connsiteX10" fmla="*/ 1800288 w 1809416"/>
                  <a:gd name="connsiteY10" fmla="*/ 1700397 h 3477032"/>
                  <a:gd name="connsiteX11" fmla="*/ 1805050 w 1809416"/>
                  <a:gd name="connsiteY11" fmla="*/ 2138546 h 3477032"/>
                  <a:gd name="connsiteX12" fmla="*/ 1805050 w 1809416"/>
                  <a:gd name="connsiteY12" fmla="*/ 2637022 h 3477032"/>
                  <a:gd name="connsiteX13" fmla="*/ 1806638 w 1809416"/>
                  <a:gd name="connsiteY13" fmla="*/ 3125865 h 3477032"/>
                  <a:gd name="connsiteX14" fmla="*/ 1506594 w 1809416"/>
                  <a:gd name="connsiteY14" fmla="*/ 3425909 h 3477032"/>
                  <a:gd name="connsiteX15" fmla="*/ 1250220 w 1809416"/>
                  <a:gd name="connsiteY15" fmla="*/ 3386927 h 3477032"/>
                  <a:gd name="connsiteX16" fmla="*/ 878744 w 1809416"/>
                  <a:gd name="connsiteY16" fmla="*/ 3426802 h 3477032"/>
                  <a:gd name="connsiteX17" fmla="*/ 714438 w 1809416"/>
                  <a:gd name="connsiteY17" fmla="*/ 3477032 h 3477032"/>
                  <a:gd name="connsiteX18" fmla="*/ 542988 w 1809416"/>
                  <a:gd name="connsiteY18" fmla="*/ 3431566 h 3477032"/>
                  <a:gd name="connsiteX19" fmla="*/ 306457 w 1809416"/>
                  <a:gd name="connsiteY19" fmla="*/ 3425909 h 3477032"/>
                  <a:gd name="connsiteX20" fmla="*/ 6413 w 1809416"/>
                  <a:gd name="connsiteY20" fmla="*/ 3125865 h 3477032"/>
                  <a:gd name="connsiteX21" fmla="*/ 4825 w 1809416"/>
                  <a:gd name="connsiteY21" fmla="*/ 2819584 h 3477032"/>
                  <a:gd name="connsiteX22" fmla="*/ 7207 w 1809416"/>
                  <a:gd name="connsiteY22" fmla="*/ 2495735 h 3477032"/>
                  <a:gd name="connsiteX23" fmla="*/ 2444 w 1809416"/>
                  <a:gd name="connsiteY23" fmla="*/ 2108313 h 3477032"/>
                  <a:gd name="connsiteX24" fmla="*/ 4825 w 1809416"/>
                  <a:gd name="connsiteY24" fmla="*/ 1757546 h 3477032"/>
                  <a:gd name="connsiteX25" fmla="*/ 4825 w 1809416"/>
                  <a:gd name="connsiteY25" fmla="*/ 1062222 h 3477032"/>
                  <a:gd name="connsiteX26" fmla="*/ 63 w 1809416"/>
                  <a:gd name="connsiteY26" fmla="*/ 738371 h 3477032"/>
                  <a:gd name="connsiteX27" fmla="*/ 6413 w 1809416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58698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10315" h="3477032">
                    <a:moveTo>
                      <a:pt x="6413" y="341503"/>
                    </a:moveTo>
                    <a:cubicBezTo>
                      <a:pt x="6413" y="175793"/>
                      <a:pt x="140747" y="9561"/>
                      <a:pt x="306457" y="9561"/>
                    </a:cubicBezTo>
                    <a:lnTo>
                      <a:pt x="577119" y="0"/>
                    </a:lnTo>
                    <a:lnTo>
                      <a:pt x="839850" y="71768"/>
                    </a:lnTo>
                    <a:lnTo>
                      <a:pt x="1077975" y="36696"/>
                    </a:lnTo>
                    <a:lnTo>
                      <a:pt x="1348643" y="7973"/>
                    </a:lnTo>
                    <a:lnTo>
                      <a:pt x="1506594" y="41459"/>
                    </a:lnTo>
                    <a:cubicBezTo>
                      <a:pt x="1672304" y="41459"/>
                      <a:pt x="1754250" y="72130"/>
                      <a:pt x="1778063" y="213916"/>
                    </a:cubicBezTo>
                    <a:cubicBezTo>
                      <a:pt x="1830187" y="324402"/>
                      <a:pt x="1803727" y="392906"/>
                      <a:pt x="1802669" y="520963"/>
                    </a:cubicBezTo>
                    <a:cubicBezTo>
                      <a:pt x="1801611" y="649020"/>
                      <a:pt x="1801082" y="888022"/>
                      <a:pt x="1800288" y="1109846"/>
                    </a:cubicBezTo>
                    <a:cubicBezTo>
                      <a:pt x="1799494" y="1331670"/>
                      <a:pt x="1799494" y="1528947"/>
                      <a:pt x="1800288" y="1700397"/>
                    </a:cubicBezTo>
                    <a:cubicBezTo>
                      <a:pt x="1800023" y="1999904"/>
                      <a:pt x="1804256" y="1982442"/>
                      <a:pt x="1805050" y="2138546"/>
                    </a:cubicBezTo>
                    <a:cubicBezTo>
                      <a:pt x="1805844" y="2294650"/>
                      <a:pt x="1804785" y="2472469"/>
                      <a:pt x="1805050" y="2637022"/>
                    </a:cubicBezTo>
                    <a:cubicBezTo>
                      <a:pt x="1805579" y="2799970"/>
                      <a:pt x="1806109" y="2962917"/>
                      <a:pt x="1806638" y="3125865"/>
                    </a:cubicBezTo>
                    <a:cubicBezTo>
                      <a:pt x="1806638" y="3291575"/>
                      <a:pt x="1672304" y="3425909"/>
                      <a:pt x="1506594" y="3425909"/>
                    </a:cubicBezTo>
                    <a:lnTo>
                      <a:pt x="1250220" y="3440088"/>
                    </a:lnTo>
                    <a:lnTo>
                      <a:pt x="878744" y="3458698"/>
                    </a:lnTo>
                    <a:lnTo>
                      <a:pt x="714438" y="3477032"/>
                    </a:lnTo>
                    <a:lnTo>
                      <a:pt x="542988" y="3431566"/>
                    </a:lnTo>
                    <a:lnTo>
                      <a:pt x="306457" y="3425909"/>
                    </a:lnTo>
                    <a:cubicBezTo>
                      <a:pt x="140747" y="3425909"/>
                      <a:pt x="6413" y="3291575"/>
                      <a:pt x="6413" y="3125865"/>
                    </a:cubicBezTo>
                    <a:cubicBezTo>
                      <a:pt x="-996" y="3005761"/>
                      <a:pt x="5883" y="2924606"/>
                      <a:pt x="4825" y="2819584"/>
                    </a:cubicBezTo>
                    <a:cubicBezTo>
                      <a:pt x="3767" y="2714562"/>
                      <a:pt x="7207" y="2611622"/>
                      <a:pt x="7207" y="2495735"/>
                    </a:cubicBezTo>
                    <a:cubicBezTo>
                      <a:pt x="6942" y="2328801"/>
                      <a:pt x="1650" y="2231344"/>
                      <a:pt x="2444" y="2108313"/>
                    </a:cubicBezTo>
                    <a:cubicBezTo>
                      <a:pt x="3238" y="1985282"/>
                      <a:pt x="4825" y="1934552"/>
                      <a:pt x="4825" y="1757546"/>
                    </a:cubicBezTo>
                    <a:cubicBezTo>
                      <a:pt x="4825" y="1580540"/>
                      <a:pt x="5619" y="1232084"/>
                      <a:pt x="4825" y="1062222"/>
                    </a:cubicBezTo>
                    <a:cubicBezTo>
                      <a:pt x="4031" y="892360"/>
                      <a:pt x="-202" y="858491"/>
                      <a:pt x="63" y="738371"/>
                    </a:cubicBezTo>
                    <a:cubicBezTo>
                      <a:pt x="328" y="618251"/>
                      <a:pt x="-1790" y="462418"/>
                      <a:pt x="6413" y="34150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bIns="36000" anchor="ctr" anchorCtr="0"/>
              <a:lstStyle/>
              <a:p>
                <a:pPr algn="ctr"/>
                <a:r>
                  <a:rPr lang="fr-BE" sz="800" b="1" smtClean="0">
                    <a:solidFill>
                      <a:schemeClr val="bg1">
                        <a:lumMod val="95000"/>
                      </a:schemeClr>
                    </a:solidFill>
                  </a:rPr>
                  <a:t>GOV</a:t>
                </a:r>
                <a:endParaRPr lang="fr-BE" sz="800" b="1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110" name="Individual protected GOV"/>
            <p:cNvGrpSpPr/>
            <p:nvPr/>
          </p:nvGrpSpPr>
          <p:grpSpPr>
            <a:xfrm rot="20230963">
              <a:off x="862760" y="3962451"/>
              <a:ext cx="1150371" cy="929742"/>
              <a:chOff x="4359469" y="3883951"/>
              <a:chExt cx="1150371" cy="929742"/>
            </a:xfrm>
          </p:grpSpPr>
          <p:sp>
            <p:nvSpPr>
              <p:cNvPr id="111" name="VPDC - C  FOD"/>
              <p:cNvSpPr/>
              <p:nvPr/>
            </p:nvSpPr>
            <p:spPr>
              <a:xfrm rot="690229">
                <a:off x="4359469" y="3883951"/>
                <a:ext cx="1150371" cy="929742"/>
              </a:xfrm>
              <a:custGeom>
                <a:avLst/>
                <a:gdLst>
                  <a:gd name="connsiteX0" fmla="*/ 0 w 1800225"/>
                  <a:gd name="connsiteY0" fmla="*/ 300044 h 3384450"/>
                  <a:gd name="connsiteX1" fmla="*/ 300044 w 1800225"/>
                  <a:gd name="connsiteY1" fmla="*/ 0 h 3384450"/>
                  <a:gd name="connsiteX2" fmla="*/ 1500181 w 1800225"/>
                  <a:gd name="connsiteY2" fmla="*/ 0 h 3384450"/>
                  <a:gd name="connsiteX3" fmla="*/ 1800225 w 1800225"/>
                  <a:gd name="connsiteY3" fmla="*/ 300044 h 3384450"/>
                  <a:gd name="connsiteX4" fmla="*/ 1800225 w 1800225"/>
                  <a:gd name="connsiteY4" fmla="*/ 3084406 h 3384450"/>
                  <a:gd name="connsiteX5" fmla="*/ 1500181 w 1800225"/>
                  <a:gd name="connsiteY5" fmla="*/ 3384450 h 3384450"/>
                  <a:gd name="connsiteX6" fmla="*/ 300044 w 1800225"/>
                  <a:gd name="connsiteY6" fmla="*/ 3384450 h 3384450"/>
                  <a:gd name="connsiteX7" fmla="*/ 0 w 1800225"/>
                  <a:gd name="connsiteY7" fmla="*/ 3084406 h 3384450"/>
                  <a:gd name="connsiteX8" fmla="*/ 0 w 1800225"/>
                  <a:gd name="connsiteY8" fmla="*/ 300044 h 3384450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1500181 w 1800225"/>
                  <a:gd name="connsiteY3" fmla="*/ 1588 h 3386038"/>
                  <a:gd name="connsiteX4" fmla="*/ 1800225 w 1800225"/>
                  <a:gd name="connsiteY4" fmla="*/ 301632 h 3386038"/>
                  <a:gd name="connsiteX5" fmla="*/ 1800225 w 1800225"/>
                  <a:gd name="connsiteY5" fmla="*/ 3085994 h 3386038"/>
                  <a:gd name="connsiteX6" fmla="*/ 1500181 w 1800225"/>
                  <a:gd name="connsiteY6" fmla="*/ 3386038 h 3386038"/>
                  <a:gd name="connsiteX7" fmla="*/ 300044 w 1800225"/>
                  <a:gd name="connsiteY7" fmla="*/ 3386038 h 3386038"/>
                  <a:gd name="connsiteX8" fmla="*/ 0 w 1800225"/>
                  <a:gd name="connsiteY8" fmla="*/ 3085994 h 3386038"/>
                  <a:gd name="connsiteX9" fmla="*/ 0 w 1800225"/>
                  <a:gd name="connsiteY9" fmla="*/ 301632 h 3386038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833437 w 1800225"/>
                  <a:gd name="connsiteY3" fmla="*/ 0 h 3386038"/>
                  <a:gd name="connsiteX4" fmla="*/ 1500181 w 1800225"/>
                  <a:gd name="connsiteY4" fmla="*/ 1588 h 3386038"/>
                  <a:gd name="connsiteX5" fmla="*/ 1800225 w 1800225"/>
                  <a:gd name="connsiteY5" fmla="*/ 301632 h 3386038"/>
                  <a:gd name="connsiteX6" fmla="*/ 1800225 w 1800225"/>
                  <a:gd name="connsiteY6" fmla="*/ 3085994 h 3386038"/>
                  <a:gd name="connsiteX7" fmla="*/ 1500181 w 1800225"/>
                  <a:gd name="connsiteY7" fmla="*/ 3386038 h 3386038"/>
                  <a:gd name="connsiteX8" fmla="*/ 300044 w 1800225"/>
                  <a:gd name="connsiteY8" fmla="*/ 3386038 h 3386038"/>
                  <a:gd name="connsiteX9" fmla="*/ 0 w 1800225"/>
                  <a:gd name="connsiteY9" fmla="*/ 3085994 h 3386038"/>
                  <a:gd name="connsiteX10" fmla="*/ 0 w 1800225"/>
                  <a:gd name="connsiteY10" fmla="*/ 301632 h 3386038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500181 w 1800225"/>
                  <a:gd name="connsiteY5" fmla="*/ 4763 h 3389213"/>
                  <a:gd name="connsiteX6" fmla="*/ 1800225 w 1800225"/>
                  <a:gd name="connsiteY6" fmla="*/ 304807 h 3389213"/>
                  <a:gd name="connsiteX7" fmla="*/ 1800225 w 1800225"/>
                  <a:gd name="connsiteY7" fmla="*/ 3089169 h 3389213"/>
                  <a:gd name="connsiteX8" fmla="*/ 1500181 w 1800225"/>
                  <a:gd name="connsiteY8" fmla="*/ 3389213 h 3389213"/>
                  <a:gd name="connsiteX9" fmla="*/ 300044 w 1800225"/>
                  <a:gd name="connsiteY9" fmla="*/ 3389213 h 3389213"/>
                  <a:gd name="connsiteX10" fmla="*/ 0 w 1800225"/>
                  <a:gd name="connsiteY10" fmla="*/ 3089169 h 3389213"/>
                  <a:gd name="connsiteX11" fmla="*/ 0 w 1800225"/>
                  <a:gd name="connsiteY11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800225 w 1800225"/>
                  <a:gd name="connsiteY8" fmla="*/ 3089169 h 3389213"/>
                  <a:gd name="connsiteX9" fmla="*/ 1500181 w 1800225"/>
                  <a:gd name="connsiteY9" fmla="*/ 3389213 h 3389213"/>
                  <a:gd name="connsiteX10" fmla="*/ 300044 w 1800225"/>
                  <a:gd name="connsiteY10" fmla="*/ 3389213 h 3389213"/>
                  <a:gd name="connsiteX11" fmla="*/ 0 w 1800225"/>
                  <a:gd name="connsiteY11" fmla="*/ 3089169 h 3389213"/>
                  <a:gd name="connsiteX12" fmla="*/ 0 w 1800225"/>
                  <a:gd name="connsiteY12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798637 w 1800225"/>
                  <a:gd name="connsiteY8" fmla="*/ 2600326 h 3389213"/>
                  <a:gd name="connsiteX9" fmla="*/ 1800225 w 1800225"/>
                  <a:gd name="connsiteY9" fmla="*/ 3089169 h 3389213"/>
                  <a:gd name="connsiteX10" fmla="*/ 1500181 w 1800225"/>
                  <a:gd name="connsiteY10" fmla="*/ 3389213 h 3389213"/>
                  <a:gd name="connsiteX11" fmla="*/ 300044 w 1800225"/>
                  <a:gd name="connsiteY11" fmla="*/ 3389213 h 3389213"/>
                  <a:gd name="connsiteX12" fmla="*/ 0 w 1800225"/>
                  <a:gd name="connsiteY12" fmla="*/ 3089169 h 3389213"/>
                  <a:gd name="connsiteX13" fmla="*/ 0 w 1800225"/>
                  <a:gd name="connsiteY13" fmla="*/ 304807 h 3389213"/>
                  <a:gd name="connsiteX0" fmla="*/ 0 w 1820499"/>
                  <a:gd name="connsiteY0" fmla="*/ 304807 h 3389213"/>
                  <a:gd name="connsiteX1" fmla="*/ 300044 w 1820499"/>
                  <a:gd name="connsiteY1" fmla="*/ 4763 h 3389213"/>
                  <a:gd name="connsiteX2" fmla="*/ 592137 w 1820499"/>
                  <a:gd name="connsiteY2" fmla="*/ 3175 h 3389213"/>
                  <a:gd name="connsiteX3" fmla="*/ 833437 w 1820499"/>
                  <a:gd name="connsiteY3" fmla="*/ 3175 h 3389213"/>
                  <a:gd name="connsiteX4" fmla="*/ 1071562 w 1820499"/>
                  <a:gd name="connsiteY4" fmla="*/ 0 h 3389213"/>
                  <a:gd name="connsiteX5" fmla="*/ 1316037 w 1820499"/>
                  <a:gd name="connsiteY5" fmla="*/ 3176 h 3389213"/>
                  <a:gd name="connsiteX6" fmla="*/ 1500181 w 1820499"/>
                  <a:gd name="connsiteY6" fmla="*/ 4763 h 3389213"/>
                  <a:gd name="connsiteX7" fmla="*/ 1800225 w 1820499"/>
                  <a:gd name="connsiteY7" fmla="*/ 304807 h 3389213"/>
                  <a:gd name="connsiteX8" fmla="*/ 1793875 w 1820499"/>
                  <a:gd name="connsiteY8" fmla="*/ 1663701 h 3389213"/>
                  <a:gd name="connsiteX9" fmla="*/ 1798637 w 1820499"/>
                  <a:gd name="connsiteY9" fmla="*/ 2600326 h 3389213"/>
                  <a:gd name="connsiteX10" fmla="*/ 1800225 w 1820499"/>
                  <a:gd name="connsiteY10" fmla="*/ 3089169 h 3389213"/>
                  <a:gd name="connsiteX11" fmla="*/ 1500181 w 1820499"/>
                  <a:gd name="connsiteY11" fmla="*/ 3389213 h 3389213"/>
                  <a:gd name="connsiteX12" fmla="*/ 300044 w 1820499"/>
                  <a:gd name="connsiteY12" fmla="*/ 3389213 h 3389213"/>
                  <a:gd name="connsiteX13" fmla="*/ 0 w 1820499"/>
                  <a:gd name="connsiteY13" fmla="*/ 3089169 h 3389213"/>
                  <a:gd name="connsiteX14" fmla="*/ 0 w 1820499"/>
                  <a:gd name="connsiteY14" fmla="*/ 304807 h 3389213"/>
                  <a:gd name="connsiteX0" fmla="*/ 0 w 1800383"/>
                  <a:gd name="connsiteY0" fmla="*/ 304807 h 3389213"/>
                  <a:gd name="connsiteX1" fmla="*/ 300044 w 1800383"/>
                  <a:gd name="connsiteY1" fmla="*/ 4763 h 3389213"/>
                  <a:gd name="connsiteX2" fmla="*/ 592137 w 1800383"/>
                  <a:gd name="connsiteY2" fmla="*/ 3175 h 3389213"/>
                  <a:gd name="connsiteX3" fmla="*/ 833437 w 1800383"/>
                  <a:gd name="connsiteY3" fmla="*/ 3175 h 3389213"/>
                  <a:gd name="connsiteX4" fmla="*/ 1071562 w 1800383"/>
                  <a:gd name="connsiteY4" fmla="*/ 0 h 3389213"/>
                  <a:gd name="connsiteX5" fmla="*/ 1316037 w 1800383"/>
                  <a:gd name="connsiteY5" fmla="*/ 3176 h 3389213"/>
                  <a:gd name="connsiteX6" fmla="*/ 1500181 w 1800383"/>
                  <a:gd name="connsiteY6" fmla="*/ 4763 h 3389213"/>
                  <a:gd name="connsiteX7" fmla="*/ 1800225 w 1800383"/>
                  <a:gd name="connsiteY7" fmla="*/ 304807 h 3389213"/>
                  <a:gd name="connsiteX8" fmla="*/ 1793875 w 1800383"/>
                  <a:gd name="connsiteY8" fmla="*/ 1663701 h 3389213"/>
                  <a:gd name="connsiteX9" fmla="*/ 1798637 w 1800383"/>
                  <a:gd name="connsiteY9" fmla="*/ 2600326 h 3389213"/>
                  <a:gd name="connsiteX10" fmla="*/ 1800225 w 1800383"/>
                  <a:gd name="connsiteY10" fmla="*/ 3089169 h 3389213"/>
                  <a:gd name="connsiteX11" fmla="*/ 1500181 w 1800383"/>
                  <a:gd name="connsiteY11" fmla="*/ 3389213 h 3389213"/>
                  <a:gd name="connsiteX12" fmla="*/ 300044 w 1800383"/>
                  <a:gd name="connsiteY12" fmla="*/ 3389213 h 3389213"/>
                  <a:gd name="connsiteX13" fmla="*/ 0 w 1800383"/>
                  <a:gd name="connsiteY13" fmla="*/ 3089169 h 3389213"/>
                  <a:gd name="connsiteX14" fmla="*/ 0 w 1800383"/>
                  <a:gd name="connsiteY14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9785 w 1810168"/>
                  <a:gd name="connsiteY0" fmla="*/ 304807 h 3389213"/>
                  <a:gd name="connsiteX1" fmla="*/ 309829 w 1810168"/>
                  <a:gd name="connsiteY1" fmla="*/ 4763 h 3389213"/>
                  <a:gd name="connsiteX2" fmla="*/ 601922 w 1810168"/>
                  <a:gd name="connsiteY2" fmla="*/ 3175 h 3389213"/>
                  <a:gd name="connsiteX3" fmla="*/ 843222 w 1810168"/>
                  <a:gd name="connsiteY3" fmla="*/ 3175 h 3389213"/>
                  <a:gd name="connsiteX4" fmla="*/ 1081347 w 1810168"/>
                  <a:gd name="connsiteY4" fmla="*/ 0 h 3389213"/>
                  <a:gd name="connsiteX5" fmla="*/ 1325822 w 1810168"/>
                  <a:gd name="connsiteY5" fmla="*/ 3176 h 3389213"/>
                  <a:gd name="connsiteX6" fmla="*/ 1509966 w 1810168"/>
                  <a:gd name="connsiteY6" fmla="*/ 4763 h 3389213"/>
                  <a:gd name="connsiteX7" fmla="*/ 1810010 w 1810168"/>
                  <a:gd name="connsiteY7" fmla="*/ 304807 h 3389213"/>
                  <a:gd name="connsiteX8" fmla="*/ 1803660 w 1810168"/>
                  <a:gd name="connsiteY8" fmla="*/ 1663701 h 3389213"/>
                  <a:gd name="connsiteX9" fmla="*/ 1808422 w 1810168"/>
                  <a:gd name="connsiteY9" fmla="*/ 2600326 h 3389213"/>
                  <a:gd name="connsiteX10" fmla="*/ 1810010 w 1810168"/>
                  <a:gd name="connsiteY10" fmla="*/ 3089169 h 3389213"/>
                  <a:gd name="connsiteX11" fmla="*/ 1509966 w 1810168"/>
                  <a:gd name="connsiteY11" fmla="*/ 3389213 h 3389213"/>
                  <a:gd name="connsiteX12" fmla="*/ 309829 w 1810168"/>
                  <a:gd name="connsiteY12" fmla="*/ 3389213 h 3389213"/>
                  <a:gd name="connsiteX13" fmla="*/ 9785 w 1810168"/>
                  <a:gd name="connsiteY13" fmla="*/ 3089169 h 3389213"/>
                  <a:gd name="connsiteX14" fmla="*/ 3435 w 1810168"/>
                  <a:gd name="connsiteY14" fmla="*/ 2459039 h 3389213"/>
                  <a:gd name="connsiteX15" fmla="*/ 9785 w 1810168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22521 w 1822904"/>
                  <a:gd name="connsiteY0" fmla="*/ 304807 h 3389213"/>
                  <a:gd name="connsiteX1" fmla="*/ 322565 w 1822904"/>
                  <a:gd name="connsiteY1" fmla="*/ 4763 h 3389213"/>
                  <a:gd name="connsiteX2" fmla="*/ 614658 w 1822904"/>
                  <a:gd name="connsiteY2" fmla="*/ 3175 h 3389213"/>
                  <a:gd name="connsiteX3" fmla="*/ 855958 w 1822904"/>
                  <a:gd name="connsiteY3" fmla="*/ 3175 h 3389213"/>
                  <a:gd name="connsiteX4" fmla="*/ 1094083 w 1822904"/>
                  <a:gd name="connsiteY4" fmla="*/ 0 h 3389213"/>
                  <a:gd name="connsiteX5" fmla="*/ 1338558 w 1822904"/>
                  <a:gd name="connsiteY5" fmla="*/ 3176 h 3389213"/>
                  <a:gd name="connsiteX6" fmla="*/ 1522702 w 1822904"/>
                  <a:gd name="connsiteY6" fmla="*/ 4763 h 3389213"/>
                  <a:gd name="connsiteX7" fmla="*/ 1822746 w 1822904"/>
                  <a:gd name="connsiteY7" fmla="*/ 304807 h 3389213"/>
                  <a:gd name="connsiteX8" fmla="*/ 1816396 w 1822904"/>
                  <a:gd name="connsiteY8" fmla="*/ 1663701 h 3389213"/>
                  <a:gd name="connsiteX9" fmla="*/ 1821158 w 1822904"/>
                  <a:gd name="connsiteY9" fmla="*/ 2600326 h 3389213"/>
                  <a:gd name="connsiteX10" fmla="*/ 1822746 w 1822904"/>
                  <a:gd name="connsiteY10" fmla="*/ 3089169 h 3389213"/>
                  <a:gd name="connsiteX11" fmla="*/ 1522702 w 1822904"/>
                  <a:gd name="connsiteY11" fmla="*/ 3389213 h 3389213"/>
                  <a:gd name="connsiteX12" fmla="*/ 322565 w 1822904"/>
                  <a:gd name="connsiteY12" fmla="*/ 3389213 h 3389213"/>
                  <a:gd name="connsiteX13" fmla="*/ 22521 w 1822904"/>
                  <a:gd name="connsiteY13" fmla="*/ 3089169 h 3389213"/>
                  <a:gd name="connsiteX14" fmla="*/ 16171 w 1822904"/>
                  <a:gd name="connsiteY14" fmla="*/ 2459039 h 3389213"/>
                  <a:gd name="connsiteX15" fmla="*/ 20933 w 1822904"/>
                  <a:gd name="connsiteY15" fmla="*/ 1025526 h 3389213"/>
                  <a:gd name="connsiteX16" fmla="*/ 22521 w 1822904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306407 w 1806746"/>
                  <a:gd name="connsiteY12" fmla="*/ 3389213 h 3389213"/>
                  <a:gd name="connsiteX13" fmla="*/ 6363 w 1806746"/>
                  <a:gd name="connsiteY13" fmla="*/ 3089169 h 3389213"/>
                  <a:gd name="connsiteX14" fmla="*/ 13 w 1806746"/>
                  <a:gd name="connsiteY14" fmla="*/ 2459039 h 3389213"/>
                  <a:gd name="connsiteX15" fmla="*/ 4775 w 1806746"/>
                  <a:gd name="connsiteY15" fmla="*/ 1025526 h 3389213"/>
                  <a:gd name="connsiteX16" fmla="*/ 6363 w 1806746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542938 w 1806746"/>
                  <a:gd name="connsiteY12" fmla="*/ 3387726 h 3389213"/>
                  <a:gd name="connsiteX13" fmla="*/ 306407 w 1806746"/>
                  <a:gd name="connsiteY13" fmla="*/ 3389213 h 3389213"/>
                  <a:gd name="connsiteX14" fmla="*/ 6363 w 1806746"/>
                  <a:gd name="connsiteY14" fmla="*/ 3089169 h 3389213"/>
                  <a:gd name="connsiteX15" fmla="*/ 13 w 1806746"/>
                  <a:gd name="connsiteY15" fmla="*/ 2459039 h 3389213"/>
                  <a:gd name="connsiteX16" fmla="*/ 4775 w 1806746"/>
                  <a:gd name="connsiteY16" fmla="*/ 1025526 h 3389213"/>
                  <a:gd name="connsiteX17" fmla="*/ 6363 w 1806746"/>
                  <a:gd name="connsiteY17" fmla="*/ 304807 h 338921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6493"/>
                  <a:gd name="connsiteX1" fmla="*/ 306407 w 1806746"/>
                  <a:gd name="connsiteY1" fmla="*/ 4763 h 3396493"/>
                  <a:gd name="connsiteX2" fmla="*/ 598500 w 1806746"/>
                  <a:gd name="connsiteY2" fmla="*/ 3175 h 3396493"/>
                  <a:gd name="connsiteX3" fmla="*/ 839800 w 1806746"/>
                  <a:gd name="connsiteY3" fmla="*/ 3175 h 3396493"/>
                  <a:gd name="connsiteX4" fmla="*/ 1077925 w 1806746"/>
                  <a:gd name="connsiteY4" fmla="*/ 0 h 3396493"/>
                  <a:gd name="connsiteX5" fmla="*/ 1322400 w 1806746"/>
                  <a:gd name="connsiteY5" fmla="*/ 3176 h 3396493"/>
                  <a:gd name="connsiteX6" fmla="*/ 1506544 w 1806746"/>
                  <a:gd name="connsiteY6" fmla="*/ 4763 h 3396493"/>
                  <a:gd name="connsiteX7" fmla="*/ 1806588 w 1806746"/>
                  <a:gd name="connsiteY7" fmla="*/ 304807 h 3396493"/>
                  <a:gd name="connsiteX8" fmla="*/ 1800238 w 1806746"/>
                  <a:gd name="connsiteY8" fmla="*/ 1663701 h 3396493"/>
                  <a:gd name="connsiteX9" fmla="*/ 1805000 w 1806746"/>
                  <a:gd name="connsiteY9" fmla="*/ 2600326 h 3396493"/>
                  <a:gd name="connsiteX10" fmla="*/ 1806588 w 1806746"/>
                  <a:gd name="connsiteY10" fmla="*/ 3089169 h 3396493"/>
                  <a:gd name="connsiteX11" fmla="*/ 1506544 w 1806746"/>
                  <a:gd name="connsiteY11" fmla="*/ 3389213 h 3396493"/>
                  <a:gd name="connsiteX12" fmla="*/ 542938 w 1806746"/>
                  <a:gd name="connsiteY12" fmla="*/ 3394870 h 3396493"/>
                  <a:gd name="connsiteX13" fmla="*/ 306407 w 1806746"/>
                  <a:gd name="connsiteY13" fmla="*/ 3389213 h 3396493"/>
                  <a:gd name="connsiteX14" fmla="*/ 6363 w 1806746"/>
                  <a:gd name="connsiteY14" fmla="*/ 3089169 h 3396493"/>
                  <a:gd name="connsiteX15" fmla="*/ 13 w 1806746"/>
                  <a:gd name="connsiteY15" fmla="*/ 2459039 h 3396493"/>
                  <a:gd name="connsiteX16" fmla="*/ 4775 w 1806746"/>
                  <a:gd name="connsiteY16" fmla="*/ 1025526 h 3396493"/>
                  <a:gd name="connsiteX17" fmla="*/ 6363 w 1806746"/>
                  <a:gd name="connsiteY17" fmla="*/ 304807 h 339649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714388 w 1806746"/>
                  <a:gd name="connsiteY12" fmla="*/ 3392488 h 3394870"/>
                  <a:gd name="connsiteX13" fmla="*/ 542938 w 1806746"/>
                  <a:gd name="connsiteY13" fmla="*/ 3394870 h 3394870"/>
                  <a:gd name="connsiteX14" fmla="*/ 306407 w 1806746"/>
                  <a:gd name="connsiteY14" fmla="*/ 3389213 h 3394870"/>
                  <a:gd name="connsiteX15" fmla="*/ 6363 w 1806746"/>
                  <a:gd name="connsiteY15" fmla="*/ 3089169 h 3394870"/>
                  <a:gd name="connsiteX16" fmla="*/ 13 w 1806746"/>
                  <a:gd name="connsiteY16" fmla="*/ 2459039 h 3394870"/>
                  <a:gd name="connsiteX17" fmla="*/ 4775 w 1806746"/>
                  <a:gd name="connsiteY17" fmla="*/ 1025526 h 3394870"/>
                  <a:gd name="connsiteX18" fmla="*/ 6363 w 1806746"/>
                  <a:gd name="connsiteY18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714388 w 1806746"/>
                  <a:gd name="connsiteY13" fmla="*/ 3392488 h 3394870"/>
                  <a:gd name="connsiteX14" fmla="*/ 542938 w 1806746"/>
                  <a:gd name="connsiteY14" fmla="*/ 3394870 h 3394870"/>
                  <a:gd name="connsiteX15" fmla="*/ 306407 w 1806746"/>
                  <a:gd name="connsiteY15" fmla="*/ 3389213 h 3394870"/>
                  <a:gd name="connsiteX16" fmla="*/ 6363 w 1806746"/>
                  <a:gd name="connsiteY16" fmla="*/ 3089169 h 3394870"/>
                  <a:gd name="connsiteX17" fmla="*/ 13 w 1806746"/>
                  <a:gd name="connsiteY17" fmla="*/ 2459039 h 3394870"/>
                  <a:gd name="connsiteX18" fmla="*/ 4775 w 1806746"/>
                  <a:gd name="connsiteY18" fmla="*/ 1025526 h 3394870"/>
                  <a:gd name="connsiteX19" fmla="*/ 6363 w 1806746"/>
                  <a:gd name="connsiteY19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878694 w 1806746"/>
                  <a:gd name="connsiteY13" fmla="*/ 3390106 h 3394870"/>
                  <a:gd name="connsiteX14" fmla="*/ 714388 w 1806746"/>
                  <a:gd name="connsiteY14" fmla="*/ 3392488 h 3394870"/>
                  <a:gd name="connsiteX15" fmla="*/ 542938 w 1806746"/>
                  <a:gd name="connsiteY15" fmla="*/ 3394870 h 3394870"/>
                  <a:gd name="connsiteX16" fmla="*/ 306407 w 1806746"/>
                  <a:gd name="connsiteY16" fmla="*/ 3389213 h 3394870"/>
                  <a:gd name="connsiteX17" fmla="*/ 6363 w 1806746"/>
                  <a:gd name="connsiteY17" fmla="*/ 3089169 h 3394870"/>
                  <a:gd name="connsiteX18" fmla="*/ 13 w 1806746"/>
                  <a:gd name="connsiteY18" fmla="*/ 2459039 h 3394870"/>
                  <a:gd name="connsiteX19" fmla="*/ 4775 w 1806746"/>
                  <a:gd name="connsiteY19" fmla="*/ 1025526 h 3394870"/>
                  <a:gd name="connsiteX20" fmla="*/ 6363 w 1806746"/>
                  <a:gd name="connsiteY20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101850 h 3394870"/>
                  <a:gd name="connsiteX10" fmla="*/ 1805000 w 1806746"/>
                  <a:gd name="connsiteY10" fmla="*/ 2600326 h 3394870"/>
                  <a:gd name="connsiteX11" fmla="*/ 1806588 w 1806746"/>
                  <a:gd name="connsiteY11" fmla="*/ 3089169 h 3394870"/>
                  <a:gd name="connsiteX12" fmla="*/ 1506544 w 1806746"/>
                  <a:gd name="connsiteY12" fmla="*/ 3389213 h 3394870"/>
                  <a:gd name="connsiteX13" fmla="*/ 1240644 w 1806746"/>
                  <a:gd name="connsiteY13" fmla="*/ 3390106 h 3394870"/>
                  <a:gd name="connsiteX14" fmla="*/ 878694 w 1806746"/>
                  <a:gd name="connsiteY14" fmla="*/ 3390106 h 3394870"/>
                  <a:gd name="connsiteX15" fmla="*/ 714388 w 1806746"/>
                  <a:gd name="connsiteY15" fmla="*/ 3392488 h 3394870"/>
                  <a:gd name="connsiteX16" fmla="*/ 542938 w 1806746"/>
                  <a:gd name="connsiteY16" fmla="*/ 3394870 h 3394870"/>
                  <a:gd name="connsiteX17" fmla="*/ 306407 w 1806746"/>
                  <a:gd name="connsiteY17" fmla="*/ 3389213 h 3394870"/>
                  <a:gd name="connsiteX18" fmla="*/ 6363 w 1806746"/>
                  <a:gd name="connsiteY18" fmla="*/ 3089169 h 3394870"/>
                  <a:gd name="connsiteX19" fmla="*/ 13 w 1806746"/>
                  <a:gd name="connsiteY19" fmla="*/ 2459039 h 3394870"/>
                  <a:gd name="connsiteX20" fmla="*/ 4775 w 1806746"/>
                  <a:gd name="connsiteY20" fmla="*/ 1025526 h 3394870"/>
                  <a:gd name="connsiteX21" fmla="*/ 6363 w 1806746"/>
                  <a:gd name="connsiteY21" fmla="*/ 304807 h 3394870"/>
                  <a:gd name="connsiteX0" fmla="*/ 6363 w 1827019"/>
                  <a:gd name="connsiteY0" fmla="*/ 304807 h 3394870"/>
                  <a:gd name="connsiteX1" fmla="*/ 306407 w 1827019"/>
                  <a:gd name="connsiteY1" fmla="*/ 4763 h 3394870"/>
                  <a:gd name="connsiteX2" fmla="*/ 598500 w 1827019"/>
                  <a:gd name="connsiteY2" fmla="*/ 3175 h 3394870"/>
                  <a:gd name="connsiteX3" fmla="*/ 839800 w 1827019"/>
                  <a:gd name="connsiteY3" fmla="*/ 3175 h 3394870"/>
                  <a:gd name="connsiteX4" fmla="*/ 1077925 w 1827019"/>
                  <a:gd name="connsiteY4" fmla="*/ 0 h 3394870"/>
                  <a:gd name="connsiteX5" fmla="*/ 1322400 w 1827019"/>
                  <a:gd name="connsiteY5" fmla="*/ 3176 h 3394870"/>
                  <a:gd name="connsiteX6" fmla="*/ 1506544 w 1827019"/>
                  <a:gd name="connsiteY6" fmla="*/ 4763 h 3394870"/>
                  <a:gd name="connsiteX7" fmla="*/ 1806588 w 1827019"/>
                  <a:gd name="connsiteY7" fmla="*/ 304807 h 3394870"/>
                  <a:gd name="connsiteX8" fmla="*/ 1800238 w 1827019"/>
                  <a:gd name="connsiteY8" fmla="*/ 1073150 h 3394870"/>
                  <a:gd name="connsiteX9" fmla="*/ 1800238 w 1827019"/>
                  <a:gd name="connsiteY9" fmla="*/ 1663701 h 3394870"/>
                  <a:gd name="connsiteX10" fmla="*/ 1805000 w 1827019"/>
                  <a:gd name="connsiteY10" fmla="*/ 2101850 h 3394870"/>
                  <a:gd name="connsiteX11" fmla="*/ 1805000 w 1827019"/>
                  <a:gd name="connsiteY11" fmla="*/ 2600326 h 3394870"/>
                  <a:gd name="connsiteX12" fmla="*/ 1806588 w 1827019"/>
                  <a:gd name="connsiteY12" fmla="*/ 3089169 h 3394870"/>
                  <a:gd name="connsiteX13" fmla="*/ 1506544 w 1827019"/>
                  <a:gd name="connsiteY13" fmla="*/ 3389213 h 3394870"/>
                  <a:gd name="connsiteX14" fmla="*/ 1240644 w 1827019"/>
                  <a:gd name="connsiteY14" fmla="*/ 3390106 h 3394870"/>
                  <a:gd name="connsiteX15" fmla="*/ 878694 w 1827019"/>
                  <a:gd name="connsiteY15" fmla="*/ 3390106 h 3394870"/>
                  <a:gd name="connsiteX16" fmla="*/ 714388 w 1827019"/>
                  <a:gd name="connsiteY16" fmla="*/ 3392488 h 3394870"/>
                  <a:gd name="connsiteX17" fmla="*/ 542938 w 1827019"/>
                  <a:gd name="connsiteY17" fmla="*/ 3394870 h 3394870"/>
                  <a:gd name="connsiteX18" fmla="*/ 306407 w 1827019"/>
                  <a:gd name="connsiteY18" fmla="*/ 3389213 h 3394870"/>
                  <a:gd name="connsiteX19" fmla="*/ 6363 w 1827019"/>
                  <a:gd name="connsiteY19" fmla="*/ 3089169 h 3394870"/>
                  <a:gd name="connsiteX20" fmla="*/ 13 w 1827019"/>
                  <a:gd name="connsiteY20" fmla="*/ 2459039 h 3394870"/>
                  <a:gd name="connsiteX21" fmla="*/ 4775 w 1827019"/>
                  <a:gd name="connsiteY21" fmla="*/ 1025526 h 3394870"/>
                  <a:gd name="connsiteX22" fmla="*/ 6363 w 1827019"/>
                  <a:gd name="connsiteY22" fmla="*/ 304807 h 3394870"/>
                  <a:gd name="connsiteX0" fmla="*/ 6363 w 1806588"/>
                  <a:gd name="connsiteY0" fmla="*/ 304807 h 3394870"/>
                  <a:gd name="connsiteX1" fmla="*/ 306407 w 1806588"/>
                  <a:gd name="connsiteY1" fmla="*/ 4763 h 3394870"/>
                  <a:gd name="connsiteX2" fmla="*/ 598500 w 1806588"/>
                  <a:gd name="connsiteY2" fmla="*/ 3175 h 3394870"/>
                  <a:gd name="connsiteX3" fmla="*/ 839800 w 1806588"/>
                  <a:gd name="connsiteY3" fmla="*/ 3175 h 3394870"/>
                  <a:gd name="connsiteX4" fmla="*/ 1077925 w 1806588"/>
                  <a:gd name="connsiteY4" fmla="*/ 0 h 3394870"/>
                  <a:gd name="connsiteX5" fmla="*/ 1322400 w 1806588"/>
                  <a:gd name="connsiteY5" fmla="*/ 3176 h 3394870"/>
                  <a:gd name="connsiteX6" fmla="*/ 1506544 w 1806588"/>
                  <a:gd name="connsiteY6" fmla="*/ 4763 h 3394870"/>
                  <a:gd name="connsiteX7" fmla="*/ 1806588 w 1806588"/>
                  <a:gd name="connsiteY7" fmla="*/ 304807 h 3394870"/>
                  <a:gd name="connsiteX8" fmla="*/ 1800238 w 1806588"/>
                  <a:gd name="connsiteY8" fmla="*/ 1073150 h 3394870"/>
                  <a:gd name="connsiteX9" fmla="*/ 1800238 w 1806588"/>
                  <a:gd name="connsiteY9" fmla="*/ 1663701 h 3394870"/>
                  <a:gd name="connsiteX10" fmla="*/ 1805000 w 1806588"/>
                  <a:gd name="connsiteY10" fmla="*/ 2101850 h 3394870"/>
                  <a:gd name="connsiteX11" fmla="*/ 1805000 w 1806588"/>
                  <a:gd name="connsiteY11" fmla="*/ 2600326 h 3394870"/>
                  <a:gd name="connsiteX12" fmla="*/ 1806588 w 1806588"/>
                  <a:gd name="connsiteY12" fmla="*/ 3089169 h 3394870"/>
                  <a:gd name="connsiteX13" fmla="*/ 1506544 w 1806588"/>
                  <a:gd name="connsiteY13" fmla="*/ 3389213 h 3394870"/>
                  <a:gd name="connsiteX14" fmla="*/ 1240644 w 1806588"/>
                  <a:gd name="connsiteY14" fmla="*/ 3390106 h 3394870"/>
                  <a:gd name="connsiteX15" fmla="*/ 878694 w 1806588"/>
                  <a:gd name="connsiteY15" fmla="*/ 3390106 h 3394870"/>
                  <a:gd name="connsiteX16" fmla="*/ 714388 w 1806588"/>
                  <a:gd name="connsiteY16" fmla="*/ 3392488 h 3394870"/>
                  <a:gd name="connsiteX17" fmla="*/ 542938 w 1806588"/>
                  <a:gd name="connsiteY17" fmla="*/ 3394870 h 3394870"/>
                  <a:gd name="connsiteX18" fmla="*/ 306407 w 1806588"/>
                  <a:gd name="connsiteY18" fmla="*/ 3389213 h 3394870"/>
                  <a:gd name="connsiteX19" fmla="*/ 6363 w 1806588"/>
                  <a:gd name="connsiteY19" fmla="*/ 3089169 h 3394870"/>
                  <a:gd name="connsiteX20" fmla="*/ 13 w 1806588"/>
                  <a:gd name="connsiteY20" fmla="*/ 2459039 h 3394870"/>
                  <a:gd name="connsiteX21" fmla="*/ 4775 w 1806588"/>
                  <a:gd name="connsiteY21" fmla="*/ 1025526 h 3394870"/>
                  <a:gd name="connsiteX22" fmla="*/ 6363 w 1806588"/>
                  <a:gd name="connsiteY22" fmla="*/ 304807 h 3394870"/>
                  <a:gd name="connsiteX0" fmla="*/ 6362 w 1806587"/>
                  <a:gd name="connsiteY0" fmla="*/ 304807 h 3394870"/>
                  <a:gd name="connsiteX1" fmla="*/ 306406 w 1806587"/>
                  <a:gd name="connsiteY1" fmla="*/ 4763 h 3394870"/>
                  <a:gd name="connsiteX2" fmla="*/ 598499 w 1806587"/>
                  <a:gd name="connsiteY2" fmla="*/ 3175 h 3394870"/>
                  <a:gd name="connsiteX3" fmla="*/ 839799 w 1806587"/>
                  <a:gd name="connsiteY3" fmla="*/ 3175 h 3394870"/>
                  <a:gd name="connsiteX4" fmla="*/ 1077924 w 1806587"/>
                  <a:gd name="connsiteY4" fmla="*/ 0 h 3394870"/>
                  <a:gd name="connsiteX5" fmla="*/ 1322399 w 1806587"/>
                  <a:gd name="connsiteY5" fmla="*/ 3176 h 3394870"/>
                  <a:gd name="connsiteX6" fmla="*/ 1506543 w 1806587"/>
                  <a:gd name="connsiteY6" fmla="*/ 4763 h 3394870"/>
                  <a:gd name="connsiteX7" fmla="*/ 1806587 w 1806587"/>
                  <a:gd name="connsiteY7" fmla="*/ 304807 h 3394870"/>
                  <a:gd name="connsiteX8" fmla="*/ 1800237 w 1806587"/>
                  <a:gd name="connsiteY8" fmla="*/ 1073150 h 3394870"/>
                  <a:gd name="connsiteX9" fmla="*/ 1800237 w 1806587"/>
                  <a:gd name="connsiteY9" fmla="*/ 1663701 h 3394870"/>
                  <a:gd name="connsiteX10" fmla="*/ 1804999 w 1806587"/>
                  <a:gd name="connsiteY10" fmla="*/ 2101850 h 3394870"/>
                  <a:gd name="connsiteX11" fmla="*/ 1804999 w 1806587"/>
                  <a:gd name="connsiteY11" fmla="*/ 2600326 h 3394870"/>
                  <a:gd name="connsiteX12" fmla="*/ 1806587 w 1806587"/>
                  <a:gd name="connsiteY12" fmla="*/ 3089169 h 3394870"/>
                  <a:gd name="connsiteX13" fmla="*/ 1506543 w 1806587"/>
                  <a:gd name="connsiteY13" fmla="*/ 3389213 h 3394870"/>
                  <a:gd name="connsiteX14" fmla="*/ 1240643 w 1806587"/>
                  <a:gd name="connsiteY14" fmla="*/ 3390106 h 3394870"/>
                  <a:gd name="connsiteX15" fmla="*/ 878693 w 1806587"/>
                  <a:gd name="connsiteY15" fmla="*/ 3390106 h 3394870"/>
                  <a:gd name="connsiteX16" fmla="*/ 714387 w 1806587"/>
                  <a:gd name="connsiteY16" fmla="*/ 3392488 h 3394870"/>
                  <a:gd name="connsiteX17" fmla="*/ 542937 w 1806587"/>
                  <a:gd name="connsiteY17" fmla="*/ 3394870 h 3394870"/>
                  <a:gd name="connsiteX18" fmla="*/ 306406 w 1806587"/>
                  <a:gd name="connsiteY18" fmla="*/ 3389213 h 3394870"/>
                  <a:gd name="connsiteX19" fmla="*/ 6362 w 1806587"/>
                  <a:gd name="connsiteY19" fmla="*/ 3089169 h 3394870"/>
                  <a:gd name="connsiteX20" fmla="*/ 12 w 1806587"/>
                  <a:gd name="connsiteY20" fmla="*/ 2459039 h 3394870"/>
                  <a:gd name="connsiteX21" fmla="*/ 4774 w 1806587"/>
                  <a:gd name="connsiteY21" fmla="*/ 1720850 h 3394870"/>
                  <a:gd name="connsiteX22" fmla="*/ 4774 w 1806587"/>
                  <a:gd name="connsiteY22" fmla="*/ 1025526 h 3394870"/>
                  <a:gd name="connsiteX23" fmla="*/ 6362 w 1806587"/>
                  <a:gd name="connsiteY23" fmla="*/ 304807 h 3394870"/>
                  <a:gd name="connsiteX0" fmla="*/ 24401 w 1824626"/>
                  <a:gd name="connsiteY0" fmla="*/ 304807 h 3394870"/>
                  <a:gd name="connsiteX1" fmla="*/ 324445 w 1824626"/>
                  <a:gd name="connsiteY1" fmla="*/ 4763 h 3394870"/>
                  <a:gd name="connsiteX2" fmla="*/ 616538 w 1824626"/>
                  <a:gd name="connsiteY2" fmla="*/ 3175 h 3394870"/>
                  <a:gd name="connsiteX3" fmla="*/ 857838 w 1824626"/>
                  <a:gd name="connsiteY3" fmla="*/ 3175 h 3394870"/>
                  <a:gd name="connsiteX4" fmla="*/ 1095963 w 1824626"/>
                  <a:gd name="connsiteY4" fmla="*/ 0 h 3394870"/>
                  <a:gd name="connsiteX5" fmla="*/ 1340438 w 1824626"/>
                  <a:gd name="connsiteY5" fmla="*/ 3176 h 3394870"/>
                  <a:gd name="connsiteX6" fmla="*/ 1524582 w 1824626"/>
                  <a:gd name="connsiteY6" fmla="*/ 4763 h 3394870"/>
                  <a:gd name="connsiteX7" fmla="*/ 1824626 w 1824626"/>
                  <a:gd name="connsiteY7" fmla="*/ 304807 h 3394870"/>
                  <a:gd name="connsiteX8" fmla="*/ 1818276 w 1824626"/>
                  <a:gd name="connsiteY8" fmla="*/ 1073150 h 3394870"/>
                  <a:gd name="connsiteX9" fmla="*/ 1818276 w 1824626"/>
                  <a:gd name="connsiteY9" fmla="*/ 1663701 h 3394870"/>
                  <a:gd name="connsiteX10" fmla="*/ 1823038 w 1824626"/>
                  <a:gd name="connsiteY10" fmla="*/ 2101850 h 3394870"/>
                  <a:gd name="connsiteX11" fmla="*/ 1823038 w 1824626"/>
                  <a:gd name="connsiteY11" fmla="*/ 2600326 h 3394870"/>
                  <a:gd name="connsiteX12" fmla="*/ 1824626 w 1824626"/>
                  <a:gd name="connsiteY12" fmla="*/ 3089169 h 3394870"/>
                  <a:gd name="connsiteX13" fmla="*/ 1524582 w 1824626"/>
                  <a:gd name="connsiteY13" fmla="*/ 3389213 h 3394870"/>
                  <a:gd name="connsiteX14" fmla="*/ 1258682 w 1824626"/>
                  <a:gd name="connsiteY14" fmla="*/ 3390106 h 3394870"/>
                  <a:gd name="connsiteX15" fmla="*/ 896732 w 1824626"/>
                  <a:gd name="connsiteY15" fmla="*/ 3390106 h 3394870"/>
                  <a:gd name="connsiteX16" fmla="*/ 732426 w 1824626"/>
                  <a:gd name="connsiteY16" fmla="*/ 3392488 h 3394870"/>
                  <a:gd name="connsiteX17" fmla="*/ 560976 w 1824626"/>
                  <a:gd name="connsiteY17" fmla="*/ 3394870 h 3394870"/>
                  <a:gd name="connsiteX18" fmla="*/ 324445 w 1824626"/>
                  <a:gd name="connsiteY18" fmla="*/ 3389213 h 3394870"/>
                  <a:gd name="connsiteX19" fmla="*/ 24401 w 1824626"/>
                  <a:gd name="connsiteY19" fmla="*/ 3089169 h 3394870"/>
                  <a:gd name="connsiteX20" fmla="*/ 18051 w 1824626"/>
                  <a:gd name="connsiteY20" fmla="*/ 2459039 h 3394870"/>
                  <a:gd name="connsiteX21" fmla="*/ 22813 w 1824626"/>
                  <a:gd name="connsiteY21" fmla="*/ 1720850 h 3394870"/>
                  <a:gd name="connsiteX22" fmla="*/ 22813 w 1824626"/>
                  <a:gd name="connsiteY22" fmla="*/ 1025526 h 3394870"/>
                  <a:gd name="connsiteX23" fmla="*/ 18051 w 1824626"/>
                  <a:gd name="connsiteY23" fmla="*/ 701675 h 3394870"/>
                  <a:gd name="connsiteX24" fmla="*/ 24401 w 1824626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1720850 h 3394870"/>
                  <a:gd name="connsiteX22" fmla="*/ 4825 w 1806638"/>
                  <a:gd name="connsiteY22" fmla="*/ 1025526 h 3394870"/>
                  <a:gd name="connsiteX23" fmla="*/ 63 w 1806638"/>
                  <a:gd name="connsiteY23" fmla="*/ 701675 h 3394870"/>
                  <a:gd name="connsiteX24" fmla="*/ 6413 w 1806638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2087563 h 3394870"/>
                  <a:gd name="connsiteX22" fmla="*/ 4825 w 1806638"/>
                  <a:gd name="connsiteY22" fmla="*/ 1720850 h 3394870"/>
                  <a:gd name="connsiteX23" fmla="*/ 4825 w 1806638"/>
                  <a:gd name="connsiteY23" fmla="*/ 1025526 h 3394870"/>
                  <a:gd name="connsiteX24" fmla="*/ 63 w 1806638"/>
                  <a:gd name="connsiteY24" fmla="*/ 701675 h 3394870"/>
                  <a:gd name="connsiteX25" fmla="*/ 6413 w 1806638"/>
                  <a:gd name="connsiteY25" fmla="*/ 304807 h 3394870"/>
                  <a:gd name="connsiteX0" fmla="*/ 22521 w 1822746"/>
                  <a:gd name="connsiteY0" fmla="*/ 304807 h 3394870"/>
                  <a:gd name="connsiteX1" fmla="*/ 322565 w 1822746"/>
                  <a:gd name="connsiteY1" fmla="*/ 4763 h 3394870"/>
                  <a:gd name="connsiteX2" fmla="*/ 614658 w 1822746"/>
                  <a:gd name="connsiteY2" fmla="*/ 3175 h 3394870"/>
                  <a:gd name="connsiteX3" fmla="*/ 855958 w 1822746"/>
                  <a:gd name="connsiteY3" fmla="*/ 3175 h 3394870"/>
                  <a:gd name="connsiteX4" fmla="*/ 1094083 w 1822746"/>
                  <a:gd name="connsiteY4" fmla="*/ 0 h 3394870"/>
                  <a:gd name="connsiteX5" fmla="*/ 1338558 w 1822746"/>
                  <a:gd name="connsiteY5" fmla="*/ 3176 h 3394870"/>
                  <a:gd name="connsiteX6" fmla="*/ 1522702 w 1822746"/>
                  <a:gd name="connsiteY6" fmla="*/ 4763 h 3394870"/>
                  <a:gd name="connsiteX7" fmla="*/ 1822746 w 1822746"/>
                  <a:gd name="connsiteY7" fmla="*/ 304807 h 3394870"/>
                  <a:gd name="connsiteX8" fmla="*/ 1816396 w 1822746"/>
                  <a:gd name="connsiteY8" fmla="*/ 1073150 h 3394870"/>
                  <a:gd name="connsiteX9" fmla="*/ 1816396 w 1822746"/>
                  <a:gd name="connsiteY9" fmla="*/ 1663701 h 3394870"/>
                  <a:gd name="connsiteX10" fmla="*/ 1821158 w 1822746"/>
                  <a:gd name="connsiteY10" fmla="*/ 2101850 h 3394870"/>
                  <a:gd name="connsiteX11" fmla="*/ 1821158 w 1822746"/>
                  <a:gd name="connsiteY11" fmla="*/ 2600326 h 3394870"/>
                  <a:gd name="connsiteX12" fmla="*/ 1822746 w 1822746"/>
                  <a:gd name="connsiteY12" fmla="*/ 3089169 h 3394870"/>
                  <a:gd name="connsiteX13" fmla="*/ 1522702 w 1822746"/>
                  <a:gd name="connsiteY13" fmla="*/ 3389213 h 3394870"/>
                  <a:gd name="connsiteX14" fmla="*/ 1256802 w 1822746"/>
                  <a:gd name="connsiteY14" fmla="*/ 3390106 h 3394870"/>
                  <a:gd name="connsiteX15" fmla="*/ 894852 w 1822746"/>
                  <a:gd name="connsiteY15" fmla="*/ 3390106 h 3394870"/>
                  <a:gd name="connsiteX16" fmla="*/ 730546 w 1822746"/>
                  <a:gd name="connsiteY16" fmla="*/ 3392488 h 3394870"/>
                  <a:gd name="connsiteX17" fmla="*/ 559096 w 1822746"/>
                  <a:gd name="connsiteY17" fmla="*/ 3394870 h 3394870"/>
                  <a:gd name="connsiteX18" fmla="*/ 322565 w 1822746"/>
                  <a:gd name="connsiteY18" fmla="*/ 3389213 h 3394870"/>
                  <a:gd name="connsiteX19" fmla="*/ 22521 w 1822746"/>
                  <a:gd name="connsiteY19" fmla="*/ 3089169 h 3394870"/>
                  <a:gd name="connsiteX20" fmla="*/ 20933 w 1822746"/>
                  <a:gd name="connsiteY20" fmla="*/ 2782888 h 3394870"/>
                  <a:gd name="connsiteX21" fmla="*/ 16171 w 1822746"/>
                  <a:gd name="connsiteY21" fmla="*/ 2459039 h 3394870"/>
                  <a:gd name="connsiteX22" fmla="*/ 20933 w 1822746"/>
                  <a:gd name="connsiteY22" fmla="*/ 2087563 h 3394870"/>
                  <a:gd name="connsiteX23" fmla="*/ 20933 w 1822746"/>
                  <a:gd name="connsiteY23" fmla="*/ 1720850 h 3394870"/>
                  <a:gd name="connsiteX24" fmla="*/ 20933 w 1822746"/>
                  <a:gd name="connsiteY24" fmla="*/ 1025526 h 3394870"/>
                  <a:gd name="connsiteX25" fmla="*/ 16171 w 1822746"/>
                  <a:gd name="connsiteY25" fmla="*/ 701675 h 3394870"/>
                  <a:gd name="connsiteX26" fmla="*/ 22521 w 1822746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63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147700 w 1806638"/>
                  <a:gd name="connsiteY22" fmla="*/ 2087564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5072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41503 h 3431566"/>
                  <a:gd name="connsiteX1" fmla="*/ 306457 w 1806638"/>
                  <a:gd name="connsiteY1" fmla="*/ 41459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48643 w 1806638"/>
                  <a:gd name="connsiteY5" fmla="*/ 7973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0694 w 1806638"/>
                  <a:gd name="connsiteY14" fmla="*/ 3426802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7838 w 1806638"/>
                  <a:gd name="connsiteY14" fmla="*/ 334705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50220 w 1806638"/>
                  <a:gd name="connsiteY14" fmla="*/ 338692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25901"/>
                  <a:gd name="connsiteY0" fmla="*/ 341503 h 3477032"/>
                  <a:gd name="connsiteX1" fmla="*/ 306457 w 1825901"/>
                  <a:gd name="connsiteY1" fmla="*/ 9561 h 3477032"/>
                  <a:gd name="connsiteX2" fmla="*/ 577119 w 1825901"/>
                  <a:gd name="connsiteY2" fmla="*/ 0 h 3477032"/>
                  <a:gd name="connsiteX3" fmla="*/ 839850 w 1825901"/>
                  <a:gd name="connsiteY3" fmla="*/ 71768 h 3477032"/>
                  <a:gd name="connsiteX4" fmla="*/ 1077975 w 1825901"/>
                  <a:gd name="connsiteY4" fmla="*/ 36696 h 3477032"/>
                  <a:gd name="connsiteX5" fmla="*/ 1348643 w 1825901"/>
                  <a:gd name="connsiteY5" fmla="*/ 7973 h 3477032"/>
                  <a:gd name="connsiteX6" fmla="*/ 1506594 w 1825901"/>
                  <a:gd name="connsiteY6" fmla="*/ 41459 h 3477032"/>
                  <a:gd name="connsiteX7" fmla="*/ 1806638 w 1825901"/>
                  <a:gd name="connsiteY7" fmla="*/ 341503 h 3477032"/>
                  <a:gd name="connsiteX8" fmla="*/ 1793144 w 1825901"/>
                  <a:gd name="connsiteY8" fmla="*/ 369455 h 3477032"/>
                  <a:gd name="connsiteX9" fmla="*/ 1800288 w 1825901"/>
                  <a:gd name="connsiteY9" fmla="*/ 1109846 h 3477032"/>
                  <a:gd name="connsiteX10" fmla="*/ 1800288 w 1825901"/>
                  <a:gd name="connsiteY10" fmla="*/ 1700397 h 3477032"/>
                  <a:gd name="connsiteX11" fmla="*/ 1805050 w 1825901"/>
                  <a:gd name="connsiteY11" fmla="*/ 2138546 h 3477032"/>
                  <a:gd name="connsiteX12" fmla="*/ 1805050 w 1825901"/>
                  <a:gd name="connsiteY12" fmla="*/ 2637022 h 3477032"/>
                  <a:gd name="connsiteX13" fmla="*/ 1806638 w 1825901"/>
                  <a:gd name="connsiteY13" fmla="*/ 3125865 h 3477032"/>
                  <a:gd name="connsiteX14" fmla="*/ 1506594 w 1825901"/>
                  <a:gd name="connsiteY14" fmla="*/ 3425909 h 3477032"/>
                  <a:gd name="connsiteX15" fmla="*/ 1250220 w 1825901"/>
                  <a:gd name="connsiteY15" fmla="*/ 3386927 h 3477032"/>
                  <a:gd name="connsiteX16" fmla="*/ 878744 w 1825901"/>
                  <a:gd name="connsiteY16" fmla="*/ 3426802 h 3477032"/>
                  <a:gd name="connsiteX17" fmla="*/ 714438 w 1825901"/>
                  <a:gd name="connsiteY17" fmla="*/ 3477032 h 3477032"/>
                  <a:gd name="connsiteX18" fmla="*/ 542988 w 1825901"/>
                  <a:gd name="connsiteY18" fmla="*/ 3431566 h 3477032"/>
                  <a:gd name="connsiteX19" fmla="*/ 306457 w 1825901"/>
                  <a:gd name="connsiteY19" fmla="*/ 3425909 h 3477032"/>
                  <a:gd name="connsiteX20" fmla="*/ 6413 w 1825901"/>
                  <a:gd name="connsiteY20" fmla="*/ 3125865 h 3477032"/>
                  <a:gd name="connsiteX21" fmla="*/ 4825 w 1825901"/>
                  <a:gd name="connsiteY21" fmla="*/ 2819584 h 3477032"/>
                  <a:gd name="connsiteX22" fmla="*/ 7207 w 1825901"/>
                  <a:gd name="connsiteY22" fmla="*/ 2495735 h 3477032"/>
                  <a:gd name="connsiteX23" fmla="*/ 2444 w 1825901"/>
                  <a:gd name="connsiteY23" fmla="*/ 2108313 h 3477032"/>
                  <a:gd name="connsiteX24" fmla="*/ 4825 w 1825901"/>
                  <a:gd name="connsiteY24" fmla="*/ 1757546 h 3477032"/>
                  <a:gd name="connsiteX25" fmla="*/ 4825 w 1825901"/>
                  <a:gd name="connsiteY25" fmla="*/ 1062222 h 3477032"/>
                  <a:gd name="connsiteX26" fmla="*/ 63 w 1825901"/>
                  <a:gd name="connsiteY26" fmla="*/ 738371 h 3477032"/>
                  <a:gd name="connsiteX27" fmla="*/ 6413 w 1825901"/>
                  <a:gd name="connsiteY27" fmla="*/ 341503 h 3477032"/>
                  <a:gd name="connsiteX0" fmla="*/ 6413 w 1827420"/>
                  <a:gd name="connsiteY0" fmla="*/ 341503 h 3477032"/>
                  <a:gd name="connsiteX1" fmla="*/ 306457 w 1827420"/>
                  <a:gd name="connsiteY1" fmla="*/ 9561 h 3477032"/>
                  <a:gd name="connsiteX2" fmla="*/ 577119 w 1827420"/>
                  <a:gd name="connsiteY2" fmla="*/ 0 h 3477032"/>
                  <a:gd name="connsiteX3" fmla="*/ 839850 w 1827420"/>
                  <a:gd name="connsiteY3" fmla="*/ 71768 h 3477032"/>
                  <a:gd name="connsiteX4" fmla="*/ 1077975 w 1827420"/>
                  <a:gd name="connsiteY4" fmla="*/ 36696 h 3477032"/>
                  <a:gd name="connsiteX5" fmla="*/ 1348643 w 1827420"/>
                  <a:gd name="connsiteY5" fmla="*/ 7973 h 3477032"/>
                  <a:gd name="connsiteX6" fmla="*/ 1506594 w 1827420"/>
                  <a:gd name="connsiteY6" fmla="*/ 41459 h 3477032"/>
                  <a:gd name="connsiteX7" fmla="*/ 1806638 w 1827420"/>
                  <a:gd name="connsiteY7" fmla="*/ 341503 h 3477032"/>
                  <a:gd name="connsiteX8" fmla="*/ 1800288 w 1827420"/>
                  <a:gd name="connsiteY8" fmla="*/ 393376 h 3477032"/>
                  <a:gd name="connsiteX9" fmla="*/ 1800288 w 1827420"/>
                  <a:gd name="connsiteY9" fmla="*/ 1109846 h 3477032"/>
                  <a:gd name="connsiteX10" fmla="*/ 1800288 w 1827420"/>
                  <a:gd name="connsiteY10" fmla="*/ 1700397 h 3477032"/>
                  <a:gd name="connsiteX11" fmla="*/ 1805050 w 1827420"/>
                  <a:gd name="connsiteY11" fmla="*/ 2138546 h 3477032"/>
                  <a:gd name="connsiteX12" fmla="*/ 1805050 w 1827420"/>
                  <a:gd name="connsiteY12" fmla="*/ 2637022 h 3477032"/>
                  <a:gd name="connsiteX13" fmla="*/ 1806638 w 1827420"/>
                  <a:gd name="connsiteY13" fmla="*/ 3125865 h 3477032"/>
                  <a:gd name="connsiteX14" fmla="*/ 1506594 w 1827420"/>
                  <a:gd name="connsiteY14" fmla="*/ 3425909 h 3477032"/>
                  <a:gd name="connsiteX15" fmla="*/ 1250220 w 1827420"/>
                  <a:gd name="connsiteY15" fmla="*/ 3386927 h 3477032"/>
                  <a:gd name="connsiteX16" fmla="*/ 878744 w 1827420"/>
                  <a:gd name="connsiteY16" fmla="*/ 3426802 h 3477032"/>
                  <a:gd name="connsiteX17" fmla="*/ 714438 w 1827420"/>
                  <a:gd name="connsiteY17" fmla="*/ 3477032 h 3477032"/>
                  <a:gd name="connsiteX18" fmla="*/ 542988 w 1827420"/>
                  <a:gd name="connsiteY18" fmla="*/ 3431566 h 3477032"/>
                  <a:gd name="connsiteX19" fmla="*/ 306457 w 1827420"/>
                  <a:gd name="connsiteY19" fmla="*/ 3425909 h 3477032"/>
                  <a:gd name="connsiteX20" fmla="*/ 6413 w 1827420"/>
                  <a:gd name="connsiteY20" fmla="*/ 3125865 h 3477032"/>
                  <a:gd name="connsiteX21" fmla="*/ 4825 w 1827420"/>
                  <a:gd name="connsiteY21" fmla="*/ 2819584 h 3477032"/>
                  <a:gd name="connsiteX22" fmla="*/ 7207 w 1827420"/>
                  <a:gd name="connsiteY22" fmla="*/ 2495735 h 3477032"/>
                  <a:gd name="connsiteX23" fmla="*/ 2444 w 1827420"/>
                  <a:gd name="connsiteY23" fmla="*/ 2108313 h 3477032"/>
                  <a:gd name="connsiteX24" fmla="*/ 4825 w 1827420"/>
                  <a:gd name="connsiteY24" fmla="*/ 1757546 h 3477032"/>
                  <a:gd name="connsiteX25" fmla="*/ 4825 w 1827420"/>
                  <a:gd name="connsiteY25" fmla="*/ 1062222 h 3477032"/>
                  <a:gd name="connsiteX26" fmla="*/ 63 w 1827420"/>
                  <a:gd name="connsiteY26" fmla="*/ 738371 h 3477032"/>
                  <a:gd name="connsiteX27" fmla="*/ 6413 w 1827420"/>
                  <a:gd name="connsiteY27" fmla="*/ 341503 h 3477032"/>
                  <a:gd name="connsiteX0" fmla="*/ 6413 w 1827980"/>
                  <a:gd name="connsiteY0" fmla="*/ 341503 h 3477032"/>
                  <a:gd name="connsiteX1" fmla="*/ 306457 w 1827980"/>
                  <a:gd name="connsiteY1" fmla="*/ 9561 h 3477032"/>
                  <a:gd name="connsiteX2" fmla="*/ 577119 w 1827980"/>
                  <a:gd name="connsiteY2" fmla="*/ 0 h 3477032"/>
                  <a:gd name="connsiteX3" fmla="*/ 839850 w 1827980"/>
                  <a:gd name="connsiteY3" fmla="*/ 71768 h 3477032"/>
                  <a:gd name="connsiteX4" fmla="*/ 1077975 w 1827980"/>
                  <a:gd name="connsiteY4" fmla="*/ 36696 h 3477032"/>
                  <a:gd name="connsiteX5" fmla="*/ 1348643 w 1827980"/>
                  <a:gd name="connsiteY5" fmla="*/ 7973 h 3477032"/>
                  <a:gd name="connsiteX6" fmla="*/ 1506594 w 1827980"/>
                  <a:gd name="connsiteY6" fmla="*/ 41459 h 3477032"/>
                  <a:gd name="connsiteX7" fmla="*/ 1806638 w 1827980"/>
                  <a:gd name="connsiteY7" fmla="*/ 341503 h 3477032"/>
                  <a:gd name="connsiteX8" fmla="*/ 1802669 w 1827980"/>
                  <a:gd name="connsiteY8" fmla="*/ 520963 h 3477032"/>
                  <a:gd name="connsiteX9" fmla="*/ 1800288 w 1827980"/>
                  <a:gd name="connsiteY9" fmla="*/ 1109846 h 3477032"/>
                  <a:gd name="connsiteX10" fmla="*/ 1800288 w 1827980"/>
                  <a:gd name="connsiteY10" fmla="*/ 1700397 h 3477032"/>
                  <a:gd name="connsiteX11" fmla="*/ 1805050 w 1827980"/>
                  <a:gd name="connsiteY11" fmla="*/ 2138546 h 3477032"/>
                  <a:gd name="connsiteX12" fmla="*/ 1805050 w 1827980"/>
                  <a:gd name="connsiteY12" fmla="*/ 2637022 h 3477032"/>
                  <a:gd name="connsiteX13" fmla="*/ 1806638 w 1827980"/>
                  <a:gd name="connsiteY13" fmla="*/ 3125865 h 3477032"/>
                  <a:gd name="connsiteX14" fmla="*/ 1506594 w 1827980"/>
                  <a:gd name="connsiteY14" fmla="*/ 3425909 h 3477032"/>
                  <a:gd name="connsiteX15" fmla="*/ 1250220 w 1827980"/>
                  <a:gd name="connsiteY15" fmla="*/ 3386927 h 3477032"/>
                  <a:gd name="connsiteX16" fmla="*/ 878744 w 1827980"/>
                  <a:gd name="connsiteY16" fmla="*/ 3426802 h 3477032"/>
                  <a:gd name="connsiteX17" fmla="*/ 714438 w 1827980"/>
                  <a:gd name="connsiteY17" fmla="*/ 3477032 h 3477032"/>
                  <a:gd name="connsiteX18" fmla="*/ 542988 w 1827980"/>
                  <a:gd name="connsiteY18" fmla="*/ 3431566 h 3477032"/>
                  <a:gd name="connsiteX19" fmla="*/ 306457 w 1827980"/>
                  <a:gd name="connsiteY19" fmla="*/ 3425909 h 3477032"/>
                  <a:gd name="connsiteX20" fmla="*/ 6413 w 1827980"/>
                  <a:gd name="connsiteY20" fmla="*/ 3125865 h 3477032"/>
                  <a:gd name="connsiteX21" fmla="*/ 4825 w 1827980"/>
                  <a:gd name="connsiteY21" fmla="*/ 2819584 h 3477032"/>
                  <a:gd name="connsiteX22" fmla="*/ 7207 w 1827980"/>
                  <a:gd name="connsiteY22" fmla="*/ 2495735 h 3477032"/>
                  <a:gd name="connsiteX23" fmla="*/ 2444 w 1827980"/>
                  <a:gd name="connsiteY23" fmla="*/ 2108313 h 3477032"/>
                  <a:gd name="connsiteX24" fmla="*/ 4825 w 1827980"/>
                  <a:gd name="connsiteY24" fmla="*/ 1757546 h 3477032"/>
                  <a:gd name="connsiteX25" fmla="*/ 4825 w 1827980"/>
                  <a:gd name="connsiteY25" fmla="*/ 1062222 h 3477032"/>
                  <a:gd name="connsiteX26" fmla="*/ 63 w 1827980"/>
                  <a:gd name="connsiteY26" fmla="*/ 738371 h 3477032"/>
                  <a:gd name="connsiteX27" fmla="*/ 6413 w 1827980"/>
                  <a:gd name="connsiteY27" fmla="*/ 341503 h 3477032"/>
                  <a:gd name="connsiteX0" fmla="*/ 6413 w 1809416"/>
                  <a:gd name="connsiteY0" fmla="*/ 341503 h 3477032"/>
                  <a:gd name="connsiteX1" fmla="*/ 306457 w 1809416"/>
                  <a:gd name="connsiteY1" fmla="*/ 9561 h 3477032"/>
                  <a:gd name="connsiteX2" fmla="*/ 577119 w 1809416"/>
                  <a:gd name="connsiteY2" fmla="*/ 0 h 3477032"/>
                  <a:gd name="connsiteX3" fmla="*/ 839850 w 1809416"/>
                  <a:gd name="connsiteY3" fmla="*/ 71768 h 3477032"/>
                  <a:gd name="connsiteX4" fmla="*/ 1077975 w 1809416"/>
                  <a:gd name="connsiteY4" fmla="*/ 36696 h 3477032"/>
                  <a:gd name="connsiteX5" fmla="*/ 1348643 w 1809416"/>
                  <a:gd name="connsiteY5" fmla="*/ 7973 h 3477032"/>
                  <a:gd name="connsiteX6" fmla="*/ 1506594 w 1809416"/>
                  <a:gd name="connsiteY6" fmla="*/ 41459 h 3477032"/>
                  <a:gd name="connsiteX7" fmla="*/ 1778063 w 1809416"/>
                  <a:gd name="connsiteY7" fmla="*/ 245812 h 3477032"/>
                  <a:gd name="connsiteX8" fmla="*/ 1802669 w 1809416"/>
                  <a:gd name="connsiteY8" fmla="*/ 520963 h 3477032"/>
                  <a:gd name="connsiteX9" fmla="*/ 1800288 w 1809416"/>
                  <a:gd name="connsiteY9" fmla="*/ 1109846 h 3477032"/>
                  <a:gd name="connsiteX10" fmla="*/ 1800288 w 1809416"/>
                  <a:gd name="connsiteY10" fmla="*/ 1700397 h 3477032"/>
                  <a:gd name="connsiteX11" fmla="*/ 1805050 w 1809416"/>
                  <a:gd name="connsiteY11" fmla="*/ 2138546 h 3477032"/>
                  <a:gd name="connsiteX12" fmla="*/ 1805050 w 1809416"/>
                  <a:gd name="connsiteY12" fmla="*/ 2637022 h 3477032"/>
                  <a:gd name="connsiteX13" fmla="*/ 1806638 w 1809416"/>
                  <a:gd name="connsiteY13" fmla="*/ 3125865 h 3477032"/>
                  <a:gd name="connsiteX14" fmla="*/ 1506594 w 1809416"/>
                  <a:gd name="connsiteY14" fmla="*/ 3425909 h 3477032"/>
                  <a:gd name="connsiteX15" fmla="*/ 1250220 w 1809416"/>
                  <a:gd name="connsiteY15" fmla="*/ 3386927 h 3477032"/>
                  <a:gd name="connsiteX16" fmla="*/ 878744 w 1809416"/>
                  <a:gd name="connsiteY16" fmla="*/ 3426802 h 3477032"/>
                  <a:gd name="connsiteX17" fmla="*/ 714438 w 1809416"/>
                  <a:gd name="connsiteY17" fmla="*/ 3477032 h 3477032"/>
                  <a:gd name="connsiteX18" fmla="*/ 542988 w 1809416"/>
                  <a:gd name="connsiteY18" fmla="*/ 3431566 h 3477032"/>
                  <a:gd name="connsiteX19" fmla="*/ 306457 w 1809416"/>
                  <a:gd name="connsiteY19" fmla="*/ 3425909 h 3477032"/>
                  <a:gd name="connsiteX20" fmla="*/ 6413 w 1809416"/>
                  <a:gd name="connsiteY20" fmla="*/ 3125865 h 3477032"/>
                  <a:gd name="connsiteX21" fmla="*/ 4825 w 1809416"/>
                  <a:gd name="connsiteY21" fmla="*/ 2819584 h 3477032"/>
                  <a:gd name="connsiteX22" fmla="*/ 7207 w 1809416"/>
                  <a:gd name="connsiteY22" fmla="*/ 2495735 h 3477032"/>
                  <a:gd name="connsiteX23" fmla="*/ 2444 w 1809416"/>
                  <a:gd name="connsiteY23" fmla="*/ 2108313 h 3477032"/>
                  <a:gd name="connsiteX24" fmla="*/ 4825 w 1809416"/>
                  <a:gd name="connsiteY24" fmla="*/ 1757546 h 3477032"/>
                  <a:gd name="connsiteX25" fmla="*/ 4825 w 1809416"/>
                  <a:gd name="connsiteY25" fmla="*/ 1062222 h 3477032"/>
                  <a:gd name="connsiteX26" fmla="*/ 63 w 1809416"/>
                  <a:gd name="connsiteY26" fmla="*/ 738371 h 3477032"/>
                  <a:gd name="connsiteX27" fmla="*/ 6413 w 1809416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58698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10315" h="3477032">
                    <a:moveTo>
                      <a:pt x="6413" y="341503"/>
                    </a:moveTo>
                    <a:cubicBezTo>
                      <a:pt x="6413" y="175793"/>
                      <a:pt x="140747" y="9561"/>
                      <a:pt x="306457" y="9561"/>
                    </a:cubicBezTo>
                    <a:lnTo>
                      <a:pt x="577119" y="0"/>
                    </a:lnTo>
                    <a:lnTo>
                      <a:pt x="839850" y="71768"/>
                    </a:lnTo>
                    <a:lnTo>
                      <a:pt x="1077975" y="36696"/>
                    </a:lnTo>
                    <a:lnTo>
                      <a:pt x="1348643" y="7973"/>
                    </a:lnTo>
                    <a:lnTo>
                      <a:pt x="1506594" y="41459"/>
                    </a:lnTo>
                    <a:cubicBezTo>
                      <a:pt x="1672304" y="41459"/>
                      <a:pt x="1754250" y="72130"/>
                      <a:pt x="1778063" y="213916"/>
                    </a:cubicBezTo>
                    <a:cubicBezTo>
                      <a:pt x="1830187" y="324402"/>
                      <a:pt x="1803727" y="392906"/>
                      <a:pt x="1802669" y="520963"/>
                    </a:cubicBezTo>
                    <a:cubicBezTo>
                      <a:pt x="1801611" y="649020"/>
                      <a:pt x="1801082" y="888022"/>
                      <a:pt x="1800288" y="1109846"/>
                    </a:cubicBezTo>
                    <a:cubicBezTo>
                      <a:pt x="1799494" y="1331670"/>
                      <a:pt x="1799494" y="1528947"/>
                      <a:pt x="1800288" y="1700397"/>
                    </a:cubicBezTo>
                    <a:cubicBezTo>
                      <a:pt x="1800023" y="1999904"/>
                      <a:pt x="1804256" y="1982442"/>
                      <a:pt x="1805050" y="2138546"/>
                    </a:cubicBezTo>
                    <a:cubicBezTo>
                      <a:pt x="1805844" y="2294650"/>
                      <a:pt x="1804785" y="2472469"/>
                      <a:pt x="1805050" y="2637022"/>
                    </a:cubicBezTo>
                    <a:cubicBezTo>
                      <a:pt x="1805579" y="2799970"/>
                      <a:pt x="1806109" y="2962917"/>
                      <a:pt x="1806638" y="3125865"/>
                    </a:cubicBezTo>
                    <a:cubicBezTo>
                      <a:pt x="1806638" y="3291575"/>
                      <a:pt x="1672304" y="3425909"/>
                      <a:pt x="1506594" y="3425909"/>
                    </a:cubicBezTo>
                    <a:lnTo>
                      <a:pt x="1250220" y="3440088"/>
                    </a:lnTo>
                    <a:lnTo>
                      <a:pt x="878744" y="3458698"/>
                    </a:lnTo>
                    <a:lnTo>
                      <a:pt x="714438" y="3477032"/>
                    </a:lnTo>
                    <a:lnTo>
                      <a:pt x="542988" y="3431566"/>
                    </a:lnTo>
                    <a:lnTo>
                      <a:pt x="306457" y="3425909"/>
                    </a:lnTo>
                    <a:cubicBezTo>
                      <a:pt x="140747" y="3425909"/>
                      <a:pt x="6413" y="3291575"/>
                      <a:pt x="6413" y="3125865"/>
                    </a:cubicBezTo>
                    <a:cubicBezTo>
                      <a:pt x="-996" y="3005761"/>
                      <a:pt x="5883" y="2924606"/>
                      <a:pt x="4825" y="2819584"/>
                    </a:cubicBezTo>
                    <a:cubicBezTo>
                      <a:pt x="3767" y="2714562"/>
                      <a:pt x="7207" y="2611622"/>
                      <a:pt x="7207" y="2495735"/>
                    </a:cubicBezTo>
                    <a:cubicBezTo>
                      <a:pt x="6942" y="2328801"/>
                      <a:pt x="1650" y="2231344"/>
                      <a:pt x="2444" y="2108313"/>
                    </a:cubicBezTo>
                    <a:cubicBezTo>
                      <a:pt x="3238" y="1985282"/>
                      <a:pt x="4825" y="1934552"/>
                      <a:pt x="4825" y="1757546"/>
                    </a:cubicBezTo>
                    <a:cubicBezTo>
                      <a:pt x="4825" y="1580540"/>
                      <a:pt x="5619" y="1232084"/>
                      <a:pt x="4825" y="1062222"/>
                    </a:cubicBezTo>
                    <a:cubicBezTo>
                      <a:pt x="4031" y="892360"/>
                      <a:pt x="-202" y="858491"/>
                      <a:pt x="63" y="738371"/>
                    </a:cubicBezTo>
                    <a:cubicBezTo>
                      <a:pt x="328" y="618251"/>
                      <a:pt x="-1790" y="462418"/>
                      <a:pt x="6413" y="341503"/>
                    </a:cubicBezTo>
                    <a:close/>
                  </a:path>
                </a:pathLst>
              </a:custGeom>
              <a:pattFill prst="dkUpDiag">
                <a:fgClr>
                  <a:schemeClr val="tx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72000" rIns="0" bIns="0" anchor="t" anchorCtr="0"/>
              <a:lstStyle/>
              <a:p>
                <a:pPr algn="ctr"/>
                <a:endParaRPr lang="fr-BE" sz="10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VPDC - C  FOD"/>
              <p:cNvSpPr/>
              <p:nvPr/>
            </p:nvSpPr>
            <p:spPr>
              <a:xfrm rot="709789">
                <a:off x="4474141" y="4004338"/>
                <a:ext cx="937454" cy="698667"/>
              </a:xfrm>
              <a:custGeom>
                <a:avLst/>
                <a:gdLst>
                  <a:gd name="connsiteX0" fmla="*/ 0 w 1800225"/>
                  <a:gd name="connsiteY0" fmla="*/ 300044 h 3384450"/>
                  <a:gd name="connsiteX1" fmla="*/ 300044 w 1800225"/>
                  <a:gd name="connsiteY1" fmla="*/ 0 h 3384450"/>
                  <a:gd name="connsiteX2" fmla="*/ 1500181 w 1800225"/>
                  <a:gd name="connsiteY2" fmla="*/ 0 h 3384450"/>
                  <a:gd name="connsiteX3" fmla="*/ 1800225 w 1800225"/>
                  <a:gd name="connsiteY3" fmla="*/ 300044 h 3384450"/>
                  <a:gd name="connsiteX4" fmla="*/ 1800225 w 1800225"/>
                  <a:gd name="connsiteY4" fmla="*/ 3084406 h 3384450"/>
                  <a:gd name="connsiteX5" fmla="*/ 1500181 w 1800225"/>
                  <a:gd name="connsiteY5" fmla="*/ 3384450 h 3384450"/>
                  <a:gd name="connsiteX6" fmla="*/ 300044 w 1800225"/>
                  <a:gd name="connsiteY6" fmla="*/ 3384450 h 3384450"/>
                  <a:gd name="connsiteX7" fmla="*/ 0 w 1800225"/>
                  <a:gd name="connsiteY7" fmla="*/ 3084406 h 3384450"/>
                  <a:gd name="connsiteX8" fmla="*/ 0 w 1800225"/>
                  <a:gd name="connsiteY8" fmla="*/ 300044 h 3384450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1500181 w 1800225"/>
                  <a:gd name="connsiteY3" fmla="*/ 1588 h 3386038"/>
                  <a:gd name="connsiteX4" fmla="*/ 1800225 w 1800225"/>
                  <a:gd name="connsiteY4" fmla="*/ 301632 h 3386038"/>
                  <a:gd name="connsiteX5" fmla="*/ 1800225 w 1800225"/>
                  <a:gd name="connsiteY5" fmla="*/ 3085994 h 3386038"/>
                  <a:gd name="connsiteX6" fmla="*/ 1500181 w 1800225"/>
                  <a:gd name="connsiteY6" fmla="*/ 3386038 h 3386038"/>
                  <a:gd name="connsiteX7" fmla="*/ 300044 w 1800225"/>
                  <a:gd name="connsiteY7" fmla="*/ 3386038 h 3386038"/>
                  <a:gd name="connsiteX8" fmla="*/ 0 w 1800225"/>
                  <a:gd name="connsiteY8" fmla="*/ 3085994 h 3386038"/>
                  <a:gd name="connsiteX9" fmla="*/ 0 w 1800225"/>
                  <a:gd name="connsiteY9" fmla="*/ 301632 h 3386038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833437 w 1800225"/>
                  <a:gd name="connsiteY3" fmla="*/ 0 h 3386038"/>
                  <a:gd name="connsiteX4" fmla="*/ 1500181 w 1800225"/>
                  <a:gd name="connsiteY4" fmla="*/ 1588 h 3386038"/>
                  <a:gd name="connsiteX5" fmla="*/ 1800225 w 1800225"/>
                  <a:gd name="connsiteY5" fmla="*/ 301632 h 3386038"/>
                  <a:gd name="connsiteX6" fmla="*/ 1800225 w 1800225"/>
                  <a:gd name="connsiteY6" fmla="*/ 3085994 h 3386038"/>
                  <a:gd name="connsiteX7" fmla="*/ 1500181 w 1800225"/>
                  <a:gd name="connsiteY7" fmla="*/ 3386038 h 3386038"/>
                  <a:gd name="connsiteX8" fmla="*/ 300044 w 1800225"/>
                  <a:gd name="connsiteY8" fmla="*/ 3386038 h 3386038"/>
                  <a:gd name="connsiteX9" fmla="*/ 0 w 1800225"/>
                  <a:gd name="connsiteY9" fmla="*/ 3085994 h 3386038"/>
                  <a:gd name="connsiteX10" fmla="*/ 0 w 1800225"/>
                  <a:gd name="connsiteY10" fmla="*/ 301632 h 3386038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500181 w 1800225"/>
                  <a:gd name="connsiteY5" fmla="*/ 4763 h 3389213"/>
                  <a:gd name="connsiteX6" fmla="*/ 1800225 w 1800225"/>
                  <a:gd name="connsiteY6" fmla="*/ 304807 h 3389213"/>
                  <a:gd name="connsiteX7" fmla="*/ 1800225 w 1800225"/>
                  <a:gd name="connsiteY7" fmla="*/ 3089169 h 3389213"/>
                  <a:gd name="connsiteX8" fmla="*/ 1500181 w 1800225"/>
                  <a:gd name="connsiteY8" fmla="*/ 3389213 h 3389213"/>
                  <a:gd name="connsiteX9" fmla="*/ 300044 w 1800225"/>
                  <a:gd name="connsiteY9" fmla="*/ 3389213 h 3389213"/>
                  <a:gd name="connsiteX10" fmla="*/ 0 w 1800225"/>
                  <a:gd name="connsiteY10" fmla="*/ 3089169 h 3389213"/>
                  <a:gd name="connsiteX11" fmla="*/ 0 w 1800225"/>
                  <a:gd name="connsiteY11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800225 w 1800225"/>
                  <a:gd name="connsiteY8" fmla="*/ 3089169 h 3389213"/>
                  <a:gd name="connsiteX9" fmla="*/ 1500181 w 1800225"/>
                  <a:gd name="connsiteY9" fmla="*/ 3389213 h 3389213"/>
                  <a:gd name="connsiteX10" fmla="*/ 300044 w 1800225"/>
                  <a:gd name="connsiteY10" fmla="*/ 3389213 h 3389213"/>
                  <a:gd name="connsiteX11" fmla="*/ 0 w 1800225"/>
                  <a:gd name="connsiteY11" fmla="*/ 3089169 h 3389213"/>
                  <a:gd name="connsiteX12" fmla="*/ 0 w 1800225"/>
                  <a:gd name="connsiteY12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798637 w 1800225"/>
                  <a:gd name="connsiteY8" fmla="*/ 2600326 h 3389213"/>
                  <a:gd name="connsiteX9" fmla="*/ 1800225 w 1800225"/>
                  <a:gd name="connsiteY9" fmla="*/ 3089169 h 3389213"/>
                  <a:gd name="connsiteX10" fmla="*/ 1500181 w 1800225"/>
                  <a:gd name="connsiteY10" fmla="*/ 3389213 h 3389213"/>
                  <a:gd name="connsiteX11" fmla="*/ 300044 w 1800225"/>
                  <a:gd name="connsiteY11" fmla="*/ 3389213 h 3389213"/>
                  <a:gd name="connsiteX12" fmla="*/ 0 w 1800225"/>
                  <a:gd name="connsiteY12" fmla="*/ 3089169 h 3389213"/>
                  <a:gd name="connsiteX13" fmla="*/ 0 w 1800225"/>
                  <a:gd name="connsiteY13" fmla="*/ 304807 h 3389213"/>
                  <a:gd name="connsiteX0" fmla="*/ 0 w 1820499"/>
                  <a:gd name="connsiteY0" fmla="*/ 304807 h 3389213"/>
                  <a:gd name="connsiteX1" fmla="*/ 300044 w 1820499"/>
                  <a:gd name="connsiteY1" fmla="*/ 4763 h 3389213"/>
                  <a:gd name="connsiteX2" fmla="*/ 592137 w 1820499"/>
                  <a:gd name="connsiteY2" fmla="*/ 3175 h 3389213"/>
                  <a:gd name="connsiteX3" fmla="*/ 833437 w 1820499"/>
                  <a:gd name="connsiteY3" fmla="*/ 3175 h 3389213"/>
                  <a:gd name="connsiteX4" fmla="*/ 1071562 w 1820499"/>
                  <a:gd name="connsiteY4" fmla="*/ 0 h 3389213"/>
                  <a:gd name="connsiteX5" fmla="*/ 1316037 w 1820499"/>
                  <a:gd name="connsiteY5" fmla="*/ 3176 h 3389213"/>
                  <a:gd name="connsiteX6" fmla="*/ 1500181 w 1820499"/>
                  <a:gd name="connsiteY6" fmla="*/ 4763 h 3389213"/>
                  <a:gd name="connsiteX7" fmla="*/ 1800225 w 1820499"/>
                  <a:gd name="connsiteY7" fmla="*/ 304807 h 3389213"/>
                  <a:gd name="connsiteX8" fmla="*/ 1793875 w 1820499"/>
                  <a:gd name="connsiteY8" fmla="*/ 1663701 h 3389213"/>
                  <a:gd name="connsiteX9" fmla="*/ 1798637 w 1820499"/>
                  <a:gd name="connsiteY9" fmla="*/ 2600326 h 3389213"/>
                  <a:gd name="connsiteX10" fmla="*/ 1800225 w 1820499"/>
                  <a:gd name="connsiteY10" fmla="*/ 3089169 h 3389213"/>
                  <a:gd name="connsiteX11" fmla="*/ 1500181 w 1820499"/>
                  <a:gd name="connsiteY11" fmla="*/ 3389213 h 3389213"/>
                  <a:gd name="connsiteX12" fmla="*/ 300044 w 1820499"/>
                  <a:gd name="connsiteY12" fmla="*/ 3389213 h 3389213"/>
                  <a:gd name="connsiteX13" fmla="*/ 0 w 1820499"/>
                  <a:gd name="connsiteY13" fmla="*/ 3089169 h 3389213"/>
                  <a:gd name="connsiteX14" fmla="*/ 0 w 1820499"/>
                  <a:gd name="connsiteY14" fmla="*/ 304807 h 3389213"/>
                  <a:gd name="connsiteX0" fmla="*/ 0 w 1800383"/>
                  <a:gd name="connsiteY0" fmla="*/ 304807 h 3389213"/>
                  <a:gd name="connsiteX1" fmla="*/ 300044 w 1800383"/>
                  <a:gd name="connsiteY1" fmla="*/ 4763 h 3389213"/>
                  <a:gd name="connsiteX2" fmla="*/ 592137 w 1800383"/>
                  <a:gd name="connsiteY2" fmla="*/ 3175 h 3389213"/>
                  <a:gd name="connsiteX3" fmla="*/ 833437 w 1800383"/>
                  <a:gd name="connsiteY3" fmla="*/ 3175 h 3389213"/>
                  <a:gd name="connsiteX4" fmla="*/ 1071562 w 1800383"/>
                  <a:gd name="connsiteY4" fmla="*/ 0 h 3389213"/>
                  <a:gd name="connsiteX5" fmla="*/ 1316037 w 1800383"/>
                  <a:gd name="connsiteY5" fmla="*/ 3176 h 3389213"/>
                  <a:gd name="connsiteX6" fmla="*/ 1500181 w 1800383"/>
                  <a:gd name="connsiteY6" fmla="*/ 4763 h 3389213"/>
                  <a:gd name="connsiteX7" fmla="*/ 1800225 w 1800383"/>
                  <a:gd name="connsiteY7" fmla="*/ 304807 h 3389213"/>
                  <a:gd name="connsiteX8" fmla="*/ 1793875 w 1800383"/>
                  <a:gd name="connsiteY8" fmla="*/ 1663701 h 3389213"/>
                  <a:gd name="connsiteX9" fmla="*/ 1798637 w 1800383"/>
                  <a:gd name="connsiteY9" fmla="*/ 2600326 h 3389213"/>
                  <a:gd name="connsiteX10" fmla="*/ 1800225 w 1800383"/>
                  <a:gd name="connsiteY10" fmla="*/ 3089169 h 3389213"/>
                  <a:gd name="connsiteX11" fmla="*/ 1500181 w 1800383"/>
                  <a:gd name="connsiteY11" fmla="*/ 3389213 h 3389213"/>
                  <a:gd name="connsiteX12" fmla="*/ 300044 w 1800383"/>
                  <a:gd name="connsiteY12" fmla="*/ 3389213 h 3389213"/>
                  <a:gd name="connsiteX13" fmla="*/ 0 w 1800383"/>
                  <a:gd name="connsiteY13" fmla="*/ 3089169 h 3389213"/>
                  <a:gd name="connsiteX14" fmla="*/ 0 w 1800383"/>
                  <a:gd name="connsiteY14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9785 w 1810168"/>
                  <a:gd name="connsiteY0" fmla="*/ 304807 h 3389213"/>
                  <a:gd name="connsiteX1" fmla="*/ 309829 w 1810168"/>
                  <a:gd name="connsiteY1" fmla="*/ 4763 h 3389213"/>
                  <a:gd name="connsiteX2" fmla="*/ 601922 w 1810168"/>
                  <a:gd name="connsiteY2" fmla="*/ 3175 h 3389213"/>
                  <a:gd name="connsiteX3" fmla="*/ 843222 w 1810168"/>
                  <a:gd name="connsiteY3" fmla="*/ 3175 h 3389213"/>
                  <a:gd name="connsiteX4" fmla="*/ 1081347 w 1810168"/>
                  <a:gd name="connsiteY4" fmla="*/ 0 h 3389213"/>
                  <a:gd name="connsiteX5" fmla="*/ 1325822 w 1810168"/>
                  <a:gd name="connsiteY5" fmla="*/ 3176 h 3389213"/>
                  <a:gd name="connsiteX6" fmla="*/ 1509966 w 1810168"/>
                  <a:gd name="connsiteY6" fmla="*/ 4763 h 3389213"/>
                  <a:gd name="connsiteX7" fmla="*/ 1810010 w 1810168"/>
                  <a:gd name="connsiteY7" fmla="*/ 304807 h 3389213"/>
                  <a:gd name="connsiteX8" fmla="*/ 1803660 w 1810168"/>
                  <a:gd name="connsiteY8" fmla="*/ 1663701 h 3389213"/>
                  <a:gd name="connsiteX9" fmla="*/ 1808422 w 1810168"/>
                  <a:gd name="connsiteY9" fmla="*/ 2600326 h 3389213"/>
                  <a:gd name="connsiteX10" fmla="*/ 1810010 w 1810168"/>
                  <a:gd name="connsiteY10" fmla="*/ 3089169 h 3389213"/>
                  <a:gd name="connsiteX11" fmla="*/ 1509966 w 1810168"/>
                  <a:gd name="connsiteY11" fmla="*/ 3389213 h 3389213"/>
                  <a:gd name="connsiteX12" fmla="*/ 309829 w 1810168"/>
                  <a:gd name="connsiteY12" fmla="*/ 3389213 h 3389213"/>
                  <a:gd name="connsiteX13" fmla="*/ 9785 w 1810168"/>
                  <a:gd name="connsiteY13" fmla="*/ 3089169 h 3389213"/>
                  <a:gd name="connsiteX14" fmla="*/ 3435 w 1810168"/>
                  <a:gd name="connsiteY14" fmla="*/ 2459039 h 3389213"/>
                  <a:gd name="connsiteX15" fmla="*/ 9785 w 1810168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22521 w 1822904"/>
                  <a:gd name="connsiteY0" fmla="*/ 304807 h 3389213"/>
                  <a:gd name="connsiteX1" fmla="*/ 322565 w 1822904"/>
                  <a:gd name="connsiteY1" fmla="*/ 4763 h 3389213"/>
                  <a:gd name="connsiteX2" fmla="*/ 614658 w 1822904"/>
                  <a:gd name="connsiteY2" fmla="*/ 3175 h 3389213"/>
                  <a:gd name="connsiteX3" fmla="*/ 855958 w 1822904"/>
                  <a:gd name="connsiteY3" fmla="*/ 3175 h 3389213"/>
                  <a:gd name="connsiteX4" fmla="*/ 1094083 w 1822904"/>
                  <a:gd name="connsiteY4" fmla="*/ 0 h 3389213"/>
                  <a:gd name="connsiteX5" fmla="*/ 1338558 w 1822904"/>
                  <a:gd name="connsiteY5" fmla="*/ 3176 h 3389213"/>
                  <a:gd name="connsiteX6" fmla="*/ 1522702 w 1822904"/>
                  <a:gd name="connsiteY6" fmla="*/ 4763 h 3389213"/>
                  <a:gd name="connsiteX7" fmla="*/ 1822746 w 1822904"/>
                  <a:gd name="connsiteY7" fmla="*/ 304807 h 3389213"/>
                  <a:gd name="connsiteX8" fmla="*/ 1816396 w 1822904"/>
                  <a:gd name="connsiteY8" fmla="*/ 1663701 h 3389213"/>
                  <a:gd name="connsiteX9" fmla="*/ 1821158 w 1822904"/>
                  <a:gd name="connsiteY9" fmla="*/ 2600326 h 3389213"/>
                  <a:gd name="connsiteX10" fmla="*/ 1822746 w 1822904"/>
                  <a:gd name="connsiteY10" fmla="*/ 3089169 h 3389213"/>
                  <a:gd name="connsiteX11" fmla="*/ 1522702 w 1822904"/>
                  <a:gd name="connsiteY11" fmla="*/ 3389213 h 3389213"/>
                  <a:gd name="connsiteX12" fmla="*/ 322565 w 1822904"/>
                  <a:gd name="connsiteY12" fmla="*/ 3389213 h 3389213"/>
                  <a:gd name="connsiteX13" fmla="*/ 22521 w 1822904"/>
                  <a:gd name="connsiteY13" fmla="*/ 3089169 h 3389213"/>
                  <a:gd name="connsiteX14" fmla="*/ 16171 w 1822904"/>
                  <a:gd name="connsiteY14" fmla="*/ 2459039 h 3389213"/>
                  <a:gd name="connsiteX15" fmla="*/ 20933 w 1822904"/>
                  <a:gd name="connsiteY15" fmla="*/ 1025526 h 3389213"/>
                  <a:gd name="connsiteX16" fmla="*/ 22521 w 1822904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306407 w 1806746"/>
                  <a:gd name="connsiteY12" fmla="*/ 3389213 h 3389213"/>
                  <a:gd name="connsiteX13" fmla="*/ 6363 w 1806746"/>
                  <a:gd name="connsiteY13" fmla="*/ 3089169 h 3389213"/>
                  <a:gd name="connsiteX14" fmla="*/ 13 w 1806746"/>
                  <a:gd name="connsiteY14" fmla="*/ 2459039 h 3389213"/>
                  <a:gd name="connsiteX15" fmla="*/ 4775 w 1806746"/>
                  <a:gd name="connsiteY15" fmla="*/ 1025526 h 3389213"/>
                  <a:gd name="connsiteX16" fmla="*/ 6363 w 1806746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542938 w 1806746"/>
                  <a:gd name="connsiteY12" fmla="*/ 3387726 h 3389213"/>
                  <a:gd name="connsiteX13" fmla="*/ 306407 w 1806746"/>
                  <a:gd name="connsiteY13" fmla="*/ 3389213 h 3389213"/>
                  <a:gd name="connsiteX14" fmla="*/ 6363 w 1806746"/>
                  <a:gd name="connsiteY14" fmla="*/ 3089169 h 3389213"/>
                  <a:gd name="connsiteX15" fmla="*/ 13 w 1806746"/>
                  <a:gd name="connsiteY15" fmla="*/ 2459039 h 3389213"/>
                  <a:gd name="connsiteX16" fmla="*/ 4775 w 1806746"/>
                  <a:gd name="connsiteY16" fmla="*/ 1025526 h 3389213"/>
                  <a:gd name="connsiteX17" fmla="*/ 6363 w 1806746"/>
                  <a:gd name="connsiteY17" fmla="*/ 304807 h 338921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6493"/>
                  <a:gd name="connsiteX1" fmla="*/ 306407 w 1806746"/>
                  <a:gd name="connsiteY1" fmla="*/ 4763 h 3396493"/>
                  <a:gd name="connsiteX2" fmla="*/ 598500 w 1806746"/>
                  <a:gd name="connsiteY2" fmla="*/ 3175 h 3396493"/>
                  <a:gd name="connsiteX3" fmla="*/ 839800 w 1806746"/>
                  <a:gd name="connsiteY3" fmla="*/ 3175 h 3396493"/>
                  <a:gd name="connsiteX4" fmla="*/ 1077925 w 1806746"/>
                  <a:gd name="connsiteY4" fmla="*/ 0 h 3396493"/>
                  <a:gd name="connsiteX5" fmla="*/ 1322400 w 1806746"/>
                  <a:gd name="connsiteY5" fmla="*/ 3176 h 3396493"/>
                  <a:gd name="connsiteX6" fmla="*/ 1506544 w 1806746"/>
                  <a:gd name="connsiteY6" fmla="*/ 4763 h 3396493"/>
                  <a:gd name="connsiteX7" fmla="*/ 1806588 w 1806746"/>
                  <a:gd name="connsiteY7" fmla="*/ 304807 h 3396493"/>
                  <a:gd name="connsiteX8" fmla="*/ 1800238 w 1806746"/>
                  <a:gd name="connsiteY8" fmla="*/ 1663701 h 3396493"/>
                  <a:gd name="connsiteX9" fmla="*/ 1805000 w 1806746"/>
                  <a:gd name="connsiteY9" fmla="*/ 2600326 h 3396493"/>
                  <a:gd name="connsiteX10" fmla="*/ 1806588 w 1806746"/>
                  <a:gd name="connsiteY10" fmla="*/ 3089169 h 3396493"/>
                  <a:gd name="connsiteX11" fmla="*/ 1506544 w 1806746"/>
                  <a:gd name="connsiteY11" fmla="*/ 3389213 h 3396493"/>
                  <a:gd name="connsiteX12" fmla="*/ 542938 w 1806746"/>
                  <a:gd name="connsiteY12" fmla="*/ 3394870 h 3396493"/>
                  <a:gd name="connsiteX13" fmla="*/ 306407 w 1806746"/>
                  <a:gd name="connsiteY13" fmla="*/ 3389213 h 3396493"/>
                  <a:gd name="connsiteX14" fmla="*/ 6363 w 1806746"/>
                  <a:gd name="connsiteY14" fmla="*/ 3089169 h 3396493"/>
                  <a:gd name="connsiteX15" fmla="*/ 13 w 1806746"/>
                  <a:gd name="connsiteY15" fmla="*/ 2459039 h 3396493"/>
                  <a:gd name="connsiteX16" fmla="*/ 4775 w 1806746"/>
                  <a:gd name="connsiteY16" fmla="*/ 1025526 h 3396493"/>
                  <a:gd name="connsiteX17" fmla="*/ 6363 w 1806746"/>
                  <a:gd name="connsiteY17" fmla="*/ 304807 h 339649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714388 w 1806746"/>
                  <a:gd name="connsiteY12" fmla="*/ 3392488 h 3394870"/>
                  <a:gd name="connsiteX13" fmla="*/ 542938 w 1806746"/>
                  <a:gd name="connsiteY13" fmla="*/ 3394870 h 3394870"/>
                  <a:gd name="connsiteX14" fmla="*/ 306407 w 1806746"/>
                  <a:gd name="connsiteY14" fmla="*/ 3389213 h 3394870"/>
                  <a:gd name="connsiteX15" fmla="*/ 6363 w 1806746"/>
                  <a:gd name="connsiteY15" fmla="*/ 3089169 h 3394870"/>
                  <a:gd name="connsiteX16" fmla="*/ 13 w 1806746"/>
                  <a:gd name="connsiteY16" fmla="*/ 2459039 h 3394870"/>
                  <a:gd name="connsiteX17" fmla="*/ 4775 w 1806746"/>
                  <a:gd name="connsiteY17" fmla="*/ 1025526 h 3394870"/>
                  <a:gd name="connsiteX18" fmla="*/ 6363 w 1806746"/>
                  <a:gd name="connsiteY18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714388 w 1806746"/>
                  <a:gd name="connsiteY13" fmla="*/ 3392488 h 3394870"/>
                  <a:gd name="connsiteX14" fmla="*/ 542938 w 1806746"/>
                  <a:gd name="connsiteY14" fmla="*/ 3394870 h 3394870"/>
                  <a:gd name="connsiteX15" fmla="*/ 306407 w 1806746"/>
                  <a:gd name="connsiteY15" fmla="*/ 3389213 h 3394870"/>
                  <a:gd name="connsiteX16" fmla="*/ 6363 w 1806746"/>
                  <a:gd name="connsiteY16" fmla="*/ 3089169 h 3394870"/>
                  <a:gd name="connsiteX17" fmla="*/ 13 w 1806746"/>
                  <a:gd name="connsiteY17" fmla="*/ 2459039 h 3394870"/>
                  <a:gd name="connsiteX18" fmla="*/ 4775 w 1806746"/>
                  <a:gd name="connsiteY18" fmla="*/ 1025526 h 3394870"/>
                  <a:gd name="connsiteX19" fmla="*/ 6363 w 1806746"/>
                  <a:gd name="connsiteY19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878694 w 1806746"/>
                  <a:gd name="connsiteY13" fmla="*/ 3390106 h 3394870"/>
                  <a:gd name="connsiteX14" fmla="*/ 714388 w 1806746"/>
                  <a:gd name="connsiteY14" fmla="*/ 3392488 h 3394870"/>
                  <a:gd name="connsiteX15" fmla="*/ 542938 w 1806746"/>
                  <a:gd name="connsiteY15" fmla="*/ 3394870 h 3394870"/>
                  <a:gd name="connsiteX16" fmla="*/ 306407 w 1806746"/>
                  <a:gd name="connsiteY16" fmla="*/ 3389213 h 3394870"/>
                  <a:gd name="connsiteX17" fmla="*/ 6363 w 1806746"/>
                  <a:gd name="connsiteY17" fmla="*/ 3089169 h 3394870"/>
                  <a:gd name="connsiteX18" fmla="*/ 13 w 1806746"/>
                  <a:gd name="connsiteY18" fmla="*/ 2459039 h 3394870"/>
                  <a:gd name="connsiteX19" fmla="*/ 4775 w 1806746"/>
                  <a:gd name="connsiteY19" fmla="*/ 1025526 h 3394870"/>
                  <a:gd name="connsiteX20" fmla="*/ 6363 w 1806746"/>
                  <a:gd name="connsiteY20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101850 h 3394870"/>
                  <a:gd name="connsiteX10" fmla="*/ 1805000 w 1806746"/>
                  <a:gd name="connsiteY10" fmla="*/ 2600326 h 3394870"/>
                  <a:gd name="connsiteX11" fmla="*/ 1806588 w 1806746"/>
                  <a:gd name="connsiteY11" fmla="*/ 3089169 h 3394870"/>
                  <a:gd name="connsiteX12" fmla="*/ 1506544 w 1806746"/>
                  <a:gd name="connsiteY12" fmla="*/ 3389213 h 3394870"/>
                  <a:gd name="connsiteX13" fmla="*/ 1240644 w 1806746"/>
                  <a:gd name="connsiteY13" fmla="*/ 3390106 h 3394870"/>
                  <a:gd name="connsiteX14" fmla="*/ 878694 w 1806746"/>
                  <a:gd name="connsiteY14" fmla="*/ 3390106 h 3394870"/>
                  <a:gd name="connsiteX15" fmla="*/ 714388 w 1806746"/>
                  <a:gd name="connsiteY15" fmla="*/ 3392488 h 3394870"/>
                  <a:gd name="connsiteX16" fmla="*/ 542938 w 1806746"/>
                  <a:gd name="connsiteY16" fmla="*/ 3394870 h 3394870"/>
                  <a:gd name="connsiteX17" fmla="*/ 306407 w 1806746"/>
                  <a:gd name="connsiteY17" fmla="*/ 3389213 h 3394870"/>
                  <a:gd name="connsiteX18" fmla="*/ 6363 w 1806746"/>
                  <a:gd name="connsiteY18" fmla="*/ 3089169 h 3394870"/>
                  <a:gd name="connsiteX19" fmla="*/ 13 w 1806746"/>
                  <a:gd name="connsiteY19" fmla="*/ 2459039 h 3394870"/>
                  <a:gd name="connsiteX20" fmla="*/ 4775 w 1806746"/>
                  <a:gd name="connsiteY20" fmla="*/ 1025526 h 3394870"/>
                  <a:gd name="connsiteX21" fmla="*/ 6363 w 1806746"/>
                  <a:gd name="connsiteY21" fmla="*/ 304807 h 3394870"/>
                  <a:gd name="connsiteX0" fmla="*/ 6363 w 1827019"/>
                  <a:gd name="connsiteY0" fmla="*/ 304807 h 3394870"/>
                  <a:gd name="connsiteX1" fmla="*/ 306407 w 1827019"/>
                  <a:gd name="connsiteY1" fmla="*/ 4763 h 3394870"/>
                  <a:gd name="connsiteX2" fmla="*/ 598500 w 1827019"/>
                  <a:gd name="connsiteY2" fmla="*/ 3175 h 3394870"/>
                  <a:gd name="connsiteX3" fmla="*/ 839800 w 1827019"/>
                  <a:gd name="connsiteY3" fmla="*/ 3175 h 3394870"/>
                  <a:gd name="connsiteX4" fmla="*/ 1077925 w 1827019"/>
                  <a:gd name="connsiteY4" fmla="*/ 0 h 3394870"/>
                  <a:gd name="connsiteX5" fmla="*/ 1322400 w 1827019"/>
                  <a:gd name="connsiteY5" fmla="*/ 3176 h 3394870"/>
                  <a:gd name="connsiteX6" fmla="*/ 1506544 w 1827019"/>
                  <a:gd name="connsiteY6" fmla="*/ 4763 h 3394870"/>
                  <a:gd name="connsiteX7" fmla="*/ 1806588 w 1827019"/>
                  <a:gd name="connsiteY7" fmla="*/ 304807 h 3394870"/>
                  <a:gd name="connsiteX8" fmla="*/ 1800238 w 1827019"/>
                  <a:gd name="connsiteY8" fmla="*/ 1073150 h 3394870"/>
                  <a:gd name="connsiteX9" fmla="*/ 1800238 w 1827019"/>
                  <a:gd name="connsiteY9" fmla="*/ 1663701 h 3394870"/>
                  <a:gd name="connsiteX10" fmla="*/ 1805000 w 1827019"/>
                  <a:gd name="connsiteY10" fmla="*/ 2101850 h 3394870"/>
                  <a:gd name="connsiteX11" fmla="*/ 1805000 w 1827019"/>
                  <a:gd name="connsiteY11" fmla="*/ 2600326 h 3394870"/>
                  <a:gd name="connsiteX12" fmla="*/ 1806588 w 1827019"/>
                  <a:gd name="connsiteY12" fmla="*/ 3089169 h 3394870"/>
                  <a:gd name="connsiteX13" fmla="*/ 1506544 w 1827019"/>
                  <a:gd name="connsiteY13" fmla="*/ 3389213 h 3394870"/>
                  <a:gd name="connsiteX14" fmla="*/ 1240644 w 1827019"/>
                  <a:gd name="connsiteY14" fmla="*/ 3390106 h 3394870"/>
                  <a:gd name="connsiteX15" fmla="*/ 878694 w 1827019"/>
                  <a:gd name="connsiteY15" fmla="*/ 3390106 h 3394870"/>
                  <a:gd name="connsiteX16" fmla="*/ 714388 w 1827019"/>
                  <a:gd name="connsiteY16" fmla="*/ 3392488 h 3394870"/>
                  <a:gd name="connsiteX17" fmla="*/ 542938 w 1827019"/>
                  <a:gd name="connsiteY17" fmla="*/ 3394870 h 3394870"/>
                  <a:gd name="connsiteX18" fmla="*/ 306407 w 1827019"/>
                  <a:gd name="connsiteY18" fmla="*/ 3389213 h 3394870"/>
                  <a:gd name="connsiteX19" fmla="*/ 6363 w 1827019"/>
                  <a:gd name="connsiteY19" fmla="*/ 3089169 h 3394870"/>
                  <a:gd name="connsiteX20" fmla="*/ 13 w 1827019"/>
                  <a:gd name="connsiteY20" fmla="*/ 2459039 h 3394870"/>
                  <a:gd name="connsiteX21" fmla="*/ 4775 w 1827019"/>
                  <a:gd name="connsiteY21" fmla="*/ 1025526 h 3394870"/>
                  <a:gd name="connsiteX22" fmla="*/ 6363 w 1827019"/>
                  <a:gd name="connsiteY22" fmla="*/ 304807 h 3394870"/>
                  <a:gd name="connsiteX0" fmla="*/ 6363 w 1806588"/>
                  <a:gd name="connsiteY0" fmla="*/ 304807 h 3394870"/>
                  <a:gd name="connsiteX1" fmla="*/ 306407 w 1806588"/>
                  <a:gd name="connsiteY1" fmla="*/ 4763 h 3394870"/>
                  <a:gd name="connsiteX2" fmla="*/ 598500 w 1806588"/>
                  <a:gd name="connsiteY2" fmla="*/ 3175 h 3394870"/>
                  <a:gd name="connsiteX3" fmla="*/ 839800 w 1806588"/>
                  <a:gd name="connsiteY3" fmla="*/ 3175 h 3394870"/>
                  <a:gd name="connsiteX4" fmla="*/ 1077925 w 1806588"/>
                  <a:gd name="connsiteY4" fmla="*/ 0 h 3394870"/>
                  <a:gd name="connsiteX5" fmla="*/ 1322400 w 1806588"/>
                  <a:gd name="connsiteY5" fmla="*/ 3176 h 3394870"/>
                  <a:gd name="connsiteX6" fmla="*/ 1506544 w 1806588"/>
                  <a:gd name="connsiteY6" fmla="*/ 4763 h 3394870"/>
                  <a:gd name="connsiteX7" fmla="*/ 1806588 w 1806588"/>
                  <a:gd name="connsiteY7" fmla="*/ 304807 h 3394870"/>
                  <a:gd name="connsiteX8" fmla="*/ 1800238 w 1806588"/>
                  <a:gd name="connsiteY8" fmla="*/ 1073150 h 3394870"/>
                  <a:gd name="connsiteX9" fmla="*/ 1800238 w 1806588"/>
                  <a:gd name="connsiteY9" fmla="*/ 1663701 h 3394870"/>
                  <a:gd name="connsiteX10" fmla="*/ 1805000 w 1806588"/>
                  <a:gd name="connsiteY10" fmla="*/ 2101850 h 3394870"/>
                  <a:gd name="connsiteX11" fmla="*/ 1805000 w 1806588"/>
                  <a:gd name="connsiteY11" fmla="*/ 2600326 h 3394870"/>
                  <a:gd name="connsiteX12" fmla="*/ 1806588 w 1806588"/>
                  <a:gd name="connsiteY12" fmla="*/ 3089169 h 3394870"/>
                  <a:gd name="connsiteX13" fmla="*/ 1506544 w 1806588"/>
                  <a:gd name="connsiteY13" fmla="*/ 3389213 h 3394870"/>
                  <a:gd name="connsiteX14" fmla="*/ 1240644 w 1806588"/>
                  <a:gd name="connsiteY14" fmla="*/ 3390106 h 3394870"/>
                  <a:gd name="connsiteX15" fmla="*/ 878694 w 1806588"/>
                  <a:gd name="connsiteY15" fmla="*/ 3390106 h 3394870"/>
                  <a:gd name="connsiteX16" fmla="*/ 714388 w 1806588"/>
                  <a:gd name="connsiteY16" fmla="*/ 3392488 h 3394870"/>
                  <a:gd name="connsiteX17" fmla="*/ 542938 w 1806588"/>
                  <a:gd name="connsiteY17" fmla="*/ 3394870 h 3394870"/>
                  <a:gd name="connsiteX18" fmla="*/ 306407 w 1806588"/>
                  <a:gd name="connsiteY18" fmla="*/ 3389213 h 3394870"/>
                  <a:gd name="connsiteX19" fmla="*/ 6363 w 1806588"/>
                  <a:gd name="connsiteY19" fmla="*/ 3089169 h 3394870"/>
                  <a:gd name="connsiteX20" fmla="*/ 13 w 1806588"/>
                  <a:gd name="connsiteY20" fmla="*/ 2459039 h 3394870"/>
                  <a:gd name="connsiteX21" fmla="*/ 4775 w 1806588"/>
                  <a:gd name="connsiteY21" fmla="*/ 1025526 h 3394870"/>
                  <a:gd name="connsiteX22" fmla="*/ 6363 w 1806588"/>
                  <a:gd name="connsiteY22" fmla="*/ 304807 h 3394870"/>
                  <a:gd name="connsiteX0" fmla="*/ 6362 w 1806587"/>
                  <a:gd name="connsiteY0" fmla="*/ 304807 h 3394870"/>
                  <a:gd name="connsiteX1" fmla="*/ 306406 w 1806587"/>
                  <a:gd name="connsiteY1" fmla="*/ 4763 h 3394870"/>
                  <a:gd name="connsiteX2" fmla="*/ 598499 w 1806587"/>
                  <a:gd name="connsiteY2" fmla="*/ 3175 h 3394870"/>
                  <a:gd name="connsiteX3" fmla="*/ 839799 w 1806587"/>
                  <a:gd name="connsiteY3" fmla="*/ 3175 h 3394870"/>
                  <a:gd name="connsiteX4" fmla="*/ 1077924 w 1806587"/>
                  <a:gd name="connsiteY4" fmla="*/ 0 h 3394870"/>
                  <a:gd name="connsiteX5" fmla="*/ 1322399 w 1806587"/>
                  <a:gd name="connsiteY5" fmla="*/ 3176 h 3394870"/>
                  <a:gd name="connsiteX6" fmla="*/ 1506543 w 1806587"/>
                  <a:gd name="connsiteY6" fmla="*/ 4763 h 3394870"/>
                  <a:gd name="connsiteX7" fmla="*/ 1806587 w 1806587"/>
                  <a:gd name="connsiteY7" fmla="*/ 304807 h 3394870"/>
                  <a:gd name="connsiteX8" fmla="*/ 1800237 w 1806587"/>
                  <a:gd name="connsiteY8" fmla="*/ 1073150 h 3394870"/>
                  <a:gd name="connsiteX9" fmla="*/ 1800237 w 1806587"/>
                  <a:gd name="connsiteY9" fmla="*/ 1663701 h 3394870"/>
                  <a:gd name="connsiteX10" fmla="*/ 1804999 w 1806587"/>
                  <a:gd name="connsiteY10" fmla="*/ 2101850 h 3394870"/>
                  <a:gd name="connsiteX11" fmla="*/ 1804999 w 1806587"/>
                  <a:gd name="connsiteY11" fmla="*/ 2600326 h 3394870"/>
                  <a:gd name="connsiteX12" fmla="*/ 1806587 w 1806587"/>
                  <a:gd name="connsiteY12" fmla="*/ 3089169 h 3394870"/>
                  <a:gd name="connsiteX13" fmla="*/ 1506543 w 1806587"/>
                  <a:gd name="connsiteY13" fmla="*/ 3389213 h 3394870"/>
                  <a:gd name="connsiteX14" fmla="*/ 1240643 w 1806587"/>
                  <a:gd name="connsiteY14" fmla="*/ 3390106 h 3394870"/>
                  <a:gd name="connsiteX15" fmla="*/ 878693 w 1806587"/>
                  <a:gd name="connsiteY15" fmla="*/ 3390106 h 3394870"/>
                  <a:gd name="connsiteX16" fmla="*/ 714387 w 1806587"/>
                  <a:gd name="connsiteY16" fmla="*/ 3392488 h 3394870"/>
                  <a:gd name="connsiteX17" fmla="*/ 542937 w 1806587"/>
                  <a:gd name="connsiteY17" fmla="*/ 3394870 h 3394870"/>
                  <a:gd name="connsiteX18" fmla="*/ 306406 w 1806587"/>
                  <a:gd name="connsiteY18" fmla="*/ 3389213 h 3394870"/>
                  <a:gd name="connsiteX19" fmla="*/ 6362 w 1806587"/>
                  <a:gd name="connsiteY19" fmla="*/ 3089169 h 3394870"/>
                  <a:gd name="connsiteX20" fmla="*/ 12 w 1806587"/>
                  <a:gd name="connsiteY20" fmla="*/ 2459039 h 3394870"/>
                  <a:gd name="connsiteX21" fmla="*/ 4774 w 1806587"/>
                  <a:gd name="connsiteY21" fmla="*/ 1720850 h 3394870"/>
                  <a:gd name="connsiteX22" fmla="*/ 4774 w 1806587"/>
                  <a:gd name="connsiteY22" fmla="*/ 1025526 h 3394870"/>
                  <a:gd name="connsiteX23" fmla="*/ 6362 w 1806587"/>
                  <a:gd name="connsiteY23" fmla="*/ 304807 h 3394870"/>
                  <a:gd name="connsiteX0" fmla="*/ 24401 w 1824626"/>
                  <a:gd name="connsiteY0" fmla="*/ 304807 h 3394870"/>
                  <a:gd name="connsiteX1" fmla="*/ 324445 w 1824626"/>
                  <a:gd name="connsiteY1" fmla="*/ 4763 h 3394870"/>
                  <a:gd name="connsiteX2" fmla="*/ 616538 w 1824626"/>
                  <a:gd name="connsiteY2" fmla="*/ 3175 h 3394870"/>
                  <a:gd name="connsiteX3" fmla="*/ 857838 w 1824626"/>
                  <a:gd name="connsiteY3" fmla="*/ 3175 h 3394870"/>
                  <a:gd name="connsiteX4" fmla="*/ 1095963 w 1824626"/>
                  <a:gd name="connsiteY4" fmla="*/ 0 h 3394870"/>
                  <a:gd name="connsiteX5" fmla="*/ 1340438 w 1824626"/>
                  <a:gd name="connsiteY5" fmla="*/ 3176 h 3394870"/>
                  <a:gd name="connsiteX6" fmla="*/ 1524582 w 1824626"/>
                  <a:gd name="connsiteY6" fmla="*/ 4763 h 3394870"/>
                  <a:gd name="connsiteX7" fmla="*/ 1824626 w 1824626"/>
                  <a:gd name="connsiteY7" fmla="*/ 304807 h 3394870"/>
                  <a:gd name="connsiteX8" fmla="*/ 1818276 w 1824626"/>
                  <a:gd name="connsiteY8" fmla="*/ 1073150 h 3394870"/>
                  <a:gd name="connsiteX9" fmla="*/ 1818276 w 1824626"/>
                  <a:gd name="connsiteY9" fmla="*/ 1663701 h 3394870"/>
                  <a:gd name="connsiteX10" fmla="*/ 1823038 w 1824626"/>
                  <a:gd name="connsiteY10" fmla="*/ 2101850 h 3394870"/>
                  <a:gd name="connsiteX11" fmla="*/ 1823038 w 1824626"/>
                  <a:gd name="connsiteY11" fmla="*/ 2600326 h 3394870"/>
                  <a:gd name="connsiteX12" fmla="*/ 1824626 w 1824626"/>
                  <a:gd name="connsiteY12" fmla="*/ 3089169 h 3394870"/>
                  <a:gd name="connsiteX13" fmla="*/ 1524582 w 1824626"/>
                  <a:gd name="connsiteY13" fmla="*/ 3389213 h 3394870"/>
                  <a:gd name="connsiteX14" fmla="*/ 1258682 w 1824626"/>
                  <a:gd name="connsiteY14" fmla="*/ 3390106 h 3394870"/>
                  <a:gd name="connsiteX15" fmla="*/ 896732 w 1824626"/>
                  <a:gd name="connsiteY15" fmla="*/ 3390106 h 3394870"/>
                  <a:gd name="connsiteX16" fmla="*/ 732426 w 1824626"/>
                  <a:gd name="connsiteY16" fmla="*/ 3392488 h 3394870"/>
                  <a:gd name="connsiteX17" fmla="*/ 560976 w 1824626"/>
                  <a:gd name="connsiteY17" fmla="*/ 3394870 h 3394870"/>
                  <a:gd name="connsiteX18" fmla="*/ 324445 w 1824626"/>
                  <a:gd name="connsiteY18" fmla="*/ 3389213 h 3394870"/>
                  <a:gd name="connsiteX19" fmla="*/ 24401 w 1824626"/>
                  <a:gd name="connsiteY19" fmla="*/ 3089169 h 3394870"/>
                  <a:gd name="connsiteX20" fmla="*/ 18051 w 1824626"/>
                  <a:gd name="connsiteY20" fmla="*/ 2459039 h 3394870"/>
                  <a:gd name="connsiteX21" fmla="*/ 22813 w 1824626"/>
                  <a:gd name="connsiteY21" fmla="*/ 1720850 h 3394870"/>
                  <a:gd name="connsiteX22" fmla="*/ 22813 w 1824626"/>
                  <a:gd name="connsiteY22" fmla="*/ 1025526 h 3394870"/>
                  <a:gd name="connsiteX23" fmla="*/ 18051 w 1824626"/>
                  <a:gd name="connsiteY23" fmla="*/ 701675 h 3394870"/>
                  <a:gd name="connsiteX24" fmla="*/ 24401 w 1824626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1720850 h 3394870"/>
                  <a:gd name="connsiteX22" fmla="*/ 4825 w 1806638"/>
                  <a:gd name="connsiteY22" fmla="*/ 1025526 h 3394870"/>
                  <a:gd name="connsiteX23" fmla="*/ 63 w 1806638"/>
                  <a:gd name="connsiteY23" fmla="*/ 701675 h 3394870"/>
                  <a:gd name="connsiteX24" fmla="*/ 6413 w 1806638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2087563 h 3394870"/>
                  <a:gd name="connsiteX22" fmla="*/ 4825 w 1806638"/>
                  <a:gd name="connsiteY22" fmla="*/ 1720850 h 3394870"/>
                  <a:gd name="connsiteX23" fmla="*/ 4825 w 1806638"/>
                  <a:gd name="connsiteY23" fmla="*/ 1025526 h 3394870"/>
                  <a:gd name="connsiteX24" fmla="*/ 63 w 1806638"/>
                  <a:gd name="connsiteY24" fmla="*/ 701675 h 3394870"/>
                  <a:gd name="connsiteX25" fmla="*/ 6413 w 1806638"/>
                  <a:gd name="connsiteY25" fmla="*/ 304807 h 3394870"/>
                  <a:gd name="connsiteX0" fmla="*/ 22521 w 1822746"/>
                  <a:gd name="connsiteY0" fmla="*/ 304807 h 3394870"/>
                  <a:gd name="connsiteX1" fmla="*/ 322565 w 1822746"/>
                  <a:gd name="connsiteY1" fmla="*/ 4763 h 3394870"/>
                  <a:gd name="connsiteX2" fmla="*/ 614658 w 1822746"/>
                  <a:gd name="connsiteY2" fmla="*/ 3175 h 3394870"/>
                  <a:gd name="connsiteX3" fmla="*/ 855958 w 1822746"/>
                  <a:gd name="connsiteY3" fmla="*/ 3175 h 3394870"/>
                  <a:gd name="connsiteX4" fmla="*/ 1094083 w 1822746"/>
                  <a:gd name="connsiteY4" fmla="*/ 0 h 3394870"/>
                  <a:gd name="connsiteX5" fmla="*/ 1338558 w 1822746"/>
                  <a:gd name="connsiteY5" fmla="*/ 3176 h 3394870"/>
                  <a:gd name="connsiteX6" fmla="*/ 1522702 w 1822746"/>
                  <a:gd name="connsiteY6" fmla="*/ 4763 h 3394870"/>
                  <a:gd name="connsiteX7" fmla="*/ 1822746 w 1822746"/>
                  <a:gd name="connsiteY7" fmla="*/ 304807 h 3394870"/>
                  <a:gd name="connsiteX8" fmla="*/ 1816396 w 1822746"/>
                  <a:gd name="connsiteY8" fmla="*/ 1073150 h 3394870"/>
                  <a:gd name="connsiteX9" fmla="*/ 1816396 w 1822746"/>
                  <a:gd name="connsiteY9" fmla="*/ 1663701 h 3394870"/>
                  <a:gd name="connsiteX10" fmla="*/ 1821158 w 1822746"/>
                  <a:gd name="connsiteY10" fmla="*/ 2101850 h 3394870"/>
                  <a:gd name="connsiteX11" fmla="*/ 1821158 w 1822746"/>
                  <a:gd name="connsiteY11" fmla="*/ 2600326 h 3394870"/>
                  <a:gd name="connsiteX12" fmla="*/ 1822746 w 1822746"/>
                  <a:gd name="connsiteY12" fmla="*/ 3089169 h 3394870"/>
                  <a:gd name="connsiteX13" fmla="*/ 1522702 w 1822746"/>
                  <a:gd name="connsiteY13" fmla="*/ 3389213 h 3394870"/>
                  <a:gd name="connsiteX14" fmla="*/ 1256802 w 1822746"/>
                  <a:gd name="connsiteY14" fmla="*/ 3390106 h 3394870"/>
                  <a:gd name="connsiteX15" fmla="*/ 894852 w 1822746"/>
                  <a:gd name="connsiteY15" fmla="*/ 3390106 h 3394870"/>
                  <a:gd name="connsiteX16" fmla="*/ 730546 w 1822746"/>
                  <a:gd name="connsiteY16" fmla="*/ 3392488 h 3394870"/>
                  <a:gd name="connsiteX17" fmla="*/ 559096 w 1822746"/>
                  <a:gd name="connsiteY17" fmla="*/ 3394870 h 3394870"/>
                  <a:gd name="connsiteX18" fmla="*/ 322565 w 1822746"/>
                  <a:gd name="connsiteY18" fmla="*/ 3389213 h 3394870"/>
                  <a:gd name="connsiteX19" fmla="*/ 22521 w 1822746"/>
                  <a:gd name="connsiteY19" fmla="*/ 3089169 h 3394870"/>
                  <a:gd name="connsiteX20" fmla="*/ 20933 w 1822746"/>
                  <a:gd name="connsiteY20" fmla="*/ 2782888 h 3394870"/>
                  <a:gd name="connsiteX21" fmla="*/ 16171 w 1822746"/>
                  <a:gd name="connsiteY21" fmla="*/ 2459039 h 3394870"/>
                  <a:gd name="connsiteX22" fmla="*/ 20933 w 1822746"/>
                  <a:gd name="connsiteY22" fmla="*/ 2087563 h 3394870"/>
                  <a:gd name="connsiteX23" fmla="*/ 20933 w 1822746"/>
                  <a:gd name="connsiteY23" fmla="*/ 1720850 h 3394870"/>
                  <a:gd name="connsiteX24" fmla="*/ 20933 w 1822746"/>
                  <a:gd name="connsiteY24" fmla="*/ 1025526 h 3394870"/>
                  <a:gd name="connsiteX25" fmla="*/ 16171 w 1822746"/>
                  <a:gd name="connsiteY25" fmla="*/ 701675 h 3394870"/>
                  <a:gd name="connsiteX26" fmla="*/ 22521 w 1822746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63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147700 w 1806638"/>
                  <a:gd name="connsiteY22" fmla="*/ 2087564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5072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41503 h 3431566"/>
                  <a:gd name="connsiteX1" fmla="*/ 306457 w 1806638"/>
                  <a:gd name="connsiteY1" fmla="*/ 41459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48643 w 1806638"/>
                  <a:gd name="connsiteY5" fmla="*/ 7973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0694 w 1806638"/>
                  <a:gd name="connsiteY14" fmla="*/ 3426802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7838 w 1806638"/>
                  <a:gd name="connsiteY14" fmla="*/ 334705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50220 w 1806638"/>
                  <a:gd name="connsiteY14" fmla="*/ 338692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25901"/>
                  <a:gd name="connsiteY0" fmla="*/ 341503 h 3477032"/>
                  <a:gd name="connsiteX1" fmla="*/ 306457 w 1825901"/>
                  <a:gd name="connsiteY1" fmla="*/ 9561 h 3477032"/>
                  <a:gd name="connsiteX2" fmla="*/ 577119 w 1825901"/>
                  <a:gd name="connsiteY2" fmla="*/ 0 h 3477032"/>
                  <a:gd name="connsiteX3" fmla="*/ 839850 w 1825901"/>
                  <a:gd name="connsiteY3" fmla="*/ 71768 h 3477032"/>
                  <a:gd name="connsiteX4" fmla="*/ 1077975 w 1825901"/>
                  <a:gd name="connsiteY4" fmla="*/ 36696 h 3477032"/>
                  <a:gd name="connsiteX5" fmla="*/ 1348643 w 1825901"/>
                  <a:gd name="connsiteY5" fmla="*/ 7973 h 3477032"/>
                  <a:gd name="connsiteX6" fmla="*/ 1506594 w 1825901"/>
                  <a:gd name="connsiteY6" fmla="*/ 41459 h 3477032"/>
                  <a:gd name="connsiteX7" fmla="*/ 1806638 w 1825901"/>
                  <a:gd name="connsiteY7" fmla="*/ 341503 h 3477032"/>
                  <a:gd name="connsiteX8" fmla="*/ 1793144 w 1825901"/>
                  <a:gd name="connsiteY8" fmla="*/ 369455 h 3477032"/>
                  <a:gd name="connsiteX9" fmla="*/ 1800288 w 1825901"/>
                  <a:gd name="connsiteY9" fmla="*/ 1109846 h 3477032"/>
                  <a:gd name="connsiteX10" fmla="*/ 1800288 w 1825901"/>
                  <a:gd name="connsiteY10" fmla="*/ 1700397 h 3477032"/>
                  <a:gd name="connsiteX11" fmla="*/ 1805050 w 1825901"/>
                  <a:gd name="connsiteY11" fmla="*/ 2138546 h 3477032"/>
                  <a:gd name="connsiteX12" fmla="*/ 1805050 w 1825901"/>
                  <a:gd name="connsiteY12" fmla="*/ 2637022 h 3477032"/>
                  <a:gd name="connsiteX13" fmla="*/ 1806638 w 1825901"/>
                  <a:gd name="connsiteY13" fmla="*/ 3125865 h 3477032"/>
                  <a:gd name="connsiteX14" fmla="*/ 1506594 w 1825901"/>
                  <a:gd name="connsiteY14" fmla="*/ 3425909 h 3477032"/>
                  <a:gd name="connsiteX15" fmla="*/ 1250220 w 1825901"/>
                  <a:gd name="connsiteY15" fmla="*/ 3386927 h 3477032"/>
                  <a:gd name="connsiteX16" fmla="*/ 878744 w 1825901"/>
                  <a:gd name="connsiteY16" fmla="*/ 3426802 h 3477032"/>
                  <a:gd name="connsiteX17" fmla="*/ 714438 w 1825901"/>
                  <a:gd name="connsiteY17" fmla="*/ 3477032 h 3477032"/>
                  <a:gd name="connsiteX18" fmla="*/ 542988 w 1825901"/>
                  <a:gd name="connsiteY18" fmla="*/ 3431566 h 3477032"/>
                  <a:gd name="connsiteX19" fmla="*/ 306457 w 1825901"/>
                  <a:gd name="connsiteY19" fmla="*/ 3425909 h 3477032"/>
                  <a:gd name="connsiteX20" fmla="*/ 6413 w 1825901"/>
                  <a:gd name="connsiteY20" fmla="*/ 3125865 h 3477032"/>
                  <a:gd name="connsiteX21" fmla="*/ 4825 w 1825901"/>
                  <a:gd name="connsiteY21" fmla="*/ 2819584 h 3477032"/>
                  <a:gd name="connsiteX22" fmla="*/ 7207 w 1825901"/>
                  <a:gd name="connsiteY22" fmla="*/ 2495735 h 3477032"/>
                  <a:gd name="connsiteX23" fmla="*/ 2444 w 1825901"/>
                  <a:gd name="connsiteY23" fmla="*/ 2108313 h 3477032"/>
                  <a:gd name="connsiteX24" fmla="*/ 4825 w 1825901"/>
                  <a:gd name="connsiteY24" fmla="*/ 1757546 h 3477032"/>
                  <a:gd name="connsiteX25" fmla="*/ 4825 w 1825901"/>
                  <a:gd name="connsiteY25" fmla="*/ 1062222 h 3477032"/>
                  <a:gd name="connsiteX26" fmla="*/ 63 w 1825901"/>
                  <a:gd name="connsiteY26" fmla="*/ 738371 h 3477032"/>
                  <a:gd name="connsiteX27" fmla="*/ 6413 w 1825901"/>
                  <a:gd name="connsiteY27" fmla="*/ 341503 h 3477032"/>
                  <a:gd name="connsiteX0" fmla="*/ 6413 w 1827420"/>
                  <a:gd name="connsiteY0" fmla="*/ 341503 h 3477032"/>
                  <a:gd name="connsiteX1" fmla="*/ 306457 w 1827420"/>
                  <a:gd name="connsiteY1" fmla="*/ 9561 h 3477032"/>
                  <a:gd name="connsiteX2" fmla="*/ 577119 w 1827420"/>
                  <a:gd name="connsiteY2" fmla="*/ 0 h 3477032"/>
                  <a:gd name="connsiteX3" fmla="*/ 839850 w 1827420"/>
                  <a:gd name="connsiteY3" fmla="*/ 71768 h 3477032"/>
                  <a:gd name="connsiteX4" fmla="*/ 1077975 w 1827420"/>
                  <a:gd name="connsiteY4" fmla="*/ 36696 h 3477032"/>
                  <a:gd name="connsiteX5" fmla="*/ 1348643 w 1827420"/>
                  <a:gd name="connsiteY5" fmla="*/ 7973 h 3477032"/>
                  <a:gd name="connsiteX6" fmla="*/ 1506594 w 1827420"/>
                  <a:gd name="connsiteY6" fmla="*/ 41459 h 3477032"/>
                  <a:gd name="connsiteX7" fmla="*/ 1806638 w 1827420"/>
                  <a:gd name="connsiteY7" fmla="*/ 341503 h 3477032"/>
                  <a:gd name="connsiteX8" fmla="*/ 1800288 w 1827420"/>
                  <a:gd name="connsiteY8" fmla="*/ 393376 h 3477032"/>
                  <a:gd name="connsiteX9" fmla="*/ 1800288 w 1827420"/>
                  <a:gd name="connsiteY9" fmla="*/ 1109846 h 3477032"/>
                  <a:gd name="connsiteX10" fmla="*/ 1800288 w 1827420"/>
                  <a:gd name="connsiteY10" fmla="*/ 1700397 h 3477032"/>
                  <a:gd name="connsiteX11" fmla="*/ 1805050 w 1827420"/>
                  <a:gd name="connsiteY11" fmla="*/ 2138546 h 3477032"/>
                  <a:gd name="connsiteX12" fmla="*/ 1805050 w 1827420"/>
                  <a:gd name="connsiteY12" fmla="*/ 2637022 h 3477032"/>
                  <a:gd name="connsiteX13" fmla="*/ 1806638 w 1827420"/>
                  <a:gd name="connsiteY13" fmla="*/ 3125865 h 3477032"/>
                  <a:gd name="connsiteX14" fmla="*/ 1506594 w 1827420"/>
                  <a:gd name="connsiteY14" fmla="*/ 3425909 h 3477032"/>
                  <a:gd name="connsiteX15" fmla="*/ 1250220 w 1827420"/>
                  <a:gd name="connsiteY15" fmla="*/ 3386927 h 3477032"/>
                  <a:gd name="connsiteX16" fmla="*/ 878744 w 1827420"/>
                  <a:gd name="connsiteY16" fmla="*/ 3426802 h 3477032"/>
                  <a:gd name="connsiteX17" fmla="*/ 714438 w 1827420"/>
                  <a:gd name="connsiteY17" fmla="*/ 3477032 h 3477032"/>
                  <a:gd name="connsiteX18" fmla="*/ 542988 w 1827420"/>
                  <a:gd name="connsiteY18" fmla="*/ 3431566 h 3477032"/>
                  <a:gd name="connsiteX19" fmla="*/ 306457 w 1827420"/>
                  <a:gd name="connsiteY19" fmla="*/ 3425909 h 3477032"/>
                  <a:gd name="connsiteX20" fmla="*/ 6413 w 1827420"/>
                  <a:gd name="connsiteY20" fmla="*/ 3125865 h 3477032"/>
                  <a:gd name="connsiteX21" fmla="*/ 4825 w 1827420"/>
                  <a:gd name="connsiteY21" fmla="*/ 2819584 h 3477032"/>
                  <a:gd name="connsiteX22" fmla="*/ 7207 w 1827420"/>
                  <a:gd name="connsiteY22" fmla="*/ 2495735 h 3477032"/>
                  <a:gd name="connsiteX23" fmla="*/ 2444 w 1827420"/>
                  <a:gd name="connsiteY23" fmla="*/ 2108313 h 3477032"/>
                  <a:gd name="connsiteX24" fmla="*/ 4825 w 1827420"/>
                  <a:gd name="connsiteY24" fmla="*/ 1757546 h 3477032"/>
                  <a:gd name="connsiteX25" fmla="*/ 4825 w 1827420"/>
                  <a:gd name="connsiteY25" fmla="*/ 1062222 h 3477032"/>
                  <a:gd name="connsiteX26" fmla="*/ 63 w 1827420"/>
                  <a:gd name="connsiteY26" fmla="*/ 738371 h 3477032"/>
                  <a:gd name="connsiteX27" fmla="*/ 6413 w 1827420"/>
                  <a:gd name="connsiteY27" fmla="*/ 341503 h 3477032"/>
                  <a:gd name="connsiteX0" fmla="*/ 6413 w 1827980"/>
                  <a:gd name="connsiteY0" fmla="*/ 341503 h 3477032"/>
                  <a:gd name="connsiteX1" fmla="*/ 306457 w 1827980"/>
                  <a:gd name="connsiteY1" fmla="*/ 9561 h 3477032"/>
                  <a:gd name="connsiteX2" fmla="*/ 577119 w 1827980"/>
                  <a:gd name="connsiteY2" fmla="*/ 0 h 3477032"/>
                  <a:gd name="connsiteX3" fmla="*/ 839850 w 1827980"/>
                  <a:gd name="connsiteY3" fmla="*/ 71768 h 3477032"/>
                  <a:gd name="connsiteX4" fmla="*/ 1077975 w 1827980"/>
                  <a:gd name="connsiteY4" fmla="*/ 36696 h 3477032"/>
                  <a:gd name="connsiteX5" fmla="*/ 1348643 w 1827980"/>
                  <a:gd name="connsiteY5" fmla="*/ 7973 h 3477032"/>
                  <a:gd name="connsiteX6" fmla="*/ 1506594 w 1827980"/>
                  <a:gd name="connsiteY6" fmla="*/ 41459 h 3477032"/>
                  <a:gd name="connsiteX7" fmla="*/ 1806638 w 1827980"/>
                  <a:gd name="connsiteY7" fmla="*/ 341503 h 3477032"/>
                  <a:gd name="connsiteX8" fmla="*/ 1802669 w 1827980"/>
                  <a:gd name="connsiteY8" fmla="*/ 520963 h 3477032"/>
                  <a:gd name="connsiteX9" fmla="*/ 1800288 w 1827980"/>
                  <a:gd name="connsiteY9" fmla="*/ 1109846 h 3477032"/>
                  <a:gd name="connsiteX10" fmla="*/ 1800288 w 1827980"/>
                  <a:gd name="connsiteY10" fmla="*/ 1700397 h 3477032"/>
                  <a:gd name="connsiteX11" fmla="*/ 1805050 w 1827980"/>
                  <a:gd name="connsiteY11" fmla="*/ 2138546 h 3477032"/>
                  <a:gd name="connsiteX12" fmla="*/ 1805050 w 1827980"/>
                  <a:gd name="connsiteY12" fmla="*/ 2637022 h 3477032"/>
                  <a:gd name="connsiteX13" fmla="*/ 1806638 w 1827980"/>
                  <a:gd name="connsiteY13" fmla="*/ 3125865 h 3477032"/>
                  <a:gd name="connsiteX14" fmla="*/ 1506594 w 1827980"/>
                  <a:gd name="connsiteY14" fmla="*/ 3425909 h 3477032"/>
                  <a:gd name="connsiteX15" fmla="*/ 1250220 w 1827980"/>
                  <a:gd name="connsiteY15" fmla="*/ 3386927 h 3477032"/>
                  <a:gd name="connsiteX16" fmla="*/ 878744 w 1827980"/>
                  <a:gd name="connsiteY16" fmla="*/ 3426802 h 3477032"/>
                  <a:gd name="connsiteX17" fmla="*/ 714438 w 1827980"/>
                  <a:gd name="connsiteY17" fmla="*/ 3477032 h 3477032"/>
                  <a:gd name="connsiteX18" fmla="*/ 542988 w 1827980"/>
                  <a:gd name="connsiteY18" fmla="*/ 3431566 h 3477032"/>
                  <a:gd name="connsiteX19" fmla="*/ 306457 w 1827980"/>
                  <a:gd name="connsiteY19" fmla="*/ 3425909 h 3477032"/>
                  <a:gd name="connsiteX20" fmla="*/ 6413 w 1827980"/>
                  <a:gd name="connsiteY20" fmla="*/ 3125865 h 3477032"/>
                  <a:gd name="connsiteX21" fmla="*/ 4825 w 1827980"/>
                  <a:gd name="connsiteY21" fmla="*/ 2819584 h 3477032"/>
                  <a:gd name="connsiteX22" fmla="*/ 7207 w 1827980"/>
                  <a:gd name="connsiteY22" fmla="*/ 2495735 h 3477032"/>
                  <a:gd name="connsiteX23" fmla="*/ 2444 w 1827980"/>
                  <a:gd name="connsiteY23" fmla="*/ 2108313 h 3477032"/>
                  <a:gd name="connsiteX24" fmla="*/ 4825 w 1827980"/>
                  <a:gd name="connsiteY24" fmla="*/ 1757546 h 3477032"/>
                  <a:gd name="connsiteX25" fmla="*/ 4825 w 1827980"/>
                  <a:gd name="connsiteY25" fmla="*/ 1062222 h 3477032"/>
                  <a:gd name="connsiteX26" fmla="*/ 63 w 1827980"/>
                  <a:gd name="connsiteY26" fmla="*/ 738371 h 3477032"/>
                  <a:gd name="connsiteX27" fmla="*/ 6413 w 1827980"/>
                  <a:gd name="connsiteY27" fmla="*/ 341503 h 3477032"/>
                  <a:gd name="connsiteX0" fmla="*/ 6413 w 1809416"/>
                  <a:gd name="connsiteY0" fmla="*/ 341503 h 3477032"/>
                  <a:gd name="connsiteX1" fmla="*/ 306457 w 1809416"/>
                  <a:gd name="connsiteY1" fmla="*/ 9561 h 3477032"/>
                  <a:gd name="connsiteX2" fmla="*/ 577119 w 1809416"/>
                  <a:gd name="connsiteY2" fmla="*/ 0 h 3477032"/>
                  <a:gd name="connsiteX3" fmla="*/ 839850 w 1809416"/>
                  <a:gd name="connsiteY3" fmla="*/ 71768 h 3477032"/>
                  <a:gd name="connsiteX4" fmla="*/ 1077975 w 1809416"/>
                  <a:gd name="connsiteY4" fmla="*/ 36696 h 3477032"/>
                  <a:gd name="connsiteX5" fmla="*/ 1348643 w 1809416"/>
                  <a:gd name="connsiteY5" fmla="*/ 7973 h 3477032"/>
                  <a:gd name="connsiteX6" fmla="*/ 1506594 w 1809416"/>
                  <a:gd name="connsiteY6" fmla="*/ 41459 h 3477032"/>
                  <a:gd name="connsiteX7" fmla="*/ 1778063 w 1809416"/>
                  <a:gd name="connsiteY7" fmla="*/ 245812 h 3477032"/>
                  <a:gd name="connsiteX8" fmla="*/ 1802669 w 1809416"/>
                  <a:gd name="connsiteY8" fmla="*/ 520963 h 3477032"/>
                  <a:gd name="connsiteX9" fmla="*/ 1800288 w 1809416"/>
                  <a:gd name="connsiteY9" fmla="*/ 1109846 h 3477032"/>
                  <a:gd name="connsiteX10" fmla="*/ 1800288 w 1809416"/>
                  <a:gd name="connsiteY10" fmla="*/ 1700397 h 3477032"/>
                  <a:gd name="connsiteX11" fmla="*/ 1805050 w 1809416"/>
                  <a:gd name="connsiteY11" fmla="*/ 2138546 h 3477032"/>
                  <a:gd name="connsiteX12" fmla="*/ 1805050 w 1809416"/>
                  <a:gd name="connsiteY12" fmla="*/ 2637022 h 3477032"/>
                  <a:gd name="connsiteX13" fmla="*/ 1806638 w 1809416"/>
                  <a:gd name="connsiteY13" fmla="*/ 3125865 h 3477032"/>
                  <a:gd name="connsiteX14" fmla="*/ 1506594 w 1809416"/>
                  <a:gd name="connsiteY14" fmla="*/ 3425909 h 3477032"/>
                  <a:gd name="connsiteX15" fmla="*/ 1250220 w 1809416"/>
                  <a:gd name="connsiteY15" fmla="*/ 3386927 h 3477032"/>
                  <a:gd name="connsiteX16" fmla="*/ 878744 w 1809416"/>
                  <a:gd name="connsiteY16" fmla="*/ 3426802 h 3477032"/>
                  <a:gd name="connsiteX17" fmla="*/ 714438 w 1809416"/>
                  <a:gd name="connsiteY17" fmla="*/ 3477032 h 3477032"/>
                  <a:gd name="connsiteX18" fmla="*/ 542988 w 1809416"/>
                  <a:gd name="connsiteY18" fmla="*/ 3431566 h 3477032"/>
                  <a:gd name="connsiteX19" fmla="*/ 306457 w 1809416"/>
                  <a:gd name="connsiteY19" fmla="*/ 3425909 h 3477032"/>
                  <a:gd name="connsiteX20" fmla="*/ 6413 w 1809416"/>
                  <a:gd name="connsiteY20" fmla="*/ 3125865 h 3477032"/>
                  <a:gd name="connsiteX21" fmla="*/ 4825 w 1809416"/>
                  <a:gd name="connsiteY21" fmla="*/ 2819584 h 3477032"/>
                  <a:gd name="connsiteX22" fmla="*/ 7207 w 1809416"/>
                  <a:gd name="connsiteY22" fmla="*/ 2495735 h 3477032"/>
                  <a:gd name="connsiteX23" fmla="*/ 2444 w 1809416"/>
                  <a:gd name="connsiteY23" fmla="*/ 2108313 h 3477032"/>
                  <a:gd name="connsiteX24" fmla="*/ 4825 w 1809416"/>
                  <a:gd name="connsiteY24" fmla="*/ 1757546 h 3477032"/>
                  <a:gd name="connsiteX25" fmla="*/ 4825 w 1809416"/>
                  <a:gd name="connsiteY25" fmla="*/ 1062222 h 3477032"/>
                  <a:gd name="connsiteX26" fmla="*/ 63 w 1809416"/>
                  <a:gd name="connsiteY26" fmla="*/ 738371 h 3477032"/>
                  <a:gd name="connsiteX27" fmla="*/ 6413 w 1809416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58698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10315" h="3477032">
                    <a:moveTo>
                      <a:pt x="6413" y="341503"/>
                    </a:moveTo>
                    <a:cubicBezTo>
                      <a:pt x="6413" y="175793"/>
                      <a:pt x="140747" y="9561"/>
                      <a:pt x="306457" y="9561"/>
                    </a:cubicBezTo>
                    <a:lnTo>
                      <a:pt x="577119" y="0"/>
                    </a:lnTo>
                    <a:lnTo>
                      <a:pt x="839850" y="71768"/>
                    </a:lnTo>
                    <a:lnTo>
                      <a:pt x="1077975" y="36696"/>
                    </a:lnTo>
                    <a:lnTo>
                      <a:pt x="1348643" y="7973"/>
                    </a:lnTo>
                    <a:lnTo>
                      <a:pt x="1506594" y="41459"/>
                    </a:lnTo>
                    <a:cubicBezTo>
                      <a:pt x="1672304" y="41459"/>
                      <a:pt x="1754250" y="72130"/>
                      <a:pt x="1778063" y="213916"/>
                    </a:cubicBezTo>
                    <a:cubicBezTo>
                      <a:pt x="1830187" y="324402"/>
                      <a:pt x="1803727" y="392906"/>
                      <a:pt x="1802669" y="520963"/>
                    </a:cubicBezTo>
                    <a:cubicBezTo>
                      <a:pt x="1801611" y="649020"/>
                      <a:pt x="1801082" y="888022"/>
                      <a:pt x="1800288" y="1109846"/>
                    </a:cubicBezTo>
                    <a:cubicBezTo>
                      <a:pt x="1799494" y="1331670"/>
                      <a:pt x="1799494" y="1528947"/>
                      <a:pt x="1800288" y="1700397"/>
                    </a:cubicBezTo>
                    <a:cubicBezTo>
                      <a:pt x="1800023" y="1999904"/>
                      <a:pt x="1804256" y="1982442"/>
                      <a:pt x="1805050" y="2138546"/>
                    </a:cubicBezTo>
                    <a:cubicBezTo>
                      <a:pt x="1805844" y="2294650"/>
                      <a:pt x="1804785" y="2472469"/>
                      <a:pt x="1805050" y="2637022"/>
                    </a:cubicBezTo>
                    <a:cubicBezTo>
                      <a:pt x="1805579" y="2799970"/>
                      <a:pt x="1806109" y="2962917"/>
                      <a:pt x="1806638" y="3125865"/>
                    </a:cubicBezTo>
                    <a:cubicBezTo>
                      <a:pt x="1806638" y="3291575"/>
                      <a:pt x="1672304" y="3425909"/>
                      <a:pt x="1506594" y="3425909"/>
                    </a:cubicBezTo>
                    <a:lnTo>
                      <a:pt x="1250220" y="3440088"/>
                    </a:lnTo>
                    <a:lnTo>
                      <a:pt x="878744" y="3458698"/>
                    </a:lnTo>
                    <a:lnTo>
                      <a:pt x="714438" y="3477032"/>
                    </a:lnTo>
                    <a:lnTo>
                      <a:pt x="542988" y="3431566"/>
                    </a:lnTo>
                    <a:lnTo>
                      <a:pt x="306457" y="3425909"/>
                    </a:lnTo>
                    <a:cubicBezTo>
                      <a:pt x="140747" y="3425909"/>
                      <a:pt x="6413" y="3291575"/>
                      <a:pt x="6413" y="3125865"/>
                    </a:cubicBezTo>
                    <a:cubicBezTo>
                      <a:pt x="-996" y="3005761"/>
                      <a:pt x="5883" y="2924606"/>
                      <a:pt x="4825" y="2819584"/>
                    </a:cubicBezTo>
                    <a:cubicBezTo>
                      <a:pt x="3767" y="2714562"/>
                      <a:pt x="7207" y="2611622"/>
                      <a:pt x="7207" y="2495735"/>
                    </a:cubicBezTo>
                    <a:cubicBezTo>
                      <a:pt x="6942" y="2328801"/>
                      <a:pt x="1650" y="2231344"/>
                      <a:pt x="2444" y="2108313"/>
                    </a:cubicBezTo>
                    <a:cubicBezTo>
                      <a:pt x="3238" y="1985282"/>
                      <a:pt x="4825" y="1934552"/>
                      <a:pt x="4825" y="1757546"/>
                    </a:cubicBezTo>
                    <a:cubicBezTo>
                      <a:pt x="4825" y="1580540"/>
                      <a:pt x="5619" y="1232084"/>
                      <a:pt x="4825" y="1062222"/>
                    </a:cubicBezTo>
                    <a:cubicBezTo>
                      <a:pt x="4031" y="892360"/>
                      <a:pt x="-202" y="858491"/>
                      <a:pt x="63" y="738371"/>
                    </a:cubicBezTo>
                    <a:cubicBezTo>
                      <a:pt x="328" y="618251"/>
                      <a:pt x="-1790" y="462418"/>
                      <a:pt x="6413" y="3415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2000" anchor="b" anchorCtr="0"/>
              <a:lstStyle/>
              <a:p>
                <a:pPr algn="ctr"/>
                <a:r>
                  <a:rPr lang="fr-BE" sz="800" b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NETWORK</a:t>
                </a:r>
              </a:p>
              <a:p>
                <a:pPr algn="ctr"/>
                <a:endParaRPr lang="fr-BE" sz="800" b="1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113" name="VPDC - C  FOD"/>
              <p:cNvSpPr/>
              <p:nvPr/>
            </p:nvSpPr>
            <p:spPr>
              <a:xfrm rot="709789">
                <a:off x="4614089" y="3949003"/>
                <a:ext cx="759391" cy="170123"/>
              </a:xfrm>
              <a:custGeom>
                <a:avLst/>
                <a:gdLst>
                  <a:gd name="connsiteX0" fmla="*/ 0 w 1800225"/>
                  <a:gd name="connsiteY0" fmla="*/ 300044 h 3384450"/>
                  <a:gd name="connsiteX1" fmla="*/ 300044 w 1800225"/>
                  <a:gd name="connsiteY1" fmla="*/ 0 h 3384450"/>
                  <a:gd name="connsiteX2" fmla="*/ 1500181 w 1800225"/>
                  <a:gd name="connsiteY2" fmla="*/ 0 h 3384450"/>
                  <a:gd name="connsiteX3" fmla="*/ 1800225 w 1800225"/>
                  <a:gd name="connsiteY3" fmla="*/ 300044 h 3384450"/>
                  <a:gd name="connsiteX4" fmla="*/ 1800225 w 1800225"/>
                  <a:gd name="connsiteY4" fmla="*/ 3084406 h 3384450"/>
                  <a:gd name="connsiteX5" fmla="*/ 1500181 w 1800225"/>
                  <a:gd name="connsiteY5" fmla="*/ 3384450 h 3384450"/>
                  <a:gd name="connsiteX6" fmla="*/ 300044 w 1800225"/>
                  <a:gd name="connsiteY6" fmla="*/ 3384450 h 3384450"/>
                  <a:gd name="connsiteX7" fmla="*/ 0 w 1800225"/>
                  <a:gd name="connsiteY7" fmla="*/ 3084406 h 3384450"/>
                  <a:gd name="connsiteX8" fmla="*/ 0 w 1800225"/>
                  <a:gd name="connsiteY8" fmla="*/ 300044 h 3384450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1500181 w 1800225"/>
                  <a:gd name="connsiteY3" fmla="*/ 1588 h 3386038"/>
                  <a:gd name="connsiteX4" fmla="*/ 1800225 w 1800225"/>
                  <a:gd name="connsiteY4" fmla="*/ 301632 h 3386038"/>
                  <a:gd name="connsiteX5" fmla="*/ 1800225 w 1800225"/>
                  <a:gd name="connsiteY5" fmla="*/ 3085994 h 3386038"/>
                  <a:gd name="connsiteX6" fmla="*/ 1500181 w 1800225"/>
                  <a:gd name="connsiteY6" fmla="*/ 3386038 h 3386038"/>
                  <a:gd name="connsiteX7" fmla="*/ 300044 w 1800225"/>
                  <a:gd name="connsiteY7" fmla="*/ 3386038 h 3386038"/>
                  <a:gd name="connsiteX8" fmla="*/ 0 w 1800225"/>
                  <a:gd name="connsiteY8" fmla="*/ 3085994 h 3386038"/>
                  <a:gd name="connsiteX9" fmla="*/ 0 w 1800225"/>
                  <a:gd name="connsiteY9" fmla="*/ 301632 h 3386038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833437 w 1800225"/>
                  <a:gd name="connsiteY3" fmla="*/ 0 h 3386038"/>
                  <a:gd name="connsiteX4" fmla="*/ 1500181 w 1800225"/>
                  <a:gd name="connsiteY4" fmla="*/ 1588 h 3386038"/>
                  <a:gd name="connsiteX5" fmla="*/ 1800225 w 1800225"/>
                  <a:gd name="connsiteY5" fmla="*/ 301632 h 3386038"/>
                  <a:gd name="connsiteX6" fmla="*/ 1800225 w 1800225"/>
                  <a:gd name="connsiteY6" fmla="*/ 3085994 h 3386038"/>
                  <a:gd name="connsiteX7" fmla="*/ 1500181 w 1800225"/>
                  <a:gd name="connsiteY7" fmla="*/ 3386038 h 3386038"/>
                  <a:gd name="connsiteX8" fmla="*/ 300044 w 1800225"/>
                  <a:gd name="connsiteY8" fmla="*/ 3386038 h 3386038"/>
                  <a:gd name="connsiteX9" fmla="*/ 0 w 1800225"/>
                  <a:gd name="connsiteY9" fmla="*/ 3085994 h 3386038"/>
                  <a:gd name="connsiteX10" fmla="*/ 0 w 1800225"/>
                  <a:gd name="connsiteY10" fmla="*/ 301632 h 3386038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500181 w 1800225"/>
                  <a:gd name="connsiteY5" fmla="*/ 4763 h 3389213"/>
                  <a:gd name="connsiteX6" fmla="*/ 1800225 w 1800225"/>
                  <a:gd name="connsiteY6" fmla="*/ 304807 h 3389213"/>
                  <a:gd name="connsiteX7" fmla="*/ 1800225 w 1800225"/>
                  <a:gd name="connsiteY7" fmla="*/ 3089169 h 3389213"/>
                  <a:gd name="connsiteX8" fmla="*/ 1500181 w 1800225"/>
                  <a:gd name="connsiteY8" fmla="*/ 3389213 h 3389213"/>
                  <a:gd name="connsiteX9" fmla="*/ 300044 w 1800225"/>
                  <a:gd name="connsiteY9" fmla="*/ 3389213 h 3389213"/>
                  <a:gd name="connsiteX10" fmla="*/ 0 w 1800225"/>
                  <a:gd name="connsiteY10" fmla="*/ 3089169 h 3389213"/>
                  <a:gd name="connsiteX11" fmla="*/ 0 w 1800225"/>
                  <a:gd name="connsiteY11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800225 w 1800225"/>
                  <a:gd name="connsiteY8" fmla="*/ 3089169 h 3389213"/>
                  <a:gd name="connsiteX9" fmla="*/ 1500181 w 1800225"/>
                  <a:gd name="connsiteY9" fmla="*/ 3389213 h 3389213"/>
                  <a:gd name="connsiteX10" fmla="*/ 300044 w 1800225"/>
                  <a:gd name="connsiteY10" fmla="*/ 3389213 h 3389213"/>
                  <a:gd name="connsiteX11" fmla="*/ 0 w 1800225"/>
                  <a:gd name="connsiteY11" fmla="*/ 3089169 h 3389213"/>
                  <a:gd name="connsiteX12" fmla="*/ 0 w 1800225"/>
                  <a:gd name="connsiteY12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798637 w 1800225"/>
                  <a:gd name="connsiteY8" fmla="*/ 2600326 h 3389213"/>
                  <a:gd name="connsiteX9" fmla="*/ 1800225 w 1800225"/>
                  <a:gd name="connsiteY9" fmla="*/ 3089169 h 3389213"/>
                  <a:gd name="connsiteX10" fmla="*/ 1500181 w 1800225"/>
                  <a:gd name="connsiteY10" fmla="*/ 3389213 h 3389213"/>
                  <a:gd name="connsiteX11" fmla="*/ 300044 w 1800225"/>
                  <a:gd name="connsiteY11" fmla="*/ 3389213 h 3389213"/>
                  <a:gd name="connsiteX12" fmla="*/ 0 w 1800225"/>
                  <a:gd name="connsiteY12" fmla="*/ 3089169 h 3389213"/>
                  <a:gd name="connsiteX13" fmla="*/ 0 w 1800225"/>
                  <a:gd name="connsiteY13" fmla="*/ 304807 h 3389213"/>
                  <a:gd name="connsiteX0" fmla="*/ 0 w 1820499"/>
                  <a:gd name="connsiteY0" fmla="*/ 304807 h 3389213"/>
                  <a:gd name="connsiteX1" fmla="*/ 300044 w 1820499"/>
                  <a:gd name="connsiteY1" fmla="*/ 4763 h 3389213"/>
                  <a:gd name="connsiteX2" fmla="*/ 592137 w 1820499"/>
                  <a:gd name="connsiteY2" fmla="*/ 3175 h 3389213"/>
                  <a:gd name="connsiteX3" fmla="*/ 833437 w 1820499"/>
                  <a:gd name="connsiteY3" fmla="*/ 3175 h 3389213"/>
                  <a:gd name="connsiteX4" fmla="*/ 1071562 w 1820499"/>
                  <a:gd name="connsiteY4" fmla="*/ 0 h 3389213"/>
                  <a:gd name="connsiteX5" fmla="*/ 1316037 w 1820499"/>
                  <a:gd name="connsiteY5" fmla="*/ 3176 h 3389213"/>
                  <a:gd name="connsiteX6" fmla="*/ 1500181 w 1820499"/>
                  <a:gd name="connsiteY6" fmla="*/ 4763 h 3389213"/>
                  <a:gd name="connsiteX7" fmla="*/ 1800225 w 1820499"/>
                  <a:gd name="connsiteY7" fmla="*/ 304807 h 3389213"/>
                  <a:gd name="connsiteX8" fmla="*/ 1793875 w 1820499"/>
                  <a:gd name="connsiteY8" fmla="*/ 1663701 h 3389213"/>
                  <a:gd name="connsiteX9" fmla="*/ 1798637 w 1820499"/>
                  <a:gd name="connsiteY9" fmla="*/ 2600326 h 3389213"/>
                  <a:gd name="connsiteX10" fmla="*/ 1800225 w 1820499"/>
                  <a:gd name="connsiteY10" fmla="*/ 3089169 h 3389213"/>
                  <a:gd name="connsiteX11" fmla="*/ 1500181 w 1820499"/>
                  <a:gd name="connsiteY11" fmla="*/ 3389213 h 3389213"/>
                  <a:gd name="connsiteX12" fmla="*/ 300044 w 1820499"/>
                  <a:gd name="connsiteY12" fmla="*/ 3389213 h 3389213"/>
                  <a:gd name="connsiteX13" fmla="*/ 0 w 1820499"/>
                  <a:gd name="connsiteY13" fmla="*/ 3089169 h 3389213"/>
                  <a:gd name="connsiteX14" fmla="*/ 0 w 1820499"/>
                  <a:gd name="connsiteY14" fmla="*/ 304807 h 3389213"/>
                  <a:gd name="connsiteX0" fmla="*/ 0 w 1800383"/>
                  <a:gd name="connsiteY0" fmla="*/ 304807 h 3389213"/>
                  <a:gd name="connsiteX1" fmla="*/ 300044 w 1800383"/>
                  <a:gd name="connsiteY1" fmla="*/ 4763 h 3389213"/>
                  <a:gd name="connsiteX2" fmla="*/ 592137 w 1800383"/>
                  <a:gd name="connsiteY2" fmla="*/ 3175 h 3389213"/>
                  <a:gd name="connsiteX3" fmla="*/ 833437 w 1800383"/>
                  <a:gd name="connsiteY3" fmla="*/ 3175 h 3389213"/>
                  <a:gd name="connsiteX4" fmla="*/ 1071562 w 1800383"/>
                  <a:gd name="connsiteY4" fmla="*/ 0 h 3389213"/>
                  <a:gd name="connsiteX5" fmla="*/ 1316037 w 1800383"/>
                  <a:gd name="connsiteY5" fmla="*/ 3176 h 3389213"/>
                  <a:gd name="connsiteX6" fmla="*/ 1500181 w 1800383"/>
                  <a:gd name="connsiteY6" fmla="*/ 4763 h 3389213"/>
                  <a:gd name="connsiteX7" fmla="*/ 1800225 w 1800383"/>
                  <a:gd name="connsiteY7" fmla="*/ 304807 h 3389213"/>
                  <a:gd name="connsiteX8" fmla="*/ 1793875 w 1800383"/>
                  <a:gd name="connsiteY8" fmla="*/ 1663701 h 3389213"/>
                  <a:gd name="connsiteX9" fmla="*/ 1798637 w 1800383"/>
                  <a:gd name="connsiteY9" fmla="*/ 2600326 h 3389213"/>
                  <a:gd name="connsiteX10" fmla="*/ 1800225 w 1800383"/>
                  <a:gd name="connsiteY10" fmla="*/ 3089169 h 3389213"/>
                  <a:gd name="connsiteX11" fmla="*/ 1500181 w 1800383"/>
                  <a:gd name="connsiteY11" fmla="*/ 3389213 h 3389213"/>
                  <a:gd name="connsiteX12" fmla="*/ 300044 w 1800383"/>
                  <a:gd name="connsiteY12" fmla="*/ 3389213 h 3389213"/>
                  <a:gd name="connsiteX13" fmla="*/ 0 w 1800383"/>
                  <a:gd name="connsiteY13" fmla="*/ 3089169 h 3389213"/>
                  <a:gd name="connsiteX14" fmla="*/ 0 w 1800383"/>
                  <a:gd name="connsiteY14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9785 w 1810168"/>
                  <a:gd name="connsiteY0" fmla="*/ 304807 h 3389213"/>
                  <a:gd name="connsiteX1" fmla="*/ 309829 w 1810168"/>
                  <a:gd name="connsiteY1" fmla="*/ 4763 h 3389213"/>
                  <a:gd name="connsiteX2" fmla="*/ 601922 w 1810168"/>
                  <a:gd name="connsiteY2" fmla="*/ 3175 h 3389213"/>
                  <a:gd name="connsiteX3" fmla="*/ 843222 w 1810168"/>
                  <a:gd name="connsiteY3" fmla="*/ 3175 h 3389213"/>
                  <a:gd name="connsiteX4" fmla="*/ 1081347 w 1810168"/>
                  <a:gd name="connsiteY4" fmla="*/ 0 h 3389213"/>
                  <a:gd name="connsiteX5" fmla="*/ 1325822 w 1810168"/>
                  <a:gd name="connsiteY5" fmla="*/ 3176 h 3389213"/>
                  <a:gd name="connsiteX6" fmla="*/ 1509966 w 1810168"/>
                  <a:gd name="connsiteY6" fmla="*/ 4763 h 3389213"/>
                  <a:gd name="connsiteX7" fmla="*/ 1810010 w 1810168"/>
                  <a:gd name="connsiteY7" fmla="*/ 304807 h 3389213"/>
                  <a:gd name="connsiteX8" fmla="*/ 1803660 w 1810168"/>
                  <a:gd name="connsiteY8" fmla="*/ 1663701 h 3389213"/>
                  <a:gd name="connsiteX9" fmla="*/ 1808422 w 1810168"/>
                  <a:gd name="connsiteY9" fmla="*/ 2600326 h 3389213"/>
                  <a:gd name="connsiteX10" fmla="*/ 1810010 w 1810168"/>
                  <a:gd name="connsiteY10" fmla="*/ 3089169 h 3389213"/>
                  <a:gd name="connsiteX11" fmla="*/ 1509966 w 1810168"/>
                  <a:gd name="connsiteY11" fmla="*/ 3389213 h 3389213"/>
                  <a:gd name="connsiteX12" fmla="*/ 309829 w 1810168"/>
                  <a:gd name="connsiteY12" fmla="*/ 3389213 h 3389213"/>
                  <a:gd name="connsiteX13" fmla="*/ 9785 w 1810168"/>
                  <a:gd name="connsiteY13" fmla="*/ 3089169 h 3389213"/>
                  <a:gd name="connsiteX14" fmla="*/ 3435 w 1810168"/>
                  <a:gd name="connsiteY14" fmla="*/ 2459039 h 3389213"/>
                  <a:gd name="connsiteX15" fmla="*/ 9785 w 1810168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22521 w 1822904"/>
                  <a:gd name="connsiteY0" fmla="*/ 304807 h 3389213"/>
                  <a:gd name="connsiteX1" fmla="*/ 322565 w 1822904"/>
                  <a:gd name="connsiteY1" fmla="*/ 4763 h 3389213"/>
                  <a:gd name="connsiteX2" fmla="*/ 614658 w 1822904"/>
                  <a:gd name="connsiteY2" fmla="*/ 3175 h 3389213"/>
                  <a:gd name="connsiteX3" fmla="*/ 855958 w 1822904"/>
                  <a:gd name="connsiteY3" fmla="*/ 3175 h 3389213"/>
                  <a:gd name="connsiteX4" fmla="*/ 1094083 w 1822904"/>
                  <a:gd name="connsiteY4" fmla="*/ 0 h 3389213"/>
                  <a:gd name="connsiteX5" fmla="*/ 1338558 w 1822904"/>
                  <a:gd name="connsiteY5" fmla="*/ 3176 h 3389213"/>
                  <a:gd name="connsiteX6" fmla="*/ 1522702 w 1822904"/>
                  <a:gd name="connsiteY6" fmla="*/ 4763 h 3389213"/>
                  <a:gd name="connsiteX7" fmla="*/ 1822746 w 1822904"/>
                  <a:gd name="connsiteY7" fmla="*/ 304807 h 3389213"/>
                  <a:gd name="connsiteX8" fmla="*/ 1816396 w 1822904"/>
                  <a:gd name="connsiteY8" fmla="*/ 1663701 h 3389213"/>
                  <a:gd name="connsiteX9" fmla="*/ 1821158 w 1822904"/>
                  <a:gd name="connsiteY9" fmla="*/ 2600326 h 3389213"/>
                  <a:gd name="connsiteX10" fmla="*/ 1822746 w 1822904"/>
                  <a:gd name="connsiteY10" fmla="*/ 3089169 h 3389213"/>
                  <a:gd name="connsiteX11" fmla="*/ 1522702 w 1822904"/>
                  <a:gd name="connsiteY11" fmla="*/ 3389213 h 3389213"/>
                  <a:gd name="connsiteX12" fmla="*/ 322565 w 1822904"/>
                  <a:gd name="connsiteY12" fmla="*/ 3389213 h 3389213"/>
                  <a:gd name="connsiteX13" fmla="*/ 22521 w 1822904"/>
                  <a:gd name="connsiteY13" fmla="*/ 3089169 h 3389213"/>
                  <a:gd name="connsiteX14" fmla="*/ 16171 w 1822904"/>
                  <a:gd name="connsiteY14" fmla="*/ 2459039 h 3389213"/>
                  <a:gd name="connsiteX15" fmla="*/ 20933 w 1822904"/>
                  <a:gd name="connsiteY15" fmla="*/ 1025526 h 3389213"/>
                  <a:gd name="connsiteX16" fmla="*/ 22521 w 1822904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306407 w 1806746"/>
                  <a:gd name="connsiteY12" fmla="*/ 3389213 h 3389213"/>
                  <a:gd name="connsiteX13" fmla="*/ 6363 w 1806746"/>
                  <a:gd name="connsiteY13" fmla="*/ 3089169 h 3389213"/>
                  <a:gd name="connsiteX14" fmla="*/ 13 w 1806746"/>
                  <a:gd name="connsiteY14" fmla="*/ 2459039 h 3389213"/>
                  <a:gd name="connsiteX15" fmla="*/ 4775 w 1806746"/>
                  <a:gd name="connsiteY15" fmla="*/ 1025526 h 3389213"/>
                  <a:gd name="connsiteX16" fmla="*/ 6363 w 1806746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542938 w 1806746"/>
                  <a:gd name="connsiteY12" fmla="*/ 3387726 h 3389213"/>
                  <a:gd name="connsiteX13" fmla="*/ 306407 w 1806746"/>
                  <a:gd name="connsiteY13" fmla="*/ 3389213 h 3389213"/>
                  <a:gd name="connsiteX14" fmla="*/ 6363 w 1806746"/>
                  <a:gd name="connsiteY14" fmla="*/ 3089169 h 3389213"/>
                  <a:gd name="connsiteX15" fmla="*/ 13 w 1806746"/>
                  <a:gd name="connsiteY15" fmla="*/ 2459039 h 3389213"/>
                  <a:gd name="connsiteX16" fmla="*/ 4775 w 1806746"/>
                  <a:gd name="connsiteY16" fmla="*/ 1025526 h 3389213"/>
                  <a:gd name="connsiteX17" fmla="*/ 6363 w 1806746"/>
                  <a:gd name="connsiteY17" fmla="*/ 304807 h 338921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6493"/>
                  <a:gd name="connsiteX1" fmla="*/ 306407 w 1806746"/>
                  <a:gd name="connsiteY1" fmla="*/ 4763 h 3396493"/>
                  <a:gd name="connsiteX2" fmla="*/ 598500 w 1806746"/>
                  <a:gd name="connsiteY2" fmla="*/ 3175 h 3396493"/>
                  <a:gd name="connsiteX3" fmla="*/ 839800 w 1806746"/>
                  <a:gd name="connsiteY3" fmla="*/ 3175 h 3396493"/>
                  <a:gd name="connsiteX4" fmla="*/ 1077925 w 1806746"/>
                  <a:gd name="connsiteY4" fmla="*/ 0 h 3396493"/>
                  <a:gd name="connsiteX5" fmla="*/ 1322400 w 1806746"/>
                  <a:gd name="connsiteY5" fmla="*/ 3176 h 3396493"/>
                  <a:gd name="connsiteX6" fmla="*/ 1506544 w 1806746"/>
                  <a:gd name="connsiteY6" fmla="*/ 4763 h 3396493"/>
                  <a:gd name="connsiteX7" fmla="*/ 1806588 w 1806746"/>
                  <a:gd name="connsiteY7" fmla="*/ 304807 h 3396493"/>
                  <a:gd name="connsiteX8" fmla="*/ 1800238 w 1806746"/>
                  <a:gd name="connsiteY8" fmla="*/ 1663701 h 3396493"/>
                  <a:gd name="connsiteX9" fmla="*/ 1805000 w 1806746"/>
                  <a:gd name="connsiteY9" fmla="*/ 2600326 h 3396493"/>
                  <a:gd name="connsiteX10" fmla="*/ 1806588 w 1806746"/>
                  <a:gd name="connsiteY10" fmla="*/ 3089169 h 3396493"/>
                  <a:gd name="connsiteX11" fmla="*/ 1506544 w 1806746"/>
                  <a:gd name="connsiteY11" fmla="*/ 3389213 h 3396493"/>
                  <a:gd name="connsiteX12" fmla="*/ 542938 w 1806746"/>
                  <a:gd name="connsiteY12" fmla="*/ 3394870 h 3396493"/>
                  <a:gd name="connsiteX13" fmla="*/ 306407 w 1806746"/>
                  <a:gd name="connsiteY13" fmla="*/ 3389213 h 3396493"/>
                  <a:gd name="connsiteX14" fmla="*/ 6363 w 1806746"/>
                  <a:gd name="connsiteY14" fmla="*/ 3089169 h 3396493"/>
                  <a:gd name="connsiteX15" fmla="*/ 13 w 1806746"/>
                  <a:gd name="connsiteY15" fmla="*/ 2459039 h 3396493"/>
                  <a:gd name="connsiteX16" fmla="*/ 4775 w 1806746"/>
                  <a:gd name="connsiteY16" fmla="*/ 1025526 h 3396493"/>
                  <a:gd name="connsiteX17" fmla="*/ 6363 w 1806746"/>
                  <a:gd name="connsiteY17" fmla="*/ 304807 h 339649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714388 w 1806746"/>
                  <a:gd name="connsiteY12" fmla="*/ 3392488 h 3394870"/>
                  <a:gd name="connsiteX13" fmla="*/ 542938 w 1806746"/>
                  <a:gd name="connsiteY13" fmla="*/ 3394870 h 3394870"/>
                  <a:gd name="connsiteX14" fmla="*/ 306407 w 1806746"/>
                  <a:gd name="connsiteY14" fmla="*/ 3389213 h 3394870"/>
                  <a:gd name="connsiteX15" fmla="*/ 6363 w 1806746"/>
                  <a:gd name="connsiteY15" fmla="*/ 3089169 h 3394870"/>
                  <a:gd name="connsiteX16" fmla="*/ 13 w 1806746"/>
                  <a:gd name="connsiteY16" fmla="*/ 2459039 h 3394870"/>
                  <a:gd name="connsiteX17" fmla="*/ 4775 w 1806746"/>
                  <a:gd name="connsiteY17" fmla="*/ 1025526 h 3394870"/>
                  <a:gd name="connsiteX18" fmla="*/ 6363 w 1806746"/>
                  <a:gd name="connsiteY18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714388 w 1806746"/>
                  <a:gd name="connsiteY13" fmla="*/ 3392488 h 3394870"/>
                  <a:gd name="connsiteX14" fmla="*/ 542938 w 1806746"/>
                  <a:gd name="connsiteY14" fmla="*/ 3394870 h 3394870"/>
                  <a:gd name="connsiteX15" fmla="*/ 306407 w 1806746"/>
                  <a:gd name="connsiteY15" fmla="*/ 3389213 h 3394870"/>
                  <a:gd name="connsiteX16" fmla="*/ 6363 w 1806746"/>
                  <a:gd name="connsiteY16" fmla="*/ 3089169 h 3394870"/>
                  <a:gd name="connsiteX17" fmla="*/ 13 w 1806746"/>
                  <a:gd name="connsiteY17" fmla="*/ 2459039 h 3394870"/>
                  <a:gd name="connsiteX18" fmla="*/ 4775 w 1806746"/>
                  <a:gd name="connsiteY18" fmla="*/ 1025526 h 3394870"/>
                  <a:gd name="connsiteX19" fmla="*/ 6363 w 1806746"/>
                  <a:gd name="connsiteY19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878694 w 1806746"/>
                  <a:gd name="connsiteY13" fmla="*/ 3390106 h 3394870"/>
                  <a:gd name="connsiteX14" fmla="*/ 714388 w 1806746"/>
                  <a:gd name="connsiteY14" fmla="*/ 3392488 h 3394870"/>
                  <a:gd name="connsiteX15" fmla="*/ 542938 w 1806746"/>
                  <a:gd name="connsiteY15" fmla="*/ 3394870 h 3394870"/>
                  <a:gd name="connsiteX16" fmla="*/ 306407 w 1806746"/>
                  <a:gd name="connsiteY16" fmla="*/ 3389213 h 3394870"/>
                  <a:gd name="connsiteX17" fmla="*/ 6363 w 1806746"/>
                  <a:gd name="connsiteY17" fmla="*/ 3089169 h 3394870"/>
                  <a:gd name="connsiteX18" fmla="*/ 13 w 1806746"/>
                  <a:gd name="connsiteY18" fmla="*/ 2459039 h 3394870"/>
                  <a:gd name="connsiteX19" fmla="*/ 4775 w 1806746"/>
                  <a:gd name="connsiteY19" fmla="*/ 1025526 h 3394870"/>
                  <a:gd name="connsiteX20" fmla="*/ 6363 w 1806746"/>
                  <a:gd name="connsiteY20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101850 h 3394870"/>
                  <a:gd name="connsiteX10" fmla="*/ 1805000 w 1806746"/>
                  <a:gd name="connsiteY10" fmla="*/ 2600326 h 3394870"/>
                  <a:gd name="connsiteX11" fmla="*/ 1806588 w 1806746"/>
                  <a:gd name="connsiteY11" fmla="*/ 3089169 h 3394870"/>
                  <a:gd name="connsiteX12" fmla="*/ 1506544 w 1806746"/>
                  <a:gd name="connsiteY12" fmla="*/ 3389213 h 3394870"/>
                  <a:gd name="connsiteX13" fmla="*/ 1240644 w 1806746"/>
                  <a:gd name="connsiteY13" fmla="*/ 3390106 h 3394870"/>
                  <a:gd name="connsiteX14" fmla="*/ 878694 w 1806746"/>
                  <a:gd name="connsiteY14" fmla="*/ 3390106 h 3394870"/>
                  <a:gd name="connsiteX15" fmla="*/ 714388 w 1806746"/>
                  <a:gd name="connsiteY15" fmla="*/ 3392488 h 3394870"/>
                  <a:gd name="connsiteX16" fmla="*/ 542938 w 1806746"/>
                  <a:gd name="connsiteY16" fmla="*/ 3394870 h 3394870"/>
                  <a:gd name="connsiteX17" fmla="*/ 306407 w 1806746"/>
                  <a:gd name="connsiteY17" fmla="*/ 3389213 h 3394870"/>
                  <a:gd name="connsiteX18" fmla="*/ 6363 w 1806746"/>
                  <a:gd name="connsiteY18" fmla="*/ 3089169 h 3394870"/>
                  <a:gd name="connsiteX19" fmla="*/ 13 w 1806746"/>
                  <a:gd name="connsiteY19" fmla="*/ 2459039 h 3394870"/>
                  <a:gd name="connsiteX20" fmla="*/ 4775 w 1806746"/>
                  <a:gd name="connsiteY20" fmla="*/ 1025526 h 3394870"/>
                  <a:gd name="connsiteX21" fmla="*/ 6363 w 1806746"/>
                  <a:gd name="connsiteY21" fmla="*/ 304807 h 3394870"/>
                  <a:gd name="connsiteX0" fmla="*/ 6363 w 1827019"/>
                  <a:gd name="connsiteY0" fmla="*/ 304807 h 3394870"/>
                  <a:gd name="connsiteX1" fmla="*/ 306407 w 1827019"/>
                  <a:gd name="connsiteY1" fmla="*/ 4763 h 3394870"/>
                  <a:gd name="connsiteX2" fmla="*/ 598500 w 1827019"/>
                  <a:gd name="connsiteY2" fmla="*/ 3175 h 3394870"/>
                  <a:gd name="connsiteX3" fmla="*/ 839800 w 1827019"/>
                  <a:gd name="connsiteY3" fmla="*/ 3175 h 3394870"/>
                  <a:gd name="connsiteX4" fmla="*/ 1077925 w 1827019"/>
                  <a:gd name="connsiteY4" fmla="*/ 0 h 3394870"/>
                  <a:gd name="connsiteX5" fmla="*/ 1322400 w 1827019"/>
                  <a:gd name="connsiteY5" fmla="*/ 3176 h 3394870"/>
                  <a:gd name="connsiteX6" fmla="*/ 1506544 w 1827019"/>
                  <a:gd name="connsiteY6" fmla="*/ 4763 h 3394870"/>
                  <a:gd name="connsiteX7" fmla="*/ 1806588 w 1827019"/>
                  <a:gd name="connsiteY7" fmla="*/ 304807 h 3394870"/>
                  <a:gd name="connsiteX8" fmla="*/ 1800238 w 1827019"/>
                  <a:gd name="connsiteY8" fmla="*/ 1073150 h 3394870"/>
                  <a:gd name="connsiteX9" fmla="*/ 1800238 w 1827019"/>
                  <a:gd name="connsiteY9" fmla="*/ 1663701 h 3394870"/>
                  <a:gd name="connsiteX10" fmla="*/ 1805000 w 1827019"/>
                  <a:gd name="connsiteY10" fmla="*/ 2101850 h 3394870"/>
                  <a:gd name="connsiteX11" fmla="*/ 1805000 w 1827019"/>
                  <a:gd name="connsiteY11" fmla="*/ 2600326 h 3394870"/>
                  <a:gd name="connsiteX12" fmla="*/ 1806588 w 1827019"/>
                  <a:gd name="connsiteY12" fmla="*/ 3089169 h 3394870"/>
                  <a:gd name="connsiteX13" fmla="*/ 1506544 w 1827019"/>
                  <a:gd name="connsiteY13" fmla="*/ 3389213 h 3394870"/>
                  <a:gd name="connsiteX14" fmla="*/ 1240644 w 1827019"/>
                  <a:gd name="connsiteY14" fmla="*/ 3390106 h 3394870"/>
                  <a:gd name="connsiteX15" fmla="*/ 878694 w 1827019"/>
                  <a:gd name="connsiteY15" fmla="*/ 3390106 h 3394870"/>
                  <a:gd name="connsiteX16" fmla="*/ 714388 w 1827019"/>
                  <a:gd name="connsiteY16" fmla="*/ 3392488 h 3394870"/>
                  <a:gd name="connsiteX17" fmla="*/ 542938 w 1827019"/>
                  <a:gd name="connsiteY17" fmla="*/ 3394870 h 3394870"/>
                  <a:gd name="connsiteX18" fmla="*/ 306407 w 1827019"/>
                  <a:gd name="connsiteY18" fmla="*/ 3389213 h 3394870"/>
                  <a:gd name="connsiteX19" fmla="*/ 6363 w 1827019"/>
                  <a:gd name="connsiteY19" fmla="*/ 3089169 h 3394870"/>
                  <a:gd name="connsiteX20" fmla="*/ 13 w 1827019"/>
                  <a:gd name="connsiteY20" fmla="*/ 2459039 h 3394870"/>
                  <a:gd name="connsiteX21" fmla="*/ 4775 w 1827019"/>
                  <a:gd name="connsiteY21" fmla="*/ 1025526 h 3394870"/>
                  <a:gd name="connsiteX22" fmla="*/ 6363 w 1827019"/>
                  <a:gd name="connsiteY22" fmla="*/ 304807 h 3394870"/>
                  <a:gd name="connsiteX0" fmla="*/ 6363 w 1806588"/>
                  <a:gd name="connsiteY0" fmla="*/ 304807 h 3394870"/>
                  <a:gd name="connsiteX1" fmla="*/ 306407 w 1806588"/>
                  <a:gd name="connsiteY1" fmla="*/ 4763 h 3394870"/>
                  <a:gd name="connsiteX2" fmla="*/ 598500 w 1806588"/>
                  <a:gd name="connsiteY2" fmla="*/ 3175 h 3394870"/>
                  <a:gd name="connsiteX3" fmla="*/ 839800 w 1806588"/>
                  <a:gd name="connsiteY3" fmla="*/ 3175 h 3394870"/>
                  <a:gd name="connsiteX4" fmla="*/ 1077925 w 1806588"/>
                  <a:gd name="connsiteY4" fmla="*/ 0 h 3394870"/>
                  <a:gd name="connsiteX5" fmla="*/ 1322400 w 1806588"/>
                  <a:gd name="connsiteY5" fmla="*/ 3176 h 3394870"/>
                  <a:gd name="connsiteX6" fmla="*/ 1506544 w 1806588"/>
                  <a:gd name="connsiteY6" fmla="*/ 4763 h 3394870"/>
                  <a:gd name="connsiteX7" fmla="*/ 1806588 w 1806588"/>
                  <a:gd name="connsiteY7" fmla="*/ 304807 h 3394870"/>
                  <a:gd name="connsiteX8" fmla="*/ 1800238 w 1806588"/>
                  <a:gd name="connsiteY8" fmla="*/ 1073150 h 3394870"/>
                  <a:gd name="connsiteX9" fmla="*/ 1800238 w 1806588"/>
                  <a:gd name="connsiteY9" fmla="*/ 1663701 h 3394870"/>
                  <a:gd name="connsiteX10" fmla="*/ 1805000 w 1806588"/>
                  <a:gd name="connsiteY10" fmla="*/ 2101850 h 3394870"/>
                  <a:gd name="connsiteX11" fmla="*/ 1805000 w 1806588"/>
                  <a:gd name="connsiteY11" fmla="*/ 2600326 h 3394870"/>
                  <a:gd name="connsiteX12" fmla="*/ 1806588 w 1806588"/>
                  <a:gd name="connsiteY12" fmla="*/ 3089169 h 3394870"/>
                  <a:gd name="connsiteX13" fmla="*/ 1506544 w 1806588"/>
                  <a:gd name="connsiteY13" fmla="*/ 3389213 h 3394870"/>
                  <a:gd name="connsiteX14" fmla="*/ 1240644 w 1806588"/>
                  <a:gd name="connsiteY14" fmla="*/ 3390106 h 3394870"/>
                  <a:gd name="connsiteX15" fmla="*/ 878694 w 1806588"/>
                  <a:gd name="connsiteY15" fmla="*/ 3390106 h 3394870"/>
                  <a:gd name="connsiteX16" fmla="*/ 714388 w 1806588"/>
                  <a:gd name="connsiteY16" fmla="*/ 3392488 h 3394870"/>
                  <a:gd name="connsiteX17" fmla="*/ 542938 w 1806588"/>
                  <a:gd name="connsiteY17" fmla="*/ 3394870 h 3394870"/>
                  <a:gd name="connsiteX18" fmla="*/ 306407 w 1806588"/>
                  <a:gd name="connsiteY18" fmla="*/ 3389213 h 3394870"/>
                  <a:gd name="connsiteX19" fmla="*/ 6363 w 1806588"/>
                  <a:gd name="connsiteY19" fmla="*/ 3089169 h 3394870"/>
                  <a:gd name="connsiteX20" fmla="*/ 13 w 1806588"/>
                  <a:gd name="connsiteY20" fmla="*/ 2459039 h 3394870"/>
                  <a:gd name="connsiteX21" fmla="*/ 4775 w 1806588"/>
                  <a:gd name="connsiteY21" fmla="*/ 1025526 h 3394870"/>
                  <a:gd name="connsiteX22" fmla="*/ 6363 w 1806588"/>
                  <a:gd name="connsiteY22" fmla="*/ 304807 h 3394870"/>
                  <a:gd name="connsiteX0" fmla="*/ 6362 w 1806587"/>
                  <a:gd name="connsiteY0" fmla="*/ 304807 h 3394870"/>
                  <a:gd name="connsiteX1" fmla="*/ 306406 w 1806587"/>
                  <a:gd name="connsiteY1" fmla="*/ 4763 h 3394870"/>
                  <a:gd name="connsiteX2" fmla="*/ 598499 w 1806587"/>
                  <a:gd name="connsiteY2" fmla="*/ 3175 h 3394870"/>
                  <a:gd name="connsiteX3" fmla="*/ 839799 w 1806587"/>
                  <a:gd name="connsiteY3" fmla="*/ 3175 h 3394870"/>
                  <a:gd name="connsiteX4" fmla="*/ 1077924 w 1806587"/>
                  <a:gd name="connsiteY4" fmla="*/ 0 h 3394870"/>
                  <a:gd name="connsiteX5" fmla="*/ 1322399 w 1806587"/>
                  <a:gd name="connsiteY5" fmla="*/ 3176 h 3394870"/>
                  <a:gd name="connsiteX6" fmla="*/ 1506543 w 1806587"/>
                  <a:gd name="connsiteY6" fmla="*/ 4763 h 3394870"/>
                  <a:gd name="connsiteX7" fmla="*/ 1806587 w 1806587"/>
                  <a:gd name="connsiteY7" fmla="*/ 304807 h 3394870"/>
                  <a:gd name="connsiteX8" fmla="*/ 1800237 w 1806587"/>
                  <a:gd name="connsiteY8" fmla="*/ 1073150 h 3394870"/>
                  <a:gd name="connsiteX9" fmla="*/ 1800237 w 1806587"/>
                  <a:gd name="connsiteY9" fmla="*/ 1663701 h 3394870"/>
                  <a:gd name="connsiteX10" fmla="*/ 1804999 w 1806587"/>
                  <a:gd name="connsiteY10" fmla="*/ 2101850 h 3394870"/>
                  <a:gd name="connsiteX11" fmla="*/ 1804999 w 1806587"/>
                  <a:gd name="connsiteY11" fmla="*/ 2600326 h 3394870"/>
                  <a:gd name="connsiteX12" fmla="*/ 1806587 w 1806587"/>
                  <a:gd name="connsiteY12" fmla="*/ 3089169 h 3394870"/>
                  <a:gd name="connsiteX13" fmla="*/ 1506543 w 1806587"/>
                  <a:gd name="connsiteY13" fmla="*/ 3389213 h 3394870"/>
                  <a:gd name="connsiteX14" fmla="*/ 1240643 w 1806587"/>
                  <a:gd name="connsiteY14" fmla="*/ 3390106 h 3394870"/>
                  <a:gd name="connsiteX15" fmla="*/ 878693 w 1806587"/>
                  <a:gd name="connsiteY15" fmla="*/ 3390106 h 3394870"/>
                  <a:gd name="connsiteX16" fmla="*/ 714387 w 1806587"/>
                  <a:gd name="connsiteY16" fmla="*/ 3392488 h 3394870"/>
                  <a:gd name="connsiteX17" fmla="*/ 542937 w 1806587"/>
                  <a:gd name="connsiteY17" fmla="*/ 3394870 h 3394870"/>
                  <a:gd name="connsiteX18" fmla="*/ 306406 w 1806587"/>
                  <a:gd name="connsiteY18" fmla="*/ 3389213 h 3394870"/>
                  <a:gd name="connsiteX19" fmla="*/ 6362 w 1806587"/>
                  <a:gd name="connsiteY19" fmla="*/ 3089169 h 3394870"/>
                  <a:gd name="connsiteX20" fmla="*/ 12 w 1806587"/>
                  <a:gd name="connsiteY20" fmla="*/ 2459039 h 3394870"/>
                  <a:gd name="connsiteX21" fmla="*/ 4774 w 1806587"/>
                  <a:gd name="connsiteY21" fmla="*/ 1720850 h 3394870"/>
                  <a:gd name="connsiteX22" fmla="*/ 4774 w 1806587"/>
                  <a:gd name="connsiteY22" fmla="*/ 1025526 h 3394870"/>
                  <a:gd name="connsiteX23" fmla="*/ 6362 w 1806587"/>
                  <a:gd name="connsiteY23" fmla="*/ 304807 h 3394870"/>
                  <a:gd name="connsiteX0" fmla="*/ 24401 w 1824626"/>
                  <a:gd name="connsiteY0" fmla="*/ 304807 h 3394870"/>
                  <a:gd name="connsiteX1" fmla="*/ 324445 w 1824626"/>
                  <a:gd name="connsiteY1" fmla="*/ 4763 h 3394870"/>
                  <a:gd name="connsiteX2" fmla="*/ 616538 w 1824626"/>
                  <a:gd name="connsiteY2" fmla="*/ 3175 h 3394870"/>
                  <a:gd name="connsiteX3" fmla="*/ 857838 w 1824626"/>
                  <a:gd name="connsiteY3" fmla="*/ 3175 h 3394870"/>
                  <a:gd name="connsiteX4" fmla="*/ 1095963 w 1824626"/>
                  <a:gd name="connsiteY4" fmla="*/ 0 h 3394870"/>
                  <a:gd name="connsiteX5" fmla="*/ 1340438 w 1824626"/>
                  <a:gd name="connsiteY5" fmla="*/ 3176 h 3394870"/>
                  <a:gd name="connsiteX6" fmla="*/ 1524582 w 1824626"/>
                  <a:gd name="connsiteY6" fmla="*/ 4763 h 3394870"/>
                  <a:gd name="connsiteX7" fmla="*/ 1824626 w 1824626"/>
                  <a:gd name="connsiteY7" fmla="*/ 304807 h 3394870"/>
                  <a:gd name="connsiteX8" fmla="*/ 1818276 w 1824626"/>
                  <a:gd name="connsiteY8" fmla="*/ 1073150 h 3394870"/>
                  <a:gd name="connsiteX9" fmla="*/ 1818276 w 1824626"/>
                  <a:gd name="connsiteY9" fmla="*/ 1663701 h 3394870"/>
                  <a:gd name="connsiteX10" fmla="*/ 1823038 w 1824626"/>
                  <a:gd name="connsiteY10" fmla="*/ 2101850 h 3394870"/>
                  <a:gd name="connsiteX11" fmla="*/ 1823038 w 1824626"/>
                  <a:gd name="connsiteY11" fmla="*/ 2600326 h 3394870"/>
                  <a:gd name="connsiteX12" fmla="*/ 1824626 w 1824626"/>
                  <a:gd name="connsiteY12" fmla="*/ 3089169 h 3394870"/>
                  <a:gd name="connsiteX13" fmla="*/ 1524582 w 1824626"/>
                  <a:gd name="connsiteY13" fmla="*/ 3389213 h 3394870"/>
                  <a:gd name="connsiteX14" fmla="*/ 1258682 w 1824626"/>
                  <a:gd name="connsiteY14" fmla="*/ 3390106 h 3394870"/>
                  <a:gd name="connsiteX15" fmla="*/ 896732 w 1824626"/>
                  <a:gd name="connsiteY15" fmla="*/ 3390106 h 3394870"/>
                  <a:gd name="connsiteX16" fmla="*/ 732426 w 1824626"/>
                  <a:gd name="connsiteY16" fmla="*/ 3392488 h 3394870"/>
                  <a:gd name="connsiteX17" fmla="*/ 560976 w 1824626"/>
                  <a:gd name="connsiteY17" fmla="*/ 3394870 h 3394870"/>
                  <a:gd name="connsiteX18" fmla="*/ 324445 w 1824626"/>
                  <a:gd name="connsiteY18" fmla="*/ 3389213 h 3394870"/>
                  <a:gd name="connsiteX19" fmla="*/ 24401 w 1824626"/>
                  <a:gd name="connsiteY19" fmla="*/ 3089169 h 3394870"/>
                  <a:gd name="connsiteX20" fmla="*/ 18051 w 1824626"/>
                  <a:gd name="connsiteY20" fmla="*/ 2459039 h 3394870"/>
                  <a:gd name="connsiteX21" fmla="*/ 22813 w 1824626"/>
                  <a:gd name="connsiteY21" fmla="*/ 1720850 h 3394870"/>
                  <a:gd name="connsiteX22" fmla="*/ 22813 w 1824626"/>
                  <a:gd name="connsiteY22" fmla="*/ 1025526 h 3394870"/>
                  <a:gd name="connsiteX23" fmla="*/ 18051 w 1824626"/>
                  <a:gd name="connsiteY23" fmla="*/ 701675 h 3394870"/>
                  <a:gd name="connsiteX24" fmla="*/ 24401 w 1824626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1720850 h 3394870"/>
                  <a:gd name="connsiteX22" fmla="*/ 4825 w 1806638"/>
                  <a:gd name="connsiteY22" fmla="*/ 1025526 h 3394870"/>
                  <a:gd name="connsiteX23" fmla="*/ 63 w 1806638"/>
                  <a:gd name="connsiteY23" fmla="*/ 701675 h 3394870"/>
                  <a:gd name="connsiteX24" fmla="*/ 6413 w 1806638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2087563 h 3394870"/>
                  <a:gd name="connsiteX22" fmla="*/ 4825 w 1806638"/>
                  <a:gd name="connsiteY22" fmla="*/ 1720850 h 3394870"/>
                  <a:gd name="connsiteX23" fmla="*/ 4825 w 1806638"/>
                  <a:gd name="connsiteY23" fmla="*/ 1025526 h 3394870"/>
                  <a:gd name="connsiteX24" fmla="*/ 63 w 1806638"/>
                  <a:gd name="connsiteY24" fmla="*/ 701675 h 3394870"/>
                  <a:gd name="connsiteX25" fmla="*/ 6413 w 1806638"/>
                  <a:gd name="connsiteY25" fmla="*/ 304807 h 3394870"/>
                  <a:gd name="connsiteX0" fmla="*/ 22521 w 1822746"/>
                  <a:gd name="connsiteY0" fmla="*/ 304807 h 3394870"/>
                  <a:gd name="connsiteX1" fmla="*/ 322565 w 1822746"/>
                  <a:gd name="connsiteY1" fmla="*/ 4763 h 3394870"/>
                  <a:gd name="connsiteX2" fmla="*/ 614658 w 1822746"/>
                  <a:gd name="connsiteY2" fmla="*/ 3175 h 3394870"/>
                  <a:gd name="connsiteX3" fmla="*/ 855958 w 1822746"/>
                  <a:gd name="connsiteY3" fmla="*/ 3175 h 3394870"/>
                  <a:gd name="connsiteX4" fmla="*/ 1094083 w 1822746"/>
                  <a:gd name="connsiteY4" fmla="*/ 0 h 3394870"/>
                  <a:gd name="connsiteX5" fmla="*/ 1338558 w 1822746"/>
                  <a:gd name="connsiteY5" fmla="*/ 3176 h 3394870"/>
                  <a:gd name="connsiteX6" fmla="*/ 1522702 w 1822746"/>
                  <a:gd name="connsiteY6" fmla="*/ 4763 h 3394870"/>
                  <a:gd name="connsiteX7" fmla="*/ 1822746 w 1822746"/>
                  <a:gd name="connsiteY7" fmla="*/ 304807 h 3394870"/>
                  <a:gd name="connsiteX8" fmla="*/ 1816396 w 1822746"/>
                  <a:gd name="connsiteY8" fmla="*/ 1073150 h 3394870"/>
                  <a:gd name="connsiteX9" fmla="*/ 1816396 w 1822746"/>
                  <a:gd name="connsiteY9" fmla="*/ 1663701 h 3394870"/>
                  <a:gd name="connsiteX10" fmla="*/ 1821158 w 1822746"/>
                  <a:gd name="connsiteY10" fmla="*/ 2101850 h 3394870"/>
                  <a:gd name="connsiteX11" fmla="*/ 1821158 w 1822746"/>
                  <a:gd name="connsiteY11" fmla="*/ 2600326 h 3394870"/>
                  <a:gd name="connsiteX12" fmla="*/ 1822746 w 1822746"/>
                  <a:gd name="connsiteY12" fmla="*/ 3089169 h 3394870"/>
                  <a:gd name="connsiteX13" fmla="*/ 1522702 w 1822746"/>
                  <a:gd name="connsiteY13" fmla="*/ 3389213 h 3394870"/>
                  <a:gd name="connsiteX14" fmla="*/ 1256802 w 1822746"/>
                  <a:gd name="connsiteY14" fmla="*/ 3390106 h 3394870"/>
                  <a:gd name="connsiteX15" fmla="*/ 894852 w 1822746"/>
                  <a:gd name="connsiteY15" fmla="*/ 3390106 h 3394870"/>
                  <a:gd name="connsiteX16" fmla="*/ 730546 w 1822746"/>
                  <a:gd name="connsiteY16" fmla="*/ 3392488 h 3394870"/>
                  <a:gd name="connsiteX17" fmla="*/ 559096 w 1822746"/>
                  <a:gd name="connsiteY17" fmla="*/ 3394870 h 3394870"/>
                  <a:gd name="connsiteX18" fmla="*/ 322565 w 1822746"/>
                  <a:gd name="connsiteY18" fmla="*/ 3389213 h 3394870"/>
                  <a:gd name="connsiteX19" fmla="*/ 22521 w 1822746"/>
                  <a:gd name="connsiteY19" fmla="*/ 3089169 h 3394870"/>
                  <a:gd name="connsiteX20" fmla="*/ 20933 w 1822746"/>
                  <a:gd name="connsiteY20" fmla="*/ 2782888 h 3394870"/>
                  <a:gd name="connsiteX21" fmla="*/ 16171 w 1822746"/>
                  <a:gd name="connsiteY21" fmla="*/ 2459039 h 3394870"/>
                  <a:gd name="connsiteX22" fmla="*/ 20933 w 1822746"/>
                  <a:gd name="connsiteY22" fmla="*/ 2087563 h 3394870"/>
                  <a:gd name="connsiteX23" fmla="*/ 20933 w 1822746"/>
                  <a:gd name="connsiteY23" fmla="*/ 1720850 h 3394870"/>
                  <a:gd name="connsiteX24" fmla="*/ 20933 w 1822746"/>
                  <a:gd name="connsiteY24" fmla="*/ 1025526 h 3394870"/>
                  <a:gd name="connsiteX25" fmla="*/ 16171 w 1822746"/>
                  <a:gd name="connsiteY25" fmla="*/ 701675 h 3394870"/>
                  <a:gd name="connsiteX26" fmla="*/ 22521 w 1822746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63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147700 w 1806638"/>
                  <a:gd name="connsiteY22" fmla="*/ 2087564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5072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41503 h 3431566"/>
                  <a:gd name="connsiteX1" fmla="*/ 306457 w 1806638"/>
                  <a:gd name="connsiteY1" fmla="*/ 41459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48643 w 1806638"/>
                  <a:gd name="connsiteY5" fmla="*/ 7973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0694 w 1806638"/>
                  <a:gd name="connsiteY14" fmla="*/ 3426802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7838 w 1806638"/>
                  <a:gd name="connsiteY14" fmla="*/ 334705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50220 w 1806638"/>
                  <a:gd name="connsiteY14" fmla="*/ 338692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25901"/>
                  <a:gd name="connsiteY0" fmla="*/ 341503 h 3477032"/>
                  <a:gd name="connsiteX1" fmla="*/ 306457 w 1825901"/>
                  <a:gd name="connsiteY1" fmla="*/ 9561 h 3477032"/>
                  <a:gd name="connsiteX2" fmla="*/ 577119 w 1825901"/>
                  <a:gd name="connsiteY2" fmla="*/ 0 h 3477032"/>
                  <a:gd name="connsiteX3" fmla="*/ 839850 w 1825901"/>
                  <a:gd name="connsiteY3" fmla="*/ 71768 h 3477032"/>
                  <a:gd name="connsiteX4" fmla="*/ 1077975 w 1825901"/>
                  <a:gd name="connsiteY4" fmla="*/ 36696 h 3477032"/>
                  <a:gd name="connsiteX5" fmla="*/ 1348643 w 1825901"/>
                  <a:gd name="connsiteY5" fmla="*/ 7973 h 3477032"/>
                  <a:gd name="connsiteX6" fmla="*/ 1506594 w 1825901"/>
                  <a:gd name="connsiteY6" fmla="*/ 41459 h 3477032"/>
                  <a:gd name="connsiteX7" fmla="*/ 1806638 w 1825901"/>
                  <a:gd name="connsiteY7" fmla="*/ 341503 h 3477032"/>
                  <a:gd name="connsiteX8" fmla="*/ 1793144 w 1825901"/>
                  <a:gd name="connsiteY8" fmla="*/ 369455 h 3477032"/>
                  <a:gd name="connsiteX9" fmla="*/ 1800288 w 1825901"/>
                  <a:gd name="connsiteY9" fmla="*/ 1109846 h 3477032"/>
                  <a:gd name="connsiteX10" fmla="*/ 1800288 w 1825901"/>
                  <a:gd name="connsiteY10" fmla="*/ 1700397 h 3477032"/>
                  <a:gd name="connsiteX11" fmla="*/ 1805050 w 1825901"/>
                  <a:gd name="connsiteY11" fmla="*/ 2138546 h 3477032"/>
                  <a:gd name="connsiteX12" fmla="*/ 1805050 w 1825901"/>
                  <a:gd name="connsiteY12" fmla="*/ 2637022 h 3477032"/>
                  <a:gd name="connsiteX13" fmla="*/ 1806638 w 1825901"/>
                  <a:gd name="connsiteY13" fmla="*/ 3125865 h 3477032"/>
                  <a:gd name="connsiteX14" fmla="*/ 1506594 w 1825901"/>
                  <a:gd name="connsiteY14" fmla="*/ 3425909 h 3477032"/>
                  <a:gd name="connsiteX15" fmla="*/ 1250220 w 1825901"/>
                  <a:gd name="connsiteY15" fmla="*/ 3386927 h 3477032"/>
                  <a:gd name="connsiteX16" fmla="*/ 878744 w 1825901"/>
                  <a:gd name="connsiteY16" fmla="*/ 3426802 h 3477032"/>
                  <a:gd name="connsiteX17" fmla="*/ 714438 w 1825901"/>
                  <a:gd name="connsiteY17" fmla="*/ 3477032 h 3477032"/>
                  <a:gd name="connsiteX18" fmla="*/ 542988 w 1825901"/>
                  <a:gd name="connsiteY18" fmla="*/ 3431566 h 3477032"/>
                  <a:gd name="connsiteX19" fmla="*/ 306457 w 1825901"/>
                  <a:gd name="connsiteY19" fmla="*/ 3425909 h 3477032"/>
                  <a:gd name="connsiteX20" fmla="*/ 6413 w 1825901"/>
                  <a:gd name="connsiteY20" fmla="*/ 3125865 h 3477032"/>
                  <a:gd name="connsiteX21" fmla="*/ 4825 w 1825901"/>
                  <a:gd name="connsiteY21" fmla="*/ 2819584 h 3477032"/>
                  <a:gd name="connsiteX22" fmla="*/ 7207 w 1825901"/>
                  <a:gd name="connsiteY22" fmla="*/ 2495735 h 3477032"/>
                  <a:gd name="connsiteX23" fmla="*/ 2444 w 1825901"/>
                  <a:gd name="connsiteY23" fmla="*/ 2108313 h 3477032"/>
                  <a:gd name="connsiteX24" fmla="*/ 4825 w 1825901"/>
                  <a:gd name="connsiteY24" fmla="*/ 1757546 h 3477032"/>
                  <a:gd name="connsiteX25" fmla="*/ 4825 w 1825901"/>
                  <a:gd name="connsiteY25" fmla="*/ 1062222 h 3477032"/>
                  <a:gd name="connsiteX26" fmla="*/ 63 w 1825901"/>
                  <a:gd name="connsiteY26" fmla="*/ 738371 h 3477032"/>
                  <a:gd name="connsiteX27" fmla="*/ 6413 w 1825901"/>
                  <a:gd name="connsiteY27" fmla="*/ 341503 h 3477032"/>
                  <a:gd name="connsiteX0" fmla="*/ 6413 w 1827420"/>
                  <a:gd name="connsiteY0" fmla="*/ 341503 h 3477032"/>
                  <a:gd name="connsiteX1" fmla="*/ 306457 w 1827420"/>
                  <a:gd name="connsiteY1" fmla="*/ 9561 h 3477032"/>
                  <a:gd name="connsiteX2" fmla="*/ 577119 w 1827420"/>
                  <a:gd name="connsiteY2" fmla="*/ 0 h 3477032"/>
                  <a:gd name="connsiteX3" fmla="*/ 839850 w 1827420"/>
                  <a:gd name="connsiteY3" fmla="*/ 71768 h 3477032"/>
                  <a:gd name="connsiteX4" fmla="*/ 1077975 w 1827420"/>
                  <a:gd name="connsiteY4" fmla="*/ 36696 h 3477032"/>
                  <a:gd name="connsiteX5" fmla="*/ 1348643 w 1827420"/>
                  <a:gd name="connsiteY5" fmla="*/ 7973 h 3477032"/>
                  <a:gd name="connsiteX6" fmla="*/ 1506594 w 1827420"/>
                  <a:gd name="connsiteY6" fmla="*/ 41459 h 3477032"/>
                  <a:gd name="connsiteX7" fmla="*/ 1806638 w 1827420"/>
                  <a:gd name="connsiteY7" fmla="*/ 341503 h 3477032"/>
                  <a:gd name="connsiteX8" fmla="*/ 1800288 w 1827420"/>
                  <a:gd name="connsiteY8" fmla="*/ 393376 h 3477032"/>
                  <a:gd name="connsiteX9" fmla="*/ 1800288 w 1827420"/>
                  <a:gd name="connsiteY9" fmla="*/ 1109846 h 3477032"/>
                  <a:gd name="connsiteX10" fmla="*/ 1800288 w 1827420"/>
                  <a:gd name="connsiteY10" fmla="*/ 1700397 h 3477032"/>
                  <a:gd name="connsiteX11" fmla="*/ 1805050 w 1827420"/>
                  <a:gd name="connsiteY11" fmla="*/ 2138546 h 3477032"/>
                  <a:gd name="connsiteX12" fmla="*/ 1805050 w 1827420"/>
                  <a:gd name="connsiteY12" fmla="*/ 2637022 h 3477032"/>
                  <a:gd name="connsiteX13" fmla="*/ 1806638 w 1827420"/>
                  <a:gd name="connsiteY13" fmla="*/ 3125865 h 3477032"/>
                  <a:gd name="connsiteX14" fmla="*/ 1506594 w 1827420"/>
                  <a:gd name="connsiteY14" fmla="*/ 3425909 h 3477032"/>
                  <a:gd name="connsiteX15" fmla="*/ 1250220 w 1827420"/>
                  <a:gd name="connsiteY15" fmla="*/ 3386927 h 3477032"/>
                  <a:gd name="connsiteX16" fmla="*/ 878744 w 1827420"/>
                  <a:gd name="connsiteY16" fmla="*/ 3426802 h 3477032"/>
                  <a:gd name="connsiteX17" fmla="*/ 714438 w 1827420"/>
                  <a:gd name="connsiteY17" fmla="*/ 3477032 h 3477032"/>
                  <a:gd name="connsiteX18" fmla="*/ 542988 w 1827420"/>
                  <a:gd name="connsiteY18" fmla="*/ 3431566 h 3477032"/>
                  <a:gd name="connsiteX19" fmla="*/ 306457 w 1827420"/>
                  <a:gd name="connsiteY19" fmla="*/ 3425909 h 3477032"/>
                  <a:gd name="connsiteX20" fmla="*/ 6413 w 1827420"/>
                  <a:gd name="connsiteY20" fmla="*/ 3125865 h 3477032"/>
                  <a:gd name="connsiteX21" fmla="*/ 4825 w 1827420"/>
                  <a:gd name="connsiteY21" fmla="*/ 2819584 h 3477032"/>
                  <a:gd name="connsiteX22" fmla="*/ 7207 w 1827420"/>
                  <a:gd name="connsiteY22" fmla="*/ 2495735 h 3477032"/>
                  <a:gd name="connsiteX23" fmla="*/ 2444 w 1827420"/>
                  <a:gd name="connsiteY23" fmla="*/ 2108313 h 3477032"/>
                  <a:gd name="connsiteX24" fmla="*/ 4825 w 1827420"/>
                  <a:gd name="connsiteY24" fmla="*/ 1757546 h 3477032"/>
                  <a:gd name="connsiteX25" fmla="*/ 4825 w 1827420"/>
                  <a:gd name="connsiteY25" fmla="*/ 1062222 h 3477032"/>
                  <a:gd name="connsiteX26" fmla="*/ 63 w 1827420"/>
                  <a:gd name="connsiteY26" fmla="*/ 738371 h 3477032"/>
                  <a:gd name="connsiteX27" fmla="*/ 6413 w 1827420"/>
                  <a:gd name="connsiteY27" fmla="*/ 341503 h 3477032"/>
                  <a:gd name="connsiteX0" fmla="*/ 6413 w 1827980"/>
                  <a:gd name="connsiteY0" fmla="*/ 341503 h 3477032"/>
                  <a:gd name="connsiteX1" fmla="*/ 306457 w 1827980"/>
                  <a:gd name="connsiteY1" fmla="*/ 9561 h 3477032"/>
                  <a:gd name="connsiteX2" fmla="*/ 577119 w 1827980"/>
                  <a:gd name="connsiteY2" fmla="*/ 0 h 3477032"/>
                  <a:gd name="connsiteX3" fmla="*/ 839850 w 1827980"/>
                  <a:gd name="connsiteY3" fmla="*/ 71768 h 3477032"/>
                  <a:gd name="connsiteX4" fmla="*/ 1077975 w 1827980"/>
                  <a:gd name="connsiteY4" fmla="*/ 36696 h 3477032"/>
                  <a:gd name="connsiteX5" fmla="*/ 1348643 w 1827980"/>
                  <a:gd name="connsiteY5" fmla="*/ 7973 h 3477032"/>
                  <a:gd name="connsiteX6" fmla="*/ 1506594 w 1827980"/>
                  <a:gd name="connsiteY6" fmla="*/ 41459 h 3477032"/>
                  <a:gd name="connsiteX7" fmla="*/ 1806638 w 1827980"/>
                  <a:gd name="connsiteY7" fmla="*/ 341503 h 3477032"/>
                  <a:gd name="connsiteX8" fmla="*/ 1802669 w 1827980"/>
                  <a:gd name="connsiteY8" fmla="*/ 520963 h 3477032"/>
                  <a:gd name="connsiteX9" fmla="*/ 1800288 w 1827980"/>
                  <a:gd name="connsiteY9" fmla="*/ 1109846 h 3477032"/>
                  <a:gd name="connsiteX10" fmla="*/ 1800288 w 1827980"/>
                  <a:gd name="connsiteY10" fmla="*/ 1700397 h 3477032"/>
                  <a:gd name="connsiteX11" fmla="*/ 1805050 w 1827980"/>
                  <a:gd name="connsiteY11" fmla="*/ 2138546 h 3477032"/>
                  <a:gd name="connsiteX12" fmla="*/ 1805050 w 1827980"/>
                  <a:gd name="connsiteY12" fmla="*/ 2637022 h 3477032"/>
                  <a:gd name="connsiteX13" fmla="*/ 1806638 w 1827980"/>
                  <a:gd name="connsiteY13" fmla="*/ 3125865 h 3477032"/>
                  <a:gd name="connsiteX14" fmla="*/ 1506594 w 1827980"/>
                  <a:gd name="connsiteY14" fmla="*/ 3425909 h 3477032"/>
                  <a:gd name="connsiteX15" fmla="*/ 1250220 w 1827980"/>
                  <a:gd name="connsiteY15" fmla="*/ 3386927 h 3477032"/>
                  <a:gd name="connsiteX16" fmla="*/ 878744 w 1827980"/>
                  <a:gd name="connsiteY16" fmla="*/ 3426802 h 3477032"/>
                  <a:gd name="connsiteX17" fmla="*/ 714438 w 1827980"/>
                  <a:gd name="connsiteY17" fmla="*/ 3477032 h 3477032"/>
                  <a:gd name="connsiteX18" fmla="*/ 542988 w 1827980"/>
                  <a:gd name="connsiteY18" fmla="*/ 3431566 h 3477032"/>
                  <a:gd name="connsiteX19" fmla="*/ 306457 w 1827980"/>
                  <a:gd name="connsiteY19" fmla="*/ 3425909 h 3477032"/>
                  <a:gd name="connsiteX20" fmla="*/ 6413 w 1827980"/>
                  <a:gd name="connsiteY20" fmla="*/ 3125865 h 3477032"/>
                  <a:gd name="connsiteX21" fmla="*/ 4825 w 1827980"/>
                  <a:gd name="connsiteY21" fmla="*/ 2819584 h 3477032"/>
                  <a:gd name="connsiteX22" fmla="*/ 7207 w 1827980"/>
                  <a:gd name="connsiteY22" fmla="*/ 2495735 h 3477032"/>
                  <a:gd name="connsiteX23" fmla="*/ 2444 w 1827980"/>
                  <a:gd name="connsiteY23" fmla="*/ 2108313 h 3477032"/>
                  <a:gd name="connsiteX24" fmla="*/ 4825 w 1827980"/>
                  <a:gd name="connsiteY24" fmla="*/ 1757546 h 3477032"/>
                  <a:gd name="connsiteX25" fmla="*/ 4825 w 1827980"/>
                  <a:gd name="connsiteY25" fmla="*/ 1062222 h 3477032"/>
                  <a:gd name="connsiteX26" fmla="*/ 63 w 1827980"/>
                  <a:gd name="connsiteY26" fmla="*/ 738371 h 3477032"/>
                  <a:gd name="connsiteX27" fmla="*/ 6413 w 1827980"/>
                  <a:gd name="connsiteY27" fmla="*/ 341503 h 3477032"/>
                  <a:gd name="connsiteX0" fmla="*/ 6413 w 1809416"/>
                  <a:gd name="connsiteY0" fmla="*/ 341503 h 3477032"/>
                  <a:gd name="connsiteX1" fmla="*/ 306457 w 1809416"/>
                  <a:gd name="connsiteY1" fmla="*/ 9561 h 3477032"/>
                  <a:gd name="connsiteX2" fmla="*/ 577119 w 1809416"/>
                  <a:gd name="connsiteY2" fmla="*/ 0 h 3477032"/>
                  <a:gd name="connsiteX3" fmla="*/ 839850 w 1809416"/>
                  <a:gd name="connsiteY3" fmla="*/ 71768 h 3477032"/>
                  <a:gd name="connsiteX4" fmla="*/ 1077975 w 1809416"/>
                  <a:gd name="connsiteY4" fmla="*/ 36696 h 3477032"/>
                  <a:gd name="connsiteX5" fmla="*/ 1348643 w 1809416"/>
                  <a:gd name="connsiteY5" fmla="*/ 7973 h 3477032"/>
                  <a:gd name="connsiteX6" fmla="*/ 1506594 w 1809416"/>
                  <a:gd name="connsiteY6" fmla="*/ 41459 h 3477032"/>
                  <a:gd name="connsiteX7" fmla="*/ 1778063 w 1809416"/>
                  <a:gd name="connsiteY7" fmla="*/ 245812 h 3477032"/>
                  <a:gd name="connsiteX8" fmla="*/ 1802669 w 1809416"/>
                  <a:gd name="connsiteY8" fmla="*/ 520963 h 3477032"/>
                  <a:gd name="connsiteX9" fmla="*/ 1800288 w 1809416"/>
                  <a:gd name="connsiteY9" fmla="*/ 1109846 h 3477032"/>
                  <a:gd name="connsiteX10" fmla="*/ 1800288 w 1809416"/>
                  <a:gd name="connsiteY10" fmla="*/ 1700397 h 3477032"/>
                  <a:gd name="connsiteX11" fmla="*/ 1805050 w 1809416"/>
                  <a:gd name="connsiteY11" fmla="*/ 2138546 h 3477032"/>
                  <a:gd name="connsiteX12" fmla="*/ 1805050 w 1809416"/>
                  <a:gd name="connsiteY12" fmla="*/ 2637022 h 3477032"/>
                  <a:gd name="connsiteX13" fmla="*/ 1806638 w 1809416"/>
                  <a:gd name="connsiteY13" fmla="*/ 3125865 h 3477032"/>
                  <a:gd name="connsiteX14" fmla="*/ 1506594 w 1809416"/>
                  <a:gd name="connsiteY14" fmla="*/ 3425909 h 3477032"/>
                  <a:gd name="connsiteX15" fmla="*/ 1250220 w 1809416"/>
                  <a:gd name="connsiteY15" fmla="*/ 3386927 h 3477032"/>
                  <a:gd name="connsiteX16" fmla="*/ 878744 w 1809416"/>
                  <a:gd name="connsiteY16" fmla="*/ 3426802 h 3477032"/>
                  <a:gd name="connsiteX17" fmla="*/ 714438 w 1809416"/>
                  <a:gd name="connsiteY17" fmla="*/ 3477032 h 3477032"/>
                  <a:gd name="connsiteX18" fmla="*/ 542988 w 1809416"/>
                  <a:gd name="connsiteY18" fmla="*/ 3431566 h 3477032"/>
                  <a:gd name="connsiteX19" fmla="*/ 306457 w 1809416"/>
                  <a:gd name="connsiteY19" fmla="*/ 3425909 h 3477032"/>
                  <a:gd name="connsiteX20" fmla="*/ 6413 w 1809416"/>
                  <a:gd name="connsiteY20" fmla="*/ 3125865 h 3477032"/>
                  <a:gd name="connsiteX21" fmla="*/ 4825 w 1809416"/>
                  <a:gd name="connsiteY21" fmla="*/ 2819584 h 3477032"/>
                  <a:gd name="connsiteX22" fmla="*/ 7207 w 1809416"/>
                  <a:gd name="connsiteY22" fmla="*/ 2495735 h 3477032"/>
                  <a:gd name="connsiteX23" fmla="*/ 2444 w 1809416"/>
                  <a:gd name="connsiteY23" fmla="*/ 2108313 h 3477032"/>
                  <a:gd name="connsiteX24" fmla="*/ 4825 w 1809416"/>
                  <a:gd name="connsiteY24" fmla="*/ 1757546 h 3477032"/>
                  <a:gd name="connsiteX25" fmla="*/ 4825 w 1809416"/>
                  <a:gd name="connsiteY25" fmla="*/ 1062222 h 3477032"/>
                  <a:gd name="connsiteX26" fmla="*/ 63 w 1809416"/>
                  <a:gd name="connsiteY26" fmla="*/ 738371 h 3477032"/>
                  <a:gd name="connsiteX27" fmla="*/ 6413 w 1809416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58698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10315" h="3477032">
                    <a:moveTo>
                      <a:pt x="6413" y="341503"/>
                    </a:moveTo>
                    <a:cubicBezTo>
                      <a:pt x="6413" y="175793"/>
                      <a:pt x="140747" y="9561"/>
                      <a:pt x="306457" y="9561"/>
                    </a:cubicBezTo>
                    <a:lnTo>
                      <a:pt x="577119" y="0"/>
                    </a:lnTo>
                    <a:lnTo>
                      <a:pt x="839850" y="71768"/>
                    </a:lnTo>
                    <a:lnTo>
                      <a:pt x="1077975" y="36696"/>
                    </a:lnTo>
                    <a:lnTo>
                      <a:pt x="1348643" y="7973"/>
                    </a:lnTo>
                    <a:lnTo>
                      <a:pt x="1506594" y="41459"/>
                    </a:lnTo>
                    <a:cubicBezTo>
                      <a:pt x="1672304" y="41459"/>
                      <a:pt x="1754250" y="72130"/>
                      <a:pt x="1778063" y="213916"/>
                    </a:cubicBezTo>
                    <a:cubicBezTo>
                      <a:pt x="1830187" y="324402"/>
                      <a:pt x="1803727" y="392906"/>
                      <a:pt x="1802669" y="520963"/>
                    </a:cubicBezTo>
                    <a:cubicBezTo>
                      <a:pt x="1801611" y="649020"/>
                      <a:pt x="1801082" y="888022"/>
                      <a:pt x="1800288" y="1109846"/>
                    </a:cubicBezTo>
                    <a:cubicBezTo>
                      <a:pt x="1799494" y="1331670"/>
                      <a:pt x="1799494" y="1528947"/>
                      <a:pt x="1800288" y="1700397"/>
                    </a:cubicBezTo>
                    <a:cubicBezTo>
                      <a:pt x="1800023" y="1999904"/>
                      <a:pt x="1804256" y="1982442"/>
                      <a:pt x="1805050" y="2138546"/>
                    </a:cubicBezTo>
                    <a:cubicBezTo>
                      <a:pt x="1805844" y="2294650"/>
                      <a:pt x="1804785" y="2472469"/>
                      <a:pt x="1805050" y="2637022"/>
                    </a:cubicBezTo>
                    <a:cubicBezTo>
                      <a:pt x="1805579" y="2799970"/>
                      <a:pt x="1806109" y="2962917"/>
                      <a:pt x="1806638" y="3125865"/>
                    </a:cubicBezTo>
                    <a:cubicBezTo>
                      <a:pt x="1806638" y="3291575"/>
                      <a:pt x="1672304" y="3425909"/>
                      <a:pt x="1506594" y="3425909"/>
                    </a:cubicBezTo>
                    <a:lnTo>
                      <a:pt x="1250220" y="3440088"/>
                    </a:lnTo>
                    <a:lnTo>
                      <a:pt x="878744" y="3458698"/>
                    </a:lnTo>
                    <a:lnTo>
                      <a:pt x="714438" y="3477032"/>
                    </a:lnTo>
                    <a:lnTo>
                      <a:pt x="542988" y="3431566"/>
                    </a:lnTo>
                    <a:lnTo>
                      <a:pt x="306457" y="3425909"/>
                    </a:lnTo>
                    <a:cubicBezTo>
                      <a:pt x="140747" y="3425909"/>
                      <a:pt x="6413" y="3291575"/>
                      <a:pt x="6413" y="3125865"/>
                    </a:cubicBezTo>
                    <a:cubicBezTo>
                      <a:pt x="-996" y="3005761"/>
                      <a:pt x="5883" y="2924606"/>
                      <a:pt x="4825" y="2819584"/>
                    </a:cubicBezTo>
                    <a:cubicBezTo>
                      <a:pt x="3767" y="2714562"/>
                      <a:pt x="7207" y="2611622"/>
                      <a:pt x="7207" y="2495735"/>
                    </a:cubicBezTo>
                    <a:cubicBezTo>
                      <a:pt x="6942" y="2328801"/>
                      <a:pt x="1650" y="2231344"/>
                      <a:pt x="2444" y="2108313"/>
                    </a:cubicBezTo>
                    <a:cubicBezTo>
                      <a:pt x="3238" y="1985282"/>
                      <a:pt x="4825" y="1934552"/>
                      <a:pt x="4825" y="1757546"/>
                    </a:cubicBezTo>
                    <a:cubicBezTo>
                      <a:pt x="4825" y="1580540"/>
                      <a:pt x="5619" y="1232084"/>
                      <a:pt x="4825" y="1062222"/>
                    </a:cubicBezTo>
                    <a:cubicBezTo>
                      <a:pt x="4031" y="892360"/>
                      <a:pt x="-202" y="858491"/>
                      <a:pt x="63" y="738371"/>
                    </a:cubicBezTo>
                    <a:cubicBezTo>
                      <a:pt x="328" y="618251"/>
                      <a:pt x="-1790" y="462418"/>
                      <a:pt x="6413" y="34150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bIns="36000" anchor="ctr" anchorCtr="0"/>
              <a:lstStyle/>
              <a:p>
                <a:pPr algn="ctr"/>
                <a:r>
                  <a:rPr lang="fr-BE" sz="800" b="1" smtClean="0">
                    <a:solidFill>
                      <a:schemeClr val="bg1">
                        <a:lumMod val="95000"/>
                      </a:schemeClr>
                    </a:solidFill>
                  </a:rPr>
                  <a:t>GOV</a:t>
                </a:r>
                <a:endParaRPr lang="fr-BE" sz="800" b="1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grpSp>
        <p:nvGrpSpPr>
          <p:cNvPr id="11" name="COMMON PROTECTION"/>
          <p:cNvGrpSpPr/>
          <p:nvPr/>
        </p:nvGrpSpPr>
        <p:grpSpPr>
          <a:xfrm>
            <a:off x="616264" y="2875745"/>
            <a:ext cx="3011982" cy="1707376"/>
            <a:chOff x="3937048" y="4400172"/>
            <a:chExt cx="3011982" cy="1707376"/>
          </a:xfrm>
        </p:grpSpPr>
        <p:sp>
          <p:nvSpPr>
            <p:cNvPr id="117" name="COMMON SHIELD"/>
            <p:cNvSpPr/>
            <p:nvPr/>
          </p:nvSpPr>
          <p:spPr>
            <a:xfrm rot="20797929">
              <a:off x="3937048" y="4400172"/>
              <a:ext cx="3011982" cy="1669802"/>
            </a:xfrm>
            <a:custGeom>
              <a:avLst/>
              <a:gdLst>
                <a:gd name="connsiteX0" fmla="*/ 0 w 1800225"/>
                <a:gd name="connsiteY0" fmla="*/ 300044 h 3384450"/>
                <a:gd name="connsiteX1" fmla="*/ 300044 w 1800225"/>
                <a:gd name="connsiteY1" fmla="*/ 0 h 3384450"/>
                <a:gd name="connsiteX2" fmla="*/ 1500181 w 1800225"/>
                <a:gd name="connsiteY2" fmla="*/ 0 h 3384450"/>
                <a:gd name="connsiteX3" fmla="*/ 1800225 w 1800225"/>
                <a:gd name="connsiteY3" fmla="*/ 300044 h 3384450"/>
                <a:gd name="connsiteX4" fmla="*/ 1800225 w 1800225"/>
                <a:gd name="connsiteY4" fmla="*/ 3084406 h 3384450"/>
                <a:gd name="connsiteX5" fmla="*/ 1500181 w 1800225"/>
                <a:gd name="connsiteY5" fmla="*/ 3384450 h 3384450"/>
                <a:gd name="connsiteX6" fmla="*/ 300044 w 1800225"/>
                <a:gd name="connsiteY6" fmla="*/ 3384450 h 3384450"/>
                <a:gd name="connsiteX7" fmla="*/ 0 w 1800225"/>
                <a:gd name="connsiteY7" fmla="*/ 3084406 h 3384450"/>
                <a:gd name="connsiteX8" fmla="*/ 0 w 1800225"/>
                <a:gd name="connsiteY8" fmla="*/ 300044 h 3384450"/>
                <a:gd name="connsiteX0" fmla="*/ 0 w 1800225"/>
                <a:gd name="connsiteY0" fmla="*/ 301632 h 3386038"/>
                <a:gd name="connsiteX1" fmla="*/ 300044 w 1800225"/>
                <a:gd name="connsiteY1" fmla="*/ 1588 h 3386038"/>
                <a:gd name="connsiteX2" fmla="*/ 592137 w 1800225"/>
                <a:gd name="connsiteY2" fmla="*/ 0 h 3386038"/>
                <a:gd name="connsiteX3" fmla="*/ 1500181 w 1800225"/>
                <a:gd name="connsiteY3" fmla="*/ 1588 h 3386038"/>
                <a:gd name="connsiteX4" fmla="*/ 1800225 w 1800225"/>
                <a:gd name="connsiteY4" fmla="*/ 301632 h 3386038"/>
                <a:gd name="connsiteX5" fmla="*/ 1800225 w 1800225"/>
                <a:gd name="connsiteY5" fmla="*/ 3085994 h 3386038"/>
                <a:gd name="connsiteX6" fmla="*/ 1500181 w 1800225"/>
                <a:gd name="connsiteY6" fmla="*/ 3386038 h 3386038"/>
                <a:gd name="connsiteX7" fmla="*/ 300044 w 1800225"/>
                <a:gd name="connsiteY7" fmla="*/ 3386038 h 3386038"/>
                <a:gd name="connsiteX8" fmla="*/ 0 w 1800225"/>
                <a:gd name="connsiteY8" fmla="*/ 3085994 h 3386038"/>
                <a:gd name="connsiteX9" fmla="*/ 0 w 1800225"/>
                <a:gd name="connsiteY9" fmla="*/ 301632 h 3386038"/>
                <a:gd name="connsiteX0" fmla="*/ 0 w 1800225"/>
                <a:gd name="connsiteY0" fmla="*/ 301632 h 3386038"/>
                <a:gd name="connsiteX1" fmla="*/ 300044 w 1800225"/>
                <a:gd name="connsiteY1" fmla="*/ 1588 h 3386038"/>
                <a:gd name="connsiteX2" fmla="*/ 592137 w 1800225"/>
                <a:gd name="connsiteY2" fmla="*/ 0 h 3386038"/>
                <a:gd name="connsiteX3" fmla="*/ 833437 w 1800225"/>
                <a:gd name="connsiteY3" fmla="*/ 0 h 3386038"/>
                <a:gd name="connsiteX4" fmla="*/ 1500181 w 1800225"/>
                <a:gd name="connsiteY4" fmla="*/ 1588 h 3386038"/>
                <a:gd name="connsiteX5" fmla="*/ 1800225 w 1800225"/>
                <a:gd name="connsiteY5" fmla="*/ 301632 h 3386038"/>
                <a:gd name="connsiteX6" fmla="*/ 1800225 w 1800225"/>
                <a:gd name="connsiteY6" fmla="*/ 3085994 h 3386038"/>
                <a:gd name="connsiteX7" fmla="*/ 1500181 w 1800225"/>
                <a:gd name="connsiteY7" fmla="*/ 3386038 h 3386038"/>
                <a:gd name="connsiteX8" fmla="*/ 300044 w 1800225"/>
                <a:gd name="connsiteY8" fmla="*/ 3386038 h 3386038"/>
                <a:gd name="connsiteX9" fmla="*/ 0 w 1800225"/>
                <a:gd name="connsiteY9" fmla="*/ 3085994 h 3386038"/>
                <a:gd name="connsiteX10" fmla="*/ 0 w 1800225"/>
                <a:gd name="connsiteY10" fmla="*/ 301632 h 3386038"/>
                <a:gd name="connsiteX0" fmla="*/ 0 w 1800225"/>
                <a:gd name="connsiteY0" fmla="*/ 304807 h 3389213"/>
                <a:gd name="connsiteX1" fmla="*/ 300044 w 1800225"/>
                <a:gd name="connsiteY1" fmla="*/ 4763 h 3389213"/>
                <a:gd name="connsiteX2" fmla="*/ 592137 w 1800225"/>
                <a:gd name="connsiteY2" fmla="*/ 3175 h 3389213"/>
                <a:gd name="connsiteX3" fmla="*/ 833437 w 1800225"/>
                <a:gd name="connsiteY3" fmla="*/ 3175 h 3389213"/>
                <a:gd name="connsiteX4" fmla="*/ 1071562 w 1800225"/>
                <a:gd name="connsiteY4" fmla="*/ 0 h 3389213"/>
                <a:gd name="connsiteX5" fmla="*/ 1500181 w 1800225"/>
                <a:gd name="connsiteY5" fmla="*/ 4763 h 3389213"/>
                <a:gd name="connsiteX6" fmla="*/ 1800225 w 1800225"/>
                <a:gd name="connsiteY6" fmla="*/ 304807 h 3389213"/>
                <a:gd name="connsiteX7" fmla="*/ 1800225 w 1800225"/>
                <a:gd name="connsiteY7" fmla="*/ 3089169 h 3389213"/>
                <a:gd name="connsiteX8" fmla="*/ 1500181 w 1800225"/>
                <a:gd name="connsiteY8" fmla="*/ 3389213 h 3389213"/>
                <a:gd name="connsiteX9" fmla="*/ 300044 w 1800225"/>
                <a:gd name="connsiteY9" fmla="*/ 3389213 h 3389213"/>
                <a:gd name="connsiteX10" fmla="*/ 0 w 1800225"/>
                <a:gd name="connsiteY10" fmla="*/ 3089169 h 3389213"/>
                <a:gd name="connsiteX11" fmla="*/ 0 w 1800225"/>
                <a:gd name="connsiteY11" fmla="*/ 304807 h 3389213"/>
                <a:gd name="connsiteX0" fmla="*/ 0 w 1800225"/>
                <a:gd name="connsiteY0" fmla="*/ 304807 h 3389213"/>
                <a:gd name="connsiteX1" fmla="*/ 300044 w 1800225"/>
                <a:gd name="connsiteY1" fmla="*/ 4763 h 3389213"/>
                <a:gd name="connsiteX2" fmla="*/ 592137 w 1800225"/>
                <a:gd name="connsiteY2" fmla="*/ 3175 h 3389213"/>
                <a:gd name="connsiteX3" fmla="*/ 833437 w 1800225"/>
                <a:gd name="connsiteY3" fmla="*/ 3175 h 3389213"/>
                <a:gd name="connsiteX4" fmla="*/ 1071562 w 1800225"/>
                <a:gd name="connsiteY4" fmla="*/ 0 h 3389213"/>
                <a:gd name="connsiteX5" fmla="*/ 1316037 w 1800225"/>
                <a:gd name="connsiteY5" fmla="*/ 3176 h 3389213"/>
                <a:gd name="connsiteX6" fmla="*/ 1500181 w 1800225"/>
                <a:gd name="connsiteY6" fmla="*/ 4763 h 3389213"/>
                <a:gd name="connsiteX7" fmla="*/ 1800225 w 1800225"/>
                <a:gd name="connsiteY7" fmla="*/ 304807 h 3389213"/>
                <a:gd name="connsiteX8" fmla="*/ 1800225 w 1800225"/>
                <a:gd name="connsiteY8" fmla="*/ 3089169 h 3389213"/>
                <a:gd name="connsiteX9" fmla="*/ 1500181 w 1800225"/>
                <a:gd name="connsiteY9" fmla="*/ 3389213 h 3389213"/>
                <a:gd name="connsiteX10" fmla="*/ 300044 w 1800225"/>
                <a:gd name="connsiteY10" fmla="*/ 3389213 h 3389213"/>
                <a:gd name="connsiteX11" fmla="*/ 0 w 1800225"/>
                <a:gd name="connsiteY11" fmla="*/ 3089169 h 3389213"/>
                <a:gd name="connsiteX12" fmla="*/ 0 w 1800225"/>
                <a:gd name="connsiteY12" fmla="*/ 304807 h 3389213"/>
                <a:gd name="connsiteX0" fmla="*/ 0 w 1800225"/>
                <a:gd name="connsiteY0" fmla="*/ 304807 h 3389213"/>
                <a:gd name="connsiteX1" fmla="*/ 300044 w 1800225"/>
                <a:gd name="connsiteY1" fmla="*/ 4763 h 3389213"/>
                <a:gd name="connsiteX2" fmla="*/ 592137 w 1800225"/>
                <a:gd name="connsiteY2" fmla="*/ 3175 h 3389213"/>
                <a:gd name="connsiteX3" fmla="*/ 833437 w 1800225"/>
                <a:gd name="connsiteY3" fmla="*/ 3175 h 3389213"/>
                <a:gd name="connsiteX4" fmla="*/ 1071562 w 1800225"/>
                <a:gd name="connsiteY4" fmla="*/ 0 h 3389213"/>
                <a:gd name="connsiteX5" fmla="*/ 1316037 w 1800225"/>
                <a:gd name="connsiteY5" fmla="*/ 3176 h 3389213"/>
                <a:gd name="connsiteX6" fmla="*/ 1500181 w 1800225"/>
                <a:gd name="connsiteY6" fmla="*/ 4763 h 3389213"/>
                <a:gd name="connsiteX7" fmla="*/ 1800225 w 1800225"/>
                <a:gd name="connsiteY7" fmla="*/ 304807 h 3389213"/>
                <a:gd name="connsiteX8" fmla="*/ 1798637 w 1800225"/>
                <a:gd name="connsiteY8" fmla="*/ 2600326 h 3389213"/>
                <a:gd name="connsiteX9" fmla="*/ 1800225 w 1800225"/>
                <a:gd name="connsiteY9" fmla="*/ 3089169 h 3389213"/>
                <a:gd name="connsiteX10" fmla="*/ 1500181 w 1800225"/>
                <a:gd name="connsiteY10" fmla="*/ 3389213 h 3389213"/>
                <a:gd name="connsiteX11" fmla="*/ 300044 w 1800225"/>
                <a:gd name="connsiteY11" fmla="*/ 3389213 h 3389213"/>
                <a:gd name="connsiteX12" fmla="*/ 0 w 1800225"/>
                <a:gd name="connsiteY12" fmla="*/ 3089169 h 3389213"/>
                <a:gd name="connsiteX13" fmla="*/ 0 w 1800225"/>
                <a:gd name="connsiteY13" fmla="*/ 304807 h 3389213"/>
                <a:gd name="connsiteX0" fmla="*/ 0 w 1820499"/>
                <a:gd name="connsiteY0" fmla="*/ 304807 h 3389213"/>
                <a:gd name="connsiteX1" fmla="*/ 300044 w 1820499"/>
                <a:gd name="connsiteY1" fmla="*/ 4763 h 3389213"/>
                <a:gd name="connsiteX2" fmla="*/ 592137 w 1820499"/>
                <a:gd name="connsiteY2" fmla="*/ 3175 h 3389213"/>
                <a:gd name="connsiteX3" fmla="*/ 833437 w 1820499"/>
                <a:gd name="connsiteY3" fmla="*/ 3175 h 3389213"/>
                <a:gd name="connsiteX4" fmla="*/ 1071562 w 1820499"/>
                <a:gd name="connsiteY4" fmla="*/ 0 h 3389213"/>
                <a:gd name="connsiteX5" fmla="*/ 1316037 w 1820499"/>
                <a:gd name="connsiteY5" fmla="*/ 3176 h 3389213"/>
                <a:gd name="connsiteX6" fmla="*/ 1500181 w 1820499"/>
                <a:gd name="connsiteY6" fmla="*/ 4763 h 3389213"/>
                <a:gd name="connsiteX7" fmla="*/ 1800225 w 1820499"/>
                <a:gd name="connsiteY7" fmla="*/ 304807 h 3389213"/>
                <a:gd name="connsiteX8" fmla="*/ 1793875 w 1820499"/>
                <a:gd name="connsiteY8" fmla="*/ 1663701 h 3389213"/>
                <a:gd name="connsiteX9" fmla="*/ 1798637 w 1820499"/>
                <a:gd name="connsiteY9" fmla="*/ 2600326 h 3389213"/>
                <a:gd name="connsiteX10" fmla="*/ 1800225 w 1820499"/>
                <a:gd name="connsiteY10" fmla="*/ 3089169 h 3389213"/>
                <a:gd name="connsiteX11" fmla="*/ 1500181 w 1820499"/>
                <a:gd name="connsiteY11" fmla="*/ 3389213 h 3389213"/>
                <a:gd name="connsiteX12" fmla="*/ 300044 w 1820499"/>
                <a:gd name="connsiteY12" fmla="*/ 3389213 h 3389213"/>
                <a:gd name="connsiteX13" fmla="*/ 0 w 1820499"/>
                <a:gd name="connsiteY13" fmla="*/ 3089169 h 3389213"/>
                <a:gd name="connsiteX14" fmla="*/ 0 w 1820499"/>
                <a:gd name="connsiteY14" fmla="*/ 304807 h 3389213"/>
                <a:gd name="connsiteX0" fmla="*/ 0 w 1800383"/>
                <a:gd name="connsiteY0" fmla="*/ 304807 h 3389213"/>
                <a:gd name="connsiteX1" fmla="*/ 300044 w 1800383"/>
                <a:gd name="connsiteY1" fmla="*/ 4763 h 3389213"/>
                <a:gd name="connsiteX2" fmla="*/ 592137 w 1800383"/>
                <a:gd name="connsiteY2" fmla="*/ 3175 h 3389213"/>
                <a:gd name="connsiteX3" fmla="*/ 833437 w 1800383"/>
                <a:gd name="connsiteY3" fmla="*/ 3175 h 3389213"/>
                <a:gd name="connsiteX4" fmla="*/ 1071562 w 1800383"/>
                <a:gd name="connsiteY4" fmla="*/ 0 h 3389213"/>
                <a:gd name="connsiteX5" fmla="*/ 1316037 w 1800383"/>
                <a:gd name="connsiteY5" fmla="*/ 3176 h 3389213"/>
                <a:gd name="connsiteX6" fmla="*/ 1500181 w 1800383"/>
                <a:gd name="connsiteY6" fmla="*/ 4763 h 3389213"/>
                <a:gd name="connsiteX7" fmla="*/ 1800225 w 1800383"/>
                <a:gd name="connsiteY7" fmla="*/ 304807 h 3389213"/>
                <a:gd name="connsiteX8" fmla="*/ 1793875 w 1800383"/>
                <a:gd name="connsiteY8" fmla="*/ 1663701 h 3389213"/>
                <a:gd name="connsiteX9" fmla="*/ 1798637 w 1800383"/>
                <a:gd name="connsiteY9" fmla="*/ 2600326 h 3389213"/>
                <a:gd name="connsiteX10" fmla="*/ 1800225 w 1800383"/>
                <a:gd name="connsiteY10" fmla="*/ 3089169 h 3389213"/>
                <a:gd name="connsiteX11" fmla="*/ 1500181 w 1800383"/>
                <a:gd name="connsiteY11" fmla="*/ 3389213 h 3389213"/>
                <a:gd name="connsiteX12" fmla="*/ 300044 w 1800383"/>
                <a:gd name="connsiteY12" fmla="*/ 3389213 h 3389213"/>
                <a:gd name="connsiteX13" fmla="*/ 0 w 1800383"/>
                <a:gd name="connsiteY13" fmla="*/ 3089169 h 3389213"/>
                <a:gd name="connsiteX14" fmla="*/ 0 w 1800383"/>
                <a:gd name="connsiteY14" fmla="*/ 304807 h 3389213"/>
                <a:gd name="connsiteX0" fmla="*/ 6350 w 1806733"/>
                <a:gd name="connsiteY0" fmla="*/ 304807 h 3389213"/>
                <a:gd name="connsiteX1" fmla="*/ 306394 w 1806733"/>
                <a:gd name="connsiteY1" fmla="*/ 4763 h 3389213"/>
                <a:gd name="connsiteX2" fmla="*/ 598487 w 1806733"/>
                <a:gd name="connsiteY2" fmla="*/ 3175 h 3389213"/>
                <a:gd name="connsiteX3" fmla="*/ 839787 w 1806733"/>
                <a:gd name="connsiteY3" fmla="*/ 3175 h 3389213"/>
                <a:gd name="connsiteX4" fmla="*/ 1077912 w 1806733"/>
                <a:gd name="connsiteY4" fmla="*/ 0 h 3389213"/>
                <a:gd name="connsiteX5" fmla="*/ 1322387 w 1806733"/>
                <a:gd name="connsiteY5" fmla="*/ 3176 h 3389213"/>
                <a:gd name="connsiteX6" fmla="*/ 1506531 w 1806733"/>
                <a:gd name="connsiteY6" fmla="*/ 4763 h 3389213"/>
                <a:gd name="connsiteX7" fmla="*/ 1806575 w 1806733"/>
                <a:gd name="connsiteY7" fmla="*/ 304807 h 3389213"/>
                <a:gd name="connsiteX8" fmla="*/ 1800225 w 1806733"/>
                <a:gd name="connsiteY8" fmla="*/ 1663701 h 3389213"/>
                <a:gd name="connsiteX9" fmla="*/ 1804987 w 1806733"/>
                <a:gd name="connsiteY9" fmla="*/ 2600326 h 3389213"/>
                <a:gd name="connsiteX10" fmla="*/ 1806575 w 1806733"/>
                <a:gd name="connsiteY10" fmla="*/ 3089169 h 3389213"/>
                <a:gd name="connsiteX11" fmla="*/ 1506531 w 1806733"/>
                <a:gd name="connsiteY11" fmla="*/ 3389213 h 3389213"/>
                <a:gd name="connsiteX12" fmla="*/ 306394 w 1806733"/>
                <a:gd name="connsiteY12" fmla="*/ 3389213 h 3389213"/>
                <a:gd name="connsiteX13" fmla="*/ 6350 w 1806733"/>
                <a:gd name="connsiteY13" fmla="*/ 3089169 h 3389213"/>
                <a:gd name="connsiteX14" fmla="*/ 0 w 1806733"/>
                <a:gd name="connsiteY14" fmla="*/ 2459039 h 3389213"/>
                <a:gd name="connsiteX15" fmla="*/ 6350 w 1806733"/>
                <a:gd name="connsiteY15" fmla="*/ 304807 h 3389213"/>
                <a:gd name="connsiteX0" fmla="*/ 9785 w 1810168"/>
                <a:gd name="connsiteY0" fmla="*/ 304807 h 3389213"/>
                <a:gd name="connsiteX1" fmla="*/ 309829 w 1810168"/>
                <a:gd name="connsiteY1" fmla="*/ 4763 h 3389213"/>
                <a:gd name="connsiteX2" fmla="*/ 601922 w 1810168"/>
                <a:gd name="connsiteY2" fmla="*/ 3175 h 3389213"/>
                <a:gd name="connsiteX3" fmla="*/ 843222 w 1810168"/>
                <a:gd name="connsiteY3" fmla="*/ 3175 h 3389213"/>
                <a:gd name="connsiteX4" fmla="*/ 1081347 w 1810168"/>
                <a:gd name="connsiteY4" fmla="*/ 0 h 3389213"/>
                <a:gd name="connsiteX5" fmla="*/ 1325822 w 1810168"/>
                <a:gd name="connsiteY5" fmla="*/ 3176 h 3389213"/>
                <a:gd name="connsiteX6" fmla="*/ 1509966 w 1810168"/>
                <a:gd name="connsiteY6" fmla="*/ 4763 h 3389213"/>
                <a:gd name="connsiteX7" fmla="*/ 1810010 w 1810168"/>
                <a:gd name="connsiteY7" fmla="*/ 304807 h 3389213"/>
                <a:gd name="connsiteX8" fmla="*/ 1803660 w 1810168"/>
                <a:gd name="connsiteY8" fmla="*/ 1663701 h 3389213"/>
                <a:gd name="connsiteX9" fmla="*/ 1808422 w 1810168"/>
                <a:gd name="connsiteY9" fmla="*/ 2600326 h 3389213"/>
                <a:gd name="connsiteX10" fmla="*/ 1810010 w 1810168"/>
                <a:gd name="connsiteY10" fmla="*/ 3089169 h 3389213"/>
                <a:gd name="connsiteX11" fmla="*/ 1509966 w 1810168"/>
                <a:gd name="connsiteY11" fmla="*/ 3389213 h 3389213"/>
                <a:gd name="connsiteX12" fmla="*/ 309829 w 1810168"/>
                <a:gd name="connsiteY12" fmla="*/ 3389213 h 3389213"/>
                <a:gd name="connsiteX13" fmla="*/ 9785 w 1810168"/>
                <a:gd name="connsiteY13" fmla="*/ 3089169 h 3389213"/>
                <a:gd name="connsiteX14" fmla="*/ 3435 w 1810168"/>
                <a:gd name="connsiteY14" fmla="*/ 2459039 h 3389213"/>
                <a:gd name="connsiteX15" fmla="*/ 9785 w 1810168"/>
                <a:gd name="connsiteY15" fmla="*/ 304807 h 3389213"/>
                <a:gd name="connsiteX0" fmla="*/ 6350 w 1806733"/>
                <a:gd name="connsiteY0" fmla="*/ 304807 h 3389213"/>
                <a:gd name="connsiteX1" fmla="*/ 306394 w 1806733"/>
                <a:gd name="connsiteY1" fmla="*/ 4763 h 3389213"/>
                <a:gd name="connsiteX2" fmla="*/ 598487 w 1806733"/>
                <a:gd name="connsiteY2" fmla="*/ 3175 h 3389213"/>
                <a:gd name="connsiteX3" fmla="*/ 839787 w 1806733"/>
                <a:gd name="connsiteY3" fmla="*/ 3175 h 3389213"/>
                <a:gd name="connsiteX4" fmla="*/ 1077912 w 1806733"/>
                <a:gd name="connsiteY4" fmla="*/ 0 h 3389213"/>
                <a:gd name="connsiteX5" fmla="*/ 1322387 w 1806733"/>
                <a:gd name="connsiteY5" fmla="*/ 3176 h 3389213"/>
                <a:gd name="connsiteX6" fmla="*/ 1506531 w 1806733"/>
                <a:gd name="connsiteY6" fmla="*/ 4763 h 3389213"/>
                <a:gd name="connsiteX7" fmla="*/ 1806575 w 1806733"/>
                <a:gd name="connsiteY7" fmla="*/ 304807 h 3389213"/>
                <a:gd name="connsiteX8" fmla="*/ 1800225 w 1806733"/>
                <a:gd name="connsiteY8" fmla="*/ 1663701 h 3389213"/>
                <a:gd name="connsiteX9" fmla="*/ 1804987 w 1806733"/>
                <a:gd name="connsiteY9" fmla="*/ 2600326 h 3389213"/>
                <a:gd name="connsiteX10" fmla="*/ 1806575 w 1806733"/>
                <a:gd name="connsiteY10" fmla="*/ 3089169 h 3389213"/>
                <a:gd name="connsiteX11" fmla="*/ 1506531 w 1806733"/>
                <a:gd name="connsiteY11" fmla="*/ 3389213 h 3389213"/>
                <a:gd name="connsiteX12" fmla="*/ 306394 w 1806733"/>
                <a:gd name="connsiteY12" fmla="*/ 3389213 h 3389213"/>
                <a:gd name="connsiteX13" fmla="*/ 6350 w 1806733"/>
                <a:gd name="connsiteY13" fmla="*/ 3089169 h 3389213"/>
                <a:gd name="connsiteX14" fmla="*/ 0 w 1806733"/>
                <a:gd name="connsiteY14" fmla="*/ 2459039 h 3389213"/>
                <a:gd name="connsiteX15" fmla="*/ 6350 w 1806733"/>
                <a:gd name="connsiteY15" fmla="*/ 304807 h 3389213"/>
                <a:gd name="connsiteX0" fmla="*/ 6350 w 1806733"/>
                <a:gd name="connsiteY0" fmla="*/ 304807 h 3389213"/>
                <a:gd name="connsiteX1" fmla="*/ 306394 w 1806733"/>
                <a:gd name="connsiteY1" fmla="*/ 4763 h 3389213"/>
                <a:gd name="connsiteX2" fmla="*/ 598487 w 1806733"/>
                <a:gd name="connsiteY2" fmla="*/ 3175 h 3389213"/>
                <a:gd name="connsiteX3" fmla="*/ 839787 w 1806733"/>
                <a:gd name="connsiteY3" fmla="*/ 3175 h 3389213"/>
                <a:gd name="connsiteX4" fmla="*/ 1077912 w 1806733"/>
                <a:gd name="connsiteY4" fmla="*/ 0 h 3389213"/>
                <a:gd name="connsiteX5" fmla="*/ 1322387 w 1806733"/>
                <a:gd name="connsiteY5" fmla="*/ 3176 h 3389213"/>
                <a:gd name="connsiteX6" fmla="*/ 1506531 w 1806733"/>
                <a:gd name="connsiteY6" fmla="*/ 4763 h 3389213"/>
                <a:gd name="connsiteX7" fmla="*/ 1806575 w 1806733"/>
                <a:gd name="connsiteY7" fmla="*/ 304807 h 3389213"/>
                <a:gd name="connsiteX8" fmla="*/ 1800225 w 1806733"/>
                <a:gd name="connsiteY8" fmla="*/ 1663701 h 3389213"/>
                <a:gd name="connsiteX9" fmla="*/ 1804987 w 1806733"/>
                <a:gd name="connsiteY9" fmla="*/ 2600326 h 3389213"/>
                <a:gd name="connsiteX10" fmla="*/ 1806575 w 1806733"/>
                <a:gd name="connsiteY10" fmla="*/ 3089169 h 3389213"/>
                <a:gd name="connsiteX11" fmla="*/ 1506531 w 1806733"/>
                <a:gd name="connsiteY11" fmla="*/ 3389213 h 3389213"/>
                <a:gd name="connsiteX12" fmla="*/ 306394 w 1806733"/>
                <a:gd name="connsiteY12" fmla="*/ 3389213 h 3389213"/>
                <a:gd name="connsiteX13" fmla="*/ 6350 w 1806733"/>
                <a:gd name="connsiteY13" fmla="*/ 3089169 h 3389213"/>
                <a:gd name="connsiteX14" fmla="*/ 0 w 1806733"/>
                <a:gd name="connsiteY14" fmla="*/ 2459039 h 3389213"/>
                <a:gd name="connsiteX15" fmla="*/ 6350 w 1806733"/>
                <a:gd name="connsiteY15" fmla="*/ 304807 h 3389213"/>
                <a:gd name="connsiteX0" fmla="*/ 22521 w 1822904"/>
                <a:gd name="connsiteY0" fmla="*/ 304807 h 3389213"/>
                <a:gd name="connsiteX1" fmla="*/ 322565 w 1822904"/>
                <a:gd name="connsiteY1" fmla="*/ 4763 h 3389213"/>
                <a:gd name="connsiteX2" fmla="*/ 614658 w 1822904"/>
                <a:gd name="connsiteY2" fmla="*/ 3175 h 3389213"/>
                <a:gd name="connsiteX3" fmla="*/ 855958 w 1822904"/>
                <a:gd name="connsiteY3" fmla="*/ 3175 h 3389213"/>
                <a:gd name="connsiteX4" fmla="*/ 1094083 w 1822904"/>
                <a:gd name="connsiteY4" fmla="*/ 0 h 3389213"/>
                <a:gd name="connsiteX5" fmla="*/ 1338558 w 1822904"/>
                <a:gd name="connsiteY5" fmla="*/ 3176 h 3389213"/>
                <a:gd name="connsiteX6" fmla="*/ 1522702 w 1822904"/>
                <a:gd name="connsiteY6" fmla="*/ 4763 h 3389213"/>
                <a:gd name="connsiteX7" fmla="*/ 1822746 w 1822904"/>
                <a:gd name="connsiteY7" fmla="*/ 304807 h 3389213"/>
                <a:gd name="connsiteX8" fmla="*/ 1816396 w 1822904"/>
                <a:gd name="connsiteY8" fmla="*/ 1663701 h 3389213"/>
                <a:gd name="connsiteX9" fmla="*/ 1821158 w 1822904"/>
                <a:gd name="connsiteY9" fmla="*/ 2600326 h 3389213"/>
                <a:gd name="connsiteX10" fmla="*/ 1822746 w 1822904"/>
                <a:gd name="connsiteY10" fmla="*/ 3089169 h 3389213"/>
                <a:gd name="connsiteX11" fmla="*/ 1522702 w 1822904"/>
                <a:gd name="connsiteY11" fmla="*/ 3389213 h 3389213"/>
                <a:gd name="connsiteX12" fmla="*/ 322565 w 1822904"/>
                <a:gd name="connsiteY12" fmla="*/ 3389213 h 3389213"/>
                <a:gd name="connsiteX13" fmla="*/ 22521 w 1822904"/>
                <a:gd name="connsiteY13" fmla="*/ 3089169 h 3389213"/>
                <a:gd name="connsiteX14" fmla="*/ 16171 w 1822904"/>
                <a:gd name="connsiteY14" fmla="*/ 2459039 h 3389213"/>
                <a:gd name="connsiteX15" fmla="*/ 20933 w 1822904"/>
                <a:gd name="connsiteY15" fmla="*/ 1025526 h 3389213"/>
                <a:gd name="connsiteX16" fmla="*/ 22521 w 1822904"/>
                <a:gd name="connsiteY16" fmla="*/ 304807 h 3389213"/>
                <a:gd name="connsiteX0" fmla="*/ 6363 w 1806746"/>
                <a:gd name="connsiteY0" fmla="*/ 304807 h 3389213"/>
                <a:gd name="connsiteX1" fmla="*/ 306407 w 1806746"/>
                <a:gd name="connsiteY1" fmla="*/ 4763 h 3389213"/>
                <a:gd name="connsiteX2" fmla="*/ 598500 w 1806746"/>
                <a:gd name="connsiteY2" fmla="*/ 3175 h 3389213"/>
                <a:gd name="connsiteX3" fmla="*/ 839800 w 1806746"/>
                <a:gd name="connsiteY3" fmla="*/ 3175 h 3389213"/>
                <a:gd name="connsiteX4" fmla="*/ 1077925 w 1806746"/>
                <a:gd name="connsiteY4" fmla="*/ 0 h 3389213"/>
                <a:gd name="connsiteX5" fmla="*/ 1322400 w 1806746"/>
                <a:gd name="connsiteY5" fmla="*/ 3176 h 3389213"/>
                <a:gd name="connsiteX6" fmla="*/ 1506544 w 1806746"/>
                <a:gd name="connsiteY6" fmla="*/ 4763 h 3389213"/>
                <a:gd name="connsiteX7" fmla="*/ 1806588 w 1806746"/>
                <a:gd name="connsiteY7" fmla="*/ 304807 h 3389213"/>
                <a:gd name="connsiteX8" fmla="*/ 1800238 w 1806746"/>
                <a:gd name="connsiteY8" fmla="*/ 1663701 h 3389213"/>
                <a:gd name="connsiteX9" fmla="*/ 1805000 w 1806746"/>
                <a:gd name="connsiteY9" fmla="*/ 2600326 h 3389213"/>
                <a:gd name="connsiteX10" fmla="*/ 1806588 w 1806746"/>
                <a:gd name="connsiteY10" fmla="*/ 3089169 h 3389213"/>
                <a:gd name="connsiteX11" fmla="*/ 1506544 w 1806746"/>
                <a:gd name="connsiteY11" fmla="*/ 3389213 h 3389213"/>
                <a:gd name="connsiteX12" fmla="*/ 306407 w 1806746"/>
                <a:gd name="connsiteY12" fmla="*/ 3389213 h 3389213"/>
                <a:gd name="connsiteX13" fmla="*/ 6363 w 1806746"/>
                <a:gd name="connsiteY13" fmla="*/ 3089169 h 3389213"/>
                <a:gd name="connsiteX14" fmla="*/ 13 w 1806746"/>
                <a:gd name="connsiteY14" fmla="*/ 2459039 h 3389213"/>
                <a:gd name="connsiteX15" fmla="*/ 4775 w 1806746"/>
                <a:gd name="connsiteY15" fmla="*/ 1025526 h 3389213"/>
                <a:gd name="connsiteX16" fmla="*/ 6363 w 1806746"/>
                <a:gd name="connsiteY16" fmla="*/ 304807 h 3389213"/>
                <a:gd name="connsiteX0" fmla="*/ 6363 w 1806746"/>
                <a:gd name="connsiteY0" fmla="*/ 304807 h 3389213"/>
                <a:gd name="connsiteX1" fmla="*/ 306407 w 1806746"/>
                <a:gd name="connsiteY1" fmla="*/ 4763 h 3389213"/>
                <a:gd name="connsiteX2" fmla="*/ 598500 w 1806746"/>
                <a:gd name="connsiteY2" fmla="*/ 3175 h 3389213"/>
                <a:gd name="connsiteX3" fmla="*/ 839800 w 1806746"/>
                <a:gd name="connsiteY3" fmla="*/ 3175 h 3389213"/>
                <a:gd name="connsiteX4" fmla="*/ 1077925 w 1806746"/>
                <a:gd name="connsiteY4" fmla="*/ 0 h 3389213"/>
                <a:gd name="connsiteX5" fmla="*/ 1322400 w 1806746"/>
                <a:gd name="connsiteY5" fmla="*/ 3176 h 3389213"/>
                <a:gd name="connsiteX6" fmla="*/ 1506544 w 1806746"/>
                <a:gd name="connsiteY6" fmla="*/ 4763 h 3389213"/>
                <a:gd name="connsiteX7" fmla="*/ 1806588 w 1806746"/>
                <a:gd name="connsiteY7" fmla="*/ 304807 h 3389213"/>
                <a:gd name="connsiteX8" fmla="*/ 1800238 w 1806746"/>
                <a:gd name="connsiteY8" fmla="*/ 1663701 h 3389213"/>
                <a:gd name="connsiteX9" fmla="*/ 1805000 w 1806746"/>
                <a:gd name="connsiteY9" fmla="*/ 2600326 h 3389213"/>
                <a:gd name="connsiteX10" fmla="*/ 1806588 w 1806746"/>
                <a:gd name="connsiteY10" fmla="*/ 3089169 h 3389213"/>
                <a:gd name="connsiteX11" fmla="*/ 1506544 w 1806746"/>
                <a:gd name="connsiteY11" fmla="*/ 3389213 h 3389213"/>
                <a:gd name="connsiteX12" fmla="*/ 542938 w 1806746"/>
                <a:gd name="connsiteY12" fmla="*/ 3387726 h 3389213"/>
                <a:gd name="connsiteX13" fmla="*/ 306407 w 1806746"/>
                <a:gd name="connsiteY13" fmla="*/ 3389213 h 3389213"/>
                <a:gd name="connsiteX14" fmla="*/ 6363 w 1806746"/>
                <a:gd name="connsiteY14" fmla="*/ 3089169 h 3389213"/>
                <a:gd name="connsiteX15" fmla="*/ 13 w 1806746"/>
                <a:gd name="connsiteY15" fmla="*/ 2459039 h 3389213"/>
                <a:gd name="connsiteX16" fmla="*/ 4775 w 1806746"/>
                <a:gd name="connsiteY16" fmla="*/ 1025526 h 3389213"/>
                <a:gd name="connsiteX17" fmla="*/ 6363 w 1806746"/>
                <a:gd name="connsiteY17" fmla="*/ 304807 h 3389213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542938 w 1806746"/>
                <a:gd name="connsiteY12" fmla="*/ 3394870 h 3394870"/>
                <a:gd name="connsiteX13" fmla="*/ 306407 w 1806746"/>
                <a:gd name="connsiteY13" fmla="*/ 3389213 h 3394870"/>
                <a:gd name="connsiteX14" fmla="*/ 6363 w 1806746"/>
                <a:gd name="connsiteY14" fmla="*/ 3089169 h 3394870"/>
                <a:gd name="connsiteX15" fmla="*/ 13 w 1806746"/>
                <a:gd name="connsiteY15" fmla="*/ 2459039 h 3394870"/>
                <a:gd name="connsiteX16" fmla="*/ 4775 w 1806746"/>
                <a:gd name="connsiteY16" fmla="*/ 1025526 h 3394870"/>
                <a:gd name="connsiteX17" fmla="*/ 6363 w 1806746"/>
                <a:gd name="connsiteY17" fmla="*/ 304807 h 3394870"/>
                <a:gd name="connsiteX0" fmla="*/ 6363 w 1806746"/>
                <a:gd name="connsiteY0" fmla="*/ 304807 h 3396493"/>
                <a:gd name="connsiteX1" fmla="*/ 306407 w 1806746"/>
                <a:gd name="connsiteY1" fmla="*/ 4763 h 3396493"/>
                <a:gd name="connsiteX2" fmla="*/ 598500 w 1806746"/>
                <a:gd name="connsiteY2" fmla="*/ 3175 h 3396493"/>
                <a:gd name="connsiteX3" fmla="*/ 839800 w 1806746"/>
                <a:gd name="connsiteY3" fmla="*/ 3175 h 3396493"/>
                <a:gd name="connsiteX4" fmla="*/ 1077925 w 1806746"/>
                <a:gd name="connsiteY4" fmla="*/ 0 h 3396493"/>
                <a:gd name="connsiteX5" fmla="*/ 1322400 w 1806746"/>
                <a:gd name="connsiteY5" fmla="*/ 3176 h 3396493"/>
                <a:gd name="connsiteX6" fmla="*/ 1506544 w 1806746"/>
                <a:gd name="connsiteY6" fmla="*/ 4763 h 3396493"/>
                <a:gd name="connsiteX7" fmla="*/ 1806588 w 1806746"/>
                <a:gd name="connsiteY7" fmla="*/ 304807 h 3396493"/>
                <a:gd name="connsiteX8" fmla="*/ 1800238 w 1806746"/>
                <a:gd name="connsiteY8" fmla="*/ 1663701 h 3396493"/>
                <a:gd name="connsiteX9" fmla="*/ 1805000 w 1806746"/>
                <a:gd name="connsiteY9" fmla="*/ 2600326 h 3396493"/>
                <a:gd name="connsiteX10" fmla="*/ 1806588 w 1806746"/>
                <a:gd name="connsiteY10" fmla="*/ 3089169 h 3396493"/>
                <a:gd name="connsiteX11" fmla="*/ 1506544 w 1806746"/>
                <a:gd name="connsiteY11" fmla="*/ 3389213 h 3396493"/>
                <a:gd name="connsiteX12" fmla="*/ 542938 w 1806746"/>
                <a:gd name="connsiteY12" fmla="*/ 3394870 h 3396493"/>
                <a:gd name="connsiteX13" fmla="*/ 306407 w 1806746"/>
                <a:gd name="connsiteY13" fmla="*/ 3389213 h 3396493"/>
                <a:gd name="connsiteX14" fmla="*/ 6363 w 1806746"/>
                <a:gd name="connsiteY14" fmla="*/ 3089169 h 3396493"/>
                <a:gd name="connsiteX15" fmla="*/ 13 w 1806746"/>
                <a:gd name="connsiteY15" fmla="*/ 2459039 h 3396493"/>
                <a:gd name="connsiteX16" fmla="*/ 4775 w 1806746"/>
                <a:gd name="connsiteY16" fmla="*/ 1025526 h 3396493"/>
                <a:gd name="connsiteX17" fmla="*/ 6363 w 1806746"/>
                <a:gd name="connsiteY17" fmla="*/ 304807 h 3396493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542938 w 1806746"/>
                <a:gd name="connsiteY12" fmla="*/ 3394870 h 3394870"/>
                <a:gd name="connsiteX13" fmla="*/ 306407 w 1806746"/>
                <a:gd name="connsiteY13" fmla="*/ 3389213 h 3394870"/>
                <a:gd name="connsiteX14" fmla="*/ 6363 w 1806746"/>
                <a:gd name="connsiteY14" fmla="*/ 3089169 h 3394870"/>
                <a:gd name="connsiteX15" fmla="*/ 13 w 1806746"/>
                <a:gd name="connsiteY15" fmla="*/ 2459039 h 3394870"/>
                <a:gd name="connsiteX16" fmla="*/ 4775 w 1806746"/>
                <a:gd name="connsiteY16" fmla="*/ 1025526 h 3394870"/>
                <a:gd name="connsiteX17" fmla="*/ 6363 w 1806746"/>
                <a:gd name="connsiteY17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542938 w 1806746"/>
                <a:gd name="connsiteY12" fmla="*/ 3394870 h 3394870"/>
                <a:gd name="connsiteX13" fmla="*/ 306407 w 1806746"/>
                <a:gd name="connsiteY13" fmla="*/ 3389213 h 3394870"/>
                <a:gd name="connsiteX14" fmla="*/ 6363 w 1806746"/>
                <a:gd name="connsiteY14" fmla="*/ 3089169 h 3394870"/>
                <a:gd name="connsiteX15" fmla="*/ 13 w 1806746"/>
                <a:gd name="connsiteY15" fmla="*/ 2459039 h 3394870"/>
                <a:gd name="connsiteX16" fmla="*/ 4775 w 1806746"/>
                <a:gd name="connsiteY16" fmla="*/ 1025526 h 3394870"/>
                <a:gd name="connsiteX17" fmla="*/ 6363 w 1806746"/>
                <a:gd name="connsiteY17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542938 w 1806746"/>
                <a:gd name="connsiteY12" fmla="*/ 3394870 h 3394870"/>
                <a:gd name="connsiteX13" fmla="*/ 306407 w 1806746"/>
                <a:gd name="connsiteY13" fmla="*/ 3389213 h 3394870"/>
                <a:gd name="connsiteX14" fmla="*/ 6363 w 1806746"/>
                <a:gd name="connsiteY14" fmla="*/ 3089169 h 3394870"/>
                <a:gd name="connsiteX15" fmla="*/ 13 w 1806746"/>
                <a:gd name="connsiteY15" fmla="*/ 2459039 h 3394870"/>
                <a:gd name="connsiteX16" fmla="*/ 4775 w 1806746"/>
                <a:gd name="connsiteY16" fmla="*/ 1025526 h 3394870"/>
                <a:gd name="connsiteX17" fmla="*/ 6363 w 1806746"/>
                <a:gd name="connsiteY17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542938 w 1806746"/>
                <a:gd name="connsiteY12" fmla="*/ 3394870 h 3394870"/>
                <a:gd name="connsiteX13" fmla="*/ 306407 w 1806746"/>
                <a:gd name="connsiteY13" fmla="*/ 3389213 h 3394870"/>
                <a:gd name="connsiteX14" fmla="*/ 6363 w 1806746"/>
                <a:gd name="connsiteY14" fmla="*/ 3089169 h 3394870"/>
                <a:gd name="connsiteX15" fmla="*/ 13 w 1806746"/>
                <a:gd name="connsiteY15" fmla="*/ 2459039 h 3394870"/>
                <a:gd name="connsiteX16" fmla="*/ 4775 w 1806746"/>
                <a:gd name="connsiteY16" fmla="*/ 1025526 h 3394870"/>
                <a:gd name="connsiteX17" fmla="*/ 6363 w 1806746"/>
                <a:gd name="connsiteY17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714388 w 1806746"/>
                <a:gd name="connsiteY12" fmla="*/ 3392488 h 3394870"/>
                <a:gd name="connsiteX13" fmla="*/ 542938 w 1806746"/>
                <a:gd name="connsiteY13" fmla="*/ 3394870 h 3394870"/>
                <a:gd name="connsiteX14" fmla="*/ 306407 w 1806746"/>
                <a:gd name="connsiteY14" fmla="*/ 3389213 h 3394870"/>
                <a:gd name="connsiteX15" fmla="*/ 6363 w 1806746"/>
                <a:gd name="connsiteY15" fmla="*/ 3089169 h 3394870"/>
                <a:gd name="connsiteX16" fmla="*/ 13 w 1806746"/>
                <a:gd name="connsiteY16" fmla="*/ 2459039 h 3394870"/>
                <a:gd name="connsiteX17" fmla="*/ 4775 w 1806746"/>
                <a:gd name="connsiteY17" fmla="*/ 1025526 h 3394870"/>
                <a:gd name="connsiteX18" fmla="*/ 6363 w 1806746"/>
                <a:gd name="connsiteY18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1240644 w 1806746"/>
                <a:gd name="connsiteY12" fmla="*/ 3390106 h 3394870"/>
                <a:gd name="connsiteX13" fmla="*/ 714388 w 1806746"/>
                <a:gd name="connsiteY13" fmla="*/ 3392488 h 3394870"/>
                <a:gd name="connsiteX14" fmla="*/ 542938 w 1806746"/>
                <a:gd name="connsiteY14" fmla="*/ 3394870 h 3394870"/>
                <a:gd name="connsiteX15" fmla="*/ 306407 w 1806746"/>
                <a:gd name="connsiteY15" fmla="*/ 3389213 h 3394870"/>
                <a:gd name="connsiteX16" fmla="*/ 6363 w 1806746"/>
                <a:gd name="connsiteY16" fmla="*/ 3089169 h 3394870"/>
                <a:gd name="connsiteX17" fmla="*/ 13 w 1806746"/>
                <a:gd name="connsiteY17" fmla="*/ 2459039 h 3394870"/>
                <a:gd name="connsiteX18" fmla="*/ 4775 w 1806746"/>
                <a:gd name="connsiteY18" fmla="*/ 1025526 h 3394870"/>
                <a:gd name="connsiteX19" fmla="*/ 6363 w 1806746"/>
                <a:gd name="connsiteY19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1240644 w 1806746"/>
                <a:gd name="connsiteY12" fmla="*/ 3390106 h 3394870"/>
                <a:gd name="connsiteX13" fmla="*/ 878694 w 1806746"/>
                <a:gd name="connsiteY13" fmla="*/ 3390106 h 3394870"/>
                <a:gd name="connsiteX14" fmla="*/ 714388 w 1806746"/>
                <a:gd name="connsiteY14" fmla="*/ 3392488 h 3394870"/>
                <a:gd name="connsiteX15" fmla="*/ 542938 w 1806746"/>
                <a:gd name="connsiteY15" fmla="*/ 3394870 h 3394870"/>
                <a:gd name="connsiteX16" fmla="*/ 306407 w 1806746"/>
                <a:gd name="connsiteY16" fmla="*/ 3389213 h 3394870"/>
                <a:gd name="connsiteX17" fmla="*/ 6363 w 1806746"/>
                <a:gd name="connsiteY17" fmla="*/ 3089169 h 3394870"/>
                <a:gd name="connsiteX18" fmla="*/ 13 w 1806746"/>
                <a:gd name="connsiteY18" fmla="*/ 2459039 h 3394870"/>
                <a:gd name="connsiteX19" fmla="*/ 4775 w 1806746"/>
                <a:gd name="connsiteY19" fmla="*/ 1025526 h 3394870"/>
                <a:gd name="connsiteX20" fmla="*/ 6363 w 1806746"/>
                <a:gd name="connsiteY20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101850 h 3394870"/>
                <a:gd name="connsiteX10" fmla="*/ 1805000 w 1806746"/>
                <a:gd name="connsiteY10" fmla="*/ 2600326 h 3394870"/>
                <a:gd name="connsiteX11" fmla="*/ 1806588 w 1806746"/>
                <a:gd name="connsiteY11" fmla="*/ 3089169 h 3394870"/>
                <a:gd name="connsiteX12" fmla="*/ 1506544 w 1806746"/>
                <a:gd name="connsiteY12" fmla="*/ 3389213 h 3394870"/>
                <a:gd name="connsiteX13" fmla="*/ 1240644 w 1806746"/>
                <a:gd name="connsiteY13" fmla="*/ 3390106 h 3394870"/>
                <a:gd name="connsiteX14" fmla="*/ 878694 w 1806746"/>
                <a:gd name="connsiteY14" fmla="*/ 3390106 h 3394870"/>
                <a:gd name="connsiteX15" fmla="*/ 714388 w 1806746"/>
                <a:gd name="connsiteY15" fmla="*/ 3392488 h 3394870"/>
                <a:gd name="connsiteX16" fmla="*/ 542938 w 1806746"/>
                <a:gd name="connsiteY16" fmla="*/ 3394870 h 3394870"/>
                <a:gd name="connsiteX17" fmla="*/ 306407 w 1806746"/>
                <a:gd name="connsiteY17" fmla="*/ 3389213 h 3394870"/>
                <a:gd name="connsiteX18" fmla="*/ 6363 w 1806746"/>
                <a:gd name="connsiteY18" fmla="*/ 3089169 h 3394870"/>
                <a:gd name="connsiteX19" fmla="*/ 13 w 1806746"/>
                <a:gd name="connsiteY19" fmla="*/ 2459039 h 3394870"/>
                <a:gd name="connsiteX20" fmla="*/ 4775 w 1806746"/>
                <a:gd name="connsiteY20" fmla="*/ 1025526 h 3394870"/>
                <a:gd name="connsiteX21" fmla="*/ 6363 w 1806746"/>
                <a:gd name="connsiteY21" fmla="*/ 304807 h 3394870"/>
                <a:gd name="connsiteX0" fmla="*/ 6363 w 1827019"/>
                <a:gd name="connsiteY0" fmla="*/ 304807 h 3394870"/>
                <a:gd name="connsiteX1" fmla="*/ 306407 w 1827019"/>
                <a:gd name="connsiteY1" fmla="*/ 4763 h 3394870"/>
                <a:gd name="connsiteX2" fmla="*/ 598500 w 1827019"/>
                <a:gd name="connsiteY2" fmla="*/ 3175 h 3394870"/>
                <a:gd name="connsiteX3" fmla="*/ 839800 w 1827019"/>
                <a:gd name="connsiteY3" fmla="*/ 3175 h 3394870"/>
                <a:gd name="connsiteX4" fmla="*/ 1077925 w 1827019"/>
                <a:gd name="connsiteY4" fmla="*/ 0 h 3394870"/>
                <a:gd name="connsiteX5" fmla="*/ 1322400 w 1827019"/>
                <a:gd name="connsiteY5" fmla="*/ 3176 h 3394870"/>
                <a:gd name="connsiteX6" fmla="*/ 1506544 w 1827019"/>
                <a:gd name="connsiteY6" fmla="*/ 4763 h 3394870"/>
                <a:gd name="connsiteX7" fmla="*/ 1806588 w 1827019"/>
                <a:gd name="connsiteY7" fmla="*/ 304807 h 3394870"/>
                <a:gd name="connsiteX8" fmla="*/ 1800238 w 1827019"/>
                <a:gd name="connsiteY8" fmla="*/ 1073150 h 3394870"/>
                <a:gd name="connsiteX9" fmla="*/ 1800238 w 1827019"/>
                <a:gd name="connsiteY9" fmla="*/ 1663701 h 3394870"/>
                <a:gd name="connsiteX10" fmla="*/ 1805000 w 1827019"/>
                <a:gd name="connsiteY10" fmla="*/ 2101850 h 3394870"/>
                <a:gd name="connsiteX11" fmla="*/ 1805000 w 1827019"/>
                <a:gd name="connsiteY11" fmla="*/ 2600326 h 3394870"/>
                <a:gd name="connsiteX12" fmla="*/ 1806588 w 1827019"/>
                <a:gd name="connsiteY12" fmla="*/ 3089169 h 3394870"/>
                <a:gd name="connsiteX13" fmla="*/ 1506544 w 1827019"/>
                <a:gd name="connsiteY13" fmla="*/ 3389213 h 3394870"/>
                <a:gd name="connsiteX14" fmla="*/ 1240644 w 1827019"/>
                <a:gd name="connsiteY14" fmla="*/ 3390106 h 3394870"/>
                <a:gd name="connsiteX15" fmla="*/ 878694 w 1827019"/>
                <a:gd name="connsiteY15" fmla="*/ 3390106 h 3394870"/>
                <a:gd name="connsiteX16" fmla="*/ 714388 w 1827019"/>
                <a:gd name="connsiteY16" fmla="*/ 3392488 h 3394870"/>
                <a:gd name="connsiteX17" fmla="*/ 542938 w 1827019"/>
                <a:gd name="connsiteY17" fmla="*/ 3394870 h 3394870"/>
                <a:gd name="connsiteX18" fmla="*/ 306407 w 1827019"/>
                <a:gd name="connsiteY18" fmla="*/ 3389213 h 3394870"/>
                <a:gd name="connsiteX19" fmla="*/ 6363 w 1827019"/>
                <a:gd name="connsiteY19" fmla="*/ 3089169 h 3394870"/>
                <a:gd name="connsiteX20" fmla="*/ 13 w 1827019"/>
                <a:gd name="connsiteY20" fmla="*/ 2459039 h 3394870"/>
                <a:gd name="connsiteX21" fmla="*/ 4775 w 1827019"/>
                <a:gd name="connsiteY21" fmla="*/ 1025526 h 3394870"/>
                <a:gd name="connsiteX22" fmla="*/ 6363 w 1827019"/>
                <a:gd name="connsiteY22" fmla="*/ 304807 h 3394870"/>
                <a:gd name="connsiteX0" fmla="*/ 6363 w 1806588"/>
                <a:gd name="connsiteY0" fmla="*/ 304807 h 3394870"/>
                <a:gd name="connsiteX1" fmla="*/ 306407 w 1806588"/>
                <a:gd name="connsiteY1" fmla="*/ 4763 h 3394870"/>
                <a:gd name="connsiteX2" fmla="*/ 598500 w 1806588"/>
                <a:gd name="connsiteY2" fmla="*/ 3175 h 3394870"/>
                <a:gd name="connsiteX3" fmla="*/ 839800 w 1806588"/>
                <a:gd name="connsiteY3" fmla="*/ 3175 h 3394870"/>
                <a:gd name="connsiteX4" fmla="*/ 1077925 w 1806588"/>
                <a:gd name="connsiteY4" fmla="*/ 0 h 3394870"/>
                <a:gd name="connsiteX5" fmla="*/ 1322400 w 1806588"/>
                <a:gd name="connsiteY5" fmla="*/ 3176 h 3394870"/>
                <a:gd name="connsiteX6" fmla="*/ 1506544 w 1806588"/>
                <a:gd name="connsiteY6" fmla="*/ 4763 h 3394870"/>
                <a:gd name="connsiteX7" fmla="*/ 1806588 w 1806588"/>
                <a:gd name="connsiteY7" fmla="*/ 304807 h 3394870"/>
                <a:gd name="connsiteX8" fmla="*/ 1800238 w 1806588"/>
                <a:gd name="connsiteY8" fmla="*/ 1073150 h 3394870"/>
                <a:gd name="connsiteX9" fmla="*/ 1800238 w 1806588"/>
                <a:gd name="connsiteY9" fmla="*/ 1663701 h 3394870"/>
                <a:gd name="connsiteX10" fmla="*/ 1805000 w 1806588"/>
                <a:gd name="connsiteY10" fmla="*/ 2101850 h 3394870"/>
                <a:gd name="connsiteX11" fmla="*/ 1805000 w 1806588"/>
                <a:gd name="connsiteY11" fmla="*/ 2600326 h 3394870"/>
                <a:gd name="connsiteX12" fmla="*/ 1806588 w 1806588"/>
                <a:gd name="connsiteY12" fmla="*/ 3089169 h 3394870"/>
                <a:gd name="connsiteX13" fmla="*/ 1506544 w 1806588"/>
                <a:gd name="connsiteY13" fmla="*/ 3389213 h 3394870"/>
                <a:gd name="connsiteX14" fmla="*/ 1240644 w 1806588"/>
                <a:gd name="connsiteY14" fmla="*/ 3390106 h 3394870"/>
                <a:gd name="connsiteX15" fmla="*/ 878694 w 1806588"/>
                <a:gd name="connsiteY15" fmla="*/ 3390106 h 3394870"/>
                <a:gd name="connsiteX16" fmla="*/ 714388 w 1806588"/>
                <a:gd name="connsiteY16" fmla="*/ 3392488 h 3394870"/>
                <a:gd name="connsiteX17" fmla="*/ 542938 w 1806588"/>
                <a:gd name="connsiteY17" fmla="*/ 3394870 h 3394870"/>
                <a:gd name="connsiteX18" fmla="*/ 306407 w 1806588"/>
                <a:gd name="connsiteY18" fmla="*/ 3389213 h 3394870"/>
                <a:gd name="connsiteX19" fmla="*/ 6363 w 1806588"/>
                <a:gd name="connsiteY19" fmla="*/ 3089169 h 3394870"/>
                <a:gd name="connsiteX20" fmla="*/ 13 w 1806588"/>
                <a:gd name="connsiteY20" fmla="*/ 2459039 h 3394870"/>
                <a:gd name="connsiteX21" fmla="*/ 4775 w 1806588"/>
                <a:gd name="connsiteY21" fmla="*/ 1025526 h 3394870"/>
                <a:gd name="connsiteX22" fmla="*/ 6363 w 1806588"/>
                <a:gd name="connsiteY22" fmla="*/ 304807 h 3394870"/>
                <a:gd name="connsiteX0" fmla="*/ 6362 w 1806587"/>
                <a:gd name="connsiteY0" fmla="*/ 304807 h 3394870"/>
                <a:gd name="connsiteX1" fmla="*/ 306406 w 1806587"/>
                <a:gd name="connsiteY1" fmla="*/ 4763 h 3394870"/>
                <a:gd name="connsiteX2" fmla="*/ 598499 w 1806587"/>
                <a:gd name="connsiteY2" fmla="*/ 3175 h 3394870"/>
                <a:gd name="connsiteX3" fmla="*/ 839799 w 1806587"/>
                <a:gd name="connsiteY3" fmla="*/ 3175 h 3394870"/>
                <a:gd name="connsiteX4" fmla="*/ 1077924 w 1806587"/>
                <a:gd name="connsiteY4" fmla="*/ 0 h 3394870"/>
                <a:gd name="connsiteX5" fmla="*/ 1322399 w 1806587"/>
                <a:gd name="connsiteY5" fmla="*/ 3176 h 3394870"/>
                <a:gd name="connsiteX6" fmla="*/ 1506543 w 1806587"/>
                <a:gd name="connsiteY6" fmla="*/ 4763 h 3394870"/>
                <a:gd name="connsiteX7" fmla="*/ 1806587 w 1806587"/>
                <a:gd name="connsiteY7" fmla="*/ 304807 h 3394870"/>
                <a:gd name="connsiteX8" fmla="*/ 1800237 w 1806587"/>
                <a:gd name="connsiteY8" fmla="*/ 1073150 h 3394870"/>
                <a:gd name="connsiteX9" fmla="*/ 1800237 w 1806587"/>
                <a:gd name="connsiteY9" fmla="*/ 1663701 h 3394870"/>
                <a:gd name="connsiteX10" fmla="*/ 1804999 w 1806587"/>
                <a:gd name="connsiteY10" fmla="*/ 2101850 h 3394870"/>
                <a:gd name="connsiteX11" fmla="*/ 1804999 w 1806587"/>
                <a:gd name="connsiteY11" fmla="*/ 2600326 h 3394870"/>
                <a:gd name="connsiteX12" fmla="*/ 1806587 w 1806587"/>
                <a:gd name="connsiteY12" fmla="*/ 3089169 h 3394870"/>
                <a:gd name="connsiteX13" fmla="*/ 1506543 w 1806587"/>
                <a:gd name="connsiteY13" fmla="*/ 3389213 h 3394870"/>
                <a:gd name="connsiteX14" fmla="*/ 1240643 w 1806587"/>
                <a:gd name="connsiteY14" fmla="*/ 3390106 h 3394870"/>
                <a:gd name="connsiteX15" fmla="*/ 878693 w 1806587"/>
                <a:gd name="connsiteY15" fmla="*/ 3390106 h 3394870"/>
                <a:gd name="connsiteX16" fmla="*/ 714387 w 1806587"/>
                <a:gd name="connsiteY16" fmla="*/ 3392488 h 3394870"/>
                <a:gd name="connsiteX17" fmla="*/ 542937 w 1806587"/>
                <a:gd name="connsiteY17" fmla="*/ 3394870 h 3394870"/>
                <a:gd name="connsiteX18" fmla="*/ 306406 w 1806587"/>
                <a:gd name="connsiteY18" fmla="*/ 3389213 h 3394870"/>
                <a:gd name="connsiteX19" fmla="*/ 6362 w 1806587"/>
                <a:gd name="connsiteY19" fmla="*/ 3089169 h 3394870"/>
                <a:gd name="connsiteX20" fmla="*/ 12 w 1806587"/>
                <a:gd name="connsiteY20" fmla="*/ 2459039 h 3394870"/>
                <a:gd name="connsiteX21" fmla="*/ 4774 w 1806587"/>
                <a:gd name="connsiteY21" fmla="*/ 1720850 h 3394870"/>
                <a:gd name="connsiteX22" fmla="*/ 4774 w 1806587"/>
                <a:gd name="connsiteY22" fmla="*/ 1025526 h 3394870"/>
                <a:gd name="connsiteX23" fmla="*/ 6362 w 1806587"/>
                <a:gd name="connsiteY23" fmla="*/ 304807 h 3394870"/>
                <a:gd name="connsiteX0" fmla="*/ 24401 w 1824626"/>
                <a:gd name="connsiteY0" fmla="*/ 304807 h 3394870"/>
                <a:gd name="connsiteX1" fmla="*/ 324445 w 1824626"/>
                <a:gd name="connsiteY1" fmla="*/ 4763 h 3394870"/>
                <a:gd name="connsiteX2" fmla="*/ 616538 w 1824626"/>
                <a:gd name="connsiteY2" fmla="*/ 3175 h 3394870"/>
                <a:gd name="connsiteX3" fmla="*/ 857838 w 1824626"/>
                <a:gd name="connsiteY3" fmla="*/ 3175 h 3394870"/>
                <a:gd name="connsiteX4" fmla="*/ 1095963 w 1824626"/>
                <a:gd name="connsiteY4" fmla="*/ 0 h 3394870"/>
                <a:gd name="connsiteX5" fmla="*/ 1340438 w 1824626"/>
                <a:gd name="connsiteY5" fmla="*/ 3176 h 3394870"/>
                <a:gd name="connsiteX6" fmla="*/ 1524582 w 1824626"/>
                <a:gd name="connsiteY6" fmla="*/ 4763 h 3394870"/>
                <a:gd name="connsiteX7" fmla="*/ 1824626 w 1824626"/>
                <a:gd name="connsiteY7" fmla="*/ 304807 h 3394870"/>
                <a:gd name="connsiteX8" fmla="*/ 1818276 w 1824626"/>
                <a:gd name="connsiteY8" fmla="*/ 1073150 h 3394870"/>
                <a:gd name="connsiteX9" fmla="*/ 1818276 w 1824626"/>
                <a:gd name="connsiteY9" fmla="*/ 1663701 h 3394870"/>
                <a:gd name="connsiteX10" fmla="*/ 1823038 w 1824626"/>
                <a:gd name="connsiteY10" fmla="*/ 2101850 h 3394870"/>
                <a:gd name="connsiteX11" fmla="*/ 1823038 w 1824626"/>
                <a:gd name="connsiteY11" fmla="*/ 2600326 h 3394870"/>
                <a:gd name="connsiteX12" fmla="*/ 1824626 w 1824626"/>
                <a:gd name="connsiteY12" fmla="*/ 3089169 h 3394870"/>
                <a:gd name="connsiteX13" fmla="*/ 1524582 w 1824626"/>
                <a:gd name="connsiteY13" fmla="*/ 3389213 h 3394870"/>
                <a:gd name="connsiteX14" fmla="*/ 1258682 w 1824626"/>
                <a:gd name="connsiteY14" fmla="*/ 3390106 h 3394870"/>
                <a:gd name="connsiteX15" fmla="*/ 896732 w 1824626"/>
                <a:gd name="connsiteY15" fmla="*/ 3390106 h 3394870"/>
                <a:gd name="connsiteX16" fmla="*/ 732426 w 1824626"/>
                <a:gd name="connsiteY16" fmla="*/ 3392488 h 3394870"/>
                <a:gd name="connsiteX17" fmla="*/ 560976 w 1824626"/>
                <a:gd name="connsiteY17" fmla="*/ 3394870 h 3394870"/>
                <a:gd name="connsiteX18" fmla="*/ 324445 w 1824626"/>
                <a:gd name="connsiteY18" fmla="*/ 3389213 h 3394870"/>
                <a:gd name="connsiteX19" fmla="*/ 24401 w 1824626"/>
                <a:gd name="connsiteY19" fmla="*/ 3089169 h 3394870"/>
                <a:gd name="connsiteX20" fmla="*/ 18051 w 1824626"/>
                <a:gd name="connsiteY20" fmla="*/ 2459039 h 3394870"/>
                <a:gd name="connsiteX21" fmla="*/ 22813 w 1824626"/>
                <a:gd name="connsiteY21" fmla="*/ 1720850 h 3394870"/>
                <a:gd name="connsiteX22" fmla="*/ 22813 w 1824626"/>
                <a:gd name="connsiteY22" fmla="*/ 1025526 h 3394870"/>
                <a:gd name="connsiteX23" fmla="*/ 18051 w 1824626"/>
                <a:gd name="connsiteY23" fmla="*/ 701675 h 3394870"/>
                <a:gd name="connsiteX24" fmla="*/ 24401 w 1824626"/>
                <a:gd name="connsiteY24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63 w 1806638"/>
                <a:gd name="connsiteY20" fmla="*/ 2459039 h 3394870"/>
                <a:gd name="connsiteX21" fmla="*/ 4825 w 1806638"/>
                <a:gd name="connsiteY21" fmla="*/ 1720850 h 3394870"/>
                <a:gd name="connsiteX22" fmla="*/ 4825 w 1806638"/>
                <a:gd name="connsiteY22" fmla="*/ 1025526 h 3394870"/>
                <a:gd name="connsiteX23" fmla="*/ 63 w 1806638"/>
                <a:gd name="connsiteY23" fmla="*/ 701675 h 3394870"/>
                <a:gd name="connsiteX24" fmla="*/ 6413 w 1806638"/>
                <a:gd name="connsiteY24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63 w 1806638"/>
                <a:gd name="connsiteY20" fmla="*/ 2459039 h 3394870"/>
                <a:gd name="connsiteX21" fmla="*/ 4825 w 1806638"/>
                <a:gd name="connsiteY21" fmla="*/ 2087563 h 3394870"/>
                <a:gd name="connsiteX22" fmla="*/ 4825 w 1806638"/>
                <a:gd name="connsiteY22" fmla="*/ 1720850 h 3394870"/>
                <a:gd name="connsiteX23" fmla="*/ 4825 w 1806638"/>
                <a:gd name="connsiteY23" fmla="*/ 1025526 h 3394870"/>
                <a:gd name="connsiteX24" fmla="*/ 63 w 1806638"/>
                <a:gd name="connsiteY24" fmla="*/ 701675 h 3394870"/>
                <a:gd name="connsiteX25" fmla="*/ 6413 w 1806638"/>
                <a:gd name="connsiteY25" fmla="*/ 304807 h 3394870"/>
                <a:gd name="connsiteX0" fmla="*/ 22521 w 1822746"/>
                <a:gd name="connsiteY0" fmla="*/ 304807 h 3394870"/>
                <a:gd name="connsiteX1" fmla="*/ 322565 w 1822746"/>
                <a:gd name="connsiteY1" fmla="*/ 4763 h 3394870"/>
                <a:gd name="connsiteX2" fmla="*/ 614658 w 1822746"/>
                <a:gd name="connsiteY2" fmla="*/ 3175 h 3394870"/>
                <a:gd name="connsiteX3" fmla="*/ 855958 w 1822746"/>
                <a:gd name="connsiteY3" fmla="*/ 3175 h 3394870"/>
                <a:gd name="connsiteX4" fmla="*/ 1094083 w 1822746"/>
                <a:gd name="connsiteY4" fmla="*/ 0 h 3394870"/>
                <a:gd name="connsiteX5" fmla="*/ 1338558 w 1822746"/>
                <a:gd name="connsiteY5" fmla="*/ 3176 h 3394870"/>
                <a:gd name="connsiteX6" fmla="*/ 1522702 w 1822746"/>
                <a:gd name="connsiteY6" fmla="*/ 4763 h 3394870"/>
                <a:gd name="connsiteX7" fmla="*/ 1822746 w 1822746"/>
                <a:gd name="connsiteY7" fmla="*/ 304807 h 3394870"/>
                <a:gd name="connsiteX8" fmla="*/ 1816396 w 1822746"/>
                <a:gd name="connsiteY8" fmla="*/ 1073150 h 3394870"/>
                <a:gd name="connsiteX9" fmla="*/ 1816396 w 1822746"/>
                <a:gd name="connsiteY9" fmla="*/ 1663701 h 3394870"/>
                <a:gd name="connsiteX10" fmla="*/ 1821158 w 1822746"/>
                <a:gd name="connsiteY10" fmla="*/ 2101850 h 3394870"/>
                <a:gd name="connsiteX11" fmla="*/ 1821158 w 1822746"/>
                <a:gd name="connsiteY11" fmla="*/ 2600326 h 3394870"/>
                <a:gd name="connsiteX12" fmla="*/ 1822746 w 1822746"/>
                <a:gd name="connsiteY12" fmla="*/ 3089169 h 3394870"/>
                <a:gd name="connsiteX13" fmla="*/ 1522702 w 1822746"/>
                <a:gd name="connsiteY13" fmla="*/ 3389213 h 3394870"/>
                <a:gd name="connsiteX14" fmla="*/ 1256802 w 1822746"/>
                <a:gd name="connsiteY14" fmla="*/ 3390106 h 3394870"/>
                <a:gd name="connsiteX15" fmla="*/ 894852 w 1822746"/>
                <a:gd name="connsiteY15" fmla="*/ 3390106 h 3394870"/>
                <a:gd name="connsiteX16" fmla="*/ 730546 w 1822746"/>
                <a:gd name="connsiteY16" fmla="*/ 3392488 h 3394870"/>
                <a:gd name="connsiteX17" fmla="*/ 559096 w 1822746"/>
                <a:gd name="connsiteY17" fmla="*/ 3394870 h 3394870"/>
                <a:gd name="connsiteX18" fmla="*/ 322565 w 1822746"/>
                <a:gd name="connsiteY18" fmla="*/ 3389213 h 3394870"/>
                <a:gd name="connsiteX19" fmla="*/ 22521 w 1822746"/>
                <a:gd name="connsiteY19" fmla="*/ 3089169 h 3394870"/>
                <a:gd name="connsiteX20" fmla="*/ 20933 w 1822746"/>
                <a:gd name="connsiteY20" fmla="*/ 2782888 h 3394870"/>
                <a:gd name="connsiteX21" fmla="*/ 16171 w 1822746"/>
                <a:gd name="connsiteY21" fmla="*/ 2459039 h 3394870"/>
                <a:gd name="connsiteX22" fmla="*/ 20933 w 1822746"/>
                <a:gd name="connsiteY22" fmla="*/ 2087563 h 3394870"/>
                <a:gd name="connsiteX23" fmla="*/ 20933 w 1822746"/>
                <a:gd name="connsiteY23" fmla="*/ 1720850 h 3394870"/>
                <a:gd name="connsiteX24" fmla="*/ 20933 w 1822746"/>
                <a:gd name="connsiteY24" fmla="*/ 1025526 h 3394870"/>
                <a:gd name="connsiteX25" fmla="*/ 16171 w 1822746"/>
                <a:gd name="connsiteY25" fmla="*/ 701675 h 3394870"/>
                <a:gd name="connsiteX26" fmla="*/ 22521 w 1822746"/>
                <a:gd name="connsiteY26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4825 w 1806638"/>
                <a:gd name="connsiteY20" fmla="*/ 2782888 h 3394870"/>
                <a:gd name="connsiteX21" fmla="*/ 63 w 1806638"/>
                <a:gd name="connsiteY21" fmla="*/ 2459039 h 3394870"/>
                <a:gd name="connsiteX22" fmla="*/ 4825 w 1806638"/>
                <a:gd name="connsiteY22" fmla="*/ 2087563 h 3394870"/>
                <a:gd name="connsiteX23" fmla="*/ 4825 w 1806638"/>
                <a:gd name="connsiteY23" fmla="*/ 1720850 h 3394870"/>
                <a:gd name="connsiteX24" fmla="*/ 4825 w 1806638"/>
                <a:gd name="connsiteY24" fmla="*/ 1025526 h 3394870"/>
                <a:gd name="connsiteX25" fmla="*/ 63 w 1806638"/>
                <a:gd name="connsiteY25" fmla="*/ 701675 h 3394870"/>
                <a:gd name="connsiteX26" fmla="*/ 6413 w 1806638"/>
                <a:gd name="connsiteY26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4825 w 1806638"/>
                <a:gd name="connsiteY20" fmla="*/ 2782888 h 3394870"/>
                <a:gd name="connsiteX21" fmla="*/ 7207 w 1806638"/>
                <a:gd name="connsiteY21" fmla="*/ 2459039 h 3394870"/>
                <a:gd name="connsiteX22" fmla="*/ 4825 w 1806638"/>
                <a:gd name="connsiteY22" fmla="*/ 2087563 h 3394870"/>
                <a:gd name="connsiteX23" fmla="*/ 4825 w 1806638"/>
                <a:gd name="connsiteY23" fmla="*/ 1720850 h 3394870"/>
                <a:gd name="connsiteX24" fmla="*/ 4825 w 1806638"/>
                <a:gd name="connsiteY24" fmla="*/ 1025526 h 3394870"/>
                <a:gd name="connsiteX25" fmla="*/ 63 w 1806638"/>
                <a:gd name="connsiteY25" fmla="*/ 701675 h 3394870"/>
                <a:gd name="connsiteX26" fmla="*/ 6413 w 1806638"/>
                <a:gd name="connsiteY26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4825 w 1806638"/>
                <a:gd name="connsiteY20" fmla="*/ 2782888 h 3394870"/>
                <a:gd name="connsiteX21" fmla="*/ 7207 w 1806638"/>
                <a:gd name="connsiteY21" fmla="*/ 2459039 h 3394870"/>
                <a:gd name="connsiteX22" fmla="*/ 147700 w 1806638"/>
                <a:gd name="connsiteY22" fmla="*/ 2087564 h 3394870"/>
                <a:gd name="connsiteX23" fmla="*/ 4825 w 1806638"/>
                <a:gd name="connsiteY23" fmla="*/ 1720850 h 3394870"/>
                <a:gd name="connsiteX24" fmla="*/ 4825 w 1806638"/>
                <a:gd name="connsiteY24" fmla="*/ 1025526 h 3394870"/>
                <a:gd name="connsiteX25" fmla="*/ 63 w 1806638"/>
                <a:gd name="connsiteY25" fmla="*/ 701675 h 3394870"/>
                <a:gd name="connsiteX26" fmla="*/ 6413 w 1806638"/>
                <a:gd name="connsiteY26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4825 w 1806638"/>
                <a:gd name="connsiteY20" fmla="*/ 2782888 h 3394870"/>
                <a:gd name="connsiteX21" fmla="*/ 7207 w 1806638"/>
                <a:gd name="connsiteY21" fmla="*/ 2459039 h 3394870"/>
                <a:gd name="connsiteX22" fmla="*/ 2444 w 1806638"/>
                <a:gd name="connsiteY22" fmla="*/ 2071617 h 3394870"/>
                <a:gd name="connsiteX23" fmla="*/ 4825 w 1806638"/>
                <a:gd name="connsiteY23" fmla="*/ 1720850 h 3394870"/>
                <a:gd name="connsiteX24" fmla="*/ 4825 w 1806638"/>
                <a:gd name="connsiteY24" fmla="*/ 1025526 h 3394870"/>
                <a:gd name="connsiteX25" fmla="*/ 63 w 1806638"/>
                <a:gd name="connsiteY25" fmla="*/ 701675 h 3394870"/>
                <a:gd name="connsiteX26" fmla="*/ 6413 w 1806638"/>
                <a:gd name="connsiteY26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5072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4825 w 1806638"/>
                <a:gd name="connsiteY20" fmla="*/ 2782888 h 3394870"/>
                <a:gd name="connsiteX21" fmla="*/ 7207 w 1806638"/>
                <a:gd name="connsiteY21" fmla="*/ 2459039 h 3394870"/>
                <a:gd name="connsiteX22" fmla="*/ 2444 w 1806638"/>
                <a:gd name="connsiteY22" fmla="*/ 2071617 h 3394870"/>
                <a:gd name="connsiteX23" fmla="*/ 4825 w 1806638"/>
                <a:gd name="connsiteY23" fmla="*/ 1720850 h 3394870"/>
                <a:gd name="connsiteX24" fmla="*/ 4825 w 1806638"/>
                <a:gd name="connsiteY24" fmla="*/ 1025526 h 3394870"/>
                <a:gd name="connsiteX25" fmla="*/ 63 w 1806638"/>
                <a:gd name="connsiteY25" fmla="*/ 701675 h 3394870"/>
                <a:gd name="connsiteX26" fmla="*/ 6413 w 1806638"/>
                <a:gd name="connsiteY26" fmla="*/ 304807 h 3394870"/>
                <a:gd name="connsiteX0" fmla="*/ 6413 w 1806638"/>
                <a:gd name="connsiteY0" fmla="*/ 341503 h 3431566"/>
                <a:gd name="connsiteX1" fmla="*/ 306457 w 1806638"/>
                <a:gd name="connsiteY1" fmla="*/ 41459 h 3431566"/>
                <a:gd name="connsiteX2" fmla="*/ 577119 w 1806638"/>
                <a:gd name="connsiteY2" fmla="*/ 0 h 3431566"/>
                <a:gd name="connsiteX3" fmla="*/ 839850 w 1806638"/>
                <a:gd name="connsiteY3" fmla="*/ 71768 h 3431566"/>
                <a:gd name="connsiteX4" fmla="*/ 1077975 w 1806638"/>
                <a:gd name="connsiteY4" fmla="*/ 36696 h 3431566"/>
                <a:gd name="connsiteX5" fmla="*/ 1322450 w 1806638"/>
                <a:gd name="connsiteY5" fmla="*/ 39872 h 3431566"/>
                <a:gd name="connsiteX6" fmla="*/ 1506594 w 1806638"/>
                <a:gd name="connsiteY6" fmla="*/ 41459 h 3431566"/>
                <a:gd name="connsiteX7" fmla="*/ 1806638 w 1806638"/>
                <a:gd name="connsiteY7" fmla="*/ 341503 h 3431566"/>
                <a:gd name="connsiteX8" fmla="*/ 1800288 w 1806638"/>
                <a:gd name="connsiteY8" fmla="*/ 1109846 h 3431566"/>
                <a:gd name="connsiteX9" fmla="*/ 1800288 w 1806638"/>
                <a:gd name="connsiteY9" fmla="*/ 1700397 h 3431566"/>
                <a:gd name="connsiteX10" fmla="*/ 1805050 w 1806638"/>
                <a:gd name="connsiteY10" fmla="*/ 2138546 h 3431566"/>
                <a:gd name="connsiteX11" fmla="*/ 1805050 w 1806638"/>
                <a:gd name="connsiteY11" fmla="*/ 2637022 h 3431566"/>
                <a:gd name="connsiteX12" fmla="*/ 1806638 w 1806638"/>
                <a:gd name="connsiteY12" fmla="*/ 3125865 h 3431566"/>
                <a:gd name="connsiteX13" fmla="*/ 1506594 w 1806638"/>
                <a:gd name="connsiteY13" fmla="*/ 3425909 h 3431566"/>
                <a:gd name="connsiteX14" fmla="*/ 1240694 w 1806638"/>
                <a:gd name="connsiteY14" fmla="*/ 3426802 h 3431566"/>
                <a:gd name="connsiteX15" fmla="*/ 878744 w 1806638"/>
                <a:gd name="connsiteY15" fmla="*/ 3426802 h 3431566"/>
                <a:gd name="connsiteX16" fmla="*/ 714438 w 1806638"/>
                <a:gd name="connsiteY16" fmla="*/ 3429184 h 3431566"/>
                <a:gd name="connsiteX17" fmla="*/ 542988 w 1806638"/>
                <a:gd name="connsiteY17" fmla="*/ 3431566 h 3431566"/>
                <a:gd name="connsiteX18" fmla="*/ 306457 w 1806638"/>
                <a:gd name="connsiteY18" fmla="*/ 3425909 h 3431566"/>
                <a:gd name="connsiteX19" fmla="*/ 6413 w 1806638"/>
                <a:gd name="connsiteY19" fmla="*/ 3125865 h 3431566"/>
                <a:gd name="connsiteX20" fmla="*/ 4825 w 1806638"/>
                <a:gd name="connsiteY20" fmla="*/ 2819584 h 3431566"/>
                <a:gd name="connsiteX21" fmla="*/ 7207 w 1806638"/>
                <a:gd name="connsiteY21" fmla="*/ 2495735 h 3431566"/>
                <a:gd name="connsiteX22" fmla="*/ 2444 w 1806638"/>
                <a:gd name="connsiteY22" fmla="*/ 2108313 h 3431566"/>
                <a:gd name="connsiteX23" fmla="*/ 4825 w 1806638"/>
                <a:gd name="connsiteY23" fmla="*/ 1757546 h 3431566"/>
                <a:gd name="connsiteX24" fmla="*/ 4825 w 1806638"/>
                <a:gd name="connsiteY24" fmla="*/ 1062222 h 3431566"/>
                <a:gd name="connsiteX25" fmla="*/ 63 w 1806638"/>
                <a:gd name="connsiteY25" fmla="*/ 738371 h 3431566"/>
                <a:gd name="connsiteX26" fmla="*/ 6413 w 1806638"/>
                <a:gd name="connsiteY26" fmla="*/ 341503 h 3431566"/>
                <a:gd name="connsiteX0" fmla="*/ 6413 w 1806638"/>
                <a:gd name="connsiteY0" fmla="*/ 341503 h 3431566"/>
                <a:gd name="connsiteX1" fmla="*/ 306457 w 1806638"/>
                <a:gd name="connsiteY1" fmla="*/ 9561 h 3431566"/>
                <a:gd name="connsiteX2" fmla="*/ 577119 w 1806638"/>
                <a:gd name="connsiteY2" fmla="*/ 0 h 3431566"/>
                <a:gd name="connsiteX3" fmla="*/ 839850 w 1806638"/>
                <a:gd name="connsiteY3" fmla="*/ 71768 h 3431566"/>
                <a:gd name="connsiteX4" fmla="*/ 1077975 w 1806638"/>
                <a:gd name="connsiteY4" fmla="*/ 36696 h 3431566"/>
                <a:gd name="connsiteX5" fmla="*/ 1322450 w 1806638"/>
                <a:gd name="connsiteY5" fmla="*/ 39872 h 3431566"/>
                <a:gd name="connsiteX6" fmla="*/ 1506594 w 1806638"/>
                <a:gd name="connsiteY6" fmla="*/ 41459 h 3431566"/>
                <a:gd name="connsiteX7" fmla="*/ 1806638 w 1806638"/>
                <a:gd name="connsiteY7" fmla="*/ 341503 h 3431566"/>
                <a:gd name="connsiteX8" fmla="*/ 1800288 w 1806638"/>
                <a:gd name="connsiteY8" fmla="*/ 1109846 h 3431566"/>
                <a:gd name="connsiteX9" fmla="*/ 1800288 w 1806638"/>
                <a:gd name="connsiteY9" fmla="*/ 1700397 h 3431566"/>
                <a:gd name="connsiteX10" fmla="*/ 1805050 w 1806638"/>
                <a:gd name="connsiteY10" fmla="*/ 2138546 h 3431566"/>
                <a:gd name="connsiteX11" fmla="*/ 1805050 w 1806638"/>
                <a:gd name="connsiteY11" fmla="*/ 2637022 h 3431566"/>
                <a:gd name="connsiteX12" fmla="*/ 1806638 w 1806638"/>
                <a:gd name="connsiteY12" fmla="*/ 3125865 h 3431566"/>
                <a:gd name="connsiteX13" fmla="*/ 1506594 w 1806638"/>
                <a:gd name="connsiteY13" fmla="*/ 3425909 h 3431566"/>
                <a:gd name="connsiteX14" fmla="*/ 1240694 w 1806638"/>
                <a:gd name="connsiteY14" fmla="*/ 3426802 h 3431566"/>
                <a:gd name="connsiteX15" fmla="*/ 878744 w 1806638"/>
                <a:gd name="connsiteY15" fmla="*/ 3426802 h 3431566"/>
                <a:gd name="connsiteX16" fmla="*/ 714438 w 1806638"/>
                <a:gd name="connsiteY16" fmla="*/ 3429184 h 3431566"/>
                <a:gd name="connsiteX17" fmla="*/ 542988 w 1806638"/>
                <a:gd name="connsiteY17" fmla="*/ 3431566 h 3431566"/>
                <a:gd name="connsiteX18" fmla="*/ 306457 w 1806638"/>
                <a:gd name="connsiteY18" fmla="*/ 3425909 h 3431566"/>
                <a:gd name="connsiteX19" fmla="*/ 6413 w 1806638"/>
                <a:gd name="connsiteY19" fmla="*/ 3125865 h 3431566"/>
                <a:gd name="connsiteX20" fmla="*/ 4825 w 1806638"/>
                <a:gd name="connsiteY20" fmla="*/ 2819584 h 3431566"/>
                <a:gd name="connsiteX21" fmla="*/ 7207 w 1806638"/>
                <a:gd name="connsiteY21" fmla="*/ 2495735 h 3431566"/>
                <a:gd name="connsiteX22" fmla="*/ 2444 w 1806638"/>
                <a:gd name="connsiteY22" fmla="*/ 2108313 h 3431566"/>
                <a:gd name="connsiteX23" fmla="*/ 4825 w 1806638"/>
                <a:gd name="connsiteY23" fmla="*/ 1757546 h 3431566"/>
                <a:gd name="connsiteX24" fmla="*/ 4825 w 1806638"/>
                <a:gd name="connsiteY24" fmla="*/ 1062222 h 3431566"/>
                <a:gd name="connsiteX25" fmla="*/ 63 w 1806638"/>
                <a:gd name="connsiteY25" fmla="*/ 738371 h 3431566"/>
                <a:gd name="connsiteX26" fmla="*/ 6413 w 1806638"/>
                <a:gd name="connsiteY26" fmla="*/ 341503 h 3431566"/>
                <a:gd name="connsiteX0" fmla="*/ 6413 w 1806638"/>
                <a:gd name="connsiteY0" fmla="*/ 341503 h 3431566"/>
                <a:gd name="connsiteX1" fmla="*/ 306457 w 1806638"/>
                <a:gd name="connsiteY1" fmla="*/ 9561 h 3431566"/>
                <a:gd name="connsiteX2" fmla="*/ 577119 w 1806638"/>
                <a:gd name="connsiteY2" fmla="*/ 0 h 3431566"/>
                <a:gd name="connsiteX3" fmla="*/ 839850 w 1806638"/>
                <a:gd name="connsiteY3" fmla="*/ 71768 h 3431566"/>
                <a:gd name="connsiteX4" fmla="*/ 1077975 w 1806638"/>
                <a:gd name="connsiteY4" fmla="*/ 36696 h 3431566"/>
                <a:gd name="connsiteX5" fmla="*/ 1348643 w 1806638"/>
                <a:gd name="connsiteY5" fmla="*/ 7973 h 3431566"/>
                <a:gd name="connsiteX6" fmla="*/ 1506594 w 1806638"/>
                <a:gd name="connsiteY6" fmla="*/ 41459 h 3431566"/>
                <a:gd name="connsiteX7" fmla="*/ 1806638 w 1806638"/>
                <a:gd name="connsiteY7" fmla="*/ 341503 h 3431566"/>
                <a:gd name="connsiteX8" fmla="*/ 1800288 w 1806638"/>
                <a:gd name="connsiteY8" fmla="*/ 1109846 h 3431566"/>
                <a:gd name="connsiteX9" fmla="*/ 1800288 w 1806638"/>
                <a:gd name="connsiteY9" fmla="*/ 1700397 h 3431566"/>
                <a:gd name="connsiteX10" fmla="*/ 1805050 w 1806638"/>
                <a:gd name="connsiteY10" fmla="*/ 2138546 h 3431566"/>
                <a:gd name="connsiteX11" fmla="*/ 1805050 w 1806638"/>
                <a:gd name="connsiteY11" fmla="*/ 2637022 h 3431566"/>
                <a:gd name="connsiteX12" fmla="*/ 1806638 w 1806638"/>
                <a:gd name="connsiteY12" fmla="*/ 3125865 h 3431566"/>
                <a:gd name="connsiteX13" fmla="*/ 1506594 w 1806638"/>
                <a:gd name="connsiteY13" fmla="*/ 3425909 h 3431566"/>
                <a:gd name="connsiteX14" fmla="*/ 1240694 w 1806638"/>
                <a:gd name="connsiteY14" fmla="*/ 3426802 h 3431566"/>
                <a:gd name="connsiteX15" fmla="*/ 878744 w 1806638"/>
                <a:gd name="connsiteY15" fmla="*/ 3426802 h 3431566"/>
                <a:gd name="connsiteX16" fmla="*/ 714438 w 1806638"/>
                <a:gd name="connsiteY16" fmla="*/ 3429184 h 3431566"/>
                <a:gd name="connsiteX17" fmla="*/ 542988 w 1806638"/>
                <a:gd name="connsiteY17" fmla="*/ 3431566 h 3431566"/>
                <a:gd name="connsiteX18" fmla="*/ 306457 w 1806638"/>
                <a:gd name="connsiteY18" fmla="*/ 3425909 h 3431566"/>
                <a:gd name="connsiteX19" fmla="*/ 6413 w 1806638"/>
                <a:gd name="connsiteY19" fmla="*/ 3125865 h 3431566"/>
                <a:gd name="connsiteX20" fmla="*/ 4825 w 1806638"/>
                <a:gd name="connsiteY20" fmla="*/ 2819584 h 3431566"/>
                <a:gd name="connsiteX21" fmla="*/ 7207 w 1806638"/>
                <a:gd name="connsiteY21" fmla="*/ 2495735 h 3431566"/>
                <a:gd name="connsiteX22" fmla="*/ 2444 w 1806638"/>
                <a:gd name="connsiteY22" fmla="*/ 2108313 h 3431566"/>
                <a:gd name="connsiteX23" fmla="*/ 4825 w 1806638"/>
                <a:gd name="connsiteY23" fmla="*/ 1757546 h 3431566"/>
                <a:gd name="connsiteX24" fmla="*/ 4825 w 1806638"/>
                <a:gd name="connsiteY24" fmla="*/ 1062222 h 3431566"/>
                <a:gd name="connsiteX25" fmla="*/ 63 w 1806638"/>
                <a:gd name="connsiteY25" fmla="*/ 738371 h 3431566"/>
                <a:gd name="connsiteX26" fmla="*/ 6413 w 1806638"/>
                <a:gd name="connsiteY26" fmla="*/ 341503 h 3431566"/>
                <a:gd name="connsiteX0" fmla="*/ 6413 w 1806638"/>
                <a:gd name="connsiteY0" fmla="*/ 341503 h 3477032"/>
                <a:gd name="connsiteX1" fmla="*/ 306457 w 1806638"/>
                <a:gd name="connsiteY1" fmla="*/ 9561 h 3477032"/>
                <a:gd name="connsiteX2" fmla="*/ 577119 w 1806638"/>
                <a:gd name="connsiteY2" fmla="*/ 0 h 3477032"/>
                <a:gd name="connsiteX3" fmla="*/ 839850 w 1806638"/>
                <a:gd name="connsiteY3" fmla="*/ 71768 h 3477032"/>
                <a:gd name="connsiteX4" fmla="*/ 1077975 w 1806638"/>
                <a:gd name="connsiteY4" fmla="*/ 36696 h 3477032"/>
                <a:gd name="connsiteX5" fmla="*/ 1348643 w 1806638"/>
                <a:gd name="connsiteY5" fmla="*/ 7973 h 3477032"/>
                <a:gd name="connsiteX6" fmla="*/ 1506594 w 1806638"/>
                <a:gd name="connsiteY6" fmla="*/ 41459 h 3477032"/>
                <a:gd name="connsiteX7" fmla="*/ 1806638 w 1806638"/>
                <a:gd name="connsiteY7" fmla="*/ 341503 h 3477032"/>
                <a:gd name="connsiteX8" fmla="*/ 1800288 w 1806638"/>
                <a:gd name="connsiteY8" fmla="*/ 1109846 h 3477032"/>
                <a:gd name="connsiteX9" fmla="*/ 1800288 w 1806638"/>
                <a:gd name="connsiteY9" fmla="*/ 1700397 h 3477032"/>
                <a:gd name="connsiteX10" fmla="*/ 1805050 w 1806638"/>
                <a:gd name="connsiteY10" fmla="*/ 2138546 h 3477032"/>
                <a:gd name="connsiteX11" fmla="*/ 1805050 w 1806638"/>
                <a:gd name="connsiteY11" fmla="*/ 2637022 h 3477032"/>
                <a:gd name="connsiteX12" fmla="*/ 1806638 w 1806638"/>
                <a:gd name="connsiteY12" fmla="*/ 3125865 h 3477032"/>
                <a:gd name="connsiteX13" fmla="*/ 1506594 w 1806638"/>
                <a:gd name="connsiteY13" fmla="*/ 3425909 h 3477032"/>
                <a:gd name="connsiteX14" fmla="*/ 1240694 w 1806638"/>
                <a:gd name="connsiteY14" fmla="*/ 3426802 h 3477032"/>
                <a:gd name="connsiteX15" fmla="*/ 878744 w 1806638"/>
                <a:gd name="connsiteY15" fmla="*/ 3426802 h 3477032"/>
                <a:gd name="connsiteX16" fmla="*/ 714438 w 1806638"/>
                <a:gd name="connsiteY16" fmla="*/ 3477032 h 3477032"/>
                <a:gd name="connsiteX17" fmla="*/ 542988 w 1806638"/>
                <a:gd name="connsiteY17" fmla="*/ 3431566 h 3477032"/>
                <a:gd name="connsiteX18" fmla="*/ 306457 w 1806638"/>
                <a:gd name="connsiteY18" fmla="*/ 3425909 h 3477032"/>
                <a:gd name="connsiteX19" fmla="*/ 6413 w 1806638"/>
                <a:gd name="connsiteY19" fmla="*/ 3125865 h 3477032"/>
                <a:gd name="connsiteX20" fmla="*/ 4825 w 1806638"/>
                <a:gd name="connsiteY20" fmla="*/ 2819584 h 3477032"/>
                <a:gd name="connsiteX21" fmla="*/ 7207 w 1806638"/>
                <a:gd name="connsiteY21" fmla="*/ 2495735 h 3477032"/>
                <a:gd name="connsiteX22" fmla="*/ 2444 w 1806638"/>
                <a:gd name="connsiteY22" fmla="*/ 2108313 h 3477032"/>
                <a:gd name="connsiteX23" fmla="*/ 4825 w 1806638"/>
                <a:gd name="connsiteY23" fmla="*/ 1757546 h 3477032"/>
                <a:gd name="connsiteX24" fmla="*/ 4825 w 1806638"/>
                <a:gd name="connsiteY24" fmla="*/ 1062222 h 3477032"/>
                <a:gd name="connsiteX25" fmla="*/ 63 w 1806638"/>
                <a:gd name="connsiteY25" fmla="*/ 738371 h 3477032"/>
                <a:gd name="connsiteX26" fmla="*/ 6413 w 1806638"/>
                <a:gd name="connsiteY26" fmla="*/ 341503 h 3477032"/>
                <a:gd name="connsiteX0" fmla="*/ 6413 w 1806638"/>
                <a:gd name="connsiteY0" fmla="*/ 341503 h 3477032"/>
                <a:gd name="connsiteX1" fmla="*/ 306457 w 1806638"/>
                <a:gd name="connsiteY1" fmla="*/ 9561 h 3477032"/>
                <a:gd name="connsiteX2" fmla="*/ 577119 w 1806638"/>
                <a:gd name="connsiteY2" fmla="*/ 0 h 3477032"/>
                <a:gd name="connsiteX3" fmla="*/ 839850 w 1806638"/>
                <a:gd name="connsiteY3" fmla="*/ 71768 h 3477032"/>
                <a:gd name="connsiteX4" fmla="*/ 1077975 w 1806638"/>
                <a:gd name="connsiteY4" fmla="*/ 36696 h 3477032"/>
                <a:gd name="connsiteX5" fmla="*/ 1348643 w 1806638"/>
                <a:gd name="connsiteY5" fmla="*/ 7973 h 3477032"/>
                <a:gd name="connsiteX6" fmla="*/ 1506594 w 1806638"/>
                <a:gd name="connsiteY6" fmla="*/ 41459 h 3477032"/>
                <a:gd name="connsiteX7" fmla="*/ 1806638 w 1806638"/>
                <a:gd name="connsiteY7" fmla="*/ 341503 h 3477032"/>
                <a:gd name="connsiteX8" fmla="*/ 1800288 w 1806638"/>
                <a:gd name="connsiteY8" fmla="*/ 1109846 h 3477032"/>
                <a:gd name="connsiteX9" fmla="*/ 1800288 w 1806638"/>
                <a:gd name="connsiteY9" fmla="*/ 1700397 h 3477032"/>
                <a:gd name="connsiteX10" fmla="*/ 1805050 w 1806638"/>
                <a:gd name="connsiteY10" fmla="*/ 2138546 h 3477032"/>
                <a:gd name="connsiteX11" fmla="*/ 1805050 w 1806638"/>
                <a:gd name="connsiteY11" fmla="*/ 2637022 h 3477032"/>
                <a:gd name="connsiteX12" fmla="*/ 1806638 w 1806638"/>
                <a:gd name="connsiteY12" fmla="*/ 3125865 h 3477032"/>
                <a:gd name="connsiteX13" fmla="*/ 1506594 w 1806638"/>
                <a:gd name="connsiteY13" fmla="*/ 3425909 h 3477032"/>
                <a:gd name="connsiteX14" fmla="*/ 1247838 w 1806638"/>
                <a:gd name="connsiteY14" fmla="*/ 3347057 h 3477032"/>
                <a:gd name="connsiteX15" fmla="*/ 878744 w 1806638"/>
                <a:gd name="connsiteY15" fmla="*/ 3426802 h 3477032"/>
                <a:gd name="connsiteX16" fmla="*/ 714438 w 1806638"/>
                <a:gd name="connsiteY16" fmla="*/ 3477032 h 3477032"/>
                <a:gd name="connsiteX17" fmla="*/ 542988 w 1806638"/>
                <a:gd name="connsiteY17" fmla="*/ 3431566 h 3477032"/>
                <a:gd name="connsiteX18" fmla="*/ 306457 w 1806638"/>
                <a:gd name="connsiteY18" fmla="*/ 3425909 h 3477032"/>
                <a:gd name="connsiteX19" fmla="*/ 6413 w 1806638"/>
                <a:gd name="connsiteY19" fmla="*/ 3125865 h 3477032"/>
                <a:gd name="connsiteX20" fmla="*/ 4825 w 1806638"/>
                <a:gd name="connsiteY20" fmla="*/ 2819584 h 3477032"/>
                <a:gd name="connsiteX21" fmla="*/ 7207 w 1806638"/>
                <a:gd name="connsiteY21" fmla="*/ 2495735 h 3477032"/>
                <a:gd name="connsiteX22" fmla="*/ 2444 w 1806638"/>
                <a:gd name="connsiteY22" fmla="*/ 2108313 h 3477032"/>
                <a:gd name="connsiteX23" fmla="*/ 4825 w 1806638"/>
                <a:gd name="connsiteY23" fmla="*/ 1757546 h 3477032"/>
                <a:gd name="connsiteX24" fmla="*/ 4825 w 1806638"/>
                <a:gd name="connsiteY24" fmla="*/ 1062222 h 3477032"/>
                <a:gd name="connsiteX25" fmla="*/ 63 w 1806638"/>
                <a:gd name="connsiteY25" fmla="*/ 738371 h 3477032"/>
                <a:gd name="connsiteX26" fmla="*/ 6413 w 1806638"/>
                <a:gd name="connsiteY26" fmla="*/ 341503 h 3477032"/>
                <a:gd name="connsiteX0" fmla="*/ 6413 w 1806638"/>
                <a:gd name="connsiteY0" fmla="*/ 341503 h 3477032"/>
                <a:gd name="connsiteX1" fmla="*/ 306457 w 1806638"/>
                <a:gd name="connsiteY1" fmla="*/ 9561 h 3477032"/>
                <a:gd name="connsiteX2" fmla="*/ 577119 w 1806638"/>
                <a:gd name="connsiteY2" fmla="*/ 0 h 3477032"/>
                <a:gd name="connsiteX3" fmla="*/ 839850 w 1806638"/>
                <a:gd name="connsiteY3" fmla="*/ 71768 h 3477032"/>
                <a:gd name="connsiteX4" fmla="*/ 1077975 w 1806638"/>
                <a:gd name="connsiteY4" fmla="*/ 36696 h 3477032"/>
                <a:gd name="connsiteX5" fmla="*/ 1348643 w 1806638"/>
                <a:gd name="connsiteY5" fmla="*/ 7973 h 3477032"/>
                <a:gd name="connsiteX6" fmla="*/ 1506594 w 1806638"/>
                <a:gd name="connsiteY6" fmla="*/ 41459 h 3477032"/>
                <a:gd name="connsiteX7" fmla="*/ 1806638 w 1806638"/>
                <a:gd name="connsiteY7" fmla="*/ 341503 h 3477032"/>
                <a:gd name="connsiteX8" fmla="*/ 1800288 w 1806638"/>
                <a:gd name="connsiteY8" fmla="*/ 1109846 h 3477032"/>
                <a:gd name="connsiteX9" fmla="*/ 1800288 w 1806638"/>
                <a:gd name="connsiteY9" fmla="*/ 1700397 h 3477032"/>
                <a:gd name="connsiteX10" fmla="*/ 1805050 w 1806638"/>
                <a:gd name="connsiteY10" fmla="*/ 2138546 h 3477032"/>
                <a:gd name="connsiteX11" fmla="*/ 1805050 w 1806638"/>
                <a:gd name="connsiteY11" fmla="*/ 2637022 h 3477032"/>
                <a:gd name="connsiteX12" fmla="*/ 1806638 w 1806638"/>
                <a:gd name="connsiteY12" fmla="*/ 3125865 h 3477032"/>
                <a:gd name="connsiteX13" fmla="*/ 1506594 w 1806638"/>
                <a:gd name="connsiteY13" fmla="*/ 3425909 h 3477032"/>
                <a:gd name="connsiteX14" fmla="*/ 1250220 w 1806638"/>
                <a:gd name="connsiteY14" fmla="*/ 3386927 h 3477032"/>
                <a:gd name="connsiteX15" fmla="*/ 878744 w 1806638"/>
                <a:gd name="connsiteY15" fmla="*/ 3426802 h 3477032"/>
                <a:gd name="connsiteX16" fmla="*/ 714438 w 1806638"/>
                <a:gd name="connsiteY16" fmla="*/ 3477032 h 3477032"/>
                <a:gd name="connsiteX17" fmla="*/ 542988 w 1806638"/>
                <a:gd name="connsiteY17" fmla="*/ 3431566 h 3477032"/>
                <a:gd name="connsiteX18" fmla="*/ 306457 w 1806638"/>
                <a:gd name="connsiteY18" fmla="*/ 3425909 h 3477032"/>
                <a:gd name="connsiteX19" fmla="*/ 6413 w 1806638"/>
                <a:gd name="connsiteY19" fmla="*/ 3125865 h 3477032"/>
                <a:gd name="connsiteX20" fmla="*/ 4825 w 1806638"/>
                <a:gd name="connsiteY20" fmla="*/ 2819584 h 3477032"/>
                <a:gd name="connsiteX21" fmla="*/ 7207 w 1806638"/>
                <a:gd name="connsiteY21" fmla="*/ 2495735 h 3477032"/>
                <a:gd name="connsiteX22" fmla="*/ 2444 w 1806638"/>
                <a:gd name="connsiteY22" fmla="*/ 2108313 h 3477032"/>
                <a:gd name="connsiteX23" fmla="*/ 4825 w 1806638"/>
                <a:gd name="connsiteY23" fmla="*/ 1757546 h 3477032"/>
                <a:gd name="connsiteX24" fmla="*/ 4825 w 1806638"/>
                <a:gd name="connsiteY24" fmla="*/ 1062222 h 3477032"/>
                <a:gd name="connsiteX25" fmla="*/ 63 w 1806638"/>
                <a:gd name="connsiteY25" fmla="*/ 738371 h 3477032"/>
                <a:gd name="connsiteX26" fmla="*/ 6413 w 1806638"/>
                <a:gd name="connsiteY26" fmla="*/ 341503 h 3477032"/>
                <a:gd name="connsiteX0" fmla="*/ 6413 w 1825901"/>
                <a:gd name="connsiteY0" fmla="*/ 341503 h 3477032"/>
                <a:gd name="connsiteX1" fmla="*/ 306457 w 1825901"/>
                <a:gd name="connsiteY1" fmla="*/ 9561 h 3477032"/>
                <a:gd name="connsiteX2" fmla="*/ 577119 w 1825901"/>
                <a:gd name="connsiteY2" fmla="*/ 0 h 3477032"/>
                <a:gd name="connsiteX3" fmla="*/ 839850 w 1825901"/>
                <a:gd name="connsiteY3" fmla="*/ 71768 h 3477032"/>
                <a:gd name="connsiteX4" fmla="*/ 1077975 w 1825901"/>
                <a:gd name="connsiteY4" fmla="*/ 36696 h 3477032"/>
                <a:gd name="connsiteX5" fmla="*/ 1348643 w 1825901"/>
                <a:gd name="connsiteY5" fmla="*/ 7973 h 3477032"/>
                <a:gd name="connsiteX6" fmla="*/ 1506594 w 1825901"/>
                <a:gd name="connsiteY6" fmla="*/ 41459 h 3477032"/>
                <a:gd name="connsiteX7" fmla="*/ 1806638 w 1825901"/>
                <a:gd name="connsiteY7" fmla="*/ 341503 h 3477032"/>
                <a:gd name="connsiteX8" fmla="*/ 1793144 w 1825901"/>
                <a:gd name="connsiteY8" fmla="*/ 369455 h 3477032"/>
                <a:gd name="connsiteX9" fmla="*/ 1800288 w 1825901"/>
                <a:gd name="connsiteY9" fmla="*/ 1109846 h 3477032"/>
                <a:gd name="connsiteX10" fmla="*/ 1800288 w 1825901"/>
                <a:gd name="connsiteY10" fmla="*/ 1700397 h 3477032"/>
                <a:gd name="connsiteX11" fmla="*/ 1805050 w 1825901"/>
                <a:gd name="connsiteY11" fmla="*/ 2138546 h 3477032"/>
                <a:gd name="connsiteX12" fmla="*/ 1805050 w 1825901"/>
                <a:gd name="connsiteY12" fmla="*/ 2637022 h 3477032"/>
                <a:gd name="connsiteX13" fmla="*/ 1806638 w 1825901"/>
                <a:gd name="connsiteY13" fmla="*/ 3125865 h 3477032"/>
                <a:gd name="connsiteX14" fmla="*/ 1506594 w 1825901"/>
                <a:gd name="connsiteY14" fmla="*/ 3425909 h 3477032"/>
                <a:gd name="connsiteX15" fmla="*/ 1250220 w 1825901"/>
                <a:gd name="connsiteY15" fmla="*/ 3386927 h 3477032"/>
                <a:gd name="connsiteX16" fmla="*/ 878744 w 1825901"/>
                <a:gd name="connsiteY16" fmla="*/ 3426802 h 3477032"/>
                <a:gd name="connsiteX17" fmla="*/ 714438 w 1825901"/>
                <a:gd name="connsiteY17" fmla="*/ 3477032 h 3477032"/>
                <a:gd name="connsiteX18" fmla="*/ 542988 w 1825901"/>
                <a:gd name="connsiteY18" fmla="*/ 3431566 h 3477032"/>
                <a:gd name="connsiteX19" fmla="*/ 306457 w 1825901"/>
                <a:gd name="connsiteY19" fmla="*/ 3425909 h 3477032"/>
                <a:gd name="connsiteX20" fmla="*/ 6413 w 1825901"/>
                <a:gd name="connsiteY20" fmla="*/ 3125865 h 3477032"/>
                <a:gd name="connsiteX21" fmla="*/ 4825 w 1825901"/>
                <a:gd name="connsiteY21" fmla="*/ 2819584 h 3477032"/>
                <a:gd name="connsiteX22" fmla="*/ 7207 w 1825901"/>
                <a:gd name="connsiteY22" fmla="*/ 2495735 h 3477032"/>
                <a:gd name="connsiteX23" fmla="*/ 2444 w 1825901"/>
                <a:gd name="connsiteY23" fmla="*/ 2108313 h 3477032"/>
                <a:gd name="connsiteX24" fmla="*/ 4825 w 1825901"/>
                <a:gd name="connsiteY24" fmla="*/ 1757546 h 3477032"/>
                <a:gd name="connsiteX25" fmla="*/ 4825 w 1825901"/>
                <a:gd name="connsiteY25" fmla="*/ 1062222 h 3477032"/>
                <a:gd name="connsiteX26" fmla="*/ 63 w 1825901"/>
                <a:gd name="connsiteY26" fmla="*/ 738371 h 3477032"/>
                <a:gd name="connsiteX27" fmla="*/ 6413 w 1825901"/>
                <a:gd name="connsiteY27" fmla="*/ 341503 h 3477032"/>
                <a:gd name="connsiteX0" fmla="*/ 6413 w 1827420"/>
                <a:gd name="connsiteY0" fmla="*/ 341503 h 3477032"/>
                <a:gd name="connsiteX1" fmla="*/ 306457 w 1827420"/>
                <a:gd name="connsiteY1" fmla="*/ 9561 h 3477032"/>
                <a:gd name="connsiteX2" fmla="*/ 577119 w 1827420"/>
                <a:gd name="connsiteY2" fmla="*/ 0 h 3477032"/>
                <a:gd name="connsiteX3" fmla="*/ 839850 w 1827420"/>
                <a:gd name="connsiteY3" fmla="*/ 71768 h 3477032"/>
                <a:gd name="connsiteX4" fmla="*/ 1077975 w 1827420"/>
                <a:gd name="connsiteY4" fmla="*/ 36696 h 3477032"/>
                <a:gd name="connsiteX5" fmla="*/ 1348643 w 1827420"/>
                <a:gd name="connsiteY5" fmla="*/ 7973 h 3477032"/>
                <a:gd name="connsiteX6" fmla="*/ 1506594 w 1827420"/>
                <a:gd name="connsiteY6" fmla="*/ 41459 h 3477032"/>
                <a:gd name="connsiteX7" fmla="*/ 1806638 w 1827420"/>
                <a:gd name="connsiteY7" fmla="*/ 341503 h 3477032"/>
                <a:gd name="connsiteX8" fmla="*/ 1800288 w 1827420"/>
                <a:gd name="connsiteY8" fmla="*/ 393376 h 3477032"/>
                <a:gd name="connsiteX9" fmla="*/ 1800288 w 1827420"/>
                <a:gd name="connsiteY9" fmla="*/ 1109846 h 3477032"/>
                <a:gd name="connsiteX10" fmla="*/ 1800288 w 1827420"/>
                <a:gd name="connsiteY10" fmla="*/ 1700397 h 3477032"/>
                <a:gd name="connsiteX11" fmla="*/ 1805050 w 1827420"/>
                <a:gd name="connsiteY11" fmla="*/ 2138546 h 3477032"/>
                <a:gd name="connsiteX12" fmla="*/ 1805050 w 1827420"/>
                <a:gd name="connsiteY12" fmla="*/ 2637022 h 3477032"/>
                <a:gd name="connsiteX13" fmla="*/ 1806638 w 1827420"/>
                <a:gd name="connsiteY13" fmla="*/ 3125865 h 3477032"/>
                <a:gd name="connsiteX14" fmla="*/ 1506594 w 1827420"/>
                <a:gd name="connsiteY14" fmla="*/ 3425909 h 3477032"/>
                <a:gd name="connsiteX15" fmla="*/ 1250220 w 1827420"/>
                <a:gd name="connsiteY15" fmla="*/ 3386927 h 3477032"/>
                <a:gd name="connsiteX16" fmla="*/ 878744 w 1827420"/>
                <a:gd name="connsiteY16" fmla="*/ 3426802 h 3477032"/>
                <a:gd name="connsiteX17" fmla="*/ 714438 w 1827420"/>
                <a:gd name="connsiteY17" fmla="*/ 3477032 h 3477032"/>
                <a:gd name="connsiteX18" fmla="*/ 542988 w 1827420"/>
                <a:gd name="connsiteY18" fmla="*/ 3431566 h 3477032"/>
                <a:gd name="connsiteX19" fmla="*/ 306457 w 1827420"/>
                <a:gd name="connsiteY19" fmla="*/ 3425909 h 3477032"/>
                <a:gd name="connsiteX20" fmla="*/ 6413 w 1827420"/>
                <a:gd name="connsiteY20" fmla="*/ 3125865 h 3477032"/>
                <a:gd name="connsiteX21" fmla="*/ 4825 w 1827420"/>
                <a:gd name="connsiteY21" fmla="*/ 2819584 h 3477032"/>
                <a:gd name="connsiteX22" fmla="*/ 7207 w 1827420"/>
                <a:gd name="connsiteY22" fmla="*/ 2495735 h 3477032"/>
                <a:gd name="connsiteX23" fmla="*/ 2444 w 1827420"/>
                <a:gd name="connsiteY23" fmla="*/ 2108313 h 3477032"/>
                <a:gd name="connsiteX24" fmla="*/ 4825 w 1827420"/>
                <a:gd name="connsiteY24" fmla="*/ 1757546 h 3477032"/>
                <a:gd name="connsiteX25" fmla="*/ 4825 w 1827420"/>
                <a:gd name="connsiteY25" fmla="*/ 1062222 h 3477032"/>
                <a:gd name="connsiteX26" fmla="*/ 63 w 1827420"/>
                <a:gd name="connsiteY26" fmla="*/ 738371 h 3477032"/>
                <a:gd name="connsiteX27" fmla="*/ 6413 w 1827420"/>
                <a:gd name="connsiteY27" fmla="*/ 341503 h 3477032"/>
                <a:gd name="connsiteX0" fmla="*/ 6413 w 1827980"/>
                <a:gd name="connsiteY0" fmla="*/ 341503 h 3477032"/>
                <a:gd name="connsiteX1" fmla="*/ 306457 w 1827980"/>
                <a:gd name="connsiteY1" fmla="*/ 9561 h 3477032"/>
                <a:gd name="connsiteX2" fmla="*/ 577119 w 1827980"/>
                <a:gd name="connsiteY2" fmla="*/ 0 h 3477032"/>
                <a:gd name="connsiteX3" fmla="*/ 839850 w 1827980"/>
                <a:gd name="connsiteY3" fmla="*/ 71768 h 3477032"/>
                <a:gd name="connsiteX4" fmla="*/ 1077975 w 1827980"/>
                <a:gd name="connsiteY4" fmla="*/ 36696 h 3477032"/>
                <a:gd name="connsiteX5" fmla="*/ 1348643 w 1827980"/>
                <a:gd name="connsiteY5" fmla="*/ 7973 h 3477032"/>
                <a:gd name="connsiteX6" fmla="*/ 1506594 w 1827980"/>
                <a:gd name="connsiteY6" fmla="*/ 41459 h 3477032"/>
                <a:gd name="connsiteX7" fmla="*/ 1806638 w 1827980"/>
                <a:gd name="connsiteY7" fmla="*/ 341503 h 3477032"/>
                <a:gd name="connsiteX8" fmla="*/ 1802669 w 1827980"/>
                <a:gd name="connsiteY8" fmla="*/ 520963 h 3477032"/>
                <a:gd name="connsiteX9" fmla="*/ 1800288 w 1827980"/>
                <a:gd name="connsiteY9" fmla="*/ 1109846 h 3477032"/>
                <a:gd name="connsiteX10" fmla="*/ 1800288 w 1827980"/>
                <a:gd name="connsiteY10" fmla="*/ 1700397 h 3477032"/>
                <a:gd name="connsiteX11" fmla="*/ 1805050 w 1827980"/>
                <a:gd name="connsiteY11" fmla="*/ 2138546 h 3477032"/>
                <a:gd name="connsiteX12" fmla="*/ 1805050 w 1827980"/>
                <a:gd name="connsiteY12" fmla="*/ 2637022 h 3477032"/>
                <a:gd name="connsiteX13" fmla="*/ 1806638 w 1827980"/>
                <a:gd name="connsiteY13" fmla="*/ 3125865 h 3477032"/>
                <a:gd name="connsiteX14" fmla="*/ 1506594 w 1827980"/>
                <a:gd name="connsiteY14" fmla="*/ 3425909 h 3477032"/>
                <a:gd name="connsiteX15" fmla="*/ 1250220 w 1827980"/>
                <a:gd name="connsiteY15" fmla="*/ 3386927 h 3477032"/>
                <a:gd name="connsiteX16" fmla="*/ 878744 w 1827980"/>
                <a:gd name="connsiteY16" fmla="*/ 3426802 h 3477032"/>
                <a:gd name="connsiteX17" fmla="*/ 714438 w 1827980"/>
                <a:gd name="connsiteY17" fmla="*/ 3477032 h 3477032"/>
                <a:gd name="connsiteX18" fmla="*/ 542988 w 1827980"/>
                <a:gd name="connsiteY18" fmla="*/ 3431566 h 3477032"/>
                <a:gd name="connsiteX19" fmla="*/ 306457 w 1827980"/>
                <a:gd name="connsiteY19" fmla="*/ 3425909 h 3477032"/>
                <a:gd name="connsiteX20" fmla="*/ 6413 w 1827980"/>
                <a:gd name="connsiteY20" fmla="*/ 3125865 h 3477032"/>
                <a:gd name="connsiteX21" fmla="*/ 4825 w 1827980"/>
                <a:gd name="connsiteY21" fmla="*/ 2819584 h 3477032"/>
                <a:gd name="connsiteX22" fmla="*/ 7207 w 1827980"/>
                <a:gd name="connsiteY22" fmla="*/ 2495735 h 3477032"/>
                <a:gd name="connsiteX23" fmla="*/ 2444 w 1827980"/>
                <a:gd name="connsiteY23" fmla="*/ 2108313 h 3477032"/>
                <a:gd name="connsiteX24" fmla="*/ 4825 w 1827980"/>
                <a:gd name="connsiteY24" fmla="*/ 1757546 h 3477032"/>
                <a:gd name="connsiteX25" fmla="*/ 4825 w 1827980"/>
                <a:gd name="connsiteY25" fmla="*/ 1062222 h 3477032"/>
                <a:gd name="connsiteX26" fmla="*/ 63 w 1827980"/>
                <a:gd name="connsiteY26" fmla="*/ 738371 h 3477032"/>
                <a:gd name="connsiteX27" fmla="*/ 6413 w 1827980"/>
                <a:gd name="connsiteY27" fmla="*/ 341503 h 3477032"/>
                <a:gd name="connsiteX0" fmla="*/ 6413 w 1809416"/>
                <a:gd name="connsiteY0" fmla="*/ 341503 h 3477032"/>
                <a:gd name="connsiteX1" fmla="*/ 306457 w 1809416"/>
                <a:gd name="connsiteY1" fmla="*/ 9561 h 3477032"/>
                <a:gd name="connsiteX2" fmla="*/ 577119 w 1809416"/>
                <a:gd name="connsiteY2" fmla="*/ 0 h 3477032"/>
                <a:gd name="connsiteX3" fmla="*/ 839850 w 1809416"/>
                <a:gd name="connsiteY3" fmla="*/ 71768 h 3477032"/>
                <a:gd name="connsiteX4" fmla="*/ 1077975 w 1809416"/>
                <a:gd name="connsiteY4" fmla="*/ 36696 h 3477032"/>
                <a:gd name="connsiteX5" fmla="*/ 1348643 w 1809416"/>
                <a:gd name="connsiteY5" fmla="*/ 7973 h 3477032"/>
                <a:gd name="connsiteX6" fmla="*/ 1506594 w 1809416"/>
                <a:gd name="connsiteY6" fmla="*/ 41459 h 3477032"/>
                <a:gd name="connsiteX7" fmla="*/ 1778063 w 1809416"/>
                <a:gd name="connsiteY7" fmla="*/ 245812 h 3477032"/>
                <a:gd name="connsiteX8" fmla="*/ 1802669 w 1809416"/>
                <a:gd name="connsiteY8" fmla="*/ 520963 h 3477032"/>
                <a:gd name="connsiteX9" fmla="*/ 1800288 w 1809416"/>
                <a:gd name="connsiteY9" fmla="*/ 1109846 h 3477032"/>
                <a:gd name="connsiteX10" fmla="*/ 1800288 w 1809416"/>
                <a:gd name="connsiteY10" fmla="*/ 1700397 h 3477032"/>
                <a:gd name="connsiteX11" fmla="*/ 1805050 w 1809416"/>
                <a:gd name="connsiteY11" fmla="*/ 2138546 h 3477032"/>
                <a:gd name="connsiteX12" fmla="*/ 1805050 w 1809416"/>
                <a:gd name="connsiteY12" fmla="*/ 2637022 h 3477032"/>
                <a:gd name="connsiteX13" fmla="*/ 1806638 w 1809416"/>
                <a:gd name="connsiteY13" fmla="*/ 3125865 h 3477032"/>
                <a:gd name="connsiteX14" fmla="*/ 1506594 w 1809416"/>
                <a:gd name="connsiteY14" fmla="*/ 3425909 h 3477032"/>
                <a:gd name="connsiteX15" fmla="*/ 1250220 w 1809416"/>
                <a:gd name="connsiteY15" fmla="*/ 3386927 h 3477032"/>
                <a:gd name="connsiteX16" fmla="*/ 878744 w 1809416"/>
                <a:gd name="connsiteY16" fmla="*/ 3426802 h 3477032"/>
                <a:gd name="connsiteX17" fmla="*/ 714438 w 1809416"/>
                <a:gd name="connsiteY17" fmla="*/ 3477032 h 3477032"/>
                <a:gd name="connsiteX18" fmla="*/ 542988 w 1809416"/>
                <a:gd name="connsiteY18" fmla="*/ 3431566 h 3477032"/>
                <a:gd name="connsiteX19" fmla="*/ 306457 w 1809416"/>
                <a:gd name="connsiteY19" fmla="*/ 3425909 h 3477032"/>
                <a:gd name="connsiteX20" fmla="*/ 6413 w 1809416"/>
                <a:gd name="connsiteY20" fmla="*/ 3125865 h 3477032"/>
                <a:gd name="connsiteX21" fmla="*/ 4825 w 1809416"/>
                <a:gd name="connsiteY21" fmla="*/ 2819584 h 3477032"/>
                <a:gd name="connsiteX22" fmla="*/ 7207 w 1809416"/>
                <a:gd name="connsiteY22" fmla="*/ 2495735 h 3477032"/>
                <a:gd name="connsiteX23" fmla="*/ 2444 w 1809416"/>
                <a:gd name="connsiteY23" fmla="*/ 2108313 h 3477032"/>
                <a:gd name="connsiteX24" fmla="*/ 4825 w 1809416"/>
                <a:gd name="connsiteY24" fmla="*/ 1757546 h 3477032"/>
                <a:gd name="connsiteX25" fmla="*/ 4825 w 1809416"/>
                <a:gd name="connsiteY25" fmla="*/ 1062222 h 3477032"/>
                <a:gd name="connsiteX26" fmla="*/ 63 w 1809416"/>
                <a:gd name="connsiteY26" fmla="*/ 738371 h 3477032"/>
                <a:gd name="connsiteX27" fmla="*/ 6413 w 1809416"/>
                <a:gd name="connsiteY27" fmla="*/ 341503 h 3477032"/>
                <a:gd name="connsiteX0" fmla="*/ 6413 w 1810315"/>
                <a:gd name="connsiteY0" fmla="*/ 341503 h 3477032"/>
                <a:gd name="connsiteX1" fmla="*/ 306457 w 1810315"/>
                <a:gd name="connsiteY1" fmla="*/ 9561 h 3477032"/>
                <a:gd name="connsiteX2" fmla="*/ 577119 w 1810315"/>
                <a:gd name="connsiteY2" fmla="*/ 0 h 3477032"/>
                <a:gd name="connsiteX3" fmla="*/ 839850 w 1810315"/>
                <a:gd name="connsiteY3" fmla="*/ 71768 h 3477032"/>
                <a:gd name="connsiteX4" fmla="*/ 1077975 w 1810315"/>
                <a:gd name="connsiteY4" fmla="*/ 36696 h 3477032"/>
                <a:gd name="connsiteX5" fmla="*/ 1348643 w 1810315"/>
                <a:gd name="connsiteY5" fmla="*/ 7973 h 3477032"/>
                <a:gd name="connsiteX6" fmla="*/ 1506594 w 1810315"/>
                <a:gd name="connsiteY6" fmla="*/ 41459 h 3477032"/>
                <a:gd name="connsiteX7" fmla="*/ 1778063 w 1810315"/>
                <a:gd name="connsiteY7" fmla="*/ 245812 h 3477032"/>
                <a:gd name="connsiteX8" fmla="*/ 1802669 w 1810315"/>
                <a:gd name="connsiteY8" fmla="*/ 520963 h 3477032"/>
                <a:gd name="connsiteX9" fmla="*/ 1800288 w 1810315"/>
                <a:gd name="connsiteY9" fmla="*/ 1109846 h 3477032"/>
                <a:gd name="connsiteX10" fmla="*/ 1800288 w 1810315"/>
                <a:gd name="connsiteY10" fmla="*/ 1700397 h 3477032"/>
                <a:gd name="connsiteX11" fmla="*/ 1805050 w 1810315"/>
                <a:gd name="connsiteY11" fmla="*/ 2138546 h 3477032"/>
                <a:gd name="connsiteX12" fmla="*/ 1805050 w 1810315"/>
                <a:gd name="connsiteY12" fmla="*/ 2637022 h 3477032"/>
                <a:gd name="connsiteX13" fmla="*/ 1806638 w 1810315"/>
                <a:gd name="connsiteY13" fmla="*/ 3125865 h 3477032"/>
                <a:gd name="connsiteX14" fmla="*/ 1506594 w 1810315"/>
                <a:gd name="connsiteY14" fmla="*/ 3425909 h 3477032"/>
                <a:gd name="connsiteX15" fmla="*/ 1250220 w 1810315"/>
                <a:gd name="connsiteY15" fmla="*/ 3386927 h 3477032"/>
                <a:gd name="connsiteX16" fmla="*/ 878744 w 1810315"/>
                <a:gd name="connsiteY16" fmla="*/ 3426802 h 3477032"/>
                <a:gd name="connsiteX17" fmla="*/ 714438 w 1810315"/>
                <a:gd name="connsiteY17" fmla="*/ 3477032 h 3477032"/>
                <a:gd name="connsiteX18" fmla="*/ 542988 w 1810315"/>
                <a:gd name="connsiteY18" fmla="*/ 3431566 h 3477032"/>
                <a:gd name="connsiteX19" fmla="*/ 306457 w 1810315"/>
                <a:gd name="connsiteY19" fmla="*/ 3425909 h 3477032"/>
                <a:gd name="connsiteX20" fmla="*/ 6413 w 1810315"/>
                <a:gd name="connsiteY20" fmla="*/ 3125865 h 3477032"/>
                <a:gd name="connsiteX21" fmla="*/ 4825 w 1810315"/>
                <a:gd name="connsiteY21" fmla="*/ 2819584 h 3477032"/>
                <a:gd name="connsiteX22" fmla="*/ 7207 w 1810315"/>
                <a:gd name="connsiteY22" fmla="*/ 2495735 h 3477032"/>
                <a:gd name="connsiteX23" fmla="*/ 2444 w 1810315"/>
                <a:gd name="connsiteY23" fmla="*/ 2108313 h 3477032"/>
                <a:gd name="connsiteX24" fmla="*/ 4825 w 1810315"/>
                <a:gd name="connsiteY24" fmla="*/ 1757546 h 3477032"/>
                <a:gd name="connsiteX25" fmla="*/ 4825 w 1810315"/>
                <a:gd name="connsiteY25" fmla="*/ 1062222 h 3477032"/>
                <a:gd name="connsiteX26" fmla="*/ 63 w 1810315"/>
                <a:gd name="connsiteY26" fmla="*/ 738371 h 3477032"/>
                <a:gd name="connsiteX27" fmla="*/ 6413 w 1810315"/>
                <a:gd name="connsiteY27" fmla="*/ 341503 h 3477032"/>
                <a:gd name="connsiteX0" fmla="*/ 6413 w 1810315"/>
                <a:gd name="connsiteY0" fmla="*/ 341503 h 3477032"/>
                <a:gd name="connsiteX1" fmla="*/ 306457 w 1810315"/>
                <a:gd name="connsiteY1" fmla="*/ 9561 h 3477032"/>
                <a:gd name="connsiteX2" fmla="*/ 577119 w 1810315"/>
                <a:gd name="connsiteY2" fmla="*/ 0 h 3477032"/>
                <a:gd name="connsiteX3" fmla="*/ 839850 w 1810315"/>
                <a:gd name="connsiteY3" fmla="*/ 71768 h 3477032"/>
                <a:gd name="connsiteX4" fmla="*/ 1077975 w 1810315"/>
                <a:gd name="connsiteY4" fmla="*/ 36696 h 3477032"/>
                <a:gd name="connsiteX5" fmla="*/ 1348643 w 1810315"/>
                <a:gd name="connsiteY5" fmla="*/ 7973 h 3477032"/>
                <a:gd name="connsiteX6" fmla="*/ 1506594 w 1810315"/>
                <a:gd name="connsiteY6" fmla="*/ 41459 h 3477032"/>
                <a:gd name="connsiteX7" fmla="*/ 1778063 w 1810315"/>
                <a:gd name="connsiteY7" fmla="*/ 245812 h 3477032"/>
                <a:gd name="connsiteX8" fmla="*/ 1802669 w 1810315"/>
                <a:gd name="connsiteY8" fmla="*/ 520963 h 3477032"/>
                <a:gd name="connsiteX9" fmla="*/ 1800288 w 1810315"/>
                <a:gd name="connsiteY9" fmla="*/ 1109846 h 3477032"/>
                <a:gd name="connsiteX10" fmla="*/ 1800288 w 1810315"/>
                <a:gd name="connsiteY10" fmla="*/ 1700397 h 3477032"/>
                <a:gd name="connsiteX11" fmla="*/ 1805050 w 1810315"/>
                <a:gd name="connsiteY11" fmla="*/ 2138546 h 3477032"/>
                <a:gd name="connsiteX12" fmla="*/ 1805050 w 1810315"/>
                <a:gd name="connsiteY12" fmla="*/ 2637022 h 3477032"/>
                <a:gd name="connsiteX13" fmla="*/ 1806638 w 1810315"/>
                <a:gd name="connsiteY13" fmla="*/ 3125865 h 3477032"/>
                <a:gd name="connsiteX14" fmla="*/ 1506594 w 1810315"/>
                <a:gd name="connsiteY14" fmla="*/ 3425909 h 3477032"/>
                <a:gd name="connsiteX15" fmla="*/ 1250220 w 1810315"/>
                <a:gd name="connsiteY15" fmla="*/ 3386927 h 3477032"/>
                <a:gd name="connsiteX16" fmla="*/ 878744 w 1810315"/>
                <a:gd name="connsiteY16" fmla="*/ 3426802 h 3477032"/>
                <a:gd name="connsiteX17" fmla="*/ 714438 w 1810315"/>
                <a:gd name="connsiteY17" fmla="*/ 3477032 h 3477032"/>
                <a:gd name="connsiteX18" fmla="*/ 542988 w 1810315"/>
                <a:gd name="connsiteY18" fmla="*/ 3431566 h 3477032"/>
                <a:gd name="connsiteX19" fmla="*/ 306457 w 1810315"/>
                <a:gd name="connsiteY19" fmla="*/ 3425909 h 3477032"/>
                <a:gd name="connsiteX20" fmla="*/ 6413 w 1810315"/>
                <a:gd name="connsiteY20" fmla="*/ 3125865 h 3477032"/>
                <a:gd name="connsiteX21" fmla="*/ 4825 w 1810315"/>
                <a:gd name="connsiteY21" fmla="*/ 2819584 h 3477032"/>
                <a:gd name="connsiteX22" fmla="*/ 7207 w 1810315"/>
                <a:gd name="connsiteY22" fmla="*/ 2495735 h 3477032"/>
                <a:gd name="connsiteX23" fmla="*/ 2444 w 1810315"/>
                <a:gd name="connsiteY23" fmla="*/ 2108313 h 3477032"/>
                <a:gd name="connsiteX24" fmla="*/ 4825 w 1810315"/>
                <a:gd name="connsiteY24" fmla="*/ 1757546 h 3477032"/>
                <a:gd name="connsiteX25" fmla="*/ 4825 w 1810315"/>
                <a:gd name="connsiteY25" fmla="*/ 1062222 h 3477032"/>
                <a:gd name="connsiteX26" fmla="*/ 63 w 1810315"/>
                <a:gd name="connsiteY26" fmla="*/ 738371 h 3477032"/>
                <a:gd name="connsiteX27" fmla="*/ 6413 w 1810315"/>
                <a:gd name="connsiteY27" fmla="*/ 341503 h 3477032"/>
                <a:gd name="connsiteX0" fmla="*/ 6413 w 1810315"/>
                <a:gd name="connsiteY0" fmla="*/ 341503 h 3477032"/>
                <a:gd name="connsiteX1" fmla="*/ 306457 w 1810315"/>
                <a:gd name="connsiteY1" fmla="*/ 9561 h 3477032"/>
                <a:gd name="connsiteX2" fmla="*/ 577119 w 1810315"/>
                <a:gd name="connsiteY2" fmla="*/ 0 h 3477032"/>
                <a:gd name="connsiteX3" fmla="*/ 839850 w 1810315"/>
                <a:gd name="connsiteY3" fmla="*/ 71768 h 3477032"/>
                <a:gd name="connsiteX4" fmla="*/ 1077975 w 1810315"/>
                <a:gd name="connsiteY4" fmla="*/ 36696 h 3477032"/>
                <a:gd name="connsiteX5" fmla="*/ 1348643 w 1810315"/>
                <a:gd name="connsiteY5" fmla="*/ 7973 h 3477032"/>
                <a:gd name="connsiteX6" fmla="*/ 1506594 w 1810315"/>
                <a:gd name="connsiteY6" fmla="*/ 41459 h 3477032"/>
                <a:gd name="connsiteX7" fmla="*/ 1778063 w 1810315"/>
                <a:gd name="connsiteY7" fmla="*/ 213916 h 3477032"/>
                <a:gd name="connsiteX8" fmla="*/ 1802669 w 1810315"/>
                <a:gd name="connsiteY8" fmla="*/ 520963 h 3477032"/>
                <a:gd name="connsiteX9" fmla="*/ 1800288 w 1810315"/>
                <a:gd name="connsiteY9" fmla="*/ 1109846 h 3477032"/>
                <a:gd name="connsiteX10" fmla="*/ 1800288 w 1810315"/>
                <a:gd name="connsiteY10" fmla="*/ 1700397 h 3477032"/>
                <a:gd name="connsiteX11" fmla="*/ 1805050 w 1810315"/>
                <a:gd name="connsiteY11" fmla="*/ 2138546 h 3477032"/>
                <a:gd name="connsiteX12" fmla="*/ 1805050 w 1810315"/>
                <a:gd name="connsiteY12" fmla="*/ 2637022 h 3477032"/>
                <a:gd name="connsiteX13" fmla="*/ 1806638 w 1810315"/>
                <a:gd name="connsiteY13" fmla="*/ 3125865 h 3477032"/>
                <a:gd name="connsiteX14" fmla="*/ 1506594 w 1810315"/>
                <a:gd name="connsiteY14" fmla="*/ 3425909 h 3477032"/>
                <a:gd name="connsiteX15" fmla="*/ 1250220 w 1810315"/>
                <a:gd name="connsiteY15" fmla="*/ 3386927 h 3477032"/>
                <a:gd name="connsiteX16" fmla="*/ 878744 w 1810315"/>
                <a:gd name="connsiteY16" fmla="*/ 3426802 h 3477032"/>
                <a:gd name="connsiteX17" fmla="*/ 714438 w 1810315"/>
                <a:gd name="connsiteY17" fmla="*/ 3477032 h 3477032"/>
                <a:gd name="connsiteX18" fmla="*/ 542988 w 1810315"/>
                <a:gd name="connsiteY18" fmla="*/ 3431566 h 3477032"/>
                <a:gd name="connsiteX19" fmla="*/ 306457 w 1810315"/>
                <a:gd name="connsiteY19" fmla="*/ 3425909 h 3477032"/>
                <a:gd name="connsiteX20" fmla="*/ 6413 w 1810315"/>
                <a:gd name="connsiteY20" fmla="*/ 3125865 h 3477032"/>
                <a:gd name="connsiteX21" fmla="*/ 4825 w 1810315"/>
                <a:gd name="connsiteY21" fmla="*/ 2819584 h 3477032"/>
                <a:gd name="connsiteX22" fmla="*/ 7207 w 1810315"/>
                <a:gd name="connsiteY22" fmla="*/ 2495735 h 3477032"/>
                <a:gd name="connsiteX23" fmla="*/ 2444 w 1810315"/>
                <a:gd name="connsiteY23" fmla="*/ 2108313 h 3477032"/>
                <a:gd name="connsiteX24" fmla="*/ 4825 w 1810315"/>
                <a:gd name="connsiteY24" fmla="*/ 1757546 h 3477032"/>
                <a:gd name="connsiteX25" fmla="*/ 4825 w 1810315"/>
                <a:gd name="connsiteY25" fmla="*/ 1062222 h 3477032"/>
                <a:gd name="connsiteX26" fmla="*/ 63 w 1810315"/>
                <a:gd name="connsiteY26" fmla="*/ 738371 h 3477032"/>
                <a:gd name="connsiteX27" fmla="*/ 6413 w 1810315"/>
                <a:gd name="connsiteY27" fmla="*/ 341503 h 3477032"/>
                <a:gd name="connsiteX0" fmla="*/ 6413 w 1810315"/>
                <a:gd name="connsiteY0" fmla="*/ 341503 h 3477032"/>
                <a:gd name="connsiteX1" fmla="*/ 306457 w 1810315"/>
                <a:gd name="connsiteY1" fmla="*/ 9561 h 3477032"/>
                <a:gd name="connsiteX2" fmla="*/ 577119 w 1810315"/>
                <a:gd name="connsiteY2" fmla="*/ 0 h 3477032"/>
                <a:gd name="connsiteX3" fmla="*/ 839850 w 1810315"/>
                <a:gd name="connsiteY3" fmla="*/ 71768 h 3477032"/>
                <a:gd name="connsiteX4" fmla="*/ 1077975 w 1810315"/>
                <a:gd name="connsiteY4" fmla="*/ 36696 h 3477032"/>
                <a:gd name="connsiteX5" fmla="*/ 1348643 w 1810315"/>
                <a:gd name="connsiteY5" fmla="*/ 7973 h 3477032"/>
                <a:gd name="connsiteX6" fmla="*/ 1506594 w 1810315"/>
                <a:gd name="connsiteY6" fmla="*/ 41459 h 3477032"/>
                <a:gd name="connsiteX7" fmla="*/ 1778063 w 1810315"/>
                <a:gd name="connsiteY7" fmla="*/ 213916 h 3477032"/>
                <a:gd name="connsiteX8" fmla="*/ 1802669 w 1810315"/>
                <a:gd name="connsiteY8" fmla="*/ 520963 h 3477032"/>
                <a:gd name="connsiteX9" fmla="*/ 1800288 w 1810315"/>
                <a:gd name="connsiteY9" fmla="*/ 1109846 h 3477032"/>
                <a:gd name="connsiteX10" fmla="*/ 1800288 w 1810315"/>
                <a:gd name="connsiteY10" fmla="*/ 1700397 h 3477032"/>
                <a:gd name="connsiteX11" fmla="*/ 1805050 w 1810315"/>
                <a:gd name="connsiteY11" fmla="*/ 2138546 h 3477032"/>
                <a:gd name="connsiteX12" fmla="*/ 1805050 w 1810315"/>
                <a:gd name="connsiteY12" fmla="*/ 2637022 h 3477032"/>
                <a:gd name="connsiteX13" fmla="*/ 1806638 w 1810315"/>
                <a:gd name="connsiteY13" fmla="*/ 3125865 h 3477032"/>
                <a:gd name="connsiteX14" fmla="*/ 1506594 w 1810315"/>
                <a:gd name="connsiteY14" fmla="*/ 3425909 h 3477032"/>
                <a:gd name="connsiteX15" fmla="*/ 1250220 w 1810315"/>
                <a:gd name="connsiteY15" fmla="*/ 3440088 h 3477032"/>
                <a:gd name="connsiteX16" fmla="*/ 878744 w 1810315"/>
                <a:gd name="connsiteY16" fmla="*/ 3426802 h 3477032"/>
                <a:gd name="connsiteX17" fmla="*/ 714438 w 1810315"/>
                <a:gd name="connsiteY17" fmla="*/ 3477032 h 3477032"/>
                <a:gd name="connsiteX18" fmla="*/ 542988 w 1810315"/>
                <a:gd name="connsiteY18" fmla="*/ 3431566 h 3477032"/>
                <a:gd name="connsiteX19" fmla="*/ 306457 w 1810315"/>
                <a:gd name="connsiteY19" fmla="*/ 3425909 h 3477032"/>
                <a:gd name="connsiteX20" fmla="*/ 6413 w 1810315"/>
                <a:gd name="connsiteY20" fmla="*/ 3125865 h 3477032"/>
                <a:gd name="connsiteX21" fmla="*/ 4825 w 1810315"/>
                <a:gd name="connsiteY21" fmla="*/ 2819584 h 3477032"/>
                <a:gd name="connsiteX22" fmla="*/ 7207 w 1810315"/>
                <a:gd name="connsiteY22" fmla="*/ 2495735 h 3477032"/>
                <a:gd name="connsiteX23" fmla="*/ 2444 w 1810315"/>
                <a:gd name="connsiteY23" fmla="*/ 2108313 h 3477032"/>
                <a:gd name="connsiteX24" fmla="*/ 4825 w 1810315"/>
                <a:gd name="connsiteY24" fmla="*/ 1757546 h 3477032"/>
                <a:gd name="connsiteX25" fmla="*/ 4825 w 1810315"/>
                <a:gd name="connsiteY25" fmla="*/ 1062222 h 3477032"/>
                <a:gd name="connsiteX26" fmla="*/ 63 w 1810315"/>
                <a:gd name="connsiteY26" fmla="*/ 738371 h 3477032"/>
                <a:gd name="connsiteX27" fmla="*/ 6413 w 1810315"/>
                <a:gd name="connsiteY27" fmla="*/ 341503 h 3477032"/>
                <a:gd name="connsiteX0" fmla="*/ 6413 w 1810315"/>
                <a:gd name="connsiteY0" fmla="*/ 341503 h 3477032"/>
                <a:gd name="connsiteX1" fmla="*/ 306457 w 1810315"/>
                <a:gd name="connsiteY1" fmla="*/ 9561 h 3477032"/>
                <a:gd name="connsiteX2" fmla="*/ 577119 w 1810315"/>
                <a:gd name="connsiteY2" fmla="*/ 0 h 3477032"/>
                <a:gd name="connsiteX3" fmla="*/ 839850 w 1810315"/>
                <a:gd name="connsiteY3" fmla="*/ 71768 h 3477032"/>
                <a:gd name="connsiteX4" fmla="*/ 1077975 w 1810315"/>
                <a:gd name="connsiteY4" fmla="*/ 36696 h 3477032"/>
                <a:gd name="connsiteX5" fmla="*/ 1348643 w 1810315"/>
                <a:gd name="connsiteY5" fmla="*/ 7973 h 3477032"/>
                <a:gd name="connsiteX6" fmla="*/ 1506594 w 1810315"/>
                <a:gd name="connsiteY6" fmla="*/ 41459 h 3477032"/>
                <a:gd name="connsiteX7" fmla="*/ 1778063 w 1810315"/>
                <a:gd name="connsiteY7" fmla="*/ 213916 h 3477032"/>
                <a:gd name="connsiteX8" fmla="*/ 1802669 w 1810315"/>
                <a:gd name="connsiteY8" fmla="*/ 520963 h 3477032"/>
                <a:gd name="connsiteX9" fmla="*/ 1800288 w 1810315"/>
                <a:gd name="connsiteY9" fmla="*/ 1109846 h 3477032"/>
                <a:gd name="connsiteX10" fmla="*/ 1800288 w 1810315"/>
                <a:gd name="connsiteY10" fmla="*/ 1700397 h 3477032"/>
                <a:gd name="connsiteX11" fmla="*/ 1805050 w 1810315"/>
                <a:gd name="connsiteY11" fmla="*/ 2138546 h 3477032"/>
                <a:gd name="connsiteX12" fmla="*/ 1805050 w 1810315"/>
                <a:gd name="connsiteY12" fmla="*/ 2637022 h 3477032"/>
                <a:gd name="connsiteX13" fmla="*/ 1806638 w 1810315"/>
                <a:gd name="connsiteY13" fmla="*/ 3125865 h 3477032"/>
                <a:gd name="connsiteX14" fmla="*/ 1506594 w 1810315"/>
                <a:gd name="connsiteY14" fmla="*/ 3425909 h 3477032"/>
                <a:gd name="connsiteX15" fmla="*/ 1250220 w 1810315"/>
                <a:gd name="connsiteY15" fmla="*/ 3440088 h 3477032"/>
                <a:gd name="connsiteX16" fmla="*/ 878744 w 1810315"/>
                <a:gd name="connsiteY16" fmla="*/ 3458698 h 3477032"/>
                <a:gd name="connsiteX17" fmla="*/ 714438 w 1810315"/>
                <a:gd name="connsiteY17" fmla="*/ 3477032 h 3477032"/>
                <a:gd name="connsiteX18" fmla="*/ 542988 w 1810315"/>
                <a:gd name="connsiteY18" fmla="*/ 3431566 h 3477032"/>
                <a:gd name="connsiteX19" fmla="*/ 306457 w 1810315"/>
                <a:gd name="connsiteY19" fmla="*/ 3425909 h 3477032"/>
                <a:gd name="connsiteX20" fmla="*/ 6413 w 1810315"/>
                <a:gd name="connsiteY20" fmla="*/ 3125865 h 3477032"/>
                <a:gd name="connsiteX21" fmla="*/ 4825 w 1810315"/>
                <a:gd name="connsiteY21" fmla="*/ 2819584 h 3477032"/>
                <a:gd name="connsiteX22" fmla="*/ 7207 w 1810315"/>
                <a:gd name="connsiteY22" fmla="*/ 2495735 h 3477032"/>
                <a:gd name="connsiteX23" fmla="*/ 2444 w 1810315"/>
                <a:gd name="connsiteY23" fmla="*/ 2108313 h 3477032"/>
                <a:gd name="connsiteX24" fmla="*/ 4825 w 1810315"/>
                <a:gd name="connsiteY24" fmla="*/ 1757546 h 3477032"/>
                <a:gd name="connsiteX25" fmla="*/ 4825 w 1810315"/>
                <a:gd name="connsiteY25" fmla="*/ 1062222 h 3477032"/>
                <a:gd name="connsiteX26" fmla="*/ 63 w 1810315"/>
                <a:gd name="connsiteY26" fmla="*/ 738371 h 3477032"/>
                <a:gd name="connsiteX27" fmla="*/ 6413 w 1810315"/>
                <a:gd name="connsiteY27" fmla="*/ 341503 h 347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10315" h="3477032">
                  <a:moveTo>
                    <a:pt x="6413" y="341503"/>
                  </a:moveTo>
                  <a:cubicBezTo>
                    <a:pt x="6413" y="175793"/>
                    <a:pt x="140747" y="9561"/>
                    <a:pt x="306457" y="9561"/>
                  </a:cubicBezTo>
                  <a:lnTo>
                    <a:pt x="577119" y="0"/>
                  </a:lnTo>
                  <a:lnTo>
                    <a:pt x="839850" y="71768"/>
                  </a:lnTo>
                  <a:lnTo>
                    <a:pt x="1077975" y="36696"/>
                  </a:lnTo>
                  <a:lnTo>
                    <a:pt x="1348643" y="7973"/>
                  </a:lnTo>
                  <a:lnTo>
                    <a:pt x="1506594" y="41459"/>
                  </a:lnTo>
                  <a:cubicBezTo>
                    <a:pt x="1672304" y="41459"/>
                    <a:pt x="1754250" y="72130"/>
                    <a:pt x="1778063" y="213916"/>
                  </a:cubicBezTo>
                  <a:cubicBezTo>
                    <a:pt x="1830187" y="324402"/>
                    <a:pt x="1803727" y="392906"/>
                    <a:pt x="1802669" y="520963"/>
                  </a:cubicBezTo>
                  <a:cubicBezTo>
                    <a:pt x="1801611" y="649020"/>
                    <a:pt x="1801082" y="888022"/>
                    <a:pt x="1800288" y="1109846"/>
                  </a:cubicBezTo>
                  <a:cubicBezTo>
                    <a:pt x="1799494" y="1331670"/>
                    <a:pt x="1799494" y="1528947"/>
                    <a:pt x="1800288" y="1700397"/>
                  </a:cubicBezTo>
                  <a:cubicBezTo>
                    <a:pt x="1800023" y="1999904"/>
                    <a:pt x="1804256" y="1982442"/>
                    <a:pt x="1805050" y="2138546"/>
                  </a:cubicBezTo>
                  <a:cubicBezTo>
                    <a:pt x="1805844" y="2294650"/>
                    <a:pt x="1804785" y="2472469"/>
                    <a:pt x="1805050" y="2637022"/>
                  </a:cubicBezTo>
                  <a:cubicBezTo>
                    <a:pt x="1805579" y="2799970"/>
                    <a:pt x="1806109" y="2962917"/>
                    <a:pt x="1806638" y="3125865"/>
                  </a:cubicBezTo>
                  <a:cubicBezTo>
                    <a:pt x="1806638" y="3291575"/>
                    <a:pt x="1672304" y="3425909"/>
                    <a:pt x="1506594" y="3425909"/>
                  </a:cubicBezTo>
                  <a:lnTo>
                    <a:pt x="1250220" y="3440088"/>
                  </a:lnTo>
                  <a:lnTo>
                    <a:pt x="878744" y="3458698"/>
                  </a:lnTo>
                  <a:lnTo>
                    <a:pt x="714438" y="3477032"/>
                  </a:lnTo>
                  <a:lnTo>
                    <a:pt x="542988" y="3431566"/>
                  </a:lnTo>
                  <a:lnTo>
                    <a:pt x="306457" y="3425909"/>
                  </a:lnTo>
                  <a:cubicBezTo>
                    <a:pt x="140747" y="3425909"/>
                    <a:pt x="6413" y="3291575"/>
                    <a:pt x="6413" y="3125865"/>
                  </a:cubicBezTo>
                  <a:cubicBezTo>
                    <a:pt x="-996" y="3005761"/>
                    <a:pt x="5883" y="2924606"/>
                    <a:pt x="4825" y="2819584"/>
                  </a:cubicBezTo>
                  <a:cubicBezTo>
                    <a:pt x="3767" y="2714562"/>
                    <a:pt x="7207" y="2611622"/>
                    <a:pt x="7207" y="2495735"/>
                  </a:cubicBezTo>
                  <a:cubicBezTo>
                    <a:pt x="6942" y="2328801"/>
                    <a:pt x="1650" y="2231344"/>
                    <a:pt x="2444" y="2108313"/>
                  </a:cubicBezTo>
                  <a:cubicBezTo>
                    <a:pt x="3238" y="1985282"/>
                    <a:pt x="4825" y="1934552"/>
                    <a:pt x="4825" y="1757546"/>
                  </a:cubicBezTo>
                  <a:cubicBezTo>
                    <a:pt x="4825" y="1580540"/>
                    <a:pt x="5619" y="1232084"/>
                    <a:pt x="4825" y="1062222"/>
                  </a:cubicBezTo>
                  <a:cubicBezTo>
                    <a:pt x="4031" y="892360"/>
                    <a:pt x="-202" y="858491"/>
                    <a:pt x="63" y="738371"/>
                  </a:cubicBezTo>
                  <a:cubicBezTo>
                    <a:pt x="328" y="618251"/>
                    <a:pt x="-1790" y="462418"/>
                    <a:pt x="6413" y="341503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144000" rIns="0" bIns="36000" anchor="t" anchorCtr="0"/>
            <a:lstStyle/>
            <a:p>
              <a:pPr algn="ctr"/>
              <a:endParaRPr lang="fr-BE" sz="1200" b="1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/>
              <a:endParaRPr lang="fr-BE" sz="12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/>
              <a:endParaRPr lang="fr-BE" sz="1200" b="1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/>
              <a:endParaRPr lang="fr-BE" sz="12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/>
              <a:endParaRPr lang="fr-BE" sz="1200" b="1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  <a:p>
              <a:pPr algn="ctr"/>
              <a:endParaRPr lang="fr-BE" sz="1200" b="1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grpSp>
          <p:nvGrpSpPr>
            <p:cNvPr id="118" name="Protected GOV's"/>
            <p:cNvGrpSpPr/>
            <p:nvPr/>
          </p:nvGrpSpPr>
          <p:grpSpPr>
            <a:xfrm>
              <a:off x="4149086" y="4498227"/>
              <a:ext cx="2531489" cy="1609321"/>
              <a:chOff x="862750" y="3282773"/>
              <a:chExt cx="2531489" cy="1609321"/>
            </a:xfrm>
          </p:grpSpPr>
          <p:grpSp>
            <p:nvGrpSpPr>
              <p:cNvPr id="119" name="Individual protected GOV"/>
              <p:cNvGrpSpPr/>
              <p:nvPr/>
            </p:nvGrpSpPr>
            <p:grpSpPr>
              <a:xfrm>
                <a:off x="2282491" y="3282773"/>
                <a:ext cx="1111748" cy="929742"/>
                <a:chOff x="4300188" y="3901801"/>
                <a:chExt cx="1111748" cy="929742"/>
              </a:xfrm>
            </p:grpSpPr>
            <p:sp>
              <p:nvSpPr>
                <p:cNvPr id="124" name="VPDC - C  FOD"/>
                <p:cNvSpPr/>
                <p:nvPr/>
              </p:nvSpPr>
              <p:spPr>
                <a:xfrm rot="690229">
                  <a:off x="4300188" y="3901801"/>
                  <a:ext cx="1111748" cy="929742"/>
                </a:xfrm>
                <a:custGeom>
                  <a:avLst/>
                  <a:gdLst>
                    <a:gd name="connsiteX0" fmla="*/ 0 w 1800225"/>
                    <a:gd name="connsiteY0" fmla="*/ 300044 h 3384450"/>
                    <a:gd name="connsiteX1" fmla="*/ 300044 w 1800225"/>
                    <a:gd name="connsiteY1" fmla="*/ 0 h 3384450"/>
                    <a:gd name="connsiteX2" fmla="*/ 1500181 w 1800225"/>
                    <a:gd name="connsiteY2" fmla="*/ 0 h 3384450"/>
                    <a:gd name="connsiteX3" fmla="*/ 1800225 w 1800225"/>
                    <a:gd name="connsiteY3" fmla="*/ 300044 h 3384450"/>
                    <a:gd name="connsiteX4" fmla="*/ 1800225 w 1800225"/>
                    <a:gd name="connsiteY4" fmla="*/ 3084406 h 3384450"/>
                    <a:gd name="connsiteX5" fmla="*/ 1500181 w 1800225"/>
                    <a:gd name="connsiteY5" fmla="*/ 3384450 h 3384450"/>
                    <a:gd name="connsiteX6" fmla="*/ 300044 w 1800225"/>
                    <a:gd name="connsiteY6" fmla="*/ 3384450 h 3384450"/>
                    <a:gd name="connsiteX7" fmla="*/ 0 w 1800225"/>
                    <a:gd name="connsiteY7" fmla="*/ 3084406 h 3384450"/>
                    <a:gd name="connsiteX8" fmla="*/ 0 w 1800225"/>
                    <a:gd name="connsiteY8" fmla="*/ 300044 h 3384450"/>
                    <a:gd name="connsiteX0" fmla="*/ 0 w 1800225"/>
                    <a:gd name="connsiteY0" fmla="*/ 301632 h 3386038"/>
                    <a:gd name="connsiteX1" fmla="*/ 300044 w 1800225"/>
                    <a:gd name="connsiteY1" fmla="*/ 1588 h 3386038"/>
                    <a:gd name="connsiteX2" fmla="*/ 592137 w 1800225"/>
                    <a:gd name="connsiteY2" fmla="*/ 0 h 3386038"/>
                    <a:gd name="connsiteX3" fmla="*/ 1500181 w 1800225"/>
                    <a:gd name="connsiteY3" fmla="*/ 1588 h 3386038"/>
                    <a:gd name="connsiteX4" fmla="*/ 1800225 w 1800225"/>
                    <a:gd name="connsiteY4" fmla="*/ 301632 h 3386038"/>
                    <a:gd name="connsiteX5" fmla="*/ 1800225 w 1800225"/>
                    <a:gd name="connsiteY5" fmla="*/ 3085994 h 3386038"/>
                    <a:gd name="connsiteX6" fmla="*/ 1500181 w 1800225"/>
                    <a:gd name="connsiteY6" fmla="*/ 3386038 h 3386038"/>
                    <a:gd name="connsiteX7" fmla="*/ 300044 w 1800225"/>
                    <a:gd name="connsiteY7" fmla="*/ 3386038 h 3386038"/>
                    <a:gd name="connsiteX8" fmla="*/ 0 w 1800225"/>
                    <a:gd name="connsiteY8" fmla="*/ 3085994 h 3386038"/>
                    <a:gd name="connsiteX9" fmla="*/ 0 w 1800225"/>
                    <a:gd name="connsiteY9" fmla="*/ 301632 h 3386038"/>
                    <a:gd name="connsiteX0" fmla="*/ 0 w 1800225"/>
                    <a:gd name="connsiteY0" fmla="*/ 301632 h 3386038"/>
                    <a:gd name="connsiteX1" fmla="*/ 300044 w 1800225"/>
                    <a:gd name="connsiteY1" fmla="*/ 1588 h 3386038"/>
                    <a:gd name="connsiteX2" fmla="*/ 592137 w 1800225"/>
                    <a:gd name="connsiteY2" fmla="*/ 0 h 3386038"/>
                    <a:gd name="connsiteX3" fmla="*/ 833437 w 1800225"/>
                    <a:gd name="connsiteY3" fmla="*/ 0 h 3386038"/>
                    <a:gd name="connsiteX4" fmla="*/ 1500181 w 1800225"/>
                    <a:gd name="connsiteY4" fmla="*/ 1588 h 3386038"/>
                    <a:gd name="connsiteX5" fmla="*/ 1800225 w 1800225"/>
                    <a:gd name="connsiteY5" fmla="*/ 301632 h 3386038"/>
                    <a:gd name="connsiteX6" fmla="*/ 1800225 w 1800225"/>
                    <a:gd name="connsiteY6" fmla="*/ 3085994 h 3386038"/>
                    <a:gd name="connsiteX7" fmla="*/ 1500181 w 1800225"/>
                    <a:gd name="connsiteY7" fmla="*/ 3386038 h 3386038"/>
                    <a:gd name="connsiteX8" fmla="*/ 300044 w 1800225"/>
                    <a:gd name="connsiteY8" fmla="*/ 3386038 h 3386038"/>
                    <a:gd name="connsiteX9" fmla="*/ 0 w 1800225"/>
                    <a:gd name="connsiteY9" fmla="*/ 3085994 h 3386038"/>
                    <a:gd name="connsiteX10" fmla="*/ 0 w 1800225"/>
                    <a:gd name="connsiteY10" fmla="*/ 301632 h 3386038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500181 w 1800225"/>
                    <a:gd name="connsiteY5" fmla="*/ 4763 h 3389213"/>
                    <a:gd name="connsiteX6" fmla="*/ 1800225 w 1800225"/>
                    <a:gd name="connsiteY6" fmla="*/ 304807 h 3389213"/>
                    <a:gd name="connsiteX7" fmla="*/ 1800225 w 1800225"/>
                    <a:gd name="connsiteY7" fmla="*/ 3089169 h 3389213"/>
                    <a:gd name="connsiteX8" fmla="*/ 1500181 w 1800225"/>
                    <a:gd name="connsiteY8" fmla="*/ 3389213 h 3389213"/>
                    <a:gd name="connsiteX9" fmla="*/ 300044 w 1800225"/>
                    <a:gd name="connsiteY9" fmla="*/ 3389213 h 3389213"/>
                    <a:gd name="connsiteX10" fmla="*/ 0 w 1800225"/>
                    <a:gd name="connsiteY10" fmla="*/ 3089169 h 3389213"/>
                    <a:gd name="connsiteX11" fmla="*/ 0 w 1800225"/>
                    <a:gd name="connsiteY11" fmla="*/ 304807 h 3389213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316037 w 1800225"/>
                    <a:gd name="connsiteY5" fmla="*/ 3176 h 3389213"/>
                    <a:gd name="connsiteX6" fmla="*/ 1500181 w 1800225"/>
                    <a:gd name="connsiteY6" fmla="*/ 4763 h 3389213"/>
                    <a:gd name="connsiteX7" fmla="*/ 1800225 w 1800225"/>
                    <a:gd name="connsiteY7" fmla="*/ 304807 h 3389213"/>
                    <a:gd name="connsiteX8" fmla="*/ 1800225 w 1800225"/>
                    <a:gd name="connsiteY8" fmla="*/ 3089169 h 3389213"/>
                    <a:gd name="connsiteX9" fmla="*/ 1500181 w 1800225"/>
                    <a:gd name="connsiteY9" fmla="*/ 3389213 h 3389213"/>
                    <a:gd name="connsiteX10" fmla="*/ 300044 w 1800225"/>
                    <a:gd name="connsiteY10" fmla="*/ 3389213 h 3389213"/>
                    <a:gd name="connsiteX11" fmla="*/ 0 w 1800225"/>
                    <a:gd name="connsiteY11" fmla="*/ 3089169 h 3389213"/>
                    <a:gd name="connsiteX12" fmla="*/ 0 w 1800225"/>
                    <a:gd name="connsiteY12" fmla="*/ 304807 h 3389213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316037 w 1800225"/>
                    <a:gd name="connsiteY5" fmla="*/ 3176 h 3389213"/>
                    <a:gd name="connsiteX6" fmla="*/ 1500181 w 1800225"/>
                    <a:gd name="connsiteY6" fmla="*/ 4763 h 3389213"/>
                    <a:gd name="connsiteX7" fmla="*/ 1800225 w 1800225"/>
                    <a:gd name="connsiteY7" fmla="*/ 304807 h 3389213"/>
                    <a:gd name="connsiteX8" fmla="*/ 1798637 w 1800225"/>
                    <a:gd name="connsiteY8" fmla="*/ 2600326 h 3389213"/>
                    <a:gd name="connsiteX9" fmla="*/ 1800225 w 1800225"/>
                    <a:gd name="connsiteY9" fmla="*/ 3089169 h 3389213"/>
                    <a:gd name="connsiteX10" fmla="*/ 1500181 w 1800225"/>
                    <a:gd name="connsiteY10" fmla="*/ 3389213 h 3389213"/>
                    <a:gd name="connsiteX11" fmla="*/ 300044 w 1800225"/>
                    <a:gd name="connsiteY11" fmla="*/ 3389213 h 3389213"/>
                    <a:gd name="connsiteX12" fmla="*/ 0 w 1800225"/>
                    <a:gd name="connsiteY12" fmla="*/ 3089169 h 3389213"/>
                    <a:gd name="connsiteX13" fmla="*/ 0 w 1800225"/>
                    <a:gd name="connsiteY13" fmla="*/ 304807 h 3389213"/>
                    <a:gd name="connsiteX0" fmla="*/ 0 w 1820499"/>
                    <a:gd name="connsiteY0" fmla="*/ 304807 h 3389213"/>
                    <a:gd name="connsiteX1" fmla="*/ 300044 w 1820499"/>
                    <a:gd name="connsiteY1" fmla="*/ 4763 h 3389213"/>
                    <a:gd name="connsiteX2" fmla="*/ 592137 w 1820499"/>
                    <a:gd name="connsiteY2" fmla="*/ 3175 h 3389213"/>
                    <a:gd name="connsiteX3" fmla="*/ 833437 w 1820499"/>
                    <a:gd name="connsiteY3" fmla="*/ 3175 h 3389213"/>
                    <a:gd name="connsiteX4" fmla="*/ 1071562 w 1820499"/>
                    <a:gd name="connsiteY4" fmla="*/ 0 h 3389213"/>
                    <a:gd name="connsiteX5" fmla="*/ 1316037 w 1820499"/>
                    <a:gd name="connsiteY5" fmla="*/ 3176 h 3389213"/>
                    <a:gd name="connsiteX6" fmla="*/ 1500181 w 1820499"/>
                    <a:gd name="connsiteY6" fmla="*/ 4763 h 3389213"/>
                    <a:gd name="connsiteX7" fmla="*/ 1800225 w 1820499"/>
                    <a:gd name="connsiteY7" fmla="*/ 304807 h 3389213"/>
                    <a:gd name="connsiteX8" fmla="*/ 1793875 w 1820499"/>
                    <a:gd name="connsiteY8" fmla="*/ 1663701 h 3389213"/>
                    <a:gd name="connsiteX9" fmla="*/ 1798637 w 1820499"/>
                    <a:gd name="connsiteY9" fmla="*/ 2600326 h 3389213"/>
                    <a:gd name="connsiteX10" fmla="*/ 1800225 w 1820499"/>
                    <a:gd name="connsiteY10" fmla="*/ 3089169 h 3389213"/>
                    <a:gd name="connsiteX11" fmla="*/ 1500181 w 1820499"/>
                    <a:gd name="connsiteY11" fmla="*/ 3389213 h 3389213"/>
                    <a:gd name="connsiteX12" fmla="*/ 300044 w 1820499"/>
                    <a:gd name="connsiteY12" fmla="*/ 3389213 h 3389213"/>
                    <a:gd name="connsiteX13" fmla="*/ 0 w 1820499"/>
                    <a:gd name="connsiteY13" fmla="*/ 3089169 h 3389213"/>
                    <a:gd name="connsiteX14" fmla="*/ 0 w 1820499"/>
                    <a:gd name="connsiteY14" fmla="*/ 304807 h 3389213"/>
                    <a:gd name="connsiteX0" fmla="*/ 0 w 1800383"/>
                    <a:gd name="connsiteY0" fmla="*/ 304807 h 3389213"/>
                    <a:gd name="connsiteX1" fmla="*/ 300044 w 1800383"/>
                    <a:gd name="connsiteY1" fmla="*/ 4763 h 3389213"/>
                    <a:gd name="connsiteX2" fmla="*/ 592137 w 1800383"/>
                    <a:gd name="connsiteY2" fmla="*/ 3175 h 3389213"/>
                    <a:gd name="connsiteX3" fmla="*/ 833437 w 1800383"/>
                    <a:gd name="connsiteY3" fmla="*/ 3175 h 3389213"/>
                    <a:gd name="connsiteX4" fmla="*/ 1071562 w 1800383"/>
                    <a:gd name="connsiteY4" fmla="*/ 0 h 3389213"/>
                    <a:gd name="connsiteX5" fmla="*/ 1316037 w 1800383"/>
                    <a:gd name="connsiteY5" fmla="*/ 3176 h 3389213"/>
                    <a:gd name="connsiteX6" fmla="*/ 1500181 w 1800383"/>
                    <a:gd name="connsiteY6" fmla="*/ 4763 h 3389213"/>
                    <a:gd name="connsiteX7" fmla="*/ 1800225 w 1800383"/>
                    <a:gd name="connsiteY7" fmla="*/ 304807 h 3389213"/>
                    <a:gd name="connsiteX8" fmla="*/ 1793875 w 1800383"/>
                    <a:gd name="connsiteY8" fmla="*/ 1663701 h 3389213"/>
                    <a:gd name="connsiteX9" fmla="*/ 1798637 w 1800383"/>
                    <a:gd name="connsiteY9" fmla="*/ 2600326 h 3389213"/>
                    <a:gd name="connsiteX10" fmla="*/ 1800225 w 1800383"/>
                    <a:gd name="connsiteY10" fmla="*/ 3089169 h 3389213"/>
                    <a:gd name="connsiteX11" fmla="*/ 1500181 w 1800383"/>
                    <a:gd name="connsiteY11" fmla="*/ 3389213 h 3389213"/>
                    <a:gd name="connsiteX12" fmla="*/ 300044 w 1800383"/>
                    <a:gd name="connsiteY12" fmla="*/ 3389213 h 3389213"/>
                    <a:gd name="connsiteX13" fmla="*/ 0 w 1800383"/>
                    <a:gd name="connsiteY13" fmla="*/ 3089169 h 3389213"/>
                    <a:gd name="connsiteX14" fmla="*/ 0 w 1800383"/>
                    <a:gd name="connsiteY14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9785 w 1810168"/>
                    <a:gd name="connsiteY0" fmla="*/ 304807 h 3389213"/>
                    <a:gd name="connsiteX1" fmla="*/ 309829 w 1810168"/>
                    <a:gd name="connsiteY1" fmla="*/ 4763 h 3389213"/>
                    <a:gd name="connsiteX2" fmla="*/ 601922 w 1810168"/>
                    <a:gd name="connsiteY2" fmla="*/ 3175 h 3389213"/>
                    <a:gd name="connsiteX3" fmla="*/ 843222 w 1810168"/>
                    <a:gd name="connsiteY3" fmla="*/ 3175 h 3389213"/>
                    <a:gd name="connsiteX4" fmla="*/ 1081347 w 1810168"/>
                    <a:gd name="connsiteY4" fmla="*/ 0 h 3389213"/>
                    <a:gd name="connsiteX5" fmla="*/ 1325822 w 1810168"/>
                    <a:gd name="connsiteY5" fmla="*/ 3176 h 3389213"/>
                    <a:gd name="connsiteX6" fmla="*/ 1509966 w 1810168"/>
                    <a:gd name="connsiteY6" fmla="*/ 4763 h 3389213"/>
                    <a:gd name="connsiteX7" fmla="*/ 1810010 w 1810168"/>
                    <a:gd name="connsiteY7" fmla="*/ 304807 h 3389213"/>
                    <a:gd name="connsiteX8" fmla="*/ 1803660 w 1810168"/>
                    <a:gd name="connsiteY8" fmla="*/ 1663701 h 3389213"/>
                    <a:gd name="connsiteX9" fmla="*/ 1808422 w 1810168"/>
                    <a:gd name="connsiteY9" fmla="*/ 2600326 h 3389213"/>
                    <a:gd name="connsiteX10" fmla="*/ 1810010 w 1810168"/>
                    <a:gd name="connsiteY10" fmla="*/ 3089169 h 3389213"/>
                    <a:gd name="connsiteX11" fmla="*/ 1509966 w 1810168"/>
                    <a:gd name="connsiteY11" fmla="*/ 3389213 h 3389213"/>
                    <a:gd name="connsiteX12" fmla="*/ 309829 w 1810168"/>
                    <a:gd name="connsiteY12" fmla="*/ 3389213 h 3389213"/>
                    <a:gd name="connsiteX13" fmla="*/ 9785 w 1810168"/>
                    <a:gd name="connsiteY13" fmla="*/ 3089169 h 3389213"/>
                    <a:gd name="connsiteX14" fmla="*/ 3435 w 1810168"/>
                    <a:gd name="connsiteY14" fmla="*/ 2459039 h 3389213"/>
                    <a:gd name="connsiteX15" fmla="*/ 9785 w 1810168"/>
                    <a:gd name="connsiteY15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22521 w 1822904"/>
                    <a:gd name="connsiteY0" fmla="*/ 304807 h 3389213"/>
                    <a:gd name="connsiteX1" fmla="*/ 322565 w 1822904"/>
                    <a:gd name="connsiteY1" fmla="*/ 4763 h 3389213"/>
                    <a:gd name="connsiteX2" fmla="*/ 614658 w 1822904"/>
                    <a:gd name="connsiteY2" fmla="*/ 3175 h 3389213"/>
                    <a:gd name="connsiteX3" fmla="*/ 855958 w 1822904"/>
                    <a:gd name="connsiteY3" fmla="*/ 3175 h 3389213"/>
                    <a:gd name="connsiteX4" fmla="*/ 1094083 w 1822904"/>
                    <a:gd name="connsiteY4" fmla="*/ 0 h 3389213"/>
                    <a:gd name="connsiteX5" fmla="*/ 1338558 w 1822904"/>
                    <a:gd name="connsiteY5" fmla="*/ 3176 h 3389213"/>
                    <a:gd name="connsiteX6" fmla="*/ 1522702 w 1822904"/>
                    <a:gd name="connsiteY6" fmla="*/ 4763 h 3389213"/>
                    <a:gd name="connsiteX7" fmla="*/ 1822746 w 1822904"/>
                    <a:gd name="connsiteY7" fmla="*/ 304807 h 3389213"/>
                    <a:gd name="connsiteX8" fmla="*/ 1816396 w 1822904"/>
                    <a:gd name="connsiteY8" fmla="*/ 1663701 h 3389213"/>
                    <a:gd name="connsiteX9" fmla="*/ 1821158 w 1822904"/>
                    <a:gd name="connsiteY9" fmla="*/ 2600326 h 3389213"/>
                    <a:gd name="connsiteX10" fmla="*/ 1822746 w 1822904"/>
                    <a:gd name="connsiteY10" fmla="*/ 3089169 h 3389213"/>
                    <a:gd name="connsiteX11" fmla="*/ 1522702 w 1822904"/>
                    <a:gd name="connsiteY11" fmla="*/ 3389213 h 3389213"/>
                    <a:gd name="connsiteX12" fmla="*/ 322565 w 1822904"/>
                    <a:gd name="connsiteY12" fmla="*/ 3389213 h 3389213"/>
                    <a:gd name="connsiteX13" fmla="*/ 22521 w 1822904"/>
                    <a:gd name="connsiteY13" fmla="*/ 3089169 h 3389213"/>
                    <a:gd name="connsiteX14" fmla="*/ 16171 w 1822904"/>
                    <a:gd name="connsiteY14" fmla="*/ 2459039 h 3389213"/>
                    <a:gd name="connsiteX15" fmla="*/ 20933 w 1822904"/>
                    <a:gd name="connsiteY15" fmla="*/ 1025526 h 3389213"/>
                    <a:gd name="connsiteX16" fmla="*/ 22521 w 1822904"/>
                    <a:gd name="connsiteY16" fmla="*/ 304807 h 3389213"/>
                    <a:gd name="connsiteX0" fmla="*/ 6363 w 1806746"/>
                    <a:gd name="connsiteY0" fmla="*/ 304807 h 3389213"/>
                    <a:gd name="connsiteX1" fmla="*/ 306407 w 1806746"/>
                    <a:gd name="connsiteY1" fmla="*/ 4763 h 3389213"/>
                    <a:gd name="connsiteX2" fmla="*/ 598500 w 1806746"/>
                    <a:gd name="connsiteY2" fmla="*/ 3175 h 3389213"/>
                    <a:gd name="connsiteX3" fmla="*/ 839800 w 1806746"/>
                    <a:gd name="connsiteY3" fmla="*/ 3175 h 3389213"/>
                    <a:gd name="connsiteX4" fmla="*/ 1077925 w 1806746"/>
                    <a:gd name="connsiteY4" fmla="*/ 0 h 3389213"/>
                    <a:gd name="connsiteX5" fmla="*/ 1322400 w 1806746"/>
                    <a:gd name="connsiteY5" fmla="*/ 3176 h 3389213"/>
                    <a:gd name="connsiteX6" fmla="*/ 1506544 w 1806746"/>
                    <a:gd name="connsiteY6" fmla="*/ 4763 h 3389213"/>
                    <a:gd name="connsiteX7" fmla="*/ 1806588 w 1806746"/>
                    <a:gd name="connsiteY7" fmla="*/ 304807 h 3389213"/>
                    <a:gd name="connsiteX8" fmla="*/ 1800238 w 1806746"/>
                    <a:gd name="connsiteY8" fmla="*/ 1663701 h 3389213"/>
                    <a:gd name="connsiteX9" fmla="*/ 1805000 w 1806746"/>
                    <a:gd name="connsiteY9" fmla="*/ 2600326 h 3389213"/>
                    <a:gd name="connsiteX10" fmla="*/ 1806588 w 1806746"/>
                    <a:gd name="connsiteY10" fmla="*/ 3089169 h 3389213"/>
                    <a:gd name="connsiteX11" fmla="*/ 1506544 w 1806746"/>
                    <a:gd name="connsiteY11" fmla="*/ 3389213 h 3389213"/>
                    <a:gd name="connsiteX12" fmla="*/ 306407 w 1806746"/>
                    <a:gd name="connsiteY12" fmla="*/ 3389213 h 3389213"/>
                    <a:gd name="connsiteX13" fmla="*/ 6363 w 1806746"/>
                    <a:gd name="connsiteY13" fmla="*/ 3089169 h 3389213"/>
                    <a:gd name="connsiteX14" fmla="*/ 13 w 1806746"/>
                    <a:gd name="connsiteY14" fmla="*/ 2459039 h 3389213"/>
                    <a:gd name="connsiteX15" fmla="*/ 4775 w 1806746"/>
                    <a:gd name="connsiteY15" fmla="*/ 1025526 h 3389213"/>
                    <a:gd name="connsiteX16" fmla="*/ 6363 w 1806746"/>
                    <a:gd name="connsiteY16" fmla="*/ 304807 h 3389213"/>
                    <a:gd name="connsiteX0" fmla="*/ 6363 w 1806746"/>
                    <a:gd name="connsiteY0" fmla="*/ 304807 h 3389213"/>
                    <a:gd name="connsiteX1" fmla="*/ 306407 w 1806746"/>
                    <a:gd name="connsiteY1" fmla="*/ 4763 h 3389213"/>
                    <a:gd name="connsiteX2" fmla="*/ 598500 w 1806746"/>
                    <a:gd name="connsiteY2" fmla="*/ 3175 h 3389213"/>
                    <a:gd name="connsiteX3" fmla="*/ 839800 w 1806746"/>
                    <a:gd name="connsiteY3" fmla="*/ 3175 h 3389213"/>
                    <a:gd name="connsiteX4" fmla="*/ 1077925 w 1806746"/>
                    <a:gd name="connsiteY4" fmla="*/ 0 h 3389213"/>
                    <a:gd name="connsiteX5" fmla="*/ 1322400 w 1806746"/>
                    <a:gd name="connsiteY5" fmla="*/ 3176 h 3389213"/>
                    <a:gd name="connsiteX6" fmla="*/ 1506544 w 1806746"/>
                    <a:gd name="connsiteY6" fmla="*/ 4763 h 3389213"/>
                    <a:gd name="connsiteX7" fmla="*/ 1806588 w 1806746"/>
                    <a:gd name="connsiteY7" fmla="*/ 304807 h 3389213"/>
                    <a:gd name="connsiteX8" fmla="*/ 1800238 w 1806746"/>
                    <a:gd name="connsiteY8" fmla="*/ 1663701 h 3389213"/>
                    <a:gd name="connsiteX9" fmla="*/ 1805000 w 1806746"/>
                    <a:gd name="connsiteY9" fmla="*/ 2600326 h 3389213"/>
                    <a:gd name="connsiteX10" fmla="*/ 1806588 w 1806746"/>
                    <a:gd name="connsiteY10" fmla="*/ 3089169 h 3389213"/>
                    <a:gd name="connsiteX11" fmla="*/ 1506544 w 1806746"/>
                    <a:gd name="connsiteY11" fmla="*/ 3389213 h 3389213"/>
                    <a:gd name="connsiteX12" fmla="*/ 542938 w 1806746"/>
                    <a:gd name="connsiteY12" fmla="*/ 3387726 h 3389213"/>
                    <a:gd name="connsiteX13" fmla="*/ 306407 w 1806746"/>
                    <a:gd name="connsiteY13" fmla="*/ 3389213 h 3389213"/>
                    <a:gd name="connsiteX14" fmla="*/ 6363 w 1806746"/>
                    <a:gd name="connsiteY14" fmla="*/ 3089169 h 3389213"/>
                    <a:gd name="connsiteX15" fmla="*/ 13 w 1806746"/>
                    <a:gd name="connsiteY15" fmla="*/ 2459039 h 3389213"/>
                    <a:gd name="connsiteX16" fmla="*/ 4775 w 1806746"/>
                    <a:gd name="connsiteY16" fmla="*/ 1025526 h 3389213"/>
                    <a:gd name="connsiteX17" fmla="*/ 6363 w 1806746"/>
                    <a:gd name="connsiteY17" fmla="*/ 304807 h 3389213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6493"/>
                    <a:gd name="connsiteX1" fmla="*/ 306407 w 1806746"/>
                    <a:gd name="connsiteY1" fmla="*/ 4763 h 3396493"/>
                    <a:gd name="connsiteX2" fmla="*/ 598500 w 1806746"/>
                    <a:gd name="connsiteY2" fmla="*/ 3175 h 3396493"/>
                    <a:gd name="connsiteX3" fmla="*/ 839800 w 1806746"/>
                    <a:gd name="connsiteY3" fmla="*/ 3175 h 3396493"/>
                    <a:gd name="connsiteX4" fmla="*/ 1077925 w 1806746"/>
                    <a:gd name="connsiteY4" fmla="*/ 0 h 3396493"/>
                    <a:gd name="connsiteX5" fmla="*/ 1322400 w 1806746"/>
                    <a:gd name="connsiteY5" fmla="*/ 3176 h 3396493"/>
                    <a:gd name="connsiteX6" fmla="*/ 1506544 w 1806746"/>
                    <a:gd name="connsiteY6" fmla="*/ 4763 h 3396493"/>
                    <a:gd name="connsiteX7" fmla="*/ 1806588 w 1806746"/>
                    <a:gd name="connsiteY7" fmla="*/ 304807 h 3396493"/>
                    <a:gd name="connsiteX8" fmla="*/ 1800238 w 1806746"/>
                    <a:gd name="connsiteY8" fmla="*/ 1663701 h 3396493"/>
                    <a:gd name="connsiteX9" fmla="*/ 1805000 w 1806746"/>
                    <a:gd name="connsiteY9" fmla="*/ 2600326 h 3396493"/>
                    <a:gd name="connsiteX10" fmla="*/ 1806588 w 1806746"/>
                    <a:gd name="connsiteY10" fmla="*/ 3089169 h 3396493"/>
                    <a:gd name="connsiteX11" fmla="*/ 1506544 w 1806746"/>
                    <a:gd name="connsiteY11" fmla="*/ 3389213 h 3396493"/>
                    <a:gd name="connsiteX12" fmla="*/ 542938 w 1806746"/>
                    <a:gd name="connsiteY12" fmla="*/ 3394870 h 3396493"/>
                    <a:gd name="connsiteX13" fmla="*/ 306407 w 1806746"/>
                    <a:gd name="connsiteY13" fmla="*/ 3389213 h 3396493"/>
                    <a:gd name="connsiteX14" fmla="*/ 6363 w 1806746"/>
                    <a:gd name="connsiteY14" fmla="*/ 3089169 h 3396493"/>
                    <a:gd name="connsiteX15" fmla="*/ 13 w 1806746"/>
                    <a:gd name="connsiteY15" fmla="*/ 2459039 h 3396493"/>
                    <a:gd name="connsiteX16" fmla="*/ 4775 w 1806746"/>
                    <a:gd name="connsiteY16" fmla="*/ 1025526 h 3396493"/>
                    <a:gd name="connsiteX17" fmla="*/ 6363 w 1806746"/>
                    <a:gd name="connsiteY17" fmla="*/ 304807 h 3396493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714388 w 1806746"/>
                    <a:gd name="connsiteY12" fmla="*/ 3392488 h 3394870"/>
                    <a:gd name="connsiteX13" fmla="*/ 542938 w 1806746"/>
                    <a:gd name="connsiteY13" fmla="*/ 3394870 h 3394870"/>
                    <a:gd name="connsiteX14" fmla="*/ 306407 w 1806746"/>
                    <a:gd name="connsiteY14" fmla="*/ 3389213 h 3394870"/>
                    <a:gd name="connsiteX15" fmla="*/ 6363 w 1806746"/>
                    <a:gd name="connsiteY15" fmla="*/ 3089169 h 3394870"/>
                    <a:gd name="connsiteX16" fmla="*/ 13 w 1806746"/>
                    <a:gd name="connsiteY16" fmla="*/ 2459039 h 3394870"/>
                    <a:gd name="connsiteX17" fmla="*/ 4775 w 1806746"/>
                    <a:gd name="connsiteY17" fmla="*/ 1025526 h 3394870"/>
                    <a:gd name="connsiteX18" fmla="*/ 6363 w 1806746"/>
                    <a:gd name="connsiteY18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1240644 w 1806746"/>
                    <a:gd name="connsiteY12" fmla="*/ 3390106 h 3394870"/>
                    <a:gd name="connsiteX13" fmla="*/ 714388 w 1806746"/>
                    <a:gd name="connsiteY13" fmla="*/ 3392488 h 3394870"/>
                    <a:gd name="connsiteX14" fmla="*/ 542938 w 1806746"/>
                    <a:gd name="connsiteY14" fmla="*/ 3394870 h 3394870"/>
                    <a:gd name="connsiteX15" fmla="*/ 306407 w 1806746"/>
                    <a:gd name="connsiteY15" fmla="*/ 3389213 h 3394870"/>
                    <a:gd name="connsiteX16" fmla="*/ 6363 w 1806746"/>
                    <a:gd name="connsiteY16" fmla="*/ 3089169 h 3394870"/>
                    <a:gd name="connsiteX17" fmla="*/ 13 w 1806746"/>
                    <a:gd name="connsiteY17" fmla="*/ 2459039 h 3394870"/>
                    <a:gd name="connsiteX18" fmla="*/ 4775 w 1806746"/>
                    <a:gd name="connsiteY18" fmla="*/ 1025526 h 3394870"/>
                    <a:gd name="connsiteX19" fmla="*/ 6363 w 1806746"/>
                    <a:gd name="connsiteY19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1240644 w 1806746"/>
                    <a:gd name="connsiteY12" fmla="*/ 3390106 h 3394870"/>
                    <a:gd name="connsiteX13" fmla="*/ 878694 w 1806746"/>
                    <a:gd name="connsiteY13" fmla="*/ 3390106 h 3394870"/>
                    <a:gd name="connsiteX14" fmla="*/ 714388 w 1806746"/>
                    <a:gd name="connsiteY14" fmla="*/ 3392488 h 3394870"/>
                    <a:gd name="connsiteX15" fmla="*/ 542938 w 1806746"/>
                    <a:gd name="connsiteY15" fmla="*/ 3394870 h 3394870"/>
                    <a:gd name="connsiteX16" fmla="*/ 306407 w 1806746"/>
                    <a:gd name="connsiteY16" fmla="*/ 3389213 h 3394870"/>
                    <a:gd name="connsiteX17" fmla="*/ 6363 w 1806746"/>
                    <a:gd name="connsiteY17" fmla="*/ 3089169 h 3394870"/>
                    <a:gd name="connsiteX18" fmla="*/ 13 w 1806746"/>
                    <a:gd name="connsiteY18" fmla="*/ 2459039 h 3394870"/>
                    <a:gd name="connsiteX19" fmla="*/ 4775 w 1806746"/>
                    <a:gd name="connsiteY19" fmla="*/ 1025526 h 3394870"/>
                    <a:gd name="connsiteX20" fmla="*/ 6363 w 1806746"/>
                    <a:gd name="connsiteY20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101850 h 3394870"/>
                    <a:gd name="connsiteX10" fmla="*/ 1805000 w 1806746"/>
                    <a:gd name="connsiteY10" fmla="*/ 2600326 h 3394870"/>
                    <a:gd name="connsiteX11" fmla="*/ 1806588 w 1806746"/>
                    <a:gd name="connsiteY11" fmla="*/ 3089169 h 3394870"/>
                    <a:gd name="connsiteX12" fmla="*/ 1506544 w 1806746"/>
                    <a:gd name="connsiteY12" fmla="*/ 3389213 h 3394870"/>
                    <a:gd name="connsiteX13" fmla="*/ 1240644 w 1806746"/>
                    <a:gd name="connsiteY13" fmla="*/ 3390106 h 3394870"/>
                    <a:gd name="connsiteX14" fmla="*/ 878694 w 1806746"/>
                    <a:gd name="connsiteY14" fmla="*/ 3390106 h 3394870"/>
                    <a:gd name="connsiteX15" fmla="*/ 714388 w 1806746"/>
                    <a:gd name="connsiteY15" fmla="*/ 3392488 h 3394870"/>
                    <a:gd name="connsiteX16" fmla="*/ 542938 w 1806746"/>
                    <a:gd name="connsiteY16" fmla="*/ 3394870 h 3394870"/>
                    <a:gd name="connsiteX17" fmla="*/ 306407 w 1806746"/>
                    <a:gd name="connsiteY17" fmla="*/ 3389213 h 3394870"/>
                    <a:gd name="connsiteX18" fmla="*/ 6363 w 1806746"/>
                    <a:gd name="connsiteY18" fmla="*/ 3089169 h 3394870"/>
                    <a:gd name="connsiteX19" fmla="*/ 13 w 1806746"/>
                    <a:gd name="connsiteY19" fmla="*/ 2459039 h 3394870"/>
                    <a:gd name="connsiteX20" fmla="*/ 4775 w 1806746"/>
                    <a:gd name="connsiteY20" fmla="*/ 1025526 h 3394870"/>
                    <a:gd name="connsiteX21" fmla="*/ 6363 w 1806746"/>
                    <a:gd name="connsiteY21" fmla="*/ 304807 h 3394870"/>
                    <a:gd name="connsiteX0" fmla="*/ 6363 w 1827019"/>
                    <a:gd name="connsiteY0" fmla="*/ 304807 h 3394870"/>
                    <a:gd name="connsiteX1" fmla="*/ 306407 w 1827019"/>
                    <a:gd name="connsiteY1" fmla="*/ 4763 h 3394870"/>
                    <a:gd name="connsiteX2" fmla="*/ 598500 w 1827019"/>
                    <a:gd name="connsiteY2" fmla="*/ 3175 h 3394870"/>
                    <a:gd name="connsiteX3" fmla="*/ 839800 w 1827019"/>
                    <a:gd name="connsiteY3" fmla="*/ 3175 h 3394870"/>
                    <a:gd name="connsiteX4" fmla="*/ 1077925 w 1827019"/>
                    <a:gd name="connsiteY4" fmla="*/ 0 h 3394870"/>
                    <a:gd name="connsiteX5" fmla="*/ 1322400 w 1827019"/>
                    <a:gd name="connsiteY5" fmla="*/ 3176 h 3394870"/>
                    <a:gd name="connsiteX6" fmla="*/ 1506544 w 1827019"/>
                    <a:gd name="connsiteY6" fmla="*/ 4763 h 3394870"/>
                    <a:gd name="connsiteX7" fmla="*/ 1806588 w 1827019"/>
                    <a:gd name="connsiteY7" fmla="*/ 304807 h 3394870"/>
                    <a:gd name="connsiteX8" fmla="*/ 1800238 w 1827019"/>
                    <a:gd name="connsiteY8" fmla="*/ 1073150 h 3394870"/>
                    <a:gd name="connsiteX9" fmla="*/ 1800238 w 1827019"/>
                    <a:gd name="connsiteY9" fmla="*/ 1663701 h 3394870"/>
                    <a:gd name="connsiteX10" fmla="*/ 1805000 w 1827019"/>
                    <a:gd name="connsiteY10" fmla="*/ 2101850 h 3394870"/>
                    <a:gd name="connsiteX11" fmla="*/ 1805000 w 1827019"/>
                    <a:gd name="connsiteY11" fmla="*/ 2600326 h 3394870"/>
                    <a:gd name="connsiteX12" fmla="*/ 1806588 w 1827019"/>
                    <a:gd name="connsiteY12" fmla="*/ 3089169 h 3394870"/>
                    <a:gd name="connsiteX13" fmla="*/ 1506544 w 1827019"/>
                    <a:gd name="connsiteY13" fmla="*/ 3389213 h 3394870"/>
                    <a:gd name="connsiteX14" fmla="*/ 1240644 w 1827019"/>
                    <a:gd name="connsiteY14" fmla="*/ 3390106 h 3394870"/>
                    <a:gd name="connsiteX15" fmla="*/ 878694 w 1827019"/>
                    <a:gd name="connsiteY15" fmla="*/ 3390106 h 3394870"/>
                    <a:gd name="connsiteX16" fmla="*/ 714388 w 1827019"/>
                    <a:gd name="connsiteY16" fmla="*/ 3392488 h 3394870"/>
                    <a:gd name="connsiteX17" fmla="*/ 542938 w 1827019"/>
                    <a:gd name="connsiteY17" fmla="*/ 3394870 h 3394870"/>
                    <a:gd name="connsiteX18" fmla="*/ 306407 w 1827019"/>
                    <a:gd name="connsiteY18" fmla="*/ 3389213 h 3394870"/>
                    <a:gd name="connsiteX19" fmla="*/ 6363 w 1827019"/>
                    <a:gd name="connsiteY19" fmla="*/ 3089169 h 3394870"/>
                    <a:gd name="connsiteX20" fmla="*/ 13 w 1827019"/>
                    <a:gd name="connsiteY20" fmla="*/ 2459039 h 3394870"/>
                    <a:gd name="connsiteX21" fmla="*/ 4775 w 1827019"/>
                    <a:gd name="connsiteY21" fmla="*/ 1025526 h 3394870"/>
                    <a:gd name="connsiteX22" fmla="*/ 6363 w 1827019"/>
                    <a:gd name="connsiteY22" fmla="*/ 304807 h 3394870"/>
                    <a:gd name="connsiteX0" fmla="*/ 6363 w 1806588"/>
                    <a:gd name="connsiteY0" fmla="*/ 304807 h 3394870"/>
                    <a:gd name="connsiteX1" fmla="*/ 306407 w 1806588"/>
                    <a:gd name="connsiteY1" fmla="*/ 4763 h 3394870"/>
                    <a:gd name="connsiteX2" fmla="*/ 598500 w 1806588"/>
                    <a:gd name="connsiteY2" fmla="*/ 3175 h 3394870"/>
                    <a:gd name="connsiteX3" fmla="*/ 839800 w 1806588"/>
                    <a:gd name="connsiteY3" fmla="*/ 3175 h 3394870"/>
                    <a:gd name="connsiteX4" fmla="*/ 1077925 w 1806588"/>
                    <a:gd name="connsiteY4" fmla="*/ 0 h 3394870"/>
                    <a:gd name="connsiteX5" fmla="*/ 1322400 w 1806588"/>
                    <a:gd name="connsiteY5" fmla="*/ 3176 h 3394870"/>
                    <a:gd name="connsiteX6" fmla="*/ 1506544 w 1806588"/>
                    <a:gd name="connsiteY6" fmla="*/ 4763 h 3394870"/>
                    <a:gd name="connsiteX7" fmla="*/ 1806588 w 1806588"/>
                    <a:gd name="connsiteY7" fmla="*/ 304807 h 3394870"/>
                    <a:gd name="connsiteX8" fmla="*/ 1800238 w 1806588"/>
                    <a:gd name="connsiteY8" fmla="*/ 1073150 h 3394870"/>
                    <a:gd name="connsiteX9" fmla="*/ 1800238 w 1806588"/>
                    <a:gd name="connsiteY9" fmla="*/ 1663701 h 3394870"/>
                    <a:gd name="connsiteX10" fmla="*/ 1805000 w 1806588"/>
                    <a:gd name="connsiteY10" fmla="*/ 2101850 h 3394870"/>
                    <a:gd name="connsiteX11" fmla="*/ 1805000 w 1806588"/>
                    <a:gd name="connsiteY11" fmla="*/ 2600326 h 3394870"/>
                    <a:gd name="connsiteX12" fmla="*/ 1806588 w 1806588"/>
                    <a:gd name="connsiteY12" fmla="*/ 3089169 h 3394870"/>
                    <a:gd name="connsiteX13" fmla="*/ 1506544 w 1806588"/>
                    <a:gd name="connsiteY13" fmla="*/ 3389213 h 3394870"/>
                    <a:gd name="connsiteX14" fmla="*/ 1240644 w 1806588"/>
                    <a:gd name="connsiteY14" fmla="*/ 3390106 h 3394870"/>
                    <a:gd name="connsiteX15" fmla="*/ 878694 w 1806588"/>
                    <a:gd name="connsiteY15" fmla="*/ 3390106 h 3394870"/>
                    <a:gd name="connsiteX16" fmla="*/ 714388 w 1806588"/>
                    <a:gd name="connsiteY16" fmla="*/ 3392488 h 3394870"/>
                    <a:gd name="connsiteX17" fmla="*/ 542938 w 1806588"/>
                    <a:gd name="connsiteY17" fmla="*/ 3394870 h 3394870"/>
                    <a:gd name="connsiteX18" fmla="*/ 306407 w 1806588"/>
                    <a:gd name="connsiteY18" fmla="*/ 3389213 h 3394870"/>
                    <a:gd name="connsiteX19" fmla="*/ 6363 w 1806588"/>
                    <a:gd name="connsiteY19" fmla="*/ 3089169 h 3394870"/>
                    <a:gd name="connsiteX20" fmla="*/ 13 w 1806588"/>
                    <a:gd name="connsiteY20" fmla="*/ 2459039 h 3394870"/>
                    <a:gd name="connsiteX21" fmla="*/ 4775 w 1806588"/>
                    <a:gd name="connsiteY21" fmla="*/ 1025526 h 3394870"/>
                    <a:gd name="connsiteX22" fmla="*/ 6363 w 1806588"/>
                    <a:gd name="connsiteY22" fmla="*/ 304807 h 3394870"/>
                    <a:gd name="connsiteX0" fmla="*/ 6362 w 1806587"/>
                    <a:gd name="connsiteY0" fmla="*/ 304807 h 3394870"/>
                    <a:gd name="connsiteX1" fmla="*/ 306406 w 1806587"/>
                    <a:gd name="connsiteY1" fmla="*/ 4763 h 3394870"/>
                    <a:gd name="connsiteX2" fmla="*/ 598499 w 1806587"/>
                    <a:gd name="connsiteY2" fmla="*/ 3175 h 3394870"/>
                    <a:gd name="connsiteX3" fmla="*/ 839799 w 1806587"/>
                    <a:gd name="connsiteY3" fmla="*/ 3175 h 3394870"/>
                    <a:gd name="connsiteX4" fmla="*/ 1077924 w 1806587"/>
                    <a:gd name="connsiteY4" fmla="*/ 0 h 3394870"/>
                    <a:gd name="connsiteX5" fmla="*/ 1322399 w 1806587"/>
                    <a:gd name="connsiteY5" fmla="*/ 3176 h 3394870"/>
                    <a:gd name="connsiteX6" fmla="*/ 1506543 w 1806587"/>
                    <a:gd name="connsiteY6" fmla="*/ 4763 h 3394870"/>
                    <a:gd name="connsiteX7" fmla="*/ 1806587 w 1806587"/>
                    <a:gd name="connsiteY7" fmla="*/ 304807 h 3394870"/>
                    <a:gd name="connsiteX8" fmla="*/ 1800237 w 1806587"/>
                    <a:gd name="connsiteY8" fmla="*/ 1073150 h 3394870"/>
                    <a:gd name="connsiteX9" fmla="*/ 1800237 w 1806587"/>
                    <a:gd name="connsiteY9" fmla="*/ 1663701 h 3394870"/>
                    <a:gd name="connsiteX10" fmla="*/ 1804999 w 1806587"/>
                    <a:gd name="connsiteY10" fmla="*/ 2101850 h 3394870"/>
                    <a:gd name="connsiteX11" fmla="*/ 1804999 w 1806587"/>
                    <a:gd name="connsiteY11" fmla="*/ 2600326 h 3394870"/>
                    <a:gd name="connsiteX12" fmla="*/ 1806587 w 1806587"/>
                    <a:gd name="connsiteY12" fmla="*/ 3089169 h 3394870"/>
                    <a:gd name="connsiteX13" fmla="*/ 1506543 w 1806587"/>
                    <a:gd name="connsiteY13" fmla="*/ 3389213 h 3394870"/>
                    <a:gd name="connsiteX14" fmla="*/ 1240643 w 1806587"/>
                    <a:gd name="connsiteY14" fmla="*/ 3390106 h 3394870"/>
                    <a:gd name="connsiteX15" fmla="*/ 878693 w 1806587"/>
                    <a:gd name="connsiteY15" fmla="*/ 3390106 h 3394870"/>
                    <a:gd name="connsiteX16" fmla="*/ 714387 w 1806587"/>
                    <a:gd name="connsiteY16" fmla="*/ 3392488 h 3394870"/>
                    <a:gd name="connsiteX17" fmla="*/ 542937 w 1806587"/>
                    <a:gd name="connsiteY17" fmla="*/ 3394870 h 3394870"/>
                    <a:gd name="connsiteX18" fmla="*/ 306406 w 1806587"/>
                    <a:gd name="connsiteY18" fmla="*/ 3389213 h 3394870"/>
                    <a:gd name="connsiteX19" fmla="*/ 6362 w 1806587"/>
                    <a:gd name="connsiteY19" fmla="*/ 3089169 h 3394870"/>
                    <a:gd name="connsiteX20" fmla="*/ 12 w 1806587"/>
                    <a:gd name="connsiteY20" fmla="*/ 2459039 h 3394870"/>
                    <a:gd name="connsiteX21" fmla="*/ 4774 w 1806587"/>
                    <a:gd name="connsiteY21" fmla="*/ 1720850 h 3394870"/>
                    <a:gd name="connsiteX22" fmla="*/ 4774 w 1806587"/>
                    <a:gd name="connsiteY22" fmla="*/ 1025526 h 3394870"/>
                    <a:gd name="connsiteX23" fmla="*/ 6362 w 1806587"/>
                    <a:gd name="connsiteY23" fmla="*/ 304807 h 3394870"/>
                    <a:gd name="connsiteX0" fmla="*/ 24401 w 1824626"/>
                    <a:gd name="connsiteY0" fmla="*/ 304807 h 3394870"/>
                    <a:gd name="connsiteX1" fmla="*/ 324445 w 1824626"/>
                    <a:gd name="connsiteY1" fmla="*/ 4763 h 3394870"/>
                    <a:gd name="connsiteX2" fmla="*/ 616538 w 1824626"/>
                    <a:gd name="connsiteY2" fmla="*/ 3175 h 3394870"/>
                    <a:gd name="connsiteX3" fmla="*/ 857838 w 1824626"/>
                    <a:gd name="connsiteY3" fmla="*/ 3175 h 3394870"/>
                    <a:gd name="connsiteX4" fmla="*/ 1095963 w 1824626"/>
                    <a:gd name="connsiteY4" fmla="*/ 0 h 3394870"/>
                    <a:gd name="connsiteX5" fmla="*/ 1340438 w 1824626"/>
                    <a:gd name="connsiteY5" fmla="*/ 3176 h 3394870"/>
                    <a:gd name="connsiteX6" fmla="*/ 1524582 w 1824626"/>
                    <a:gd name="connsiteY6" fmla="*/ 4763 h 3394870"/>
                    <a:gd name="connsiteX7" fmla="*/ 1824626 w 1824626"/>
                    <a:gd name="connsiteY7" fmla="*/ 304807 h 3394870"/>
                    <a:gd name="connsiteX8" fmla="*/ 1818276 w 1824626"/>
                    <a:gd name="connsiteY8" fmla="*/ 1073150 h 3394870"/>
                    <a:gd name="connsiteX9" fmla="*/ 1818276 w 1824626"/>
                    <a:gd name="connsiteY9" fmla="*/ 1663701 h 3394870"/>
                    <a:gd name="connsiteX10" fmla="*/ 1823038 w 1824626"/>
                    <a:gd name="connsiteY10" fmla="*/ 2101850 h 3394870"/>
                    <a:gd name="connsiteX11" fmla="*/ 1823038 w 1824626"/>
                    <a:gd name="connsiteY11" fmla="*/ 2600326 h 3394870"/>
                    <a:gd name="connsiteX12" fmla="*/ 1824626 w 1824626"/>
                    <a:gd name="connsiteY12" fmla="*/ 3089169 h 3394870"/>
                    <a:gd name="connsiteX13" fmla="*/ 1524582 w 1824626"/>
                    <a:gd name="connsiteY13" fmla="*/ 3389213 h 3394870"/>
                    <a:gd name="connsiteX14" fmla="*/ 1258682 w 1824626"/>
                    <a:gd name="connsiteY14" fmla="*/ 3390106 h 3394870"/>
                    <a:gd name="connsiteX15" fmla="*/ 896732 w 1824626"/>
                    <a:gd name="connsiteY15" fmla="*/ 3390106 h 3394870"/>
                    <a:gd name="connsiteX16" fmla="*/ 732426 w 1824626"/>
                    <a:gd name="connsiteY16" fmla="*/ 3392488 h 3394870"/>
                    <a:gd name="connsiteX17" fmla="*/ 560976 w 1824626"/>
                    <a:gd name="connsiteY17" fmla="*/ 3394870 h 3394870"/>
                    <a:gd name="connsiteX18" fmla="*/ 324445 w 1824626"/>
                    <a:gd name="connsiteY18" fmla="*/ 3389213 h 3394870"/>
                    <a:gd name="connsiteX19" fmla="*/ 24401 w 1824626"/>
                    <a:gd name="connsiteY19" fmla="*/ 3089169 h 3394870"/>
                    <a:gd name="connsiteX20" fmla="*/ 18051 w 1824626"/>
                    <a:gd name="connsiteY20" fmla="*/ 2459039 h 3394870"/>
                    <a:gd name="connsiteX21" fmla="*/ 22813 w 1824626"/>
                    <a:gd name="connsiteY21" fmla="*/ 1720850 h 3394870"/>
                    <a:gd name="connsiteX22" fmla="*/ 22813 w 1824626"/>
                    <a:gd name="connsiteY22" fmla="*/ 1025526 h 3394870"/>
                    <a:gd name="connsiteX23" fmla="*/ 18051 w 1824626"/>
                    <a:gd name="connsiteY23" fmla="*/ 701675 h 3394870"/>
                    <a:gd name="connsiteX24" fmla="*/ 24401 w 1824626"/>
                    <a:gd name="connsiteY24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63 w 1806638"/>
                    <a:gd name="connsiteY20" fmla="*/ 2459039 h 3394870"/>
                    <a:gd name="connsiteX21" fmla="*/ 4825 w 1806638"/>
                    <a:gd name="connsiteY21" fmla="*/ 1720850 h 3394870"/>
                    <a:gd name="connsiteX22" fmla="*/ 4825 w 1806638"/>
                    <a:gd name="connsiteY22" fmla="*/ 1025526 h 3394870"/>
                    <a:gd name="connsiteX23" fmla="*/ 63 w 1806638"/>
                    <a:gd name="connsiteY23" fmla="*/ 701675 h 3394870"/>
                    <a:gd name="connsiteX24" fmla="*/ 6413 w 1806638"/>
                    <a:gd name="connsiteY24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63 w 1806638"/>
                    <a:gd name="connsiteY20" fmla="*/ 2459039 h 3394870"/>
                    <a:gd name="connsiteX21" fmla="*/ 4825 w 1806638"/>
                    <a:gd name="connsiteY21" fmla="*/ 2087563 h 3394870"/>
                    <a:gd name="connsiteX22" fmla="*/ 4825 w 1806638"/>
                    <a:gd name="connsiteY22" fmla="*/ 1720850 h 3394870"/>
                    <a:gd name="connsiteX23" fmla="*/ 4825 w 1806638"/>
                    <a:gd name="connsiteY23" fmla="*/ 1025526 h 3394870"/>
                    <a:gd name="connsiteX24" fmla="*/ 63 w 1806638"/>
                    <a:gd name="connsiteY24" fmla="*/ 701675 h 3394870"/>
                    <a:gd name="connsiteX25" fmla="*/ 6413 w 1806638"/>
                    <a:gd name="connsiteY25" fmla="*/ 304807 h 3394870"/>
                    <a:gd name="connsiteX0" fmla="*/ 22521 w 1822746"/>
                    <a:gd name="connsiteY0" fmla="*/ 304807 h 3394870"/>
                    <a:gd name="connsiteX1" fmla="*/ 322565 w 1822746"/>
                    <a:gd name="connsiteY1" fmla="*/ 4763 h 3394870"/>
                    <a:gd name="connsiteX2" fmla="*/ 614658 w 1822746"/>
                    <a:gd name="connsiteY2" fmla="*/ 3175 h 3394870"/>
                    <a:gd name="connsiteX3" fmla="*/ 855958 w 1822746"/>
                    <a:gd name="connsiteY3" fmla="*/ 3175 h 3394870"/>
                    <a:gd name="connsiteX4" fmla="*/ 1094083 w 1822746"/>
                    <a:gd name="connsiteY4" fmla="*/ 0 h 3394870"/>
                    <a:gd name="connsiteX5" fmla="*/ 1338558 w 1822746"/>
                    <a:gd name="connsiteY5" fmla="*/ 3176 h 3394870"/>
                    <a:gd name="connsiteX6" fmla="*/ 1522702 w 1822746"/>
                    <a:gd name="connsiteY6" fmla="*/ 4763 h 3394870"/>
                    <a:gd name="connsiteX7" fmla="*/ 1822746 w 1822746"/>
                    <a:gd name="connsiteY7" fmla="*/ 304807 h 3394870"/>
                    <a:gd name="connsiteX8" fmla="*/ 1816396 w 1822746"/>
                    <a:gd name="connsiteY8" fmla="*/ 1073150 h 3394870"/>
                    <a:gd name="connsiteX9" fmla="*/ 1816396 w 1822746"/>
                    <a:gd name="connsiteY9" fmla="*/ 1663701 h 3394870"/>
                    <a:gd name="connsiteX10" fmla="*/ 1821158 w 1822746"/>
                    <a:gd name="connsiteY10" fmla="*/ 2101850 h 3394870"/>
                    <a:gd name="connsiteX11" fmla="*/ 1821158 w 1822746"/>
                    <a:gd name="connsiteY11" fmla="*/ 2600326 h 3394870"/>
                    <a:gd name="connsiteX12" fmla="*/ 1822746 w 1822746"/>
                    <a:gd name="connsiteY12" fmla="*/ 3089169 h 3394870"/>
                    <a:gd name="connsiteX13" fmla="*/ 1522702 w 1822746"/>
                    <a:gd name="connsiteY13" fmla="*/ 3389213 h 3394870"/>
                    <a:gd name="connsiteX14" fmla="*/ 1256802 w 1822746"/>
                    <a:gd name="connsiteY14" fmla="*/ 3390106 h 3394870"/>
                    <a:gd name="connsiteX15" fmla="*/ 894852 w 1822746"/>
                    <a:gd name="connsiteY15" fmla="*/ 3390106 h 3394870"/>
                    <a:gd name="connsiteX16" fmla="*/ 730546 w 1822746"/>
                    <a:gd name="connsiteY16" fmla="*/ 3392488 h 3394870"/>
                    <a:gd name="connsiteX17" fmla="*/ 559096 w 1822746"/>
                    <a:gd name="connsiteY17" fmla="*/ 3394870 h 3394870"/>
                    <a:gd name="connsiteX18" fmla="*/ 322565 w 1822746"/>
                    <a:gd name="connsiteY18" fmla="*/ 3389213 h 3394870"/>
                    <a:gd name="connsiteX19" fmla="*/ 22521 w 1822746"/>
                    <a:gd name="connsiteY19" fmla="*/ 3089169 h 3394870"/>
                    <a:gd name="connsiteX20" fmla="*/ 20933 w 1822746"/>
                    <a:gd name="connsiteY20" fmla="*/ 2782888 h 3394870"/>
                    <a:gd name="connsiteX21" fmla="*/ 16171 w 1822746"/>
                    <a:gd name="connsiteY21" fmla="*/ 2459039 h 3394870"/>
                    <a:gd name="connsiteX22" fmla="*/ 20933 w 1822746"/>
                    <a:gd name="connsiteY22" fmla="*/ 2087563 h 3394870"/>
                    <a:gd name="connsiteX23" fmla="*/ 20933 w 1822746"/>
                    <a:gd name="connsiteY23" fmla="*/ 1720850 h 3394870"/>
                    <a:gd name="connsiteX24" fmla="*/ 20933 w 1822746"/>
                    <a:gd name="connsiteY24" fmla="*/ 1025526 h 3394870"/>
                    <a:gd name="connsiteX25" fmla="*/ 16171 w 1822746"/>
                    <a:gd name="connsiteY25" fmla="*/ 701675 h 3394870"/>
                    <a:gd name="connsiteX26" fmla="*/ 22521 w 1822746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63 w 1806638"/>
                    <a:gd name="connsiteY21" fmla="*/ 2459039 h 3394870"/>
                    <a:gd name="connsiteX22" fmla="*/ 4825 w 1806638"/>
                    <a:gd name="connsiteY22" fmla="*/ 2087563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4825 w 1806638"/>
                    <a:gd name="connsiteY22" fmla="*/ 2087563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147700 w 1806638"/>
                    <a:gd name="connsiteY22" fmla="*/ 2087564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2444 w 1806638"/>
                    <a:gd name="connsiteY22" fmla="*/ 2071617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5072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2444 w 1806638"/>
                    <a:gd name="connsiteY22" fmla="*/ 2071617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41503 h 3431566"/>
                    <a:gd name="connsiteX1" fmla="*/ 306457 w 1806638"/>
                    <a:gd name="connsiteY1" fmla="*/ 41459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22450 w 1806638"/>
                    <a:gd name="connsiteY5" fmla="*/ 39872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31566"/>
                    <a:gd name="connsiteX1" fmla="*/ 306457 w 1806638"/>
                    <a:gd name="connsiteY1" fmla="*/ 9561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22450 w 1806638"/>
                    <a:gd name="connsiteY5" fmla="*/ 39872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31566"/>
                    <a:gd name="connsiteX1" fmla="*/ 306457 w 1806638"/>
                    <a:gd name="connsiteY1" fmla="*/ 9561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48643 w 1806638"/>
                    <a:gd name="connsiteY5" fmla="*/ 7973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40694 w 1806638"/>
                    <a:gd name="connsiteY14" fmla="*/ 3426802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47838 w 1806638"/>
                    <a:gd name="connsiteY14" fmla="*/ 3347057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50220 w 1806638"/>
                    <a:gd name="connsiteY14" fmla="*/ 3386927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25901"/>
                    <a:gd name="connsiteY0" fmla="*/ 341503 h 3477032"/>
                    <a:gd name="connsiteX1" fmla="*/ 306457 w 1825901"/>
                    <a:gd name="connsiteY1" fmla="*/ 9561 h 3477032"/>
                    <a:gd name="connsiteX2" fmla="*/ 577119 w 1825901"/>
                    <a:gd name="connsiteY2" fmla="*/ 0 h 3477032"/>
                    <a:gd name="connsiteX3" fmla="*/ 839850 w 1825901"/>
                    <a:gd name="connsiteY3" fmla="*/ 71768 h 3477032"/>
                    <a:gd name="connsiteX4" fmla="*/ 1077975 w 1825901"/>
                    <a:gd name="connsiteY4" fmla="*/ 36696 h 3477032"/>
                    <a:gd name="connsiteX5" fmla="*/ 1348643 w 1825901"/>
                    <a:gd name="connsiteY5" fmla="*/ 7973 h 3477032"/>
                    <a:gd name="connsiteX6" fmla="*/ 1506594 w 1825901"/>
                    <a:gd name="connsiteY6" fmla="*/ 41459 h 3477032"/>
                    <a:gd name="connsiteX7" fmla="*/ 1806638 w 1825901"/>
                    <a:gd name="connsiteY7" fmla="*/ 341503 h 3477032"/>
                    <a:gd name="connsiteX8" fmla="*/ 1793144 w 1825901"/>
                    <a:gd name="connsiteY8" fmla="*/ 369455 h 3477032"/>
                    <a:gd name="connsiteX9" fmla="*/ 1800288 w 1825901"/>
                    <a:gd name="connsiteY9" fmla="*/ 1109846 h 3477032"/>
                    <a:gd name="connsiteX10" fmla="*/ 1800288 w 1825901"/>
                    <a:gd name="connsiteY10" fmla="*/ 1700397 h 3477032"/>
                    <a:gd name="connsiteX11" fmla="*/ 1805050 w 1825901"/>
                    <a:gd name="connsiteY11" fmla="*/ 2138546 h 3477032"/>
                    <a:gd name="connsiteX12" fmla="*/ 1805050 w 1825901"/>
                    <a:gd name="connsiteY12" fmla="*/ 2637022 h 3477032"/>
                    <a:gd name="connsiteX13" fmla="*/ 1806638 w 1825901"/>
                    <a:gd name="connsiteY13" fmla="*/ 3125865 h 3477032"/>
                    <a:gd name="connsiteX14" fmla="*/ 1506594 w 1825901"/>
                    <a:gd name="connsiteY14" fmla="*/ 3425909 h 3477032"/>
                    <a:gd name="connsiteX15" fmla="*/ 1250220 w 1825901"/>
                    <a:gd name="connsiteY15" fmla="*/ 3386927 h 3477032"/>
                    <a:gd name="connsiteX16" fmla="*/ 878744 w 1825901"/>
                    <a:gd name="connsiteY16" fmla="*/ 3426802 h 3477032"/>
                    <a:gd name="connsiteX17" fmla="*/ 714438 w 1825901"/>
                    <a:gd name="connsiteY17" fmla="*/ 3477032 h 3477032"/>
                    <a:gd name="connsiteX18" fmla="*/ 542988 w 1825901"/>
                    <a:gd name="connsiteY18" fmla="*/ 3431566 h 3477032"/>
                    <a:gd name="connsiteX19" fmla="*/ 306457 w 1825901"/>
                    <a:gd name="connsiteY19" fmla="*/ 3425909 h 3477032"/>
                    <a:gd name="connsiteX20" fmla="*/ 6413 w 1825901"/>
                    <a:gd name="connsiteY20" fmla="*/ 3125865 h 3477032"/>
                    <a:gd name="connsiteX21" fmla="*/ 4825 w 1825901"/>
                    <a:gd name="connsiteY21" fmla="*/ 2819584 h 3477032"/>
                    <a:gd name="connsiteX22" fmla="*/ 7207 w 1825901"/>
                    <a:gd name="connsiteY22" fmla="*/ 2495735 h 3477032"/>
                    <a:gd name="connsiteX23" fmla="*/ 2444 w 1825901"/>
                    <a:gd name="connsiteY23" fmla="*/ 2108313 h 3477032"/>
                    <a:gd name="connsiteX24" fmla="*/ 4825 w 1825901"/>
                    <a:gd name="connsiteY24" fmla="*/ 1757546 h 3477032"/>
                    <a:gd name="connsiteX25" fmla="*/ 4825 w 1825901"/>
                    <a:gd name="connsiteY25" fmla="*/ 1062222 h 3477032"/>
                    <a:gd name="connsiteX26" fmla="*/ 63 w 1825901"/>
                    <a:gd name="connsiteY26" fmla="*/ 738371 h 3477032"/>
                    <a:gd name="connsiteX27" fmla="*/ 6413 w 1825901"/>
                    <a:gd name="connsiteY27" fmla="*/ 341503 h 3477032"/>
                    <a:gd name="connsiteX0" fmla="*/ 6413 w 1827420"/>
                    <a:gd name="connsiteY0" fmla="*/ 341503 h 3477032"/>
                    <a:gd name="connsiteX1" fmla="*/ 306457 w 1827420"/>
                    <a:gd name="connsiteY1" fmla="*/ 9561 h 3477032"/>
                    <a:gd name="connsiteX2" fmla="*/ 577119 w 1827420"/>
                    <a:gd name="connsiteY2" fmla="*/ 0 h 3477032"/>
                    <a:gd name="connsiteX3" fmla="*/ 839850 w 1827420"/>
                    <a:gd name="connsiteY3" fmla="*/ 71768 h 3477032"/>
                    <a:gd name="connsiteX4" fmla="*/ 1077975 w 1827420"/>
                    <a:gd name="connsiteY4" fmla="*/ 36696 h 3477032"/>
                    <a:gd name="connsiteX5" fmla="*/ 1348643 w 1827420"/>
                    <a:gd name="connsiteY5" fmla="*/ 7973 h 3477032"/>
                    <a:gd name="connsiteX6" fmla="*/ 1506594 w 1827420"/>
                    <a:gd name="connsiteY6" fmla="*/ 41459 h 3477032"/>
                    <a:gd name="connsiteX7" fmla="*/ 1806638 w 1827420"/>
                    <a:gd name="connsiteY7" fmla="*/ 341503 h 3477032"/>
                    <a:gd name="connsiteX8" fmla="*/ 1800288 w 1827420"/>
                    <a:gd name="connsiteY8" fmla="*/ 393376 h 3477032"/>
                    <a:gd name="connsiteX9" fmla="*/ 1800288 w 1827420"/>
                    <a:gd name="connsiteY9" fmla="*/ 1109846 h 3477032"/>
                    <a:gd name="connsiteX10" fmla="*/ 1800288 w 1827420"/>
                    <a:gd name="connsiteY10" fmla="*/ 1700397 h 3477032"/>
                    <a:gd name="connsiteX11" fmla="*/ 1805050 w 1827420"/>
                    <a:gd name="connsiteY11" fmla="*/ 2138546 h 3477032"/>
                    <a:gd name="connsiteX12" fmla="*/ 1805050 w 1827420"/>
                    <a:gd name="connsiteY12" fmla="*/ 2637022 h 3477032"/>
                    <a:gd name="connsiteX13" fmla="*/ 1806638 w 1827420"/>
                    <a:gd name="connsiteY13" fmla="*/ 3125865 h 3477032"/>
                    <a:gd name="connsiteX14" fmla="*/ 1506594 w 1827420"/>
                    <a:gd name="connsiteY14" fmla="*/ 3425909 h 3477032"/>
                    <a:gd name="connsiteX15" fmla="*/ 1250220 w 1827420"/>
                    <a:gd name="connsiteY15" fmla="*/ 3386927 h 3477032"/>
                    <a:gd name="connsiteX16" fmla="*/ 878744 w 1827420"/>
                    <a:gd name="connsiteY16" fmla="*/ 3426802 h 3477032"/>
                    <a:gd name="connsiteX17" fmla="*/ 714438 w 1827420"/>
                    <a:gd name="connsiteY17" fmla="*/ 3477032 h 3477032"/>
                    <a:gd name="connsiteX18" fmla="*/ 542988 w 1827420"/>
                    <a:gd name="connsiteY18" fmla="*/ 3431566 h 3477032"/>
                    <a:gd name="connsiteX19" fmla="*/ 306457 w 1827420"/>
                    <a:gd name="connsiteY19" fmla="*/ 3425909 h 3477032"/>
                    <a:gd name="connsiteX20" fmla="*/ 6413 w 1827420"/>
                    <a:gd name="connsiteY20" fmla="*/ 3125865 h 3477032"/>
                    <a:gd name="connsiteX21" fmla="*/ 4825 w 1827420"/>
                    <a:gd name="connsiteY21" fmla="*/ 2819584 h 3477032"/>
                    <a:gd name="connsiteX22" fmla="*/ 7207 w 1827420"/>
                    <a:gd name="connsiteY22" fmla="*/ 2495735 h 3477032"/>
                    <a:gd name="connsiteX23" fmla="*/ 2444 w 1827420"/>
                    <a:gd name="connsiteY23" fmla="*/ 2108313 h 3477032"/>
                    <a:gd name="connsiteX24" fmla="*/ 4825 w 1827420"/>
                    <a:gd name="connsiteY24" fmla="*/ 1757546 h 3477032"/>
                    <a:gd name="connsiteX25" fmla="*/ 4825 w 1827420"/>
                    <a:gd name="connsiteY25" fmla="*/ 1062222 h 3477032"/>
                    <a:gd name="connsiteX26" fmla="*/ 63 w 1827420"/>
                    <a:gd name="connsiteY26" fmla="*/ 738371 h 3477032"/>
                    <a:gd name="connsiteX27" fmla="*/ 6413 w 1827420"/>
                    <a:gd name="connsiteY27" fmla="*/ 341503 h 3477032"/>
                    <a:gd name="connsiteX0" fmla="*/ 6413 w 1827980"/>
                    <a:gd name="connsiteY0" fmla="*/ 341503 h 3477032"/>
                    <a:gd name="connsiteX1" fmla="*/ 306457 w 1827980"/>
                    <a:gd name="connsiteY1" fmla="*/ 9561 h 3477032"/>
                    <a:gd name="connsiteX2" fmla="*/ 577119 w 1827980"/>
                    <a:gd name="connsiteY2" fmla="*/ 0 h 3477032"/>
                    <a:gd name="connsiteX3" fmla="*/ 839850 w 1827980"/>
                    <a:gd name="connsiteY3" fmla="*/ 71768 h 3477032"/>
                    <a:gd name="connsiteX4" fmla="*/ 1077975 w 1827980"/>
                    <a:gd name="connsiteY4" fmla="*/ 36696 h 3477032"/>
                    <a:gd name="connsiteX5" fmla="*/ 1348643 w 1827980"/>
                    <a:gd name="connsiteY5" fmla="*/ 7973 h 3477032"/>
                    <a:gd name="connsiteX6" fmla="*/ 1506594 w 1827980"/>
                    <a:gd name="connsiteY6" fmla="*/ 41459 h 3477032"/>
                    <a:gd name="connsiteX7" fmla="*/ 1806638 w 1827980"/>
                    <a:gd name="connsiteY7" fmla="*/ 341503 h 3477032"/>
                    <a:gd name="connsiteX8" fmla="*/ 1802669 w 1827980"/>
                    <a:gd name="connsiteY8" fmla="*/ 520963 h 3477032"/>
                    <a:gd name="connsiteX9" fmla="*/ 1800288 w 1827980"/>
                    <a:gd name="connsiteY9" fmla="*/ 1109846 h 3477032"/>
                    <a:gd name="connsiteX10" fmla="*/ 1800288 w 1827980"/>
                    <a:gd name="connsiteY10" fmla="*/ 1700397 h 3477032"/>
                    <a:gd name="connsiteX11" fmla="*/ 1805050 w 1827980"/>
                    <a:gd name="connsiteY11" fmla="*/ 2138546 h 3477032"/>
                    <a:gd name="connsiteX12" fmla="*/ 1805050 w 1827980"/>
                    <a:gd name="connsiteY12" fmla="*/ 2637022 h 3477032"/>
                    <a:gd name="connsiteX13" fmla="*/ 1806638 w 1827980"/>
                    <a:gd name="connsiteY13" fmla="*/ 3125865 h 3477032"/>
                    <a:gd name="connsiteX14" fmla="*/ 1506594 w 1827980"/>
                    <a:gd name="connsiteY14" fmla="*/ 3425909 h 3477032"/>
                    <a:gd name="connsiteX15" fmla="*/ 1250220 w 1827980"/>
                    <a:gd name="connsiteY15" fmla="*/ 3386927 h 3477032"/>
                    <a:gd name="connsiteX16" fmla="*/ 878744 w 1827980"/>
                    <a:gd name="connsiteY16" fmla="*/ 3426802 h 3477032"/>
                    <a:gd name="connsiteX17" fmla="*/ 714438 w 1827980"/>
                    <a:gd name="connsiteY17" fmla="*/ 3477032 h 3477032"/>
                    <a:gd name="connsiteX18" fmla="*/ 542988 w 1827980"/>
                    <a:gd name="connsiteY18" fmla="*/ 3431566 h 3477032"/>
                    <a:gd name="connsiteX19" fmla="*/ 306457 w 1827980"/>
                    <a:gd name="connsiteY19" fmla="*/ 3425909 h 3477032"/>
                    <a:gd name="connsiteX20" fmla="*/ 6413 w 1827980"/>
                    <a:gd name="connsiteY20" fmla="*/ 3125865 h 3477032"/>
                    <a:gd name="connsiteX21" fmla="*/ 4825 w 1827980"/>
                    <a:gd name="connsiteY21" fmla="*/ 2819584 h 3477032"/>
                    <a:gd name="connsiteX22" fmla="*/ 7207 w 1827980"/>
                    <a:gd name="connsiteY22" fmla="*/ 2495735 h 3477032"/>
                    <a:gd name="connsiteX23" fmla="*/ 2444 w 1827980"/>
                    <a:gd name="connsiteY23" fmla="*/ 2108313 h 3477032"/>
                    <a:gd name="connsiteX24" fmla="*/ 4825 w 1827980"/>
                    <a:gd name="connsiteY24" fmla="*/ 1757546 h 3477032"/>
                    <a:gd name="connsiteX25" fmla="*/ 4825 w 1827980"/>
                    <a:gd name="connsiteY25" fmla="*/ 1062222 h 3477032"/>
                    <a:gd name="connsiteX26" fmla="*/ 63 w 1827980"/>
                    <a:gd name="connsiteY26" fmla="*/ 738371 h 3477032"/>
                    <a:gd name="connsiteX27" fmla="*/ 6413 w 1827980"/>
                    <a:gd name="connsiteY27" fmla="*/ 341503 h 3477032"/>
                    <a:gd name="connsiteX0" fmla="*/ 6413 w 1809416"/>
                    <a:gd name="connsiteY0" fmla="*/ 341503 h 3477032"/>
                    <a:gd name="connsiteX1" fmla="*/ 306457 w 1809416"/>
                    <a:gd name="connsiteY1" fmla="*/ 9561 h 3477032"/>
                    <a:gd name="connsiteX2" fmla="*/ 577119 w 1809416"/>
                    <a:gd name="connsiteY2" fmla="*/ 0 h 3477032"/>
                    <a:gd name="connsiteX3" fmla="*/ 839850 w 1809416"/>
                    <a:gd name="connsiteY3" fmla="*/ 71768 h 3477032"/>
                    <a:gd name="connsiteX4" fmla="*/ 1077975 w 1809416"/>
                    <a:gd name="connsiteY4" fmla="*/ 36696 h 3477032"/>
                    <a:gd name="connsiteX5" fmla="*/ 1348643 w 1809416"/>
                    <a:gd name="connsiteY5" fmla="*/ 7973 h 3477032"/>
                    <a:gd name="connsiteX6" fmla="*/ 1506594 w 1809416"/>
                    <a:gd name="connsiteY6" fmla="*/ 41459 h 3477032"/>
                    <a:gd name="connsiteX7" fmla="*/ 1778063 w 1809416"/>
                    <a:gd name="connsiteY7" fmla="*/ 245812 h 3477032"/>
                    <a:gd name="connsiteX8" fmla="*/ 1802669 w 1809416"/>
                    <a:gd name="connsiteY8" fmla="*/ 520963 h 3477032"/>
                    <a:gd name="connsiteX9" fmla="*/ 1800288 w 1809416"/>
                    <a:gd name="connsiteY9" fmla="*/ 1109846 h 3477032"/>
                    <a:gd name="connsiteX10" fmla="*/ 1800288 w 1809416"/>
                    <a:gd name="connsiteY10" fmla="*/ 1700397 h 3477032"/>
                    <a:gd name="connsiteX11" fmla="*/ 1805050 w 1809416"/>
                    <a:gd name="connsiteY11" fmla="*/ 2138546 h 3477032"/>
                    <a:gd name="connsiteX12" fmla="*/ 1805050 w 1809416"/>
                    <a:gd name="connsiteY12" fmla="*/ 2637022 h 3477032"/>
                    <a:gd name="connsiteX13" fmla="*/ 1806638 w 1809416"/>
                    <a:gd name="connsiteY13" fmla="*/ 3125865 h 3477032"/>
                    <a:gd name="connsiteX14" fmla="*/ 1506594 w 1809416"/>
                    <a:gd name="connsiteY14" fmla="*/ 3425909 h 3477032"/>
                    <a:gd name="connsiteX15" fmla="*/ 1250220 w 1809416"/>
                    <a:gd name="connsiteY15" fmla="*/ 3386927 h 3477032"/>
                    <a:gd name="connsiteX16" fmla="*/ 878744 w 1809416"/>
                    <a:gd name="connsiteY16" fmla="*/ 3426802 h 3477032"/>
                    <a:gd name="connsiteX17" fmla="*/ 714438 w 1809416"/>
                    <a:gd name="connsiteY17" fmla="*/ 3477032 h 3477032"/>
                    <a:gd name="connsiteX18" fmla="*/ 542988 w 1809416"/>
                    <a:gd name="connsiteY18" fmla="*/ 3431566 h 3477032"/>
                    <a:gd name="connsiteX19" fmla="*/ 306457 w 1809416"/>
                    <a:gd name="connsiteY19" fmla="*/ 3425909 h 3477032"/>
                    <a:gd name="connsiteX20" fmla="*/ 6413 w 1809416"/>
                    <a:gd name="connsiteY20" fmla="*/ 3125865 h 3477032"/>
                    <a:gd name="connsiteX21" fmla="*/ 4825 w 1809416"/>
                    <a:gd name="connsiteY21" fmla="*/ 2819584 h 3477032"/>
                    <a:gd name="connsiteX22" fmla="*/ 7207 w 1809416"/>
                    <a:gd name="connsiteY22" fmla="*/ 2495735 h 3477032"/>
                    <a:gd name="connsiteX23" fmla="*/ 2444 w 1809416"/>
                    <a:gd name="connsiteY23" fmla="*/ 2108313 h 3477032"/>
                    <a:gd name="connsiteX24" fmla="*/ 4825 w 1809416"/>
                    <a:gd name="connsiteY24" fmla="*/ 1757546 h 3477032"/>
                    <a:gd name="connsiteX25" fmla="*/ 4825 w 1809416"/>
                    <a:gd name="connsiteY25" fmla="*/ 1062222 h 3477032"/>
                    <a:gd name="connsiteX26" fmla="*/ 63 w 1809416"/>
                    <a:gd name="connsiteY26" fmla="*/ 738371 h 3477032"/>
                    <a:gd name="connsiteX27" fmla="*/ 6413 w 1809416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45812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45812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440088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440088 h 3477032"/>
                    <a:gd name="connsiteX16" fmla="*/ 878744 w 1810315"/>
                    <a:gd name="connsiteY16" fmla="*/ 3458698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810315" h="3477032">
                      <a:moveTo>
                        <a:pt x="6413" y="341503"/>
                      </a:moveTo>
                      <a:cubicBezTo>
                        <a:pt x="6413" y="175793"/>
                        <a:pt x="140747" y="9561"/>
                        <a:pt x="306457" y="9561"/>
                      </a:cubicBezTo>
                      <a:lnTo>
                        <a:pt x="577119" y="0"/>
                      </a:lnTo>
                      <a:lnTo>
                        <a:pt x="839850" y="71768"/>
                      </a:lnTo>
                      <a:lnTo>
                        <a:pt x="1077975" y="36696"/>
                      </a:lnTo>
                      <a:lnTo>
                        <a:pt x="1348643" y="7973"/>
                      </a:lnTo>
                      <a:lnTo>
                        <a:pt x="1506594" y="41459"/>
                      </a:lnTo>
                      <a:cubicBezTo>
                        <a:pt x="1672304" y="41459"/>
                        <a:pt x="1754250" y="72130"/>
                        <a:pt x="1778063" y="213916"/>
                      </a:cubicBezTo>
                      <a:cubicBezTo>
                        <a:pt x="1830187" y="324402"/>
                        <a:pt x="1803727" y="392906"/>
                        <a:pt x="1802669" y="520963"/>
                      </a:cubicBezTo>
                      <a:cubicBezTo>
                        <a:pt x="1801611" y="649020"/>
                        <a:pt x="1801082" y="888022"/>
                        <a:pt x="1800288" y="1109846"/>
                      </a:cubicBezTo>
                      <a:cubicBezTo>
                        <a:pt x="1799494" y="1331670"/>
                        <a:pt x="1799494" y="1528947"/>
                        <a:pt x="1800288" y="1700397"/>
                      </a:cubicBezTo>
                      <a:cubicBezTo>
                        <a:pt x="1800023" y="1999904"/>
                        <a:pt x="1804256" y="1982442"/>
                        <a:pt x="1805050" y="2138546"/>
                      </a:cubicBezTo>
                      <a:cubicBezTo>
                        <a:pt x="1805844" y="2294650"/>
                        <a:pt x="1804785" y="2472469"/>
                        <a:pt x="1805050" y="2637022"/>
                      </a:cubicBezTo>
                      <a:cubicBezTo>
                        <a:pt x="1805579" y="2799970"/>
                        <a:pt x="1806109" y="2962917"/>
                        <a:pt x="1806638" y="3125865"/>
                      </a:cubicBezTo>
                      <a:cubicBezTo>
                        <a:pt x="1806638" y="3291575"/>
                        <a:pt x="1672304" y="3425909"/>
                        <a:pt x="1506594" y="3425909"/>
                      </a:cubicBezTo>
                      <a:lnTo>
                        <a:pt x="1250220" y="3440088"/>
                      </a:lnTo>
                      <a:lnTo>
                        <a:pt x="878744" y="3458698"/>
                      </a:lnTo>
                      <a:lnTo>
                        <a:pt x="714438" y="3477032"/>
                      </a:lnTo>
                      <a:lnTo>
                        <a:pt x="542988" y="3431566"/>
                      </a:lnTo>
                      <a:lnTo>
                        <a:pt x="306457" y="3425909"/>
                      </a:lnTo>
                      <a:cubicBezTo>
                        <a:pt x="140747" y="3425909"/>
                        <a:pt x="6413" y="3291575"/>
                        <a:pt x="6413" y="3125865"/>
                      </a:cubicBezTo>
                      <a:cubicBezTo>
                        <a:pt x="-996" y="3005761"/>
                        <a:pt x="5883" y="2924606"/>
                        <a:pt x="4825" y="2819584"/>
                      </a:cubicBezTo>
                      <a:cubicBezTo>
                        <a:pt x="3767" y="2714562"/>
                        <a:pt x="7207" y="2611622"/>
                        <a:pt x="7207" y="2495735"/>
                      </a:cubicBezTo>
                      <a:cubicBezTo>
                        <a:pt x="6942" y="2328801"/>
                        <a:pt x="1650" y="2231344"/>
                        <a:pt x="2444" y="2108313"/>
                      </a:cubicBezTo>
                      <a:cubicBezTo>
                        <a:pt x="3238" y="1985282"/>
                        <a:pt x="4825" y="1934552"/>
                        <a:pt x="4825" y="1757546"/>
                      </a:cubicBezTo>
                      <a:cubicBezTo>
                        <a:pt x="4825" y="1580540"/>
                        <a:pt x="5619" y="1232084"/>
                        <a:pt x="4825" y="1062222"/>
                      </a:cubicBezTo>
                      <a:cubicBezTo>
                        <a:pt x="4031" y="892360"/>
                        <a:pt x="-202" y="858491"/>
                        <a:pt x="63" y="738371"/>
                      </a:cubicBezTo>
                      <a:cubicBezTo>
                        <a:pt x="328" y="618251"/>
                        <a:pt x="-1790" y="462418"/>
                        <a:pt x="6413" y="341503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72000" rIns="0" bIns="0" anchor="t" anchorCtr="0"/>
                <a:lstStyle/>
                <a:p>
                  <a:pPr algn="ctr"/>
                  <a:endParaRPr lang="fr-BE" sz="10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5" name="VPDC - C  FOD"/>
                <p:cNvSpPr/>
                <p:nvPr/>
              </p:nvSpPr>
              <p:spPr>
                <a:xfrm rot="709789">
                  <a:off x="4426789" y="4076400"/>
                  <a:ext cx="911282" cy="698667"/>
                </a:xfrm>
                <a:custGeom>
                  <a:avLst/>
                  <a:gdLst>
                    <a:gd name="connsiteX0" fmla="*/ 0 w 1800225"/>
                    <a:gd name="connsiteY0" fmla="*/ 300044 h 3384450"/>
                    <a:gd name="connsiteX1" fmla="*/ 300044 w 1800225"/>
                    <a:gd name="connsiteY1" fmla="*/ 0 h 3384450"/>
                    <a:gd name="connsiteX2" fmla="*/ 1500181 w 1800225"/>
                    <a:gd name="connsiteY2" fmla="*/ 0 h 3384450"/>
                    <a:gd name="connsiteX3" fmla="*/ 1800225 w 1800225"/>
                    <a:gd name="connsiteY3" fmla="*/ 300044 h 3384450"/>
                    <a:gd name="connsiteX4" fmla="*/ 1800225 w 1800225"/>
                    <a:gd name="connsiteY4" fmla="*/ 3084406 h 3384450"/>
                    <a:gd name="connsiteX5" fmla="*/ 1500181 w 1800225"/>
                    <a:gd name="connsiteY5" fmla="*/ 3384450 h 3384450"/>
                    <a:gd name="connsiteX6" fmla="*/ 300044 w 1800225"/>
                    <a:gd name="connsiteY6" fmla="*/ 3384450 h 3384450"/>
                    <a:gd name="connsiteX7" fmla="*/ 0 w 1800225"/>
                    <a:gd name="connsiteY7" fmla="*/ 3084406 h 3384450"/>
                    <a:gd name="connsiteX8" fmla="*/ 0 w 1800225"/>
                    <a:gd name="connsiteY8" fmla="*/ 300044 h 3384450"/>
                    <a:gd name="connsiteX0" fmla="*/ 0 w 1800225"/>
                    <a:gd name="connsiteY0" fmla="*/ 301632 h 3386038"/>
                    <a:gd name="connsiteX1" fmla="*/ 300044 w 1800225"/>
                    <a:gd name="connsiteY1" fmla="*/ 1588 h 3386038"/>
                    <a:gd name="connsiteX2" fmla="*/ 592137 w 1800225"/>
                    <a:gd name="connsiteY2" fmla="*/ 0 h 3386038"/>
                    <a:gd name="connsiteX3" fmla="*/ 1500181 w 1800225"/>
                    <a:gd name="connsiteY3" fmla="*/ 1588 h 3386038"/>
                    <a:gd name="connsiteX4" fmla="*/ 1800225 w 1800225"/>
                    <a:gd name="connsiteY4" fmla="*/ 301632 h 3386038"/>
                    <a:gd name="connsiteX5" fmla="*/ 1800225 w 1800225"/>
                    <a:gd name="connsiteY5" fmla="*/ 3085994 h 3386038"/>
                    <a:gd name="connsiteX6" fmla="*/ 1500181 w 1800225"/>
                    <a:gd name="connsiteY6" fmla="*/ 3386038 h 3386038"/>
                    <a:gd name="connsiteX7" fmla="*/ 300044 w 1800225"/>
                    <a:gd name="connsiteY7" fmla="*/ 3386038 h 3386038"/>
                    <a:gd name="connsiteX8" fmla="*/ 0 w 1800225"/>
                    <a:gd name="connsiteY8" fmla="*/ 3085994 h 3386038"/>
                    <a:gd name="connsiteX9" fmla="*/ 0 w 1800225"/>
                    <a:gd name="connsiteY9" fmla="*/ 301632 h 3386038"/>
                    <a:gd name="connsiteX0" fmla="*/ 0 w 1800225"/>
                    <a:gd name="connsiteY0" fmla="*/ 301632 h 3386038"/>
                    <a:gd name="connsiteX1" fmla="*/ 300044 w 1800225"/>
                    <a:gd name="connsiteY1" fmla="*/ 1588 h 3386038"/>
                    <a:gd name="connsiteX2" fmla="*/ 592137 w 1800225"/>
                    <a:gd name="connsiteY2" fmla="*/ 0 h 3386038"/>
                    <a:gd name="connsiteX3" fmla="*/ 833437 w 1800225"/>
                    <a:gd name="connsiteY3" fmla="*/ 0 h 3386038"/>
                    <a:gd name="connsiteX4" fmla="*/ 1500181 w 1800225"/>
                    <a:gd name="connsiteY4" fmla="*/ 1588 h 3386038"/>
                    <a:gd name="connsiteX5" fmla="*/ 1800225 w 1800225"/>
                    <a:gd name="connsiteY5" fmla="*/ 301632 h 3386038"/>
                    <a:gd name="connsiteX6" fmla="*/ 1800225 w 1800225"/>
                    <a:gd name="connsiteY6" fmla="*/ 3085994 h 3386038"/>
                    <a:gd name="connsiteX7" fmla="*/ 1500181 w 1800225"/>
                    <a:gd name="connsiteY7" fmla="*/ 3386038 h 3386038"/>
                    <a:gd name="connsiteX8" fmla="*/ 300044 w 1800225"/>
                    <a:gd name="connsiteY8" fmla="*/ 3386038 h 3386038"/>
                    <a:gd name="connsiteX9" fmla="*/ 0 w 1800225"/>
                    <a:gd name="connsiteY9" fmla="*/ 3085994 h 3386038"/>
                    <a:gd name="connsiteX10" fmla="*/ 0 w 1800225"/>
                    <a:gd name="connsiteY10" fmla="*/ 301632 h 3386038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500181 w 1800225"/>
                    <a:gd name="connsiteY5" fmla="*/ 4763 h 3389213"/>
                    <a:gd name="connsiteX6" fmla="*/ 1800225 w 1800225"/>
                    <a:gd name="connsiteY6" fmla="*/ 304807 h 3389213"/>
                    <a:gd name="connsiteX7" fmla="*/ 1800225 w 1800225"/>
                    <a:gd name="connsiteY7" fmla="*/ 3089169 h 3389213"/>
                    <a:gd name="connsiteX8" fmla="*/ 1500181 w 1800225"/>
                    <a:gd name="connsiteY8" fmla="*/ 3389213 h 3389213"/>
                    <a:gd name="connsiteX9" fmla="*/ 300044 w 1800225"/>
                    <a:gd name="connsiteY9" fmla="*/ 3389213 h 3389213"/>
                    <a:gd name="connsiteX10" fmla="*/ 0 w 1800225"/>
                    <a:gd name="connsiteY10" fmla="*/ 3089169 h 3389213"/>
                    <a:gd name="connsiteX11" fmla="*/ 0 w 1800225"/>
                    <a:gd name="connsiteY11" fmla="*/ 304807 h 3389213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316037 w 1800225"/>
                    <a:gd name="connsiteY5" fmla="*/ 3176 h 3389213"/>
                    <a:gd name="connsiteX6" fmla="*/ 1500181 w 1800225"/>
                    <a:gd name="connsiteY6" fmla="*/ 4763 h 3389213"/>
                    <a:gd name="connsiteX7" fmla="*/ 1800225 w 1800225"/>
                    <a:gd name="connsiteY7" fmla="*/ 304807 h 3389213"/>
                    <a:gd name="connsiteX8" fmla="*/ 1800225 w 1800225"/>
                    <a:gd name="connsiteY8" fmla="*/ 3089169 h 3389213"/>
                    <a:gd name="connsiteX9" fmla="*/ 1500181 w 1800225"/>
                    <a:gd name="connsiteY9" fmla="*/ 3389213 h 3389213"/>
                    <a:gd name="connsiteX10" fmla="*/ 300044 w 1800225"/>
                    <a:gd name="connsiteY10" fmla="*/ 3389213 h 3389213"/>
                    <a:gd name="connsiteX11" fmla="*/ 0 w 1800225"/>
                    <a:gd name="connsiteY11" fmla="*/ 3089169 h 3389213"/>
                    <a:gd name="connsiteX12" fmla="*/ 0 w 1800225"/>
                    <a:gd name="connsiteY12" fmla="*/ 304807 h 3389213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316037 w 1800225"/>
                    <a:gd name="connsiteY5" fmla="*/ 3176 h 3389213"/>
                    <a:gd name="connsiteX6" fmla="*/ 1500181 w 1800225"/>
                    <a:gd name="connsiteY6" fmla="*/ 4763 h 3389213"/>
                    <a:gd name="connsiteX7" fmla="*/ 1800225 w 1800225"/>
                    <a:gd name="connsiteY7" fmla="*/ 304807 h 3389213"/>
                    <a:gd name="connsiteX8" fmla="*/ 1798637 w 1800225"/>
                    <a:gd name="connsiteY8" fmla="*/ 2600326 h 3389213"/>
                    <a:gd name="connsiteX9" fmla="*/ 1800225 w 1800225"/>
                    <a:gd name="connsiteY9" fmla="*/ 3089169 h 3389213"/>
                    <a:gd name="connsiteX10" fmla="*/ 1500181 w 1800225"/>
                    <a:gd name="connsiteY10" fmla="*/ 3389213 h 3389213"/>
                    <a:gd name="connsiteX11" fmla="*/ 300044 w 1800225"/>
                    <a:gd name="connsiteY11" fmla="*/ 3389213 h 3389213"/>
                    <a:gd name="connsiteX12" fmla="*/ 0 w 1800225"/>
                    <a:gd name="connsiteY12" fmla="*/ 3089169 h 3389213"/>
                    <a:gd name="connsiteX13" fmla="*/ 0 w 1800225"/>
                    <a:gd name="connsiteY13" fmla="*/ 304807 h 3389213"/>
                    <a:gd name="connsiteX0" fmla="*/ 0 w 1820499"/>
                    <a:gd name="connsiteY0" fmla="*/ 304807 h 3389213"/>
                    <a:gd name="connsiteX1" fmla="*/ 300044 w 1820499"/>
                    <a:gd name="connsiteY1" fmla="*/ 4763 h 3389213"/>
                    <a:gd name="connsiteX2" fmla="*/ 592137 w 1820499"/>
                    <a:gd name="connsiteY2" fmla="*/ 3175 h 3389213"/>
                    <a:gd name="connsiteX3" fmla="*/ 833437 w 1820499"/>
                    <a:gd name="connsiteY3" fmla="*/ 3175 h 3389213"/>
                    <a:gd name="connsiteX4" fmla="*/ 1071562 w 1820499"/>
                    <a:gd name="connsiteY4" fmla="*/ 0 h 3389213"/>
                    <a:gd name="connsiteX5" fmla="*/ 1316037 w 1820499"/>
                    <a:gd name="connsiteY5" fmla="*/ 3176 h 3389213"/>
                    <a:gd name="connsiteX6" fmla="*/ 1500181 w 1820499"/>
                    <a:gd name="connsiteY6" fmla="*/ 4763 h 3389213"/>
                    <a:gd name="connsiteX7" fmla="*/ 1800225 w 1820499"/>
                    <a:gd name="connsiteY7" fmla="*/ 304807 h 3389213"/>
                    <a:gd name="connsiteX8" fmla="*/ 1793875 w 1820499"/>
                    <a:gd name="connsiteY8" fmla="*/ 1663701 h 3389213"/>
                    <a:gd name="connsiteX9" fmla="*/ 1798637 w 1820499"/>
                    <a:gd name="connsiteY9" fmla="*/ 2600326 h 3389213"/>
                    <a:gd name="connsiteX10" fmla="*/ 1800225 w 1820499"/>
                    <a:gd name="connsiteY10" fmla="*/ 3089169 h 3389213"/>
                    <a:gd name="connsiteX11" fmla="*/ 1500181 w 1820499"/>
                    <a:gd name="connsiteY11" fmla="*/ 3389213 h 3389213"/>
                    <a:gd name="connsiteX12" fmla="*/ 300044 w 1820499"/>
                    <a:gd name="connsiteY12" fmla="*/ 3389213 h 3389213"/>
                    <a:gd name="connsiteX13" fmla="*/ 0 w 1820499"/>
                    <a:gd name="connsiteY13" fmla="*/ 3089169 h 3389213"/>
                    <a:gd name="connsiteX14" fmla="*/ 0 w 1820499"/>
                    <a:gd name="connsiteY14" fmla="*/ 304807 h 3389213"/>
                    <a:gd name="connsiteX0" fmla="*/ 0 w 1800383"/>
                    <a:gd name="connsiteY0" fmla="*/ 304807 h 3389213"/>
                    <a:gd name="connsiteX1" fmla="*/ 300044 w 1800383"/>
                    <a:gd name="connsiteY1" fmla="*/ 4763 h 3389213"/>
                    <a:gd name="connsiteX2" fmla="*/ 592137 w 1800383"/>
                    <a:gd name="connsiteY2" fmla="*/ 3175 h 3389213"/>
                    <a:gd name="connsiteX3" fmla="*/ 833437 w 1800383"/>
                    <a:gd name="connsiteY3" fmla="*/ 3175 h 3389213"/>
                    <a:gd name="connsiteX4" fmla="*/ 1071562 w 1800383"/>
                    <a:gd name="connsiteY4" fmla="*/ 0 h 3389213"/>
                    <a:gd name="connsiteX5" fmla="*/ 1316037 w 1800383"/>
                    <a:gd name="connsiteY5" fmla="*/ 3176 h 3389213"/>
                    <a:gd name="connsiteX6" fmla="*/ 1500181 w 1800383"/>
                    <a:gd name="connsiteY6" fmla="*/ 4763 h 3389213"/>
                    <a:gd name="connsiteX7" fmla="*/ 1800225 w 1800383"/>
                    <a:gd name="connsiteY7" fmla="*/ 304807 h 3389213"/>
                    <a:gd name="connsiteX8" fmla="*/ 1793875 w 1800383"/>
                    <a:gd name="connsiteY8" fmla="*/ 1663701 h 3389213"/>
                    <a:gd name="connsiteX9" fmla="*/ 1798637 w 1800383"/>
                    <a:gd name="connsiteY9" fmla="*/ 2600326 h 3389213"/>
                    <a:gd name="connsiteX10" fmla="*/ 1800225 w 1800383"/>
                    <a:gd name="connsiteY10" fmla="*/ 3089169 h 3389213"/>
                    <a:gd name="connsiteX11" fmla="*/ 1500181 w 1800383"/>
                    <a:gd name="connsiteY11" fmla="*/ 3389213 h 3389213"/>
                    <a:gd name="connsiteX12" fmla="*/ 300044 w 1800383"/>
                    <a:gd name="connsiteY12" fmla="*/ 3389213 h 3389213"/>
                    <a:gd name="connsiteX13" fmla="*/ 0 w 1800383"/>
                    <a:gd name="connsiteY13" fmla="*/ 3089169 h 3389213"/>
                    <a:gd name="connsiteX14" fmla="*/ 0 w 1800383"/>
                    <a:gd name="connsiteY14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9785 w 1810168"/>
                    <a:gd name="connsiteY0" fmla="*/ 304807 h 3389213"/>
                    <a:gd name="connsiteX1" fmla="*/ 309829 w 1810168"/>
                    <a:gd name="connsiteY1" fmla="*/ 4763 h 3389213"/>
                    <a:gd name="connsiteX2" fmla="*/ 601922 w 1810168"/>
                    <a:gd name="connsiteY2" fmla="*/ 3175 h 3389213"/>
                    <a:gd name="connsiteX3" fmla="*/ 843222 w 1810168"/>
                    <a:gd name="connsiteY3" fmla="*/ 3175 h 3389213"/>
                    <a:gd name="connsiteX4" fmla="*/ 1081347 w 1810168"/>
                    <a:gd name="connsiteY4" fmla="*/ 0 h 3389213"/>
                    <a:gd name="connsiteX5" fmla="*/ 1325822 w 1810168"/>
                    <a:gd name="connsiteY5" fmla="*/ 3176 h 3389213"/>
                    <a:gd name="connsiteX6" fmla="*/ 1509966 w 1810168"/>
                    <a:gd name="connsiteY6" fmla="*/ 4763 h 3389213"/>
                    <a:gd name="connsiteX7" fmla="*/ 1810010 w 1810168"/>
                    <a:gd name="connsiteY7" fmla="*/ 304807 h 3389213"/>
                    <a:gd name="connsiteX8" fmla="*/ 1803660 w 1810168"/>
                    <a:gd name="connsiteY8" fmla="*/ 1663701 h 3389213"/>
                    <a:gd name="connsiteX9" fmla="*/ 1808422 w 1810168"/>
                    <a:gd name="connsiteY9" fmla="*/ 2600326 h 3389213"/>
                    <a:gd name="connsiteX10" fmla="*/ 1810010 w 1810168"/>
                    <a:gd name="connsiteY10" fmla="*/ 3089169 h 3389213"/>
                    <a:gd name="connsiteX11" fmla="*/ 1509966 w 1810168"/>
                    <a:gd name="connsiteY11" fmla="*/ 3389213 h 3389213"/>
                    <a:gd name="connsiteX12" fmla="*/ 309829 w 1810168"/>
                    <a:gd name="connsiteY12" fmla="*/ 3389213 h 3389213"/>
                    <a:gd name="connsiteX13" fmla="*/ 9785 w 1810168"/>
                    <a:gd name="connsiteY13" fmla="*/ 3089169 h 3389213"/>
                    <a:gd name="connsiteX14" fmla="*/ 3435 w 1810168"/>
                    <a:gd name="connsiteY14" fmla="*/ 2459039 h 3389213"/>
                    <a:gd name="connsiteX15" fmla="*/ 9785 w 1810168"/>
                    <a:gd name="connsiteY15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22521 w 1822904"/>
                    <a:gd name="connsiteY0" fmla="*/ 304807 h 3389213"/>
                    <a:gd name="connsiteX1" fmla="*/ 322565 w 1822904"/>
                    <a:gd name="connsiteY1" fmla="*/ 4763 h 3389213"/>
                    <a:gd name="connsiteX2" fmla="*/ 614658 w 1822904"/>
                    <a:gd name="connsiteY2" fmla="*/ 3175 h 3389213"/>
                    <a:gd name="connsiteX3" fmla="*/ 855958 w 1822904"/>
                    <a:gd name="connsiteY3" fmla="*/ 3175 h 3389213"/>
                    <a:gd name="connsiteX4" fmla="*/ 1094083 w 1822904"/>
                    <a:gd name="connsiteY4" fmla="*/ 0 h 3389213"/>
                    <a:gd name="connsiteX5" fmla="*/ 1338558 w 1822904"/>
                    <a:gd name="connsiteY5" fmla="*/ 3176 h 3389213"/>
                    <a:gd name="connsiteX6" fmla="*/ 1522702 w 1822904"/>
                    <a:gd name="connsiteY6" fmla="*/ 4763 h 3389213"/>
                    <a:gd name="connsiteX7" fmla="*/ 1822746 w 1822904"/>
                    <a:gd name="connsiteY7" fmla="*/ 304807 h 3389213"/>
                    <a:gd name="connsiteX8" fmla="*/ 1816396 w 1822904"/>
                    <a:gd name="connsiteY8" fmla="*/ 1663701 h 3389213"/>
                    <a:gd name="connsiteX9" fmla="*/ 1821158 w 1822904"/>
                    <a:gd name="connsiteY9" fmla="*/ 2600326 h 3389213"/>
                    <a:gd name="connsiteX10" fmla="*/ 1822746 w 1822904"/>
                    <a:gd name="connsiteY10" fmla="*/ 3089169 h 3389213"/>
                    <a:gd name="connsiteX11" fmla="*/ 1522702 w 1822904"/>
                    <a:gd name="connsiteY11" fmla="*/ 3389213 h 3389213"/>
                    <a:gd name="connsiteX12" fmla="*/ 322565 w 1822904"/>
                    <a:gd name="connsiteY12" fmla="*/ 3389213 h 3389213"/>
                    <a:gd name="connsiteX13" fmla="*/ 22521 w 1822904"/>
                    <a:gd name="connsiteY13" fmla="*/ 3089169 h 3389213"/>
                    <a:gd name="connsiteX14" fmla="*/ 16171 w 1822904"/>
                    <a:gd name="connsiteY14" fmla="*/ 2459039 h 3389213"/>
                    <a:gd name="connsiteX15" fmla="*/ 20933 w 1822904"/>
                    <a:gd name="connsiteY15" fmla="*/ 1025526 h 3389213"/>
                    <a:gd name="connsiteX16" fmla="*/ 22521 w 1822904"/>
                    <a:gd name="connsiteY16" fmla="*/ 304807 h 3389213"/>
                    <a:gd name="connsiteX0" fmla="*/ 6363 w 1806746"/>
                    <a:gd name="connsiteY0" fmla="*/ 304807 h 3389213"/>
                    <a:gd name="connsiteX1" fmla="*/ 306407 w 1806746"/>
                    <a:gd name="connsiteY1" fmla="*/ 4763 h 3389213"/>
                    <a:gd name="connsiteX2" fmla="*/ 598500 w 1806746"/>
                    <a:gd name="connsiteY2" fmla="*/ 3175 h 3389213"/>
                    <a:gd name="connsiteX3" fmla="*/ 839800 w 1806746"/>
                    <a:gd name="connsiteY3" fmla="*/ 3175 h 3389213"/>
                    <a:gd name="connsiteX4" fmla="*/ 1077925 w 1806746"/>
                    <a:gd name="connsiteY4" fmla="*/ 0 h 3389213"/>
                    <a:gd name="connsiteX5" fmla="*/ 1322400 w 1806746"/>
                    <a:gd name="connsiteY5" fmla="*/ 3176 h 3389213"/>
                    <a:gd name="connsiteX6" fmla="*/ 1506544 w 1806746"/>
                    <a:gd name="connsiteY6" fmla="*/ 4763 h 3389213"/>
                    <a:gd name="connsiteX7" fmla="*/ 1806588 w 1806746"/>
                    <a:gd name="connsiteY7" fmla="*/ 304807 h 3389213"/>
                    <a:gd name="connsiteX8" fmla="*/ 1800238 w 1806746"/>
                    <a:gd name="connsiteY8" fmla="*/ 1663701 h 3389213"/>
                    <a:gd name="connsiteX9" fmla="*/ 1805000 w 1806746"/>
                    <a:gd name="connsiteY9" fmla="*/ 2600326 h 3389213"/>
                    <a:gd name="connsiteX10" fmla="*/ 1806588 w 1806746"/>
                    <a:gd name="connsiteY10" fmla="*/ 3089169 h 3389213"/>
                    <a:gd name="connsiteX11" fmla="*/ 1506544 w 1806746"/>
                    <a:gd name="connsiteY11" fmla="*/ 3389213 h 3389213"/>
                    <a:gd name="connsiteX12" fmla="*/ 306407 w 1806746"/>
                    <a:gd name="connsiteY12" fmla="*/ 3389213 h 3389213"/>
                    <a:gd name="connsiteX13" fmla="*/ 6363 w 1806746"/>
                    <a:gd name="connsiteY13" fmla="*/ 3089169 h 3389213"/>
                    <a:gd name="connsiteX14" fmla="*/ 13 w 1806746"/>
                    <a:gd name="connsiteY14" fmla="*/ 2459039 h 3389213"/>
                    <a:gd name="connsiteX15" fmla="*/ 4775 w 1806746"/>
                    <a:gd name="connsiteY15" fmla="*/ 1025526 h 3389213"/>
                    <a:gd name="connsiteX16" fmla="*/ 6363 w 1806746"/>
                    <a:gd name="connsiteY16" fmla="*/ 304807 h 3389213"/>
                    <a:gd name="connsiteX0" fmla="*/ 6363 w 1806746"/>
                    <a:gd name="connsiteY0" fmla="*/ 304807 h 3389213"/>
                    <a:gd name="connsiteX1" fmla="*/ 306407 w 1806746"/>
                    <a:gd name="connsiteY1" fmla="*/ 4763 h 3389213"/>
                    <a:gd name="connsiteX2" fmla="*/ 598500 w 1806746"/>
                    <a:gd name="connsiteY2" fmla="*/ 3175 h 3389213"/>
                    <a:gd name="connsiteX3" fmla="*/ 839800 w 1806746"/>
                    <a:gd name="connsiteY3" fmla="*/ 3175 h 3389213"/>
                    <a:gd name="connsiteX4" fmla="*/ 1077925 w 1806746"/>
                    <a:gd name="connsiteY4" fmla="*/ 0 h 3389213"/>
                    <a:gd name="connsiteX5" fmla="*/ 1322400 w 1806746"/>
                    <a:gd name="connsiteY5" fmla="*/ 3176 h 3389213"/>
                    <a:gd name="connsiteX6" fmla="*/ 1506544 w 1806746"/>
                    <a:gd name="connsiteY6" fmla="*/ 4763 h 3389213"/>
                    <a:gd name="connsiteX7" fmla="*/ 1806588 w 1806746"/>
                    <a:gd name="connsiteY7" fmla="*/ 304807 h 3389213"/>
                    <a:gd name="connsiteX8" fmla="*/ 1800238 w 1806746"/>
                    <a:gd name="connsiteY8" fmla="*/ 1663701 h 3389213"/>
                    <a:gd name="connsiteX9" fmla="*/ 1805000 w 1806746"/>
                    <a:gd name="connsiteY9" fmla="*/ 2600326 h 3389213"/>
                    <a:gd name="connsiteX10" fmla="*/ 1806588 w 1806746"/>
                    <a:gd name="connsiteY10" fmla="*/ 3089169 h 3389213"/>
                    <a:gd name="connsiteX11" fmla="*/ 1506544 w 1806746"/>
                    <a:gd name="connsiteY11" fmla="*/ 3389213 h 3389213"/>
                    <a:gd name="connsiteX12" fmla="*/ 542938 w 1806746"/>
                    <a:gd name="connsiteY12" fmla="*/ 3387726 h 3389213"/>
                    <a:gd name="connsiteX13" fmla="*/ 306407 w 1806746"/>
                    <a:gd name="connsiteY13" fmla="*/ 3389213 h 3389213"/>
                    <a:gd name="connsiteX14" fmla="*/ 6363 w 1806746"/>
                    <a:gd name="connsiteY14" fmla="*/ 3089169 h 3389213"/>
                    <a:gd name="connsiteX15" fmla="*/ 13 w 1806746"/>
                    <a:gd name="connsiteY15" fmla="*/ 2459039 h 3389213"/>
                    <a:gd name="connsiteX16" fmla="*/ 4775 w 1806746"/>
                    <a:gd name="connsiteY16" fmla="*/ 1025526 h 3389213"/>
                    <a:gd name="connsiteX17" fmla="*/ 6363 w 1806746"/>
                    <a:gd name="connsiteY17" fmla="*/ 304807 h 3389213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6493"/>
                    <a:gd name="connsiteX1" fmla="*/ 306407 w 1806746"/>
                    <a:gd name="connsiteY1" fmla="*/ 4763 h 3396493"/>
                    <a:gd name="connsiteX2" fmla="*/ 598500 w 1806746"/>
                    <a:gd name="connsiteY2" fmla="*/ 3175 h 3396493"/>
                    <a:gd name="connsiteX3" fmla="*/ 839800 w 1806746"/>
                    <a:gd name="connsiteY3" fmla="*/ 3175 h 3396493"/>
                    <a:gd name="connsiteX4" fmla="*/ 1077925 w 1806746"/>
                    <a:gd name="connsiteY4" fmla="*/ 0 h 3396493"/>
                    <a:gd name="connsiteX5" fmla="*/ 1322400 w 1806746"/>
                    <a:gd name="connsiteY5" fmla="*/ 3176 h 3396493"/>
                    <a:gd name="connsiteX6" fmla="*/ 1506544 w 1806746"/>
                    <a:gd name="connsiteY6" fmla="*/ 4763 h 3396493"/>
                    <a:gd name="connsiteX7" fmla="*/ 1806588 w 1806746"/>
                    <a:gd name="connsiteY7" fmla="*/ 304807 h 3396493"/>
                    <a:gd name="connsiteX8" fmla="*/ 1800238 w 1806746"/>
                    <a:gd name="connsiteY8" fmla="*/ 1663701 h 3396493"/>
                    <a:gd name="connsiteX9" fmla="*/ 1805000 w 1806746"/>
                    <a:gd name="connsiteY9" fmla="*/ 2600326 h 3396493"/>
                    <a:gd name="connsiteX10" fmla="*/ 1806588 w 1806746"/>
                    <a:gd name="connsiteY10" fmla="*/ 3089169 h 3396493"/>
                    <a:gd name="connsiteX11" fmla="*/ 1506544 w 1806746"/>
                    <a:gd name="connsiteY11" fmla="*/ 3389213 h 3396493"/>
                    <a:gd name="connsiteX12" fmla="*/ 542938 w 1806746"/>
                    <a:gd name="connsiteY12" fmla="*/ 3394870 h 3396493"/>
                    <a:gd name="connsiteX13" fmla="*/ 306407 w 1806746"/>
                    <a:gd name="connsiteY13" fmla="*/ 3389213 h 3396493"/>
                    <a:gd name="connsiteX14" fmla="*/ 6363 w 1806746"/>
                    <a:gd name="connsiteY14" fmla="*/ 3089169 h 3396493"/>
                    <a:gd name="connsiteX15" fmla="*/ 13 w 1806746"/>
                    <a:gd name="connsiteY15" fmla="*/ 2459039 h 3396493"/>
                    <a:gd name="connsiteX16" fmla="*/ 4775 w 1806746"/>
                    <a:gd name="connsiteY16" fmla="*/ 1025526 h 3396493"/>
                    <a:gd name="connsiteX17" fmla="*/ 6363 w 1806746"/>
                    <a:gd name="connsiteY17" fmla="*/ 304807 h 3396493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714388 w 1806746"/>
                    <a:gd name="connsiteY12" fmla="*/ 3392488 h 3394870"/>
                    <a:gd name="connsiteX13" fmla="*/ 542938 w 1806746"/>
                    <a:gd name="connsiteY13" fmla="*/ 3394870 h 3394870"/>
                    <a:gd name="connsiteX14" fmla="*/ 306407 w 1806746"/>
                    <a:gd name="connsiteY14" fmla="*/ 3389213 h 3394870"/>
                    <a:gd name="connsiteX15" fmla="*/ 6363 w 1806746"/>
                    <a:gd name="connsiteY15" fmla="*/ 3089169 h 3394870"/>
                    <a:gd name="connsiteX16" fmla="*/ 13 w 1806746"/>
                    <a:gd name="connsiteY16" fmla="*/ 2459039 h 3394870"/>
                    <a:gd name="connsiteX17" fmla="*/ 4775 w 1806746"/>
                    <a:gd name="connsiteY17" fmla="*/ 1025526 h 3394870"/>
                    <a:gd name="connsiteX18" fmla="*/ 6363 w 1806746"/>
                    <a:gd name="connsiteY18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1240644 w 1806746"/>
                    <a:gd name="connsiteY12" fmla="*/ 3390106 h 3394870"/>
                    <a:gd name="connsiteX13" fmla="*/ 714388 w 1806746"/>
                    <a:gd name="connsiteY13" fmla="*/ 3392488 h 3394870"/>
                    <a:gd name="connsiteX14" fmla="*/ 542938 w 1806746"/>
                    <a:gd name="connsiteY14" fmla="*/ 3394870 h 3394870"/>
                    <a:gd name="connsiteX15" fmla="*/ 306407 w 1806746"/>
                    <a:gd name="connsiteY15" fmla="*/ 3389213 h 3394870"/>
                    <a:gd name="connsiteX16" fmla="*/ 6363 w 1806746"/>
                    <a:gd name="connsiteY16" fmla="*/ 3089169 h 3394870"/>
                    <a:gd name="connsiteX17" fmla="*/ 13 w 1806746"/>
                    <a:gd name="connsiteY17" fmla="*/ 2459039 h 3394870"/>
                    <a:gd name="connsiteX18" fmla="*/ 4775 w 1806746"/>
                    <a:gd name="connsiteY18" fmla="*/ 1025526 h 3394870"/>
                    <a:gd name="connsiteX19" fmla="*/ 6363 w 1806746"/>
                    <a:gd name="connsiteY19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1240644 w 1806746"/>
                    <a:gd name="connsiteY12" fmla="*/ 3390106 h 3394870"/>
                    <a:gd name="connsiteX13" fmla="*/ 878694 w 1806746"/>
                    <a:gd name="connsiteY13" fmla="*/ 3390106 h 3394870"/>
                    <a:gd name="connsiteX14" fmla="*/ 714388 w 1806746"/>
                    <a:gd name="connsiteY14" fmla="*/ 3392488 h 3394870"/>
                    <a:gd name="connsiteX15" fmla="*/ 542938 w 1806746"/>
                    <a:gd name="connsiteY15" fmla="*/ 3394870 h 3394870"/>
                    <a:gd name="connsiteX16" fmla="*/ 306407 w 1806746"/>
                    <a:gd name="connsiteY16" fmla="*/ 3389213 h 3394870"/>
                    <a:gd name="connsiteX17" fmla="*/ 6363 w 1806746"/>
                    <a:gd name="connsiteY17" fmla="*/ 3089169 h 3394870"/>
                    <a:gd name="connsiteX18" fmla="*/ 13 w 1806746"/>
                    <a:gd name="connsiteY18" fmla="*/ 2459039 h 3394870"/>
                    <a:gd name="connsiteX19" fmla="*/ 4775 w 1806746"/>
                    <a:gd name="connsiteY19" fmla="*/ 1025526 h 3394870"/>
                    <a:gd name="connsiteX20" fmla="*/ 6363 w 1806746"/>
                    <a:gd name="connsiteY20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101850 h 3394870"/>
                    <a:gd name="connsiteX10" fmla="*/ 1805000 w 1806746"/>
                    <a:gd name="connsiteY10" fmla="*/ 2600326 h 3394870"/>
                    <a:gd name="connsiteX11" fmla="*/ 1806588 w 1806746"/>
                    <a:gd name="connsiteY11" fmla="*/ 3089169 h 3394870"/>
                    <a:gd name="connsiteX12" fmla="*/ 1506544 w 1806746"/>
                    <a:gd name="connsiteY12" fmla="*/ 3389213 h 3394870"/>
                    <a:gd name="connsiteX13" fmla="*/ 1240644 w 1806746"/>
                    <a:gd name="connsiteY13" fmla="*/ 3390106 h 3394870"/>
                    <a:gd name="connsiteX14" fmla="*/ 878694 w 1806746"/>
                    <a:gd name="connsiteY14" fmla="*/ 3390106 h 3394870"/>
                    <a:gd name="connsiteX15" fmla="*/ 714388 w 1806746"/>
                    <a:gd name="connsiteY15" fmla="*/ 3392488 h 3394870"/>
                    <a:gd name="connsiteX16" fmla="*/ 542938 w 1806746"/>
                    <a:gd name="connsiteY16" fmla="*/ 3394870 h 3394870"/>
                    <a:gd name="connsiteX17" fmla="*/ 306407 w 1806746"/>
                    <a:gd name="connsiteY17" fmla="*/ 3389213 h 3394870"/>
                    <a:gd name="connsiteX18" fmla="*/ 6363 w 1806746"/>
                    <a:gd name="connsiteY18" fmla="*/ 3089169 h 3394870"/>
                    <a:gd name="connsiteX19" fmla="*/ 13 w 1806746"/>
                    <a:gd name="connsiteY19" fmla="*/ 2459039 h 3394870"/>
                    <a:gd name="connsiteX20" fmla="*/ 4775 w 1806746"/>
                    <a:gd name="connsiteY20" fmla="*/ 1025526 h 3394870"/>
                    <a:gd name="connsiteX21" fmla="*/ 6363 w 1806746"/>
                    <a:gd name="connsiteY21" fmla="*/ 304807 h 3394870"/>
                    <a:gd name="connsiteX0" fmla="*/ 6363 w 1827019"/>
                    <a:gd name="connsiteY0" fmla="*/ 304807 h 3394870"/>
                    <a:gd name="connsiteX1" fmla="*/ 306407 w 1827019"/>
                    <a:gd name="connsiteY1" fmla="*/ 4763 h 3394870"/>
                    <a:gd name="connsiteX2" fmla="*/ 598500 w 1827019"/>
                    <a:gd name="connsiteY2" fmla="*/ 3175 h 3394870"/>
                    <a:gd name="connsiteX3" fmla="*/ 839800 w 1827019"/>
                    <a:gd name="connsiteY3" fmla="*/ 3175 h 3394870"/>
                    <a:gd name="connsiteX4" fmla="*/ 1077925 w 1827019"/>
                    <a:gd name="connsiteY4" fmla="*/ 0 h 3394870"/>
                    <a:gd name="connsiteX5" fmla="*/ 1322400 w 1827019"/>
                    <a:gd name="connsiteY5" fmla="*/ 3176 h 3394870"/>
                    <a:gd name="connsiteX6" fmla="*/ 1506544 w 1827019"/>
                    <a:gd name="connsiteY6" fmla="*/ 4763 h 3394870"/>
                    <a:gd name="connsiteX7" fmla="*/ 1806588 w 1827019"/>
                    <a:gd name="connsiteY7" fmla="*/ 304807 h 3394870"/>
                    <a:gd name="connsiteX8" fmla="*/ 1800238 w 1827019"/>
                    <a:gd name="connsiteY8" fmla="*/ 1073150 h 3394870"/>
                    <a:gd name="connsiteX9" fmla="*/ 1800238 w 1827019"/>
                    <a:gd name="connsiteY9" fmla="*/ 1663701 h 3394870"/>
                    <a:gd name="connsiteX10" fmla="*/ 1805000 w 1827019"/>
                    <a:gd name="connsiteY10" fmla="*/ 2101850 h 3394870"/>
                    <a:gd name="connsiteX11" fmla="*/ 1805000 w 1827019"/>
                    <a:gd name="connsiteY11" fmla="*/ 2600326 h 3394870"/>
                    <a:gd name="connsiteX12" fmla="*/ 1806588 w 1827019"/>
                    <a:gd name="connsiteY12" fmla="*/ 3089169 h 3394870"/>
                    <a:gd name="connsiteX13" fmla="*/ 1506544 w 1827019"/>
                    <a:gd name="connsiteY13" fmla="*/ 3389213 h 3394870"/>
                    <a:gd name="connsiteX14" fmla="*/ 1240644 w 1827019"/>
                    <a:gd name="connsiteY14" fmla="*/ 3390106 h 3394870"/>
                    <a:gd name="connsiteX15" fmla="*/ 878694 w 1827019"/>
                    <a:gd name="connsiteY15" fmla="*/ 3390106 h 3394870"/>
                    <a:gd name="connsiteX16" fmla="*/ 714388 w 1827019"/>
                    <a:gd name="connsiteY16" fmla="*/ 3392488 h 3394870"/>
                    <a:gd name="connsiteX17" fmla="*/ 542938 w 1827019"/>
                    <a:gd name="connsiteY17" fmla="*/ 3394870 h 3394870"/>
                    <a:gd name="connsiteX18" fmla="*/ 306407 w 1827019"/>
                    <a:gd name="connsiteY18" fmla="*/ 3389213 h 3394870"/>
                    <a:gd name="connsiteX19" fmla="*/ 6363 w 1827019"/>
                    <a:gd name="connsiteY19" fmla="*/ 3089169 h 3394870"/>
                    <a:gd name="connsiteX20" fmla="*/ 13 w 1827019"/>
                    <a:gd name="connsiteY20" fmla="*/ 2459039 h 3394870"/>
                    <a:gd name="connsiteX21" fmla="*/ 4775 w 1827019"/>
                    <a:gd name="connsiteY21" fmla="*/ 1025526 h 3394870"/>
                    <a:gd name="connsiteX22" fmla="*/ 6363 w 1827019"/>
                    <a:gd name="connsiteY22" fmla="*/ 304807 h 3394870"/>
                    <a:gd name="connsiteX0" fmla="*/ 6363 w 1806588"/>
                    <a:gd name="connsiteY0" fmla="*/ 304807 h 3394870"/>
                    <a:gd name="connsiteX1" fmla="*/ 306407 w 1806588"/>
                    <a:gd name="connsiteY1" fmla="*/ 4763 h 3394870"/>
                    <a:gd name="connsiteX2" fmla="*/ 598500 w 1806588"/>
                    <a:gd name="connsiteY2" fmla="*/ 3175 h 3394870"/>
                    <a:gd name="connsiteX3" fmla="*/ 839800 w 1806588"/>
                    <a:gd name="connsiteY3" fmla="*/ 3175 h 3394870"/>
                    <a:gd name="connsiteX4" fmla="*/ 1077925 w 1806588"/>
                    <a:gd name="connsiteY4" fmla="*/ 0 h 3394870"/>
                    <a:gd name="connsiteX5" fmla="*/ 1322400 w 1806588"/>
                    <a:gd name="connsiteY5" fmla="*/ 3176 h 3394870"/>
                    <a:gd name="connsiteX6" fmla="*/ 1506544 w 1806588"/>
                    <a:gd name="connsiteY6" fmla="*/ 4763 h 3394870"/>
                    <a:gd name="connsiteX7" fmla="*/ 1806588 w 1806588"/>
                    <a:gd name="connsiteY7" fmla="*/ 304807 h 3394870"/>
                    <a:gd name="connsiteX8" fmla="*/ 1800238 w 1806588"/>
                    <a:gd name="connsiteY8" fmla="*/ 1073150 h 3394870"/>
                    <a:gd name="connsiteX9" fmla="*/ 1800238 w 1806588"/>
                    <a:gd name="connsiteY9" fmla="*/ 1663701 h 3394870"/>
                    <a:gd name="connsiteX10" fmla="*/ 1805000 w 1806588"/>
                    <a:gd name="connsiteY10" fmla="*/ 2101850 h 3394870"/>
                    <a:gd name="connsiteX11" fmla="*/ 1805000 w 1806588"/>
                    <a:gd name="connsiteY11" fmla="*/ 2600326 h 3394870"/>
                    <a:gd name="connsiteX12" fmla="*/ 1806588 w 1806588"/>
                    <a:gd name="connsiteY12" fmla="*/ 3089169 h 3394870"/>
                    <a:gd name="connsiteX13" fmla="*/ 1506544 w 1806588"/>
                    <a:gd name="connsiteY13" fmla="*/ 3389213 h 3394870"/>
                    <a:gd name="connsiteX14" fmla="*/ 1240644 w 1806588"/>
                    <a:gd name="connsiteY14" fmla="*/ 3390106 h 3394870"/>
                    <a:gd name="connsiteX15" fmla="*/ 878694 w 1806588"/>
                    <a:gd name="connsiteY15" fmla="*/ 3390106 h 3394870"/>
                    <a:gd name="connsiteX16" fmla="*/ 714388 w 1806588"/>
                    <a:gd name="connsiteY16" fmla="*/ 3392488 h 3394870"/>
                    <a:gd name="connsiteX17" fmla="*/ 542938 w 1806588"/>
                    <a:gd name="connsiteY17" fmla="*/ 3394870 h 3394870"/>
                    <a:gd name="connsiteX18" fmla="*/ 306407 w 1806588"/>
                    <a:gd name="connsiteY18" fmla="*/ 3389213 h 3394870"/>
                    <a:gd name="connsiteX19" fmla="*/ 6363 w 1806588"/>
                    <a:gd name="connsiteY19" fmla="*/ 3089169 h 3394870"/>
                    <a:gd name="connsiteX20" fmla="*/ 13 w 1806588"/>
                    <a:gd name="connsiteY20" fmla="*/ 2459039 h 3394870"/>
                    <a:gd name="connsiteX21" fmla="*/ 4775 w 1806588"/>
                    <a:gd name="connsiteY21" fmla="*/ 1025526 h 3394870"/>
                    <a:gd name="connsiteX22" fmla="*/ 6363 w 1806588"/>
                    <a:gd name="connsiteY22" fmla="*/ 304807 h 3394870"/>
                    <a:gd name="connsiteX0" fmla="*/ 6362 w 1806587"/>
                    <a:gd name="connsiteY0" fmla="*/ 304807 h 3394870"/>
                    <a:gd name="connsiteX1" fmla="*/ 306406 w 1806587"/>
                    <a:gd name="connsiteY1" fmla="*/ 4763 h 3394870"/>
                    <a:gd name="connsiteX2" fmla="*/ 598499 w 1806587"/>
                    <a:gd name="connsiteY2" fmla="*/ 3175 h 3394870"/>
                    <a:gd name="connsiteX3" fmla="*/ 839799 w 1806587"/>
                    <a:gd name="connsiteY3" fmla="*/ 3175 h 3394870"/>
                    <a:gd name="connsiteX4" fmla="*/ 1077924 w 1806587"/>
                    <a:gd name="connsiteY4" fmla="*/ 0 h 3394870"/>
                    <a:gd name="connsiteX5" fmla="*/ 1322399 w 1806587"/>
                    <a:gd name="connsiteY5" fmla="*/ 3176 h 3394870"/>
                    <a:gd name="connsiteX6" fmla="*/ 1506543 w 1806587"/>
                    <a:gd name="connsiteY6" fmla="*/ 4763 h 3394870"/>
                    <a:gd name="connsiteX7" fmla="*/ 1806587 w 1806587"/>
                    <a:gd name="connsiteY7" fmla="*/ 304807 h 3394870"/>
                    <a:gd name="connsiteX8" fmla="*/ 1800237 w 1806587"/>
                    <a:gd name="connsiteY8" fmla="*/ 1073150 h 3394870"/>
                    <a:gd name="connsiteX9" fmla="*/ 1800237 w 1806587"/>
                    <a:gd name="connsiteY9" fmla="*/ 1663701 h 3394870"/>
                    <a:gd name="connsiteX10" fmla="*/ 1804999 w 1806587"/>
                    <a:gd name="connsiteY10" fmla="*/ 2101850 h 3394870"/>
                    <a:gd name="connsiteX11" fmla="*/ 1804999 w 1806587"/>
                    <a:gd name="connsiteY11" fmla="*/ 2600326 h 3394870"/>
                    <a:gd name="connsiteX12" fmla="*/ 1806587 w 1806587"/>
                    <a:gd name="connsiteY12" fmla="*/ 3089169 h 3394870"/>
                    <a:gd name="connsiteX13" fmla="*/ 1506543 w 1806587"/>
                    <a:gd name="connsiteY13" fmla="*/ 3389213 h 3394870"/>
                    <a:gd name="connsiteX14" fmla="*/ 1240643 w 1806587"/>
                    <a:gd name="connsiteY14" fmla="*/ 3390106 h 3394870"/>
                    <a:gd name="connsiteX15" fmla="*/ 878693 w 1806587"/>
                    <a:gd name="connsiteY15" fmla="*/ 3390106 h 3394870"/>
                    <a:gd name="connsiteX16" fmla="*/ 714387 w 1806587"/>
                    <a:gd name="connsiteY16" fmla="*/ 3392488 h 3394870"/>
                    <a:gd name="connsiteX17" fmla="*/ 542937 w 1806587"/>
                    <a:gd name="connsiteY17" fmla="*/ 3394870 h 3394870"/>
                    <a:gd name="connsiteX18" fmla="*/ 306406 w 1806587"/>
                    <a:gd name="connsiteY18" fmla="*/ 3389213 h 3394870"/>
                    <a:gd name="connsiteX19" fmla="*/ 6362 w 1806587"/>
                    <a:gd name="connsiteY19" fmla="*/ 3089169 h 3394870"/>
                    <a:gd name="connsiteX20" fmla="*/ 12 w 1806587"/>
                    <a:gd name="connsiteY20" fmla="*/ 2459039 h 3394870"/>
                    <a:gd name="connsiteX21" fmla="*/ 4774 w 1806587"/>
                    <a:gd name="connsiteY21" fmla="*/ 1720850 h 3394870"/>
                    <a:gd name="connsiteX22" fmla="*/ 4774 w 1806587"/>
                    <a:gd name="connsiteY22" fmla="*/ 1025526 h 3394870"/>
                    <a:gd name="connsiteX23" fmla="*/ 6362 w 1806587"/>
                    <a:gd name="connsiteY23" fmla="*/ 304807 h 3394870"/>
                    <a:gd name="connsiteX0" fmla="*/ 24401 w 1824626"/>
                    <a:gd name="connsiteY0" fmla="*/ 304807 h 3394870"/>
                    <a:gd name="connsiteX1" fmla="*/ 324445 w 1824626"/>
                    <a:gd name="connsiteY1" fmla="*/ 4763 h 3394870"/>
                    <a:gd name="connsiteX2" fmla="*/ 616538 w 1824626"/>
                    <a:gd name="connsiteY2" fmla="*/ 3175 h 3394870"/>
                    <a:gd name="connsiteX3" fmla="*/ 857838 w 1824626"/>
                    <a:gd name="connsiteY3" fmla="*/ 3175 h 3394870"/>
                    <a:gd name="connsiteX4" fmla="*/ 1095963 w 1824626"/>
                    <a:gd name="connsiteY4" fmla="*/ 0 h 3394870"/>
                    <a:gd name="connsiteX5" fmla="*/ 1340438 w 1824626"/>
                    <a:gd name="connsiteY5" fmla="*/ 3176 h 3394870"/>
                    <a:gd name="connsiteX6" fmla="*/ 1524582 w 1824626"/>
                    <a:gd name="connsiteY6" fmla="*/ 4763 h 3394870"/>
                    <a:gd name="connsiteX7" fmla="*/ 1824626 w 1824626"/>
                    <a:gd name="connsiteY7" fmla="*/ 304807 h 3394870"/>
                    <a:gd name="connsiteX8" fmla="*/ 1818276 w 1824626"/>
                    <a:gd name="connsiteY8" fmla="*/ 1073150 h 3394870"/>
                    <a:gd name="connsiteX9" fmla="*/ 1818276 w 1824626"/>
                    <a:gd name="connsiteY9" fmla="*/ 1663701 h 3394870"/>
                    <a:gd name="connsiteX10" fmla="*/ 1823038 w 1824626"/>
                    <a:gd name="connsiteY10" fmla="*/ 2101850 h 3394870"/>
                    <a:gd name="connsiteX11" fmla="*/ 1823038 w 1824626"/>
                    <a:gd name="connsiteY11" fmla="*/ 2600326 h 3394870"/>
                    <a:gd name="connsiteX12" fmla="*/ 1824626 w 1824626"/>
                    <a:gd name="connsiteY12" fmla="*/ 3089169 h 3394870"/>
                    <a:gd name="connsiteX13" fmla="*/ 1524582 w 1824626"/>
                    <a:gd name="connsiteY13" fmla="*/ 3389213 h 3394870"/>
                    <a:gd name="connsiteX14" fmla="*/ 1258682 w 1824626"/>
                    <a:gd name="connsiteY14" fmla="*/ 3390106 h 3394870"/>
                    <a:gd name="connsiteX15" fmla="*/ 896732 w 1824626"/>
                    <a:gd name="connsiteY15" fmla="*/ 3390106 h 3394870"/>
                    <a:gd name="connsiteX16" fmla="*/ 732426 w 1824626"/>
                    <a:gd name="connsiteY16" fmla="*/ 3392488 h 3394870"/>
                    <a:gd name="connsiteX17" fmla="*/ 560976 w 1824626"/>
                    <a:gd name="connsiteY17" fmla="*/ 3394870 h 3394870"/>
                    <a:gd name="connsiteX18" fmla="*/ 324445 w 1824626"/>
                    <a:gd name="connsiteY18" fmla="*/ 3389213 h 3394870"/>
                    <a:gd name="connsiteX19" fmla="*/ 24401 w 1824626"/>
                    <a:gd name="connsiteY19" fmla="*/ 3089169 h 3394870"/>
                    <a:gd name="connsiteX20" fmla="*/ 18051 w 1824626"/>
                    <a:gd name="connsiteY20" fmla="*/ 2459039 h 3394870"/>
                    <a:gd name="connsiteX21" fmla="*/ 22813 w 1824626"/>
                    <a:gd name="connsiteY21" fmla="*/ 1720850 h 3394870"/>
                    <a:gd name="connsiteX22" fmla="*/ 22813 w 1824626"/>
                    <a:gd name="connsiteY22" fmla="*/ 1025526 h 3394870"/>
                    <a:gd name="connsiteX23" fmla="*/ 18051 w 1824626"/>
                    <a:gd name="connsiteY23" fmla="*/ 701675 h 3394870"/>
                    <a:gd name="connsiteX24" fmla="*/ 24401 w 1824626"/>
                    <a:gd name="connsiteY24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63 w 1806638"/>
                    <a:gd name="connsiteY20" fmla="*/ 2459039 h 3394870"/>
                    <a:gd name="connsiteX21" fmla="*/ 4825 w 1806638"/>
                    <a:gd name="connsiteY21" fmla="*/ 1720850 h 3394870"/>
                    <a:gd name="connsiteX22" fmla="*/ 4825 w 1806638"/>
                    <a:gd name="connsiteY22" fmla="*/ 1025526 h 3394870"/>
                    <a:gd name="connsiteX23" fmla="*/ 63 w 1806638"/>
                    <a:gd name="connsiteY23" fmla="*/ 701675 h 3394870"/>
                    <a:gd name="connsiteX24" fmla="*/ 6413 w 1806638"/>
                    <a:gd name="connsiteY24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63 w 1806638"/>
                    <a:gd name="connsiteY20" fmla="*/ 2459039 h 3394870"/>
                    <a:gd name="connsiteX21" fmla="*/ 4825 w 1806638"/>
                    <a:gd name="connsiteY21" fmla="*/ 2087563 h 3394870"/>
                    <a:gd name="connsiteX22" fmla="*/ 4825 w 1806638"/>
                    <a:gd name="connsiteY22" fmla="*/ 1720850 h 3394870"/>
                    <a:gd name="connsiteX23" fmla="*/ 4825 w 1806638"/>
                    <a:gd name="connsiteY23" fmla="*/ 1025526 h 3394870"/>
                    <a:gd name="connsiteX24" fmla="*/ 63 w 1806638"/>
                    <a:gd name="connsiteY24" fmla="*/ 701675 h 3394870"/>
                    <a:gd name="connsiteX25" fmla="*/ 6413 w 1806638"/>
                    <a:gd name="connsiteY25" fmla="*/ 304807 h 3394870"/>
                    <a:gd name="connsiteX0" fmla="*/ 22521 w 1822746"/>
                    <a:gd name="connsiteY0" fmla="*/ 304807 h 3394870"/>
                    <a:gd name="connsiteX1" fmla="*/ 322565 w 1822746"/>
                    <a:gd name="connsiteY1" fmla="*/ 4763 h 3394870"/>
                    <a:gd name="connsiteX2" fmla="*/ 614658 w 1822746"/>
                    <a:gd name="connsiteY2" fmla="*/ 3175 h 3394870"/>
                    <a:gd name="connsiteX3" fmla="*/ 855958 w 1822746"/>
                    <a:gd name="connsiteY3" fmla="*/ 3175 h 3394870"/>
                    <a:gd name="connsiteX4" fmla="*/ 1094083 w 1822746"/>
                    <a:gd name="connsiteY4" fmla="*/ 0 h 3394870"/>
                    <a:gd name="connsiteX5" fmla="*/ 1338558 w 1822746"/>
                    <a:gd name="connsiteY5" fmla="*/ 3176 h 3394870"/>
                    <a:gd name="connsiteX6" fmla="*/ 1522702 w 1822746"/>
                    <a:gd name="connsiteY6" fmla="*/ 4763 h 3394870"/>
                    <a:gd name="connsiteX7" fmla="*/ 1822746 w 1822746"/>
                    <a:gd name="connsiteY7" fmla="*/ 304807 h 3394870"/>
                    <a:gd name="connsiteX8" fmla="*/ 1816396 w 1822746"/>
                    <a:gd name="connsiteY8" fmla="*/ 1073150 h 3394870"/>
                    <a:gd name="connsiteX9" fmla="*/ 1816396 w 1822746"/>
                    <a:gd name="connsiteY9" fmla="*/ 1663701 h 3394870"/>
                    <a:gd name="connsiteX10" fmla="*/ 1821158 w 1822746"/>
                    <a:gd name="connsiteY10" fmla="*/ 2101850 h 3394870"/>
                    <a:gd name="connsiteX11" fmla="*/ 1821158 w 1822746"/>
                    <a:gd name="connsiteY11" fmla="*/ 2600326 h 3394870"/>
                    <a:gd name="connsiteX12" fmla="*/ 1822746 w 1822746"/>
                    <a:gd name="connsiteY12" fmla="*/ 3089169 h 3394870"/>
                    <a:gd name="connsiteX13" fmla="*/ 1522702 w 1822746"/>
                    <a:gd name="connsiteY13" fmla="*/ 3389213 h 3394870"/>
                    <a:gd name="connsiteX14" fmla="*/ 1256802 w 1822746"/>
                    <a:gd name="connsiteY14" fmla="*/ 3390106 h 3394870"/>
                    <a:gd name="connsiteX15" fmla="*/ 894852 w 1822746"/>
                    <a:gd name="connsiteY15" fmla="*/ 3390106 h 3394870"/>
                    <a:gd name="connsiteX16" fmla="*/ 730546 w 1822746"/>
                    <a:gd name="connsiteY16" fmla="*/ 3392488 h 3394870"/>
                    <a:gd name="connsiteX17" fmla="*/ 559096 w 1822746"/>
                    <a:gd name="connsiteY17" fmla="*/ 3394870 h 3394870"/>
                    <a:gd name="connsiteX18" fmla="*/ 322565 w 1822746"/>
                    <a:gd name="connsiteY18" fmla="*/ 3389213 h 3394870"/>
                    <a:gd name="connsiteX19" fmla="*/ 22521 w 1822746"/>
                    <a:gd name="connsiteY19" fmla="*/ 3089169 h 3394870"/>
                    <a:gd name="connsiteX20" fmla="*/ 20933 w 1822746"/>
                    <a:gd name="connsiteY20" fmla="*/ 2782888 h 3394870"/>
                    <a:gd name="connsiteX21" fmla="*/ 16171 w 1822746"/>
                    <a:gd name="connsiteY21" fmla="*/ 2459039 h 3394870"/>
                    <a:gd name="connsiteX22" fmla="*/ 20933 w 1822746"/>
                    <a:gd name="connsiteY22" fmla="*/ 2087563 h 3394870"/>
                    <a:gd name="connsiteX23" fmla="*/ 20933 w 1822746"/>
                    <a:gd name="connsiteY23" fmla="*/ 1720850 h 3394870"/>
                    <a:gd name="connsiteX24" fmla="*/ 20933 w 1822746"/>
                    <a:gd name="connsiteY24" fmla="*/ 1025526 h 3394870"/>
                    <a:gd name="connsiteX25" fmla="*/ 16171 w 1822746"/>
                    <a:gd name="connsiteY25" fmla="*/ 701675 h 3394870"/>
                    <a:gd name="connsiteX26" fmla="*/ 22521 w 1822746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63 w 1806638"/>
                    <a:gd name="connsiteY21" fmla="*/ 2459039 h 3394870"/>
                    <a:gd name="connsiteX22" fmla="*/ 4825 w 1806638"/>
                    <a:gd name="connsiteY22" fmla="*/ 2087563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4825 w 1806638"/>
                    <a:gd name="connsiteY22" fmla="*/ 2087563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147700 w 1806638"/>
                    <a:gd name="connsiteY22" fmla="*/ 2087564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2444 w 1806638"/>
                    <a:gd name="connsiteY22" fmla="*/ 2071617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5072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2444 w 1806638"/>
                    <a:gd name="connsiteY22" fmla="*/ 2071617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41503 h 3431566"/>
                    <a:gd name="connsiteX1" fmla="*/ 306457 w 1806638"/>
                    <a:gd name="connsiteY1" fmla="*/ 41459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22450 w 1806638"/>
                    <a:gd name="connsiteY5" fmla="*/ 39872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31566"/>
                    <a:gd name="connsiteX1" fmla="*/ 306457 w 1806638"/>
                    <a:gd name="connsiteY1" fmla="*/ 9561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22450 w 1806638"/>
                    <a:gd name="connsiteY5" fmla="*/ 39872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31566"/>
                    <a:gd name="connsiteX1" fmla="*/ 306457 w 1806638"/>
                    <a:gd name="connsiteY1" fmla="*/ 9561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48643 w 1806638"/>
                    <a:gd name="connsiteY5" fmla="*/ 7973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40694 w 1806638"/>
                    <a:gd name="connsiteY14" fmla="*/ 3426802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47838 w 1806638"/>
                    <a:gd name="connsiteY14" fmla="*/ 3347057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50220 w 1806638"/>
                    <a:gd name="connsiteY14" fmla="*/ 3386927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25901"/>
                    <a:gd name="connsiteY0" fmla="*/ 341503 h 3477032"/>
                    <a:gd name="connsiteX1" fmla="*/ 306457 w 1825901"/>
                    <a:gd name="connsiteY1" fmla="*/ 9561 h 3477032"/>
                    <a:gd name="connsiteX2" fmla="*/ 577119 w 1825901"/>
                    <a:gd name="connsiteY2" fmla="*/ 0 h 3477032"/>
                    <a:gd name="connsiteX3" fmla="*/ 839850 w 1825901"/>
                    <a:gd name="connsiteY3" fmla="*/ 71768 h 3477032"/>
                    <a:gd name="connsiteX4" fmla="*/ 1077975 w 1825901"/>
                    <a:gd name="connsiteY4" fmla="*/ 36696 h 3477032"/>
                    <a:gd name="connsiteX5" fmla="*/ 1348643 w 1825901"/>
                    <a:gd name="connsiteY5" fmla="*/ 7973 h 3477032"/>
                    <a:gd name="connsiteX6" fmla="*/ 1506594 w 1825901"/>
                    <a:gd name="connsiteY6" fmla="*/ 41459 h 3477032"/>
                    <a:gd name="connsiteX7" fmla="*/ 1806638 w 1825901"/>
                    <a:gd name="connsiteY7" fmla="*/ 341503 h 3477032"/>
                    <a:gd name="connsiteX8" fmla="*/ 1793144 w 1825901"/>
                    <a:gd name="connsiteY8" fmla="*/ 369455 h 3477032"/>
                    <a:gd name="connsiteX9" fmla="*/ 1800288 w 1825901"/>
                    <a:gd name="connsiteY9" fmla="*/ 1109846 h 3477032"/>
                    <a:gd name="connsiteX10" fmla="*/ 1800288 w 1825901"/>
                    <a:gd name="connsiteY10" fmla="*/ 1700397 h 3477032"/>
                    <a:gd name="connsiteX11" fmla="*/ 1805050 w 1825901"/>
                    <a:gd name="connsiteY11" fmla="*/ 2138546 h 3477032"/>
                    <a:gd name="connsiteX12" fmla="*/ 1805050 w 1825901"/>
                    <a:gd name="connsiteY12" fmla="*/ 2637022 h 3477032"/>
                    <a:gd name="connsiteX13" fmla="*/ 1806638 w 1825901"/>
                    <a:gd name="connsiteY13" fmla="*/ 3125865 h 3477032"/>
                    <a:gd name="connsiteX14" fmla="*/ 1506594 w 1825901"/>
                    <a:gd name="connsiteY14" fmla="*/ 3425909 h 3477032"/>
                    <a:gd name="connsiteX15" fmla="*/ 1250220 w 1825901"/>
                    <a:gd name="connsiteY15" fmla="*/ 3386927 h 3477032"/>
                    <a:gd name="connsiteX16" fmla="*/ 878744 w 1825901"/>
                    <a:gd name="connsiteY16" fmla="*/ 3426802 h 3477032"/>
                    <a:gd name="connsiteX17" fmla="*/ 714438 w 1825901"/>
                    <a:gd name="connsiteY17" fmla="*/ 3477032 h 3477032"/>
                    <a:gd name="connsiteX18" fmla="*/ 542988 w 1825901"/>
                    <a:gd name="connsiteY18" fmla="*/ 3431566 h 3477032"/>
                    <a:gd name="connsiteX19" fmla="*/ 306457 w 1825901"/>
                    <a:gd name="connsiteY19" fmla="*/ 3425909 h 3477032"/>
                    <a:gd name="connsiteX20" fmla="*/ 6413 w 1825901"/>
                    <a:gd name="connsiteY20" fmla="*/ 3125865 h 3477032"/>
                    <a:gd name="connsiteX21" fmla="*/ 4825 w 1825901"/>
                    <a:gd name="connsiteY21" fmla="*/ 2819584 h 3477032"/>
                    <a:gd name="connsiteX22" fmla="*/ 7207 w 1825901"/>
                    <a:gd name="connsiteY22" fmla="*/ 2495735 h 3477032"/>
                    <a:gd name="connsiteX23" fmla="*/ 2444 w 1825901"/>
                    <a:gd name="connsiteY23" fmla="*/ 2108313 h 3477032"/>
                    <a:gd name="connsiteX24" fmla="*/ 4825 w 1825901"/>
                    <a:gd name="connsiteY24" fmla="*/ 1757546 h 3477032"/>
                    <a:gd name="connsiteX25" fmla="*/ 4825 w 1825901"/>
                    <a:gd name="connsiteY25" fmla="*/ 1062222 h 3477032"/>
                    <a:gd name="connsiteX26" fmla="*/ 63 w 1825901"/>
                    <a:gd name="connsiteY26" fmla="*/ 738371 h 3477032"/>
                    <a:gd name="connsiteX27" fmla="*/ 6413 w 1825901"/>
                    <a:gd name="connsiteY27" fmla="*/ 341503 h 3477032"/>
                    <a:gd name="connsiteX0" fmla="*/ 6413 w 1827420"/>
                    <a:gd name="connsiteY0" fmla="*/ 341503 h 3477032"/>
                    <a:gd name="connsiteX1" fmla="*/ 306457 w 1827420"/>
                    <a:gd name="connsiteY1" fmla="*/ 9561 h 3477032"/>
                    <a:gd name="connsiteX2" fmla="*/ 577119 w 1827420"/>
                    <a:gd name="connsiteY2" fmla="*/ 0 h 3477032"/>
                    <a:gd name="connsiteX3" fmla="*/ 839850 w 1827420"/>
                    <a:gd name="connsiteY3" fmla="*/ 71768 h 3477032"/>
                    <a:gd name="connsiteX4" fmla="*/ 1077975 w 1827420"/>
                    <a:gd name="connsiteY4" fmla="*/ 36696 h 3477032"/>
                    <a:gd name="connsiteX5" fmla="*/ 1348643 w 1827420"/>
                    <a:gd name="connsiteY5" fmla="*/ 7973 h 3477032"/>
                    <a:gd name="connsiteX6" fmla="*/ 1506594 w 1827420"/>
                    <a:gd name="connsiteY6" fmla="*/ 41459 h 3477032"/>
                    <a:gd name="connsiteX7" fmla="*/ 1806638 w 1827420"/>
                    <a:gd name="connsiteY7" fmla="*/ 341503 h 3477032"/>
                    <a:gd name="connsiteX8" fmla="*/ 1800288 w 1827420"/>
                    <a:gd name="connsiteY8" fmla="*/ 393376 h 3477032"/>
                    <a:gd name="connsiteX9" fmla="*/ 1800288 w 1827420"/>
                    <a:gd name="connsiteY9" fmla="*/ 1109846 h 3477032"/>
                    <a:gd name="connsiteX10" fmla="*/ 1800288 w 1827420"/>
                    <a:gd name="connsiteY10" fmla="*/ 1700397 h 3477032"/>
                    <a:gd name="connsiteX11" fmla="*/ 1805050 w 1827420"/>
                    <a:gd name="connsiteY11" fmla="*/ 2138546 h 3477032"/>
                    <a:gd name="connsiteX12" fmla="*/ 1805050 w 1827420"/>
                    <a:gd name="connsiteY12" fmla="*/ 2637022 h 3477032"/>
                    <a:gd name="connsiteX13" fmla="*/ 1806638 w 1827420"/>
                    <a:gd name="connsiteY13" fmla="*/ 3125865 h 3477032"/>
                    <a:gd name="connsiteX14" fmla="*/ 1506594 w 1827420"/>
                    <a:gd name="connsiteY14" fmla="*/ 3425909 h 3477032"/>
                    <a:gd name="connsiteX15" fmla="*/ 1250220 w 1827420"/>
                    <a:gd name="connsiteY15" fmla="*/ 3386927 h 3477032"/>
                    <a:gd name="connsiteX16" fmla="*/ 878744 w 1827420"/>
                    <a:gd name="connsiteY16" fmla="*/ 3426802 h 3477032"/>
                    <a:gd name="connsiteX17" fmla="*/ 714438 w 1827420"/>
                    <a:gd name="connsiteY17" fmla="*/ 3477032 h 3477032"/>
                    <a:gd name="connsiteX18" fmla="*/ 542988 w 1827420"/>
                    <a:gd name="connsiteY18" fmla="*/ 3431566 h 3477032"/>
                    <a:gd name="connsiteX19" fmla="*/ 306457 w 1827420"/>
                    <a:gd name="connsiteY19" fmla="*/ 3425909 h 3477032"/>
                    <a:gd name="connsiteX20" fmla="*/ 6413 w 1827420"/>
                    <a:gd name="connsiteY20" fmla="*/ 3125865 h 3477032"/>
                    <a:gd name="connsiteX21" fmla="*/ 4825 w 1827420"/>
                    <a:gd name="connsiteY21" fmla="*/ 2819584 h 3477032"/>
                    <a:gd name="connsiteX22" fmla="*/ 7207 w 1827420"/>
                    <a:gd name="connsiteY22" fmla="*/ 2495735 h 3477032"/>
                    <a:gd name="connsiteX23" fmla="*/ 2444 w 1827420"/>
                    <a:gd name="connsiteY23" fmla="*/ 2108313 h 3477032"/>
                    <a:gd name="connsiteX24" fmla="*/ 4825 w 1827420"/>
                    <a:gd name="connsiteY24" fmla="*/ 1757546 h 3477032"/>
                    <a:gd name="connsiteX25" fmla="*/ 4825 w 1827420"/>
                    <a:gd name="connsiteY25" fmla="*/ 1062222 h 3477032"/>
                    <a:gd name="connsiteX26" fmla="*/ 63 w 1827420"/>
                    <a:gd name="connsiteY26" fmla="*/ 738371 h 3477032"/>
                    <a:gd name="connsiteX27" fmla="*/ 6413 w 1827420"/>
                    <a:gd name="connsiteY27" fmla="*/ 341503 h 3477032"/>
                    <a:gd name="connsiteX0" fmla="*/ 6413 w 1827980"/>
                    <a:gd name="connsiteY0" fmla="*/ 341503 h 3477032"/>
                    <a:gd name="connsiteX1" fmla="*/ 306457 w 1827980"/>
                    <a:gd name="connsiteY1" fmla="*/ 9561 h 3477032"/>
                    <a:gd name="connsiteX2" fmla="*/ 577119 w 1827980"/>
                    <a:gd name="connsiteY2" fmla="*/ 0 h 3477032"/>
                    <a:gd name="connsiteX3" fmla="*/ 839850 w 1827980"/>
                    <a:gd name="connsiteY3" fmla="*/ 71768 h 3477032"/>
                    <a:gd name="connsiteX4" fmla="*/ 1077975 w 1827980"/>
                    <a:gd name="connsiteY4" fmla="*/ 36696 h 3477032"/>
                    <a:gd name="connsiteX5" fmla="*/ 1348643 w 1827980"/>
                    <a:gd name="connsiteY5" fmla="*/ 7973 h 3477032"/>
                    <a:gd name="connsiteX6" fmla="*/ 1506594 w 1827980"/>
                    <a:gd name="connsiteY6" fmla="*/ 41459 h 3477032"/>
                    <a:gd name="connsiteX7" fmla="*/ 1806638 w 1827980"/>
                    <a:gd name="connsiteY7" fmla="*/ 341503 h 3477032"/>
                    <a:gd name="connsiteX8" fmla="*/ 1802669 w 1827980"/>
                    <a:gd name="connsiteY8" fmla="*/ 520963 h 3477032"/>
                    <a:gd name="connsiteX9" fmla="*/ 1800288 w 1827980"/>
                    <a:gd name="connsiteY9" fmla="*/ 1109846 h 3477032"/>
                    <a:gd name="connsiteX10" fmla="*/ 1800288 w 1827980"/>
                    <a:gd name="connsiteY10" fmla="*/ 1700397 h 3477032"/>
                    <a:gd name="connsiteX11" fmla="*/ 1805050 w 1827980"/>
                    <a:gd name="connsiteY11" fmla="*/ 2138546 h 3477032"/>
                    <a:gd name="connsiteX12" fmla="*/ 1805050 w 1827980"/>
                    <a:gd name="connsiteY12" fmla="*/ 2637022 h 3477032"/>
                    <a:gd name="connsiteX13" fmla="*/ 1806638 w 1827980"/>
                    <a:gd name="connsiteY13" fmla="*/ 3125865 h 3477032"/>
                    <a:gd name="connsiteX14" fmla="*/ 1506594 w 1827980"/>
                    <a:gd name="connsiteY14" fmla="*/ 3425909 h 3477032"/>
                    <a:gd name="connsiteX15" fmla="*/ 1250220 w 1827980"/>
                    <a:gd name="connsiteY15" fmla="*/ 3386927 h 3477032"/>
                    <a:gd name="connsiteX16" fmla="*/ 878744 w 1827980"/>
                    <a:gd name="connsiteY16" fmla="*/ 3426802 h 3477032"/>
                    <a:gd name="connsiteX17" fmla="*/ 714438 w 1827980"/>
                    <a:gd name="connsiteY17" fmla="*/ 3477032 h 3477032"/>
                    <a:gd name="connsiteX18" fmla="*/ 542988 w 1827980"/>
                    <a:gd name="connsiteY18" fmla="*/ 3431566 h 3477032"/>
                    <a:gd name="connsiteX19" fmla="*/ 306457 w 1827980"/>
                    <a:gd name="connsiteY19" fmla="*/ 3425909 h 3477032"/>
                    <a:gd name="connsiteX20" fmla="*/ 6413 w 1827980"/>
                    <a:gd name="connsiteY20" fmla="*/ 3125865 h 3477032"/>
                    <a:gd name="connsiteX21" fmla="*/ 4825 w 1827980"/>
                    <a:gd name="connsiteY21" fmla="*/ 2819584 h 3477032"/>
                    <a:gd name="connsiteX22" fmla="*/ 7207 w 1827980"/>
                    <a:gd name="connsiteY22" fmla="*/ 2495735 h 3477032"/>
                    <a:gd name="connsiteX23" fmla="*/ 2444 w 1827980"/>
                    <a:gd name="connsiteY23" fmla="*/ 2108313 h 3477032"/>
                    <a:gd name="connsiteX24" fmla="*/ 4825 w 1827980"/>
                    <a:gd name="connsiteY24" fmla="*/ 1757546 h 3477032"/>
                    <a:gd name="connsiteX25" fmla="*/ 4825 w 1827980"/>
                    <a:gd name="connsiteY25" fmla="*/ 1062222 h 3477032"/>
                    <a:gd name="connsiteX26" fmla="*/ 63 w 1827980"/>
                    <a:gd name="connsiteY26" fmla="*/ 738371 h 3477032"/>
                    <a:gd name="connsiteX27" fmla="*/ 6413 w 1827980"/>
                    <a:gd name="connsiteY27" fmla="*/ 341503 h 3477032"/>
                    <a:gd name="connsiteX0" fmla="*/ 6413 w 1809416"/>
                    <a:gd name="connsiteY0" fmla="*/ 341503 h 3477032"/>
                    <a:gd name="connsiteX1" fmla="*/ 306457 w 1809416"/>
                    <a:gd name="connsiteY1" fmla="*/ 9561 h 3477032"/>
                    <a:gd name="connsiteX2" fmla="*/ 577119 w 1809416"/>
                    <a:gd name="connsiteY2" fmla="*/ 0 h 3477032"/>
                    <a:gd name="connsiteX3" fmla="*/ 839850 w 1809416"/>
                    <a:gd name="connsiteY3" fmla="*/ 71768 h 3477032"/>
                    <a:gd name="connsiteX4" fmla="*/ 1077975 w 1809416"/>
                    <a:gd name="connsiteY4" fmla="*/ 36696 h 3477032"/>
                    <a:gd name="connsiteX5" fmla="*/ 1348643 w 1809416"/>
                    <a:gd name="connsiteY5" fmla="*/ 7973 h 3477032"/>
                    <a:gd name="connsiteX6" fmla="*/ 1506594 w 1809416"/>
                    <a:gd name="connsiteY6" fmla="*/ 41459 h 3477032"/>
                    <a:gd name="connsiteX7" fmla="*/ 1778063 w 1809416"/>
                    <a:gd name="connsiteY7" fmla="*/ 245812 h 3477032"/>
                    <a:gd name="connsiteX8" fmla="*/ 1802669 w 1809416"/>
                    <a:gd name="connsiteY8" fmla="*/ 520963 h 3477032"/>
                    <a:gd name="connsiteX9" fmla="*/ 1800288 w 1809416"/>
                    <a:gd name="connsiteY9" fmla="*/ 1109846 h 3477032"/>
                    <a:gd name="connsiteX10" fmla="*/ 1800288 w 1809416"/>
                    <a:gd name="connsiteY10" fmla="*/ 1700397 h 3477032"/>
                    <a:gd name="connsiteX11" fmla="*/ 1805050 w 1809416"/>
                    <a:gd name="connsiteY11" fmla="*/ 2138546 h 3477032"/>
                    <a:gd name="connsiteX12" fmla="*/ 1805050 w 1809416"/>
                    <a:gd name="connsiteY12" fmla="*/ 2637022 h 3477032"/>
                    <a:gd name="connsiteX13" fmla="*/ 1806638 w 1809416"/>
                    <a:gd name="connsiteY13" fmla="*/ 3125865 h 3477032"/>
                    <a:gd name="connsiteX14" fmla="*/ 1506594 w 1809416"/>
                    <a:gd name="connsiteY14" fmla="*/ 3425909 h 3477032"/>
                    <a:gd name="connsiteX15" fmla="*/ 1250220 w 1809416"/>
                    <a:gd name="connsiteY15" fmla="*/ 3386927 h 3477032"/>
                    <a:gd name="connsiteX16" fmla="*/ 878744 w 1809416"/>
                    <a:gd name="connsiteY16" fmla="*/ 3426802 h 3477032"/>
                    <a:gd name="connsiteX17" fmla="*/ 714438 w 1809416"/>
                    <a:gd name="connsiteY17" fmla="*/ 3477032 h 3477032"/>
                    <a:gd name="connsiteX18" fmla="*/ 542988 w 1809416"/>
                    <a:gd name="connsiteY18" fmla="*/ 3431566 h 3477032"/>
                    <a:gd name="connsiteX19" fmla="*/ 306457 w 1809416"/>
                    <a:gd name="connsiteY19" fmla="*/ 3425909 h 3477032"/>
                    <a:gd name="connsiteX20" fmla="*/ 6413 w 1809416"/>
                    <a:gd name="connsiteY20" fmla="*/ 3125865 h 3477032"/>
                    <a:gd name="connsiteX21" fmla="*/ 4825 w 1809416"/>
                    <a:gd name="connsiteY21" fmla="*/ 2819584 h 3477032"/>
                    <a:gd name="connsiteX22" fmla="*/ 7207 w 1809416"/>
                    <a:gd name="connsiteY22" fmla="*/ 2495735 h 3477032"/>
                    <a:gd name="connsiteX23" fmla="*/ 2444 w 1809416"/>
                    <a:gd name="connsiteY23" fmla="*/ 2108313 h 3477032"/>
                    <a:gd name="connsiteX24" fmla="*/ 4825 w 1809416"/>
                    <a:gd name="connsiteY24" fmla="*/ 1757546 h 3477032"/>
                    <a:gd name="connsiteX25" fmla="*/ 4825 w 1809416"/>
                    <a:gd name="connsiteY25" fmla="*/ 1062222 h 3477032"/>
                    <a:gd name="connsiteX26" fmla="*/ 63 w 1809416"/>
                    <a:gd name="connsiteY26" fmla="*/ 738371 h 3477032"/>
                    <a:gd name="connsiteX27" fmla="*/ 6413 w 1809416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45812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45812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440088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440088 h 3477032"/>
                    <a:gd name="connsiteX16" fmla="*/ 878744 w 1810315"/>
                    <a:gd name="connsiteY16" fmla="*/ 3458698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810315" h="3477032">
                      <a:moveTo>
                        <a:pt x="6413" y="341503"/>
                      </a:moveTo>
                      <a:cubicBezTo>
                        <a:pt x="6413" y="175793"/>
                        <a:pt x="140747" y="9561"/>
                        <a:pt x="306457" y="9561"/>
                      </a:cubicBezTo>
                      <a:lnTo>
                        <a:pt x="577119" y="0"/>
                      </a:lnTo>
                      <a:lnTo>
                        <a:pt x="839850" y="71768"/>
                      </a:lnTo>
                      <a:lnTo>
                        <a:pt x="1077975" y="36696"/>
                      </a:lnTo>
                      <a:lnTo>
                        <a:pt x="1348643" y="7973"/>
                      </a:lnTo>
                      <a:lnTo>
                        <a:pt x="1506594" y="41459"/>
                      </a:lnTo>
                      <a:cubicBezTo>
                        <a:pt x="1672304" y="41459"/>
                        <a:pt x="1754250" y="72130"/>
                        <a:pt x="1778063" y="213916"/>
                      </a:cubicBezTo>
                      <a:cubicBezTo>
                        <a:pt x="1830187" y="324402"/>
                        <a:pt x="1803727" y="392906"/>
                        <a:pt x="1802669" y="520963"/>
                      </a:cubicBezTo>
                      <a:cubicBezTo>
                        <a:pt x="1801611" y="649020"/>
                        <a:pt x="1801082" y="888022"/>
                        <a:pt x="1800288" y="1109846"/>
                      </a:cubicBezTo>
                      <a:cubicBezTo>
                        <a:pt x="1799494" y="1331670"/>
                        <a:pt x="1799494" y="1528947"/>
                        <a:pt x="1800288" y="1700397"/>
                      </a:cubicBezTo>
                      <a:cubicBezTo>
                        <a:pt x="1800023" y="1999904"/>
                        <a:pt x="1804256" y="1982442"/>
                        <a:pt x="1805050" y="2138546"/>
                      </a:cubicBezTo>
                      <a:cubicBezTo>
                        <a:pt x="1805844" y="2294650"/>
                        <a:pt x="1804785" y="2472469"/>
                        <a:pt x="1805050" y="2637022"/>
                      </a:cubicBezTo>
                      <a:cubicBezTo>
                        <a:pt x="1805579" y="2799970"/>
                        <a:pt x="1806109" y="2962917"/>
                        <a:pt x="1806638" y="3125865"/>
                      </a:cubicBezTo>
                      <a:cubicBezTo>
                        <a:pt x="1806638" y="3291575"/>
                        <a:pt x="1672304" y="3425909"/>
                        <a:pt x="1506594" y="3425909"/>
                      </a:cubicBezTo>
                      <a:lnTo>
                        <a:pt x="1250220" y="3440088"/>
                      </a:lnTo>
                      <a:lnTo>
                        <a:pt x="878744" y="3458698"/>
                      </a:lnTo>
                      <a:lnTo>
                        <a:pt x="714438" y="3477032"/>
                      </a:lnTo>
                      <a:lnTo>
                        <a:pt x="542988" y="3431566"/>
                      </a:lnTo>
                      <a:lnTo>
                        <a:pt x="306457" y="3425909"/>
                      </a:lnTo>
                      <a:cubicBezTo>
                        <a:pt x="140747" y="3425909"/>
                        <a:pt x="6413" y="3291575"/>
                        <a:pt x="6413" y="3125865"/>
                      </a:cubicBezTo>
                      <a:cubicBezTo>
                        <a:pt x="-996" y="3005761"/>
                        <a:pt x="5883" y="2924606"/>
                        <a:pt x="4825" y="2819584"/>
                      </a:cubicBezTo>
                      <a:cubicBezTo>
                        <a:pt x="3767" y="2714562"/>
                        <a:pt x="7207" y="2611622"/>
                        <a:pt x="7207" y="2495735"/>
                      </a:cubicBezTo>
                      <a:cubicBezTo>
                        <a:pt x="6942" y="2328801"/>
                        <a:pt x="1650" y="2231344"/>
                        <a:pt x="2444" y="2108313"/>
                      </a:cubicBezTo>
                      <a:cubicBezTo>
                        <a:pt x="3238" y="1985282"/>
                        <a:pt x="4825" y="1934552"/>
                        <a:pt x="4825" y="1757546"/>
                      </a:cubicBezTo>
                      <a:cubicBezTo>
                        <a:pt x="4825" y="1580540"/>
                        <a:pt x="5619" y="1232084"/>
                        <a:pt x="4825" y="1062222"/>
                      </a:cubicBezTo>
                      <a:cubicBezTo>
                        <a:pt x="4031" y="892360"/>
                        <a:pt x="-202" y="858491"/>
                        <a:pt x="63" y="738371"/>
                      </a:cubicBezTo>
                      <a:cubicBezTo>
                        <a:pt x="328" y="618251"/>
                        <a:pt x="-1790" y="462418"/>
                        <a:pt x="6413" y="34150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72000" anchor="b" anchorCtr="0"/>
                <a:lstStyle/>
                <a:p>
                  <a:pPr algn="ctr"/>
                  <a:r>
                    <a:rPr lang="fr-BE" sz="800" b="1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NETWORK</a:t>
                  </a:r>
                </a:p>
                <a:p>
                  <a:pPr algn="ctr"/>
                  <a:endParaRPr lang="fr-BE" sz="800" b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126" name="VPDC - C  FOD"/>
                <p:cNvSpPr/>
                <p:nvPr/>
              </p:nvSpPr>
              <p:spPr>
                <a:xfrm rot="709789">
                  <a:off x="4614089" y="3949003"/>
                  <a:ext cx="759391" cy="170123"/>
                </a:xfrm>
                <a:custGeom>
                  <a:avLst/>
                  <a:gdLst>
                    <a:gd name="connsiteX0" fmla="*/ 0 w 1800225"/>
                    <a:gd name="connsiteY0" fmla="*/ 300044 h 3384450"/>
                    <a:gd name="connsiteX1" fmla="*/ 300044 w 1800225"/>
                    <a:gd name="connsiteY1" fmla="*/ 0 h 3384450"/>
                    <a:gd name="connsiteX2" fmla="*/ 1500181 w 1800225"/>
                    <a:gd name="connsiteY2" fmla="*/ 0 h 3384450"/>
                    <a:gd name="connsiteX3" fmla="*/ 1800225 w 1800225"/>
                    <a:gd name="connsiteY3" fmla="*/ 300044 h 3384450"/>
                    <a:gd name="connsiteX4" fmla="*/ 1800225 w 1800225"/>
                    <a:gd name="connsiteY4" fmla="*/ 3084406 h 3384450"/>
                    <a:gd name="connsiteX5" fmla="*/ 1500181 w 1800225"/>
                    <a:gd name="connsiteY5" fmla="*/ 3384450 h 3384450"/>
                    <a:gd name="connsiteX6" fmla="*/ 300044 w 1800225"/>
                    <a:gd name="connsiteY6" fmla="*/ 3384450 h 3384450"/>
                    <a:gd name="connsiteX7" fmla="*/ 0 w 1800225"/>
                    <a:gd name="connsiteY7" fmla="*/ 3084406 h 3384450"/>
                    <a:gd name="connsiteX8" fmla="*/ 0 w 1800225"/>
                    <a:gd name="connsiteY8" fmla="*/ 300044 h 3384450"/>
                    <a:gd name="connsiteX0" fmla="*/ 0 w 1800225"/>
                    <a:gd name="connsiteY0" fmla="*/ 301632 h 3386038"/>
                    <a:gd name="connsiteX1" fmla="*/ 300044 w 1800225"/>
                    <a:gd name="connsiteY1" fmla="*/ 1588 h 3386038"/>
                    <a:gd name="connsiteX2" fmla="*/ 592137 w 1800225"/>
                    <a:gd name="connsiteY2" fmla="*/ 0 h 3386038"/>
                    <a:gd name="connsiteX3" fmla="*/ 1500181 w 1800225"/>
                    <a:gd name="connsiteY3" fmla="*/ 1588 h 3386038"/>
                    <a:gd name="connsiteX4" fmla="*/ 1800225 w 1800225"/>
                    <a:gd name="connsiteY4" fmla="*/ 301632 h 3386038"/>
                    <a:gd name="connsiteX5" fmla="*/ 1800225 w 1800225"/>
                    <a:gd name="connsiteY5" fmla="*/ 3085994 h 3386038"/>
                    <a:gd name="connsiteX6" fmla="*/ 1500181 w 1800225"/>
                    <a:gd name="connsiteY6" fmla="*/ 3386038 h 3386038"/>
                    <a:gd name="connsiteX7" fmla="*/ 300044 w 1800225"/>
                    <a:gd name="connsiteY7" fmla="*/ 3386038 h 3386038"/>
                    <a:gd name="connsiteX8" fmla="*/ 0 w 1800225"/>
                    <a:gd name="connsiteY8" fmla="*/ 3085994 h 3386038"/>
                    <a:gd name="connsiteX9" fmla="*/ 0 w 1800225"/>
                    <a:gd name="connsiteY9" fmla="*/ 301632 h 3386038"/>
                    <a:gd name="connsiteX0" fmla="*/ 0 w 1800225"/>
                    <a:gd name="connsiteY0" fmla="*/ 301632 h 3386038"/>
                    <a:gd name="connsiteX1" fmla="*/ 300044 w 1800225"/>
                    <a:gd name="connsiteY1" fmla="*/ 1588 h 3386038"/>
                    <a:gd name="connsiteX2" fmla="*/ 592137 w 1800225"/>
                    <a:gd name="connsiteY2" fmla="*/ 0 h 3386038"/>
                    <a:gd name="connsiteX3" fmla="*/ 833437 w 1800225"/>
                    <a:gd name="connsiteY3" fmla="*/ 0 h 3386038"/>
                    <a:gd name="connsiteX4" fmla="*/ 1500181 w 1800225"/>
                    <a:gd name="connsiteY4" fmla="*/ 1588 h 3386038"/>
                    <a:gd name="connsiteX5" fmla="*/ 1800225 w 1800225"/>
                    <a:gd name="connsiteY5" fmla="*/ 301632 h 3386038"/>
                    <a:gd name="connsiteX6" fmla="*/ 1800225 w 1800225"/>
                    <a:gd name="connsiteY6" fmla="*/ 3085994 h 3386038"/>
                    <a:gd name="connsiteX7" fmla="*/ 1500181 w 1800225"/>
                    <a:gd name="connsiteY7" fmla="*/ 3386038 h 3386038"/>
                    <a:gd name="connsiteX8" fmla="*/ 300044 w 1800225"/>
                    <a:gd name="connsiteY8" fmla="*/ 3386038 h 3386038"/>
                    <a:gd name="connsiteX9" fmla="*/ 0 w 1800225"/>
                    <a:gd name="connsiteY9" fmla="*/ 3085994 h 3386038"/>
                    <a:gd name="connsiteX10" fmla="*/ 0 w 1800225"/>
                    <a:gd name="connsiteY10" fmla="*/ 301632 h 3386038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500181 w 1800225"/>
                    <a:gd name="connsiteY5" fmla="*/ 4763 h 3389213"/>
                    <a:gd name="connsiteX6" fmla="*/ 1800225 w 1800225"/>
                    <a:gd name="connsiteY6" fmla="*/ 304807 h 3389213"/>
                    <a:gd name="connsiteX7" fmla="*/ 1800225 w 1800225"/>
                    <a:gd name="connsiteY7" fmla="*/ 3089169 h 3389213"/>
                    <a:gd name="connsiteX8" fmla="*/ 1500181 w 1800225"/>
                    <a:gd name="connsiteY8" fmla="*/ 3389213 h 3389213"/>
                    <a:gd name="connsiteX9" fmla="*/ 300044 w 1800225"/>
                    <a:gd name="connsiteY9" fmla="*/ 3389213 h 3389213"/>
                    <a:gd name="connsiteX10" fmla="*/ 0 w 1800225"/>
                    <a:gd name="connsiteY10" fmla="*/ 3089169 h 3389213"/>
                    <a:gd name="connsiteX11" fmla="*/ 0 w 1800225"/>
                    <a:gd name="connsiteY11" fmla="*/ 304807 h 3389213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316037 w 1800225"/>
                    <a:gd name="connsiteY5" fmla="*/ 3176 h 3389213"/>
                    <a:gd name="connsiteX6" fmla="*/ 1500181 w 1800225"/>
                    <a:gd name="connsiteY6" fmla="*/ 4763 h 3389213"/>
                    <a:gd name="connsiteX7" fmla="*/ 1800225 w 1800225"/>
                    <a:gd name="connsiteY7" fmla="*/ 304807 h 3389213"/>
                    <a:gd name="connsiteX8" fmla="*/ 1800225 w 1800225"/>
                    <a:gd name="connsiteY8" fmla="*/ 3089169 h 3389213"/>
                    <a:gd name="connsiteX9" fmla="*/ 1500181 w 1800225"/>
                    <a:gd name="connsiteY9" fmla="*/ 3389213 h 3389213"/>
                    <a:gd name="connsiteX10" fmla="*/ 300044 w 1800225"/>
                    <a:gd name="connsiteY10" fmla="*/ 3389213 h 3389213"/>
                    <a:gd name="connsiteX11" fmla="*/ 0 w 1800225"/>
                    <a:gd name="connsiteY11" fmla="*/ 3089169 h 3389213"/>
                    <a:gd name="connsiteX12" fmla="*/ 0 w 1800225"/>
                    <a:gd name="connsiteY12" fmla="*/ 304807 h 3389213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316037 w 1800225"/>
                    <a:gd name="connsiteY5" fmla="*/ 3176 h 3389213"/>
                    <a:gd name="connsiteX6" fmla="*/ 1500181 w 1800225"/>
                    <a:gd name="connsiteY6" fmla="*/ 4763 h 3389213"/>
                    <a:gd name="connsiteX7" fmla="*/ 1800225 w 1800225"/>
                    <a:gd name="connsiteY7" fmla="*/ 304807 h 3389213"/>
                    <a:gd name="connsiteX8" fmla="*/ 1798637 w 1800225"/>
                    <a:gd name="connsiteY8" fmla="*/ 2600326 h 3389213"/>
                    <a:gd name="connsiteX9" fmla="*/ 1800225 w 1800225"/>
                    <a:gd name="connsiteY9" fmla="*/ 3089169 h 3389213"/>
                    <a:gd name="connsiteX10" fmla="*/ 1500181 w 1800225"/>
                    <a:gd name="connsiteY10" fmla="*/ 3389213 h 3389213"/>
                    <a:gd name="connsiteX11" fmla="*/ 300044 w 1800225"/>
                    <a:gd name="connsiteY11" fmla="*/ 3389213 h 3389213"/>
                    <a:gd name="connsiteX12" fmla="*/ 0 w 1800225"/>
                    <a:gd name="connsiteY12" fmla="*/ 3089169 h 3389213"/>
                    <a:gd name="connsiteX13" fmla="*/ 0 w 1800225"/>
                    <a:gd name="connsiteY13" fmla="*/ 304807 h 3389213"/>
                    <a:gd name="connsiteX0" fmla="*/ 0 w 1820499"/>
                    <a:gd name="connsiteY0" fmla="*/ 304807 h 3389213"/>
                    <a:gd name="connsiteX1" fmla="*/ 300044 w 1820499"/>
                    <a:gd name="connsiteY1" fmla="*/ 4763 h 3389213"/>
                    <a:gd name="connsiteX2" fmla="*/ 592137 w 1820499"/>
                    <a:gd name="connsiteY2" fmla="*/ 3175 h 3389213"/>
                    <a:gd name="connsiteX3" fmla="*/ 833437 w 1820499"/>
                    <a:gd name="connsiteY3" fmla="*/ 3175 h 3389213"/>
                    <a:gd name="connsiteX4" fmla="*/ 1071562 w 1820499"/>
                    <a:gd name="connsiteY4" fmla="*/ 0 h 3389213"/>
                    <a:gd name="connsiteX5" fmla="*/ 1316037 w 1820499"/>
                    <a:gd name="connsiteY5" fmla="*/ 3176 h 3389213"/>
                    <a:gd name="connsiteX6" fmla="*/ 1500181 w 1820499"/>
                    <a:gd name="connsiteY6" fmla="*/ 4763 h 3389213"/>
                    <a:gd name="connsiteX7" fmla="*/ 1800225 w 1820499"/>
                    <a:gd name="connsiteY7" fmla="*/ 304807 h 3389213"/>
                    <a:gd name="connsiteX8" fmla="*/ 1793875 w 1820499"/>
                    <a:gd name="connsiteY8" fmla="*/ 1663701 h 3389213"/>
                    <a:gd name="connsiteX9" fmla="*/ 1798637 w 1820499"/>
                    <a:gd name="connsiteY9" fmla="*/ 2600326 h 3389213"/>
                    <a:gd name="connsiteX10" fmla="*/ 1800225 w 1820499"/>
                    <a:gd name="connsiteY10" fmla="*/ 3089169 h 3389213"/>
                    <a:gd name="connsiteX11" fmla="*/ 1500181 w 1820499"/>
                    <a:gd name="connsiteY11" fmla="*/ 3389213 h 3389213"/>
                    <a:gd name="connsiteX12" fmla="*/ 300044 w 1820499"/>
                    <a:gd name="connsiteY12" fmla="*/ 3389213 h 3389213"/>
                    <a:gd name="connsiteX13" fmla="*/ 0 w 1820499"/>
                    <a:gd name="connsiteY13" fmla="*/ 3089169 h 3389213"/>
                    <a:gd name="connsiteX14" fmla="*/ 0 w 1820499"/>
                    <a:gd name="connsiteY14" fmla="*/ 304807 h 3389213"/>
                    <a:gd name="connsiteX0" fmla="*/ 0 w 1800383"/>
                    <a:gd name="connsiteY0" fmla="*/ 304807 h 3389213"/>
                    <a:gd name="connsiteX1" fmla="*/ 300044 w 1800383"/>
                    <a:gd name="connsiteY1" fmla="*/ 4763 h 3389213"/>
                    <a:gd name="connsiteX2" fmla="*/ 592137 w 1800383"/>
                    <a:gd name="connsiteY2" fmla="*/ 3175 h 3389213"/>
                    <a:gd name="connsiteX3" fmla="*/ 833437 w 1800383"/>
                    <a:gd name="connsiteY3" fmla="*/ 3175 h 3389213"/>
                    <a:gd name="connsiteX4" fmla="*/ 1071562 w 1800383"/>
                    <a:gd name="connsiteY4" fmla="*/ 0 h 3389213"/>
                    <a:gd name="connsiteX5" fmla="*/ 1316037 w 1800383"/>
                    <a:gd name="connsiteY5" fmla="*/ 3176 h 3389213"/>
                    <a:gd name="connsiteX6" fmla="*/ 1500181 w 1800383"/>
                    <a:gd name="connsiteY6" fmla="*/ 4763 h 3389213"/>
                    <a:gd name="connsiteX7" fmla="*/ 1800225 w 1800383"/>
                    <a:gd name="connsiteY7" fmla="*/ 304807 h 3389213"/>
                    <a:gd name="connsiteX8" fmla="*/ 1793875 w 1800383"/>
                    <a:gd name="connsiteY8" fmla="*/ 1663701 h 3389213"/>
                    <a:gd name="connsiteX9" fmla="*/ 1798637 w 1800383"/>
                    <a:gd name="connsiteY9" fmla="*/ 2600326 h 3389213"/>
                    <a:gd name="connsiteX10" fmla="*/ 1800225 w 1800383"/>
                    <a:gd name="connsiteY10" fmla="*/ 3089169 h 3389213"/>
                    <a:gd name="connsiteX11" fmla="*/ 1500181 w 1800383"/>
                    <a:gd name="connsiteY11" fmla="*/ 3389213 h 3389213"/>
                    <a:gd name="connsiteX12" fmla="*/ 300044 w 1800383"/>
                    <a:gd name="connsiteY12" fmla="*/ 3389213 h 3389213"/>
                    <a:gd name="connsiteX13" fmla="*/ 0 w 1800383"/>
                    <a:gd name="connsiteY13" fmla="*/ 3089169 h 3389213"/>
                    <a:gd name="connsiteX14" fmla="*/ 0 w 1800383"/>
                    <a:gd name="connsiteY14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9785 w 1810168"/>
                    <a:gd name="connsiteY0" fmla="*/ 304807 h 3389213"/>
                    <a:gd name="connsiteX1" fmla="*/ 309829 w 1810168"/>
                    <a:gd name="connsiteY1" fmla="*/ 4763 h 3389213"/>
                    <a:gd name="connsiteX2" fmla="*/ 601922 w 1810168"/>
                    <a:gd name="connsiteY2" fmla="*/ 3175 h 3389213"/>
                    <a:gd name="connsiteX3" fmla="*/ 843222 w 1810168"/>
                    <a:gd name="connsiteY3" fmla="*/ 3175 h 3389213"/>
                    <a:gd name="connsiteX4" fmla="*/ 1081347 w 1810168"/>
                    <a:gd name="connsiteY4" fmla="*/ 0 h 3389213"/>
                    <a:gd name="connsiteX5" fmla="*/ 1325822 w 1810168"/>
                    <a:gd name="connsiteY5" fmla="*/ 3176 h 3389213"/>
                    <a:gd name="connsiteX6" fmla="*/ 1509966 w 1810168"/>
                    <a:gd name="connsiteY6" fmla="*/ 4763 h 3389213"/>
                    <a:gd name="connsiteX7" fmla="*/ 1810010 w 1810168"/>
                    <a:gd name="connsiteY7" fmla="*/ 304807 h 3389213"/>
                    <a:gd name="connsiteX8" fmla="*/ 1803660 w 1810168"/>
                    <a:gd name="connsiteY8" fmla="*/ 1663701 h 3389213"/>
                    <a:gd name="connsiteX9" fmla="*/ 1808422 w 1810168"/>
                    <a:gd name="connsiteY9" fmla="*/ 2600326 h 3389213"/>
                    <a:gd name="connsiteX10" fmla="*/ 1810010 w 1810168"/>
                    <a:gd name="connsiteY10" fmla="*/ 3089169 h 3389213"/>
                    <a:gd name="connsiteX11" fmla="*/ 1509966 w 1810168"/>
                    <a:gd name="connsiteY11" fmla="*/ 3389213 h 3389213"/>
                    <a:gd name="connsiteX12" fmla="*/ 309829 w 1810168"/>
                    <a:gd name="connsiteY12" fmla="*/ 3389213 h 3389213"/>
                    <a:gd name="connsiteX13" fmla="*/ 9785 w 1810168"/>
                    <a:gd name="connsiteY13" fmla="*/ 3089169 h 3389213"/>
                    <a:gd name="connsiteX14" fmla="*/ 3435 w 1810168"/>
                    <a:gd name="connsiteY14" fmla="*/ 2459039 h 3389213"/>
                    <a:gd name="connsiteX15" fmla="*/ 9785 w 1810168"/>
                    <a:gd name="connsiteY15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22521 w 1822904"/>
                    <a:gd name="connsiteY0" fmla="*/ 304807 h 3389213"/>
                    <a:gd name="connsiteX1" fmla="*/ 322565 w 1822904"/>
                    <a:gd name="connsiteY1" fmla="*/ 4763 h 3389213"/>
                    <a:gd name="connsiteX2" fmla="*/ 614658 w 1822904"/>
                    <a:gd name="connsiteY2" fmla="*/ 3175 h 3389213"/>
                    <a:gd name="connsiteX3" fmla="*/ 855958 w 1822904"/>
                    <a:gd name="connsiteY3" fmla="*/ 3175 h 3389213"/>
                    <a:gd name="connsiteX4" fmla="*/ 1094083 w 1822904"/>
                    <a:gd name="connsiteY4" fmla="*/ 0 h 3389213"/>
                    <a:gd name="connsiteX5" fmla="*/ 1338558 w 1822904"/>
                    <a:gd name="connsiteY5" fmla="*/ 3176 h 3389213"/>
                    <a:gd name="connsiteX6" fmla="*/ 1522702 w 1822904"/>
                    <a:gd name="connsiteY6" fmla="*/ 4763 h 3389213"/>
                    <a:gd name="connsiteX7" fmla="*/ 1822746 w 1822904"/>
                    <a:gd name="connsiteY7" fmla="*/ 304807 h 3389213"/>
                    <a:gd name="connsiteX8" fmla="*/ 1816396 w 1822904"/>
                    <a:gd name="connsiteY8" fmla="*/ 1663701 h 3389213"/>
                    <a:gd name="connsiteX9" fmla="*/ 1821158 w 1822904"/>
                    <a:gd name="connsiteY9" fmla="*/ 2600326 h 3389213"/>
                    <a:gd name="connsiteX10" fmla="*/ 1822746 w 1822904"/>
                    <a:gd name="connsiteY10" fmla="*/ 3089169 h 3389213"/>
                    <a:gd name="connsiteX11" fmla="*/ 1522702 w 1822904"/>
                    <a:gd name="connsiteY11" fmla="*/ 3389213 h 3389213"/>
                    <a:gd name="connsiteX12" fmla="*/ 322565 w 1822904"/>
                    <a:gd name="connsiteY12" fmla="*/ 3389213 h 3389213"/>
                    <a:gd name="connsiteX13" fmla="*/ 22521 w 1822904"/>
                    <a:gd name="connsiteY13" fmla="*/ 3089169 h 3389213"/>
                    <a:gd name="connsiteX14" fmla="*/ 16171 w 1822904"/>
                    <a:gd name="connsiteY14" fmla="*/ 2459039 h 3389213"/>
                    <a:gd name="connsiteX15" fmla="*/ 20933 w 1822904"/>
                    <a:gd name="connsiteY15" fmla="*/ 1025526 h 3389213"/>
                    <a:gd name="connsiteX16" fmla="*/ 22521 w 1822904"/>
                    <a:gd name="connsiteY16" fmla="*/ 304807 h 3389213"/>
                    <a:gd name="connsiteX0" fmla="*/ 6363 w 1806746"/>
                    <a:gd name="connsiteY0" fmla="*/ 304807 h 3389213"/>
                    <a:gd name="connsiteX1" fmla="*/ 306407 w 1806746"/>
                    <a:gd name="connsiteY1" fmla="*/ 4763 h 3389213"/>
                    <a:gd name="connsiteX2" fmla="*/ 598500 w 1806746"/>
                    <a:gd name="connsiteY2" fmla="*/ 3175 h 3389213"/>
                    <a:gd name="connsiteX3" fmla="*/ 839800 w 1806746"/>
                    <a:gd name="connsiteY3" fmla="*/ 3175 h 3389213"/>
                    <a:gd name="connsiteX4" fmla="*/ 1077925 w 1806746"/>
                    <a:gd name="connsiteY4" fmla="*/ 0 h 3389213"/>
                    <a:gd name="connsiteX5" fmla="*/ 1322400 w 1806746"/>
                    <a:gd name="connsiteY5" fmla="*/ 3176 h 3389213"/>
                    <a:gd name="connsiteX6" fmla="*/ 1506544 w 1806746"/>
                    <a:gd name="connsiteY6" fmla="*/ 4763 h 3389213"/>
                    <a:gd name="connsiteX7" fmla="*/ 1806588 w 1806746"/>
                    <a:gd name="connsiteY7" fmla="*/ 304807 h 3389213"/>
                    <a:gd name="connsiteX8" fmla="*/ 1800238 w 1806746"/>
                    <a:gd name="connsiteY8" fmla="*/ 1663701 h 3389213"/>
                    <a:gd name="connsiteX9" fmla="*/ 1805000 w 1806746"/>
                    <a:gd name="connsiteY9" fmla="*/ 2600326 h 3389213"/>
                    <a:gd name="connsiteX10" fmla="*/ 1806588 w 1806746"/>
                    <a:gd name="connsiteY10" fmla="*/ 3089169 h 3389213"/>
                    <a:gd name="connsiteX11" fmla="*/ 1506544 w 1806746"/>
                    <a:gd name="connsiteY11" fmla="*/ 3389213 h 3389213"/>
                    <a:gd name="connsiteX12" fmla="*/ 306407 w 1806746"/>
                    <a:gd name="connsiteY12" fmla="*/ 3389213 h 3389213"/>
                    <a:gd name="connsiteX13" fmla="*/ 6363 w 1806746"/>
                    <a:gd name="connsiteY13" fmla="*/ 3089169 h 3389213"/>
                    <a:gd name="connsiteX14" fmla="*/ 13 w 1806746"/>
                    <a:gd name="connsiteY14" fmla="*/ 2459039 h 3389213"/>
                    <a:gd name="connsiteX15" fmla="*/ 4775 w 1806746"/>
                    <a:gd name="connsiteY15" fmla="*/ 1025526 h 3389213"/>
                    <a:gd name="connsiteX16" fmla="*/ 6363 w 1806746"/>
                    <a:gd name="connsiteY16" fmla="*/ 304807 h 3389213"/>
                    <a:gd name="connsiteX0" fmla="*/ 6363 w 1806746"/>
                    <a:gd name="connsiteY0" fmla="*/ 304807 h 3389213"/>
                    <a:gd name="connsiteX1" fmla="*/ 306407 w 1806746"/>
                    <a:gd name="connsiteY1" fmla="*/ 4763 h 3389213"/>
                    <a:gd name="connsiteX2" fmla="*/ 598500 w 1806746"/>
                    <a:gd name="connsiteY2" fmla="*/ 3175 h 3389213"/>
                    <a:gd name="connsiteX3" fmla="*/ 839800 w 1806746"/>
                    <a:gd name="connsiteY3" fmla="*/ 3175 h 3389213"/>
                    <a:gd name="connsiteX4" fmla="*/ 1077925 w 1806746"/>
                    <a:gd name="connsiteY4" fmla="*/ 0 h 3389213"/>
                    <a:gd name="connsiteX5" fmla="*/ 1322400 w 1806746"/>
                    <a:gd name="connsiteY5" fmla="*/ 3176 h 3389213"/>
                    <a:gd name="connsiteX6" fmla="*/ 1506544 w 1806746"/>
                    <a:gd name="connsiteY6" fmla="*/ 4763 h 3389213"/>
                    <a:gd name="connsiteX7" fmla="*/ 1806588 w 1806746"/>
                    <a:gd name="connsiteY7" fmla="*/ 304807 h 3389213"/>
                    <a:gd name="connsiteX8" fmla="*/ 1800238 w 1806746"/>
                    <a:gd name="connsiteY8" fmla="*/ 1663701 h 3389213"/>
                    <a:gd name="connsiteX9" fmla="*/ 1805000 w 1806746"/>
                    <a:gd name="connsiteY9" fmla="*/ 2600326 h 3389213"/>
                    <a:gd name="connsiteX10" fmla="*/ 1806588 w 1806746"/>
                    <a:gd name="connsiteY10" fmla="*/ 3089169 h 3389213"/>
                    <a:gd name="connsiteX11" fmla="*/ 1506544 w 1806746"/>
                    <a:gd name="connsiteY11" fmla="*/ 3389213 h 3389213"/>
                    <a:gd name="connsiteX12" fmla="*/ 542938 w 1806746"/>
                    <a:gd name="connsiteY12" fmla="*/ 3387726 h 3389213"/>
                    <a:gd name="connsiteX13" fmla="*/ 306407 w 1806746"/>
                    <a:gd name="connsiteY13" fmla="*/ 3389213 h 3389213"/>
                    <a:gd name="connsiteX14" fmla="*/ 6363 w 1806746"/>
                    <a:gd name="connsiteY14" fmla="*/ 3089169 h 3389213"/>
                    <a:gd name="connsiteX15" fmla="*/ 13 w 1806746"/>
                    <a:gd name="connsiteY15" fmla="*/ 2459039 h 3389213"/>
                    <a:gd name="connsiteX16" fmla="*/ 4775 w 1806746"/>
                    <a:gd name="connsiteY16" fmla="*/ 1025526 h 3389213"/>
                    <a:gd name="connsiteX17" fmla="*/ 6363 w 1806746"/>
                    <a:gd name="connsiteY17" fmla="*/ 304807 h 3389213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6493"/>
                    <a:gd name="connsiteX1" fmla="*/ 306407 w 1806746"/>
                    <a:gd name="connsiteY1" fmla="*/ 4763 h 3396493"/>
                    <a:gd name="connsiteX2" fmla="*/ 598500 w 1806746"/>
                    <a:gd name="connsiteY2" fmla="*/ 3175 h 3396493"/>
                    <a:gd name="connsiteX3" fmla="*/ 839800 w 1806746"/>
                    <a:gd name="connsiteY3" fmla="*/ 3175 h 3396493"/>
                    <a:gd name="connsiteX4" fmla="*/ 1077925 w 1806746"/>
                    <a:gd name="connsiteY4" fmla="*/ 0 h 3396493"/>
                    <a:gd name="connsiteX5" fmla="*/ 1322400 w 1806746"/>
                    <a:gd name="connsiteY5" fmla="*/ 3176 h 3396493"/>
                    <a:gd name="connsiteX6" fmla="*/ 1506544 w 1806746"/>
                    <a:gd name="connsiteY6" fmla="*/ 4763 h 3396493"/>
                    <a:gd name="connsiteX7" fmla="*/ 1806588 w 1806746"/>
                    <a:gd name="connsiteY7" fmla="*/ 304807 h 3396493"/>
                    <a:gd name="connsiteX8" fmla="*/ 1800238 w 1806746"/>
                    <a:gd name="connsiteY8" fmla="*/ 1663701 h 3396493"/>
                    <a:gd name="connsiteX9" fmla="*/ 1805000 w 1806746"/>
                    <a:gd name="connsiteY9" fmla="*/ 2600326 h 3396493"/>
                    <a:gd name="connsiteX10" fmla="*/ 1806588 w 1806746"/>
                    <a:gd name="connsiteY10" fmla="*/ 3089169 h 3396493"/>
                    <a:gd name="connsiteX11" fmla="*/ 1506544 w 1806746"/>
                    <a:gd name="connsiteY11" fmla="*/ 3389213 h 3396493"/>
                    <a:gd name="connsiteX12" fmla="*/ 542938 w 1806746"/>
                    <a:gd name="connsiteY12" fmla="*/ 3394870 h 3396493"/>
                    <a:gd name="connsiteX13" fmla="*/ 306407 w 1806746"/>
                    <a:gd name="connsiteY13" fmla="*/ 3389213 h 3396493"/>
                    <a:gd name="connsiteX14" fmla="*/ 6363 w 1806746"/>
                    <a:gd name="connsiteY14" fmla="*/ 3089169 h 3396493"/>
                    <a:gd name="connsiteX15" fmla="*/ 13 w 1806746"/>
                    <a:gd name="connsiteY15" fmla="*/ 2459039 h 3396493"/>
                    <a:gd name="connsiteX16" fmla="*/ 4775 w 1806746"/>
                    <a:gd name="connsiteY16" fmla="*/ 1025526 h 3396493"/>
                    <a:gd name="connsiteX17" fmla="*/ 6363 w 1806746"/>
                    <a:gd name="connsiteY17" fmla="*/ 304807 h 3396493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714388 w 1806746"/>
                    <a:gd name="connsiteY12" fmla="*/ 3392488 h 3394870"/>
                    <a:gd name="connsiteX13" fmla="*/ 542938 w 1806746"/>
                    <a:gd name="connsiteY13" fmla="*/ 3394870 h 3394870"/>
                    <a:gd name="connsiteX14" fmla="*/ 306407 w 1806746"/>
                    <a:gd name="connsiteY14" fmla="*/ 3389213 h 3394870"/>
                    <a:gd name="connsiteX15" fmla="*/ 6363 w 1806746"/>
                    <a:gd name="connsiteY15" fmla="*/ 3089169 h 3394870"/>
                    <a:gd name="connsiteX16" fmla="*/ 13 w 1806746"/>
                    <a:gd name="connsiteY16" fmla="*/ 2459039 h 3394870"/>
                    <a:gd name="connsiteX17" fmla="*/ 4775 w 1806746"/>
                    <a:gd name="connsiteY17" fmla="*/ 1025526 h 3394870"/>
                    <a:gd name="connsiteX18" fmla="*/ 6363 w 1806746"/>
                    <a:gd name="connsiteY18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1240644 w 1806746"/>
                    <a:gd name="connsiteY12" fmla="*/ 3390106 h 3394870"/>
                    <a:gd name="connsiteX13" fmla="*/ 714388 w 1806746"/>
                    <a:gd name="connsiteY13" fmla="*/ 3392488 h 3394870"/>
                    <a:gd name="connsiteX14" fmla="*/ 542938 w 1806746"/>
                    <a:gd name="connsiteY14" fmla="*/ 3394870 h 3394870"/>
                    <a:gd name="connsiteX15" fmla="*/ 306407 w 1806746"/>
                    <a:gd name="connsiteY15" fmla="*/ 3389213 h 3394870"/>
                    <a:gd name="connsiteX16" fmla="*/ 6363 w 1806746"/>
                    <a:gd name="connsiteY16" fmla="*/ 3089169 h 3394870"/>
                    <a:gd name="connsiteX17" fmla="*/ 13 w 1806746"/>
                    <a:gd name="connsiteY17" fmla="*/ 2459039 h 3394870"/>
                    <a:gd name="connsiteX18" fmla="*/ 4775 w 1806746"/>
                    <a:gd name="connsiteY18" fmla="*/ 1025526 h 3394870"/>
                    <a:gd name="connsiteX19" fmla="*/ 6363 w 1806746"/>
                    <a:gd name="connsiteY19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1240644 w 1806746"/>
                    <a:gd name="connsiteY12" fmla="*/ 3390106 h 3394870"/>
                    <a:gd name="connsiteX13" fmla="*/ 878694 w 1806746"/>
                    <a:gd name="connsiteY13" fmla="*/ 3390106 h 3394870"/>
                    <a:gd name="connsiteX14" fmla="*/ 714388 w 1806746"/>
                    <a:gd name="connsiteY14" fmla="*/ 3392488 h 3394870"/>
                    <a:gd name="connsiteX15" fmla="*/ 542938 w 1806746"/>
                    <a:gd name="connsiteY15" fmla="*/ 3394870 h 3394870"/>
                    <a:gd name="connsiteX16" fmla="*/ 306407 w 1806746"/>
                    <a:gd name="connsiteY16" fmla="*/ 3389213 h 3394870"/>
                    <a:gd name="connsiteX17" fmla="*/ 6363 w 1806746"/>
                    <a:gd name="connsiteY17" fmla="*/ 3089169 h 3394870"/>
                    <a:gd name="connsiteX18" fmla="*/ 13 w 1806746"/>
                    <a:gd name="connsiteY18" fmla="*/ 2459039 h 3394870"/>
                    <a:gd name="connsiteX19" fmla="*/ 4775 w 1806746"/>
                    <a:gd name="connsiteY19" fmla="*/ 1025526 h 3394870"/>
                    <a:gd name="connsiteX20" fmla="*/ 6363 w 1806746"/>
                    <a:gd name="connsiteY20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101850 h 3394870"/>
                    <a:gd name="connsiteX10" fmla="*/ 1805000 w 1806746"/>
                    <a:gd name="connsiteY10" fmla="*/ 2600326 h 3394870"/>
                    <a:gd name="connsiteX11" fmla="*/ 1806588 w 1806746"/>
                    <a:gd name="connsiteY11" fmla="*/ 3089169 h 3394870"/>
                    <a:gd name="connsiteX12" fmla="*/ 1506544 w 1806746"/>
                    <a:gd name="connsiteY12" fmla="*/ 3389213 h 3394870"/>
                    <a:gd name="connsiteX13" fmla="*/ 1240644 w 1806746"/>
                    <a:gd name="connsiteY13" fmla="*/ 3390106 h 3394870"/>
                    <a:gd name="connsiteX14" fmla="*/ 878694 w 1806746"/>
                    <a:gd name="connsiteY14" fmla="*/ 3390106 h 3394870"/>
                    <a:gd name="connsiteX15" fmla="*/ 714388 w 1806746"/>
                    <a:gd name="connsiteY15" fmla="*/ 3392488 h 3394870"/>
                    <a:gd name="connsiteX16" fmla="*/ 542938 w 1806746"/>
                    <a:gd name="connsiteY16" fmla="*/ 3394870 h 3394870"/>
                    <a:gd name="connsiteX17" fmla="*/ 306407 w 1806746"/>
                    <a:gd name="connsiteY17" fmla="*/ 3389213 h 3394870"/>
                    <a:gd name="connsiteX18" fmla="*/ 6363 w 1806746"/>
                    <a:gd name="connsiteY18" fmla="*/ 3089169 h 3394870"/>
                    <a:gd name="connsiteX19" fmla="*/ 13 w 1806746"/>
                    <a:gd name="connsiteY19" fmla="*/ 2459039 h 3394870"/>
                    <a:gd name="connsiteX20" fmla="*/ 4775 w 1806746"/>
                    <a:gd name="connsiteY20" fmla="*/ 1025526 h 3394870"/>
                    <a:gd name="connsiteX21" fmla="*/ 6363 w 1806746"/>
                    <a:gd name="connsiteY21" fmla="*/ 304807 h 3394870"/>
                    <a:gd name="connsiteX0" fmla="*/ 6363 w 1827019"/>
                    <a:gd name="connsiteY0" fmla="*/ 304807 h 3394870"/>
                    <a:gd name="connsiteX1" fmla="*/ 306407 w 1827019"/>
                    <a:gd name="connsiteY1" fmla="*/ 4763 h 3394870"/>
                    <a:gd name="connsiteX2" fmla="*/ 598500 w 1827019"/>
                    <a:gd name="connsiteY2" fmla="*/ 3175 h 3394870"/>
                    <a:gd name="connsiteX3" fmla="*/ 839800 w 1827019"/>
                    <a:gd name="connsiteY3" fmla="*/ 3175 h 3394870"/>
                    <a:gd name="connsiteX4" fmla="*/ 1077925 w 1827019"/>
                    <a:gd name="connsiteY4" fmla="*/ 0 h 3394870"/>
                    <a:gd name="connsiteX5" fmla="*/ 1322400 w 1827019"/>
                    <a:gd name="connsiteY5" fmla="*/ 3176 h 3394870"/>
                    <a:gd name="connsiteX6" fmla="*/ 1506544 w 1827019"/>
                    <a:gd name="connsiteY6" fmla="*/ 4763 h 3394870"/>
                    <a:gd name="connsiteX7" fmla="*/ 1806588 w 1827019"/>
                    <a:gd name="connsiteY7" fmla="*/ 304807 h 3394870"/>
                    <a:gd name="connsiteX8" fmla="*/ 1800238 w 1827019"/>
                    <a:gd name="connsiteY8" fmla="*/ 1073150 h 3394870"/>
                    <a:gd name="connsiteX9" fmla="*/ 1800238 w 1827019"/>
                    <a:gd name="connsiteY9" fmla="*/ 1663701 h 3394870"/>
                    <a:gd name="connsiteX10" fmla="*/ 1805000 w 1827019"/>
                    <a:gd name="connsiteY10" fmla="*/ 2101850 h 3394870"/>
                    <a:gd name="connsiteX11" fmla="*/ 1805000 w 1827019"/>
                    <a:gd name="connsiteY11" fmla="*/ 2600326 h 3394870"/>
                    <a:gd name="connsiteX12" fmla="*/ 1806588 w 1827019"/>
                    <a:gd name="connsiteY12" fmla="*/ 3089169 h 3394870"/>
                    <a:gd name="connsiteX13" fmla="*/ 1506544 w 1827019"/>
                    <a:gd name="connsiteY13" fmla="*/ 3389213 h 3394870"/>
                    <a:gd name="connsiteX14" fmla="*/ 1240644 w 1827019"/>
                    <a:gd name="connsiteY14" fmla="*/ 3390106 h 3394870"/>
                    <a:gd name="connsiteX15" fmla="*/ 878694 w 1827019"/>
                    <a:gd name="connsiteY15" fmla="*/ 3390106 h 3394870"/>
                    <a:gd name="connsiteX16" fmla="*/ 714388 w 1827019"/>
                    <a:gd name="connsiteY16" fmla="*/ 3392488 h 3394870"/>
                    <a:gd name="connsiteX17" fmla="*/ 542938 w 1827019"/>
                    <a:gd name="connsiteY17" fmla="*/ 3394870 h 3394870"/>
                    <a:gd name="connsiteX18" fmla="*/ 306407 w 1827019"/>
                    <a:gd name="connsiteY18" fmla="*/ 3389213 h 3394870"/>
                    <a:gd name="connsiteX19" fmla="*/ 6363 w 1827019"/>
                    <a:gd name="connsiteY19" fmla="*/ 3089169 h 3394870"/>
                    <a:gd name="connsiteX20" fmla="*/ 13 w 1827019"/>
                    <a:gd name="connsiteY20" fmla="*/ 2459039 h 3394870"/>
                    <a:gd name="connsiteX21" fmla="*/ 4775 w 1827019"/>
                    <a:gd name="connsiteY21" fmla="*/ 1025526 h 3394870"/>
                    <a:gd name="connsiteX22" fmla="*/ 6363 w 1827019"/>
                    <a:gd name="connsiteY22" fmla="*/ 304807 h 3394870"/>
                    <a:gd name="connsiteX0" fmla="*/ 6363 w 1806588"/>
                    <a:gd name="connsiteY0" fmla="*/ 304807 h 3394870"/>
                    <a:gd name="connsiteX1" fmla="*/ 306407 w 1806588"/>
                    <a:gd name="connsiteY1" fmla="*/ 4763 h 3394870"/>
                    <a:gd name="connsiteX2" fmla="*/ 598500 w 1806588"/>
                    <a:gd name="connsiteY2" fmla="*/ 3175 h 3394870"/>
                    <a:gd name="connsiteX3" fmla="*/ 839800 w 1806588"/>
                    <a:gd name="connsiteY3" fmla="*/ 3175 h 3394870"/>
                    <a:gd name="connsiteX4" fmla="*/ 1077925 w 1806588"/>
                    <a:gd name="connsiteY4" fmla="*/ 0 h 3394870"/>
                    <a:gd name="connsiteX5" fmla="*/ 1322400 w 1806588"/>
                    <a:gd name="connsiteY5" fmla="*/ 3176 h 3394870"/>
                    <a:gd name="connsiteX6" fmla="*/ 1506544 w 1806588"/>
                    <a:gd name="connsiteY6" fmla="*/ 4763 h 3394870"/>
                    <a:gd name="connsiteX7" fmla="*/ 1806588 w 1806588"/>
                    <a:gd name="connsiteY7" fmla="*/ 304807 h 3394870"/>
                    <a:gd name="connsiteX8" fmla="*/ 1800238 w 1806588"/>
                    <a:gd name="connsiteY8" fmla="*/ 1073150 h 3394870"/>
                    <a:gd name="connsiteX9" fmla="*/ 1800238 w 1806588"/>
                    <a:gd name="connsiteY9" fmla="*/ 1663701 h 3394870"/>
                    <a:gd name="connsiteX10" fmla="*/ 1805000 w 1806588"/>
                    <a:gd name="connsiteY10" fmla="*/ 2101850 h 3394870"/>
                    <a:gd name="connsiteX11" fmla="*/ 1805000 w 1806588"/>
                    <a:gd name="connsiteY11" fmla="*/ 2600326 h 3394870"/>
                    <a:gd name="connsiteX12" fmla="*/ 1806588 w 1806588"/>
                    <a:gd name="connsiteY12" fmla="*/ 3089169 h 3394870"/>
                    <a:gd name="connsiteX13" fmla="*/ 1506544 w 1806588"/>
                    <a:gd name="connsiteY13" fmla="*/ 3389213 h 3394870"/>
                    <a:gd name="connsiteX14" fmla="*/ 1240644 w 1806588"/>
                    <a:gd name="connsiteY14" fmla="*/ 3390106 h 3394870"/>
                    <a:gd name="connsiteX15" fmla="*/ 878694 w 1806588"/>
                    <a:gd name="connsiteY15" fmla="*/ 3390106 h 3394870"/>
                    <a:gd name="connsiteX16" fmla="*/ 714388 w 1806588"/>
                    <a:gd name="connsiteY16" fmla="*/ 3392488 h 3394870"/>
                    <a:gd name="connsiteX17" fmla="*/ 542938 w 1806588"/>
                    <a:gd name="connsiteY17" fmla="*/ 3394870 h 3394870"/>
                    <a:gd name="connsiteX18" fmla="*/ 306407 w 1806588"/>
                    <a:gd name="connsiteY18" fmla="*/ 3389213 h 3394870"/>
                    <a:gd name="connsiteX19" fmla="*/ 6363 w 1806588"/>
                    <a:gd name="connsiteY19" fmla="*/ 3089169 h 3394870"/>
                    <a:gd name="connsiteX20" fmla="*/ 13 w 1806588"/>
                    <a:gd name="connsiteY20" fmla="*/ 2459039 h 3394870"/>
                    <a:gd name="connsiteX21" fmla="*/ 4775 w 1806588"/>
                    <a:gd name="connsiteY21" fmla="*/ 1025526 h 3394870"/>
                    <a:gd name="connsiteX22" fmla="*/ 6363 w 1806588"/>
                    <a:gd name="connsiteY22" fmla="*/ 304807 h 3394870"/>
                    <a:gd name="connsiteX0" fmla="*/ 6362 w 1806587"/>
                    <a:gd name="connsiteY0" fmla="*/ 304807 h 3394870"/>
                    <a:gd name="connsiteX1" fmla="*/ 306406 w 1806587"/>
                    <a:gd name="connsiteY1" fmla="*/ 4763 h 3394870"/>
                    <a:gd name="connsiteX2" fmla="*/ 598499 w 1806587"/>
                    <a:gd name="connsiteY2" fmla="*/ 3175 h 3394870"/>
                    <a:gd name="connsiteX3" fmla="*/ 839799 w 1806587"/>
                    <a:gd name="connsiteY3" fmla="*/ 3175 h 3394870"/>
                    <a:gd name="connsiteX4" fmla="*/ 1077924 w 1806587"/>
                    <a:gd name="connsiteY4" fmla="*/ 0 h 3394870"/>
                    <a:gd name="connsiteX5" fmla="*/ 1322399 w 1806587"/>
                    <a:gd name="connsiteY5" fmla="*/ 3176 h 3394870"/>
                    <a:gd name="connsiteX6" fmla="*/ 1506543 w 1806587"/>
                    <a:gd name="connsiteY6" fmla="*/ 4763 h 3394870"/>
                    <a:gd name="connsiteX7" fmla="*/ 1806587 w 1806587"/>
                    <a:gd name="connsiteY7" fmla="*/ 304807 h 3394870"/>
                    <a:gd name="connsiteX8" fmla="*/ 1800237 w 1806587"/>
                    <a:gd name="connsiteY8" fmla="*/ 1073150 h 3394870"/>
                    <a:gd name="connsiteX9" fmla="*/ 1800237 w 1806587"/>
                    <a:gd name="connsiteY9" fmla="*/ 1663701 h 3394870"/>
                    <a:gd name="connsiteX10" fmla="*/ 1804999 w 1806587"/>
                    <a:gd name="connsiteY10" fmla="*/ 2101850 h 3394870"/>
                    <a:gd name="connsiteX11" fmla="*/ 1804999 w 1806587"/>
                    <a:gd name="connsiteY11" fmla="*/ 2600326 h 3394870"/>
                    <a:gd name="connsiteX12" fmla="*/ 1806587 w 1806587"/>
                    <a:gd name="connsiteY12" fmla="*/ 3089169 h 3394870"/>
                    <a:gd name="connsiteX13" fmla="*/ 1506543 w 1806587"/>
                    <a:gd name="connsiteY13" fmla="*/ 3389213 h 3394870"/>
                    <a:gd name="connsiteX14" fmla="*/ 1240643 w 1806587"/>
                    <a:gd name="connsiteY14" fmla="*/ 3390106 h 3394870"/>
                    <a:gd name="connsiteX15" fmla="*/ 878693 w 1806587"/>
                    <a:gd name="connsiteY15" fmla="*/ 3390106 h 3394870"/>
                    <a:gd name="connsiteX16" fmla="*/ 714387 w 1806587"/>
                    <a:gd name="connsiteY16" fmla="*/ 3392488 h 3394870"/>
                    <a:gd name="connsiteX17" fmla="*/ 542937 w 1806587"/>
                    <a:gd name="connsiteY17" fmla="*/ 3394870 h 3394870"/>
                    <a:gd name="connsiteX18" fmla="*/ 306406 w 1806587"/>
                    <a:gd name="connsiteY18" fmla="*/ 3389213 h 3394870"/>
                    <a:gd name="connsiteX19" fmla="*/ 6362 w 1806587"/>
                    <a:gd name="connsiteY19" fmla="*/ 3089169 h 3394870"/>
                    <a:gd name="connsiteX20" fmla="*/ 12 w 1806587"/>
                    <a:gd name="connsiteY20" fmla="*/ 2459039 h 3394870"/>
                    <a:gd name="connsiteX21" fmla="*/ 4774 w 1806587"/>
                    <a:gd name="connsiteY21" fmla="*/ 1720850 h 3394870"/>
                    <a:gd name="connsiteX22" fmla="*/ 4774 w 1806587"/>
                    <a:gd name="connsiteY22" fmla="*/ 1025526 h 3394870"/>
                    <a:gd name="connsiteX23" fmla="*/ 6362 w 1806587"/>
                    <a:gd name="connsiteY23" fmla="*/ 304807 h 3394870"/>
                    <a:gd name="connsiteX0" fmla="*/ 24401 w 1824626"/>
                    <a:gd name="connsiteY0" fmla="*/ 304807 h 3394870"/>
                    <a:gd name="connsiteX1" fmla="*/ 324445 w 1824626"/>
                    <a:gd name="connsiteY1" fmla="*/ 4763 h 3394870"/>
                    <a:gd name="connsiteX2" fmla="*/ 616538 w 1824626"/>
                    <a:gd name="connsiteY2" fmla="*/ 3175 h 3394870"/>
                    <a:gd name="connsiteX3" fmla="*/ 857838 w 1824626"/>
                    <a:gd name="connsiteY3" fmla="*/ 3175 h 3394870"/>
                    <a:gd name="connsiteX4" fmla="*/ 1095963 w 1824626"/>
                    <a:gd name="connsiteY4" fmla="*/ 0 h 3394870"/>
                    <a:gd name="connsiteX5" fmla="*/ 1340438 w 1824626"/>
                    <a:gd name="connsiteY5" fmla="*/ 3176 h 3394870"/>
                    <a:gd name="connsiteX6" fmla="*/ 1524582 w 1824626"/>
                    <a:gd name="connsiteY6" fmla="*/ 4763 h 3394870"/>
                    <a:gd name="connsiteX7" fmla="*/ 1824626 w 1824626"/>
                    <a:gd name="connsiteY7" fmla="*/ 304807 h 3394870"/>
                    <a:gd name="connsiteX8" fmla="*/ 1818276 w 1824626"/>
                    <a:gd name="connsiteY8" fmla="*/ 1073150 h 3394870"/>
                    <a:gd name="connsiteX9" fmla="*/ 1818276 w 1824626"/>
                    <a:gd name="connsiteY9" fmla="*/ 1663701 h 3394870"/>
                    <a:gd name="connsiteX10" fmla="*/ 1823038 w 1824626"/>
                    <a:gd name="connsiteY10" fmla="*/ 2101850 h 3394870"/>
                    <a:gd name="connsiteX11" fmla="*/ 1823038 w 1824626"/>
                    <a:gd name="connsiteY11" fmla="*/ 2600326 h 3394870"/>
                    <a:gd name="connsiteX12" fmla="*/ 1824626 w 1824626"/>
                    <a:gd name="connsiteY12" fmla="*/ 3089169 h 3394870"/>
                    <a:gd name="connsiteX13" fmla="*/ 1524582 w 1824626"/>
                    <a:gd name="connsiteY13" fmla="*/ 3389213 h 3394870"/>
                    <a:gd name="connsiteX14" fmla="*/ 1258682 w 1824626"/>
                    <a:gd name="connsiteY14" fmla="*/ 3390106 h 3394870"/>
                    <a:gd name="connsiteX15" fmla="*/ 896732 w 1824626"/>
                    <a:gd name="connsiteY15" fmla="*/ 3390106 h 3394870"/>
                    <a:gd name="connsiteX16" fmla="*/ 732426 w 1824626"/>
                    <a:gd name="connsiteY16" fmla="*/ 3392488 h 3394870"/>
                    <a:gd name="connsiteX17" fmla="*/ 560976 w 1824626"/>
                    <a:gd name="connsiteY17" fmla="*/ 3394870 h 3394870"/>
                    <a:gd name="connsiteX18" fmla="*/ 324445 w 1824626"/>
                    <a:gd name="connsiteY18" fmla="*/ 3389213 h 3394870"/>
                    <a:gd name="connsiteX19" fmla="*/ 24401 w 1824626"/>
                    <a:gd name="connsiteY19" fmla="*/ 3089169 h 3394870"/>
                    <a:gd name="connsiteX20" fmla="*/ 18051 w 1824626"/>
                    <a:gd name="connsiteY20" fmla="*/ 2459039 h 3394870"/>
                    <a:gd name="connsiteX21" fmla="*/ 22813 w 1824626"/>
                    <a:gd name="connsiteY21" fmla="*/ 1720850 h 3394870"/>
                    <a:gd name="connsiteX22" fmla="*/ 22813 w 1824626"/>
                    <a:gd name="connsiteY22" fmla="*/ 1025526 h 3394870"/>
                    <a:gd name="connsiteX23" fmla="*/ 18051 w 1824626"/>
                    <a:gd name="connsiteY23" fmla="*/ 701675 h 3394870"/>
                    <a:gd name="connsiteX24" fmla="*/ 24401 w 1824626"/>
                    <a:gd name="connsiteY24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63 w 1806638"/>
                    <a:gd name="connsiteY20" fmla="*/ 2459039 h 3394870"/>
                    <a:gd name="connsiteX21" fmla="*/ 4825 w 1806638"/>
                    <a:gd name="connsiteY21" fmla="*/ 1720850 h 3394870"/>
                    <a:gd name="connsiteX22" fmla="*/ 4825 w 1806638"/>
                    <a:gd name="connsiteY22" fmla="*/ 1025526 h 3394870"/>
                    <a:gd name="connsiteX23" fmla="*/ 63 w 1806638"/>
                    <a:gd name="connsiteY23" fmla="*/ 701675 h 3394870"/>
                    <a:gd name="connsiteX24" fmla="*/ 6413 w 1806638"/>
                    <a:gd name="connsiteY24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63 w 1806638"/>
                    <a:gd name="connsiteY20" fmla="*/ 2459039 h 3394870"/>
                    <a:gd name="connsiteX21" fmla="*/ 4825 w 1806638"/>
                    <a:gd name="connsiteY21" fmla="*/ 2087563 h 3394870"/>
                    <a:gd name="connsiteX22" fmla="*/ 4825 w 1806638"/>
                    <a:gd name="connsiteY22" fmla="*/ 1720850 h 3394870"/>
                    <a:gd name="connsiteX23" fmla="*/ 4825 w 1806638"/>
                    <a:gd name="connsiteY23" fmla="*/ 1025526 h 3394870"/>
                    <a:gd name="connsiteX24" fmla="*/ 63 w 1806638"/>
                    <a:gd name="connsiteY24" fmla="*/ 701675 h 3394870"/>
                    <a:gd name="connsiteX25" fmla="*/ 6413 w 1806638"/>
                    <a:gd name="connsiteY25" fmla="*/ 304807 h 3394870"/>
                    <a:gd name="connsiteX0" fmla="*/ 22521 w 1822746"/>
                    <a:gd name="connsiteY0" fmla="*/ 304807 h 3394870"/>
                    <a:gd name="connsiteX1" fmla="*/ 322565 w 1822746"/>
                    <a:gd name="connsiteY1" fmla="*/ 4763 h 3394870"/>
                    <a:gd name="connsiteX2" fmla="*/ 614658 w 1822746"/>
                    <a:gd name="connsiteY2" fmla="*/ 3175 h 3394870"/>
                    <a:gd name="connsiteX3" fmla="*/ 855958 w 1822746"/>
                    <a:gd name="connsiteY3" fmla="*/ 3175 h 3394870"/>
                    <a:gd name="connsiteX4" fmla="*/ 1094083 w 1822746"/>
                    <a:gd name="connsiteY4" fmla="*/ 0 h 3394870"/>
                    <a:gd name="connsiteX5" fmla="*/ 1338558 w 1822746"/>
                    <a:gd name="connsiteY5" fmla="*/ 3176 h 3394870"/>
                    <a:gd name="connsiteX6" fmla="*/ 1522702 w 1822746"/>
                    <a:gd name="connsiteY6" fmla="*/ 4763 h 3394870"/>
                    <a:gd name="connsiteX7" fmla="*/ 1822746 w 1822746"/>
                    <a:gd name="connsiteY7" fmla="*/ 304807 h 3394870"/>
                    <a:gd name="connsiteX8" fmla="*/ 1816396 w 1822746"/>
                    <a:gd name="connsiteY8" fmla="*/ 1073150 h 3394870"/>
                    <a:gd name="connsiteX9" fmla="*/ 1816396 w 1822746"/>
                    <a:gd name="connsiteY9" fmla="*/ 1663701 h 3394870"/>
                    <a:gd name="connsiteX10" fmla="*/ 1821158 w 1822746"/>
                    <a:gd name="connsiteY10" fmla="*/ 2101850 h 3394870"/>
                    <a:gd name="connsiteX11" fmla="*/ 1821158 w 1822746"/>
                    <a:gd name="connsiteY11" fmla="*/ 2600326 h 3394870"/>
                    <a:gd name="connsiteX12" fmla="*/ 1822746 w 1822746"/>
                    <a:gd name="connsiteY12" fmla="*/ 3089169 h 3394870"/>
                    <a:gd name="connsiteX13" fmla="*/ 1522702 w 1822746"/>
                    <a:gd name="connsiteY13" fmla="*/ 3389213 h 3394870"/>
                    <a:gd name="connsiteX14" fmla="*/ 1256802 w 1822746"/>
                    <a:gd name="connsiteY14" fmla="*/ 3390106 h 3394870"/>
                    <a:gd name="connsiteX15" fmla="*/ 894852 w 1822746"/>
                    <a:gd name="connsiteY15" fmla="*/ 3390106 h 3394870"/>
                    <a:gd name="connsiteX16" fmla="*/ 730546 w 1822746"/>
                    <a:gd name="connsiteY16" fmla="*/ 3392488 h 3394870"/>
                    <a:gd name="connsiteX17" fmla="*/ 559096 w 1822746"/>
                    <a:gd name="connsiteY17" fmla="*/ 3394870 h 3394870"/>
                    <a:gd name="connsiteX18" fmla="*/ 322565 w 1822746"/>
                    <a:gd name="connsiteY18" fmla="*/ 3389213 h 3394870"/>
                    <a:gd name="connsiteX19" fmla="*/ 22521 w 1822746"/>
                    <a:gd name="connsiteY19" fmla="*/ 3089169 h 3394870"/>
                    <a:gd name="connsiteX20" fmla="*/ 20933 w 1822746"/>
                    <a:gd name="connsiteY20" fmla="*/ 2782888 h 3394870"/>
                    <a:gd name="connsiteX21" fmla="*/ 16171 w 1822746"/>
                    <a:gd name="connsiteY21" fmla="*/ 2459039 h 3394870"/>
                    <a:gd name="connsiteX22" fmla="*/ 20933 w 1822746"/>
                    <a:gd name="connsiteY22" fmla="*/ 2087563 h 3394870"/>
                    <a:gd name="connsiteX23" fmla="*/ 20933 w 1822746"/>
                    <a:gd name="connsiteY23" fmla="*/ 1720850 h 3394870"/>
                    <a:gd name="connsiteX24" fmla="*/ 20933 w 1822746"/>
                    <a:gd name="connsiteY24" fmla="*/ 1025526 h 3394870"/>
                    <a:gd name="connsiteX25" fmla="*/ 16171 w 1822746"/>
                    <a:gd name="connsiteY25" fmla="*/ 701675 h 3394870"/>
                    <a:gd name="connsiteX26" fmla="*/ 22521 w 1822746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63 w 1806638"/>
                    <a:gd name="connsiteY21" fmla="*/ 2459039 h 3394870"/>
                    <a:gd name="connsiteX22" fmla="*/ 4825 w 1806638"/>
                    <a:gd name="connsiteY22" fmla="*/ 2087563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4825 w 1806638"/>
                    <a:gd name="connsiteY22" fmla="*/ 2087563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147700 w 1806638"/>
                    <a:gd name="connsiteY22" fmla="*/ 2087564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2444 w 1806638"/>
                    <a:gd name="connsiteY22" fmla="*/ 2071617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5072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2444 w 1806638"/>
                    <a:gd name="connsiteY22" fmla="*/ 2071617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41503 h 3431566"/>
                    <a:gd name="connsiteX1" fmla="*/ 306457 w 1806638"/>
                    <a:gd name="connsiteY1" fmla="*/ 41459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22450 w 1806638"/>
                    <a:gd name="connsiteY5" fmla="*/ 39872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31566"/>
                    <a:gd name="connsiteX1" fmla="*/ 306457 w 1806638"/>
                    <a:gd name="connsiteY1" fmla="*/ 9561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22450 w 1806638"/>
                    <a:gd name="connsiteY5" fmla="*/ 39872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31566"/>
                    <a:gd name="connsiteX1" fmla="*/ 306457 w 1806638"/>
                    <a:gd name="connsiteY1" fmla="*/ 9561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48643 w 1806638"/>
                    <a:gd name="connsiteY5" fmla="*/ 7973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40694 w 1806638"/>
                    <a:gd name="connsiteY14" fmla="*/ 3426802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47838 w 1806638"/>
                    <a:gd name="connsiteY14" fmla="*/ 3347057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50220 w 1806638"/>
                    <a:gd name="connsiteY14" fmla="*/ 3386927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25901"/>
                    <a:gd name="connsiteY0" fmla="*/ 341503 h 3477032"/>
                    <a:gd name="connsiteX1" fmla="*/ 306457 w 1825901"/>
                    <a:gd name="connsiteY1" fmla="*/ 9561 h 3477032"/>
                    <a:gd name="connsiteX2" fmla="*/ 577119 w 1825901"/>
                    <a:gd name="connsiteY2" fmla="*/ 0 h 3477032"/>
                    <a:gd name="connsiteX3" fmla="*/ 839850 w 1825901"/>
                    <a:gd name="connsiteY3" fmla="*/ 71768 h 3477032"/>
                    <a:gd name="connsiteX4" fmla="*/ 1077975 w 1825901"/>
                    <a:gd name="connsiteY4" fmla="*/ 36696 h 3477032"/>
                    <a:gd name="connsiteX5" fmla="*/ 1348643 w 1825901"/>
                    <a:gd name="connsiteY5" fmla="*/ 7973 h 3477032"/>
                    <a:gd name="connsiteX6" fmla="*/ 1506594 w 1825901"/>
                    <a:gd name="connsiteY6" fmla="*/ 41459 h 3477032"/>
                    <a:gd name="connsiteX7" fmla="*/ 1806638 w 1825901"/>
                    <a:gd name="connsiteY7" fmla="*/ 341503 h 3477032"/>
                    <a:gd name="connsiteX8" fmla="*/ 1793144 w 1825901"/>
                    <a:gd name="connsiteY8" fmla="*/ 369455 h 3477032"/>
                    <a:gd name="connsiteX9" fmla="*/ 1800288 w 1825901"/>
                    <a:gd name="connsiteY9" fmla="*/ 1109846 h 3477032"/>
                    <a:gd name="connsiteX10" fmla="*/ 1800288 w 1825901"/>
                    <a:gd name="connsiteY10" fmla="*/ 1700397 h 3477032"/>
                    <a:gd name="connsiteX11" fmla="*/ 1805050 w 1825901"/>
                    <a:gd name="connsiteY11" fmla="*/ 2138546 h 3477032"/>
                    <a:gd name="connsiteX12" fmla="*/ 1805050 w 1825901"/>
                    <a:gd name="connsiteY12" fmla="*/ 2637022 h 3477032"/>
                    <a:gd name="connsiteX13" fmla="*/ 1806638 w 1825901"/>
                    <a:gd name="connsiteY13" fmla="*/ 3125865 h 3477032"/>
                    <a:gd name="connsiteX14" fmla="*/ 1506594 w 1825901"/>
                    <a:gd name="connsiteY14" fmla="*/ 3425909 h 3477032"/>
                    <a:gd name="connsiteX15" fmla="*/ 1250220 w 1825901"/>
                    <a:gd name="connsiteY15" fmla="*/ 3386927 h 3477032"/>
                    <a:gd name="connsiteX16" fmla="*/ 878744 w 1825901"/>
                    <a:gd name="connsiteY16" fmla="*/ 3426802 h 3477032"/>
                    <a:gd name="connsiteX17" fmla="*/ 714438 w 1825901"/>
                    <a:gd name="connsiteY17" fmla="*/ 3477032 h 3477032"/>
                    <a:gd name="connsiteX18" fmla="*/ 542988 w 1825901"/>
                    <a:gd name="connsiteY18" fmla="*/ 3431566 h 3477032"/>
                    <a:gd name="connsiteX19" fmla="*/ 306457 w 1825901"/>
                    <a:gd name="connsiteY19" fmla="*/ 3425909 h 3477032"/>
                    <a:gd name="connsiteX20" fmla="*/ 6413 w 1825901"/>
                    <a:gd name="connsiteY20" fmla="*/ 3125865 h 3477032"/>
                    <a:gd name="connsiteX21" fmla="*/ 4825 w 1825901"/>
                    <a:gd name="connsiteY21" fmla="*/ 2819584 h 3477032"/>
                    <a:gd name="connsiteX22" fmla="*/ 7207 w 1825901"/>
                    <a:gd name="connsiteY22" fmla="*/ 2495735 h 3477032"/>
                    <a:gd name="connsiteX23" fmla="*/ 2444 w 1825901"/>
                    <a:gd name="connsiteY23" fmla="*/ 2108313 h 3477032"/>
                    <a:gd name="connsiteX24" fmla="*/ 4825 w 1825901"/>
                    <a:gd name="connsiteY24" fmla="*/ 1757546 h 3477032"/>
                    <a:gd name="connsiteX25" fmla="*/ 4825 w 1825901"/>
                    <a:gd name="connsiteY25" fmla="*/ 1062222 h 3477032"/>
                    <a:gd name="connsiteX26" fmla="*/ 63 w 1825901"/>
                    <a:gd name="connsiteY26" fmla="*/ 738371 h 3477032"/>
                    <a:gd name="connsiteX27" fmla="*/ 6413 w 1825901"/>
                    <a:gd name="connsiteY27" fmla="*/ 341503 h 3477032"/>
                    <a:gd name="connsiteX0" fmla="*/ 6413 w 1827420"/>
                    <a:gd name="connsiteY0" fmla="*/ 341503 h 3477032"/>
                    <a:gd name="connsiteX1" fmla="*/ 306457 w 1827420"/>
                    <a:gd name="connsiteY1" fmla="*/ 9561 h 3477032"/>
                    <a:gd name="connsiteX2" fmla="*/ 577119 w 1827420"/>
                    <a:gd name="connsiteY2" fmla="*/ 0 h 3477032"/>
                    <a:gd name="connsiteX3" fmla="*/ 839850 w 1827420"/>
                    <a:gd name="connsiteY3" fmla="*/ 71768 h 3477032"/>
                    <a:gd name="connsiteX4" fmla="*/ 1077975 w 1827420"/>
                    <a:gd name="connsiteY4" fmla="*/ 36696 h 3477032"/>
                    <a:gd name="connsiteX5" fmla="*/ 1348643 w 1827420"/>
                    <a:gd name="connsiteY5" fmla="*/ 7973 h 3477032"/>
                    <a:gd name="connsiteX6" fmla="*/ 1506594 w 1827420"/>
                    <a:gd name="connsiteY6" fmla="*/ 41459 h 3477032"/>
                    <a:gd name="connsiteX7" fmla="*/ 1806638 w 1827420"/>
                    <a:gd name="connsiteY7" fmla="*/ 341503 h 3477032"/>
                    <a:gd name="connsiteX8" fmla="*/ 1800288 w 1827420"/>
                    <a:gd name="connsiteY8" fmla="*/ 393376 h 3477032"/>
                    <a:gd name="connsiteX9" fmla="*/ 1800288 w 1827420"/>
                    <a:gd name="connsiteY9" fmla="*/ 1109846 h 3477032"/>
                    <a:gd name="connsiteX10" fmla="*/ 1800288 w 1827420"/>
                    <a:gd name="connsiteY10" fmla="*/ 1700397 h 3477032"/>
                    <a:gd name="connsiteX11" fmla="*/ 1805050 w 1827420"/>
                    <a:gd name="connsiteY11" fmla="*/ 2138546 h 3477032"/>
                    <a:gd name="connsiteX12" fmla="*/ 1805050 w 1827420"/>
                    <a:gd name="connsiteY12" fmla="*/ 2637022 h 3477032"/>
                    <a:gd name="connsiteX13" fmla="*/ 1806638 w 1827420"/>
                    <a:gd name="connsiteY13" fmla="*/ 3125865 h 3477032"/>
                    <a:gd name="connsiteX14" fmla="*/ 1506594 w 1827420"/>
                    <a:gd name="connsiteY14" fmla="*/ 3425909 h 3477032"/>
                    <a:gd name="connsiteX15" fmla="*/ 1250220 w 1827420"/>
                    <a:gd name="connsiteY15" fmla="*/ 3386927 h 3477032"/>
                    <a:gd name="connsiteX16" fmla="*/ 878744 w 1827420"/>
                    <a:gd name="connsiteY16" fmla="*/ 3426802 h 3477032"/>
                    <a:gd name="connsiteX17" fmla="*/ 714438 w 1827420"/>
                    <a:gd name="connsiteY17" fmla="*/ 3477032 h 3477032"/>
                    <a:gd name="connsiteX18" fmla="*/ 542988 w 1827420"/>
                    <a:gd name="connsiteY18" fmla="*/ 3431566 h 3477032"/>
                    <a:gd name="connsiteX19" fmla="*/ 306457 w 1827420"/>
                    <a:gd name="connsiteY19" fmla="*/ 3425909 h 3477032"/>
                    <a:gd name="connsiteX20" fmla="*/ 6413 w 1827420"/>
                    <a:gd name="connsiteY20" fmla="*/ 3125865 h 3477032"/>
                    <a:gd name="connsiteX21" fmla="*/ 4825 w 1827420"/>
                    <a:gd name="connsiteY21" fmla="*/ 2819584 h 3477032"/>
                    <a:gd name="connsiteX22" fmla="*/ 7207 w 1827420"/>
                    <a:gd name="connsiteY22" fmla="*/ 2495735 h 3477032"/>
                    <a:gd name="connsiteX23" fmla="*/ 2444 w 1827420"/>
                    <a:gd name="connsiteY23" fmla="*/ 2108313 h 3477032"/>
                    <a:gd name="connsiteX24" fmla="*/ 4825 w 1827420"/>
                    <a:gd name="connsiteY24" fmla="*/ 1757546 h 3477032"/>
                    <a:gd name="connsiteX25" fmla="*/ 4825 w 1827420"/>
                    <a:gd name="connsiteY25" fmla="*/ 1062222 h 3477032"/>
                    <a:gd name="connsiteX26" fmla="*/ 63 w 1827420"/>
                    <a:gd name="connsiteY26" fmla="*/ 738371 h 3477032"/>
                    <a:gd name="connsiteX27" fmla="*/ 6413 w 1827420"/>
                    <a:gd name="connsiteY27" fmla="*/ 341503 h 3477032"/>
                    <a:gd name="connsiteX0" fmla="*/ 6413 w 1827980"/>
                    <a:gd name="connsiteY0" fmla="*/ 341503 h 3477032"/>
                    <a:gd name="connsiteX1" fmla="*/ 306457 w 1827980"/>
                    <a:gd name="connsiteY1" fmla="*/ 9561 h 3477032"/>
                    <a:gd name="connsiteX2" fmla="*/ 577119 w 1827980"/>
                    <a:gd name="connsiteY2" fmla="*/ 0 h 3477032"/>
                    <a:gd name="connsiteX3" fmla="*/ 839850 w 1827980"/>
                    <a:gd name="connsiteY3" fmla="*/ 71768 h 3477032"/>
                    <a:gd name="connsiteX4" fmla="*/ 1077975 w 1827980"/>
                    <a:gd name="connsiteY4" fmla="*/ 36696 h 3477032"/>
                    <a:gd name="connsiteX5" fmla="*/ 1348643 w 1827980"/>
                    <a:gd name="connsiteY5" fmla="*/ 7973 h 3477032"/>
                    <a:gd name="connsiteX6" fmla="*/ 1506594 w 1827980"/>
                    <a:gd name="connsiteY6" fmla="*/ 41459 h 3477032"/>
                    <a:gd name="connsiteX7" fmla="*/ 1806638 w 1827980"/>
                    <a:gd name="connsiteY7" fmla="*/ 341503 h 3477032"/>
                    <a:gd name="connsiteX8" fmla="*/ 1802669 w 1827980"/>
                    <a:gd name="connsiteY8" fmla="*/ 520963 h 3477032"/>
                    <a:gd name="connsiteX9" fmla="*/ 1800288 w 1827980"/>
                    <a:gd name="connsiteY9" fmla="*/ 1109846 h 3477032"/>
                    <a:gd name="connsiteX10" fmla="*/ 1800288 w 1827980"/>
                    <a:gd name="connsiteY10" fmla="*/ 1700397 h 3477032"/>
                    <a:gd name="connsiteX11" fmla="*/ 1805050 w 1827980"/>
                    <a:gd name="connsiteY11" fmla="*/ 2138546 h 3477032"/>
                    <a:gd name="connsiteX12" fmla="*/ 1805050 w 1827980"/>
                    <a:gd name="connsiteY12" fmla="*/ 2637022 h 3477032"/>
                    <a:gd name="connsiteX13" fmla="*/ 1806638 w 1827980"/>
                    <a:gd name="connsiteY13" fmla="*/ 3125865 h 3477032"/>
                    <a:gd name="connsiteX14" fmla="*/ 1506594 w 1827980"/>
                    <a:gd name="connsiteY14" fmla="*/ 3425909 h 3477032"/>
                    <a:gd name="connsiteX15" fmla="*/ 1250220 w 1827980"/>
                    <a:gd name="connsiteY15" fmla="*/ 3386927 h 3477032"/>
                    <a:gd name="connsiteX16" fmla="*/ 878744 w 1827980"/>
                    <a:gd name="connsiteY16" fmla="*/ 3426802 h 3477032"/>
                    <a:gd name="connsiteX17" fmla="*/ 714438 w 1827980"/>
                    <a:gd name="connsiteY17" fmla="*/ 3477032 h 3477032"/>
                    <a:gd name="connsiteX18" fmla="*/ 542988 w 1827980"/>
                    <a:gd name="connsiteY18" fmla="*/ 3431566 h 3477032"/>
                    <a:gd name="connsiteX19" fmla="*/ 306457 w 1827980"/>
                    <a:gd name="connsiteY19" fmla="*/ 3425909 h 3477032"/>
                    <a:gd name="connsiteX20" fmla="*/ 6413 w 1827980"/>
                    <a:gd name="connsiteY20" fmla="*/ 3125865 h 3477032"/>
                    <a:gd name="connsiteX21" fmla="*/ 4825 w 1827980"/>
                    <a:gd name="connsiteY21" fmla="*/ 2819584 h 3477032"/>
                    <a:gd name="connsiteX22" fmla="*/ 7207 w 1827980"/>
                    <a:gd name="connsiteY22" fmla="*/ 2495735 h 3477032"/>
                    <a:gd name="connsiteX23" fmla="*/ 2444 w 1827980"/>
                    <a:gd name="connsiteY23" fmla="*/ 2108313 h 3477032"/>
                    <a:gd name="connsiteX24" fmla="*/ 4825 w 1827980"/>
                    <a:gd name="connsiteY24" fmla="*/ 1757546 h 3477032"/>
                    <a:gd name="connsiteX25" fmla="*/ 4825 w 1827980"/>
                    <a:gd name="connsiteY25" fmla="*/ 1062222 h 3477032"/>
                    <a:gd name="connsiteX26" fmla="*/ 63 w 1827980"/>
                    <a:gd name="connsiteY26" fmla="*/ 738371 h 3477032"/>
                    <a:gd name="connsiteX27" fmla="*/ 6413 w 1827980"/>
                    <a:gd name="connsiteY27" fmla="*/ 341503 h 3477032"/>
                    <a:gd name="connsiteX0" fmla="*/ 6413 w 1809416"/>
                    <a:gd name="connsiteY0" fmla="*/ 341503 h 3477032"/>
                    <a:gd name="connsiteX1" fmla="*/ 306457 w 1809416"/>
                    <a:gd name="connsiteY1" fmla="*/ 9561 h 3477032"/>
                    <a:gd name="connsiteX2" fmla="*/ 577119 w 1809416"/>
                    <a:gd name="connsiteY2" fmla="*/ 0 h 3477032"/>
                    <a:gd name="connsiteX3" fmla="*/ 839850 w 1809416"/>
                    <a:gd name="connsiteY3" fmla="*/ 71768 h 3477032"/>
                    <a:gd name="connsiteX4" fmla="*/ 1077975 w 1809416"/>
                    <a:gd name="connsiteY4" fmla="*/ 36696 h 3477032"/>
                    <a:gd name="connsiteX5" fmla="*/ 1348643 w 1809416"/>
                    <a:gd name="connsiteY5" fmla="*/ 7973 h 3477032"/>
                    <a:gd name="connsiteX6" fmla="*/ 1506594 w 1809416"/>
                    <a:gd name="connsiteY6" fmla="*/ 41459 h 3477032"/>
                    <a:gd name="connsiteX7" fmla="*/ 1778063 w 1809416"/>
                    <a:gd name="connsiteY7" fmla="*/ 245812 h 3477032"/>
                    <a:gd name="connsiteX8" fmla="*/ 1802669 w 1809416"/>
                    <a:gd name="connsiteY8" fmla="*/ 520963 h 3477032"/>
                    <a:gd name="connsiteX9" fmla="*/ 1800288 w 1809416"/>
                    <a:gd name="connsiteY9" fmla="*/ 1109846 h 3477032"/>
                    <a:gd name="connsiteX10" fmla="*/ 1800288 w 1809416"/>
                    <a:gd name="connsiteY10" fmla="*/ 1700397 h 3477032"/>
                    <a:gd name="connsiteX11" fmla="*/ 1805050 w 1809416"/>
                    <a:gd name="connsiteY11" fmla="*/ 2138546 h 3477032"/>
                    <a:gd name="connsiteX12" fmla="*/ 1805050 w 1809416"/>
                    <a:gd name="connsiteY12" fmla="*/ 2637022 h 3477032"/>
                    <a:gd name="connsiteX13" fmla="*/ 1806638 w 1809416"/>
                    <a:gd name="connsiteY13" fmla="*/ 3125865 h 3477032"/>
                    <a:gd name="connsiteX14" fmla="*/ 1506594 w 1809416"/>
                    <a:gd name="connsiteY14" fmla="*/ 3425909 h 3477032"/>
                    <a:gd name="connsiteX15" fmla="*/ 1250220 w 1809416"/>
                    <a:gd name="connsiteY15" fmla="*/ 3386927 h 3477032"/>
                    <a:gd name="connsiteX16" fmla="*/ 878744 w 1809416"/>
                    <a:gd name="connsiteY16" fmla="*/ 3426802 h 3477032"/>
                    <a:gd name="connsiteX17" fmla="*/ 714438 w 1809416"/>
                    <a:gd name="connsiteY17" fmla="*/ 3477032 h 3477032"/>
                    <a:gd name="connsiteX18" fmla="*/ 542988 w 1809416"/>
                    <a:gd name="connsiteY18" fmla="*/ 3431566 h 3477032"/>
                    <a:gd name="connsiteX19" fmla="*/ 306457 w 1809416"/>
                    <a:gd name="connsiteY19" fmla="*/ 3425909 h 3477032"/>
                    <a:gd name="connsiteX20" fmla="*/ 6413 w 1809416"/>
                    <a:gd name="connsiteY20" fmla="*/ 3125865 h 3477032"/>
                    <a:gd name="connsiteX21" fmla="*/ 4825 w 1809416"/>
                    <a:gd name="connsiteY21" fmla="*/ 2819584 h 3477032"/>
                    <a:gd name="connsiteX22" fmla="*/ 7207 w 1809416"/>
                    <a:gd name="connsiteY22" fmla="*/ 2495735 h 3477032"/>
                    <a:gd name="connsiteX23" fmla="*/ 2444 w 1809416"/>
                    <a:gd name="connsiteY23" fmla="*/ 2108313 h 3477032"/>
                    <a:gd name="connsiteX24" fmla="*/ 4825 w 1809416"/>
                    <a:gd name="connsiteY24" fmla="*/ 1757546 h 3477032"/>
                    <a:gd name="connsiteX25" fmla="*/ 4825 w 1809416"/>
                    <a:gd name="connsiteY25" fmla="*/ 1062222 h 3477032"/>
                    <a:gd name="connsiteX26" fmla="*/ 63 w 1809416"/>
                    <a:gd name="connsiteY26" fmla="*/ 738371 h 3477032"/>
                    <a:gd name="connsiteX27" fmla="*/ 6413 w 1809416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45812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45812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440088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440088 h 3477032"/>
                    <a:gd name="connsiteX16" fmla="*/ 878744 w 1810315"/>
                    <a:gd name="connsiteY16" fmla="*/ 3458698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810315" h="3477032">
                      <a:moveTo>
                        <a:pt x="6413" y="341503"/>
                      </a:moveTo>
                      <a:cubicBezTo>
                        <a:pt x="6413" y="175793"/>
                        <a:pt x="140747" y="9561"/>
                        <a:pt x="306457" y="9561"/>
                      </a:cubicBezTo>
                      <a:lnTo>
                        <a:pt x="577119" y="0"/>
                      </a:lnTo>
                      <a:lnTo>
                        <a:pt x="839850" y="71768"/>
                      </a:lnTo>
                      <a:lnTo>
                        <a:pt x="1077975" y="36696"/>
                      </a:lnTo>
                      <a:lnTo>
                        <a:pt x="1348643" y="7973"/>
                      </a:lnTo>
                      <a:lnTo>
                        <a:pt x="1506594" y="41459"/>
                      </a:lnTo>
                      <a:cubicBezTo>
                        <a:pt x="1672304" y="41459"/>
                        <a:pt x="1754250" y="72130"/>
                        <a:pt x="1778063" y="213916"/>
                      </a:cubicBezTo>
                      <a:cubicBezTo>
                        <a:pt x="1830187" y="324402"/>
                        <a:pt x="1803727" y="392906"/>
                        <a:pt x="1802669" y="520963"/>
                      </a:cubicBezTo>
                      <a:cubicBezTo>
                        <a:pt x="1801611" y="649020"/>
                        <a:pt x="1801082" y="888022"/>
                        <a:pt x="1800288" y="1109846"/>
                      </a:cubicBezTo>
                      <a:cubicBezTo>
                        <a:pt x="1799494" y="1331670"/>
                        <a:pt x="1799494" y="1528947"/>
                        <a:pt x="1800288" y="1700397"/>
                      </a:cubicBezTo>
                      <a:cubicBezTo>
                        <a:pt x="1800023" y="1999904"/>
                        <a:pt x="1804256" y="1982442"/>
                        <a:pt x="1805050" y="2138546"/>
                      </a:cubicBezTo>
                      <a:cubicBezTo>
                        <a:pt x="1805844" y="2294650"/>
                        <a:pt x="1804785" y="2472469"/>
                        <a:pt x="1805050" y="2637022"/>
                      </a:cubicBezTo>
                      <a:cubicBezTo>
                        <a:pt x="1805579" y="2799970"/>
                        <a:pt x="1806109" y="2962917"/>
                        <a:pt x="1806638" y="3125865"/>
                      </a:cubicBezTo>
                      <a:cubicBezTo>
                        <a:pt x="1806638" y="3291575"/>
                        <a:pt x="1672304" y="3425909"/>
                        <a:pt x="1506594" y="3425909"/>
                      </a:cubicBezTo>
                      <a:lnTo>
                        <a:pt x="1250220" y="3440088"/>
                      </a:lnTo>
                      <a:lnTo>
                        <a:pt x="878744" y="3458698"/>
                      </a:lnTo>
                      <a:lnTo>
                        <a:pt x="714438" y="3477032"/>
                      </a:lnTo>
                      <a:lnTo>
                        <a:pt x="542988" y="3431566"/>
                      </a:lnTo>
                      <a:lnTo>
                        <a:pt x="306457" y="3425909"/>
                      </a:lnTo>
                      <a:cubicBezTo>
                        <a:pt x="140747" y="3425909"/>
                        <a:pt x="6413" y="3291575"/>
                        <a:pt x="6413" y="3125865"/>
                      </a:cubicBezTo>
                      <a:cubicBezTo>
                        <a:pt x="-996" y="3005761"/>
                        <a:pt x="5883" y="2924606"/>
                        <a:pt x="4825" y="2819584"/>
                      </a:cubicBezTo>
                      <a:cubicBezTo>
                        <a:pt x="3767" y="2714562"/>
                        <a:pt x="7207" y="2611622"/>
                        <a:pt x="7207" y="2495735"/>
                      </a:cubicBezTo>
                      <a:cubicBezTo>
                        <a:pt x="6942" y="2328801"/>
                        <a:pt x="1650" y="2231344"/>
                        <a:pt x="2444" y="2108313"/>
                      </a:cubicBezTo>
                      <a:cubicBezTo>
                        <a:pt x="3238" y="1985282"/>
                        <a:pt x="4825" y="1934552"/>
                        <a:pt x="4825" y="1757546"/>
                      </a:cubicBezTo>
                      <a:cubicBezTo>
                        <a:pt x="4825" y="1580540"/>
                        <a:pt x="5619" y="1232084"/>
                        <a:pt x="4825" y="1062222"/>
                      </a:cubicBezTo>
                      <a:cubicBezTo>
                        <a:pt x="4031" y="892360"/>
                        <a:pt x="-202" y="858491"/>
                        <a:pt x="63" y="738371"/>
                      </a:cubicBezTo>
                      <a:cubicBezTo>
                        <a:pt x="328" y="618251"/>
                        <a:pt x="-1790" y="462418"/>
                        <a:pt x="6413" y="34150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36000" rIns="0" bIns="36000" anchor="ctr" anchorCtr="0"/>
                <a:lstStyle/>
                <a:p>
                  <a:pPr algn="ctr"/>
                  <a:r>
                    <a:rPr lang="fr-BE" sz="800" b="1" smtClean="0">
                      <a:solidFill>
                        <a:schemeClr val="bg1">
                          <a:lumMod val="95000"/>
                        </a:schemeClr>
                      </a:solidFill>
                    </a:rPr>
                    <a:t>GOV</a:t>
                  </a:r>
                  <a:endParaRPr lang="fr-BE" sz="800" b="1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p:grpSp>
          <p:grpSp>
            <p:nvGrpSpPr>
              <p:cNvPr id="120" name="Individual protected GOV"/>
              <p:cNvGrpSpPr/>
              <p:nvPr/>
            </p:nvGrpSpPr>
            <p:grpSpPr>
              <a:xfrm rot="20230963">
                <a:off x="862750" y="3962352"/>
                <a:ext cx="1151373" cy="929742"/>
                <a:chOff x="4359459" y="3884050"/>
                <a:chExt cx="1151373" cy="929742"/>
              </a:xfrm>
            </p:grpSpPr>
            <p:sp>
              <p:nvSpPr>
                <p:cNvPr id="121" name="VPDC - C  FOD"/>
                <p:cNvSpPr/>
                <p:nvPr/>
              </p:nvSpPr>
              <p:spPr>
                <a:xfrm rot="690229">
                  <a:off x="4359459" y="3884050"/>
                  <a:ext cx="1151373" cy="929742"/>
                </a:xfrm>
                <a:custGeom>
                  <a:avLst/>
                  <a:gdLst>
                    <a:gd name="connsiteX0" fmla="*/ 0 w 1800225"/>
                    <a:gd name="connsiteY0" fmla="*/ 300044 h 3384450"/>
                    <a:gd name="connsiteX1" fmla="*/ 300044 w 1800225"/>
                    <a:gd name="connsiteY1" fmla="*/ 0 h 3384450"/>
                    <a:gd name="connsiteX2" fmla="*/ 1500181 w 1800225"/>
                    <a:gd name="connsiteY2" fmla="*/ 0 h 3384450"/>
                    <a:gd name="connsiteX3" fmla="*/ 1800225 w 1800225"/>
                    <a:gd name="connsiteY3" fmla="*/ 300044 h 3384450"/>
                    <a:gd name="connsiteX4" fmla="*/ 1800225 w 1800225"/>
                    <a:gd name="connsiteY4" fmla="*/ 3084406 h 3384450"/>
                    <a:gd name="connsiteX5" fmla="*/ 1500181 w 1800225"/>
                    <a:gd name="connsiteY5" fmla="*/ 3384450 h 3384450"/>
                    <a:gd name="connsiteX6" fmla="*/ 300044 w 1800225"/>
                    <a:gd name="connsiteY6" fmla="*/ 3384450 h 3384450"/>
                    <a:gd name="connsiteX7" fmla="*/ 0 w 1800225"/>
                    <a:gd name="connsiteY7" fmla="*/ 3084406 h 3384450"/>
                    <a:gd name="connsiteX8" fmla="*/ 0 w 1800225"/>
                    <a:gd name="connsiteY8" fmla="*/ 300044 h 3384450"/>
                    <a:gd name="connsiteX0" fmla="*/ 0 w 1800225"/>
                    <a:gd name="connsiteY0" fmla="*/ 301632 h 3386038"/>
                    <a:gd name="connsiteX1" fmla="*/ 300044 w 1800225"/>
                    <a:gd name="connsiteY1" fmla="*/ 1588 h 3386038"/>
                    <a:gd name="connsiteX2" fmla="*/ 592137 w 1800225"/>
                    <a:gd name="connsiteY2" fmla="*/ 0 h 3386038"/>
                    <a:gd name="connsiteX3" fmla="*/ 1500181 w 1800225"/>
                    <a:gd name="connsiteY3" fmla="*/ 1588 h 3386038"/>
                    <a:gd name="connsiteX4" fmla="*/ 1800225 w 1800225"/>
                    <a:gd name="connsiteY4" fmla="*/ 301632 h 3386038"/>
                    <a:gd name="connsiteX5" fmla="*/ 1800225 w 1800225"/>
                    <a:gd name="connsiteY5" fmla="*/ 3085994 h 3386038"/>
                    <a:gd name="connsiteX6" fmla="*/ 1500181 w 1800225"/>
                    <a:gd name="connsiteY6" fmla="*/ 3386038 h 3386038"/>
                    <a:gd name="connsiteX7" fmla="*/ 300044 w 1800225"/>
                    <a:gd name="connsiteY7" fmla="*/ 3386038 h 3386038"/>
                    <a:gd name="connsiteX8" fmla="*/ 0 w 1800225"/>
                    <a:gd name="connsiteY8" fmla="*/ 3085994 h 3386038"/>
                    <a:gd name="connsiteX9" fmla="*/ 0 w 1800225"/>
                    <a:gd name="connsiteY9" fmla="*/ 301632 h 3386038"/>
                    <a:gd name="connsiteX0" fmla="*/ 0 w 1800225"/>
                    <a:gd name="connsiteY0" fmla="*/ 301632 h 3386038"/>
                    <a:gd name="connsiteX1" fmla="*/ 300044 w 1800225"/>
                    <a:gd name="connsiteY1" fmla="*/ 1588 h 3386038"/>
                    <a:gd name="connsiteX2" fmla="*/ 592137 w 1800225"/>
                    <a:gd name="connsiteY2" fmla="*/ 0 h 3386038"/>
                    <a:gd name="connsiteX3" fmla="*/ 833437 w 1800225"/>
                    <a:gd name="connsiteY3" fmla="*/ 0 h 3386038"/>
                    <a:gd name="connsiteX4" fmla="*/ 1500181 w 1800225"/>
                    <a:gd name="connsiteY4" fmla="*/ 1588 h 3386038"/>
                    <a:gd name="connsiteX5" fmla="*/ 1800225 w 1800225"/>
                    <a:gd name="connsiteY5" fmla="*/ 301632 h 3386038"/>
                    <a:gd name="connsiteX6" fmla="*/ 1800225 w 1800225"/>
                    <a:gd name="connsiteY6" fmla="*/ 3085994 h 3386038"/>
                    <a:gd name="connsiteX7" fmla="*/ 1500181 w 1800225"/>
                    <a:gd name="connsiteY7" fmla="*/ 3386038 h 3386038"/>
                    <a:gd name="connsiteX8" fmla="*/ 300044 w 1800225"/>
                    <a:gd name="connsiteY8" fmla="*/ 3386038 h 3386038"/>
                    <a:gd name="connsiteX9" fmla="*/ 0 w 1800225"/>
                    <a:gd name="connsiteY9" fmla="*/ 3085994 h 3386038"/>
                    <a:gd name="connsiteX10" fmla="*/ 0 w 1800225"/>
                    <a:gd name="connsiteY10" fmla="*/ 301632 h 3386038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500181 w 1800225"/>
                    <a:gd name="connsiteY5" fmla="*/ 4763 h 3389213"/>
                    <a:gd name="connsiteX6" fmla="*/ 1800225 w 1800225"/>
                    <a:gd name="connsiteY6" fmla="*/ 304807 h 3389213"/>
                    <a:gd name="connsiteX7" fmla="*/ 1800225 w 1800225"/>
                    <a:gd name="connsiteY7" fmla="*/ 3089169 h 3389213"/>
                    <a:gd name="connsiteX8" fmla="*/ 1500181 w 1800225"/>
                    <a:gd name="connsiteY8" fmla="*/ 3389213 h 3389213"/>
                    <a:gd name="connsiteX9" fmla="*/ 300044 w 1800225"/>
                    <a:gd name="connsiteY9" fmla="*/ 3389213 h 3389213"/>
                    <a:gd name="connsiteX10" fmla="*/ 0 w 1800225"/>
                    <a:gd name="connsiteY10" fmla="*/ 3089169 h 3389213"/>
                    <a:gd name="connsiteX11" fmla="*/ 0 w 1800225"/>
                    <a:gd name="connsiteY11" fmla="*/ 304807 h 3389213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316037 w 1800225"/>
                    <a:gd name="connsiteY5" fmla="*/ 3176 h 3389213"/>
                    <a:gd name="connsiteX6" fmla="*/ 1500181 w 1800225"/>
                    <a:gd name="connsiteY6" fmla="*/ 4763 h 3389213"/>
                    <a:gd name="connsiteX7" fmla="*/ 1800225 w 1800225"/>
                    <a:gd name="connsiteY7" fmla="*/ 304807 h 3389213"/>
                    <a:gd name="connsiteX8" fmla="*/ 1800225 w 1800225"/>
                    <a:gd name="connsiteY8" fmla="*/ 3089169 h 3389213"/>
                    <a:gd name="connsiteX9" fmla="*/ 1500181 w 1800225"/>
                    <a:gd name="connsiteY9" fmla="*/ 3389213 h 3389213"/>
                    <a:gd name="connsiteX10" fmla="*/ 300044 w 1800225"/>
                    <a:gd name="connsiteY10" fmla="*/ 3389213 h 3389213"/>
                    <a:gd name="connsiteX11" fmla="*/ 0 w 1800225"/>
                    <a:gd name="connsiteY11" fmla="*/ 3089169 h 3389213"/>
                    <a:gd name="connsiteX12" fmla="*/ 0 w 1800225"/>
                    <a:gd name="connsiteY12" fmla="*/ 304807 h 3389213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316037 w 1800225"/>
                    <a:gd name="connsiteY5" fmla="*/ 3176 h 3389213"/>
                    <a:gd name="connsiteX6" fmla="*/ 1500181 w 1800225"/>
                    <a:gd name="connsiteY6" fmla="*/ 4763 h 3389213"/>
                    <a:gd name="connsiteX7" fmla="*/ 1800225 w 1800225"/>
                    <a:gd name="connsiteY7" fmla="*/ 304807 h 3389213"/>
                    <a:gd name="connsiteX8" fmla="*/ 1798637 w 1800225"/>
                    <a:gd name="connsiteY8" fmla="*/ 2600326 h 3389213"/>
                    <a:gd name="connsiteX9" fmla="*/ 1800225 w 1800225"/>
                    <a:gd name="connsiteY9" fmla="*/ 3089169 h 3389213"/>
                    <a:gd name="connsiteX10" fmla="*/ 1500181 w 1800225"/>
                    <a:gd name="connsiteY10" fmla="*/ 3389213 h 3389213"/>
                    <a:gd name="connsiteX11" fmla="*/ 300044 w 1800225"/>
                    <a:gd name="connsiteY11" fmla="*/ 3389213 h 3389213"/>
                    <a:gd name="connsiteX12" fmla="*/ 0 w 1800225"/>
                    <a:gd name="connsiteY12" fmla="*/ 3089169 h 3389213"/>
                    <a:gd name="connsiteX13" fmla="*/ 0 w 1800225"/>
                    <a:gd name="connsiteY13" fmla="*/ 304807 h 3389213"/>
                    <a:gd name="connsiteX0" fmla="*/ 0 w 1820499"/>
                    <a:gd name="connsiteY0" fmla="*/ 304807 h 3389213"/>
                    <a:gd name="connsiteX1" fmla="*/ 300044 w 1820499"/>
                    <a:gd name="connsiteY1" fmla="*/ 4763 h 3389213"/>
                    <a:gd name="connsiteX2" fmla="*/ 592137 w 1820499"/>
                    <a:gd name="connsiteY2" fmla="*/ 3175 h 3389213"/>
                    <a:gd name="connsiteX3" fmla="*/ 833437 w 1820499"/>
                    <a:gd name="connsiteY3" fmla="*/ 3175 h 3389213"/>
                    <a:gd name="connsiteX4" fmla="*/ 1071562 w 1820499"/>
                    <a:gd name="connsiteY4" fmla="*/ 0 h 3389213"/>
                    <a:gd name="connsiteX5" fmla="*/ 1316037 w 1820499"/>
                    <a:gd name="connsiteY5" fmla="*/ 3176 h 3389213"/>
                    <a:gd name="connsiteX6" fmla="*/ 1500181 w 1820499"/>
                    <a:gd name="connsiteY6" fmla="*/ 4763 h 3389213"/>
                    <a:gd name="connsiteX7" fmla="*/ 1800225 w 1820499"/>
                    <a:gd name="connsiteY7" fmla="*/ 304807 h 3389213"/>
                    <a:gd name="connsiteX8" fmla="*/ 1793875 w 1820499"/>
                    <a:gd name="connsiteY8" fmla="*/ 1663701 h 3389213"/>
                    <a:gd name="connsiteX9" fmla="*/ 1798637 w 1820499"/>
                    <a:gd name="connsiteY9" fmla="*/ 2600326 h 3389213"/>
                    <a:gd name="connsiteX10" fmla="*/ 1800225 w 1820499"/>
                    <a:gd name="connsiteY10" fmla="*/ 3089169 h 3389213"/>
                    <a:gd name="connsiteX11" fmla="*/ 1500181 w 1820499"/>
                    <a:gd name="connsiteY11" fmla="*/ 3389213 h 3389213"/>
                    <a:gd name="connsiteX12" fmla="*/ 300044 w 1820499"/>
                    <a:gd name="connsiteY12" fmla="*/ 3389213 h 3389213"/>
                    <a:gd name="connsiteX13" fmla="*/ 0 w 1820499"/>
                    <a:gd name="connsiteY13" fmla="*/ 3089169 h 3389213"/>
                    <a:gd name="connsiteX14" fmla="*/ 0 w 1820499"/>
                    <a:gd name="connsiteY14" fmla="*/ 304807 h 3389213"/>
                    <a:gd name="connsiteX0" fmla="*/ 0 w 1800383"/>
                    <a:gd name="connsiteY0" fmla="*/ 304807 h 3389213"/>
                    <a:gd name="connsiteX1" fmla="*/ 300044 w 1800383"/>
                    <a:gd name="connsiteY1" fmla="*/ 4763 h 3389213"/>
                    <a:gd name="connsiteX2" fmla="*/ 592137 w 1800383"/>
                    <a:gd name="connsiteY2" fmla="*/ 3175 h 3389213"/>
                    <a:gd name="connsiteX3" fmla="*/ 833437 w 1800383"/>
                    <a:gd name="connsiteY3" fmla="*/ 3175 h 3389213"/>
                    <a:gd name="connsiteX4" fmla="*/ 1071562 w 1800383"/>
                    <a:gd name="connsiteY4" fmla="*/ 0 h 3389213"/>
                    <a:gd name="connsiteX5" fmla="*/ 1316037 w 1800383"/>
                    <a:gd name="connsiteY5" fmla="*/ 3176 h 3389213"/>
                    <a:gd name="connsiteX6" fmla="*/ 1500181 w 1800383"/>
                    <a:gd name="connsiteY6" fmla="*/ 4763 h 3389213"/>
                    <a:gd name="connsiteX7" fmla="*/ 1800225 w 1800383"/>
                    <a:gd name="connsiteY7" fmla="*/ 304807 h 3389213"/>
                    <a:gd name="connsiteX8" fmla="*/ 1793875 w 1800383"/>
                    <a:gd name="connsiteY8" fmla="*/ 1663701 h 3389213"/>
                    <a:gd name="connsiteX9" fmla="*/ 1798637 w 1800383"/>
                    <a:gd name="connsiteY9" fmla="*/ 2600326 h 3389213"/>
                    <a:gd name="connsiteX10" fmla="*/ 1800225 w 1800383"/>
                    <a:gd name="connsiteY10" fmla="*/ 3089169 h 3389213"/>
                    <a:gd name="connsiteX11" fmla="*/ 1500181 w 1800383"/>
                    <a:gd name="connsiteY11" fmla="*/ 3389213 h 3389213"/>
                    <a:gd name="connsiteX12" fmla="*/ 300044 w 1800383"/>
                    <a:gd name="connsiteY12" fmla="*/ 3389213 h 3389213"/>
                    <a:gd name="connsiteX13" fmla="*/ 0 w 1800383"/>
                    <a:gd name="connsiteY13" fmla="*/ 3089169 h 3389213"/>
                    <a:gd name="connsiteX14" fmla="*/ 0 w 1800383"/>
                    <a:gd name="connsiteY14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9785 w 1810168"/>
                    <a:gd name="connsiteY0" fmla="*/ 304807 h 3389213"/>
                    <a:gd name="connsiteX1" fmla="*/ 309829 w 1810168"/>
                    <a:gd name="connsiteY1" fmla="*/ 4763 h 3389213"/>
                    <a:gd name="connsiteX2" fmla="*/ 601922 w 1810168"/>
                    <a:gd name="connsiteY2" fmla="*/ 3175 h 3389213"/>
                    <a:gd name="connsiteX3" fmla="*/ 843222 w 1810168"/>
                    <a:gd name="connsiteY3" fmla="*/ 3175 h 3389213"/>
                    <a:gd name="connsiteX4" fmla="*/ 1081347 w 1810168"/>
                    <a:gd name="connsiteY4" fmla="*/ 0 h 3389213"/>
                    <a:gd name="connsiteX5" fmla="*/ 1325822 w 1810168"/>
                    <a:gd name="connsiteY5" fmla="*/ 3176 h 3389213"/>
                    <a:gd name="connsiteX6" fmla="*/ 1509966 w 1810168"/>
                    <a:gd name="connsiteY6" fmla="*/ 4763 h 3389213"/>
                    <a:gd name="connsiteX7" fmla="*/ 1810010 w 1810168"/>
                    <a:gd name="connsiteY7" fmla="*/ 304807 h 3389213"/>
                    <a:gd name="connsiteX8" fmla="*/ 1803660 w 1810168"/>
                    <a:gd name="connsiteY8" fmla="*/ 1663701 h 3389213"/>
                    <a:gd name="connsiteX9" fmla="*/ 1808422 w 1810168"/>
                    <a:gd name="connsiteY9" fmla="*/ 2600326 h 3389213"/>
                    <a:gd name="connsiteX10" fmla="*/ 1810010 w 1810168"/>
                    <a:gd name="connsiteY10" fmla="*/ 3089169 h 3389213"/>
                    <a:gd name="connsiteX11" fmla="*/ 1509966 w 1810168"/>
                    <a:gd name="connsiteY11" fmla="*/ 3389213 h 3389213"/>
                    <a:gd name="connsiteX12" fmla="*/ 309829 w 1810168"/>
                    <a:gd name="connsiteY12" fmla="*/ 3389213 h 3389213"/>
                    <a:gd name="connsiteX13" fmla="*/ 9785 w 1810168"/>
                    <a:gd name="connsiteY13" fmla="*/ 3089169 h 3389213"/>
                    <a:gd name="connsiteX14" fmla="*/ 3435 w 1810168"/>
                    <a:gd name="connsiteY14" fmla="*/ 2459039 h 3389213"/>
                    <a:gd name="connsiteX15" fmla="*/ 9785 w 1810168"/>
                    <a:gd name="connsiteY15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22521 w 1822904"/>
                    <a:gd name="connsiteY0" fmla="*/ 304807 h 3389213"/>
                    <a:gd name="connsiteX1" fmla="*/ 322565 w 1822904"/>
                    <a:gd name="connsiteY1" fmla="*/ 4763 h 3389213"/>
                    <a:gd name="connsiteX2" fmla="*/ 614658 w 1822904"/>
                    <a:gd name="connsiteY2" fmla="*/ 3175 h 3389213"/>
                    <a:gd name="connsiteX3" fmla="*/ 855958 w 1822904"/>
                    <a:gd name="connsiteY3" fmla="*/ 3175 h 3389213"/>
                    <a:gd name="connsiteX4" fmla="*/ 1094083 w 1822904"/>
                    <a:gd name="connsiteY4" fmla="*/ 0 h 3389213"/>
                    <a:gd name="connsiteX5" fmla="*/ 1338558 w 1822904"/>
                    <a:gd name="connsiteY5" fmla="*/ 3176 h 3389213"/>
                    <a:gd name="connsiteX6" fmla="*/ 1522702 w 1822904"/>
                    <a:gd name="connsiteY6" fmla="*/ 4763 h 3389213"/>
                    <a:gd name="connsiteX7" fmla="*/ 1822746 w 1822904"/>
                    <a:gd name="connsiteY7" fmla="*/ 304807 h 3389213"/>
                    <a:gd name="connsiteX8" fmla="*/ 1816396 w 1822904"/>
                    <a:gd name="connsiteY8" fmla="*/ 1663701 h 3389213"/>
                    <a:gd name="connsiteX9" fmla="*/ 1821158 w 1822904"/>
                    <a:gd name="connsiteY9" fmla="*/ 2600326 h 3389213"/>
                    <a:gd name="connsiteX10" fmla="*/ 1822746 w 1822904"/>
                    <a:gd name="connsiteY10" fmla="*/ 3089169 h 3389213"/>
                    <a:gd name="connsiteX11" fmla="*/ 1522702 w 1822904"/>
                    <a:gd name="connsiteY11" fmla="*/ 3389213 h 3389213"/>
                    <a:gd name="connsiteX12" fmla="*/ 322565 w 1822904"/>
                    <a:gd name="connsiteY12" fmla="*/ 3389213 h 3389213"/>
                    <a:gd name="connsiteX13" fmla="*/ 22521 w 1822904"/>
                    <a:gd name="connsiteY13" fmla="*/ 3089169 h 3389213"/>
                    <a:gd name="connsiteX14" fmla="*/ 16171 w 1822904"/>
                    <a:gd name="connsiteY14" fmla="*/ 2459039 h 3389213"/>
                    <a:gd name="connsiteX15" fmla="*/ 20933 w 1822904"/>
                    <a:gd name="connsiteY15" fmla="*/ 1025526 h 3389213"/>
                    <a:gd name="connsiteX16" fmla="*/ 22521 w 1822904"/>
                    <a:gd name="connsiteY16" fmla="*/ 304807 h 3389213"/>
                    <a:gd name="connsiteX0" fmla="*/ 6363 w 1806746"/>
                    <a:gd name="connsiteY0" fmla="*/ 304807 h 3389213"/>
                    <a:gd name="connsiteX1" fmla="*/ 306407 w 1806746"/>
                    <a:gd name="connsiteY1" fmla="*/ 4763 h 3389213"/>
                    <a:gd name="connsiteX2" fmla="*/ 598500 w 1806746"/>
                    <a:gd name="connsiteY2" fmla="*/ 3175 h 3389213"/>
                    <a:gd name="connsiteX3" fmla="*/ 839800 w 1806746"/>
                    <a:gd name="connsiteY3" fmla="*/ 3175 h 3389213"/>
                    <a:gd name="connsiteX4" fmla="*/ 1077925 w 1806746"/>
                    <a:gd name="connsiteY4" fmla="*/ 0 h 3389213"/>
                    <a:gd name="connsiteX5" fmla="*/ 1322400 w 1806746"/>
                    <a:gd name="connsiteY5" fmla="*/ 3176 h 3389213"/>
                    <a:gd name="connsiteX6" fmla="*/ 1506544 w 1806746"/>
                    <a:gd name="connsiteY6" fmla="*/ 4763 h 3389213"/>
                    <a:gd name="connsiteX7" fmla="*/ 1806588 w 1806746"/>
                    <a:gd name="connsiteY7" fmla="*/ 304807 h 3389213"/>
                    <a:gd name="connsiteX8" fmla="*/ 1800238 w 1806746"/>
                    <a:gd name="connsiteY8" fmla="*/ 1663701 h 3389213"/>
                    <a:gd name="connsiteX9" fmla="*/ 1805000 w 1806746"/>
                    <a:gd name="connsiteY9" fmla="*/ 2600326 h 3389213"/>
                    <a:gd name="connsiteX10" fmla="*/ 1806588 w 1806746"/>
                    <a:gd name="connsiteY10" fmla="*/ 3089169 h 3389213"/>
                    <a:gd name="connsiteX11" fmla="*/ 1506544 w 1806746"/>
                    <a:gd name="connsiteY11" fmla="*/ 3389213 h 3389213"/>
                    <a:gd name="connsiteX12" fmla="*/ 306407 w 1806746"/>
                    <a:gd name="connsiteY12" fmla="*/ 3389213 h 3389213"/>
                    <a:gd name="connsiteX13" fmla="*/ 6363 w 1806746"/>
                    <a:gd name="connsiteY13" fmla="*/ 3089169 h 3389213"/>
                    <a:gd name="connsiteX14" fmla="*/ 13 w 1806746"/>
                    <a:gd name="connsiteY14" fmla="*/ 2459039 h 3389213"/>
                    <a:gd name="connsiteX15" fmla="*/ 4775 w 1806746"/>
                    <a:gd name="connsiteY15" fmla="*/ 1025526 h 3389213"/>
                    <a:gd name="connsiteX16" fmla="*/ 6363 w 1806746"/>
                    <a:gd name="connsiteY16" fmla="*/ 304807 h 3389213"/>
                    <a:gd name="connsiteX0" fmla="*/ 6363 w 1806746"/>
                    <a:gd name="connsiteY0" fmla="*/ 304807 h 3389213"/>
                    <a:gd name="connsiteX1" fmla="*/ 306407 w 1806746"/>
                    <a:gd name="connsiteY1" fmla="*/ 4763 h 3389213"/>
                    <a:gd name="connsiteX2" fmla="*/ 598500 w 1806746"/>
                    <a:gd name="connsiteY2" fmla="*/ 3175 h 3389213"/>
                    <a:gd name="connsiteX3" fmla="*/ 839800 w 1806746"/>
                    <a:gd name="connsiteY3" fmla="*/ 3175 h 3389213"/>
                    <a:gd name="connsiteX4" fmla="*/ 1077925 w 1806746"/>
                    <a:gd name="connsiteY4" fmla="*/ 0 h 3389213"/>
                    <a:gd name="connsiteX5" fmla="*/ 1322400 w 1806746"/>
                    <a:gd name="connsiteY5" fmla="*/ 3176 h 3389213"/>
                    <a:gd name="connsiteX6" fmla="*/ 1506544 w 1806746"/>
                    <a:gd name="connsiteY6" fmla="*/ 4763 h 3389213"/>
                    <a:gd name="connsiteX7" fmla="*/ 1806588 w 1806746"/>
                    <a:gd name="connsiteY7" fmla="*/ 304807 h 3389213"/>
                    <a:gd name="connsiteX8" fmla="*/ 1800238 w 1806746"/>
                    <a:gd name="connsiteY8" fmla="*/ 1663701 h 3389213"/>
                    <a:gd name="connsiteX9" fmla="*/ 1805000 w 1806746"/>
                    <a:gd name="connsiteY9" fmla="*/ 2600326 h 3389213"/>
                    <a:gd name="connsiteX10" fmla="*/ 1806588 w 1806746"/>
                    <a:gd name="connsiteY10" fmla="*/ 3089169 h 3389213"/>
                    <a:gd name="connsiteX11" fmla="*/ 1506544 w 1806746"/>
                    <a:gd name="connsiteY11" fmla="*/ 3389213 h 3389213"/>
                    <a:gd name="connsiteX12" fmla="*/ 542938 w 1806746"/>
                    <a:gd name="connsiteY12" fmla="*/ 3387726 h 3389213"/>
                    <a:gd name="connsiteX13" fmla="*/ 306407 w 1806746"/>
                    <a:gd name="connsiteY13" fmla="*/ 3389213 h 3389213"/>
                    <a:gd name="connsiteX14" fmla="*/ 6363 w 1806746"/>
                    <a:gd name="connsiteY14" fmla="*/ 3089169 h 3389213"/>
                    <a:gd name="connsiteX15" fmla="*/ 13 w 1806746"/>
                    <a:gd name="connsiteY15" fmla="*/ 2459039 h 3389213"/>
                    <a:gd name="connsiteX16" fmla="*/ 4775 w 1806746"/>
                    <a:gd name="connsiteY16" fmla="*/ 1025526 h 3389213"/>
                    <a:gd name="connsiteX17" fmla="*/ 6363 w 1806746"/>
                    <a:gd name="connsiteY17" fmla="*/ 304807 h 3389213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6493"/>
                    <a:gd name="connsiteX1" fmla="*/ 306407 w 1806746"/>
                    <a:gd name="connsiteY1" fmla="*/ 4763 h 3396493"/>
                    <a:gd name="connsiteX2" fmla="*/ 598500 w 1806746"/>
                    <a:gd name="connsiteY2" fmla="*/ 3175 h 3396493"/>
                    <a:gd name="connsiteX3" fmla="*/ 839800 w 1806746"/>
                    <a:gd name="connsiteY3" fmla="*/ 3175 h 3396493"/>
                    <a:gd name="connsiteX4" fmla="*/ 1077925 w 1806746"/>
                    <a:gd name="connsiteY4" fmla="*/ 0 h 3396493"/>
                    <a:gd name="connsiteX5" fmla="*/ 1322400 w 1806746"/>
                    <a:gd name="connsiteY5" fmla="*/ 3176 h 3396493"/>
                    <a:gd name="connsiteX6" fmla="*/ 1506544 w 1806746"/>
                    <a:gd name="connsiteY6" fmla="*/ 4763 h 3396493"/>
                    <a:gd name="connsiteX7" fmla="*/ 1806588 w 1806746"/>
                    <a:gd name="connsiteY7" fmla="*/ 304807 h 3396493"/>
                    <a:gd name="connsiteX8" fmla="*/ 1800238 w 1806746"/>
                    <a:gd name="connsiteY8" fmla="*/ 1663701 h 3396493"/>
                    <a:gd name="connsiteX9" fmla="*/ 1805000 w 1806746"/>
                    <a:gd name="connsiteY9" fmla="*/ 2600326 h 3396493"/>
                    <a:gd name="connsiteX10" fmla="*/ 1806588 w 1806746"/>
                    <a:gd name="connsiteY10" fmla="*/ 3089169 h 3396493"/>
                    <a:gd name="connsiteX11" fmla="*/ 1506544 w 1806746"/>
                    <a:gd name="connsiteY11" fmla="*/ 3389213 h 3396493"/>
                    <a:gd name="connsiteX12" fmla="*/ 542938 w 1806746"/>
                    <a:gd name="connsiteY12" fmla="*/ 3394870 h 3396493"/>
                    <a:gd name="connsiteX13" fmla="*/ 306407 w 1806746"/>
                    <a:gd name="connsiteY13" fmla="*/ 3389213 h 3396493"/>
                    <a:gd name="connsiteX14" fmla="*/ 6363 w 1806746"/>
                    <a:gd name="connsiteY14" fmla="*/ 3089169 h 3396493"/>
                    <a:gd name="connsiteX15" fmla="*/ 13 w 1806746"/>
                    <a:gd name="connsiteY15" fmla="*/ 2459039 h 3396493"/>
                    <a:gd name="connsiteX16" fmla="*/ 4775 w 1806746"/>
                    <a:gd name="connsiteY16" fmla="*/ 1025526 h 3396493"/>
                    <a:gd name="connsiteX17" fmla="*/ 6363 w 1806746"/>
                    <a:gd name="connsiteY17" fmla="*/ 304807 h 3396493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714388 w 1806746"/>
                    <a:gd name="connsiteY12" fmla="*/ 3392488 h 3394870"/>
                    <a:gd name="connsiteX13" fmla="*/ 542938 w 1806746"/>
                    <a:gd name="connsiteY13" fmla="*/ 3394870 h 3394870"/>
                    <a:gd name="connsiteX14" fmla="*/ 306407 w 1806746"/>
                    <a:gd name="connsiteY14" fmla="*/ 3389213 h 3394870"/>
                    <a:gd name="connsiteX15" fmla="*/ 6363 w 1806746"/>
                    <a:gd name="connsiteY15" fmla="*/ 3089169 h 3394870"/>
                    <a:gd name="connsiteX16" fmla="*/ 13 w 1806746"/>
                    <a:gd name="connsiteY16" fmla="*/ 2459039 h 3394870"/>
                    <a:gd name="connsiteX17" fmla="*/ 4775 w 1806746"/>
                    <a:gd name="connsiteY17" fmla="*/ 1025526 h 3394870"/>
                    <a:gd name="connsiteX18" fmla="*/ 6363 w 1806746"/>
                    <a:gd name="connsiteY18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1240644 w 1806746"/>
                    <a:gd name="connsiteY12" fmla="*/ 3390106 h 3394870"/>
                    <a:gd name="connsiteX13" fmla="*/ 714388 w 1806746"/>
                    <a:gd name="connsiteY13" fmla="*/ 3392488 h 3394870"/>
                    <a:gd name="connsiteX14" fmla="*/ 542938 w 1806746"/>
                    <a:gd name="connsiteY14" fmla="*/ 3394870 h 3394870"/>
                    <a:gd name="connsiteX15" fmla="*/ 306407 w 1806746"/>
                    <a:gd name="connsiteY15" fmla="*/ 3389213 h 3394870"/>
                    <a:gd name="connsiteX16" fmla="*/ 6363 w 1806746"/>
                    <a:gd name="connsiteY16" fmla="*/ 3089169 h 3394870"/>
                    <a:gd name="connsiteX17" fmla="*/ 13 w 1806746"/>
                    <a:gd name="connsiteY17" fmla="*/ 2459039 h 3394870"/>
                    <a:gd name="connsiteX18" fmla="*/ 4775 w 1806746"/>
                    <a:gd name="connsiteY18" fmla="*/ 1025526 h 3394870"/>
                    <a:gd name="connsiteX19" fmla="*/ 6363 w 1806746"/>
                    <a:gd name="connsiteY19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1240644 w 1806746"/>
                    <a:gd name="connsiteY12" fmla="*/ 3390106 h 3394870"/>
                    <a:gd name="connsiteX13" fmla="*/ 878694 w 1806746"/>
                    <a:gd name="connsiteY13" fmla="*/ 3390106 h 3394870"/>
                    <a:gd name="connsiteX14" fmla="*/ 714388 w 1806746"/>
                    <a:gd name="connsiteY14" fmla="*/ 3392488 h 3394870"/>
                    <a:gd name="connsiteX15" fmla="*/ 542938 w 1806746"/>
                    <a:gd name="connsiteY15" fmla="*/ 3394870 h 3394870"/>
                    <a:gd name="connsiteX16" fmla="*/ 306407 w 1806746"/>
                    <a:gd name="connsiteY16" fmla="*/ 3389213 h 3394870"/>
                    <a:gd name="connsiteX17" fmla="*/ 6363 w 1806746"/>
                    <a:gd name="connsiteY17" fmla="*/ 3089169 h 3394870"/>
                    <a:gd name="connsiteX18" fmla="*/ 13 w 1806746"/>
                    <a:gd name="connsiteY18" fmla="*/ 2459039 h 3394870"/>
                    <a:gd name="connsiteX19" fmla="*/ 4775 w 1806746"/>
                    <a:gd name="connsiteY19" fmla="*/ 1025526 h 3394870"/>
                    <a:gd name="connsiteX20" fmla="*/ 6363 w 1806746"/>
                    <a:gd name="connsiteY20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101850 h 3394870"/>
                    <a:gd name="connsiteX10" fmla="*/ 1805000 w 1806746"/>
                    <a:gd name="connsiteY10" fmla="*/ 2600326 h 3394870"/>
                    <a:gd name="connsiteX11" fmla="*/ 1806588 w 1806746"/>
                    <a:gd name="connsiteY11" fmla="*/ 3089169 h 3394870"/>
                    <a:gd name="connsiteX12" fmla="*/ 1506544 w 1806746"/>
                    <a:gd name="connsiteY12" fmla="*/ 3389213 h 3394870"/>
                    <a:gd name="connsiteX13" fmla="*/ 1240644 w 1806746"/>
                    <a:gd name="connsiteY13" fmla="*/ 3390106 h 3394870"/>
                    <a:gd name="connsiteX14" fmla="*/ 878694 w 1806746"/>
                    <a:gd name="connsiteY14" fmla="*/ 3390106 h 3394870"/>
                    <a:gd name="connsiteX15" fmla="*/ 714388 w 1806746"/>
                    <a:gd name="connsiteY15" fmla="*/ 3392488 h 3394870"/>
                    <a:gd name="connsiteX16" fmla="*/ 542938 w 1806746"/>
                    <a:gd name="connsiteY16" fmla="*/ 3394870 h 3394870"/>
                    <a:gd name="connsiteX17" fmla="*/ 306407 w 1806746"/>
                    <a:gd name="connsiteY17" fmla="*/ 3389213 h 3394870"/>
                    <a:gd name="connsiteX18" fmla="*/ 6363 w 1806746"/>
                    <a:gd name="connsiteY18" fmla="*/ 3089169 h 3394870"/>
                    <a:gd name="connsiteX19" fmla="*/ 13 w 1806746"/>
                    <a:gd name="connsiteY19" fmla="*/ 2459039 h 3394870"/>
                    <a:gd name="connsiteX20" fmla="*/ 4775 w 1806746"/>
                    <a:gd name="connsiteY20" fmla="*/ 1025526 h 3394870"/>
                    <a:gd name="connsiteX21" fmla="*/ 6363 w 1806746"/>
                    <a:gd name="connsiteY21" fmla="*/ 304807 h 3394870"/>
                    <a:gd name="connsiteX0" fmla="*/ 6363 w 1827019"/>
                    <a:gd name="connsiteY0" fmla="*/ 304807 h 3394870"/>
                    <a:gd name="connsiteX1" fmla="*/ 306407 w 1827019"/>
                    <a:gd name="connsiteY1" fmla="*/ 4763 h 3394870"/>
                    <a:gd name="connsiteX2" fmla="*/ 598500 w 1827019"/>
                    <a:gd name="connsiteY2" fmla="*/ 3175 h 3394870"/>
                    <a:gd name="connsiteX3" fmla="*/ 839800 w 1827019"/>
                    <a:gd name="connsiteY3" fmla="*/ 3175 h 3394870"/>
                    <a:gd name="connsiteX4" fmla="*/ 1077925 w 1827019"/>
                    <a:gd name="connsiteY4" fmla="*/ 0 h 3394870"/>
                    <a:gd name="connsiteX5" fmla="*/ 1322400 w 1827019"/>
                    <a:gd name="connsiteY5" fmla="*/ 3176 h 3394870"/>
                    <a:gd name="connsiteX6" fmla="*/ 1506544 w 1827019"/>
                    <a:gd name="connsiteY6" fmla="*/ 4763 h 3394870"/>
                    <a:gd name="connsiteX7" fmla="*/ 1806588 w 1827019"/>
                    <a:gd name="connsiteY7" fmla="*/ 304807 h 3394870"/>
                    <a:gd name="connsiteX8" fmla="*/ 1800238 w 1827019"/>
                    <a:gd name="connsiteY8" fmla="*/ 1073150 h 3394870"/>
                    <a:gd name="connsiteX9" fmla="*/ 1800238 w 1827019"/>
                    <a:gd name="connsiteY9" fmla="*/ 1663701 h 3394870"/>
                    <a:gd name="connsiteX10" fmla="*/ 1805000 w 1827019"/>
                    <a:gd name="connsiteY10" fmla="*/ 2101850 h 3394870"/>
                    <a:gd name="connsiteX11" fmla="*/ 1805000 w 1827019"/>
                    <a:gd name="connsiteY11" fmla="*/ 2600326 h 3394870"/>
                    <a:gd name="connsiteX12" fmla="*/ 1806588 w 1827019"/>
                    <a:gd name="connsiteY12" fmla="*/ 3089169 h 3394870"/>
                    <a:gd name="connsiteX13" fmla="*/ 1506544 w 1827019"/>
                    <a:gd name="connsiteY13" fmla="*/ 3389213 h 3394870"/>
                    <a:gd name="connsiteX14" fmla="*/ 1240644 w 1827019"/>
                    <a:gd name="connsiteY14" fmla="*/ 3390106 h 3394870"/>
                    <a:gd name="connsiteX15" fmla="*/ 878694 w 1827019"/>
                    <a:gd name="connsiteY15" fmla="*/ 3390106 h 3394870"/>
                    <a:gd name="connsiteX16" fmla="*/ 714388 w 1827019"/>
                    <a:gd name="connsiteY16" fmla="*/ 3392488 h 3394870"/>
                    <a:gd name="connsiteX17" fmla="*/ 542938 w 1827019"/>
                    <a:gd name="connsiteY17" fmla="*/ 3394870 h 3394870"/>
                    <a:gd name="connsiteX18" fmla="*/ 306407 w 1827019"/>
                    <a:gd name="connsiteY18" fmla="*/ 3389213 h 3394870"/>
                    <a:gd name="connsiteX19" fmla="*/ 6363 w 1827019"/>
                    <a:gd name="connsiteY19" fmla="*/ 3089169 h 3394870"/>
                    <a:gd name="connsiteX20" fmla="*/ 13 w 1827019"/>
                    <a:gd name="connsiteY20" fmla="*/ 2459039 h 3394870"/>
                    <a:gd name="connsiteX21" fmla="*/ 4775 w 1827019"/>
                    <a:gd name="connsiteY21" fmla="*/ 1025526 h 3394870"/>
                    <a:gd name="connsiteX22" fmla="*/ 6363 w 1827019"/>
                    <a:gd name="connsiteY22" fmla="*/ 304807 h 3394870"/>
                    <a:gd name="connsiteX0" fmla="*/ 6363 w 1806588"/>
                    <a:gd name="connsiteY0" fmla="*/ 304807 h 3394870"/>
                    <a:gd name="connsiteX1" fmla="*/ 306407 w 1806588"/>
                    <a:gd name="connsiteY1" fmla="*/ 4763 h 3394870"/>
                    <a:gd name="connsiteX2" fmla="*/ 598500 w 1806588"/>
                    <a:gd name="connsiteY2" fmla="*/ 3175 h 3394870"/>
                    <a:gd name="connsiteX3" fmla="*/ 839800 w 1806588"/>
                    <a:gd name="connsiteY3" fmla="*/ 3175 h 3394870"/>
                    <a:gd name="connsiteX4" fmla="*/ 1077925 w 1806588"/>
                    <a:gd name="connsiteY4" fmla="*/ 0 h 3394870"/>
                    <a:gd name="connsiteX5" fmla="*/ 1322400 w 1806588"/>
                    <a:gd name="connsiteY5" fmla="*/ 3176 h 3394870"/>
                    <a:gd name="connsiteX6" fmla="*/ 1506544 w 1806588"/>
                    <a:gd name="connsiteY6" fmla="*/ 4763 h 3394870"/>
                    <a:gd name="connsiteX7" fmla="*/ 1806588 w 1806588"/>
                    <a:gd name="connsiteY7" fmla="*/ 304807 h 3394870"/>
                    <a:gd name="connsiteX8" fmla="*/ 1800238 w 1806588"/>
                    <a:gd name="connsiteY8" fmla="*/ 1073150 h 3394870"/>
                    <a:gd name="connsiteX9" fmla="*/ 1800238 w 1806588"/>
                    <a:gd name="connsiteY9" fmla="*/ 1663701 h 3394870"/>
                    <a:gd name="connsiteX10" fmla="*/ 1805000 w 1806588"/>
                    <a:gd name="connsiteY10" fmla="*/ 2101850 h 3394870"/>
                    <a:gd name="connsiteX11" fmla="*/ 1805000 w 1806588"/>
                    <a:gd name="connsiteY11" fmla="*/ 2600326 h 3394870"/>
                    <a:gd name="connsiteX12" fmla="*/ 1806588 w 1806588"/>
                    <a:gd name="connsiteY12" fmla="*/ 3089169 h 3394870"/>
                    <a:gd name="connsiteX13" fmla="*/ 1506544 w 1806588"/>
                    <a:gd name="connsiteY13" fmla="*/ 3389213 h 3394870"/>
                    <a:gd name="connsiteX14" fmla="*/ 1240644 w 1806588"/>
                    <a:gd name="connsiteY14" fmla="*/ 3390106 h 3394870"/>
                    <a:gd name="connsiteX15" fmla="*/ 878694 w 1806588"/>
                    <a:gd name="connsiteY15" fmla="*/ 3390106 h 3394870"/>
                    <a:gd name="connsiteX16" fmla="*/ 714388 w 1806588"/>
                    <a:gd name="connsiteY16" fmla="*/ 3392488 h 3394870"/>
                    <a:gd name="connsiteX17" fmla="*/ 542938 w 1806588"/>
                    <a:gd name="connsiteY17" fmla="*/ 3394870 h 3394870"/>
                    <a:gd name="connsiteX18" fmla="*/ 306407 w 1806588"/>
                    <a:gd name="connsiteY18" fmla="*/ 3389213 h 3394870"/>
                    <a:gd name="connsiteX19" fmla="*/ 6363 w 1806588"/>
                    <a:gd name="connsiteY19" fmla="*/ 3089169 h 3394870"/>
                    <a:gd name="connsiteX20" fmla="*/ 13 w 1806588"/>
                    <a:gd name="connsiteY20" fmla="*/ 2459039 h 3394870"/>
                    <a:gd name="connsiteX21" fmla="*/ 4775 w 1806588"/>
                    <a:gd name="connsiteY21" fmla="*/ 1025526 h 3394870"/>
                    <a:gd name="connsiteX22" fmla="*/ 6363 w 1806588"/>
                    <a:gd name="connsiteY22" fmla="*/ 304807 h 3394870"/>
                    <a:gd name="connsiteX0" fmla="*/ 6362 w 1806587"/>
                    <a:gd name="connsiteY0" fmla="*/ 304807 h 3394870"/>
                    <a:gd name="connsiteX1" fmla="*/ 306406 w 1806587"/>
                    <a:gd name="connsiteY1" fmla="*/ 4763 h 3394870"/>
                    <a:gd name="connsiteX2" fmla="*/ 598499 w 1806587"/>
                    <a:gd name="connsiteY2" fmla="*/ 3175 h 3394870"/>
                    <a:gd name="connsiteX3" fmla="*/ 839799 w 1806587"/>
                    <a:gd name="connsiteY3" fmla="*/ 3175 h 3394870"/>
                    <a:gd name="connsiteX4" fmla="*/ 1077924 w 1806587"/>
                    <a:gd name="connsiteY4" fmla="*/ 0 h 3394870"/>
                    <a:gd name="connsiteX5" fmla="*/ 1322399 w 1806587"/>
                    <a:gd name="connsiteY5" fmla="*/ 3176 h 3394870"/>
                    <a:gd name="connsiteX6" fmla="*/ 1506543 w 1806587"/>
                    <a:gd name="connsiteY6" fmla="*/ 4763 h 3394870"/>
                    <a:gd name="connsiteX7" fmla="*/ 1806587 w 1806587"/>
                    <a:gd name="connsiteY7" fmla="*/ 304807 h 3394870"/>
                    <a:gd name="connsiteX8" fmla="*/ 1800237 w 1806587"/>
                    <a:gd name="connsiteY8" fmla="*/ 1073150 h 3394870"/>
                    <a:gd name="connsiteX9" fmla="*/ 1800237 w 1806587"/>
                    <a:gd name="connsiteY9" fmla="*/ 1663701 h 3394870"/>
                    <a:gd name="connsiteX10" fmla="*/ 1804999 w 1806587"/>
                    <a:gd name="connsiteY10" fmla="*/ 2101850 h 3394870"/>
                    <a:gd name="connsiteX11" fmla="*/ 1804999 w 1806587"/>
                    <a:gd name="connsiteY11" fmla="*/ 2600326 h 3394870"/>
                    <a:gd name="connsiteX12" fmla="*/ 1806587 w 1806587"/>
                    <a:gd name="connsiteY12" fmla="*/ 3089169 h 3394870"/>
                    <a:gd name="connsiteX13" fmla="*/ 1506543 w 1806587"/>
                    <a:gd name="connsiteY13" fmla="*/ 3389213 h 3394870"/>
                    <a:gd name="connsiteX14" fmla="*/ 1240643 w 1806587"/>
                    <a:gd name="connsiteY14" fmla="*/ 3390106 h 3394870"/>
                    <a:gd name="connsiteX15" fmla="*/ 878693 w 1806587"/>
                    <a:gd name="connsiteY15" fmla="*/ 3390106 h 3394870"/>
                    <a:gd name="connsiteX16" fmla="*/ 714387 w 1806587"/>
                    <a:gd name="connsiteY16" fmla="*/ 3392488 h 3394870"/>
                    <a:gd name="connsiteX17" fmla="*/ 542937 w 1806587"/>
                    <a:gd name="connsiteY17" fmla="*/ 3394870 h 3394870"/>
                    <a:gd name="connsiteX18" fmla="*/ 306406 w 1806587"/>
                    <a:gd name="connsiteY18" fmla="*/ 3389213 h 3394870"/>
                    <a:gd name="connsiteX19" fmla="*/ 6362 w 1806587"/>
                    <a:gd name="connsiteY19" fmla="*/ 3089169 h 3394870"/>
                    <a:gd name="connsiteX20" fmla="*/ 12 w 1806587"/>
                    <a:gd name="connsiteY20" fmla="*/ 2459039 h 3394870"/>
                    <a:gd name="connsiteX21" fmla="*/ 4774 w 1806587"/>
                    <a:gd name="connsiteY21" fmla="*/ 1720850 h 3394870"/>
                    <a:gd name="connsiteX22" fmla="*/ 4774 w 1806587"/>
                    <a:gd name="connsiteY22" fmla="*/ 1025526 h 3394870"/>
                    <a:gd name="connsiteX23" fmla="*/ 6362 w 1806587"/>
                    <a:gd name="connsiteY23" fmla="*/ 304807 h 3394870"/>
                    <a:gd name="connsiteX0" fmla="*/ 24401 w 1824626"/>
                    <a:gd name="connsiteY0" fmla="*/ 304807 h 3394870"/>
                    <a:gd name="connsiteX1" fmla="*/ 324445 w 1824626"/>
                    <a:gd name="connsiteY1" fmla="*/ 4763 h 3394870"/>
                    <a:gd name="connsiteX2" fmla="*/ 616538 w 1824626"/>
                    <a:gd name="connsiteY2" fmla="*/ 3175 h 3394870"/>
                    <a:gd name="connsiteX3" fmla="*/ 857838 w 1824626"/>
                    <a:gd name="connsiteY3" fmla="*/ 3175 h 3394870"/>
                    <a:gd name="connsiteX4" fmla="*/ 1095963 w 1824626"/>
                    <a:gd name="connsiteY4" fmla="*/ 0 h 3394870"/>
                    <a:gd name="connsiteX5" fmla="*/ 1340438 w 1824626"/>
                    <a:gd name="connsiteY5" fmla="*/ 3176 h 3394870"/>
                    <a:gd name="connsiteX6" fmla="*/ 1524582 w 1824626"/>
                    <a:gd name="connsiteY6" fmla="*/ 4763 h 3394870"/>
                    <a:gd name="connsiteX7" fmla="*/ 1824626 w 1824626"/>
                    <a:gd name="connsiteY7" fmla="*/ 304807 h 3394870"/>
                    <a:gd name="connsiteX8" fmla="*/ 1818276 w 1824626"/>
                    <a:gd name="connsiteY8" fmla="*/ 1073150 h 3394870"/>
                    <a:gd name="connsiteX9" fmla="*/ 1818276 w 1824626"/>
                    <a:gd name="connsiteY9" fmla="*/ 1663701 h 3394870"/>
                    <a:gd name="connsiteX10" fmla="*/ 1823038 w 1824626"/>
                    <a:gd name="connsiteY10" fmla="*/ 2101850 h 3394870"/>
                    <a:gd name="connsiteX11" fmla="*/ 1823038 w 1824626"/>
                    <a:gd name="connsiteY11" fmla="*/ 2600326 h 3394870"/>
                    <a:gd name="connsiteX12" fmla="*/ 1824626 w 1824626"/>
                    <a:gd name="connsiteY12" fmla="*/ 3089169 h 3394870"/>
                    <a:gd name="connsiteX13" fmla="*/ 1524582 w 1824626"/>
                    <a:gd name="connsiteY13" fmla="*/ 3389213 h 3394870"/>
                    <a:gd name="connsiteX14" fmla="*/ 1258682 w 1824626"/>
                    <a:gd name="connsiteY14" fmla="*/ 3390106 h 3394870"/>
                    <a:gd name="connsiteX15" fmla="*/ 896732 w 1824626"/>
                    <a:gd name="connsiteY15" fmla="*/ 3390106 h 3394870"/>
                    <a:gd name="connsiteX16" fmla="*/ 732426 w 1824626"/>
                    <a:gd name="connsiteY16" fmla="*/ 3392488 h 3394870"/>
                    <a:gd name="connsiteX17" fmla="*/ 560976 w 1824626"/>
                    <a:gd name="connsiteY17" fmla="*/ 3394870 h 3394870"/>
                    <a:gd name="connsiteX18" fmla="*/ 324445 w 1824626"/>
                    <a:gd name="connsiteY18" fmla="*/ 3389213 h 3394870"/>
                    <a:gd name="connsiteX19" fmla="*/ 24401 w 1824626"/>
                    <a:gd name="connsiteY19" fmla="*/ 3089169 h 3394870"/>
                    <a:gd name="connsiteX20" fmla="*/ 18051 w 1824626"/>
                    <a:gd name="connsiteY20" fmla="*/ 2459039 h 3394870"/>
                    <a:gd name="connsiteX21" fmla="*/ 22813 w 1824626"/>
                    <a:gd name="connsiteY21" fmla="*/ 1720850 h 3394870"/>
                    <a:gd name="connsiteX22" fmla="*/ 22813 w 1824626"/>
                    <a:gd name="connsiteY22" fmla="*/ 1025526 h 3394870"/>
                    <a:gd name="connsiteX23" fmla="*/ 18051 w 1824626"/>
                    <a:gd name="connsiteY23" fmla="*/ 701675 h 3394870"/>
                    <a:gd name="connsiteX24" fmla="*/ 24401 w 1824626"/>
                    <a:gd name="connsiteY24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63 w 1806638"/>
                    <a:gd name="connsiteY20" fmla="*/ 2459039 h 3394870"/>
                    <a:gd name="connsiteX21" fmla="*/ 4825 w 1806638"/>
                    <a:gd name="connsiteY21" fmla="*/ 1720850 h 3394870"/>
                    <a:gd name="connsiteX22" fmla="*/ 4825 w 1806638"/>
                    <a:gd name="connsiteY22" fmla="*/ 1025526 h 3394870"/>
                    <a:gd name="connsiteX23" fmla="*/ 63 w 1806638"/>
                    <a:gd name="connsiteY23" fmla="*/ 701675 h 3394870"/>
                    <a:gd name="connsiteX24" fmla="*/ 6413 w 1806638"/>
                    <a:gd name="connsiteY24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63 w 1806638"/>
                    <a:gd name="connsiteY20" fmla="*/ 2459039 h 3394870"/>
                    <a:gd name="connsiteX21" fmla="*/ 4825 w 1806638"/>
                    <a:gd name="connsiteY21" fmla="*/ 2087563 h 3394870"/>
                    <a:gd name="connsiteX22" fmla="*/ 4825 w 1806638"/>
                    <a:gd name="connsiteY22" fmla="*/ 1720850 h 3394870"/>
                    <a:gd name="connsiteX23" fmla="*/ 4825 w 1806638"/>
                    <a:gd name="connsiteY23" fmla="*/ 1025526 h 3394870"/>
                    <a:gd name="connsiteX24" fmla="*/ 63 w 1806638"/>
                    <a:gd name="connsiteY24" fmla="*/ 701675 h 3394870"/>
                    <a:gd name="connsiteX25" fmla="*/ 6413 w 1806638"/>
                    <a:gd name="connsiteY25" fmla="*/ 304807 h 3394870"/>
                    <a:gd name="connsiteX0" fmla="*/ 22521 w 1822746"/>
                    <a:gd name="connsiteY0" fmla="*/ 304807 h 3394870"/>
                    <a:gd name="connsiteX1" fmla="*/ 322565 w 1822746"/>
                    <a:gd name="connsiteY1" fmla="*/ 4763 h 3394870"/>
                    <a:gd name="connsiteX2" fmla="*/ 614658 w 1822746"/>
                    <a:gd name="connsiteY2" fmla="*/ 3175 h 3394870"/>
                    <a:gd name="connsiteX3" fmla="*/ 855958 w 1822746"/>
                    <a:gd name="connsiteY3" fmla="*/ 3175 h 3394870"/>
                    <a:gd name="connsiteX4" fmla="*/ 1094083 w 1822746"/>
                    <a:gd name="connsiteY4" fmla="*/ 0 h 3394870"/>
                    <a:gd name="connsiteX5" fmla="*/ 1338558 w 1822746"/>
                    <a:gd name="connsiteY5" fmla="*/ 3176 h 3394870"/>
                    <a:gd name="connsiteX6" fmla="*/ 1522702 w 1822746"/>
                    <a:gd name="connsiteY6" fmla="*/ 4763 h 3394870"/>
                    <a:gd name="connsiteX7" fmla="*/ 1822746 w 1822746"/>
                    <a:gd name="connsiteY7" fmla="*/ 304807 h 3394870"/>
                    <a:gd name="connsiteX8" fmla="*/ 1816396 w 1822746"/>
                    <a:gd name="connsiteY8" fmla="*/ 1073150 h 3394870"/>
                    <a:gd name="connsiteX9" fmla="*/ 1816396 w 1822746"/>
                    <a:gd name="connsiteY9" fmla="*/ 1663701 h 3394870"/>
                    <a:gd name="connsiteX10" fmla="*/ 1821158 w 1822746"/>
                    <a:gd name="connsiteY10" fmla="*/ 2101850 h 3394870"/>
                    <a:gd name="connsiteX11" fmla="*/ 1821158 w 1822746"/>
                    <a:gd name="connsiteY11" fmla="*/ 2600326 h 3394870"/>
                    <a:gd name="connsiteX12" fmla="*/ 1822746 w 1822746"/>
                    <a:gd name="connsiteY12" fmla="*/ 3089169 h 3394870"/>
                    <a:gd name="connsiteX13" fmla="*/ 1522702 w 1822746"/>
                    <a:gd name="connsiteY13" fmla="*/ 3389213 h 3394870"/>
                    <a:gd name="connsiteX14" fmla="*/ 1256802 w 1822746"/>
                    <a:gd name="connsiteY14" fmla="*/ 3390106 h 3394870"/>
                    <a:gd name="connsiteX15" fmla="*/ 894852 w 1822746"/>
                    <a:gd name="connsiteY15" fmla="*/ 3390106 h 3394870"/>
                    <a:gd name="connsiteX16" fmla="*/ 730546 w 1822746"/>
                    <a:gd name="connsiteY16" fmla="*/ 3392488 h 3394870"/>
                    <a:gd name="connsiteX17" fmla="*/ 559096 w 1822746"/>
                    <a:gd name="connsiteY17" fmla="*/ 3394870 h 3394870"/>
                    <a:gd name="connsiteX18" fmla="*/ 322565 w 1822746"/>
                    <a:gd name="connsiteY18" fmla="*/ 3389213 h 3394870"/>
                    <a:gd name="connsiteX19" fmla="*/ 22521 w 1822746"/>
                    <a:gd name="connsiteY19" fmla="*/ 3089169 h 3394870"/>
                    <a:gd name="connsiteX20" fmla="*/ 20933 w 1822746"/>
                    <a:gd name="connsiteY20" fmla="*/ 2782888 h 3394870"/>
                    <a:gd name="connsiteX21" fmla="*/ 16171 w 1822746"/>
                    <a:gd name="connsiteY21" fmla="*/ 2459039 h 3394870"/>
                    <a:gd name="connsiteX22" fmla="*/ 20933 w 1822746"/>
                    <a:gd name="connsiteY22" fmla="*/ 2087563 h 3394870"/>
                    <a:gd name="connsiteX23" fmla="*/ 20933 w 1822746"/>
                    <a:gd name="connsiteY23" fmla="*/ 1720850 h 3394870"/>
                    <a:gd name="connsiteX24" fmla="*/ 20933 w 1822746"/>
                    <a:gd name="connsiteY24" fmla="*/ 1025526 h 3394870"/>
                    <a:gd name="connsiteX25" fmla="*/ 16171 w 1822746"/>
                    <a:gd name="connsiteY25" fmla="*/ 701675 h 3394870"/>
                    <a:gd name="connsiteX26" fmla="*/ 22521 w 1822746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63 w 1806638"/>
                    <a:gd name="connsiteY21" fmla="*/ 2459039 h 3394870"/>
                    <a:gd name="connsiteX22" fmla="*/ 4825 w 1806638"/>
                    <a:gd name="connsiteY22" fmla="*/ 2087563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4825 w 1806638"/>
                    <a:gd name="connsiteY22" fmla="*/ 2087563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147700 w 1806638"/>
                    <a:gd name="connsiteY22" fmla="*/ 2087564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2444 w 1806638"/>
                    <a:gd name="connsiteY22" fmla="*/ 2071617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5072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2444 w 1806638"/>
                    <a:gd name="connsiteY22" fmla="*/ 2071617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41503 h 3431566"/>
                    <a:gd name="connsiteX1" fmla="*/ 306457 w 1806638"/>
                    <a:gd name="connsiteY1" fmla="*/ 41459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22450 w 1806638"/>
                    <a:gd name="connsiteY5" fmla="*/ 39872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31566"/>
                    <a:gd name="connsiteX1" fmla="*/ 306457 w 1806638"/>
                    <a:gd name="connsiteY1" fmla="*/ 9561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22450 w 1806638"/>
                    <a:gd name="connsiteY5" fmla="*/ 39872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31566"/>
                    <a:gd name="connsiteX1" fmla="*/ 306457 w 1806638"/>
                    <a:gd name="connsiteY1" fmla="*/ 9561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48643 w 1806638"/>
                    <a:gd name="connsiteY5" fmla="*/ 7973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40694 w 1806638"/>
                    <a:gd name="connsiteY14" fmla="*/ 3426802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47838 w 1806638"/>
                    <a:gd name="connsiteY14" fmla="*/ 3347057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50220 w 1806638"/>
                    <a:gd name="connsiteY14" fmla="*/ 3386927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25901"/>
                    <a:gd name="connsiteY0" fmla="*/ 341503 h 3477032"/>
                    <a:gd name="connsiteX1" fmla="*/ 306457 w 1825901"/>
                    <a:gd name="connsiteY1" fmla="*/ 9561 h 3477032"/>
                    <a:gd name="connsiteX2" fmla="*/ 577119 w 1825901"/>
                    <a:gd name="connsiteY2" fmla="*/ 0 h 3477032"/>
                    <a:gd name="connsiteX3" fmla="*/ 839850 w 1825901"/>
                    <a:gd name="connsiteY3" fmla="*/ 71768 h 3477032"/>
                    <a:gd name="connsiteX4" fmla="*/ 1077975 w 1825901"/>
                    <a:gd name="connsiteY4" fmla="*/ 36696 h 3477032"/>
                    <a:gd name="connsiteX5" fmla="*/ 1348643 w 1825901"/>
                    <a:gd name="connsiteY5" fmla="*/ 7973 h 3477032"/>
                    <a:gd name="connsiteX6" fmla="*/ 1506594 w 1825901"/>
                    <a:gd name="connsiteY6" fmla="*/ 41459 h 3477032"/>
                    <a:gd name="connsiteX7" fmla="*/ 1806638 w 1825901"/>
                    <a:gd name="connsiteY7" fmla="*/ 341503 h 3477032"/>
                    <a:gd name="connsiteX8" fmla="*/ 1793144 w 1825901"/>
                    <a:gd name="connsiteY8" fmla="*/ 369455 h 3477032"/>
                    <a:gd name="connsiteX9" fmla="*/ 1800288 w 1825901"/>
                    <a:gd name="connsiteY9" fmla="*/ 1109846 h 3477032"/>
                    <a:gd name="connsiteX10" fmla="*/ 1800288 w 1825901"/>
                    <a:gd name="connsiteY10" fmla="*/ 1700397 h 3477032"/>
                    <a:gd name="connsiteX11" fmla="*/ 1805050 w 1825901"/>
                    <a:gd name="connsiteY11" fmla="*/ 2138546 h 3477032"/>
                    <a:gd name="connsiteX12" fmla="*/ 1805050 w 1825901"/>
                    <a:gd name="connsiteY12" fmla="*/ 2637022 h 3477032"/>
                    <a:gd name="connsiteX13" fmla="*/ 1806638 w 1825901"/>
                    <a:gd name="connsiteY13" fmla="*/ 3125865 h 3477032"/>
                    <a:gd name="connsiteX14" fmla="*/ 1506594 w 1825901"/>
                    <a:gd name="connsiteY14" fmla="*/ 3425909 h 3477032"/>
                    <a:gd name="connsiteX15" fmla="*/ 1250220 w 1825901"/>
                    <a:gd name="connsiteY15" fmla="*/ 3386927 h 3477032"/>
                    <a:gd name="connsiteX16" fmla="*/ 878744 w 1825901"/>
                    <a:gd name="connsiteY16" fmla="*/ 3426802 h 3477032"/>
                    <a:gd name="connsiteX17" fmla="*/ 714438 w 1825901"/>
                    <a:gd name="connsiteY17" fmla="*/ 3477032 h 3477032"/>
                    <a:gd name="connsiteX18" fmla="*/ 542988 w 1825901"/>
                    <a:gd name="connsiteY18" fmla="*/ 3431566 h 3477032"/>
                    <a:gd name="connsiteX19" fmla="*/ 306457 w 1825901"/>
                    <a:gd name="connsiteY19" fmla="*/ 3425909 h 3477032"/>
                    <a:gd name="connsiteX20" fmla="*/ 6413 w 1825901"/>
                    <a:gd name="connsiteY20" fmla="*/ 3125865 h 3477032"/>
                    <a:gd name="connsiteX21" fmla="*/ 4825 w 1825901"/>
                    <a:gd name="connsiteY21" fmla="*/ 2819584 h 3477032"/>
                    <a:gd name="connsiteX22" fmla="*/ 7207 w 1825901"/>
                    <a:gd name="connsiteY22" fmla="*/ 2495735 h 3477032"/>
                    <a:gd name="connsiteX23" fmla="*/ 2444 w 1825901"/>
                    <a:gd name="connsiteY23" fmla="*/ 2108313 h 3477032"/>
                    <a:gd name="connsiteX24" fmla="*/ 4825 w 1825901"/>
                    <a:gd name="connsiteY24" fmla="*/ 1757546 h 3477032"/>
                    <a:gd name="connsiteX25" fmla="*/ 4825 w 1825901"/>
                    <a:gd name="connsiteY25" fmla="*/ 1062222 h 3477032"/>
                    <a:gd name="connsiteX26" fmla="*/ 63 w 1825901"/>
                    <a:gd name="connsiteY26" fmla="*/ 738371 h 3477032"/>
                    <a:gd name="connsiteX27" fmla="*/ 6413 w 1825901"/>
                    <a:gd name="connsiteY27" fmla="*/ 341503 h 3477032"/>
                    <a:gd name="connsiteX0" fmla="*/ 6413 w 1827420"/>
                    <a:gd name="connsiteY0" fmla="*/ 341503 h 3477032"/>
                    <a:gd name="connsiteX1" fmla="*/ 306457 w 1827420"/>
                    <a:gd name="connsiteY1" fmla="*/ 9561 h 3477032"/>
                    <a:gd name="connsiteX2" fmla="*/ 577119 w 1827420"/>
                    <a:gd name="connsiteY2" fmla="*/ 0 h 3477032"/>
                    <a:gd name="connsiteX3" fmla="*/ 839850 w 1827420"/>
                    <a:gd name="connsiteY3" fmla="*/ 71768 h 3477032"/>
                    <a:gd name="connsiteX4" fmla="*/ 1077975 w 1827420"/>
                    <a:gd name="connsiteY4" fmla="*/ 36696 h 3477032"/>
                    <a:gd name="connsiteX5" fmla="*/ 1348643 w 1827420"/>
                    <a:gd name="connsiteY5" fmla="*/ 7973 h 3477032"/>
                    <a:gd name="connsiteX6" fmla="*/ 1506594 w 1827420"/>
                    <a:gd name="connsiteY6" fmla="*/ 41459 h 3477032"/>
                    <a:gd name="connsiteX7" fmla="*/ 1806638 w 1827420"/>
                    <a:gd name="connsiteY7" fmla="*/ 341503 h 3477032"/>
                    <a:gd name="connsiteX8" fmla="*/ 1800288 w 1827420"/>
                    <a:gd name="connsiteY8" fmla="*/ 393376 h 3477032"/>
                    <a:gd name="connsiteX9" fmla="*/ 1800288 w 1827420"/>
                    <a:gd name="connsiteY9" fmla="*/ 1109846 h 3477032"/>
                    <a:gd name="connsiteX10" fmla="*/ 1800288 w 1827420"/>
                    <a:gd name="connsiteY10" fmla="*/ 1700397 h 3477032"/>
                    <a:gd name="connsiteX11" fmla="*/ 1805050 w 1827420"/>
                    <a:gd name="connsiteY11" fmla="*/ 2138546 h 3477032"/>
                    <a:gd name="connsiteX12" fmla="*/ 1805050 w 1827420"/>
                    <a:gd name="connsiteY12" fmla="*/ 2637022 h 3477032"/>
                    <a:gd name="connsiteX13" fmla="*/ 1806638 w 1827420"/>
                    <a:gd name="connsiteY13" fmla="*/ 3125865 h 3477032"/>
                    <a:gd name="connsiteX14" fmla="*/ 1506594 w 1827420"/>
                    <a:gd name="connsiteY14" fmla="*/ 3425909 h 3477032"/>
                    <a:gd name="connsiteX15" fmla="*/ 1250220 w 1827420"/>
                    <a:gd name="connsiteY15" fmla="*/ 3386927 h 3477032"/>
                    <a:gd name="connsiteX16" fmla="*/ 878744 w 1827420"/>
                    <a:gd name="connsiteY16" fmla="*/ 3426802 h 3477032"/>
                    <a:gd name="connsiteX17" fmla="*/ 714438 w 1827420"/>
                    <a:gd name="connsiteY17" fmla="*/ 3477032 h 3477032"/>
                    <a:gd name="connsiteX18" fmla="*/ 542988 w 1827420"/>
                    <a:gd name="connsiteY18" fmla="*/ 3431566 h 3477032"/>
                    <a:gd name="connsiteX19" fmla="*/ 306457 w 1827420"/>
                    <a:gd name="connsiteY19" fmla="*/ 3425909 h 3477032"/>
                    <a:gd name="connsiteX20" fmla="*/ 6413 w 1827420"/>
                    <a:gd name="connsiteY20" fmla="*/ 3125865 h 3477032"/>
                    <a:gd name="connsiteX21" fmla="*/ 4825 w 1827420"/>
                    <a:gd name="connsiteY21" fmla="*/ 2819584 h 3477032"/>
                    <a:gd name="connsiteX22" fmla="*/ 7207 w 1827420"/>
                    <a:gd name="connsiteY22" fmla="*/ 2495735 h 3477032"/>
                    <a:gd name="connsiteX23" fmla="*/ 2444 w 1827420"/>
                    <a:gd name="connsiteY23" fmla="*/ 2108313 h 3477032"/>
                    <a:gd name="connsiteX24" fmla="*/ 4825 w 1827420"/>
                    <a:gd name="connsiteY24" fmla="*/ 1757546 h 3477032"/>
                    <a:gd name="connsiteX25" fmla="*/ 4825 w 1827420"/>
                    <a:gd name="connsiteY25" fmla="*/ 1062222 h 3477032"/>
                    <a:gd name="connsiteX26" fmla="*/ 63 w 1827420"/>
                    <a:gd name="connsiteY26" fmla="*/ 738371 h 3477032"/>
                    <a:gd name="connsiteX27" fmla="*/ 6413 w 1827420"/>
                    <a:gd name="connsiteY27" fmla="*/ 341503 h 3477032"/>
                    <a:gd name="connsiteX0" fmla="*/ 6413 w 1827980"/>
                    <a:gd name="connsiteY0" fmla="*/ 341503 h 3477032"/>
                    <a:gd name="connsiteX1" fmla="*/ 306457 w 1827980"/>
                    <a:gd name="connsiteY1" fmla="*/ 9561 h 3477032"/>
                    <a:gd name="connsiteX2" fmla="*/ 577119 w 1827980"/>
                    <a:gd name="connsiteY2" fmla="*/ 0 h 3477032"/>
                    <a:gd name="connsiteX3" fmla="*/ 839850 w 1827980"/>
                    <a:gd name="connsiteY3" fmla="*/ 71768 h 3477032"/>
                    <a:gd name="connsiteX4" fmla="*/ 1077975 w 1827980"/>
                    <a:gd name="connsiteY4" fmla="*/ 36696 h 3477032"/>
                    <a:gd name="connsiteX5" fmla="*/ 1348643 w 1827980"/>
                    <a:gd name="connsiteY5" fmla="*/ 7973 h 3477032"/>
                    <a:gd name="connsiteX6" fmla="*/ 1506594 w 1827980"/>
                    <a:gd name="connsiteY6" fmla="*/ 41459 h 3477032"/>
                    <a:gd name="connsiteX7" fmla="*/ 1806638 w 1827980"/>
                    <a:gd name="connsiteY7" fmla="*/ 341503 h 3477032"/>
                    <a:gd name="connsiteX8" fmla="*/ 1802669 w 1827980"/>
                    <a:gd name="connsiteY8" fmla="*/ 520963 h 3477032"/>
                    <a:gd name="connsiteX9" fmla="*/ 1800288 w 1827980"/>
                    <a:gd name="connsiteY9" fmla="*/ 1109846 h 3477032"/>
                    <a:gd name="connsiteX10" fmla="*/ 1800288 w 1827980"/>
                    <a:gd name="connsiteY10" fmla="*/ 1700397 h 3477032"/>
                    <a:gd name="connsiteX11" fmla="*/ 1805050 w 1827980"/>
                    <a:gd name="connsiteY11" fmla="*/ 2138546 h 3477032"/>
                    <a:gd name="connsiteX12" fmla="*/ 1805050 w 1827980"/>
                    <a:gd name="connsiteY12" fmla="*/ 2637022 h 3477032"/>
                    <a:gd name="connsiteX13" fmla="*/ 1806638 w 1827980"/>
                    <a:gd name="connsiteY13" fmla="*/ 3125865 h 3477032"/>
                    <a:gd name="connsiteX14" fmla="*/ 1506594 w 1827980"/>
                    <a:gd name="connsiteY14" fmla="*/ 3425909 h 3477032"/>
                    <a:gd name="connsiteX15" fmla="*/ 1250220 w 1827980"/>
                    <a:gd name="connsiteY15" fmla="*/ 3386927 h 3477032"/>
                    <a:gd name="connsiteX16" fmla="*/ 878744 w 1827980"/>
                    <a:gd name="connsiteY16" fmla="*/ 3426802 h 3477032"/>
                    <a:gd name="connsiteX17" fmla="*/ 714438 w 1827980"/>
                    <a:gd name="connsiteY17" fmla="*/ 3477032 h 3477032"/>
                    <a:gd name="connsiteX18" fmla="*/ 542988 w 1827980"/>
                    <a:gd name="connsiteY18" fmla="*/ 3431566 h 3477032"/>
                    <a:gd name="connsiteX19" fmla="*/ 306457 w 1827980"/>
                    <a:gd name="connsiteY19" fmla="*/ 3425909 h 3477032"/>
                    <a:gd name="connsiteX20" fmla="*/ 6413 w 1827980"/>
                    <a:gd name="connsiteY20" fmla="*/ 3125865 h 3477032"/>
                    <a:gd name="connsiteX21" fmla="*/ 4825 w 1827980"/>
                    <a:gd name="connsiteY21" fmla="*/ 2819584 h 3477032"/>
                    <a:gd name="connsiteX22" fmla="*/ 7207 w 1827980"/>
                    <a:gd name="connsiteY22" fmla="*/ 2495735 h 3477032"/>
                    <a:gd name="connsiteX23" fmla="*/ 2444 w 1827980"/>
                    <a:gd name="connsiteY23" fmla="*/ 2108313 h 3477032"/>
                    <a:gd name="connsiteX24" fmla="*/ 4825 w 1827980"/>
                    <a:gd name="connsiteY24" fmla="*/ 1757546 h 3477032"/>
                    <a:gd name="connsiteX25" fmla="*/ 4825 w 1827980"/>
                    <a:gd name="connsiteY25" fmla="*/ 1062222 h 3477032"/>
                    <a:gd name="connsiteX26" fmla="*/ 63 w 1827980"/>
                    <a:gd name="connsiteY26" fmla="*/ 738371 h 3477032"/>
                    <a:gd name="connsiteX27" fmla="*/ 6413 w 1827980"/>
                    <a:gd name="connsiteY27" fmla="*/ 341503 h 3477032"/>
                    <a:gd name="connsiteX0" fmla="*/ 6413 w 1809416"/>
                    <a:gd name="connsiteY0" fmla="*/ 341503 h 3477032"/>
                    <a:gd name="connsiteX1" fmla="*/ 306457 w 1809416"/>
                    <a:gd name="connsiteY1" fmla="*/ 9561 h 3477032"/>
                    <a:gd name="connsiteX2" fmla="*/ 577119 w 1809416"/>
                    <a:gd name="connsiteY2" fmla="*/ 0 h 3477032"/>
                    <a:gd name="connsiteX3" fmla="*/ 839850 w 1809416"/>
                    <a:gd name="connsiteY3" fmla="*/ 71768 h 3477032"/>
                    <a:gd name="connsiteX4" fmla="*/ 1077975 w 1809416"/>
                    <a:gd name="connsiteY4" fmla="*/ 36696 h 3477032"/>
                    <a:gd name="connsiteX5" fmla="*/ 1348643 w 1809416"/>
                    <a:gd name="connsiteY5" fmla="*/ 7973 h 3477032"/>
                    <a:gd name="connsiteX6" fmla="*/ 1506594 w 1809416"/>
                    <a:gd name="connsiteY6" fmla="*/ 41459 h 3477032"/>
                    <a:gd name="connsiteX7" fmla="*/ 1778063 w 1809416"/>
                    <a:gd name="connsiteY7" fmla="*/ 245812 h 3477032"/>
                    <a:gd name="connsiteX8" fmla="*/ 1802669 w 1809416"/>
                    <a:gd name="connsiteY8" fmla="*/ 520963 h 3477032"/>
                    <a:gd name="connsiteX9" fmla="*/ 1800288 w 1809416"/>
                    <a:gd name="connsiteY9" fmla="*/ 1109846 h 3477032"/>
                    <a:gd name="connsiteX10" fmla="*/ 1800288 w 1809416"/>
                    <a:gd name="connsiteY10" fmla="*/ 1700397 h 3477032"/>
                    <a:gd name="connsiteX11" fmla="*/ 1805050 w 1809416"/>
                    <a:gd name="connsiteY11" fmla="*/ 2138546 h 3477032"/>
                    <a:gd name="connsiteX12" fmla="*/ 1805050 w 1809416"/>
                    <a:gd name="connsiteY12" fmla="*/ 2637022 h 3477032"/>
                    <a:gd name="connsiteX13" fmla="*/ 1806638 w 1809416"/>
                    <a:gd name="connsiteY13" fmla="*/ 3125865 h 3477032"/>
                    <a:gd name="connsiteX14" fmla="*/ 1506594 w 1809416"/>
                    <a:gd name="connsiteY14" fmla="*/ 3425909 h 3477032"/>
                    <a:gd name="connsiteX15" fmla="*/ 1250220 w 1809416"/>
                    <a:gd name="connsiteY15" fmla="*/ 3386927 h 3477032"/>
                    <a:gd name="connsiteX16" fmla="*/ 878744 w 1809416"/>
                    <a:gd name="connsiteY16" fmla="*/ 3426802 h 3477032"/>
                    <a:gd name="connsiteX17" fmla="*/ 714438 w 1809416"/>
                    <a:gd name="connsiteY17" fmla="*/ 3477032 h 3477032"/>
                    <a:gd name="connsiteX18" fmla="*/ 542988 w 1809416"/>
                    <a:gd name="connsiteY18" fmla="*/ 3431566 h 3477032"/>
                    <a:gd name="connsiteX19" fmla="*/ 306457 w 1809416"/>
                    <a:gd name="connsiteY19" fmla="*/ 3425909 h 3477032"/>
                    <a:gd name="connsiteX20" fmla="*/ 6413 w 1809416"/>
                    <a:gd name="connsiteY20" fmla="*/ 3125865 h 3477032"/>
                    <a:gd name="connsiteX21" fmla="*/ 4825 w 1809416"/>
                    <a:gd name="connsiteY21" fmla="*/ 2819584 h 3477032"/>
                    <a:gd name="connsiteX22" fmla="*/ 7207 w 1809416"/>
                    <a:gd name="connsiteY22" fmla="*/ 2495735 h 3477032"/>
                    <a:gd name="connsiteX23" fmla="*/ 2444 w 1809416"/>
                    <a:gd name="connsiteY23" fmla="*/ 2108313 h 3477032"/>
                    <a:gd name="connsiteX24" fmla="*/ 4825 w 1809416"/>
                    <a:gd name="connsiteY24" fmla="*/ 1757546 h 3477032"/>
                    <a:gd name="connsiteX25" fmla="*/ 4825 w 1809416"/>
                    <a:gd name="connsiteY25" fmla="*/ 1062222 h 3477032"/>
                    <a:gd name="connsiteX26" fmla="*/ 63 w 1809416"/>
                    <a:gd name="connsiteY26" fmla="*/ 738371 h 3477032"/>
                    <a:gd name="connsiteX27" fmla="*/ 6413 w 1809416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45812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45812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440088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440088 h 3477032"/>
                    <a:gd name="connsiteX16" fmla="*/ 878744 w 1810315"/>
                    <a:gd name="connsiteY16" fmla="*/ 3458698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810315" h="3477032">
                      <a:moveTo>
                        <a:pt x="6413" y="341503"/>
                      </a:moveTo>
                      <a:cubicBezTo>
                        <a:pt x="6413" y="175793"/>
                        <a:pt x="140747" y="9561"/>
                        <a:pt x="306457" y="9561"/>
                      </a:cubicBezTo>
                      <a:lnTo>
                        <a:pt x="577119" y="0"/>
                      </a:lnTo>
                      <a:lnTo>
                        <a:pt x="839850" y="71768"/>
                      </a:lnTo>
                      <a:lnTo>
                        <a:pt x="1077975" y="36696"/>
                      </a:lnTo>
                      <a:lnTo>
                        <a:pt x="1348643" y="7973"/>
                      </a:lnTo>
                      <a:lnTo>
                        <a:pt x="1506594" y="41459"/>
                      </a:lnTo>
                      <a:cubicBezTo>
                        <a:pt x="1672304" y="41459"/>
                        <a:pt x="1754250" y="72130"/>
                        <a:pt x="1778063" y="213916"/>
                      </a:cubicBezTo>
                      <a:cubicBezTo>
                        <a:pt x="1830187" y="324402"/>
                        <a:pt x="1803727" y="392906"/>
                        <a:pt x="1802669" y="520963"/>
                      </a:cubicBezTo>
                      <a:cubicBezTo>
                        <a:pt x="1801611" y="649020"/>
                        <a:pt x="1801082" y="888022"/>
                        <a:pt x="1800288" y="1109846"/>
                      </a:cubicBezTo>
                      <a:cubicBezTo>
                        <a:pt x="1799494" y="1331670"/>
                        <a:pt x="1799494" y="1528947"/>
                        <a:pt x="1800288" y="1700397"/>
                      </a:cubicBezTo>
                      <a:cubicBezTo>
                        <a:pt x="1800023" y="1999904"/>
                        <a:pt x="1804256" y="1982442"/>
                        <a:pt x="1805050" y="2138546"/>
                      </a:cubicBezTo>
                      <a:cubicBezTo>
                        <a:pt x="1805844" y="2294650"/>
                        <a:pt x="1804785" y="2472469"/>
                        <a:pt x="1805050" y="2637022"/>
                      </a:cubicBezTo>
                      <a:cubicBezTo>
                        <a:pt x="1805579" y="2799970"/>
                        <a:pt x="1806109" y="2962917"/>
                        <a:pt x="1806638" y="3125865"/>
                      </a:cubicBezTo>
                      <a:cubicBezTo>
                        <a:pt x="1806638" y="3291575"/>
                        <a:pt x="1672304" y="3425909"/>
                        <a:pt x="1506594" y="3425909"/>
                      </a:cubicBezTo>
                      <a:lnTo>
                        <a:pt x="1250220" y="3440088"/>
                      </a:lnTo>
                      <a:lnTo>
                        <a:pt x="878744" y="3458698"/>
                      </a:lnTo>
                      <a:lnTo>
                        <a:pt x="714438" y="3477032"/>
                      </a:lnTo>
                      <a:lnTo>
                        <a:pt x="542988" y="3431566"/>
                      </a:lnTo>
                      <a:lnTo>
                        <a:pt x="306457" y="3425909"/>
                      </a:lnTo>
                      <a:cubicBezTo>
                        <a:pt x="140747" y="3425909"/>
                        <a:pt x="6413" y="3291575"/>
                        <a:pt x="6413" y="3125865"/>
                      </a:cubicBezTo>
                      <a:cubicBezTo>
                        <a:pt x="-996" y="3005761"/>
                        <a:pt x="5883" y="2924606"/>
                        <a:pt x="4825" y="2819584"/>
                      </a:cubicBezTo>
                      <a:cubicBezTo>
                        <a:pt x="3767" y="2714562"/>
                        <a:pt x="7207" y="2611622"/>
                        <a:pt x="7207" y="2495735"/>
                      </a:cubicBezTo>
                      <a:cubicBezTo>
                        <a:pt x="6942" y="2328801"/>
                        <a:pt x="1650" y="2231344"/>
                        <a:pt x="2444" y="2108313"/>
                      </a:cubicBezTo>
                      <a:cubicBezTo>
                        <a:pt x="3238" y="1985282"/>
                        <a:pt x="4825" y="1934552"/>
                        <a:pt x="4825" y="1757546"/>
                      </a:cubicBezTo>
                      <a:cubicBezTo>
                        <a:pt x="4825" y="1580540"/>
                        <a:pt x="5619" y="1232084"/>
                        <a:pt x="4825" y="1062222"/>
                      </a:cubicBezTo>
                      <a:cubicBezTo>
                        <a:pt x="4031" y="892360"/>
                        <a:pt x="-202" y="858491"/>
                        <a:pt x="63" y="738371"/>
                      </a:cubicBezTo>
                      <a:cubicBezTo>
                        <a:pt x="328" y="618251"/>
                        <a:pt x="-1790" y="462418"/>
                        <a:pt x="6413" y="341503"/>
                      </a:cubicBezTo>
                      <a:close/>
                    </a:path>
                  </a:pathLst>
                </a:cu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72000" rIns="0" bIns="0" anchor="t" anchorCtr="0"/>
                <a:lstStyle/>
                <a:p>
                  <a:pPr algn="ctr"/>
                  <a:endParaRPr lang="fr-BE" sz="10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2" name="VPDC - C  FOD"/>
                <p:cNvSpPr/>
                <p:nvPr/>
              </p:nvSpPr>
              <p:spPr>
                <a:xfrm rot="709789">
                  <a:off x="4474062" y="4005099"/>
                  <a:ext cx="944875" cy="698667"/>
                </a:xfrm>
                <a:custGeom>
                  <a:avLst/>
                  <a:gdLst>
                    <a:gd name="connsiteX0" fmla="*/ 0 w 1800225"/>
                    <a:gd name="connsiteY0" fmla="*/ 300044 h 3384450"/>
                    <a:gd name="connsiteX1" fmla="*/ 300044 w 1800225"/>
                    <a:gd name="connsiteY1" fmla="*/ 0 h 3384450"/>
                    <a:gd name="connsiteX2" fmla="*/ 1500181 w 1800225"/>
                    <a:gd name="connsiteY2" fmla="*/ 0 h 3384450"/>
                    <a:gd name="connsiteX3" fmla="*/ 1800225 w 1800225"/>
                    <a:gd name="connsiteY3" fmla="*/ 300044 h 3384450"/>
                    <a:gd name="connsiteX4" fmla="*/ 1800225 w 1800225"/>
                    <a:gd name="connsiteY4" fmla="*/ 3084406 h 3384450"/>
                    <a:gd name="connsiteX5" fmla="*/ 1500181 w 1800225"/>
                    <a:gd name="connsiteY5" fmla="*/ 3384450 h 3384450"/>
                    <a:gd name="connsiteX6" fmla="*/ 300044 w 1800225"/>
                    <a:gd name="connsiteY6" fmla="*/ 3384450 h 3384450"/>
                    <a:gd name="connsiteX7" fmla="*/ 0 w 1800225"/>
                    <a:gd name="connsiteY7" fmla="*/ 3084406 h 3384450"/>
                    <a:gd name="connsiteX8" fmla="*/ 0 w 1800225"/>
                    <a:gd name="connsiteY8" fmla="*/ 300044 h 3384450"/>
                    <a:gd name="connsiteX0" fmla="*/ 0 w 1800225"/>
                    <a:gd name="connsiteY0" fmla="*/ 301632 h 3386038"/>
                    <a:gd name="connsiteX1" fmla="*/ 300044 w 1800225"/>
                    <a:gd name="connsiteY1" fmla="*/ 1588 h 3386038"/>
                    <a:gd name="connsiteX2" fmla="*/ 592137 w 1800225"/>
                    <a:gd name="connsiteY2" fmla="*/ 0 h 3386038"/>
                    <a:gd name="connsiteX3" fmla="*/ 1500181 w 1800225"/>
                    <a:gd name="connsiteY3" fmla="*/ 1588 h 3386038"/>
                    <a:gd name="connsiteX4" fmla="*/ 1800225 w 1800225"/>
                    <a:gd name="connsiteY4" fmla="*/ 301632 h 3386038"/>
                    <a:gd name="connsiteX5" fmla="*/ 1800225 w 1800225"/>
                    <a:gd name="connsiteY5" fmla="*/ 3085994 h 3386038"/>
                    <a:gd name="connsiteX6" fmla="*/ 1500181 w 1800225"/>
                    <a:gd name="connsiteY6" fmla="*/ 3386038 h 3386038"/>
                    <a:gd name="connsiteX7" fmla="*/ 300044 w 1800225"/>
                    <a:gd name="connsiteY7" fmla="*/ 3386038 h 3386038"/>
                    <a:gd name="connsiteX8" fmla="*/ 0 w 1800225"/>
                    <a:gd name="connsiteY8" fmla="*/ 3085994 h 3386038"/>
                    <a:gd name="connsiteX9" fmla="*/ 0 w 1800225"/>
                    <a:gd name="connsiteY9" fmla="*/ 301632 h 3386038"/>
                    <a:gd name="connsiteX0" fmla="*/ 0 w 1800225"/>
                    <a:gd name="connsiteY0" fmla="*/ 301632 h 3386038"/>
                    <a:gd name="connsiteX1" fmla="*/ 300044 w 1800225"/>
                    <a:gd name="connsiteY1" fmla="*/ 1588 h 3386038"/>
                    <a:gd name="connsiteX2" fmla="*/ 592137 w 1800225"/>
                    <a:gd name="connsiteY2" fmla="*/ 0 h 3386038"/>
                    <a:gd name="connsiteX3" fmla="*/ 833437 w 1800225"/>
                    <a:gd name="connsiteY3" fmla="*/ 0 h 3386038"/>
                    <a:gd name="connsiteX4" fmla="*/ 1500181 w 1800225"/>
                    <a:gd name="connsiteY4" fmla="*/ 1588 h 3386038"/>
                    <a:gd name="connsiteX5" fmla="*/ 1800225 w 1800225"/>
                    <a:gd name="connsiteY5" fmla="*/ 301632 h 3386038"/>
                    <a:gd name="connsiteX6" fmla="*/ 1800225 w 1800225"/>
                    <a:gd name="connsiteY6" fmla="*/ 3085994 h 3386038"/>
                    <a:gd name="connsiteX7" fmla="*/ 1500181 w 1800225"/>
                    <a:gd name="connsiteY7" fmla="*/ 3386038 h 3386038"/>
                    <a:gd name="connsiteX8" fmla="*/ 300044 w 1800225"/>
                    <a:gd name="connsiteY8" fmla="*/ 3386038 h 3386038"/>
                    <a:gd name="connsiteX9" fmla="*/ 0 w 1800225"/>
                    <a:gd name="connsiteY9" fmla="*/ 3085994 h 3386038"/>
                    <a:gd name="connsiteX10" fmla="*/ 0 w 1800225"/>
                    <a:gd name="connsiteY10" fmla="*/ 301632 h 3386038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500181 w 1800225"/>
                    <a:gd name="connsiteY5" fmla="*/ 4763 h 3389213"/>
                    <a:gd name="connsiteX6" fmla="*/ 1800225 w 1800225"/>
                    <a:gd name="connsiteY6" fmla="*/ 304807 h 3389213"/>
                    <a:gd name="connsiteX7" fmla="*/ 1800225 w 1800225"/>
                    <a:gd name="connsiteY7" fmla="*/ 3089169 h 3389213"/>
                    <a:gd name="connsiteX8" fmla="*/ 1500181 w 1800225"/>
                    <a:gd name="connsiteY8" fmla="*/ 3389213 h 3389213"/>
                    <a:gd name="connsiteX9" fmla="*/ 300044 w 1800225"/>
                    <a:gd name="connsiteY9" fmla="*/ 3389213 h 3389213"/>
                    <a:gd name="connsiteX10" fmla="*/ 0 w 1800225"/>
                    <a:gd name="connsiteY10" fmla="*/ 3089169 h 3389213"/>
                    <a:gd name="connsiteX11" fmla="*/ 0 w 1800225"/>
                    <a:gd name="connsiteY11" fmla="*/ 304807 h 3389213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316037 w 1800225"/>
                    <a:gd name="connsiteY5" fmla="*/ 3176 h 3389213"/>
                    <a:gd name="connsiteX6" fmla="*/ 1500181 w 1800225"/>
                    <a:gd name="connsiteY6" fmla="*/ 4763 h 3389213"/>
                    <a:gd name="connsiteX7" fmla="*/ 1800225 w 1800225"/>
                    <a:gd name="connsiteY7" fmla="*/ 304807 h 3389213"/>
                    <a:gd name="connsiteX8" fmla="*/ 1800225 w 1800225"/>
                    <a:gd name="connsiteY8" fmla="*/ 3089169 h 3389213"/>
                    <a:gd name="connsiteX9" fmla="*/ 1500181 w 1800225"/>
                    <a:gd name="connsiteY9" fmla="*/ 3389213 h 3389213"/>
                    <a:gd name="connsiteX10" fmla="*/ 300044 w 1800225"/>
                    <a:gd name="connsiteY10" fmla="*/ 3389213 h 3389213"/>
                    <a:gd name="connsiteX11" fmla="*/ 0 w 1800225"/>
                    <a:gd name="connsiteY11" fmla="*/ 3089169 h 3389213"/>
                    <a:gd name="connsiteX12" fmla="*/ 0 w 1800225"/>
                    <a:gd name="connsiteY12" fmla="*/ 304807 h 3389213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316037 w 1800225"/>
                    <a:gd name="connsiteY5" fmla="*/ 3176 h 3389213"/>
                    <a:gd name="connsiteX6" fmla="*/ 1500181 w 1800225"/>
                    <a:gd name="connsiteY6" fmla="*/ 4763 h 3389213"/>
                    <a:gd name="connsiteX7" fmla="*/ 1800225 w 1800225"/>
                    <a:gd name="connsiteY7" fmla="*/ 304807 h 3389213"/>
                    <a:gd name="connsiteX8" fmla="*/ 1798637 w 1800225"/>
                    <a:gd name="connsiteY8" fmla="*/ 2600326 h 3389213"/>
                    <a:gd name="connsiteX9" fmla="*/ 1800225 w 1800225"/>
                    <a:gd name="connsiteY9" fmla="*/ 3089169 h 3389213"/>
                    <a:gd name="connsiteX10" fmla="*/ 1500181 w 1800225"/>
                    <a:gd name="connsiteY10" fmla="*/ 3389213 h 3389213"/>
                    <a:gd name="connsiteX11" fmla="*/ 300044 w 1800225"/>
                    <a:gd name="connsiteY11" fmla="*/ 3389213 h 3389213"/>
                    <a:gd name="connsiteX12" fmla="*/ 0 w 1800225"/>
                    <a:gd name="connsiteY12" fmla="*/ 3089169 h 3389213"/>
                    <a:gd name="connsiteX13" fmla="*/ 0 w 1800225"/>
                    <a:gd name="connsiteY13" fmla="*/ 304807 h 3389213"/>
                    <a:gd name="connsiteX0" fmla="*/ 0 w 1820499"/>
                    <a:gd name="connsiteY0" fmla="*/ 304807 h 3389213"/>
                    <a:gd name="connsiteX1" fmla="*/ 300044 w 1820499"/>
                    <a:gd name="connsiteY1" fmla="*/ 4763 h 3389213"/>
                    <a:gd name="connsiteX2" fmla="*/ 592137 w 1820499"/>
                    <a:gd name="connsiteY2" fmla="*/ 3175 h 3389213"/>
                    <a:gd name="connsiteX3" fmla="*/ 833437 w 1820499"/>
                    <a:gd name="connsiteY3" fmla="*/ 3175 h 3389213"/>
                    <a:gd name="connsiteX4" fmla="*/ 1071562 w 1820499"/>
                    <a:gd name="connsiteY4" fmla="*/ 0 h 3389213"/>
                    <a:gd name="connsiteX5" fmla="*/ 1316037 w 1820499"/>
                    <a:gd name="connsiteY5" fmla="*/ 3176 h 3389213"/>
                    <a:gd name="connsiteX6" fmla="*/ 1500181 w 1820499"/>
                    <a:gd name="connsiteY6" fmla="*/ 4763 h 3389213"/>
                    <a:gd name="connsiteX7" fmla="*/ 1800225 w 1820499"/>
                    <a:gd name="connsiteY7" fmla="*/ 304807 h 3389213"/>
                    <a:gd name="connsiteX8" fmla="*/ 1793875 w 1820499"/>
                    <a:gd name="connsiteY8" fmla="*/ 1663701 h 3389213"/>
                    <a:gd name="connsiteX9" fmla="*/ 1798637 w 1820499"/>
                    <a:gd name="connsiteY9" fmla="*/ 2600326 h 3389213"/>
                    <a:gd name="connsiteX10" fmla="*/ 1800225 w 1820499"/>
                    <a:gd name="connsiteY10" fmla="*/ 3089169 h 3389213"/>
                    <a:gd name="connsiteX11" fmla="*/ 1500181 w 1820499"/>
                    <a:gd name="connsiteY11" fmla="*/ 3389213 h 3389213"/>
                    <a:gd name="connsiteX12" fmla="*/ 300044 w 1820499"/>
                    <a:gd name="connsiteY12" fmla="*/ 3389213 h 3389213"/>
                    <a:gd name="connsiteX13" fmla="*/ 0 w 1820499"/>
                    <a:gd name="connsiteY13" fmla="*/ 3089169 h 3389213"/>
                    <a:gd name="connsiteX14" fmla="*/ 0 w 1820499"/>
                    <a:gd name="connsiteY14" fmla="*/ 304807 h 3389213"/>
                    <a:gd name="connsiteX0" fmla="*/ 0 w 1800383"/>
                    <a:gd name="connsiteY0" fmla="*/ 304807 h 3389213"/>
                    <a:gd name="connsiteX1" fmla="*/ 300044 w 1800383"/>
                    <a:gd name="connsiteY1" fmla="*/ 4763 h 3389213"/>
                    <a:gd name="connsiteX2" fmla="*/ 592137 w 1800383"/>
                    <a:gd name="connsiteY2" fmla="*/ 3175 h 3389213"/>
                    <a:gd name="connsiteX3" fmla="*/ 833437 w 1800383"/>
                    <a:gd name="connsiteY3" fmla="*/ 3175 h 3389213"/>
                    <a:gd name="connsiteX4" fmla="*/ 1071562 w 1800383"/>
                    <a:gd name="connsiteY4" fmla="*/ 0 h 3389213"/>
                    <a:gd name="connsiteX5" fmla="*/ 1316037 w 1800383"/>
                    <a:gd name="connsiteY5" fmla="*/ 3176 h 3389213"/>
                    <a:gd name="connsiteX6" fmla="*/ 1500181 w 1800383"/>
                    <a:gd name="connsiteY6" fmla="*/ 4763 h 3389213"/>
                    <a:gd name="connsiteX7" fmla="*/ 1800225 w 1800383"/>
                    <a:gd name="connsiteY7" fmla="*/ 304807 h 3389213"/>
                    <a:gd name="connsiteX8" fmla="*/ 1793875 w 1800383"/>
                    <a:gd name="connsiteY8" fmla="*/ 1663701 h 3389213"/>
                    <a:gd name="connsiteX9" fmla="*/ 1798637 w 1800383"/>
                    <a:gd name="connsiteY9" fmla="*/ 2600326 h 3389213"/>
                    <a:gd name="connsiteX10" fmla="*/ 1800225 w 1800383"/>
                    <a:gd name="connsiteY10" fmla="*/ 3089169 h 3389213"/>
                    <a:gd name="connsiteX11" fmla="*/ 1500181 w 1800383"/>
                    <a:gd name="connsiteY11" fmla="*/ 3389213 h 3389213"/>
                    <a:gd name="connsiteX12" fmla="*/ 300044 w 1800383"/>
                    <a:gd name="connsiteY12" fmla="*/ 3389213 h 3389213"/>
                    <a:gd name="connsiteX13" fmla="*/ 0 w 1800383"/>
                    <a:gd name="connsiteY13" fmla="*/ 3089169 h 3389213"/>
                    <a:gd name="connsiteX14" fmla="*/ 0 w 1800383"/>
                    <a:gd name="connsiteY14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9785 w 1810168"/>
                    <a:gd name="connsiteY0" fmla="*/ 304807 h 3389213"/>
                    <a:gd name="connsiteX1" fmla="*/ 309829 w 1810168"/>
                    <a:gd name="connsiteY1" fmla="*/ 4763 h 3389213"/>
                    <a:gd name="connsiteX2" fmla="*/ 601922 w 1810168"/>
                    <a:gd name="connsiteY2" fmla="*/ 3175 h 3389213"/>
                    <a:gd name="connsiteX3" fmla="*/ 843222 w 1810168"/>
                    <a:gd name="connsiteY3" fmla="*/ 3175 h 3389213"/>
                    <a:gd name="connsiteX4" fmla="*/ 1081347 w 1810168"/>
                    <a:gd name="connsiteY4" fmla="*/ 0 h 3389213"/>
                    <a:gd name="connsiteX5" fmla="*/ 1325822 w 1810168"/>
                    <a:gd name="connsiteY5" fmla="*/ 3176 h 3389213"/>
                    <a:gd name="connsiteX6" fmla="*/ 1509966 w 1810168"/>
                    <a:gd name="connsiteY6" fmla="*/ 4763 h 3389213"/>
                    <a:gd name="connsiteX7" fmla="*/ 1810010 w 1810168"/>
                    <a:gd name="connsiteY7" fmla="*/ 304807 h 3389213"/>
                    <a:gd name="connsiteX8" fmla="*/ 1803660 w 1810168"/>
                    <a:gd name="connsiteY8" fmla="*/ 1663701 h 3389213"/>
                    <a:gd name="connsiteX9" fmla="*/ 1808422 w 1810168"/>
                    <a:gd name="connsiteY9" fmla="*/ 2600326 h 3389213"/>
                    <a:gd name="connsiteX10" fmla="*/ 1810010 w 1810168"/>
                    <a:gd name="connsiteY10" fmla="*/ 3089169 h 3389213"/>
                    <a:gd name="connsiteX11" fmla="*/ 1509966 w 1810168"/>
                    <a:gd name="connsiteY11" fmla="*/ 3389213 h 3389213"/>
                    <a:gd name="connsiteX12" fmla="*/ 309829 w 1810168"/>
                    <a:gd name="connsiteY12" fmla="*/ 3389213 h 3389213"/>
                    <a:gd name="connsiteX13" fmla="*/ 9785 w 1810168"/>
                    <a:gd name="connsiteY13" fmla="*/ 3089169 h 3389213"/>
                    <a:gd name="connsiteX14" fmla="*/ 3435 w 1810168"/>
                    <a:gd name="connsiteY14" fmla="*/ 2459039 h 3389213"/>
                    <a:gd name="connsiteX15" fmla="*/ 9785 w 1810168"/>
                    <a:gd name="connsiteY15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22521 w 1822904"/>
                    <a:gd name="connsiteY0" fmla="*/ 304807 h 3389213"/>
                    <a:gd name="connsiteX1" fmla="*/ 322565 w 1822904"/>
                    <a:gd name="connsiteY1" fmla="*/ 4763 h 3389213"/>
                    <a:gd name="connsiteX2" fmla="*/ 614658 w 1822904"/>
                    <a:gd name="connsiteY2" fmla="*/ 3175 h 3389213"/>
                    <a:gd name="connsiteX3" fmla="*/ 855958 w 1822904"/>
                    <a:gd name="connsiteY3" fmla="*/ 3175 h 3389213"/>
                    <a:gd name="connsiteX4" fmla="*/ 1094083 w 1822904"/>
                    <a:gd name="connsiteY4" fmla="*/ 0 h 3389213"/>
                    <a:gd name="connsiteX5" fmla="*/ 1338558 w 1822904"/>
                    <a:gd name="connsiteY5" fmla="*/ 3176 h 3389213"/>
                    <a:gd name="connsiteX6" fmla="*/ 1522702 w 1822904"/>
                    <a:gd name="connsiteY6" fmla="*/ 4763 h 3389213"/>
                    <a:gd name="connsiteX7" fmla="*/ 1822746 w 1822904"/>
                    <a:gd name="connsiteY7" fmla="*/ 304807 h 3389213"/>
                    <a:gd name="connsiteX8" fmla="*/ 1816396 w 1822904"/>
                    <a:gd name="connsiteY8" fmla="*/ 1663701 h 3389213"/>
                    <a:gd name="connsiteX9" fmla="*/ 1821158 w 1822904"/>
                    <a:gd name="connsiteY9" fmla="*/ 2600326 h 3389213"/>
                    <a:gd name="connsiteX10" fmla="*/ 1822746 w 1822904"/>
                    <a:gd name="connsiteY10" fmla="*/ 3089169 h 3389213"/>
                    <a:gd name="connsiteX11" fmla="*/ 1522702 w 1822904"/>
                    <a:gd name="connsiteY11" fmla="*/ 3389213 h 3389213"/>
                    <a:gd name="connsiteX12" fmla="*/ 322565 w 1822904"/>
                    <a:gd name="connsiteY12" fmla="*/ 3389213 h 3389213"/>
                    <a:gd name="connsiteX13" fmla="*/ 22521 w 1822904"/>
                    <a:gd name="connsiteY13" fmla="*/ 3089169 h 3389213"/>
                    <a:gd name="connsiteX14" fmla="*/ 16171 w 1822904"/>
                    <a:gd name="connsiteY14" fmla="*/ 2459039 h 3389213"/>
                    <a:gd name="connsiteX15" fmla="*/ 20933 w 1822904"/>
                    <a:gd name="connsiteY15" fmla="*/ 1025526 h 3389213"/>
                    <a:gd name="connsiteX16" fmla="*/ 22521 w 1822904"/>
                    <a:gd name="connsiteY16" fmla="*/ 304807 h 3389213"/>
                    <a:gd name="connsiteX0" fmla="*/ 6363 w 1806746"/>
                    <a:gd name="connsiteY0" fmla="*/ 304807 h 3389213"/>
                    <a:gd name="connsiteX1" fmla="*/ 306407 w 1806746"/>
                    <a:gd name="connsiteY1" fmla="*/ 4763 h 3389213"/>
                    <a:gd name="connsiteX2" fmla="*/ 598500 w 1806746"/>
                    <a:gd name="connsiteY2" fmla="*/ 3175 h 3389213"/>
                    <a:gd name="connsiteX3" fmla="*/ 839800 w 1806746"/>
                    <a:gd name="connsiteY3" fmla="*/ 3175 h 3389213"/>
                    <a:gd name="connsiteX4" fmla="*/ 1077925 w 1806746"/>
                    <a:gd name="connsiteY4" fmla="*/ 0 h 3389213"/>
                    <a:gd name="connsiteX5" fmla="*/ 1322400 w 1806746"/>
                    <a:gd name="connsiteY5" fmla="*/ 3176 h 3389213"/>
                    <a:gd name="connsiteX6" fmla="*/ 1506544 w 1806746"/>
                    <a:gd name="connsiteY6" fmla="*/ 4763 h 3389213"/>
                    <a:gd name="connsiteX7" fmla="*/ 1806588 w 1806746"/>
                    <a:gd name="connsiteY7" fmla="*/ 304807 h 3389213"/>
                    <a:gd name="connsiteX8" fmla="*/ 1800238 w 1806746"/>
                    <a:gd name="connsiteY8" fmla="*/ 1663701 h 3389213"/>
                    <a:gd name="connsiteX9" fmla="*/ 1805000 w 1806746"/>
                    <a:gd name="connsiteY9" fmla="*/ 2600326 h 3389213"/>
                    <a:gd name="connsiteX10" fmla="*/ 1806588 w 1806746"/>
                    <a:gd name="connsiteY10" fmla="*/ 3089169 h 3389213"/>
                    <a:gd name="connsiteX11" fmla="*/ 1506544 w 1806746"/>
                    <a:gd name="connsiteY11" fmla="*/ 3389213 h 3389213"/>
                    <a:gd name="connsiteX12" fmla="*/ 306407 w 1806746"/>
                    <a:gd name="connsiteY12" fmla="*/ 3389213 h 3389213"/>
                    <a:gd name="connsiteX13" fmla="*/ 6363 w 1806746"/>
                    <a:gd name="connsiteY13" fmla="*/ 3089169 h 3389213"/>
                    <a:gd name="connsiteX14" fmla="*/ 13 w 1806746"/>
                    <a:gd name="connsiteY14" fmla="*/ 2459039 h 3389213"/>
                    <a:gd name="connsiteX15" fmla="*/ 4775 w 1806746"/>
                    <a:gd name="connsiteY15" fmla="*/ 1025526 h 3389213"/>
                    <a:gd name="connsiteX16" fmla="*/ 6363 w 1806746"/>
                    <a:gd name="connsiteY16" fmla="*/ 304807 h 3389213"/>
                    <a:gd name="connsiteX0" fmla="*/ 6363 w 1806746"/>
                    <a:gd name="connsiteY0" fmla="*/ 304807 h 3389213"/>
                    <a:gd name="connsiteX1" fmla="*/ 306407 w 1806746"/>
                    <a:gd name="connsiteY1" fmla="*/ 4763 h 3389213"/>
                    <a:gd name="connsiteX2" fmla="*/ 598500 w 1806746"/>
                    <a:gd name="connsiteY2" fmla="*/ 3175 h 3389213"/>
                    <a:gd name="connsiteX3" fmla="*/ 839800 w 1806746"/>
                    <a:gd name="connsiteY3" fmla="*/ 3175 h 3389213"/>
                    <a:gd name="connsiteX4" fmla="*/ 1077925 w 1806746"/>
                    <a:gd name="connsiteY4" fmla="*/ 0 h 3389213"/>
                    <a:gd name="connsiteX5" fmla="*/ 1322400 w 1806746"/>
                    <a:gd name="connsiteY5" fmla="*/ 3176 h 3389213"/>
                    <a:gd name="connsiteX6" fmla="*/ 1506544 w 1806746"/>
                    <a:gd name="connsiteY6" fmla="*/ 4763 h 3389213"/>
                    <a:gd name="connsiteX7" fmla="*/ 1806588 w 1806746"/>
                    <a:gd name="connsiteY7" fmla="*/ 304807 h 3389213"/>
                    <a:gd name="connsiteX8" fmla="*/ 1800238 w 1806746"/>
                    <a:gd name="connsiteY8" fmla="*/ 1663701 h 3389213"/>
                    <a:gd name="connsiteX9" fmla="*/ 1805000 w 1806746"/>
                    <a:gd name="connsiteY9" fmla="*/ 2600326 h 3389213"/>
                    <a:gd name="connsiteX10" fmla="*/ 1806588 w 1806746"/>
                    <a:gd name="connsiteY10" fmla="*/ 3089169 h 3389213"/>
                    <a:gd name="connsiteX11" fmla="*/ 1506544 w 1806746"/>
                    <a:gd name="connsiteY11" fmla="*/ 3389213 h 3389213"/>
                    <a:gd name="connsiteX12" fmla="*/ 542938 w 1806746"/>
                    <a:gd name="connsiteY12" fmla="*/ 3387726 h 3389213"/>
                    <a:gd name="connsiteX13" fmla="*/ 306407 w 1806746"/>
                    <a:gd name="connsiteY13" fmla="*/ 3389213 h 3389213"/>
                    <a:gd name="connsiteX14" fmla="*/ 6363 w 1806746"/>
                    <a:gd name="connsiteY14" fmla="*/ 3089169 h 3389213"/>
                    <a:gd name="connsiteX15" fmla="*/ 13 w 1806746"/>
                    <a:gd name="connsiteY15" fmla="*/ 2459039 h 3389213"/>
                    <a:gd name="connsiteX16" fmla="*/ 4775 w 1806746"/>
                    <a:gd name="connsiteY16" fmla="*/ 1025526 h 3389213"/>
                    <a:gd name="connsiteX17" fmla="*/ 6363 w 1806746"/>
                    <a:gd name="connsiteY17" fmla="*/ 304807 h 3389213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6493"/>
                    <a:gd name="connsiteX1" fmla="*/ 306407 w 1806746"/>
                    <a:gd name="connsiteY1" fmla="*/ 4763 h 3396493"/>
                    <a:gd name="connsiteX2" fmla="*/ 598500 w 1806746"/>
                    <a:gd name="connsiteY2" fmla="*/ 3175 h 3396493"/>
                    <a:gd name="connsiteX3" fmla="*/ 839800 w 1806746"/>
                    <a:gd name="connsiteY3" fmla="*/ 3175 h 3396493"/>
                    <a:gd name="connsiteX4" fmla="*/ 1077925 w 1806746"/>
                    <a:gd name="connsiteY4" fmla="*/ 0 h 3396493"/>
                    <a:gd name="connsiteX5" fmla="*/ 1322400 w 1806746"/>
                    <a:gd name="connsiteY5" fmla="*/ 3176 h 3396493"/>
                    <a:gd name="connsiteX6" fmla="*/ 1506544 w 1806746"/>
                    <a:gd name="connsiteY6" fmla="*/ 4763 h 3396493"/>
                    <a:gd name="connsiteX7" fmla="*/ 1806588 w 1806746"/>
                    <a:gd name="connsiteY7" fmla="*/ 304807 h 3396493"/>
                    <a:gd name="connsiteX8" fmla="*/ 1800238 w 1806746"/>
                    <a:gd name="connsiteY8" fmla="*/ 1663701 h 3396493"/>
                    <a:gd name="connsiteX9" fmla="*/ 1805000 w 1806746"/>
                    <a:gd name="connsiteY9" fmla="*/ 2600326 h 3396493"/>
                    <a:gd name="connsiteX10" fmla="*/ 1806588 w 1806746"/>
                    <a:gd name="connsiteY10" fmla="*/ 3089169 h 3396493"/>
                    <a:gd name="connsiteX11" fmla="*/ 1506544 w 1806746"/>
                    <a:gd name="connsiteY11" fmla="*/ 3389213 h 3396493"/>
                    <a:gd name="connsiteX12" fmla="*/ 542938 w 1806746"/>
                    <a:gd name="connsiteY12" fmla="*/ 3394870 h 3396493"/>
                    <a:gd name="connsiteX13" fmla="*/ 306407 w 1806746"/>
                    <a:gd name="connsiteY13" fmla="*/ 3389213 h 3396493"/>
                    <a:gd name="connsiteX14" fmla="*/ 6363 w 1806746"/>
                    <a:gd name="connsiteY14" fmla="*/ 3089169 h 3396493"/>
                    <a:gd name="connsiteX15" fmla="*/ 13 w 1806746"/>
                    <a:gd name="connsiteY15" fmla="*/ 2459039 h 3396493"/>
                    <a:gd name="connsiteX16" fmla="*/ 4775 w 1806746"/>
                    <a:gd name="connsiteY16" fmla="*/ 1025526 h 3396493"/>
                    <a:gd name="connsiteX17" fmla="*/ 6363 w 1806746"/>
                    <a:gd name="connsiteY17" fmla="*/ 304807 h 3396493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714388 w 1806746"/>
                    <a:gd name="connsiteY12" fmla="*/ 3392488 h 3394870"/>
                    <a:gd name="connsiteX13" fmla="*/ 542938 w 1806746"/>
                    <a:gd name="connsiteY13" fmla="*/ 3394870 h 3394870"/>
                    <a:gd name="connsiteX14" fmla="*/ 306407 w 1806746"/>
                    <a:gd name="connsiteY14" fmla="*/ 3389213 h 3394870"/>
                    <a:gd name="connsiteX15" fmla="*/ 6363 w 1806746"/>
                    <a:gd name="connsiteY15" fmla="*/ 3089169 h 3394870"/>
                    <a:gd name="connsiteX16" fmla="*/ 13 w 1806746"/>
                    <a:gd name="connsiteY16" fmla="*/ 2459039 h 3394870"/>
                    <a:gd name="connsiteX17" fmla="*/ 4775 w 1806746"/>
                    <a:gd name="connsiteY17" fmla="*/ 1025526 h 3394870"/>
                    <a:gd name="connsiteX18" fmla="*/ 6363 w 1806746"/>
                    <a:gd name="connsiteY18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1240644 w 1806746"/>
                    <a:gd name="connsiteY12" fmla="*/ 3390106 h 3394870"/>
                    <a:gd name="connsiteX13" fmla="*/ 714388 w 1806746"/>
                    <a:gd name="connsiteY13" fmla="*/ 3392488 h 3394870"/>
                    <a:gd name="connsiteX14" fmla="*/ 542938 w 1806746"/>
                    <a:gd name="connsiteY14" fmla="*/ 3394870 h 3394870"/>
                    <a:gd name="connsiteX15" fmla="*/ 306407 w 1806746"/>
                    <a:gd name="connsiteY15" fmla="*/ 3389213 h 3394870"/>
                    <a:gd name="connsiteX16" fmla="*/ 6363 w 1806746"/>
                    <a:gd name="connsiteY16" fmla="*/ 3089169 h 3394870"/>
                    <a:gd name="connsiteX17" fmla="*/ 13 w 1806746"/>
                    <a:gd name="connsiteY17" fmla="*/ 2459039 h 3394870"/>
                    <a:gd name="connsiteX18" fmla="*/ 4775 w 1806746"/>
                    <a:gd name="connsiteY18" fmla="*/ 1025526 h 3394870"/>
                    <a:gd name="connsiteX19" fmla="*/ 6363 w 1806746"/>
                    <a:gd name="connsiteY19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1240644 w 1806746"/>
                    <a:gd name="connsiteY12" fmla="*/ 3390106 h 3394870"/>
                    <a:gd name="connsiteX13" fmla="*/ 878694 w 1806746"/>
                    <a:gd name="connsiteY13" fmla="*/ 3390106 h 3394870"/>
                    <a:gd name="connsiteX14" fmla="*/ 714388 w 1806746"/>
                    <a:gd name="connsiteY14" fmla="*/ 3392488 h 3394870"/>
                    <a:gd name="connsiteX15" fmla="*/ 542938 w 1806746"/>
                    <a:gd name="connsiteY15" fmla="*/ 3394870 h 3394870"/>
                    <a:gd name="connsiteX16" fmla="*/ 306407 w 1806746"/>
                    <a:gd name="connsiteY16" fmla="*/ 3389213 h 3394870"/>
                    <a:gd name="connsiteX17" fmla="*/ 6363 w 1806746"/>
                    <a:gd name="connsiteY17" fmla="*/ 3089169 h 3394870"/>
                    <a:gd name="connsiteX18" fmla="*/ 13 w 1806746"/>
                    <a:gd name="connsiteY18" fmla="*/ 2459039 h 3394870"/>
                    <a:gd name="connsiteX19" fmla="*/ 4775 w 1806746"/>
                    <a:gd name="connsiteY19" fmla="*/ 1025526 h 3394870"/>
                    <a:gd name="connsiteX20" fmla="*/ 6363 w 1806746"/>
                    <a:gd name="connsiteY20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101850 h 3394870"/>
                    <a:gd name="connsiteX10" fmla="*/ 1805000 w 1806746"/>
                    <a:gd name="connsiteY10" fmla="*/ 2600326 h 3394870"/>
                    <a:gd name="connsiteX11" fmla="*/ 1806588 w 1806746"/>
                    <a:gd name="connsiteY11" fmla="*/ 3089169 h 3394870"/>
                    <a:gd name="connsiteX12" fmla="*/ 1506544 w 1806746"/>
                    <a:gd name="connsiteY12" fmla="*/ 3389213 h 3394870"/>
                    <a:gd name="connsiteX13" fmla="*/ 1240644 w 1806746"/>
                    <a:gd name="connsiteY13" fmla="*/ 3390106 h 3394870"/>
                    <a:gd name="connsiteX14" fmla="*/ 878694 w 1806746"/>
                    <a:gd name="connsiteY14" fmla="*/ 3390106 h 3394870"/>
                    <a:gd name="connsiteX15" fmla="*/ 714388 w 1806746"/>
                    <a:gd name="connsiteY15" fmla="*/ 3392488 h 3394870"/>
                    <a:gd name="connsiteX16" fmla="*/ 542938 w 1806746"/>
                    <a:gd name="connsiteY16" fmla="*/ 3394870 h 3394870"/>
                    <a:gd name="connsiteX17" fmla="*/ 306407 w 1806746"/>
                    <a:gd name="connsiteY17" fmla="*/ 3389213 h 3394870"/>
                    <a:gd name="connsiteX18" fmla="*/ 6363 w 1806746"/>
                    <a:gd name="connsiteY18" fmla="*/ 3089169 h 3394870"/>
                    <a:gd name="connsiteX19" fmla="*/ 13 w 1806746"/>
                    <a:gd name="connsiteY19" fmla="*/ 2459039 h 3394870"/>
                    <a:gd name="connsiteX20" fmla="*/ 4775 w 1806746"/>
                    <a:gd name="connsiteY20" fmla="*/ 1025526 h 3394870"/>
                    <a:gd name="connsiteX21" fmla="*/ 6363 w 1806746"/>
                    <a:gd name="connsiteY21" fmla="*/ 304807 h 3394870"/>
                    <a:gd name="connsiteX0" fmla="*/ 6363 w 1827019"/>
                    <a:gd name="connsiteY0" fmla="*/ 304807 h 3394870"/>
                    <a:gd name="connsiteX1" fmla="*/ 306407 w 1827019"/>
                    <a:gd name="connsiteY1" fmla="*/ 4763 h 3394870"/>
                    <a:gd name="connsiteX2" fmla="*/ 598500 w 1827019"/>
                    <a:gd name="connsiteY2" fmla="*/ 3175 h 3394870"/>
                    <a:gd name="connsiteX3" fmla="*/ 839800 w 1827019"/>
                    <a:gd name="connsiteY3" fmla="*/ 3175 h 3394870"/>
                    <a:gd name="connsiteX4" fmla="*/ 1077925 w 1827019"/>
                    <a:gd name="connsiteY4" fmla="*/ 0 h 3394870"/>
                    <a:gd name="connsiteX5" fmla="*/ 1322400 w 1827019"/>
                    <a:gd name="connsiteY5" fmla="*/ 3176 h 3394870"/>
                    <a:gd name="connsiteX6" fmla="*/ 1506544 w 1827019"/>
                    <a:gd name="connsiteY6" fmla="*/ 4763 h 3394870"/>
                    <a:gd name="connsiteX7" fmla="*/ 1806588 w 1827019"/>
                    <a:gd name="connsiteY7" fmla="*/ 304807 h 3394870"/>
                    <a:gd name="connsiteX8" fmla="*/ 1800238 w 1827019"/>
                    <a:gd name="connsiteY8" fmla="*/ 1073150 h 3394870"/>
                    <a:gd name="connsiteX9" fmla="*/ 1800238 w 1827019"/>
                    <a:gd name="connsiteY9" fmla="*/ 1663701 h 3394870"/>
                    <a:gd name="connsiteX10" fmla="*/ 1805000 w 1827019"/>
                    <a:gd name="connsiteY10" fmla="*/ 2101850 h 3394870"/>
                    <a:gd name="connsiteX11" fmla="*/ 1805000 w 1827019"/>
                    <a:gd name="connsiteY11" fmla="*/ 2600326 h 3394870"/>
                    <a:gd name="connsiteX12" fmla="*/ 1806588 w 1827019"/>
                    <a:gd name="connsiteY12" fmla="*/ 3089169 h 3394870"/>
                    <a:gd name="connsiteX13" fmla="*/ 1506544 w 1827019"/>
                    <a:gd name="connsiteY13" fmla="*/ 3389213 h 3394870"/>
                    <a:gd name="connsiteX14" fmla="*/ 1240644 w 1827019"/>
                    <a:gd name="connsiteY14" fmla="*/ 3390106 h 3394870"/>
                    <a:gd name="connsiteX15" fmla="*/ 878694 w 1827019"/>
                    <a:gd name="connsiteY15" fmla="*/ 3390106 h 3394870"/>
                    <a:gd name="connsiteX16" fmla="*/ 714388 w 1827019"/>
                    <a:gd name="connsiteY16" fmla="*/ 3392488 h 3394870"/>
                    <a:gd name="connsiteX17" fmla="*/ 542938 w 1827019"/>
                    <a:gd name="connsiteY17" fmla="*/ 3394870 h 3394870"/>
                    <a:gd name="connsiteX18" fmla="*/ 306407 w 1827019"/>
                    <a:gd name="connsiteY18" fmla="*/ 3389213 h 3394870"/>
                    <a:gd name="connsiteX19" fmla="*/ 6363 w 1827019"/>
                    <a:gd name="connsiteY19" fmla="*/ 3089169 h 3394870"/>
                    <a:gd name="connsiteX20" fmla="*/ 13 w 1827019"/>
                    <a:gd name="connsiteY20" fmla="*/ 2459039 h 3394870"/>
                    <a:gd name="connsiteX21" fmla="*/ 4775 w 1827019"/>
                    <a:gd name="connsiteY21" fmla="*/ 1025526 h 3394870"/>
                    <a:gd name="connsiteX22" fmla="*/ 6363 w 1827019"/>
                    <a:gd name="connsiteY22" fmla="*/ 304807 h 3394870"/>
                    <a:gd name="connsiteX0" fmla="*/ 6363 w 1806588"/>
                    <a:gd name="connsiteY0" fmla="*/ 304807 h 3394870"/>
                    <a:gd name="connsiteX1" fmla="*/ 306407 w 1806588"/>
                    <a:gd name="connsiteY1" fmla="*/ 4763 h 3394870"/>
                    <a:gd name="connsiteX2" fmla="*/ 598500 w 1806588"/>
                    <a:gd name="connsiteY2" fmla="*/ 3175 h 3394870"/>
                    <a:gd name="connsiteX3" fmla="*/ 839800 w 1806588"/>
                    <a:gd name="connsiteY3" fmla="*/ 3175 h 3394870"/>
                    <a:gd name="connsiteX4" fmla="*/ 1077925 w 1806588"/>
                    <a:gd name="connsiteY4" fmla="*/ 0 h 3394870"/>
                    <a:gd name="connsiteX5" fmla="*/ 1322400 w 1806588"/>
                    <a:gd name="connsiteY5" fmla="*/ 3176 h 3394870"/>
                    <a:gd name="connsiteX6" fmla="*/ 1506544 w 1806588"/>
                    <a:gd name="connsiteY6" fmla="*/ 4763 h 3394870"/>
                    <a:gd name="connsiteX7" fmla="*/ 1806588 w 1806588"/>
                    <a:gd name="connsiteY7" fmla="*/ 304807 h 3394870"/>
                    <a:gd name="connsiteX8" fmla="*/ 1800238 w 1806588"/>
                    <a:gd name="connsiteY8" fmla="*/ 1073150 h 3394870"/>
                    <a:gd name="connsiteX9" fmla="*/ 1800238 w 1806588"/>
                    <a:gd name="connsiteY9" fmla="*/ 1663701 h 3394870"/>
                    <a:gd name="connsiteX10" fmla="*/ 1805000 w 1806588"/>
                    <a:gd name="connsiteY10" fmla="*/ 2101850 h 3394870"/>
                    <a:gd name="connsiteX11" fmla="*/ 1805000 w 1806588"/>
                    <a:gd name="connsiteY11" fmla="*/ 2600326 h 3394870"/>
                    <a:gd name="connsiteX12" fmla="*/ 1806588 w 1806588"/>
                    <a:gd name="connsiteY12" fmla="*/ 3089169 h 3394870"/>
                    <a:gd name="connsiteX13" fmla="*/ 1506544 w 1806588"/>
                    <a:gd name="connsiteY13" fmla="*/ 3389213 h 3394870"/>
                    <a:gd name="connsiteX14" fmla="*/ 1240644 w 1806588"/>
                    <a:gd name="connsiteY14" fmla="*/ 3390106 h 3394870"/>
                    <a:gd name="connsiteX15" fmla="*/ 878694 w 1806588"/>
                    <a:gd name="connsiteY15" fmla="*/ 3390106 h 3394870"/>
                    <a:gd name="connsiteX16" fmla="*/ 714388 w 1806588"/>
                    <a:gd name="connsiteY16" fmla="*/ 3392488 h 3394870"/>
                    <a:gd name="connsiteX17" fmla="*/ 542938 w 1806588"/>
                    <a:gd name="connsiteY17" fmla="*/ 3394870 h 3394870"/>
                    <a:gd name="connsiteX18" fmla="*/ 306407 w 1806588"/>
                    <a:gd name="connsiteY18" fmla="*/ 3389213 h 3394870"/>
                    <a:gd name="connsiteX19" fmla="*/ 6363 w 1806588"/>
                    <a:gd name="connsiteY19" fmla="*/ 3089169 h 3394870"/>
                    <a:gd name="connsiteX20" fmla="*/ 13 w 1806588"/>
                    <a:gd name="connsiteY20" fmla="*/ 2459039 h 3394870"/>
                    <a:gd name="connsiteX21" fmla="*/ 4775 w 1806588"/>
                    <a:gd name="connsiteY21" fmla="*/ 1025526 h 3394870"/>
                    <a:gd name="connsiteX22" fmla="*/ 6363 w 1806588"/>
                    <a:gd name="connsiteY22" fmla="*/ 304807 h 3394870"/>
                    <a:gd name="connsiteX0" fmla="*/ 6362 w 1806587"/>
                    <a:gd name="connsiteY0" fmla="*/ 304807 h 3394870"/>
                    <a:gd name="connsiteX1" fmla="*/ 306406 w 1806587"/>
                    <a:gd name="connsiteY1" fmla="*/ 4763 h 3394870"/>
                    <a:gd name="connsiteX2" fmla="*/ 598499 w 1806587"/>
                    <a:gd name="connsiteY2" fmla="*/ 3175 h 3394870"/>
                    <a:gd name="connsiteX3" fmla="*/ 839799 w 1806587"/>
                    <a:gd name="connsiteY3" fmla="*/ 3175 h 3394870"/>
                    <a:gd name="connsiteX4" fmla="*/ 1077924 w 1806587"/>
                    <a:gd name="connsiteY4" fmla="*/ 0 h 3394870"/>
                    <a:gd name="connsiteX5" fmla="*/ 1322399 w 1806587"/>
                    <a:gd name="connsiteY5" fmla="*/ 3176 h 3394870"/>
                    <a:gd name="connsiteX6" fmla="*/ 1506543 w 1806587"/>
                    <a:gd name="connsiteY6" fmla="*/ 4763 h 3394870"/>
                    <a:gd name="connsiteX7" fmla="*/ 1806587 w 1806587"/>
                    <a:gd name="connsiteY7" fmla="*/ 304807 h 3394870"/>
                    <a:gd name="connsiteX8" fmla="*/ 1800237 w 1806587"/>
                    <a:gd name="connsiteY8" fmla="*/ 1073150 h 3394870"/>
                    <a:gd name="connsiteX9" fmla="*/ 1800237 w 1806587"/>
                    <a:gd name="connsiteY9" fmla="*/ 1663701 h 3394870"/>
                    <a:gd name="connsiteX10" fmla="*/ 1804999 w 1806587"/>
                    <a:gd name="connsiteY10" fmla="*/ 2101850 h 3394870"/>
                    <a:gd name="connsiteX11" fmla="*/ 1804999 w 1806587"/>
                    <a:gd name="connsiteY11" fmla="*/ 2600326 h 3394870"/>
                    <a:gd name="connsiteX12" fmla="*/ 1806587 w 1806587"/>
                    <a:gd name="connsiteY12" fmla="*/ 3089169 h 3394870"/>
                    <a:gd name="connsiteX13" fmla="*/ 1506543 w 1806587"/>
                    <a:gd name="connsiteY13" fmla="*/ 3389213 h 3394870"/>
                    <a:gd name="connsiteX14" fmla="*/ 1240643 w 1806587"/>
                    <a:gd name="connsiteY14" fmla="*/ 3390106 h 3394870"/>
                    <a:gd name="connsiteX15" fmla="*/ 878693 w 1806587"/>
                    <a:gd name="connsiteY15" fmla="*/ 3390106 h 3394870"/>
                    <a:gd name="connsiteX16" fmla="*/ 714387 w 1806587"/>
                    <a:gd name="connsiteY16" fmla="*/ 3392488 h 3394870"/>
                    <a:gd name="connsiteX17" fmla="*/ 542937 w 1806587"/>
                    <a:gd name="connsiteY17" fmla="*/ 3394870 h 3394870"/>
                    <a:gd name="connsiteX18" fmla="*/ 306406 w 1806587"/>
                    <a:gd name="connsiteY18" fmla="*/ 3389213 h 3394870"/>
                    <a:gd name="connsiteX19" fmla="*/ 6362 w 1806587"/>
                    <a:gd name="connsiteY19" fmla="*/ 3089169 h 3394870"/>
                    <a:gd name="connsiteX20" fmla="*/ 12 w 1806587"/>
                    <a:gd name="connsiteY20" fmla="*/ 2459039 h 3394870"/>
                    <a:gd name="connsiteX21" fmla="*/ 4774 w 1806587"/>
                    <a:gd name="connsiteY21" fmla="*/ 1720850 h 3394870"/>
                    <a:gd name="connsiteX22" fmla="*/ 4774 w 1806587"/>
                    <a:gd name="connsiteY22" fmla="*/ 1025526 h 3394870"/>
                    <a:gd name="connsiteX23" fmla="*/ 6362 w 1806587"/>
                    <a:gd name="connsiteY23" fmla="*/ 304807 h 3394870"/>
                    <a:gd name="connsiteX0" fmla="*/ 24401 w 1824626"/>
                    <a:gd name="connsiteY0" fmla="*/ 304807 h 3394870"/>
                    <a:gd name="connsiteX1" fmla="*/ 324445 w 1824626"/>
                    <a:gd name="connsiteY1" fmla="*/ 4763 h 3394870"/>
                    <a:gd name="connsiteX2" fmla="*/ 616538 w 1824626"/>
                    <a:gd name="connsiteY2" fmla="*/ 3175 h 3394870"/>
                    <a:gd name="connsiteX3" fmla="*/ 857838 w 1824626"/>
                    <a:gd name="connsiteY3" fmla="*/ 3175 h 3394870"/>
                    <a:gd name="connsiteX4" fmla="*/ 1095963 w 1824626"/>
                    <a:gd name="connsiteY4" fmla="*/ 0 h 3394870"/>
                    <a:gd name="connsiteX5" fmla="*/ 1340438 w 1824626"/>
                    <a:gd name="connsiteY5" fmla="*/ 3176 h 3394870"/>
                    <a:gd name="connsiteX6" fmla="*/ 1524582 w 1824626"/>
                    <a:gd name="connsiteY6" fmla="*/ 4763 h 3394870"/>
                    <a:gd name="connsiteX7" fmla="*/ 1824626 w 1824626"/>
                    <a:gd name="connsiteY7" fmla="*/ 304807 h 3394870"/>
                    <a:gd name="connsiteX8" fmla="*/ 1818276 w 1824626"/>
                    <a:gd name="connsiteY8" fmla="*/ 1073150 h 3394870"/>
                    <a:gd name="connsiteX9" fmla="*/ 1818276 w 1824626"/>
                    <a:gd name="connsiteY9" fmla="*/ 1663701 h 3394870"/>
                    <a:gd name="connsiteX10" fmla="*/ 1823038 w 1824626"/>
                    <a:gd name="connsiteY10" fmla="*/ 2101850 h 3394870"/>
                    <a:gd name="connsiteX11" fmla="*/ 1823038 w 1824626"/>
                    <a:gd name="connsiteY11" fmla="*/ 2600326 h 3394870"/>
                    <a:gd name="connsiteX12" fmla="*/ 1824626 w 1824626"/>
                    <a:gd name="connsiteY12" fmla="*/ 3089169 h 3394870"/>
                    <a:gd name="connsiteX13" fmla="*/ 1524582 w 1824626"/>
                    <a:gd name="connsiteY13" fmla="*/ 3389213 h 3394870"/>
                    <a:gd name="connsiteX14" fmla="*/ 1258682 w 1824626"/>
                    <a:gd name="connsiteY14" fmla="*/ 3390106 h 3394870"/>
                    <a:gd name="connsiteX15" fmla="*/ 896732 w 1824626"/>
                    <a:gd name="connsiteY15" fmla="*/ 3390106 h 3394870"/>
                    <a:gd name="connsiteX16" fmla="*/ 732426 w 1824626"/>
                    <a:gd name="connsiteY16" fmla="*/ 3392488 h 3394870"/>
                    <a:gd name="connsiteX17" fmla="*/ 560976 w 1824626"/>
                    <a:gd name="connsiteY17" fmla="*/ 3394870 h 3394870"/>
                    <a:gd name="connsiteX18" fmla="*/ 324445 w 1824626"/>
                    <a:gd name="connsiteY18" fmla="*/ 3389213 h 3394870"/>
                    <a:gd name="connsiteX19" fmla="*/ 24401 w 1824626"/>
                    <a:gd name="connsiteY19" fmla="*/ 3089169 h 3394870"/>
                    <a:gd name="connsiteX20" fmla="*/ 18051 w 1824626"/>
                    <a:gd name="connsiteY20" fmla="*/ 2459039 h 3394870"/>
                    <a:gd name="connsiteX21" fmla="*/ 22813 w 1824626"/>
                    <a:gd name="connsiteY21" fmla="*/ 1720850 h 3394870"/>
                    <a:gd name="connsiteX22" fmla="*/ 22813 w 1824626"/>
                    <a:gd name="connsiteY22" fmla="*/ 1025526 h 3394870"/>
                    <a:gd name="connsiteX23" fmla="*/ 18051 w 1824626"/>
                    <a:gd name="connsiteY23" fmla="*/ 701675 h 3394870"/>
                    <a:gd name="connsiteX24" fmla="*/ 24401 w 1824626"/>
                    <a:gd name="connsiteY24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63 w 1806638"/>
                    <a:gd name="connsiteY20" fmla="*/ 2459039 h 3394870"/>
                    <a:gd name="connsiteX21" fmla="*/ 4825 w 1806638"/>
                    <a:gd name="connsiteY21" fmla="*/ 1720850 h 3394870"/>
                    <a:gd name="connsiteX22" fmla="*/ 4825 w 1806638"/>
                    <a:gd name="connsiteY22" fmla="*/ 1025526 h 3394870"/>
                    <a:gd name="connsiteX23" fmla="*/ 63 w 1806638"/>
                    <a:gd name="connsiteY23" fmla="*/ 701675 h 3394870"/>
                    <a:gd name="connsiteX24" fmla="*/ 6413 w 1806638"/>
                    <a:gd name="connsiteY24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63 w 1806638"/>
                    <a:gd name="connsiteY20" fmla="*/ 2459039 h 3394870"/>
                    <a:gd name="connsiteX21" fmla="*/ 4825 w 1806638"/>
                    <a:gd name="connsiteY21" fmla="*/ 2087563 h 3394870"/>
                    <a:gd name="connsiteX22" fmla="*/ 4825 w 1806638"/>
                    <a:gd name="connsiteY22" fmla="*/ 1720850 h 3394870"/>
                    <a:gd name="connsiteX23" fmla="*/ 4825 w 1806638"/>
                    <a:gd name="connsiteY23" fmla="*/ 1025526 h 3394870"/>
                    <a:gd name="connsiteX24" fmla="*/ 63 w 1806638"/>
                    <a:gd name="connsiteY24" fmla="*/ 701675 h 3394870"/>
                    <a:gd name="connsiteX25" fmla="*/ 6413 w 1806638"/>
                    <a:gd name="connsiteY25" fmla="*/ 304807 h 3394870"/>
                    <a:gd name="connsiteX0" fmla="*/ 22521 w 1822746"/>
                    <a:gd name="connsiteY0" fmla="*/ 304807 h 3394870"/>
                    <a:gd name="connsiteX1" fmla="*/ 322565 w 1822746"/>
                    <a:gd name="connsiteY1" fmla="*/ 4763 h 3394870"/>
                    <a:gd name="connsiteX2" fmla="*/ 614658 w 1822746"/>
                    <a:gd name="connsiteY2" fmla="*/ 3175 h 3394870"/>
                    <a:gd name="connsiteX3" fmla="*/ 855958 w 1822746"/>
                    <a:gd name="connsiteY3" fmla="*/ 3175 h 3394870"/>
                    <a:gd name="connsiteX4" fmla="*/ 1094083 w 1822746"/>
                    <a:gd name="connsiteY4" fmla="*/ 0 h 3394870"/>
                    <a:gd name="connsiteX5" fmla="*/ 1338558 w 1822746"/>
                    <a:gd name="connsiteY5" fmla="*/ 3176 h 3394870"/>
                    <a:gd name="connsiteX6" fmla="*/ 1522702 w 1822746"/>
                    <a:gd name="connsiteY6" fmla="*/ 4763 h 3394870"/>
                    <a:gd name="connsiteX7" fmla="*/ 1822746 w 1822746"/>
                    <a:gd name="connsiteY7" fmla="*/ 304807 h 3394870"/>
                    <a:gd name="connsiteX8" fmla="*/ 1816396 w 1822746"/>
                    <a:gd name="connsiteY8" fmla="*/ 1073150 h 3394870"/>
                    <a:gd name="connsiteX9" fmla="*/ 1816396 w 1822746"/>
                    <a:gd name="connsiteY9" fmla="*/ 1663701 h 3394870"/>
                    <a:gd name="connsiteX10" fmla="*/ 1821158 w 1822746"/>
                    <a:gd name="connsiteY10" fmla="*/ 2101850 h 3394870"/>
                    <a:gd name="connsiteX11" fmla="*/ 1821158 w 1822746"/>
                    <a:gd name="connsiteY11" fmla="*/ 2600326 h 3394870"/>
                    <a:gd name="connsiteX12" fmla="*/ 1822746 w 1822746"/>
                    <a:gd name="connsiteY12" fmla="*/ 3089169 h 3394870"/>
                    <a:gd name="connsiteX13" fmla="*/ 1522702 w 1822746"/>
                    <a:gd name="connsiteY13" fmla="*/ 3389213 h 3394870"/>
                    <a:gd name="connsiteX14" fmla="*/ 1256802 w 1822746"/>
                    <a:gd name="connsiteY14" fmla="*/ 3390106 h 3394870"/>
                    <a:gd name="connsiteX15" fmla="*/ 894852 w 1822746"/>
                    <a:gd name="connsiteY15" fmla="*/ 3390106 h 3394870"/>
                    <a:gd name="connsiteX16" fmla="*/ 730546 w 1822746"/>
                    <a:gd name="connsiteY16" fmla="*/ 3392488 h 3394870"/>
                    <a:gd name="connsiteX17" fmla="*/ 559096 w 1822746"/>
                    <a:gd name="connsiteY17" fmla="*/ 3394870 h 3394870"/>
                    <a:gd name="connsiteX18" fmla="*/ 322565 w 1822746"/>
                    <a:gd name="connsiteY18" fmla="*/ 3389213 h 3394870"/>
                    <a:gd name="connsiteX19" fmla="*/ 22521 w 1822746"/>
                    <a:gd name="connsiteY19" fmla="*/ 3089169 h 3394870"/>
                    <a:gd name="connsiteX20" fmla="*/ 20933 w 1822746"/>
                    <a:gd name="connsiteY20" fmla="*/ 2782888 h 3394870"/>
                    <a:gd name="connsiteX21" fmla="*/ 16171 w 1822746"/>
                    <a:gd name="connsiteY21" fmla="*/ 2459039 h 3394870"/>
                    <a:gd name="connsiteX22" fmla="*/ 20933 w 1822746"/>
                    <a:gd name="connsiteY22" fmla="*/ 2087563 h 3394870"/>
                    <a:gd name="connsiteX23" fmla="*/ 20933 w 1822746"/>
                    <a:gd name="connsiteY23" fmla="*/ 1720850 h 3394870"/>
                    <a:gd name="connsiteX24" fmla="*/ 20933 w 1822746"/>
                    <a:gd name="connsiteY24" fmla="*/ 1025526 h 3394870"/>
                    <a:gd name="connsiteX25" fmla="*/ 16171 w 1822746"/>
                    <a:gd name="connsiteY25" fmla="*/ 701675 h 3394870"/>
                    <a:gd name="connsiteX26" fmla="*/ 22521 w 1822746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63 w 1806638"/>
                    <a:gd name="connsiteY21" fmla="*/ 2459039 h 3394870"/>
                    <a:gd name="connsiteX22" fmla="*/ 4825 w 1806638"/>
                    <a:gd name="connsiteY22" fmla="*/ 2087563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4825 w 1806638"/>
                    <a:gd name="connsiteY22" fmla="*/ 2087563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147700 w 1806638"/>
                    <a:gd name="connsiteY22" fmla="*/ 2087564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2444 w 1806638"/>
                    <a:gd name="connsiteY22" fmla="*/ 2071617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5072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2444 w 1806638"/>
                    <a:gd name="connsiteY22" fmla="*/ 2071617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41503 h 3431566"/>
                    <a:gd name="connsiteX1" fmla="*/ 306457 w 1806638"/>
                    <a:gd name="connsiteY1" fmla="*/ 41459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22450 w 1806638"/>
                    <a:gd name="connsiteY5" fmla="*/ 39872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31566"/>
                    <a:gd name="connsiteX1" fmla="*/ 306457 w 1806638"/>
                    <a:gd name="connsiteY1" fmla="*/ 9561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22450 w 1806638"/>
                    <a:gd name="connsiteY5" fmla="*/ 39872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31566"/>
                    <a:gd name="connsiteX1" fmla="*/ 306457 w 1806638"/>
                    <a:gd name="connsiteY1" fmla="*/ 9561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48643 w 1806638"/>
                    <a:gd name="connsiteY5" fmla="*/ 7973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40694 w 1806638"/>
                    <a:gd name="connsiteY14" fmla="*/ 3426802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47838 w 1806638"/>
                    <a:gd name="connsiteY14" fmla="*/ 3347057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50220 w 1806638"/>
                    <a:gd name="connsiteY14" fmla="*/ 3386927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25901"/>
                    <a:gd name="connsiteY0" fmla="*/ 341503 h 3477032"/>
                    <a:gd name="connsiteX1" fmla="*/ 306457 w 1825901"/>
                    <a:gd name="connsiteY1" fmla="*/ 9561 h 3477032"/>
                    <a:gd name="connsiteX2" fmla="*/ 577119 w 1825901"/>
                    <a:gd name="connsiteY2" fmla="*/ 0 h 3477032"/>
                    <a:gd name="connsiteX3" fmla="*/ 839850 w 1825901"/>
                    <a:gd name="connsiteY3" fmla="*/ 71768 h 3477032"/>
                    <a:gd name="connsiteX4" fmla="*/ 1077975 w 1825901"/>
                    <a:gd name="connsiteY4" fmla="*/ 36696 h 3477032"/>
                    <a:gd name="connsiteX5" fmla="*/ 1348643 w 1825901"/>
                    <a:gd name="connsiteY5" fmla="*/ 7973 h 3477032"/>
                    <a:gd name="connsiteX6" fmla="*/ 1506594 w 1825901"/>
                    <a:gd name="connsiteY6" fmla="*/ 41459 h 3477032"/>
                    <a:gd name="connsiteX7" fmla="*/ 1806638 w 1825901"/>
                    <a:gd name="connsiteY7" fmla="*/ 341503 h 3477032"/>
                    <a:gd name="connsiteX8" fmla="*/ 1793144 w 1825901"/>
                    <a:gd name="connsiteY8" fmla="*/ 369455 h 3477032"/>
                    <a:gd name="connsiteX9" fmla="*/ 1800288 w 1825901"/>
                    <a:gd name="connsiteY9" fmla="*/ 1109846 h 3477032"/>
                    <a:gd name="connsiteX10" fmla="*/ 1800288 w 1825901"/>
                    <a:gd name="connsiteY10" fmla="*/ 1700397 h 3477032"/>
                    <a:gd name="connsiteX11" fmla="*/ 1805050 w 1825901"/>
                    <a:gd name="connsiteY11" fmla="*/ 2138546 h 3477032"/>
                    <a:gd name="connsiteX12" fmla="*/ 1805050 w 1825901"/>
                    <a:gd name="connsiteY12" fmla="*/ 2637022 h 3477032"/>
                    <a:gd name="connsiteX13" fmla="*/ 1806638 w 1825901"/>
                    <a:gd name="connsiteY13" fmla="*/ 3125865 h 3477032"/>
                    <a:gd name="connsiteX14" fmla="*/ 1506594 w 1825901"/>
                    <a:gd name="connsiteY14" fmla="*/ 3425909 h 3477032"/>
                    <a:gd name="connsiteX15" fmla="*/ 1250220 w 1825901"/>
                    <a:gd name="connsiteY15" fmla="*/ 3386927 h 3477032"/>
                    <a:gd name="connsiteX16" fmla="*/ 878744 w 1825901"/>
                    <a:gd name="connsiteY16" fmla="*/ 3426802 h 3477032"/>
                    <a:gd name="connsiteX17" fmla="*/ 714438 w 1825901"/>
                    <a:gd name="connsiteY17" fmla="*/ 3477032 h 3477032"/>
                    <a:gd name="connsiteX18" fmla="*/ 542988 w 1825901"/>
                    <a:gd name="connsiteY18" fmla="*/ 3431566 h 3477032"/>
                    <a:gd name="connsiteX19" fmla="*/ 306457 w 1825901"/>
                    <a:gd name="connsiteY19" fmla="*/ 3425909 h 3477032"/>
                    <a:gd name="connsiteX20" fmla="*/ 6413 w 1825901"/>
                    <a:gd name="connsiteY20" fmla="*/ 3125865 h 3477032"/>
                    <a:gd name="connsiteX21" fmla="*/ 4825 w 1825901"/>
                    <a:gd name="connsiteY21" fmla="*/ 2819584 h 3477032"/>
                    <a:gd name="connsiteX22" fmla="*/ 7207 w 1825901"/>
                    <a:gd name="connsiteY22" fmla="*/ 2495735 h 3477032"/>
                    <a:gd name="connsiteX23" fmla="*/ 2444 w 1825901"/>
                    <a:gd name="connsiteY23" fmla="*/ 2108313 h 3477032"/>
                    <a:gd name="connsiteX24" fmla="*/ 4825 w 1825901"/>
                    <a:gd name="connsiteY24" fmla="*/ 1757546 h 3477032"/>
                    <a:gd name="connsiteX25" fmla="*/ 4825 w 1825901"/>
                    <a:gd name="connsiteY25" fmla="*/ 1062222 h 3477032"/>
                    <a:gd name="connsiteX26" fmla="*/ 63 w 1825901"/>
                    <a:gd name="connsiteY26" fmla="*/ 738371 h 3477032"/>
                    <a:gd name="connsiteX27" fmla="*/ 6413 w 1825901"/>
                    <a:gd name="connsiteY27" fmla="*/ 341503 h 3477032"/>
                    <a:gd name="connsiteX0" fmla="*/ 6413 w 1827420"/>
                    <a:gd name="connsiteY0" fmla="*/ 341503 h 3477032"/>
                    <a:gd name="connsiteX1" fmla="*/ 306457 w 1827420"/>
                    <a:gd name="connsiteY1" fmla="*/ 9561 h 3477032"/>
                    <a:gd name="connsiteX2" fmla="*/ 577119 w 1827420"/>
                    <a:gd name="connsiteY2" fmla="*/ 0 h 3477032"/>
                    <a:gd name="connsiteX3" fmla="*/ 839850 w 1827420"/>
                    <a:gd name="connsiteY3" fmla="*/ 71768 h 3477032"/>
                    <a:gd name="connsiteX4" fmla="*/ 1077975 w 1827420"/>
                    <a:gd name="connsiteY4" fmla="*/ 36696 h 3477032"/>
                    <a:gd name="connsiteX5" fmla="*/ 1348643 w 1827420"/>
                    <a:gd name="connsiteY5" fmla="*/ 7973 h 3477032"/>
                    <a:gd name="connsiteX6" fmla="*/ 1506594 w 1827420"/>
                    <a:gd name="connsiteY6" fmla="*/ 41459 h 3477032"/>
                    <a:gd name="connsiteX7" fmla="*/ 1806638 w 1827420"/>
                    <a:gd name="connsiteY7" fmla="*/ 341503 h 3477032"/>
                    <a:gd name="connsiteX8" fmla="*/ 1800288 w 1827420"/>
                    <a:gd name="connsiteY8" fmla="*/ 393376 h 3477032"/>
                    <a:gd name="connsiteX9" fmla="*/ 1800288 w 1827420"/>
                    <a:gd name="connsiteY9" fmla="*/ 1109846 h 3477032"/>
                    <a:gd name="connsiteX10" fmla="*/ 1800288 w 1827420"/>
                    <a:gd name="connsiteY10" fmla="*/ 1700397 h 3477032"/>
                    <a:gd name="connsiteX11" fmla="*/ 1805050 w 1827420"/>
                    <a:gd name="connsiteY11" fmla="*/ 2138546 h 3477032"/>
                    <a:gd name="connsiteX12" fmla="*/ 1805050 w 1827420"/>
                    <a:gd name="connsiteY12" fmla="*/ 2637022 h 3477032"/>
                    <a:gd name="connsiteX13" fmla="*/ 1806638 w 1827420"/>
                    <a:gd name="connsiteY13" fmla="*/ 3125865 h 3477032"/>
                    <a:gd name="connsiteX14" fmla="*/ 1506594 w 1827420"/>
                    <a:gd name="connsiteY14" fmla="*/ 3425909 h 3477032"/>
                    <a:gd name="connsiteX15" fmla="*/ 1250220 w 1827420"/>
                    <a:gd name="connsiteY15" fmla="*/ 3386927 h 3477032"/>
                    <a:gd name="connsiteX16" fmla="*/ 878744 w 1827420"/>
                    <a:gd name="connsiteY16" fmla="*/ 3426802 h 3477032"/>
                    <a:gd name="connsiteX17" fmla="*/ 714438 w 1827420"/>
                    <a:gd name="connsiteY17" fmla="*/ 3477032 h 3477032"/>
                    <a:gd name="connsiteX18" fmla="*/ 542988 w 1827420"/>
                    <a:gd name="connsiteY18" fmla="*/ 3431566 h 3477032"/>
                    <a:gd name="connsiteX19" fmla="*/ 306457 w 1827420"/>
                    <a:gd name="connsiteY19" fmla="*/ 3425909 h 3477032"/>
                    <a:gd name="connsiteX20" fmla="*/ 6413 w 1827420"/>
                    <a:gd name="connsiteY20" fmla="*/ 3125865 h 3477032"/>
                    <a:gd name="connsiteX21" fmla="*/ 4825 w 1827420"/>
                    <a:gd name="connsiteY21" fmla="*/ 2819584 h 3477032"/>
                    <a:gd name="connsiteX22" fmla="*/ 7207 w 1827420"/>
                    <a:gd name="connsiteY22" fmla="*/ 2495735 h 3477032"/>
                    <a:gd name="connsiteX23" fmla="*/ 2444 w 1827420"/>
                    <a:gd name="connsiteY23" fmla="*/ 2108313 h 3477032"/>
                    <a:gd name="connsiteX24" fmla="*/ 4825 w 1827420"/>
                    <a:gd name="connsiteY24" fmla="*/ 1757546 h 3477032"/>
                    <a:gd name="connsiteX25" fmla="*/ 4825 w 1827420"/>
                    <a:gd name="connsiteY25" fmla="*/ 1062222 h 3477032"/>
                    <a:gd name="connsiteX26" fmla="*/ 63 w 1827420"/>
                    <a:gd name="connsiteY26" fmla="*/ 738371 h 3477032"/>
                    <a:gd name="connsiteX27" fmla="*/ 6413 w 1827420"/>
                    <a:gd name="connsiteY27" fmla="*/ 341503 h 3477032"/>
                    <a:gd name="connsiteX0" fmla="*/ 6413 w 1827980"/>
                    <a:gd name="connsiteY0" fmla="*/ 341503 h 3477032"/>
                    <a:gd name="connsiteX1" fmla="*/ 306457 w 1827980"/>
                    <a:gd name="connsiteY1" fmla="*/ 9561 h 3477032"/>
                    <a:gd name="connsiteX2" fmla="*/ 577119 w 1827980"/>
                    <a:gd name="connsiteY2" fmla="*/ 0 h 3477032"/>
                    <a:gd name="connsiteX3" fmla="*/ 839850 w 1827980"/>
                    <a:gd name="connsiteY3" fmla="*/ 71768 h 3477032"/>
                    <a:gd name="connsiteX4" fmla="*/ 1077975 w 1827980"/>
                    <a:gd name="connsiteY4" fmla="*/ 36696 h 3477032"/>
                    <a:gd name="connsiteX5" fmla="*/ 1348643 w 1827980"/>
                    <a:gd name="connsiteY5" fmla="*/ 7973 h 3477032"/>
                    <a:gd name="connsiteX6" fmla="*/ 1506594 w 1827980"/>
                    <a:gd name="connsiteY6" fmla="*/ 41459 h 3477032"/>
                    <a:gd name="connsiteX7" fmla="*/ 1806638 w 1827980"/>
                    <a:gd name="connsiteY7" fmla="*/ 341503 h 3477032"/>
                    <a:gd name="connsiteX8" fmla="*/ 1802669 w 1827980"/>
                    <a:gd name="connsiteY8" fmla="*/ 520963 h 3477032"/>
                    <a:gd name="connsiteX9" fmla="*/ 1800288 w 1827980"/>
                    <a:gd name="connsiteY9" fmla="*/ 1109846 h 3477032"/>
                    <a:gd name="connsiteX10" fmla="*/ 1800288 w 1827980"/>
                    <a:gd name="connsiteY10" fmla="*/ 1700397 h 3477032"/>
                    <a:gd name="connsiteX11" fmla="*/ 1805050 w 1827980"/>
                    <a:gd name="connsiteY11" fmla="*/ 2138546 h 3477032"/>
                    <a:gd name="connsiteX12" fmla="*/ 1805050 w 1827980"/>
                    <a:gd name="connsiteY12" fmla="*/ 2637022 h 3477032"/>
                    <a:gd name="connsiteX13" fmla="*/ 1806638 w 1827980"/>
                    <a:gd name="connsiteY13" fmla="*/ 3125865 h 3477032"/>
                    <a:gd name="connsiteX14" fmla="*/ 1506594 w 1827980"/>
                    <a:gd name="connsiteY14" fmla="*/ 3425909 h 3477032"/>
                    <a:gd name="connsiteX15" fmla="*/ 1250220 w 1827980"/>
                    <a:gd name="connsiteY15" fmla="*/ 3386927 h 3477032"/>
                    <a:gd name="connsiteX16" fmla="*/ 878744 w 1827980"/>
                    <a:gd name="connsiteY16" fmla="*/ 3426802 h 3477032"/>
                    <a:gd name="connsiteX17" fmla="*/ 714438 w 1827980"/>
                    <a:gd name="connsiteY17" fmla="*/ 3477032 h 3477032"/>
                    <a:gd name="connsiteX18" fmla="*/ 542988 w 1827980"/>
                    <a:gd name="connsiteY18" fmla="*/ 3431566 h 3477032"/>
                    <a:gd name="connsiteX19" fmla="*/ 306457 w 1827980"/>
                    <a:gd name="connsiteY19" fmla="*/ 3425909 h 3477032"/>
                    <a:gd name="connsiteX20" fmla="*/ 6413 w 1827980"/>
                    <a:gd name="connsiteY20" fmla="*/ 3125865 h 3477032"/>
                    <a:gd name="connsiteX21" fmla="*/ 4825 w 1827980"/>
                    <a:gd name="connsiteY21" fmla="*/ 2819584 h 3477032"/>
                    <a:gd name="connsiteX22" fmla="*/ 7207 w 1827980"/>
                    <a:gd name="connsiteY22" fmla="*/ 2495735 h 3477032"/>
                    <a:gd name="connsiteX23" fmla="*/ 2444 w 1827980"/>
                    <a:gd name="connsiteY23" fmla="*/ 2108313 h 3477032"/>
                    <a:gd name="connsiteX24" fmla="*/ 4825 w 1827980"/>
                    <a:gd name="connsiteY24" fmla="*/ 1757546 h 3477032"/>
                    <a:gd name="connsiteX25" fmla="*/ 4825 w 1827980"/>
                    <a:gd name="connsiteY25" fmla="*/ 1062222 h 3477032"/>
                    <a:gd name="connsiteX26" fmla="*/ 63 w 1827980"/>
                    <a:gd name="connsiteY26" fmla="*/ 738371 h 3477032"/>
                    <a:gd name="connsiteX27" fmla="*/ 6413 w 1827980"/>
                    <a:gd name="connsiteY27" fmla="*/ 341503 h 3477032"/>
                    <a:gd name="connsiteX0" fmla="*/ 6413 w 1809416"/>
                    <a:gd name="connsiteY0" fmla="*/ 341503 h 3477032"/>
                    <a:gd name="connsiteX1" fmla="*/ 306457 w 1809416"/>
                    <a:gd name="connsiteY1" fmla="*/ 9561 h 3477032"/>
                    <a:gd name="connsiteX2" fmla="*/ 577119 w 1809416"/>
                    <a:gd name="connsiteY2" fmla="*/ 0 h 3477032"/>
                    <a:gd name="connsiteX3" fmla="*/ 839850 w 1809416"/>
                    <a:gd name="connsiteY3" fmla="*/ 71768 h 3477032"/>
                    <a:gd name="connsiteX4" fmla="*/ 1077975 w 1809416"/>
                    <a:gd name="connsiteY4" fmla="*/ 36696 h 3477032"/>
                    <a:gd name="connsiteX5" fmla="*/ 1348643 w 1809416"/>
                    <a:gd name="connsiteY5" fmla="*/ 7973 h 3477032"/>
                    <a:gd name="connsiteX6" fmla="*/ 1506594 w 1809416"/>
                    <a:gd name="connsiteY6" fmla="*/ 41459 h 3477032"/>
                    <a:gd name="connsiteX7" fmla="*/ 1778063 w 1809416"/>
                    <a:gd name="connsiteY7" fmla="*/ 245812 h 3477032"/>
                    <a:gd name="connsiteX8" fmla="*/ 1802669 w 1809416"/>
                    <a:gd name="connsiteY8" fmla="*/ 520963 h 3477032"/>
                    <a:gd name="connsiteX9" fmla="*/ 1800288 w 1809416"/>
                    <a:gd name="connsiteY9" fmla="*/ 1109846 h 3477032"/>
                    <a:gd name="connsiteX10" fmla="*/ 1800288 w 1809416"/>
                    <a:gd name="connsiteY10" fmla="*/ 1700397 h 3477032"/>
                    <a:gd name="connsiteX11" fmla="*/ 1805050 w 1809416"/>
                    <a:gd name="connsiteY11" fmla="*/ 2138546 h 3477032"/>
                    <a:gd name="connsiteX12" fmla="*/ 1805050 w 1809416"/>
                    <a:gd name="connsiteY12" fmla="*/ 2637022 h 3477032"/>
                    <a:gd name="connsiteX13" fmla="*/ 1806638 w 1809416"/>
                    <a:gd name="connsiteY13" fmla="*/ 3125865 h 3477032"/>
                    <a:gd name="connsiteX14" fmla="*/ 1506594 w 1809416"/>
                    <a:gd name="connsiteY14" fmla="*/ 3425909 h 3477032"/>
                    <a:gd name="connsiteX15" fmla="*/ 1250220 w 1809416"/>
                    <a:gd name="connsiteY15" fmla="*/ 3386927 h 3477032"/>
                    <a:gd name="connsiteX16" fmla="*/ 878744 w 1809416"/>
                    <a:gd name="connsiteY16" fmla="*/ 3426802 h 3477032"/>
                    <a:gd name="connsiteX17" fmla="*/ 714438 w 1809416"/>
                    <a:gd name="connsiteY17" fmla="*/ 3477032 h 3477032"/>
                    <a:gd name="connsiteX18" fmla="*/ 542988 w 1809416"/>
                    <a:gd name="connsiteY18" fmla="*/ 3431566 h 3477032"/>
                    <a:gd name="connsiteX19" fmla="*/ 306457 w 1809416"/>
                    <a:gd name="connsiteY19" fmla="*/ 3425909 h 3477032"/>
                    <a:gd name="connsiteX20" fmla="*/ 6413 w 1809416"/>
                    <a:gd name="connsiteY20" fmla="*/ 3125865 h 3477032"/>
                    <a:gd name="connsiteX21" fmla="*/ 4825 w 1809416"/>
                    <a:gd name="connsiteY21" fmla="*/ 2819584 h 3477032"/>
                    <a:gd name="connsiteX22" fmla="*/ 7207 w 1809416"/>
                    <a:gd name="connsiteY22" fmla="*/ 2495735 h 3477032"/>
                    <a:gd name="connsiteX23" fmla="*/ 2444 w 1809416"/>
                    <a:gd name="connsiteY23" fmla="*/ 2108313 h 3477032"/>
                    <a:gd name="connsiteX24" fmla="*/ 4825 w 1809416"/>
                    <a:gd name="connsiteY24" fmla="*/ 1757546 h 3477032"/>
                    <a:gd name="connsiteX25" fmla="*/ 4825 w 1809416"/>
                    <a:gd name="connsiteY25" fmla="*/ 1062222 h 3477032"/>
                    <a:gd name="connsiteX26" fmla="*/ 63 w 1809416"/>
                    <a:gd name="connsiteY26" fmla="*/ 738371 h 3477032"/>
                    <a:gd name="connsiteX27" fmla="*/ 6413 w 1809416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45812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45812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440088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440088 h 3477032"/>
                    <a:gd name="connsiteX16" fmla="*/ 878744 w 1810315"/>
                    <a:gd name="connsiteY16" fmla="*/ 3458698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810315" h="3477032">
                      <a:moveTo>
                        <a:pt x="6413" y="341503"/>
                      </a:moveTo>
                      <a:cubicBezTo>
                        <a:pt x="6413" y="175793"/>
                        <a:pt x="140747" y="9561"/>
                        <a:pt x="306457" y="9561"/>
                      </a:cubicBezTo>
                      <a:lnTo>
                        <a:pt x="577119" y="0"/>
                      </a:lnTo>
                      <a:lnTo>
                        <a:pt x="839850" y="71768"/>
                      </a:lnTo>
                      <a:lnTo>
                        <a:pt x="1077975" y="36696"/>
                      </a:lnTo>
                      <a:lnTo>
                        <a:pt x="1348643" y="7973"/>
                      </a:lnTo>
                      <a:lnTo>
                        <a:pt x="1506594" y="41459"/>
                      </a:lnTo>
                      <a:cubicBezTo>
                        <a:pt x="1672304" y="41459"/>
                        <a:pt x="1754250" y="72130"/>
                        <a:pt x="1778063" y="213916"/>
                      </a:cubicBezTo>
                      <a:cubicBezTo>
                        <a:pt x="1830187" y="324402"/>
                        <a:pt x="1803727" y="392906"/>
                        <a:pt x="1802669" y="520963"/>
                      </a:cubicBezTo>
                      <a:cubicBezTo>
                        <a:pt x="1801611" y="649020"/>
                        <a:pt x="1801082" y="888022"/>
                        <a:pt x="1800288" y="1109846"/>
                      </a:cubicBezTo>
                      <a:cubicBezTo>
                        <a:pt x="1799494" y="1331670"/>
                        <a:pt x="1799494" y="1528947"/>
                        <a:pt x="1800288" y="1700397"/>
                      </a:cubicBezTo>
                      <a:cubicBezTo>
                        <a:pt x="1800023" y="1999904"/>
                        <a:pt x="1804256" y="1982442"/>
                        <a:pt x="1805050" y="2138546"/>
                      </a:cubicBezTo>
                      <a:cubicBezTo>
                        <a:pt x="1805844" y="2294650"/>
                        <a:pt x="1804785" y="2472469"/>
                        <a:pt x="1805050" y="2637022"/>
                      </a:cubicBezTo>
                      <a:cubicBezTo>
                        <a:pt x="1805579" y="2799970"/>
                        <a:pt x="1806109" y="2962917"/>
                        <a:pt x="1806638" y="3125865"/>
                      </a:cubicBezTo>
                      <a:cubicBezTo>
                        <a:pt x="1806638" y="3291575"/>
                        <a:pt x="1672304" y="3425909"/>
                        <a:pt x="1506594" y="3425909"/>
                      </a:cubicBezTo>
                      <a:lnTo>
                        <a:pt x="1250220" y="3440088"/>
                      </a:lnTo>
                      <a:lnTo>
                        <a:pt x="878744" y="3458698"/>
                      </a:lnTo>
                      <a:lnTo>
                        <a:pt x="714438" y="3477032"/>
                      </a:lnTo>
                      <a:lnTo>
                        <a:pt x="542988" y="3431566"/>
                      </a:lnTo>
                      <a:lnTo>
                        <a:pt x="306457" y="3425909"/>
                      </a:lnTo>
                      <a:cubicBezTo>
                        <a:pt x="140747" y="3425909"/>
                        <a:pt x="6413" y="3291575"/>
                        <a:pt x="6413" y="3125865"/>
                      </a:cubicBezTo>
                      <a:cubicBezTo>
                        <a:pt x="-996" y="3005761"/>
                        <a:pt x="5883" y="2924606"/>
                        <a:pt x="4825" y="2819584"/>
                      </a:cubicBezTo>
                      <a:cubicBezTo>
                        <a:pt x="3767" y="2714562"/>
                        <a:pt x="7207" y="2611622"/>
                        <a:pt x="7207" y="2495735"/>
                      </a:cubicBezTo>
                      <a:cubicBezTo>
                        <a:pt x="6942" y="2328801"/>
                        <a:pt x="1650" y="2231344"/>
                        <a:pt x="2444" y="2108313"/>
                      </a:cubicBezTo>
                      <a:cubicBezTo>
                        <a:pt x="3238" y="1985282"/>
                        <a:pt x="4825" y="1934552"/>
                        <a:pt x="4825" y="1757546"/>
                      </a:cubicBezTo>
                      <a:cubicBezTo>
                        <a:pt x="4825" y="1580540"/>
                        <a:pt x="5619" y="1232084"/>
                        <a:pt x="4825" y="1062222"/>
                      </a:cubicBezTo>
                      <a:cubicBezTo>
                        <a:pt x="4031" y="892360"/>
                        <a:pt x="-202" y="858491"/>
                        <a:pt x="63" y="738371"/>
                      </a:cubicBezTo>
                      <a:cubicBezTo>
                        <a:pt x="328" y="618251"/>
                        <a:pt x="-1790" y="462418"/>
                        <a:pt x="6413" y="341503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72000" anchor="b" anchorCtr="0"/>
                <a:lstStyle/>
                <a:p>
                  <a:pPr algn="ctr"/>
                  <a:r>
                    <a:rPr lang="fr-BE" sz="800" b="1" smtClean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NETWORK</a:t>
                  </a:r>
                </a:p>
                <a:p>
                  <a:pPr algn="ctr"/>
                  <a:endParaRPr lang="fr-BE" sz="800" b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123" name="VPDC - C  FOD"/>
                <p:cNvSpPr/>
                <p:nvPr/>
              </p:nvSpPr>
              <p:spPr>
                <a:xfrm rot="709789">
                  <a:off x="4614089" y="3949003"/>
                  <a:ext cx="759391" cy="170123"/>
                </a:xfrm>
                <a:custGeom>
                  <a:avLst/>
                  <a:gdLst>
                    <a:gd name="connsiteX0" fmla="*/ 0 w 1800225"/>
                    <a:gd name="connsiteY0" fmla="*/ 300044 h 3384450"/>
                    <a:gd name="connsiteX1" fmla="*/ 300044 w 1800225"/>
                    <a:gd name="connsiteY1" fmla="*/ 0 h 3384450"/>
                    <a:gd name="connsiteX2" fmla="*/ 1500181 w 1800225"/>
                    <a:gd name="connsiteY2" fmla="*/ 0 h 3384450"/>
                    <a:gd name="connsiteX3" fmla="*/ 1800225 w 1800225"/>
                    <a:gd name="connsiteY3" fmla="*/ 300044 h 3384450"/>
                    <a:gd name="connsiteX4" fmla="*/ 1800225 w 1800225"/>
                    <a:gd name="connsiteY4" fmla="*/ 3084406 h 3384450"/>
                    <a:gd name="connsiteX5" fmla="*/ 1500181 w 1800225"/>
                    <a:gd name="connsiteY5" fmla="*/ 3384450 h 3384450"/>
                    <a:gd name="connsiteX6" fmla="*/ 300044 w 1800225"/>
                    <a:gd name="connsiteY6" fmla="*/ 3384450 h 3384450"/>
                    <a:gd name="connsiteX7" fmla="*/ 0 w 1800225"/>
                    <a:gd name="connsiteY7" fmla="*/ 3084406 h 3384450"/>
                    <a:gd name="connsiteX8" fmla="*/ 0 w 1800225"/>
                    <a:gd name="connsiteY8" fmla="*/ 300044 h 3384450"/>
                    <a:gd name="connsiteX0" fmla="*/ 0 w 1800225"/>
                    <a:gd name="connsiteY0" fmla="*/ 301632 h 3386038"/>
                    <a:gd name="connsiteX1" fmla="*/ 300044 w 1800225"/>
                    <a:gd name="connsiteY1" fmla="*/ 1588 h 3386038"/>
                    <a:gd name="connsiteX2" fmla="*/ 592137 w 1800225"/>
                    <a:gd name="connsiteY2" fmla="*/ 0 h 3386038"/>
                    <a:gd name="connsiteX3" fmla="*/ 1500181 w 1800225"/>
                    <a:gd name="connsiteY3" fmla="*/ 1588 h 3386038"/>
                    <a:gd name="connsiteX4" fmla="*/ 1800225 w 1800225"/>
                    <a:gd name="connsiteY4" fmla="*/ 301632 h 3386038"/>
                    <a:gd name="connsiteX5" fmla="*/ 1800225 w 1800225"/>
                    <a:gd name="connsiteY5" fmla="*/ 3085994 h 3386038"/>
                    <a:gd name="connsiteX6" fmla="*/ 1500181 w 1800225"/>
                    <a:gd name="connsiteY6" fmla="*/ 3386038 h 3386038"/>
                    <a:gd name="connsiteX7" fmla="*/ 300044 w 1800225"/>
                    <a:gd name="connsiteY7" fmla="*/ 3386038 h 3386038"/>
                    <a:gd name="connsiteX8" fmla="*/ 0 w 1800225"/>
                    <a:gd name="connsiteY8" fmla="*/ 3085994 h 3386038"/>
                    <a:gd name="connsiteX9" fmla="*/ 0 w 1800225"/>
                    <a:gd name="connsiteY9" fmla="*/ 301632 h 3386038"/>
                    <a:gd name="connsiteX0" fmla="*/ 0 w 1800225"/>
                    <a:gd name="connsiteY0" fmla="*/ 301632 h 3386038"/>
                    <a:gd name="connsiteX1" fmla="*/ 300044 w 1800225"/>
                    <a:gd name="connsiteY1" fmla="*/ 1588 h 3386038"/>
                    <a:gd name="connsiteX2" fmla="*/ 592137 w 1800225"/>
                    <a:gd name="connsiteY2" fmla="*/ 0 h 3386038"/>
                    <a:gd name="connsiteX3" fmla="*/ 833437 w 1800225"/>
                    <a:gd name="connsiteY3" fmla="*/ 0 h 3386038"/>
                    <a:gd name="connsiteX4" fmla="*/ 1500181 w 1800225"/>
                    <a:gd name="connsiteY4" fmla="*/ 1588 h 3386038"/>
                    <a:gd name="connsiteX5" fmla="*/ 1800225 w 1800225"/>
                    <a:gd name="connsiteY5" fmla="*/ 301632 h 3386038"/>
                    <a:gd name="connsiteX6" fmla="*/ 1800225 w 1800225"/>
                    <a:gd name="connsiteY6" fmla="*/ 3085994 h 3386038"/>
                    <a:gd name="connsiteX7" fmla="*/ 1500181 w 1800225"/>
                    <a:gd name="connsiteY7" fmla="*/ 3386038 h 3386038"/>
                    <a:gd name="connsiteX8" fmla="*/ 300044 w 1800225"/>
                    <a:gd name="connsiteY8" fmla="*/ 3386038 h 3386038"/>
                    <a:gd name="connsiteX9" fmla="*/ 0 w 1800225"/>
                    <a:gd name="connsiteY9" fmla="*/ 3085994 h 3386038"/>
                    <a:gd name="connsiteX10" fmla="*/ 0 w 1800225"/>
                    <a:gd name="connsiteY10" fmla="*/ 301632 h 3386038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500181 w 1800225"/>
                    <a:gd name="connsiteY5" fmla="*/ 4763 h 3389213"/>
                    <a:gd name="connsiteX6" fmla="*/ 1800225 w 1800225"/>
                    <a:gd name="connsiteY6" fmla="*/ 304807 h 3389213"/>
                    <a:gd name="connsiteX7" fmla="*/ 1800225 w 1800225"/>
                    <a:gd name="connsiteY7" fmla="*/ 3089169 h 3389213"/>
                    <a:gd name="connsiteX8" fmla="*/ 1500181 w 1800225"/>
                    <a:gd name="connsiteY8" fmla="*/ 3389213 h 3389213"/>
                    <a:gd name="connsiteX9" fmla="*/ 300044 w 1800225"/>
                    <a:gd name="connsiteY9" fmla="*/ 3389213 h 3389213"/>
                    <a:gd name="connsiteX10" fmla="*/ 0 w 1800225"/>
                    <a:gd name="connsiteY10" fmla="*/ 3089169 h 3389213"/>
                    <a:gd name="connsiteX11" fmla="*/ 0 w 1800225"/>
                    <a:gd name="connsiteY11" fmla="*/ 304807 h 3389213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316037 w 1800225"/>
                    <a:gd name="connsiteY5" fmla="*/ 3176 h 3389213"/>
                    <a:gd name="connsiteX6" fmla="*/ 1500181 w 1800225"/>
                    <a:gd name="connsiteY6" fmla="*/ 4763 h 3389213"/>
                    <a:gd name="connsiteX7" fmla="*/ 1800225 w 1800225"/>
                    <a:gd name="connsiteY7" fmla="*/ 304807 h 3389213"/>
                    <a:gd name="connsiteX8" fmla="*/ 1800225 w 1800225"/>
                    <a:gd name="connsiteY8" fmla="*/ 3089169 h 3389213"/>
                    <a:gd name="connsiteX9" fmla="*/ 1500181 w 1800225"/>
                    <a:gd name="connsiteY9" fmla="*/ 3389213 h 3389213"/>
                    <a:gd name="connsiteX10" fmla="*/ 300044 w 1800225"/>
                    <a:gd name="connsiteY10" fmla="*/ 3389213 h 3389213"/>
                    <a:gd name="connsiteX11" fmla="*/ 0 w 1800225"/>
                    <a:gd name="connsiteY11" fmla="*/ 3089169 h 3389213"/>
                    <a:gd name="connsiteX12" fmla="*/ 0 w 1800225"/>
                    <a:gd name="connsiteY12" fmla="*/ 304807 h 3389213"/>
                    <a:gd name="connsiteX0" fmla="*/ 0 w 1800225"/>
                    <a:gd name="connsiteY0" fmla="*/ 304807 h 3389213"/>
                    <a:gd name="connsiteX1" fmla="*/ 300044 w 1800225"/>
                    <a:gd name="connsiteY1" fmla="*/ 4763 h 3389213"/>
                    <a:gd name="connsiteX2" fmla="*/ 592137 w 1800225"/>
                    <a:gd name="connsiteY2" fmla="*/ 3175 h 3389213"/>
                    <a:gd name="connsiteX3" fmla="*/ 833437 w 1800225"/>
                    <a:gd name="connsiteY3" fmla="*/ 3175 h 3389213"/>
                    <a:gd name="connsiteX4" fmla="*/ 1071562 w 1800225"/>
                    <a:gd name="connsiteY4" fmla="*/ 0 h 3389213"/>
                    <a:gd name="connsiteX5" fmla="*/ 1316037 w 1800225"/>
                    <a:gd name="connsiteY5" fmla="*/ 3176 h 3389213"/>
                    <a:gd name="connsiteX6" fmla="*/ 1500181 w 1800225"/>
                    <a:gd name="connsiteY6" fmla="*/ 4763 h 3389213"/>
                    <a:gd name="connsiteX7" fmla="*/ 1800225 w 1800225"/>
                    <a:gd name="connsiteY7" fmla="*/ 304807 h 3389213"/>
                    <a:gd name="connsiteX8" fmla="*/ 1798637 w 1800225"/>
                    <a:gd name="connsiteY8" fmla="*/ 2600326 h 3389213"/>
                    <a:gd name="connsiteX9" fmla="*/ 1800225 w 1800225"/>
                    <a:gd name="connsiteY9" fmla="*/ 3089169 h 3389213"/>
                    <a:gd name="connsiteX10" fmla="*/ 1500181 w 1800225"/>
                    <a:gd name="connsiteY10" fmla="*/ 3389213 h 3389213"/>
                    <a:gd name="connsiteX11" fmla="*/ 300044 w 1800225"/>
                    <a:gd name="connsiteY11" fmla="*/ 3389213 h 3389213"/>
                    <a:gd name="connsiteX12" fmla="*/ 0 w 1800225"/>
                    <a:gd name="connsiteY12" fmla="*/ 3089169 h 3389213"/>
                    <a:gd name="connsiteX13" fmla="*/ 0 w 1800225"/>
                    <a:gd name="connsiteY13" fmla="*/ 304807 h 3389213"/>
                    <a:gd name="connsiteX0" fmla="*/ 0 w 1820499"/>
                    <a:gd name="connsiteY0" fmla="*/ 304807 h 3389213"/>
                    <a:gd name="connsiteX1" fmla="*/ 300044 w 1820499"/>
                    <a:gd name="connsiteY1" fmla="*/ 4763 h 3389213"/>
                    <a:gd name="connsiteX2" fmla="*/ 592137 w 1820499"/>
                    <a:gd name="connsiteY2" fmla="*/ 3175 h 3389213"/>
                    <a:gd name="connsiteX3" fmla="*/ 833437 w 1820499"/>
                    <a:gd name="connsiteY3" fmla="*/ 3175 h 3389213"/>
                    <a:gd name="connsiteX4" fmla="*/ 1071562 w 1820499"/>
                    <a:gd name="connsiteY4" fmla="*/ 0 h 3389213"/>
                    <a:gd name="connsiteX5" fmla="*/ 1316037 w 1820499"/>
                    <a:gd name="connsiteY5" fmla="*/ 3176 h 3389213"/>
                    <a:gd name="connsiteX6" fmla="*/ 1500181 w 1820499"/>
                    <a:gd name="connsiteY6" fmla="*/ 4763 h 3389213"/>
                    <a:gd name="connsiteX7" fmla="*/ 1800225 w 1820499"/>
                    <a:gd name="connsiteY7" fmla="*/ 304807 h 3389213"/>
                    <a:gd name="connsiteX8" fmla="*/ 1793875 w 1820499"/>
                    <a:gd name="connsiteY8" fmla="*/ 1663701 h 3389213"/>
                    <a:gd name="connsiteX9" fmla="*/ 1798637 w 1820499"/>
                    <a:gd name="connsiteY9" fmla="*/ 2600326 h 3389213"/>
                    <a:gd name="connsiteX10" fmla="*/ 1800225 w 1820499"/>
                    <a:gd name="connsiteY10" fmla="*/ 3089169 h 3389213"/>
                    <a:gd name="connsiteX11" fmla="*/ 1500181 w 1820499"/>
                    <a:gd name="connsiteY11" fmla="*/ 3389213 h 3389213"/>
                    <a:gd name="connsiteX12" fmla="*/ 300044 w 1820499"/>
                    <a:gd name="connsiteY12" fmla="*/ 3389213 h 3389213"/>
                    <a:gd name="connsiteX13" fmla="*/ 0 w 1820499"/>
                    <a:gd name="connsiteY13" fmla="*/ 3089169 h 3389213"/>
                    <a:gd name="connsiteX14" fmla="*/ 0 w 1820499"/>
                    <a:gd name="connsiteY14" fmla="*/ 304807 h 3389213"/>
                    <a:gd name="connsiteX0" fmla="*/ 0 w 1800383"/>
                    <a:gd name="connsiteY0" fmla="*/ 304807 h 3389213"/>
                    <a:gd name="connsiteX1" fmla="*/ 300044 w 1800383"/>
                    <a:gd name="connsiteY1" fmla="*/ 4763 h 3389213"/>
                    <a:gd name="connsiteX2" fmla="*/ 592137 w 1800383"/>
                    <a:gd name="connsiteY2" fmla="*/ 3175 h 3389213"/>
                    <a:gd name="connsiteX3" fmla="*/ 833437 w 1800383"/>
                    <a:gd name="connsiteY3" fmla="*/ 3175 h 3389213"/>
                    <a:gd name="connsiteX4" fmla="*/ 1071562 w 1800383"/>
                    <a:gd name="connsiteY4" fmla="*/ 0 h 3389213"/>
                    <a:gd name="connsiteX5" fmla="*/ 1316037 w 1800383"/>
                    <a:gd name="connsiteY5" fmla="*/ 3176 h 3389213"/>
                    <a:gd name="connsiteX6" fmla="*/ 1500181 w 1800383"/>
                    <a:gd name="connsiteY6" fmla="*/ 4763 h 3389213"/>
                    <a:gd name="connsiteX7" fmla="*/ 1800225 w 1800383"/>
                    <a:gd name="connsiteY7" fmla="*/ 304807 h 3389213"/>
                    <a:gd name="connsiteX8" fmla="*/ 1793875 w 1800383"/>
                    <a:gd name="connsiteY8" fmla="*/ 1663701 h 3389213"/>
                    <a:gd name="connsiteX9" fmla="*/ 1798637 w 1800383"/>
                    <a:gd name="connsiteY9" fmla="*/ 2600326 h 3389213"/>
                    <a:gd name="connsiteX10" fmla="*/ 1800225 w 1800383"/>
                    <a:gd name="connsiteY10" fmla="*/ 3089169 h 3389213"/>
                    <a:gd name="connsiteX11" fmla="*/ 1500181 w 1800383"/>
                    <a:gd name="connsiteY11" fmla="*/ 3389213 h 3389213"/>
                    <a:gd name="connsiteX12" fmla="*/ 300044 w 1800383"/>
                    <a:gd name="connsiteY12" fmla="*/ 3389213 h 3389213"/>
                    <a:gd name="connsiteX13" fmla="*/ 0 w 1800383"/>
                    <a:gd name="connsiteY13" fmla="*/ 3089169 h 3389213"/>
                    <a:gd name="connsiteX14" fmla="*/ 0 w 1800383"/>
                    <a:gd name="connsiteY14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9785 w 1810168"/>
                    <a:gd name="connsiteY0" fmla="*/ 304807 h 3389213"/>
                    <a:gd name="connsiteX1" fmla="*/ 309829 w 1810168"/>
                    <a:gd name="connsiteY1" fmla="*/ 4763 h 3389213"/>
                    <a:gd name="connsiteX2" fmla="*/ 601922 w 1810168"/>
                    <a:gd name="connsiteY2" fmla="*/ 3175 h 3389213"/>
                    <a:gd name="connsiteX3" fmla="*/ 843222 w 1810168"/>
                    <a:gd name="connsiteY3" fmla="*/ 3175 h 3389213"/>
                    <a:gd name="connsiteX4" fmla="*/ 1081347 w 1810168"/>
                    <a:gd name="connsiteY4" fmla="*/ 0 h 3389213"/>
                    <a:gd name="connsiteX5" fmla="*/ 1325822 w 1810168"/>
                    <a:gd name="connsiteY5" fmla="*/ 3176 h 3389213"/>
                    <a:gd name="connsiteX6" fmla="*/ 1509966 w 1810168"/>
                    <a:gd name="connsiteY6" fmla="*/ 4763 h 3389213"/>
                    <a:gd name="connsiteX7" fmla="*/ 1810010 w 1810168"/>
                    <a:gd name="connsiteY7" fmla="*/ 304807 h 3389213"/>
                    <a:gd name="connsiteX8" fmla="*/ 1803660 w 1810168"/>
                    <a:gd name="connsiteY8" fmla="*/ 1663701 h 3389213"/>
                    <a:gd name="connsiteX9" fmla="*/ 1808422 w 1810168"/>
                    <a:gd name="connsiteY9" fmla="*/ 2600326 h 3389213"/>
                    <a:gd name="connsiteX10" fmla="*/ 1810010 w 1810168"/>
                    <a:gd name="connsiteY10" fmla="*/ 3089169 h 3389213"/>
                    <a:gd name="connsiteX11" fmla="*/ 1509966 w 1810168"/>
                    <a:gd name="connsiteY11" fmla="*/ 3389213 h 3389213"/>
                    <a:gd name="connsiteX12" fmla="*/ 309829 w 1810168"/>
                    <a:gd name="connsiteY12" fmla="*/ 3389213 h 3389213"/>
                    <a:gd name="connsiteX13" fmla="*/ 9785 w 1810168"/>
                    <a:gd name="connsiteY13" fmla="*/ 3089169 h 3389213"/>
                    <a:gd name="connsiteX14" fmla="*/ 3435 w 1810168"/>
                    <a:gd name="connsiteY14" fmla="*/ 2459039 h 3389213"/>
                    <a:gd name="connsiteX15" fmla="*/ 9785 w 1810168"/>
                    <a:gd name="connsiteY15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6350 w 1806733"/>
                    <a:gd name="connsiteY0" fmla="*/ 304807 h 3389213"/>
                    <a:gd name="connsiteX1" fmla="*/ 306394 w 1806733"/>
                    <a:gd name="connsiteY1" fmla="*/ 4763 h 3389213"/>
                    <a:gd name="connsiteX2" fmla="*/ 598487 w 1806733"/>
                    <a:gd name="connsiteY2" fmla="*/ 3175 h 3389213"/>
                    <a:gd name="connsiteX3" fmla="*/ 839787 w 1806733"/>
                    <a:gd name="connsiteY3" fmla="*/ 3175 h 3389213"/>
                    <a:gd name="connsiteX4" fmla="*/ 1077912 w 1806733"/>
                    <a:gd name="connsiteY4" fmla="*/ 0 h 3389213"/>
                    <a:gd name="connsiteX5" fmla="*/ 1322387 w 1806733"/>
                    <a:gd name="connsiteY5" fmla="*/ 3176 h 3389213"/>
                    <a:gd name="connsiteX6" fmla="*/ 1506531 w 1806733"/>
                    <a:gd name="connsiteY6" fmla="*/ 4763 h 3389213"/>
                    <a:gd name="connsiteX7" fmla="*/ 1806575 w 1806733"/>
                    <a:gd name="connsiteY7" fmla="*/ 304807 h 3389213"/>
                    <a:gd name="connsiteX8" fmla="*/ 1800225 w 1806733"/>
                    <a:gd name="connsiteY8" fmla="*/ 1663701 h 3389213"/>
                    <a:gd name="connsiteX9" fmla="*/ 1804987 w 1806733"/>
                    <a:gd name="connsiteY9" fmla="*/ 2600326 h 3389213"/>
                    <a:gd name="connsiteX10" fmla="*/ 1806575 w 1806733"/>
                    <a:gd name="connsiteY10" fmla="*/ 3089169 h 3389213"/>
                    <a:gd name="connsiteX11" fmla="*/ 1506531 w 1806733"/>
                    <a:gd name="connsiteY11" fmla="*/ 3389213 h 3389213"/>
                    <a:gd name="connsiteX12" fmla="*/ 306394 w 1806733"/>
                    <a:gd name="connsiteY12" fmla="*/ 3389213 h 3389213"/>
                    <a:gd name="connsiteX13" fmla="*/ 6350 w 1806733"/>
                    <a:gd name="connsiteY13" fmla="*/ 3089169 h 3389213"/>
                    <a:gd name="connsiteX14" fmla="*/ 0 w 1806733"/>
                    <a:gd name="connsiteY14" fmla="*/ 2459039 h 3389213"/>
                    <a:gd name="connsiteX15" fmla="*/ 6350 w 1806733"/>
                    <a:gd name="connsiteY15" fmla="*/ 304807 h 3389213"/>
                    <a:gd name="connsiteX0" fmla="*/ 22521 w 1822904"/>
                    <a:gd name="connsiteY0" fmla="*/ 304807 h 3389213"/>
                    <a:gd name="connsiteX1" fmla="*/ 322565 w 1822904"/>
                    <a:gd name="connsiteY1" fmla="*/ 4763 h 3389213"/>
                    <a:gd name="connsiteX2" fmla="*/ 614658 w 1822904"/>
                    <a:gd name="connsiteY2" fmla="*/ 3175 h 3389213"/>
                    <a:gd name="connsiteX3" fmla="*/ 855958 w 1822904"/>
                    <a:gd name="connsiteY3" fmla="*/ 3175 h 3389213"/>
                    <a:gd name="connsiteX4" fmla="*/ 1094083 w 1822904"/>
                    <a:gd name="connsiteY4" fmla="*/ 0 h 3389213"/>
                    <a:gd name="connsiteX5" fmla="*/ 1338558 w 1822904"/>
                    <a:gd name="connsiteY5" fmla="*/ 3176 h 3389213"/>
                    <a:gd name="connsiteX6" fmla="*/ 1522702 w 1822904"/>
                    <a:gd name="connsiteY6" fmla="*/ 4763 h 3389213"/>
                    <a:gd name="connsiteX7" fmla="*/ 1822746 w 1822904"/>
                    <a:gd name="connsiteY7" fmla="*/ 304807 h 3389213"/>
                    <a:gd name="connsiteX8" fmla="*/ 1816396 w 1822904"/>
                    <a:gd name="connsiteY8" fmla="*/ 1663701 h 3389213"/>
                    <a:gd name="connsiteX9" fmla="*/ 1821158 w 1822904"/>
                    <a:gd name="connsiteY9" fmla="*/ 2600326 h 3389213"/>
                    <a:gd name="connsiteX10" fmla="*/ 1822746 w 1822904"/>
                    <a:gd name="connsiteY10" fmla="*/ 3089169 h 3389213"/>
                    <a:gd name="connsiteX11" fmla="*/ 1522702 w 1822904"/>
                    <a:gd name="connsiteY11" fmla="*/ 3389213 h 3389213"/>
                    <a:gd name="connsiteX12" fmla="*/ 322565 w 1822904"/>
                    <a:gd name="connsiteY12" fmla="*/ 3389213 h 3389213"/>
                    <a:gd name="connsiteX13" fmla="*/ 22521 w 1822904"/>
                    <a:gd name="connsiteY13" fmla="*/ 3089169 h 3389213"/>
                    <a:gd name="connsiteX14" fmla="*/ 16171 w 1822904"/>
                    <a:gd name="connsiteY14" fmla="*/ 2459039 h 3389213"/>
                    <a:gd name="connsiteX15" fmla="*/ 20933 w 1822904"/>
                    <a:gd name="connsiteY15" fmla="*/ 1025526 h 3389213"/>
                    <a:gd name="connsiteX16" fmla="*/ 22521 w 1822904"/>
                    <a:gd name="connsiteY16" fmla="*/ 304807 h 3389213"/>
                    <a:gd name="connsiteX0" fmla="*/ 6363 w 1806746"/>
                    <a:gd name="connsiteY0" fmla="*/ 304807 h 3389213"/>
                    <a:gd name="connsiteX1" fmla="*/ 306407 w 1806746"/>
                    <a:gd name="connsiteY1" fmla="*/ 4763 h 3389213"/>
                    <a:gd name="connsiteX2" fmla="*/ 598500 w 1806746"/>
                    <a:gd name="connsiteY2" fmla="*/ 3175 h 3389213"/>
                    <a:gd name="connsiteX3" fmla="*/ 839800 w 1806746"/>
                    <a:gd name="connsiteY3" fmla="*/ 3175 h 3389213"/>
                    <a:gd name="connsiteX4" fmla="*/ 1077925 w 1806746"/>
                    <a:gd name="connsiteY4" fmla="*/ 0 h 3389213"/>
                    <a:gd name="connsiteX5" fmla="*/ 1322400 w 1806746"/>
                    <a:gd name="connsiteY5" fmla="*/ 3176 h 3389213"/>
                    <a:gd name="connsiteX6" fmla="*/ 1506544 w 1806746"/>
                    <a:gd name="connsiteY6" fmla="*/ 4763 h 3389213"/>
                    <a:gd name="connsiteX7" fmla="*/ 1806588 w 1806746"/>
                    <a:gd name="connsiteY7" fmla="*/ 304807 h 3389213"/>
                    <a:gd name="connsiteX8" fmla="*/ 1800238 w 1806746"/>
                    <a:gd name="connsiteY8" fmla="*/ 1663701 h 3389213"/>
                    <a:gd name="connsiteX9" fmla="*/ 1805000 w 1806746"/>
                    <a:gd name="connsiteY9" fmla="*/ 2600326 h 3389213"/>
                    <a:gd name="connsiteX10" fmla="*/ 1806588 w 1806746"/>
                    <a:gd name="connsiteY10" fmla="*/ 3089169 h 3389213"/>
                    <a:gd name="connsiteX11" fmla="*/ 1506544 w 1806746"/>
                    <a:gd name="connsiteY11" fmla="*/ 3389213 h 3389213"/>
                    <a:gd name="connsiteX12" fmla="*/ 306407 w 1806746"/>
                    <a:gd name="connsiteY12" fmla="*/ 3389213 h 3389213"/>
                    <a:gd name="connsiteX13" fmla="*/ 6363 w 1806746"/>
                    <a:gd name="connsiteY13" fmla="*/ 3089169 h 3389213"/>
                    <a:gd name="connsiteX14" fmla="*/ 13 w 1806746"/>
                    <a:gd name="connsiteY14" fmla="*/ 2459039 h 3389213"/>
                    <a:gd name="connsiteX15" fmla="*/ 4775 w 1806746"/>
                    <a:gd name="connsiteY15" fmla="*/ 1025526 h 3389213"/>
                    <a:gd name="connsiteX16" fmla="*/ 6363 w 1806746"/>
                    <a:gd name="connsiteY16" fmla="*/ 304807 h 3389213"/>
                    <a:gd name="connsiteX0" fmla="*/ 6363 w 1806746"/>
                    <a:gd name="connsiteY0" fmla="*/ 304807 h 3389213"/>
                    <a:gd name="connsiteX1" fmla="*/ 306407 w 1806746"/>
                    <a:gd name="connsiteY1" fmla="*/ 4763 h 3389213"/>
                    <a:gd name="connsiteX2" fmla="*/ 598500 w 1806746"/>
                    <a:gd name="connsiteY2" fmla="*/ 3175 h 3389213"/>
                    <a:gd name="connsiteX3" fmla="*/ 839800 w 1806746"/>
                    <a:gd name="connsiteY3" fmla="*/ 3175 h 3389213"/>
                    <a:gd name="connsiteX4" fmla="*/ 1077925 w 1806746"/>
                    <a:gd name="connsiteY4" fmla="*/ 0 h 3389213"/>
                    <a:gd name="connsiteX5" fmla="*/ 1322400 w 1806746"/>
                    <a:gd name="connsiteY5" fmla="*/ 3176 h 3389213"/>
                    <a:gd name="connsiteX6" fmla="*/ 1506544 w 1806746"/>
                    <a:gd name="connsiteY6" fmla="*/ 4763 h 3389213"/>
                    <a:gd name="connsiteX7" fmla="*/ 1806588 w 1806746"/>
                    <a:gd name="connsiteY7" fmla="*/ 304807 h 3389213"/>
                    <a:gd name="connsiteX8" fmla="*/ 1800238 w 1806746"/>
                    <a:gd name="connsiteY8" fmla="*/ 1663701 h 3389213"/>
                    <a:gd name="connsiteX9" fmla="*/ 1805000 w 1806746"/>
                    <a:gd name="connsiteY9" fmla="*/ 2600326 h 3389213"/>
                    <a:gd name="connsiteX10" fmla="*/ 1806588 w 1806746"/>
                    <a:gd name="connsiteY10" fmla="*/ 3089169 h 3389213"/>
                    <a:gd name="connsiteX11" fmla="*/ 1506544 w 1806746"/>
                    <a:gd name="connsiteY11" fmla="*/ 3389213 h 3389213"/>
                    <a:gd name="connsiteX12" fmla="*/ 542938 w 1806746"/>
                    <a:gd name="connsiteY12" fmla="*/ 3387726 h 3389213"/>
                    <a:gd name="connsiteX13" fmla="*/ 306407 w 1806746"/>
                    <a:gd name="connsiteY13" fmla="*/ 3389213 h 3389213"/>
                    <a:gd name="connsiteX14" fmla="*/ 6363 w 1806746"/>
                    <a:gd name="connsiteY14" fmla="*/ 3089169 h 3389213"/>
                    <a:gd name="connsiteX15" fmla="*/ 13 w 1806746"/>
                    <a:gd name="connsiteY15" fmla="*/ 2459039 h 3389213"/>
                    <a:gd name="connsiteX16" fmla="*/ 4775 w 1806746"/>
                    <a:gd name="connsiteY16" fmla="*/ 1025526 h 3389213"/>
                    <a:gd name="connsiteX17" fmla="*/ 6363 w 1806746"/>
                    <a:gd name="connsiteY17" fmla="*/ 304807 h 3389213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6493"/>
                    <a:gd name="connsiteX1" fmla="*/ 306407 w 1806746"/>
                    <a:gd name="connsiteY1" fmla="*/ 4763 h 3396493"/>
                    <a:gd name="connsiteX2" fmla="*/ 598500 w 1806746"/>
                    <a:gd name="connsiteY2" fmla="*/ 3175 h 3396493"/>
                    <a:gd name="connsiteX3" fmla="*/ 839800 w 1806746"/>
                    <a:gd name="connsiteY3" fmla="*/ 3175 h 3396493"/>
                    <a:gd name="connsiteX4" fmla="*/ 1077925 w 1806746"/>
                    <a:gd name="connsiteY4" fmla="*/ 0 h 3396493"/>
                    <a:gd name="connsiteX5" fmla="*/ 1322400 w 1806746"/>
                    <a:gd name="connsiteY5" fmla="*/ 3176 h 3396493"/>
                    <a:gd name="connsiteX6" fmla="*/ 1506544 w 1806746"/>
                    <a:gd name="connsiteY6" fmla="*/ 4763 h 3396493"/>
                    <a:gd name="connsiteX7" fmla="*/ 1806588 w 1806746"/>
                    <a:gd name="connsiteY7" fmla="*/ 304807 h 3396493"/>
                    <a:gd name="connsiteX8" fmla="*/ 1800238 w 1806746"/>
                    <a:gd name="connsiteY8" fmla="*/ 1663701 h 3396493"/>
                    <a:gd name="connsiteX9" fmla="*/ 1805000 w 1806746"/>
                    <a:gd name="connsiteY9" fmla="*/ 2600326 h 3396493"/>
                    <a:gd name="connsiteX10" fmla="*/ 1806588 w 1806746"/>
                    <a:gd name="connsiteY10" fmla="*/ 3089169 h 3396493"/>
                    <a:gd name="connsiteX11" fmla="*/ 1506544 w 1806746"/>
                    <a:gd name="connsiteY11" fmla="*/ 3389213 h 3396493"/>
                    <a:gd name="connsiteX12" fmla="*/ 542938 w 1806746"/>
                    <a:gd name="connsiteY12" fmla="*/ 3394870 h 3396493"/>
                    <a:gd name="connsiteX13" fmla="*/ 306407 w 1806746"/>
                    <a:gd name="connsiteY13" fmla="*/ 3389213 h 3396493"/>
                    <a:gd name="connsiteX14" fmla="*/ 6363 w 1806746"/>
                    <a:gd name="connsiteY14" fmla="*/ 3089169 h 3396493"/>
                    <a:gd name="connsiteX15" fmla="*/ 13 w 1806746"/>
                    <a:gd name="connsiteY15" fmla="*/ 2459039 h 3396493"/>
                    <a:gd name="connsiteX16" fmla="*/ 4775 w 1806746"/>
                    <a:gd name="connsiteY16" fmla="*/ 1025526 h 3396493"/>
                    <a:gd name="connsiteX17" fmla="*/ 6363 w 1806746"/>
                    <a:gd name="connsiteY17" fmla="*/ 304807 h 3396493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542938 w 1806746"/>
                    <a:gd name="connsiteY12" fmla="*/ 3394870 h 3394870"/>
                    <a:gd name="connsiteX13" fmla="*/ 306407 w 1806746"/>
                    <a:gd name="connsiteY13" fmla="*/ 3389213 h 3394870"/>
                    <a:gd name="connsiteX14" fmla="*/ 6363 w 1806746"/>
                    <a:gd name="connsiteY14" fmla="*/ 3089169 h 3394870"/>
                    <a:gd name="connsiteX15" fmla="*/ 13 w 1806746"/>
                    <a:gd name="connsiteY15" fmla="*/ 2459039 h 3394870"/>
                    <a:gd name="connsiteX16" fmla="*/ 4775 w 1806746"/>
                    <a:gd name="connsiteY16" fmla="*/ 1025526 h 3394870"/>
                    <a:gd name="connsiteX17" fmla="*/ 6363 w 1806746"/>
                    <a:gd name="connsiteY17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714388 w 1806746"/>
                    <a:gd name="connsiteY12" fmla="*/ 3392488 h 3394870"/>
                    <a:gd name="connsiteX13" fmla="*/ 542938 w 1806746"/>
                    <a:gd name="connsiteY13" fmla="*/ 3394870 h 3394870"/>
                    <a:gd name="connsiteX14" fmla="*/ 306407 w 1806746"/>
                    <a:gd name="connsiteY14" fmla="*/ 3389213 h 3394870"/>
                    <a:gd name="connsiteX15" fmla="*/ 6363 w 1806746"/>
                    <a:gd name="connsiteY15" fmla="*/ 3089169 h 3394870"/>
                    <a:gd name="connsiteX16" fmla="*/ 13 w 1806746"/>
                    <a:gd name="connsiteY16" fmla="*/ 2459039 h 3394870"/>
                    <a:gd name="connsiteX17" fmla="*/ 4775 w 1806746"/>
                    <a:gd name="connsiteY17" fmla="*/ 1025526 h 3394870"/>
                    <a:gd name="connsiteX18" fmla="*/ 6363 w 1806746"/>
                    <a:gd name="connsiteY18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1240644 w 1806746"/>
                    <a:gd name="connsiteY12" fmla="*/ 3390106 h 3394870"/>
                    <a:gd name="connsiteX13" fmla="*/ 714388 w 1806746"/>
                    <a:gd name="connsiteY13" fmla="*/ 3392488 h 3394870"/>
                    <a:gd name="connsiteX14" fmla="*/ 542938 w 1806746"/>
                    <a:gd name="connsiteY14" fmla="*/ 3394870 h 3394870"/>
                    <a:gd name="connsiteX15" fmla="*/ 306407 w 1806746"/>
                    <a:gd name="connsiteY15" fmla="*/ 3389213 h 3394870"/>
                    <a:gd name="connsiteX16" fmla="*/ 6363 w 1806746"/>
                    <a:gd name="connsiteY16" fmla="*/ 3089169 h 3394870"/>
                    <a:gd name="connsiteX17" fmla="*/ 13 w 1806746"/>
                    <a:gd name="connsiteY17" fmla="*/ 2459039 h 3394870"/>
                    <a:gd name="connsiteX18" fmla="*/ 4775 w 1806746"/>
                    <a:gd name="connsiteY18" fmla="*/ 1025526 h 3394870"/>
                    <a:gd name="connsiteX19" fmla="*/ 6363 w 1806746"/>
                    <a:gd name="connsiteY19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600326 h 3394870"/>
                    <a:gd name="connsiteX10" fmla="*/ 1806588 w 1806746"/>
                    <a:gd name="connsiteY10" fmla="*/ 3089169 h 3394870"/>
                    <a:gd name="connsiteX11" fmla="*/ 1506544 w 1806746"/>
                    <a:gd name="connsiteY11" fmla="*/ 3389213 h 3394870"/>
                    <a:gd name="connsiteX12" fmla="*/ 1240644 w 1806746"/>
                    <a:gd name="connsiteY12" fmla="*/ 3390106 h 3394870"/>
                    <a:gd name="connsiteX13" fmla="*/ 878694 w 1806746"/>
                    <a:gd name="connsiteY13" fmla="*/ 3390106 h 3394870"/>
                    <a:gd name="connsiteX14" fmla="*/ 714388 w 1806746"/>
                    <a:gd name="connsiteY14" fmla="*/ 3392488 h 3394870"/>
                    <a:gd name="connsiteX15" fmla="*/ 542938 w 1806746"/>
                    <a:gd name="connsiteY15" fmla="*/ 3394870 h 3394870"/>
                    <a:gd name="connsiteX16" fmla="*/ 306407 w 1806746"/>
                    <a:gd name="connsiteY16" fmla="*/ 3389213 h 3394870"/>
                    <a:gd name="connsiteX17" fmla="*/ 6363 w 1806746"/>
                    <a:gd name="connsiteY17" fmla="*/ 3089169 h 3394870"/>
                    <a:gd name="connsiteX18" fmla="*/ 13 w 1806746"/>
                    <a:gd name="connsiteY18" fmla="*/ 2459039 h 3394870"/>
                    <a:gd name="connsiteX19" fmla="*/ 4775 w 1806746"/>
                    <a:gd name="connsiteY19" fmla="*/ 1025526 h 3394870"/>
                    <a:gd name="connsiteX20" fmla="*/ 6363 w 1806746"/>
                    <a:gd name="connsiteY20" fmla="*/ 304807 h 3394870"/>
                    <a:gd name="connsiteX0" fmla="*/ 6363 w 1806746"/>
                    <a:gd name="connsiteY0" fmla="*/ 304807 h 3394870"/>
                    <a:gd name="connsiteX1" fmla="*/ 306407 w 1806746"/>
                    <a:gd name="connsiteY1" fmla="*/ 4763 h 3394870"/>
                    <a:gd name="connsiteX2" fmla="*/ 598500 w 1806746"/>
                    <a:gd name="connsiteY2" fmla="*/ 3175 h 3394870"/>
                    <a:gd name="connsiteX3" fmla="*/ 839800 w 1806746"/>
                    <a:gd name="connsiteY3" fmla="*/ 3175 h 3394870"/>
                    <a:gd name="connsiteX4" fmla="*/ 1077925 w 1806746"/>
                    <a:gd name="connsiteY4" fmla="*/ 0 h 3394870"/>
                    <a:gd name="connsiteX5" fmla="*/ 1322400 w 1806746"/>
                    <a:gd name="connsiteY5" fmla="*/ 3176 h 3394870"/>
                    <a:gd name="connsiteX6" fmla="*/ 1506544 w 1806746"/>
                    <a:gd name="connsiteY6" fmla="*/ 4763 h 3394870"/>
                    <a:gd name="connsiteX7" fmla="*/ 1806588 w 1806746"/>
                    <a:gd name="connsiteY7" fmla="*/ 304807 h 3394870"/>
                    <a:gd name="connsiteX8" fmla="*/ 1800238 w 1806746"/>
                    <a:gd name="connsiteY8" fmla="*/ 1663701 h 3394870"/>
                    <a:gd name="connsiteX9" fmla="*/ 1805000 w 1806746"/>
                    <a:gd name="connsiteY9" fmla="*/ 2101850 h 3394870"/>
                    <a:gd name="connsiteX10" fmla="*/ 1805000 w 1806746"/>
                    <a:gd name="connsiteY10" fmla="*/ 2600326 h 3394870"/>
                    <a:gd name="connsiteX11" fmla="*/ 1806588 w 1806746"/>
                    <a:gd name="connsiteY11" fmla="*/ 3089169 h 3394870"/>
                    <a:gd name="connsiteX12" fmla="*/ 1506544 w 1806746"/>
                    <a:gd name="connsiteY12" fmla="*/ 3389213 h 3394870"/>
                    <a:gd name="connsiteX13" fmla="*/ 1240644 w 1806746"/>
                    <a:gd name="connsiteY13" fmla="*/ 3390106 h 3394870"/>
                    <a:gd name="connsiteX14" fmla="*/ 878694 w 1806746"/>
                    <a:gd name="connsiteY14" fmla="*/ 3390106 h 3394870"/>
                    <a:gd name="connsiteX15" fmla="*/ 714388 w 1806746"/>
                    <a:gd name="connsiteY15" fmla="*/ 3392488 h 3394870"/>
                    <a:gd name="connsiteX16" fmla="*/ 542938 w 1806746"/>
                    <a:gd name="connsiteY16" fmla="*/ 3394870 h 3394870"/>
                    <a:gd name="connsiteX17" fmla="*/ 306407 w 1806746"/>
                    <a:gd name="connsiteY17" fmla="*/ 3389213 h 3394870"/>
                    <a:gd name="connsiteX18" fmla="*/ 6363 w 1806746"/>
                    <a:gd name="connsiteY18" fmla="*/ 3089169 h 3394870"/>
                    <a:gd name="connsiteX19" fmla="*/ 13 w 1806746"/>
                    <a:gd name="connsiteY19" fmla="*/ 2459039 h 3394870"/>
                    <a:gd name="connsiteX20" fmla="*/ 4775 w 1806746"/>
                    <a:gd name="connsiteY20" fmla="*/ 1025526 h 3394870"/>
                    <a:gd name="connsiteX21" fmla="*/ 6363 w 1806746"/>
                    <a:gd name="connsiteY21" fmla="*/ 304807 h 3394870"/>
                    <a:gd name="connsiteX0" fmla="*/ 6363 w 1827019"/>
                    <a:gd name="connsiteY0" fmla="*/ 304807 h 3394870"/>
                    <a:gd name="connsiteX1" fmla="*/ 306407 w 1827019"/>
                    <a:gd name="connsiteY1" fmla="*/ 4763 h 3394870"/>
                    <a:gd name="connsiteX2" fmla="*/ 598500 w 1827019"/>
                    <a:gd name="connsiteY2" fmla="*/ 3175 h 3394870"/>
                    <a:gd name="connsiteX3" fmla="*/ 839800 w 1827019"/>
                    <a:gd name="connsiteY3" fmla="*/ 3175 h 3394870"/>
                    <a:gd name="connsiteX4" fmla="*/ 1077925 w 1827019"/>
                    <a:gd name="connsiteY4" fmla="*/ 0 h 3394870"/>
                    <a:gd name="connsiteX5" fmla="*/ 1322400 w 1827019"/>
                    <a:gd name="connsiteY5" fmla="*/ 3176 h 3394870"/>
                    <a:gd name="connsiteX6" fmla="*/ 1506544 w 1827019"/>
                    <a:gd name="connsiteY6" fmla="*/ 4763 h 3394870"/>
                    <a:gd name="connsiteX7" fmla="*/ 1806588 w 1827019"/>
                    <a:gd name="connsiteY7" fmla="*/ 304807 h 3394870"/>
                    <a:gd name="connsiteX8" fmla="*/ 1800238 w 1827019"/>
                    <a:gd name="connsiteY8" fmla="*/ 1073150 h 3394870"/>
                    <a:gd name="connsiteX9" fmla="*/ 1800238 w 1827019"/>
                    <a:gd name="connsiteY9" fmla="*/ 1663701 h 3394870"/>
                    <a:gd name="connsiteX10" fmla="*/ 1805000 w 1827019"/>
                    <a:gd name="connsiteY10" fmla="*/ 2101850 h 3394870"/>
                    <a:gd name="connsiteX11" fmla="*/ 1805000 w 1827019"/>
                    <a:gd name="connsiteY11" fmla="*/ 2600326 h 3394870"/>
                    <a:gd name="connsiteX12" fmla="*/ 1806588 w 1827019"/>
                    <a:gd name="connsiteY12" fmla="*/ 3089169 h 3394870"/>
                    <a:gd name="connsiteX13" fmla="*/ 1506544 w 1827019"/>
                    <a:gd name="connsiteY13" fmla="*/ 3389213 h 3394870"/>
                    <a:gd name="connsiteX14" fmla="*/ 1240644 w 1827019"/>
                    <a:gd name="connsiteY14" fmla="*/ 3390106 h 3394870"/>
                    <a:gd name="connsiteX15" fmla="*/ 878694 w 1827019"/>
                    <a:gd name="connsiteY15" fmla="*/ 3390106 h 3394870"/>
                    <a:gd name="connsiteX16" fmla="*/ 714388 w 1827019"/>
                    <a:gd name="connsiteY16" fmla="*/ 3392488 h 3394870"/>
                    <a:gd name="connsiteX17" fmla="*/ 542938 w 1827019"/>
                    <a:gd name="connsiteY17" fmla="*/ 3394870 h 3394870"/>
                    <a:gd name="connsiteX18" fmla="*/ 306407 w 1827019"/>
                    <a:gd name="connsiteY18" fmla="*/ 3389213 h 3394870"/>
                    <a:gd name="connsiteX19" fmla="*/ 6363 w 1827019"/>
                    <a:gd name="connsiteY19" fmla="*/ 3089169 h 3394870"/>
                    <a:gd name="connsiteX20" fmla="*/ 13 w 1827019"/>
                    <a:gd name="connsiteY20" fmla="*/ 2459039 h 3394870"/>
                    <a:gd name="connsiteX21" fmla="*/ 4775 w 1827019"/>
                    <a:gd name="connsiteY21" fmla="*/ 1025526 h 3394870"/>
                    <a:gd name="connsiteX22" fmla="*/ 6363 w 1827019"/>
                    <a:gd name="connsiteY22" fmla="*/ 304807 h 3394870"/>
                    <a:gd name="connsiteX0" fmla="*/ 6363 w 1806588"/>
                    <a:gd name="connsiteY0" fmla="*/ 304807 h 3394870"/>
                    <a:gd name="connsiteX1" fmla="*/ 306407 w 1806588"/>
                    <a:gd name="connsiteY1" fmla="*/ 4763 h 3394870"/>
                    <a:gd name="connsiteX2" fmla="*/ 598500 w 1806588"/>
                    <a:gd name="connsiteY2" fmla="*/ 3175 h 3394870"/>
                    <a:gd name="connsiteX3" fmla="*/ 839800 w 1806588"/>
                    <a:gd name="connsiteY3" fmla="*/ 3175 h 3394870"/>
                    <a:gd name="connsiteX4" fmla="*/ 1077925 w 1806588"/>
                    <a:gd name="connsiteY4" fmla="*/ 0 h 3394870"/>
                    <a:gd name="connsiteX5" fmla="*/ 1322400 w 1806588"/>
                    <a:gd name="connsiteY5" fmla="*/ 3176 h 3394870"/>
                    <a:gd name="connsiteX6" fmla="*/ 1506544 w 1806588"/>
                    <a:gd name="connsiteY6" fmla="*/ 4763 h 3394870"/>
                    <a:gd name="connsiteX7" fmla="*/ 1806588 w 1806588"/>
                    <a:gd name="connsiteY7" fmla="*/ 304807 h 3394870"/>
                    <a:gd name="connsiteX8" fmla="*/ 1800238 w 1806588"/>
                    <a:gd name="connsiteY8" fmla="*/ 1073150 h 3394870"/>
                    <a:gd name="connsiteX9" fmla="*/ 1800238 w 1806588"/>
                    <a:gd name="connsiteY9" fmla="*/ 1663701 h 3394870"/>
                    <a:gd name="connsiteX10" fmla="*/ 1805000 w 1806588"/>
                    <a:gd name="connsiteY10" fmla="*/ 2101850 h 3394870"/>
                    <a:gd name="connsiteX11" fmla="*/ 1805000 w 1806588"/>
                    <a:gd name="connsiteY11" fmla="*/ 2600326 h 3394870"/>
                    <a:gd name="connsiteX12" fmla="*/ 1806588 w 1806588"/>
                    <a:gd name="connsiteY12" fmla="*/ 3089169 h 3394870"/>
                    <a:gd name="connsiteX13" fmla="*/ 1506544 w 1806588"/>
                    <a:gd name="connsiteY13" fmla="*/ 3389213 h 3394870"/>
                    <a:gd name="connsiteX14" fmla="*/ 1240644 w 1806588"/>
                    <a:gd name="connsiteY14" fmla="*/ 3390106 h 3394870"/>
                    <a:gd name="connsiteX15" fmla="*/ 878694 w 1806588"/>
                    <a:gd name="connsiteY15" fmla="*/ 3390106 h 3394870"/>
                    <a:gd name="connsiteX16" fmla="*/ 714388 w 1806588"/>
                    <a:gd name="connsiteY16" fmla="*/ 3392488 h 3394870"/>
                    <a:gd name="connsiteX17" fmla="*/ 542938 w 1806588"/>
                    <a:gd name="connsiteY17" fmla="*/ 3394870 h 3394870"/>
                    <a:gd name="connsiteX18" fmla="*/ 306407 w 1806588"/>
                    <a:gd name="connsiteY18" fmla="*/ 3389213 h 3394870"/>
                    <a:gd name="connsiteX19" fmla="*/ 6363 w 1806588"/>
                    <a:gd name="connsiteY19" fmla="*/ 3089169 h 3394870"/>
                    <a:gd name="connsiteX20" fmla="*/ 13 w 1806588"/>
                    <a:gd name="connsiteY20" fmla="*/ 2459039 h 3394870"/>
                    <a:gd name="connsiteX21" fmla="*/ 4775 w 1806588"/>
                    <a:gd name="connsiteY21" fmla="*/ 1025526 h 3394870"/>
                    <a:gd name="connsiteX22" fmla="*/ 6363 w 1806588"/>
                    <a:gd name="connsiteY22" fmla="*/ 304807 h 3394870"/>
                    <a:gd name="connsiteX0" fmla="*/ 6362 w 1806587"/>
                    <a:gd name="connsiteY0" fmla="*/ 304807 h 3394870"/>
                    <a:gd name="connsiteX1" fmla="*/ 306406 w 1806587"/>
                    <a:gd name="connsiteY1" fmla="*/ 4763 h 3394870"/>
                    <a:gd name="connsiteX2" fmla="*/ 598499 w 1806587"/>
                    <a:gd name="connsiteY2" fmla="*/ 3175 h 3394870"/>
                    <a:gd name="connsiteX3" fmla="*/ 839799 w 1806587"/>
                    <a:gd name="connsiteY3" fmla="*/ 3175 h 3394870"/>
                    <a:gd name="connsiteX4" fmla="*/ 1077924 w 1806587"/>
                    <a:gd name="connsiteY4" fmla="*/ 0 h 3394870"/>
                    <a:gd name="connsiteX5" fmla="*/ 1322399 w 1806587"/>
                    <a:gd name="connsiteY5" fmla="*/ 3176 h 3394870"/>
                    <a:gd name="connsiteX6" fmla="*/ 1506543 w 1806587"/>
                    <a:gd name="connsiteY6" fmla="*/ 4763 h 3394870"/>
                    <a:gd name="connsiteX7" fmla="*/ 1806587 w 1806587"/>
                    <a:gd name="connsiteY7" fmla="*/ 304807 h 3394870"/>
                    <a:gd name="connsiteX8" fmla="*/ 1800237 w 1806587"/>
                    <a:gd name="connsiteY8" fmla="*/ 1073150 h 3394870"/>
                    <a:gd name="connsiteX9" fmla="*/ 1800237 w 1806587"/>
                    <a:gd name="connsiteY9" fmla="*/ 1663701 h 3394870"/>
                    <a:gd name="connsiteX10" fmla="*/ 1804999 w 1806587"/>
                    <a:gd name="connsiteY10" fmla="*/ 2101850 h 3394870"/>
                    <a:gd name="connsiteX11" fmla="*/ 1804999 w 1806587"/>
                    <a:gd name="connsiteY11" fmla="*/ 2600326 h 3394870"/>
                    <a:gd name="connsiteX12" fmla="*/ 1806587 w 1806587"/>
                    <a:gd name="connsiteY12" fmla="*/ 3089169 h 3394870"/>
                    <a:gd name="connsiteX13" fmla="*/ 1506543 w 1806587"/>
                    <a:gd name="connsiteY13" fmla="*/ 3389213 h 3394870"/>
                    <a:gd name="connsiteX14" fmla="*/ 1240643 w 1806587"/>
                    <a:gd name="connsiteY14" fmla="*/ 3390106 h 3394870"/>
                    <a:gd name="connsiteX15" fmla="*/ 878693 w 1806587"/>
                    <a:gd name="connsiteY15" fmla="*/ 3390106 h 3394870"/>
                    <a:gd name="connsiteX16" fmla="*/ 714387 w 1806587"/>
                    <a:gd name="connsiteY16" fmla="*/ 3392488 h 3394870"/>
                    <a:gd name="connsiteX17" fmla="*/ 542937 w 1806587"/>
                    <a:gd name="connsiteY17" fmla="*/ 3394870 h 3394870"/>
                    <a:gd name="connsiteX18" fmla="*/ 306406 w 1806587"/>
                    <a:gd name="connsiteY18" fmla="*/ 3389213 h 3394870"/>
                    <a:gd name="connsiteX19" fmla="*/ 6362 w 1806587"/>
                    <a:gd name="connsiteY19" fmla="*/ 3089169 h 3394870"/>
                    <a:gd name="connsiteX20" fmla="*/ 12 w 1806587"/>
                    <a:gd name="connsiteY20" fmla="*/ 2459039 h 3394870"/>
                    <a:gd name="connsiteX21" fmla="*/ 4774 w 1806587"/>
                    <a:gd name="connsiteY21" fmla="*/ 1720850 h 3394870"/>
                    <a:gd name="connsiteX22" fmla="*/ 4774 w 1806587"/>
                    <a:gd name="connsiteY22" fmla="*/ 1025526 h 3394870"/>
                    <a:gd name="connsiteX23" fmla="*/ 6362 w 1806587"/>
                    <a:gd name="connsiteY23" fmla="*/ 304807 h 3394870"/>
                    <a:gd name="connsiteX0" fmla="*/ 24401 w 1824626"/>
                    <a:gd name="connsiteY0" fmla="*/ 304807 h 3394870"/>
                    <a:gd name="connsiteX1" fmla="*/ 324445 w 1824626"/>
                    <a:gd name="connsiteY1" fmla="*/ 4763 h 3394870"/>
                    <a:gd name="connsiteX2" fmla="*/ 616538 w 1824626"/>
                    <a:gd name="connsiteY2" fmla="*/ 3175 h 3394870"/>
                    <a:gd name="connsiteX3" fmla="*/ 857838 w 1824626"/>
                    <a:gd name="connsiteY3" fmla="*/ 3175 h 3394870"/>
                    <a:gd name="connsiteX4" fmla="*/ 1095963 w 1824626"/>
                    <a:gd name="connsiteY4" fmla="*/ 0 h 3394870"/>
                    <a:gd name="connsiteX5" fmla="*/ 1340438 w 1824626"/>
                    <a:gd name="connsiteY5" fmla="*/ 3176 h 3394870"/>
                    <a:gd name="connsiteX6" fmla="*/ 1524582 w 1824626"/>
                    <a:gd name="connsiteY6" fmla="*/ 4763 h 3394870"/>
                    <a:gd name="connsiteX7" fmla="*/ 1824626 w 1824626"/>
                    <a:gd name="connsiteY7" fmla="*/ 304807 h 3394870"/>
                    <a:gd name="connsiteX8" fmla="*/ 1818276 w 1824626"/>
                    <a:gd name="connsiteY8" fmla="*/ 1073150 h 3394870"/>
                    <a:gd name="connsiteX9" fmla="*/ 1818276 w 1824626"/>
                    <a:gd name="connsiteY9" fmla="*/ 1663701 h 3394870"/>
                    <a:gd name="connsiteX10" fmla="*/ 1823038 w 1824626"/>
                    <a:gd name="connsiteY10" fmla="*/ 2101850 h 3394870"/>
                    <a:gd name="connsiteX11" fmla="*/ 1823038 w 1824626"/>
                    <a:gd name="connsiteY11" fmla="*/ 2600326 h 3394870"/>
                    <a:gd name="connsiteX12" fmla="*/ 1824626 w 1824626"/>
                    <a:gd name="connsiteY12" fmla="*/ 3089169 h 3394870"/>
                    <a:gd name="connsiteX13" fmla="*/ 1524582 w 1824626"/>
                    <a:gd name="connsiteY13" fmla="*/ 3389213 h 3394870"/>
                    <a:gd name="connsiteX14" fmla="*/ 1258682 w 1824626"/>
                    <a:gd name="connsiteY14" fmla="*/ 3390106 h 3394870"/>
                    <a:gd name="connsiteX15" fmla="*/ 896732 w 1824626"/>
                    <a:gd name="connsiteY15" fmla="*/ 3390106 h 3394870"/>
                    <a:gd name="connsiteX16" fmla="*/ 732426 w 1824626"/>
                    <a:gd name="connsiteY16" fmla="*/ 3392488 h 3394870"/>
                    <a:gd name="connsiteX17" fmla="*/ 560976 w 1824626"/>
                    <a:gd name="connsiteY17" fmla="*/ 3394870 h 3394870"/>
                    <a:gd name="connsiteX18" fmla="*/ 324445 w 1824626"/>
                    <a:gd name="connsiteY18" fmla="*/ 3389213 h 3394870"/>
                    <a:gd name="connsiteX19" fmla="*/ 24401 w 1824626"/>
                    <a:gd name="connsiteY19" fmla="*/ 3089169 h 3394870"/>
                    <a:gd name="connsiteX20" fmla="*/ 18051 w 1824626"/>
                    <a:gd name="connsiteY20" fmla="*/ 2459039 h 3394870"/>
                    <a:gd name="connsiteX21" fmla="*/ 22813 w 1824626"/>
                    <a:gd name="connsiteY21" fmla="*/ 1720850 h 3394870"/>
                    <a:gd name="connsiteX22" fmla="*/ 22813 w 1824626"/>
                    <a:gd name="connsiteY22" fmla="*/ 1025526 h 3394870"/>
                    <a:gd name="connsiteX23" fmla="*/ 18051 w 1824626"/>
                    <a:gd name="connsiteY23" fmla="*/ 701675 h 3394870"/>
                    <a:gd name="connsiteX24" fmla="*/ 24401 w 1824626"/>
                    <a:gd name="connsiteY24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63 w 1806638"/>
                    <a:gd name="connsiteY20" fmla="*/ 2459039 h 3394870"/>
                    <a:gd name="connsiteX21" fmla="*/ 4825 w 1806638"/>
                    <a:gd name="connsiteY21" fmla="*/ 1720850 h 3394870"/>
                    <a:gd name="connsiteX22" fmla="*/ 4825 w 1806638"/>
                    <a:gd name="connsiteY22" fmla="*/ 1025526 h 3394870"/>
                    <a:gd name="connsiteX23" fmla="*/ 63 w 1806638"/>
                    <a:gd name="connsiteY23" fmla="*/ 701675 h 3394870"/>
                    <a:gd name="connsiteX24" fmla="*/ 6413 w 1806638"/>
                    <a:gd name="connsiteY24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63 w 1806638"/>
                    <a:gd name="connsiteY20" fmla="*/ 2459039 h 3394870"/>
                    <a:gd name="connsiteX21" fmla="*/ 4825 w 1806638"/>
                    <a:gd name="connsiteY21" fmla="*/ 2087563 h 3394870"/>
                    <a:gd name="connsiteX22" fmla="*/ 4825 w 1806638"/>
                    <a:gd name="connsiteY22" fmla="*/ 1720850 h 3394870"/>
                    <a:gd name="connsiteX23" fmla="*/ 4825 w 1806638"/>
                    <a:gd name="connsiteY23" fmla="*/ 1025526 h 3394870"/>
                    <a:gd name="connsiteX24" fmla="*/ 63 w 1806638"/>
                    <a:gd name="connsiteY24" fmla="*/ 701675 h 3394870"/>
                    <a:gd name="connsiteX25" fmla="*/ 6413 w 1806638"/>
                    <a:gd name="connsiteY25" fmla="*/ 304807 h 3394870"/>
                    <a:gd name="connsiteX0" fmla="*/ 22521 w 1822746"/>
                    <a:gd name="connsiteY0" fmla="*/ 304807 h 3394870"/>
                    <a:gd name="connsiteX1" fmla="*/ 322565 w 1822746"/>
                    <a:gd name="connsiteY1" fmla="*/ 4763 h 3394870"/>
                    <a:gd name="connsiteX2" fmla="*/ 614658 w 1822746"/>
                    <a:gd name="connsiteY2" fmla="*/ 3175 h 3394870"/>
                    <a:gd name="connsiteX3" fmla="*/ 855958 w 1822746"/>
                    <a:gd name="connsiteY3" fmla="*/ 3175 h 3394870"/>
                    <a:gd name="connsiteX4" fmla="*/ 1094083 w 1822746"/>
                    <a:gd name="connsiteY4" fmla="*/ 0 h 3394870"/>
                    <a:gd name="connsiteX5" fmla="*/ 1338558 w 1822746"/>
                    <a:gd name="connsiteY5" fmla="*/ 3176 h 3394870"/>
                    <a:gd name="connsiteX6" fmla="*/ 1522702 w 1822746"/>
                    <a:gd name="connsiteY6" fmla="*/ 4763 h 3394870"/>
                    <a:gd name="connsiteX7" fmla="*/ 1822746 w 1822746"/>
                    <a:gd name="connsiteY7" fmla="*/ 304807 h 3394870"/>
                    <a:gd name="connsiteX8" fmla="*/ 1816396 w 1822746"/>
                    <a:gd name="connsiteY8" fmla="*/ 1073150 h 3394870"/>
                    <a:gd name="connsiteX9" fmla="*/ 1816396 w 1822746"/>
                    <a:gd name="connsiteY9" fmla="*/ 1663701 h 3394870"/>
                    <a:gd name="connsiteX10" fmla="*/ 1821158 w 1822746"/>
                    <a:gd name="connsiteY10" fmla="*/ 2101850 h 3394870"/>
                    <a:gd name="connsiteX11" fmla="*/ 1821158 w 1822746"/>
                    <a:gd name="connsiteY11" fmla="*/ 2600326 h 3394870"/>
                    <a:gd name="connsiteX12" fmla="*/ 1822746 w 1822746"/>
                    <a:gd name="connsiteY12" fmla="*/ 3089169 h 3394870"/>
                    <a:gd name="connsiteX13" fmla="*/ 1522702 w 1822746"/>
                    <a:gd name="connsiteY13" fmla="*/ 3389213 h 3394870"/>
                    <a:gd name="connsiteX14" fmla="*/ 1256802 w 1822746"/>
                    <a:gd name="connsiteY14" fmla="*/ 3390106 h 3394870"/>
                    <a:gd name="connsiteX15" fmla="*/ 894852 w 1822746"/>
                    <a:gd name="connsiteY15" fmla="*/ 3390106 h 3394870"/>
                    <a:gd name="connsiteX16" fmla="*/ 730546 w 1822746"/>
                    <a:gd name="connsiteY16" fmla="*/ 3392488 h 3394870"/>
                    <a:gd name="connsiteX17" fmla="*/ 559096 w 1822746"/>
                    <a:gd name="connsiteY17" fmla="*/ 3394870 h 3394870"/>
                    <a:gd name="connsiteX18" fmla="*/ 322565 w 1822746"/>
                    <a:gd name="connsiteY18" fmla="*/ 3389213 h 3394870"/>
                    <a:gd name="connsiteX19" fmla="*/ 22521 w 1822746"/>
                    <a:gd name="connsiteY19" fmla="*/ 3089169 h 3394870"/>
                    <a:gd name="connsiteX20" fmla="*/ 20933 w 1822746"/>
                    <a:gd name="connsiteY20" fmla="*/ 2782888 h 3394870"/>
                    <a:gd name="connsiteX21" fmla="*/ 16171 w 1822746"/>
                    <a:gd name="connsiteY21" fmla="*/ 2459039 h 3394870"/>
                    <a:gd name="connsiteX22" fmla="*/ 20933 w 1822746"/>
                    <a:gd name="connsiteY22" fmla="*/ 2087563 h 3394870"/>
                    <a:gd name="connsiteX23" fmla="*/ 20933 w 1822746"/>
                    <a:gd name="connsiteY23" fmla="*/ 1720850 h 3394870"/>
                    <a:gd name="connsiteX24" fmla="*/ 20933 w 1822746"/>
                    <a:gd name="connsiteY24" fmla="*/ 1025526 h 3394870"/>
                    <a:gd name="connsiteX25" fmla="*/ 16171 w 1822746"/>
                    <a:gd name="connsiteY25" fmla="*/ 701675 h 3394870"/>
                    <a:gd name="connsiteX26" fmla="*/ 22521 w 1822746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63 w 1806638"/>
                    <a:gd name="connsiteY21" fmla="*/ 2459039 h 3394870"/>
                    <a:gd name="connsiteX22" fmla="*/ 4825 w 1806638"/>
                    <a:gd name="connsiteY22" fmla="*/ 2087563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4825 w 1806638"/>
                    <a:gd name="connsiteY22" fmla="*/ 2087563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147700 w 1806638"/>
                    <a:gd name="connsiteY22" fmla="*/ 2087564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175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2444 w 1806638"/>
                    <a:gd name="connsiteY22" fmla="*/ 2071617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04807 h 3394870"/>
                    <a:gd name="connsiteX1" fmla="*/ 306457 w 1806638"/>
                    <a:gd name="connsiteY1" fmla="*/ 4763 h 3394870"/>
                    <a:gd name="connsiteX2" fmla="*/ 598550 w 1806638"/>
                    <a:gd name="connsiteY2" fmla="*/ 3175 h 3394870"/>
                    <a:gd name="connsiteX3" fmla="*/ 839850 w 1806638"/>
                    <a:gd name="connsiteY3" fmla="*/ 35072 h 3394870"/>
                    <a:gd name="connsiteX4" fmla="*/ 1077975 w 1806638"/>
                    <a:gd name="connsiteY4" fmla="*/ 0 h 3394870"/>
                    <a:gd name="connsiteX5" fmla="*/ 1322450 w 1806638"/>
                    <a:gd name="connsiteY5" fmla="*/ 3176 h 3394870"/>
                    <a:gd name="connsiteX6" fmla="*/ 1506594 w 1806638"/>
                    <a:gd name="connsiteY6" fmla="*/ 4763 h 3394870"/>
                    <a:gd name="connsiteX7" fmla="*/ 1806638 w 1806638"/>
                    <a:gd name="connsiteY7" fmla="*/ 304807 h 3394870"/>
                    <a:gd name="connsiteX8" fmla="*/ 1800288 w 1806638"/>
                    <a:gd name="connsiteY8" fmla="*/ 1073150 h 3394870"/>
                    <a:gd name="connsiteX9" fmla="*/ 1800288 w 1806638"/>
                    <a:gd name="connsiteY9" fmla="*/ 1663701 h 3394870"/>
                    <a:gd name="connsiteX10" fmla="*/ 1805050 w 1806638"/>
                    <a:gd name="connsiteY10" fmla="*/ 2101850 h 3394870"/>
                    <a:gd name="connsiteX11" fmla="*/ 1805050 w 1806638"/>
                    <a:gd name="connsiteY11" fmla="*/ 2600326 h 3394870"/>
                    <a:gd name="connsiteX12" fmla="*/ 1806638 w 1806638"/>
                    <a:gd name="connsiteY12" fmla="*/ 3089169 h 3394870"/>
                    <a:gd name="connsiteX13" fmla="*/ 1506594 w 1806638"/>
                    <a:gd name="connsiteY13" fmla="*/ 3389213 h 3394870"/>
                    <a:gd name="connsiteX14" fmla="*/ 1240694 w 1806638"/>
                    <a:gd name="connsiteY14" fmla="*/ 3390106 h 3394870"/>
                    <a:gd name="connsiteX15" fmla="*/ 878744 w 1806638"/>
                    <a:gd name="connsiteY15" fmla="*/ 3390106 h 3394870"/>
                    <a:gd name="connsiteX16" fmla="*/ 714438 w 1806638"/>
                    <a:gd name="connsiteY16" fmla="*/ 3392488 h 3394870"/>
                    <a:gd name="connsiteX17" fmla="*/ 542988 w 1806638"/>
                    <a:gd name="connsiteY17" fmla="*/ 3394870 h 3394870"/>
                    <a:gd name="connsiteX18" fmla="*/ 306457 w 1806638"/>
                    <a:gd name="connsiteY18" fmla="*/ 3389213 h 3394870"/>
                    <a:gd name="connsiteX19" fmla="*/ 6413 w 1806638"/>
                    <a:gd name="connsiteY19" fmla="*/ 3089169 h 3394870"/>
                    <a:gd name="connsiteX20" fmla="*/ 4825 w 1806638"/>
                    <a:gd name="connsiteY20" fmla="*/ 2782888 h 3394870"/>
                    <a:gd name="connsiteX21" fmla="*/ 7207 w 1806638"/>
                    <a:gd name="connsiteY21" fmla="*/ 2459039 h 3394870"/>
                    <a:gd name="connsiteX22" fmla="*/ 2444 w 1806638"/>
                    <a:gd name="connsiteY22" fmla="*/ 2071617 h 3394870"/>
                    <a:gd name="connsiteX23" fmla="*/ 4825 w 1806638"/>
                    <a:gd name="connsiteY23" fmla="*/ 1720850 h 3394870"/>
                    <a:gd name="connsiteX24" fmla="*/ 4825 w 1806638"/>
                    <a:gd name="connsiteY24" fmla="*/ 1025526 h 3394870"/>
                    <a:gd name="connsiteX25" fmla="*/ 63 w 1806638"/>
                    <a:gd name="connsiteY25" fmla="*/ 701675 h 3394870"/>
                    <a:gd name="connsiteX26" fmla="*/ 6413 w 1806638"/>
                    <a:gd name="connsiteY26" fmla="*/ 304807 h 3394870"/>
                    <a:gd name="connsiteX0" fmla="*/ 6413 w 1806638"/>
                    <a:gd name="connsiteY0" fmla="*/ 341503 h 3431566"/>
                    <a:gd name="connsiteX1" fmla="*/ 306457 w 1806638"/>
                    <a:gd name="connsiteY1" fmla="*/ 41459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22450 w 1806638"/>
                    <a:gd name="connsiteY5" fmla="*/ 39872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31566"/>
                    <a:gd name="connsiteX1" fmla="*/ 306457 w 1806638"/>
                    <a:gd name="connsiteY1" fmla="*/ 9561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22450 w 1806638"/>
                    <a:gd name="connsiteY5" fmla="*/ 39872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31566"/>
                    <a:gd name="connsiteX1" fmla="*/ 306457 w 1806638"/>
                    <a:gd name="connsiteY1" fmla="*/ 9561 h 3431566"/>
                    <a:gd name="connsiteX2" fmla="*/ 577119 w 1806638"/>
                    <a:gd name="connsiteY2" fmla="*/ 0 h 3431566"/>
                    <a:gd name="connsiteX3" fmla="*/ 839850 w 1806638"/>
                    <a:gd name="connsiteY3" fmla="*/ 71768 h 3431566"/>
                    <a:gd name="connsiteX4" fmla="*/ 1077975 w 1806638"/>
                    <a:gd name="connsiteY4" fmla="*/ 36696 h 3431566"/>
                    <a:gd name="connsiteX5" fmla="*/ 1348643 w 1806638"/>
                    <a:gd name="connsiteY5" fmla="*/ 7973 h 3431566"/>
                    <a:gd name="connsiteX6" fmla="*/ 1506594 w 1806638"/>
                    <a:gd name="connsiteY6" fmla="*/ 41459 h 3431566"/>
                    <a:gd name="connsiteX7" fmla="*/ 1806638 w 1806638"/>
                    <a:gd name="connsiteY7" fmla="*/ 341503 h 3431566"/>
                    <a:gd name="connsiteX8" fmla="*/ 1800288 w 1806638"/>
                    <a:gd name="connsiteY8" fmla="*/ 1109846 h 3431566"/>
                    <a:gd name="connsiteX9" fmla="*/ 1800288 w 1806638"/>
                    <a:gd name="connsiteY9" fmla="*/ 1700397 h 3431566"/>
                    <a:gd name="connsiteX10" fmla="*/ 1805050 w 1806638"/>
                    <a:gd name="connsiteY10" fmla="*/ 2138546 h 3431566"/>
                    <a:gd name="connsiteX11" fmla="*/ 1805050 w 1806638"/>
                    <a:gd name="connsiteY11" fmla="*/ 2637022 h 3431566"/>
                    <a:gd name="connsiteX12" fmla="*/ 1806638 w 1806638"/>
                    <a:gd name="connsiteY12" fmla="*/ 3125865 h 3431566"/>
                    <a:gd name="connsiteX13" fmla="*/ 1506594 w 1806638"/>
                    <a:gd name="connsiteY13" fmla="*/ 3425909 h 3431566"/>
                    <a:gd name="connsiteX14" fmla="*/ 1240694 w 1806638"/>
                    <a:gd name="connsiteY14" fmla="*/ 3426802 h 3431566"/>
                    <a:gd name="connsiteX15" fmla="*/ 878744 w 1806638"/>
                    <a:gd name="connsiteY15" fmla="*/ 3426802 h 3431566"/>
                    <a:gd name="connsiteX16" fmla="*/ 714438 w 1806638"/>
                    <a:gd name="connsiteY16" fmla="*/ 3429184 h 3431566"/>
                    <a:gd name="connsiteX17" fmla="*/ 542988 w 1806638"/>
                    <a:gd name="connsiteY17" fmla="*/ 3431566 h 3431566"/>
                    <a:gd name="connsiteX18" fmla="*/ 306457 w 1806638"/>
                    <a:gd name="connsiteY18" fmla="*/ 3425909 h 3431566"/>
                    <a:gd name="connsiteX19" fmla="*/ 6413 w 1806638"/>
                    <a:gd name="connsiteY19" fmla="*/ 3125865 h 3431566"/>
                    <a:gd name="connsiteX20" fmla="*/ 4825 w 1806638"/>
                    <a:gd name="connsiteY20" fmla="*/ 2819584 h 3431566"/>
                    <a:gd name="connsiteX21" fmla="*/ 7207 w 1806638"/>
                    <a:gd name="connsiteY21" fmla="*/ 2495735 h 3431566"/>
                    <a:gd name="connsiteX22" fmla="*/ 2444 w 1806638"/>
                    <a:gd name="connsiteY22" fmla="*/ 2108313 h 3431566"/>
                    <a:gd name="connsiteX23" fmla="*/ 4825 w 1806638"/>
                    <a:gd name="connsiteY23" fmla="*/ 1757546 h 3431566"/>
                    <a:gd name="connsiteX24" fmla="*/ 4825 w 1806638"/>
                    <a:gd name="connsiteY24" fmla="*/ 1062222 h 3431566"/>
                    <a:gd name="connsiteX25" fmla="*/ 63 w 1806638"/>
                    <a:gd name="connsiteY25" fmla="*/ 738371 h 3431566"/>
                    <a:gd name="connsiteX26" fmla="*/ 6413 w 1806638"/>
                    <a:gd name="connsiteY26" fmla="*/ 341503 h 3431566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40694 w 1806638"/>
                    <a:gd name="connsiteY14" fmla="*/ 3426802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47838 w 1806638"/>
                    <a:gd name="connsiteY14" fmla="*/ 3347057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06638"/>
                    <a:gd name="connsiteY0" fmla="*/ 341503 h 3477032"/>
                    <a:gd name="connsiteX1" fmla="*/ 306457 w 1806638"/>
                    <a:gd name="connsiteY1" fmla="*/ 9561 h 3477032"/>
                    <a:gd name="connsiteX2" fmla="*/ 577119 w 1806638"/>
                    <a:gd name="connsiteY2" fmla="*/ 0 h 3477032"/>
                    <a:gd name="connsiteX3" fmla="*/ 839850 w 1806638"/>
                    <a:gd name="connsiteY3" fmla="*/ 71768 h 3477032"/>
                    <a:gd name="connsiteX4" fmla="*/ 1077975 w 1806638"/>
                    <a:gd name="connsiteY4" fmla="*/ 36696 h 3477032"/>
                    <a:gd name="connsiteX5" fmla="*/ 1348643 w 1806638"/>
                    <a:gd name="connsiteY5" fmla="*/ 7973 h 3477032"/>
                    <a:gd name="connsiteX6" fmla="*/ 1506594 w 1806638"/>
                    <a:gd name="connsiteY6" fmla="*/ 41459 h 3477032"/>
                    <a:gd name="connsiteX7" fmla="*/ 1806638 w 1806638"/>
                    <a:gd name="connsiteY7" fmla="*/ 341503 h 3477032"/>
                    <a:gd name="connsiteX8" fmla="*/ 1800288 w 1806638"/>
                    <a:gd name="connsiteY8" fmla="*/ 1109846 h 3477032"/>
                    <a:gd name="connsiteX9" fmla="*/ 1800288 w 1806638"/>
                    <a:gd name="connsiteY9" fmla="*/ 1700397 h 3477032"/>
                    <a:gd name="connsiteX10" fmla="*/ 1805050 w 1806638"/>
                    <a:gd name="connsiteY10" fmla="*/ 2138546 h 3477032"/>
                    <a:gd name="connsiteX11" fmla="*/ 1805050 w 1806638"/>
                    <a:gd name="connsiteY11" fmla="*/ 2637022 h 3477032"/>
                    <a:gd name="connsiteX12" fmla="*/ 1806638 w 1806638"/>
                    <a:gd name="connsiteY12" fmla="*/ 3125865 h 3477032"/>
                    <a:gd name="connsiteX13" fmla="*/ 1506594 w 1806638"/>
                    <a:gd name="connsiteY13" fmla="*/ 3425909 h 3477032"/>
                    <a:gd name="connsiteX14" fmla="*/ 1250220 w 1806638"/>
                    <a:gd name="connsiteY14" fmla="*/ 3386927 h 3477032"/>
                    <a:gd name="connsiteX15" fmla="*/ 878744 w 1806638"/>
                    <a:gd name="connsiteY15" fmla="*/ 3426802 h 3477032"/>
                    <a:gd name="connsiteX16" fmla="*/ 714438 w 1806638"/>
                    <a:gd name="connsiteY16" fmla="*/ 3477032 h 3477032"/>
                    <a:gd name="connsiteX17" fmla="*/ 542988 w 1806638"/>
                    <a:gd name="connsiteY17" fmla="*/ 3431566 h 3477032"/>
                    <a:gd name="connsiteX18" fmla="*/ 306457 w 1806638"/>
                    <a:gd name="connsiteY18" fmla="*/ 3425909 h 3477032"/>
                    <a:gd name="connsiteX19" fmla="*/ 6413 w 1806638"/>
                    <a:gd name="connsiteY19" fmla="*/ 3125865 h 3477032"/>
                    <a:gd name="connsiteX20" fmla="*/ 4825 w 1806638"/>
                    <a:gd name="connsiteY20" fmla="*/ 2819584 h 3477032"/>
                    <a:gd name="connsiteX21" fmla="*/ 7207 w 1806638"/>
                    <a:gd name="connsiteY21" fmla="*/ 2495735 h 3477032"/>
                    <a:gd name="connsiteX22" fmla="*/ 2444 w 1806638"/>
                    <a:gd name="connsiteY22" fmla="*/ 2108313 h 3477032"/>
                    <a:gd name="connsiteX23" fmla="*/ 4825 w 1806638"/>
                    <a:gd name="connsiteY23" fmla="*/ 1757546 h 3477032"/>
                    <a:gd name="connsiteX24" fmla="*/ 4825 w 1806638"/>
                    <a:gd name="connsiteY24" fmla="*/ 1062222 h 3477032"/>
                    <a:gd name="connsiteX25" fmla="*/ 63 w 1806638"/>
                    <a:gd name="connsiteY25" fmla="*/ 738371 h 3477032"/>
                    <a:gd name="connsiteX26" fmla="*/ 6413 w 1806638"/>
                    <a:gd name="connsiteY26" fmla="*/ 341503 h 3477032"/>
                    <a:gd name="connsiteX0" fmla="*/ 6413 w 1825901"/>
                    <a:gd name="connsiteY0" fmla="*/ 341503 h 3477032"/>
                    <a:gd name="connsiteX1" fmla="*/ 306457 w 1825901"/>
                    <a:gd name="connsiteY1" fmla="*/ 9561 h 3477032"/>
                    <a:gd name="connsiteX2" fmla="*/ 577119 w 1825901"/>
                    <a:gd name="connsiteY2" fmla="*/ 0 h 3477032"/>
                    <a:gd name="connsiteX3" fmla="*/ 839850 w 1825901"/>
                    <a:gd name="connsiteY3" fmla="*/ 71768 h 3477032"/>
                    <a:gd name="connsiteX4" fmla="*/ 1077975 w 1825901"/>
                    <a:gd name="connsiteY4" fmla="*/ 36696 h 3477032"/>
                    <a:gd name="connsiteX5" fmla="*/ 1348643 w 1825901"/>
                    <a:gd name="connsiteY5" fmla="*/ 7973 h 3477032"/>
                    <a:gd name="connsiteX6" fmla="*/ 1506594 w 1825901"/>
                    <a:gd name="connsiteY6" fmla="*/ 41459 h 3477032"/>
                    <a:gd name="connsiteX7" fmla="*/ 1806638 w 1825901"/>
                    <a:gd name="connsiteY7" fmla="*/ 341503 h 3477032"/>
                    <a:gd name="connsiteX8" fmla="*/ 1793144 w 1825901"/>
                    <a:gd name="connsiteY8" fmla="*/ 369455 h 3477032"/>
                    <a:gd name="connsiteX9" fmla="*/ 1800288 w 1825901"/>
                    <a:gd name="connsiteY9" fmla="*/ 1109846 h 3477032"/>
                    <a:gd name="connsiteX10" fmla="*/ 1800288 w 1825901"/>
                    <a:gd name="connsiteY10" fmla="*/ 1700397 h 3477032"/>
                    <a:gd name="connsiteX11" fmla="*/ 1805050 w 1825901"/>
                    <a:gd name="connsiteY11" fmla="*/ 2138546 h 3477032"/>
                    <a:gd name="connsiteX12" fmla="*/ 1805050 w 1825901"/>
                    <a:gd name="connsiteY12" fmla="*/ 2637022 h 3477032"/>
                    <a:gd name="connsiteX13" fmla="*/ 1806638 w 1825901"/>
                    <a:gd name="connsiteY13" fmla="*/ 3125865 h 3477032"/>
                    <a:gd name="connsiteX14" fmla="*/ 1506594 w 1825901"/>
                    <a:gd name="connsiteY14" fmla="*/ 3425909 h 3477032"/>
                    <a:gd name="connsiteX15" fmla="*/ 1250220 w 1825901"/>
                    <a:gd name="connsiteY15" fmla="*/ 3386927 h 3477032"/>
                    <a:gd name="connsiteX16" fmla="*/ 878744 w 1825901"/>
                    <a:gd name="connsiteY16" fmla="*/ 3426802 h 3477032"/>
                    <a:gd name="connsiteX17" fmla="*/ 714438 w 1825901"/>
                    <a:gd name="connsiteY17" fmla="*/ 3477032 h 3477032"/>
                    <a:gd name="connsiteX18" fmla="*/ 542988 w 1825901"/>
                    <a:gd name="connsiteY18" fmla="*/ 3431566 h 3477032"/>
                    <a:gd name="connsiteX19" fmla="*/ 306457 w 1825901"/>
                    <a:gd name="connsiteY19" fmla="*/ 3425909 h 3477032"/>
                    <a:gd name="connsiteX20" fmla="*/ 6413 w 1825901"/>
                    <a:gd name="connsiteY20" fmla="*/ 3125865 h 3477032"/>
                    <a:gd name="connsiteX21" fmla="*/ 4825 w 1825901"/>
                    <a:gd name="connsiteY21" fmla="*/ 2819584 h 3477032"/>
                    <a:gd name="connsiteX22" fmla="*/ 7207 w 1825901"/>
                    <a:gd name="connsiteY22" fmla="*/ 2495735 h 3477032"/>
                    <a:gd name="connsiteX23" fmla="*/ 2444 w 1825901"/>
                    <a:gd name="connsiteY23" fmla="*/ 2108313 h 3477032"/>
                    <a:gd name="connsiteX24" fmla="*/ 4825 w 1825901"/>
                    <a:gd name="connsiteY24" fmla="*/ 1757546 h 3477032"/>
                    <a:gd name="connsiteX25" fmla="*/ 4825 w 1825901"/>
                    <a:gd name="connsiteY25" fmla="*/ 1062222 h 3477032"/>
                    <a:gd name="connsiteX26" fmla="*/ 63 w 1825901"/>
                    <a:gd name="connsiteY26" fmla="*/ 738371 h 3477032"/>
                    <a:gd name="connsiteX27" fmla="*/ 6413 w 1825901"/>
                    <a:gd name="connsiteY27" fmla="*/ 341503 h 3477032"/>
                    <a:gd name="connsiteX0" fmla="*/ 6413 w 1827420"/>
                    <a:gd name="connsiteY0" fmla="*/ 341503 h 3477032"/>
                    <a:gd name="connsiteX1" fmla="*/ 306457 w 1827420"/>
                    <a:gd name="connsiteY1" fmla="*/ 9561 h 3477032"/>
                    <a:gd name="connsiteX2" fmla="*/ 577119 w 1827420"/>
                    <a:gd name="connsiteY2" fmla="*/ 0 h 3477032"/>
                    <a:gd name="connsiteX3" fmla="*/ 839850 w 1827420"/>
                    <a:gd name="connsiteY3" fmla="*/ 71768 h 3477032"/>
                    <a:gd name="connsiteX4" fmla="*/ 1077975 w 1827420"/>
                    <a:gd name="connsiteY4" fmla="*/ 36696 h 3477032"/>
                    <a:gd name="connsiteX5" fmla="*/ 1348643 w 1827420"/>
                    <a:gd name="connsiteY5" fmla="*/ 7973 h 3477032"/>
                    <a:gd name="connsiteX6" fmla="*/ 1506594 w 1827420"/>
                    <a:gd name="connsiteY6" fmla="*/ 41459 h 3477032"/>
                    <a:gd name="connsiteX7" fmla="*/ 1806638 w 1827420"/>
                    <a:gd name="connsiteY7" fmla="*/ 341503 h 3477032"/>
                    <a:gd name="connsiteX8" fmla="*/ 1800288 w 1827420"/>
                    <a:gd name="connsiteY8" fmla="*/ 393376 h 3477032"/>
                    <a:gd name="connsiteX9" fmla="*/ 1800288 w 1827420"/>
                    <a:gd name="connsiteY9" fmla="*/ 1109846 h 3477032"/>
                    <a:gd name="connsiteX10" fmla="*/ 1800288 w 1827420"/>
                    <a:gd name="connsiteY10" fmla="*/ 1700397 h 3477032"/>
                    <a:gd name="connsiteX11" fmla="*/ 1805050 w 1827420"/>
                    <a:gd name="connsiteY11" fmla="*/ 2138546 h 3477032"/>
                    <a:gd name="connsiteX12" fmla="*/ 1805050 w 1827420"/>
                    <a:gd name="connsiteY12" fmla="*/ 2637022 h 3477032"/>
                    <a:gd name="connsiteX13" fmla="*/ 1806638 w 1827420"/>
                    <a:gd name="connsiteY13" fmla="*/ 3125865 h 3477032"/>
                    <a:gd name="connsiteX14" fmla="*/ 1506594 w 1827420"/>
                    <a:gd name="connsiteY14" fmla="*/ 3425909 h 3477032"/>
                    <a:gd name="connsiteX15" fmla="*/ 1250220 w 1827420"/>
                    <a:gd name="connsiteY15" fmla="*/ 3386927 h 3477032"/>
                    <a:gd name="connsiteX16" fmla="*/ 878744 w 1827420"/>
                    <a:gd name="connsiteY16" fmla="*/ 3426802 h 3477032"/>
                    <a:gd name="connsiteX17" fmla="*/ 714438 w 1827420"/>
                    <a:gd name="connsiteY17" fmla="*/ 3477032 h 3477032"/>
                    <a:gd name="connsiteX18" fmla="*/ 542988 w 1827420"/>
                    <a:gd name="connsiteY18" fmla="*/ 3431566 h 3477032"/>
                    <a:gd name="connsiteX19" fmla="*/ 306457 w 1827420"/>
                    <a:gd name="connsiteY19" fmla="*/ 3425909 h 3477032"/>
                    <a:gd name="connsiteX20" fmla="*/ 6413 w 1827420"/>
                    <a:gd name="connsiteY20" fmla="*/ 3125865 h 3477032"/>
                    <a:gd name="connsiteX21" fmla="*/ 4825 w 1827420"/>
                    <a:gd name="connsiteY21" fmla="*/ 2819584 h 3477032"/>
                    <a:gd name="connsiteX22" fmla="*/ 7207 w 1827420"/>
                    <a:gd name="connsiteY22" fmla="*/ 2495735 h 3477032"/>
                    <a:gd name="connsiteX23" fmla="*/ 2444 w 1827420"/>
                    <a:gd name="connsiteY23" fmla="*/ 2108313 h 3477032"/>
                    <a:gd name="connsiteX24" fmla="*/ 4825 w 1827420"/>
                    <a:gd name="connsiteY24" fmla="*/ 1757546 h 3477032"/>
                    <a:gd name="connsiteX25" fmla="*/ 4825 w 1827420"/>
                    <a:gd name="connsiteY25" fmla="*/ 1062222 h 3477032"/>
                    <a:gd name="connsiteX26" fmla="*/ 63 w 1827420"/>
                    <a:gd name="connsiteY26" fmla="*/ 738371 h 3477032"/>
                    <a:gd name="connsiteX27" fmla="*/ 6413 w 1827420"/>
                    <a:gd name="connsiteY27" fmla="*/ 341503 h 3477032"/>
                    <a:gd name="connsiteX0" fmla="*/ 6413 w 1827980"/>
                    <a:gd name="connsiteY0" fmla="*/ 341503 h 3477032"/>
                    <a:gd name="connsiteX1" fmla="*/ 306457 w 1827980"/>
                    <a:gd name="connsiteY1" fmla="*/ 9561 h 3477032"/>
                    <a:gd name="connsiteX2" fmla="*/ 577119 w 1827980"/>
                    <a:gd name="connsiteY2" fmla="*/ 0 h 3477032"/>
                    <a:gd name="connsiteX3" fmla="*/ 839850 w 1827980"/>
                    <a:gd name="connsiteY3" fmla="*/ 71768 h 3477032"/>
                    <a:gd name="connsiteX4" fmla="*/ 1077975 w 1827980"/>
                    <a:gd name="connsiteY4" fmla="*/ 36696 h 3477032"/>
                    <a:gd name="connsiteX5" fmla="*/ 1348643 w 1827980"/>
                    <a:gd name="connsiteY5" fmla="*/ 7973 h 3477032"/>
                    <a:gd name="connsiteX6" fmla="*/ 1506594 w 1827980"/>
                    <a:gd name="connsiteY6" fmla="*/ 41459 h 3477032"/>
                    <a:gd name="connsiteX7" fmla="*/ 1806638 w 1827980"/>
                    <a:gd name="connsiteY7" fmla="*/ 341503 h 3477032"/>
                    <a:gd name="connsiteX8" fmla="*/ 1802669 w 1827980"/>
                    <a:gd name="connsiteY8" fmla="*/ 520963 h 3477032"/>
                    <a:gd name="connsiteX9" fmla="*/ 1800288 w 1827980"/>
                    <a:gd name="connsiteY9" fmla="*/ 1109846 h 3477032"/>
                    <a:gd name="connsiteX10" fmla="*/ 1800288 w 1827980"/>
                    <a:gd name="connsiteY10" fmla="*/ 1700397 h 3477032"/>
                    <a:gd name="connsiteX11" fmla="*/ 1805050 w 1827980"/>
                    <a:gd name="connsiteY11" fmla="*/ 2138546 h 3477032"/>
                    <a:gd name="connsiteX12" fmla="*/ 1805050 w 1827980"/>
                    <a:gd name="connsiteY12" fmla="*/ 2637022 h 3477032"/>
                    <a:gd name="connsiteX13" fmla="*/ 1806638 w 1827980"/>
                    <a:gd name="connsiteY13" fmla="*/ 3125865 h 3477032"/>
                    <a:gd name="connsiteX14" fmla="*/ 1506594 w 1827980"/>
                    <a:gd name="connsiteY14" fmla="*/ 3425909 h 3477032"/>
                    <a:gd name="connsiteX15" fmla="*/ 1250220 w 1827980"/>
                    <a:gd name="connsiteY15" fmla="*/ 3386927 h 3477032"/>
                    <a:gd name="connsiteX16" fmla="*/ 878744 w 1827980"/>
                    <a:gd name="connsiteY16" fmla="*/ 3426802 h 3477032"/>
                    <a:gd name="connsiteX17" fmla="*/ 714438 w 1827980"/>
                    <a:gd name="connsiteY17" fmla="*/ 3477032 h 3477032"/>
                    <a:gd name="connsiteX18" fmla="*/ 542988 w 1827980"/>
                    <a:gd name="connsiteY18" fmla="*/ 3431566 h 3477032"/>
                    <a:gd name="connsiteX19" fmla="*/ 306457 w 1827980"/>
                    <a:gd name="connsiteY19" fmla="*/ 3425909 h 3477032"/>
                    <a:gd name="connsiteX20" fmla="*/ 6413 w 1827980"/>
                    <a:gd name="connsiteY20" fmla="*/ 3125865 h 3477032"/>
                    <a:gd name="connsiteX21" fmla="*/ 4825 w 1827980"/>
                    <a:gd name="connsiteY21" fmla="*/ 2819584 h 3477032"/>
                    <a:gd name="connsiteX22" fmla="*/ 7207 w 1827980"/>
                    <a:gd name="connsiteY22" fmla="*/ 2495735 h 3477032"/>
                    <a:gd name="connsiteX23" fmla="*/ 2444 w 1827980"/>
                    <a:gd name="connsiteY23" fmla="*/ 2108313 h 3477032"/>
                    <a:gd name="connsiteX24" fmla="*/ 4825 w 1827980"/>
                    <a:gd name="connsiteY24" fmla="*/ 1757546 h 3477032"/>
                    <a:gd name="connsiteX25" fmla="*/ 4825 w 1827980"/>
                    <a:gd name="connsiteY25" fmla="*/ 1062222 h 3477032"/>
                    <a:gd name="connsiteX26" fmla="*/ 63 w 1827980"/>
                    <a:gd name="connsiteY26" fmla="*/ 738371 h 3477032"/>
                    <a:gd name="connsiteX27" fmla="*/ 6413 w 1827980"/>
                    <a:gd name="connsiteY27" fmla="*/ 341503 h 3477032"/>
                    <a:gd name="connsiteX0" fmla="*/ 6413 w 1809416"/>
                    <a:gd name="connsiteY0" fmla="*/ 341503 h 3477032"/>
                    <a:gd name="connsiteX1" fmla="*/ 306457 w 1809416"/>
                    <a:gd name="connsiteY1" fmla="*/ 9561 h 3477032"/>
                    <a:gd name="connsiteX2" fmla="*/ 577119 w 1809416"/>
                    <a:gd name="connsiteY2" fmla="*/ 0 h 3477032"/>
                    <a:gd name="connsiteX3" fmla="*/ 839850 w 1809416"/>
                    <a:gd name="connsiteY3" fmla="*/ 71768 h 3477032"/>
                    <a:gd name="connsiteX4" fmla="*/ 1077975 w 1809416"/>
                    <a:gd name="connsiteY4" fmla="*/ 36696 h 3477032"/>
                    <a:gd name="connsiteX5" fmla="*/ 1348643 w 1809416"/>
                    <a:gd name="connsiteY5" fmla="*/ 7973 h 3477032"/>
                    <a:gd name="connsiteX6" fmla="*/ 1506594 w 1809416"/>
                    <a:gd name="connsiteY6" fmla="*/ 41459 h 3477032"/>
                    <a:gd name="connsiteX7" fmla="*/ 1778063 w 1809416"/>
                    <a:gd name="connsiteY7" fmla="*/ 245812 h 3477032"/>
                    <a:gd name="connsiteX8" fmla="*/ 1802669 w 1809416"/>
                    <a:gd name="connsiteY8" fmla="*/ 520963 h 3477032"/>
                    <a:gd name="connsiteX9" fmla="*/ 1800288 w 1809416"/>
                    <a:gd name="connsiteY9" fmla="*/ 1109846 h 3477032"/>
                    <a:gd name="connsiteX10" fmla="*/ 1800288 w 1809416"/>
                    <a:gd name="connsiteY10" fmla="*/ 1700397 h 3477032"/>
                    <a:gd name="connsiteX11" fmla="*/ 1805050 w 1809416"/>
                    <a:gd name="connsiteY11" fmla="*/ 2138546 h 3477032"/>
                    <a:gd name="connsiteX12" fmla="*/ 1805050 w 1809416"/>
                    <a:gd name="connsiteY12" fmla="*/ 2637022 h 3477032"/>
                    <a:gd name="connsiteX13" fmla="*/ 1806638 w 1809416"/>
                    <a:gd name="connsiteY13" fmla="*/ 3125865 h 3477032"/>
                    <a:gd name="connsiteX14" fmla="*/ 1506594 w 1809416"/>
                    <a:gd name="connsiteY14" fmla="*/ 3425909 h 3477032"/>
                    <a:gd name="connsiteX15" fmla="*/ 1250220 w 1809416"/>
                    <a:gd name="connsiteY15" fmla="*/ 3386927 h 3477032"/>
                    <a:gd name="connsiteX16" fmla="*/ 878744 w 1809416"/>
                    <a:gd name="connsiteY16" fmla="*/ 3426802 h 3477032"/>
                    <a:gd name="connsiteX17" fmla="*/ 714438 w 1809416"/>
                    <a:gd name="connsiteY17" fmla="*/ 3477032 h 3477032"/>
                    <a:gd name="connsiteX18" fmla="*/ 542988 w 1809416"/>
                    <a:gd name="connsiteY18" fmla="*/ 3431566 h 3477032"/>
                    <a:gd name="connsiteX19" fmla="*/ 306457 w 1809416"/>
                    <a:gd name="connsiteY19" fmla="*/ 3425909 h 3477032"/>
                    <a:gd name="connsiteX20" fmla="*/ 6413 w 1809416"/>
                    <a:gd name="connsiteY20" fmla="*/ 3125865 h 3477032"/>
                    <a:gd name="connsiteX21" fmla="*/ 4825 w 1809416"/>
                    <a:gd name="connsiteY21" fmla="*/ 2819584 h 3477032"/>
                    <a:gd name="connsiteX22" fmla="*/ 7207 w 1809416"/>
                    <a:gd name="connsiteY22" fmla="*/ 2495735 h 3477032"/>
                    <a:gd name="connsiteX23" fmla="*/ 2444 w 1809416"/>
                    <a:gd name="connsiteY23" fmla="*/ 2108313 h 3477032"/>
                    <a:gd name="connsiteX24" fmla="*/ 4825 w 1809416"/>
                    <a:gd name="connsiteY24" fmla="*/ 1757546 h 3477032"/>
                    <a:gd name="connsiteX25" fmla="*/ 4825 w 1809416"/>
                    <a:gd name="connsiteY25" fmla="*/ 1062222 h 3477032"/>
                    <a:gd name="connsiteX26" fmla="*/ 63 w 1809416"/>
                    <a:gd name="connsiteY26" fmla="*/ 738371 h 3477032"/>
                    <a:gd name="connsiteX27" fmla="*/ 6413 w 1809416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45812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45812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386927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440088 h 3477032"/>
                    <a:gd name="connsiteX16" fmla="*/ 878744 w 1810315"/>
                    <a:gd name="connsiteY16" fmla="*/ 3426802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  <a:gd name="connsiteX0" fmla="*/ 6413 w 1810315"/>
                    <a:gd name="connsiteY0" fmla="*/ 341503 h 3477032"/>
                    <a:gd name="connsiteX1" fmla="*/ 306457 w 1810315"/>
                    <a:gd name="connsiteY1" fmla="*/ 9561 h 3477032"/>
                    <a:gd name="connsiteX2" fmla="*/ 577119 w 1810315"/>
                    <a:gd name="connsiteY2" fmla="*/ 0 h 3477032"/>
                    <a:gd name="connsiteX3" fmla="*/ 839850 w 1810315"/>
                    <a:gd name="connsiteY3" fmla="*/ 71768 h 3477032"/>
                    <a:gd name="connsiteX4" fmla="*/ 1077975 w 1810315"/>
                    <a:gd name="connsiteY4" fmla="*/ 36696 h 3477032"/>
                    <a:gd name="connsiteX5" fmla="*/ 1348643 w 1810315"/>
                    <a:gd name="connsiteY5" fmla="*/ 7973 h 3477032"/>
                    <a:gd name="connsiteX6" fmla="*/ 1506594 w 1810315"/>
                    <a:gd name="connsiteY6" fmla="*/ 41459 h 3477032"/>
                    <a:gd name="connsiteX7" fmla="*/ 1778063 w 1810315"/>
                    <a:gd name="connsiteY7" fmla="*/ 213916 h 3477032"/>
                    <a:gd name="connsiteX8" fmla="*/ 1802669 w 1810315"/>
                    <a:gd name="connsiteY8" fmla="*/ 520963 h 3477032"/>
                    <a:gd name="connsiteX9" fmla="*/ 1800288 w 1810315"/>
                    <a:gd name="connsiteY9" fmla="*/ 1109846 h 3477032"/>
                    <a:gd name="connsiteX10" fmla="*/ 1800288 w 1810315"/>
                    <a:gd name="connsiteY10" fmla="*/ 1700397 h 3477032"/>
                    <a:gd name="connsiteX11" fmla="*/ 1805050 w 1810315"/>
                    <a:gd name="connsiteY11" fmla="*/ 2138546 h 3477032"/>
                    <a:gd name="connsiteX12" fmla="*/ 1805050 w 1810315"/>
                    <a:gd name="connsiteY12" fmla="*/ 2637022 h 3477032"/>
                    <a:gd name="connsiteX13" fmla="*/ 1806638 w 1810315"/>
                    <a:gd name="connsiteY13" fmla="*/ 3125865 h 3477032"/>
                    <a:gd name="connsiteX14" fmla="*/ 1506594 w 1810315"/>
                    <a:gd name="connsiteY14" fmla="*/ 3425909 h 3477032"/>
                    <a:gd name="connsiteX15" fmla="*/ 1250220 w 1810315"/>
                    <a:gd name="connsiteY15" fmla="*/ 3440088 h 3477032"/>
                    <a:gd name="connsiteX16" fmla="*/ 878744 w 1810315"/>
                    <a:gd name="connsiteY16" fmla="*/ 3458698 h 3477032"/>
                    <a:gd name="connsiteX17" fmla="*/ 714438 w 1810315"/>
                    <a:gd name="connsiteY17" fmla="*/ 3477032 h 3477032"/>
                    <a:gd name="connsiteX18" fmla="*/ 542988 w 1810315"/>
                    <a:gd name="connsiteY18" fmla="*/ 3431566 h 3477032"/>
                    <a:gd name="connsiteX19" fmla="*/ 306457 w 1810315"/>
                    <a:gd name="connsiteY19" fmla="*/ 3425909 h 3477032"/>
                    <a:gd name="connsiteX20" fmla="*/ 6413 w 1810315"/>
                    <a:gd name="connsiteY20" fmla="*/ 3125865 h 3477032"/>
                    <a:gd name="connsiteX21" fmla="*/ 4825 w 1810315"/>
                    <a:gd name="connsiteY21" fmla="*/ 2819584 h 3477032"/>
                    <a:gd name="connsiteX22" fmla="*/ 7207 w 1810315"/>
                    <a:gd name="connsiteY22" fmla="*/ 2495735 h 3477032"/>
                    <a:gd name="connsiteX23" fmla="*/ 2444 w 1810315"/>
                    <a:gd name="connsiteY23" fmla="*/ 2108313 h 3477032"/>
                    <a:gd name="connsiteX24" fmla="*/ 4825 w 1810315"/>
                    <a:gd name="connsiteY24" fmla="*/ 1757546 h 3477032"/>
                    <a:gd name="connsiteX25" fmla="*/ 4825 w 1810315"/>
                    <a:gd name="connsiteY25" fmla="*/ 1062222 h 3477032"/>
                    <a:gd name="connsiteX26" fmla="*/ 63 w 1810315"/>
                    <a:gd name="connsiteY26" fmla="*/ 738371 h 3477032"/>
                    <a:gd name="connsiteX27" fmla="*/ 6413 w 1810315"/>
                    <a:gd name="connsiteY27" fmla="*/ 341503 h 34770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810315" h="3477032">
                      <a:moveTo>
                        <a:pt x="6413" y="341503"/>
                      </a:moveTo>
                      <a:cubicBezTo>
                        <a:pt x="6413" y="175793"/>
                        <a:pt x="140747" y="9561"/>
                        <a:pt x="306457" y="9561"/>
                      </a:cubicBezTo>
                      <a:lnTo>
                        <a:pt x="577119" y="0"/>
                      </a:lnTo>
                      <a:lnTo>
                        <a:pt x="839850" y="71768"/>
                      </a:lnTo>
                      <a:lnTo>
                        <a:pt x="1077975" y="36696"/>
                      </a:lnTo>
                      <a:lnTo>
                        <a:pt x="1348643" y="7973"/>
                      </a:lnTo>
                      <a:lnTo>
                        <a:pt x="1506594" y="41459"/>
                      </a:lnTo>
                      <a:cubicBezTo>
                        <a:pt x="1672304" y="41459"/>
                        <a:pt x="1754250" y="72130"/>
                        <a:pt x="1778063" y="213916"/>
                      </a:cubicBezTo>
                      <a:cubicBezTo>
                        <a:pt x="1830187" y="324402"/>
                        <a:pt x="1803727" y="392906"/>
                        <a:pt x="1802669" y="520963"/>
                      </a:cubicBezTo>
                      <a:cubicBezTo>
                        <a:pt x="1801611" y="649020"/>
                        <a:pt x="1801082" y="888022"/>
                        <a:pt x="1800288" y="1109846"/>
                      </a:cubicBezTo>
                      <a:cubicBezTo>
                        <a:pt x="1799494" y="1331670"/>
                        <a:pt x="1799494" y="1528947"/>
                        <a:pt x="1800288" y="1700397"/>
                      </a:cubicBezTo>
                      <a:cubicBezTo>
                        <a:pt x="1800023" y="1999904"/>
                        <a:pt x="1804256" y="1982442"/>
                        <a:pt x="1805050" y="2138546"/>
                      </a:cubicBezTo>
                      <a:cubicBezTo>
                        <a:pt x="1805844" y="2294650"/>
                        <a:pt x="1804785" y="2472469"/>
                        <a:pt x="1805050" y="2637022"/>
                      </a:cubicBezTo>
                      <a:cubicBezTo>
                        <a:pt x="1805579" y="2799970"/>
                        <a:pt x="1806109" y="2962917"/>
                        <a:pt x="1806638" y="3125865"/>
                      </a:cubicBezTo>
                      <a:cubicBezTo>
                        <a:pt x="1806638" y="3291575"/>
                        <a:pt x="1672304" y="3425909"/>
                        <a:pt x="1506594" y="3425909"/>
                      </a:cubicBezTo>
                      <a:lnTo>
                        <a:pt x="1250220" y="3440088"/>
                      </a:lnTo>
                      <a:lnTo>
                        <a:pt x="878744" y="3458698"/>
                      </a:lnTo>
                      <a:lnTo>
                        <a:pt x="714438" y="3477032"/>
                      </a:lnTo>
                      <a:lnTo>
                        <a:pt x="542988" y="3431566"/>
                      </a:lnTo>
                      <a:lnTo>
                        <a:pt x="306457" y="3425909"/>
                      </a:lnTo>
                      <a:cubicBezTo>
                        <a:pt x="140747" y="3425909"/>
                        <a:pt x="6413" y="3291575"/>
                        <a:pt x="6413" y="3125865"/>
                      </a:cubicBezTo>
                      <a:cubicBezTo>
                        <a:pt x="-996" y="3005761"/>
                        <a:pt x="5883" y="2924606"/>
                        <a:pt x="4825" y="2819584"/>
                      </a:cubicBezTo>
                      <a:cubicBezTo>
                        <a:pt x="3767" y="2714562"/>
                        <a:pt x="7207" y="2611622"/>
                        <a:pt x="7207" y="2495735"/>
                      </a:cubicBezTo>
                      <a:cubicBezTo>
                        <a:pt x="6942" y="2328801"/>
                        <a:pt x="1650" y="2231344"/>
                        <a:pt x="2444" y="2108313"/>
                      </a:cubicBezTo>
                      <a:cubicBezTo>
                        <a:pt x="3238" y="1985282"/>
                        <a:pt x="4825" y="1934552"/>
                        <a:pt x="4825" y="1757546"/>
                      </a:cubicBezTo>
                      <a:cubicBezTo>
                        <a:pt x="4825" y="1580540"/>
                        <a:pt x="5619" y="1232084"/>
                        <a:pt x="4825" y="1062222"/>
                      </a:cubicBezTo>
                      <a:cubicBezTo>
                        <a:pt x="4031" y="892360"/>
                        <a:pt x="-202" y="858491"/>
                        <a:pt x="63" y="738371"/>
                      </a:cubicBezTo>
                      <a:cubicBezTo>
                        <a:pt x="328" y="618251"/>
                        <a:pt x="-1790" y="462418"/>
                        <a:pt x="6413" y="341503"/>
                      </a:cubicBezTo>
                      <a:close/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36000" rIns="0" bIns="36000" anchor="ctr" anchorCtr="0"/>
                <a:lstStyle/>
                <a:p>
                  <a:pPr algn="ctr"/>
                  <a:r>
                    <a:rPr lang="fr-BE" sz="800" b="1" smtClean="0">
                      <a:solidFill>
                        <a:schemeClr val="bg1">
                          <a:lumMod val="95000"/>
                        </a:schemeClr>
                      </a:solidFill>
                    </a:rPr>
                    <a:t>GOV</a:t>
                  </a:r>
                  <a:endParaRPr lang="fr-BE" sz="800" b="1">
                    <a:solidFill>
                      <a:schemeClr val="bg1">
                        <a:lumMod val="95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4" name="NETWORKS"/>
          <p:cNvGrpSpPr/>
          <p:nvPr/>
        </p:nvGrpSpPr>
        <p:grpSpPr>
          <a:xfrm>
            <a:off x="654332" y="1868562"/>
            <a:ext cx="2632975" cy="2636797"/>
            <a:chOff x="683568" y="2156593"/>
            <a:chExt cx="2632975" cy="2636797"/>
          </a:xfrm>
        </p:grpSpPr>
        <p:grpSp>
          <p:nvGrpSpPr>
            <p:cNvPr id="72" name="PROTECTED KLANT"/>
            <p:cNvGrpSpPr/>
            <p:nvPr/>
          </p:nvGrpSpPr>
          <p:grpSpPr>
            <a:xfrm rot="20992601">
              <a:off x="981946" y="4021929"/>
              <a:ext cx="930454" cy="771461"/>
              <a:chOff x="-2497995" y="6161909"/>
              <a:chExt cx="1257571" cy="1438491"/>
            </a:xfrm>
          </p:grpSpPr>
          <p:sp>
            <p:nvSpPr>
              <p:cNvPr id="73" name="VPDC - C  FOD"/>
              <p:cNvSpPr/>
              <p:nvPr/>
            </p:nvSpPr>
            <p:spPr>
              <a:xfrm>
                <a:off x="-2497995" y="6271884"/>
                <a:ext cx="1257571" cy="1328516"/>
              </a:xfrm>
              <a:custGeom>
                <a:avLst/>
                <a:gdLst>
                  <a:gd name="connsiteX0" fmla="*/ 0 w 1800225"/>
                  <a:gd name="connsiteY0" fmla="*/ 300044 h 3384450"/>
                  <a:gd name="connsiteX1" fmla="*/ 300044 w 1800225"/>
                  <a:gd name="connsiteY1" fmla="*/ 0 h 3384450"/>
                  <a:gd name="connsiteX2" fmla="*/ 1500181 w 1800225"/>
                  <a:gd name="connsiteY2" fmla="*/ 0 h 3384450"/>
                  <a:gd name="connsiteX3" fmla="*/ 1800225 w 1800225"/>
                  <a:gd name="connsiteY3" fmla="*/ 300044 h 3384450"/>
                  <a:gd name="connsiteX4" fmla="*/ 1800225 w 1800225"/>
                  <a:gd name="connsiteY4" fmla="*/ 3084406 h 3384450"/>
                  <a:gd name="connsiteX5" fmla="*/ 1500181 w 1800225"/>
                  <a:gd name="connsiteY5" fmla="*/ 3384450 h 3384450"/>
                  <a:gd name="connsiteX6" fmla="*/ 300044 w 1800225"/>
                  <a:gd name="connsiteY6" fmla="*/ 3384450 h 3384450"/>
                  <a:gd name="connsiteX7" fmla="*/ 0 w 1800225"/>
                  <a:gd name="connsiteY7" fmla="*/ 3084406 h 3384450"/>
                  <a:gd name="connsiteX8" fmla="*/ 0 w 1800225"/>
                  <a:gd name="connsiteY8" fmla="*/ 300044 h 3384450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1500181 w 1800225"/>
                  <a:gd name="connsiteY3" fmla="*/ 1588 h 3386038"/>
                  <a:gd name="connsiteX4" fmla="*/ 1800225 w 1800225"/>
                  <a:gd name="connsiteY4" fmla="*/ 301632 h 3386038"/>
                  <a:gd name="connsiteX5" fmla="*/ 1800225 w 1800225"/>
                  <a:gd name="connsiteY5" fmla="*/ 3085994 h 3386038"/>
                  <a:gd name="connsiteX6" fmla="*/ 1500181 w 1800225"/>
                  <a:gd name="connsiteY6" fmla="*/ 3386038 h 3386038"/>
                  <a:gd name="connsiteX7" fmla="*/ 300044 w 1800225"/>
                  <a:gd name="connsiteY7" fmla="*/ 3386038 h 3386038"/>
                  <a:gd name="connsiteX8" fmla="*/ 0 w 1800225"/>
                  <a:gd name="connsiteY8" fmla="*/ 3085994 h 3386038"/>
                  <a:gd name="connsiteX9" fmla="*/ 0 w 1800225"/>
                  <a:gd name="connsiteY9" fmla="*/ 301632 h 3386038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833437 w 1800225"/>
                  <a:gd name="connsiteY3" fmla="*/ 0 h 3386038"/>
                  <a:gd name="connsiteX4" fmla="*/ 1500181 w 1800225"/>
                  <a:gd name="connsiteY4" fmla="*/ 1588 h 3386038"/>
                  <a:gd name="connsiteX5" fmla="*/ 1800225 w 1800225"/>
                  <a:gd name="connsiteY5" fmla="*/ 301632 h 3386038"/>
                  <a:gd name="connsiteX6" fmla="*/ 1800225 w 1800225"/>
                  <a:gd name="connsiteY6" fmla="*/ 3085994 h 3386038"/>
                  <a:gd name="connsiteX7" fmla="*/ 1500181 w 1800225"/>
                  <a:gd name="connsiteY7" fmla="*/ 3386038 h 3386038"/>
                  <a:gd name="connsiteX8" fmla="*/ 300044 w 1800225"/>
                  <a:gd name="connsiteY8" fmla="*/ 3386038 h 3386038"/>
                  <a:gd name="connsiteX9" fmla="*/ 0 w 1800225"/>
                  <a:gd name="connsiteY9" fmla="*/ 3085994 h 3386038"/>
                  <a:gd name="connsiteX10" fmla="*/ 0 w 1800225"/>
                  <a:gd name="connsiteY10" fmla="*/ 301632 h 3386038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500181 w 1800225"/>
                  <a:gd name="connsiteY5" fmla="*/ 4763 h 3389213"/>
                  <a:gd name="connsiteX6" fmla="*/ 1800225 w 1800225"/>
                  <a:gd name="connsiteY6" fmla="*/ 304807 h 3389213"/>
                  <a:gd name="connsiteX7" fmla="*/ 1800225 w 1800225"/>
                  <a:gd name="connsiteY7" fmla="*/ 3089169 h 3389213"/>
                  <a:gd name="connsiteX8" fmla="*/ 1500181 w 1800225"/>
                  <a:gd name="connsiteY8" fmla="*/ 3389213 h 3389213"/>
                  <a:gd name="connsiteX9" fmla="*/ 300044 w 1800225"/>
                  <a:gd name="connsiteY9" fmla="*/ 3389213 h 3389213"/>
                  <a:gd name="connsiteX10" fmla="*/ 0 w 1800225"/>
                  <a:gd name="connsiteY10" fmla="*/ 3089169 h 3389213"/>
                  <a:gd name="connsiteX11" fmla="*/ 0 w 1800225"/>
                  <a:gd name="connsiteY11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800225 w 1800225"/>
                  <a:gd name="connsiteY8" fmla="*/ 3089169 h 3389213"/>
                  <a:gd name="connsiteX9" fmla="*/ 1500181 w 1800225"/>
                  <a:gd name="connsiteY9" fmla="*/ 3389213 h 3389213"/>
                  <a:gd name="connsiteX10" fmla="*/ 300044 w 1800225"/>
                  <a:gd name="connsiteY10" fmla="*/ 3389213 h 3389213"/>
                  <a:gd name="connsiteX11" fmla="*/ 0 w 1800225"/>
                  <a:gd name="connsiteY11" fmla="*/ 3089169 h 3389213"/>
                  <a:gd name="connsiteX12" fmla="*/ 0 w 1800225"/>
                  <a:gd name="connsiteY12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798637 w 1800225"/>
                  <a:gd name="connsiteY8" fmla="*/ 2600326 h 3389213"/>
                  <a:gd name="connsiteX9" fmla="*/ 1800225 w 1800225"/>
                  <a:gd name="connsiteY9" fmla="*/ 3089169 h 3389213"/>
                  <a:gd name="connsiteX10" fmla="*/ 1500181 w 1800225"/>
                  <a:gd name="connsiteY10" fmla="*/ 3389213 h 3389213"/>
                  <a:gd name="connsiteX11" fmla="*/ 300044 w 1800225"/>
                  <a:gd name="connsiteY11" fmla="*/ 3389213 h 3389213"/>
                  <a:gd name="connsiteX12" fmla="*/ 0 w 1800225"/>
                  <a:gd name="connsiteY12" fmla="*/ 3089169 h 3389213"/>
                  <a:gd name="connsiteX13" fmla="*/ 0 w 1800225"/>
                  <a:gd name="connsiteY13" fmla="*/ 304807 h 3389213"/>
                  <a:gd name="connsiteX0" fmla="*/ 0 w 1820499"/>
                  <a:gd name="connsiteY0" fmla="*/ 304807 h 3389213"/>
                  <a:gd name="connsiteX1" fmla="*/ 300044 w 1820499"/>
                  <a:gd name="connsiteY1" fmla="*/ 4763 h 3389213"/>
                  <a:gd name="connsiteX2" fmla="*/ 592137 w 1820499"/>
                  <a:gd name="connsiteY2" fmla="*/ 3175 h 3389213"/>
                  <a:gd name="connsiteX3" fmla="*/ 833437 w 1820499"/>
                  <a:gd name="connsiteY3" fmla="*/ 3175 h 3389213"/>
                  <a:gd name="connsiteX4" fmla="*/ 1071562 w 1820499"/>
                  <a:gd name="connsiteY4" fmla="*/ 0 h 3389213"/>
                  <a:gd name="connsiteX5" fmla="*/ 1316037 w 1820499"/>
                  <a:gd name="connsiteY5" fmla="*/ 3176 h 3389213"/>
                  <a:gd name="connsiteX6" fmla="*/ 1500181 w 1820499"/>
                  <a:gd name="connsiteY6" fmla="*/ 4763 h 3389213"/>
                  <a:gd name="connsiteX7" fmla="*/ 1800225 w 1820499"/>
                  <a:gd name="connsiteY7" fmla="*/ 304807 h 3389213"/>
                  <a:gd name="connsiteX8" fmla="*/ 1793875 w 1820499"/>
                  <a:gd name="connsiteY8" fmla="*/ 1663701 h 3389213"/>
                  <a:gd name="connsiteX9" fmla="*/ 1798637 w 1820499"/>
                  <a:gd name="connsiteY9" fmla="*/ 2600326 h 3389213"/>
                  <a:gd name="connsiteX10" fmla="*/ 1800225 w 1820499"/>
                  <a:gd name="connsiteY10" fmla="*/ 3089169 h 3389213"/>
                  <a:gd name="connsiteX11" fmla="*/ 1500181 w 1820499"/>
                  <a:gd name="connsiteY11" fmla="*/ 3389213 h 3389213"/>
                  <a:gd name="connsiteX12" fmla="*/ 300044 w 1820499"/>
                  <a:gd name="connsiteY12" fmla="*/ 3389213 h 3389213"/>
                  <a:gd name="connsiteX13" fmla="*/ 0 w 1820499"/>
                  <a:gd name="connsiteY13" fmla="*/ 3089169 h 3389213"/>
                  <a:gd name="connsiteX14" fmla="*/ 0 w 1820499"/>
                  <a:gd name="connsiteY14" fmla="*/ 304807 h 3389213"/>
                  <a:gd name="connsiteX0" fmla="*/ 0 w 1800383"/>
                  <a:gd name="connsiteY0" fmla="*/ 304807 h 3389213"/>
                  <a:gd name="connsiteX1" fmla="*/ 300044 w 1800383"/>
                  <a:gd name="connsiteY1" fmla="*/ 4763 h 3389213"/>
                  <a:gd name="connsiteX2" fmla="*/ 592137 w 1800383"/>
                  <a:gd name="connsiteY2" fmla="*/ 3175 h 3389213"/>
                  <a:gd name="connsiteX3" fmla="*/ 833437 w 1800383"/>
                  <a:gd name="connsiteY3" fmla="*/ 3175 h 3389213"/>
                  <a:gd name="connsiteX4" fmla="*/ 1071562 w 1800383"/>
                  <a:gd name="connsiteY4" fmla="*/ 0 h 3389213"/>
                  <a:gd name="connsiteX5" fmla="*/ 1316037 w 1800383"/>
                  <a:gd name="connsiteY5" fmla="*/ 3176 h 3389213"/>
                  <a:gd name="connsiteX6" fmla="*/ 1500181 w 1800383"/>
                  <a:gd name="connsiteY6" fmla="*/ 4763 h 3389213"/>
                  <a:gd name="connsiteX7" fmla="*/ 1800225 w 1800383"/>
                  <a:gd name="connsiteY7" fmla="*/ 304807 h 3389213"/>
                  <a:gd name="connsiteX8" fmla="*/ 1793875 w 1800383"/>
                  <a:gd name="connsiteY8" fmla="*/ 1663701 h 3389213"/>
                  <a:gd name="connsiteX9" fmla="*/ 1798637 w 1800383"/>
                  <a:gd name="connsiteY9" fmla="*/ 2600326 h 3389213"/>
                  <a:gd name="connsiteX10" fmla="*/ 1800225 w 1800383"/>
                  <a:gd name="connsiteY10" fmla="*/ 3089169 h 3389213"/>
                  <a:gd name="connsiteX11" fmla="*/ 1500181 w 1800383"/>
                  <a:gd name="connsiteY11" fmla="*/ 3389213 h 3389213"/>
                  <a:gd name="connsiteX12" fmla="*/ 300044 w 1800383"/>
                  <a:gd name="connsiteY12" fmla="*/ 3389213 h 3389213"/>
                  <a:gd name="connsiteX13" fmla="*/ 0 w 1800383"/>
                  <a:gd name="connsiteY13" fmla="*/ 3089169 h 3389213"/>
                  <a:gd name="connsiteX14" fmla="*/ 0 w 1800383"/>
                  <a:gd name="connsiteY14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9785 w 1810168"/>
                  <a:gd name="connsiteY0" fmla="*/ 304807 h 3389213"/>
                  <a:gd name="connsiteX1" fmla="*/ 309829 w 1810168"/>
                  <a:gd name="connsiteY1" fmla="*/ 4763 h 3389213"/>
                  <a:gd name="connsiteX2" fmla="*/ 601922 w 1810168"/>
                  <a:gd name="connsiteY2" fmla="*/ 3175 h 3389213"/>
                  <a:gd name="connsiteX3" fmla="*/ 843222 w 1810168"/>
                  <a:gd name="connsiteY3" fmla="*/ 3175 h 3389213"/>
                  <a:gd name="connsiteX4" fmla="*/ 1081347 w 1810168"/>
                  <a:gd name="connsiteY4" fmla="*/ 0 h 3389213"/>
                  <a:gd name="connsiteX5" fmla="*/ 1325822 w 1810168"/>
                  <a:gd name="connsiteY5" fmla="*/ 3176 h 3389213"/>
                  <a:gd name="connsiteX6" fmla="*/ 1509966 w 1810168"/>
                  <a:gd name="connsiteY6" fmla="*/ 4763 h 3389213"/>
                  <a:gd name="connsiteX7" fmla="*/ 1810010 w 1810168"/>
                  <a:gd name="connsiteY7" fmla="*/ 304807 h 3389213"/>
                  <a:gd name="connsiteX8" fmla="*/ 1803660 w 1810168"/>
                  <a:gd name="connsiteY8" fmla="*/ 1663701 h 3389213"/>
                  <a:gd name="connsiteX9" fmla="*/ 1808422 w 1810168"/>
                  <a:gd name="connsiteY9" fmla="*/ 2600326 h 3389213"/>
                  <a:gd name="connsiteX10" fmla="*/ 1810010 w 1810168"/>
                  <a:gd name="connsiteY10" fmla="*/ 3089169 h 3389213"/>
                  <a:gd name="connsiteX11" fmla="*/ 1509966 w 1810168"/>
                  <a:gd name="connsiteY11" fmla="*/ 3389213 h 3389213"/>
                  <a:gd name="connsiteX12" fmla="*/ 309829 w 1810168"/>
                  <a:gd name="connsiteY12" fmla="*/ 3389213 h 3389213"/>
                  <a:gd name="connsiteX13" fmla="*/ 9785 w 1810168"/>
                  <a:gd name="connsiteY13" fmla="*/ 3089169 h 3389213"/>
                  <a:gd name="connsiteX14" fmla="*/ 3435 w 1810168"/>
                  <a:gd name="connsiteY14" fmla="*/ 2459039 h 3389213"/>
                  <a:gd name="connsiteX15" fmla="*/ 9785 w 1810168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22521 w 1822904"/>
                  <a:gd name="connsiteY0" fmla="*/ 304807 h 3389213"/>
                  <a:gd name="connsiteX1" fmla="*/ 322565 w 1822904"/>
                  <a:gd name="connsiteY1" fmla="*/ 4763 h 3389213"/>
                  <a:gd name="connsiteX2" fmla="*/ 614658 w 1822904"/>
                  <a:gd name="connsiteY2" fmla="*/ 3175 h 3389213"/>
                  <a:gd name="connsiteX3" fmla="*/ 855958 w 1822904"/>
                  <a:gd name="connsiteY3" fmla="*/ 3175 h 3389213"/>
                  <a:gd name="connsiteX4" fmla="*/ 1094083 w 1822904"/>
                  <a:gd name="connsiteY4" fmla="*/ 0 h 3389213"/>
                  <a:gd name="connsiteX5" fmla="*/ 1338558 w 1822904"/>
                  <a:gd name="connsiteY5" fmla="*/ 3176 h 3389213"/>
                  <a:gd name="connsiteX6" fmla="*/ 1522702 w 1822904"/>
                  <a:gd name="connsiteY6" fmla="*/ 4763 h 3389213"/>
                  <a:gd name="connsiteX7" fmla="*/ 1822746 w 1822904"/>
                  <a:gd name="connsiteY7" fmla="*/ 304807 h 3389213"/>
                  <a:gd name="connsiteX8" fmla="*/ 1816396 w 1822904"/>
                  <a:gd name="connsiteY8" fmla="*/ 1663701 h 3389213"/>
                  <a:gd name="connsiteX9" fmla="*/ 1821158 w 1822904"/>
                  <a:gd name="connsiteY9" fmla="*/ 2600326 h 3389213"/>
                  <a:gd name="connsiteX10" fmla="*/ 1822746 w 1822904"/>
                  <a:gd name="connsiteY10" fmla="*/ 3089169 h 3389213"/>
                  <a:gd name="connsiteX11" fmla="*/ 1522702 w 1822904"/>
                  <a:gd name="connsiteY11" fmla="*/ 3389213 h 3389213"/>
                  <a:gd name="connsiteX12" fmla="*/ 322565 w 1822904"/>
                  <a:gd name="connsiteY12" fmla="*/ 3389213 h 3389213"/>
                  <a:gd name="connsiteX13" fmla="*/ 22521 w 1822904"/>
                  <a:gd name="connsiteY13" fmla="*/ 3089169 h 3389213"/>
                  <a:gd name="connsiteX14" fmla="*/ 16171 w 1822904"/>
                  <a:gd name="connsiteY14" fmla="*/ 2459039 h 3389213"/>
                  <a:gd name="connsiteX15" fmla="*/ 20933 w 1822904"/>
                  <a:gd name="connsiteY15" fmla="*/ 1025526 h 3389213"/>
                  <a:gd name="connsiteX16" fmla="*/ 22521 w 1822904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306407 w 1806746"/>
                  <a:gd name="connsiteY12" fmla="*/ 3389213 h 3389213"/>
                  <a:gd name="connsiteX13" fmla="*/ 6363 w 1806746"/>
                  <a:gd name="connsiteY13" fmla="*/ 3089169 h 3389213"/>
                  <a:gd name="connsiteX14" fmla="*/ 13 w 1806746"/>
                  <a:gd name="connsiteY14" fmla="*/ 2459039 h 3389213"/>
                  <a:gd name="connsiteX15" fmla="*/ 4775 w 1806746"/>
                  <a:gd name="connsiteY15" fmla="*/ 1025526 h 3389213"/>
                  <a:gd name="connsiteX16" fmla="*/ 6363 w 1806746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542938 w 1806746"/>
                  <a:gd name="connsiteY12" fmla="*/ 3387726 h 3389213"/>
                  <a:gd name="connsiteX13" fmla="*/ 306407 w 1806746"/>
                  <a:gd name="connsiteY13" fmla="*/ 3389213 h 3389213"/>
                  <a:gd name="connsiteX14" fmla="*/ 6363 w 1806746"/>
                  <a:gd name="connsiteY14" fmla="*/ 3089169 h 3389213"/>
                  <a:gd name="connsiteX15" fmla="*/ 13 w 1806746"/>
                  <a:gd name="connsiteY15" fmla="*/ 2459039 h 3389213"/>
                  <a:gd name="connsiteX16" fmla="*/ 4775 w 1806746"/>
                  <a:gd name="connsiteY16" fmla="*/ 1025526 h 3389213"/>
                  <a:gd name="connsiteX17" fmla="*/ 6363 w 1806746"/>
                  <a:gd name="connsiteY17" fmla="*/ 304807 h 338921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6493"/>
                  <a:gd name="connsiteX1" fmla="*/ 306407 w 1806746"/>
                  <a:gd name="connsiteY1" fmla="*/ 4763 h 3396493"/>
                  <a:gd name="connsiteX2" fmla="*/ 598500 w 1806746"/>
                  <a:gd name="connsiteY2" fmla="*/ 3175 h 3396493"/>
                  <a:gd name="connsiteX3" fmla="*/ 839800 w 1806746"/>
                  <a:gd name="connsiteY3" fmla="*/ 3175 h 3396493"/>
                  <a:gd name="connsiteX4" fmla="*/ 1077925 w 1806746"/>
                  <a:gd name="connsiteY4" fmla="*/ 0 h 3396493"/>
                  <a:gd name="connsiteX5" fmla="*/ 1322400 w 1806746"/>
                  <a:gd name="connsiteY5" fmla="*/ 3176 h 3396493"/>
                  <a:gd name="connsiteX6" fmla="*/ 1506544 w 1806746"/>
                  <a:gd name="connsiteY6" fmla="*/ 4763 h 3396493"/>
                  <a:gd name="connsiteX7" fmla="*/ 1806588 w 1806746"/>
                  <a:gd name="connsiteY7" fmla="*/ 304807 h 3396493"/>
                  <a:gd name="connsiteX8" fmla="*/ 1800238 w 1806746"/>
                  <a:gd name="connsiteY8" fmla="*/ 1663701 h 3396493"/>
                  <a:gd name="connsiteX9" fmla="*/ 1805000 w 1806746"/>
                  <a:gd name="connsiteY9" fmla="*/ 2600326 h 3396493"/>
                  <a:gd name="connsiteX10" fmla="*/ 1806588 w 1806746"/>
                  <a:gd name="connsiteY10" fmla="*/ 3089169 h 3396493"/>
                  <a:gd name="connsiteX11" fmla="*/ 1506544 w 1806746"/>
                  <a:gd name="connsiteY11" fmla="*/ 3389213 h 3396493"/>
                  <a:gd name="connsiteX12" fmla="*/ 542938 w 1806746"/>
                  <a:gd name="connsiteY12" fmla="*/ 3394870 h 3396493"/>
                  <a:gd name="connsiteX13" fmla="*/ 306407 w 1806746"/>
                  <a:gd name="connsiteY13" fmla="*/ 3389213 h 3396493"/>
                  <a:gd name="connsiteX14" fmla="*/ 6363 w 1806746"/>
                  <a:gd name="connsiteY14" fmla="*/ 3089169 h 3396493"/>
                  <a:gd name="connsiteX15" fmla="*/ 13 w 1806746"/>
                  <a:gd name="connsiteY15" fmla="*/ 2459039 h 3396493"/>
                  <a:gd name="connsiteX16" fmla="*/ 4775 w 1806746"/>
                  <a:gd name="connsiteY16" fmla="*/ 1025526 h 3396493"/>
                  <a:gd name="connsiteX17" fmla="*/ 6363 w 1806746"/>
                  <a:gd name="connsiteY17" fmla="*/ 304807 h 339649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714388 w 1806746"/>
                  <a:gd name="connsiteY12" fmla="*/ 3392488 h 3394870"/>
                  <a:gd name="connsiteX13" fmla="*/ 542938 w 1806746"/>
                  <a:gd name="connsiteY13" fmla="*/ 3394870 h 3394870"/>
                  <a:gd name="connsiteX14" fmla="*/ 306407 w 1806746"/>
                  <a:gd name="connsiteY14" fmla="*/ 3389213 h 3394870"/>
                  <a:gd name="connsiteX15" fmla="*/ 6363 w 1806746"/>
                  <a:gd name="connsiteY15" fmla="*/ 3089169 h 3394870"/>
                  <a:gd name="connsiteX16" fmla="*/ 13 w 1806746"/>
                  <a:gd name="connsiteY16" fmla="*/ 2459039 h 3394870"/>
                  <a:gd name="connsiteX17" fmla="*/ 4775 w 1806746"/>
                  <a:gd name="connsiteY17" fmla="*/ 1025526 h 3394870"/>
                  <a:gd name="connsiteX18" fmla="*/ 6363 w 1806746"/>
                  <a:gd name="connsiteY18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714388 w 1806746"/>
                  <a:gd name="connsiteY13" fmla="*/ 3392488 h 3394870"/>
                  <a:gd name="connsiteX14" fmla="*/ 542938 w 1806746"/>
                  <a:gd name="connsiteY14" fmla="*/ 3394870 h 3394870"/>
                  <a:gd name="connsiteX15" fmla="*/ 306407 w 1806746"/>
                  <a:gd name="connsiteY15" fmla="*/ 3389213 h 3394870"/>
                  <a:gd name="connsiteX16" fmla="*/ 6363 w 1806746"/>
                  <a:gd name="connsiteY16" fmla="*/ 3089169 h 3394870"/>
                  <a:gd name="connsiteX17" fmla="*/ 13 w 1806746"/>
                  <a:gd name="connsiteY17" fmla="*/ 2459039 h 3394870"/>
                  <a:gd name="connsiteX18" fmla="*/ 4775 w 1806746"/>
                  <a:gd name="connsiteY18" fmla="*/ 1025526 h 3394870"/>
                  <a:gd name="connsiteX19" fmla="*/ 6363 w 1806746"/>
                  <a:gd name="connsiteY19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878694 w 1806746"/>
                  <a:gd name="connsiteY13" fmla="*/ 3390106 h 3394870"/>
                  <a:gd name="connsiteX14" fmla="*/ 714388 w 1806746"/>
                  <a:gd name="connsiteY14" fmla="*/ 3392488 h 3394870"/>
                  <a:gd name="connsiteX15" fmla="*/ 542938 w 1806746"/>
                  <a:gd name="connsiteY15" fmla="*/ 3394870 h 3394870"/>
                  <a:gd name="connsiteX16" fmla="*/ 306407 w 1806746"/>
                  <a:gd name="connsiteY16" fmla="*/ 3389213 h 3394870"/>
                  <a:gd name="connsiteX17" fmla="*/ 6363 w 1806746"/>
                  <a:gd name="connsiteY17" fmla="*/ 3089169 h 3394870"/>
                  <a:gd name="connsiteX18" fmla="*/ 13 w 1806746"/>
                  <a:gd name="connsiteY18" fmla="*/ 2459039 h 3394870"/>
                  <a:gd name="connsiteX19" fmla="*/ 4775 w 1806746"/>
                  <a:gd name="connsiteY19" fmla="*/ 1025526 h 3394870"/>
                  <a:gd name="connsiteX20" fmla="*/ 6363 w 1806746"/>
                  <a:gd name="connsiteY20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101850 h 3394870"/>
                  <a:gd name="connsiteX10" fmla="*/ 1805000 w 1806746"/>
                  <a:gd name="connsiteY10" fmla="*/ 2600326 h 3394870"/>
                  <a:gd name="connsiteX11" fmla="*/ 1806588 w 1806746"/>
                  <a:gd name="connsiteY11" fmla="*/ 3089169 h 3394870"/>
                  <a:gd name="connsiteX12" fmla="*/ 1506544 w 1806746"/>
                  <a:gd name="connsiteY12" fmla="*/ 3389213 h 3394870"/>
                  <a:gd name="connsiteX13" fmla="*/ 1240644 w 1806746"/>
                  <a:gd name="connsiteY13" fmla="*/ 3390106 h 3394870"/>
                  <a:gd name="connsiteX14" fmla="*/ 878694 w 1806746"/>
                  <a:gd name="connsiteY14" fmla="*/ 3390106 h 3394870"/>
                  <a:gd name="connsiteX15" fmla="*/ 714388 w 1806746"/>
                  <a:gd name="connsiteY15" fmla="*/ 3392488 h 3394870"/>
                  <a:gd name="connsiteX16" fmla="*/ 542938 w 1806746"/>
                  <a:gd name="connsiteY16" fmla="*/ 3394870 h 3394870"/>
                  <a:gd name="connsiteX17" fmla="*/ 306407 w 1806746"/>
                  <a:gd name="connsiteY17" fmla="*/ 3389213 h 3394870"/>
                  <a:gd name="connsiteX18" fmla="*/ 6363 w 1806746"/>
                  <a:gd name="connsiteY18" fmla="*/ 3089169 h 3394870"/>
                  <a:gd name="connsiteX19" fmla="*/ 13 w 1806746"/>
                  <a:gd name="connsiteY19" fmla="*/ 2459039 h 3394870"/>
                  <a:gd name="connsiteX20" fmla="*/ 4775 w 1806746"/>
                  <a:gd name="connsiteY20" fmla="*/ 1025526 h 3394870"/>
                  <a:gd name="connsiteX21" fmla="*/ 6363 w 1806746"/>
                  <a:gd name="connsiteY21" fmla="*/ 304807 h 3394870"/>
                  <a:gd name="connsiteX0" fmla="*/ 6363 w 1827019"/>
                  <a:gd name="connsiteY0" fmla="*/ 304807 h 3394870"/>
                  <a:gd name="connsiteX1" fmla="*/ 306407 w 1827019"/>
                  <a:gd name="connsiteY1" fmla="*/ 4763 h 3394870"/>
                  <a:gd name="connsiteX2" fmla="*/ 598500 w 1827019"/>
                  <a:gd name="connsiteY2" fmla="*/ 3175 h 3394870"/>
                  <a:gd name="connsiteX3" fmla="*/ 839800 w 1827019"/>
                  <a:gd name="connsiteY3" fmla="*/ 3175 h 3394870"/>
                  <a:gd name="connsiteX4" fmla="*/ 1077925 w 1827019"/>
                  <a:gd name="connsiteY4" fmla="*/ 0 h 3394870"/>
                  <a:gd name="connsiteX5" fmla="*/ 1322400 w 1827019"/>
                  <a:gd name="connsiteY5" fmla="*/ 3176 h 3394870"/>
                  <a:gd name="connsiteX6" fmla="*/ 1506544 w 1827019"/>
                  <a:gd name="connsiteY6" fmla="*/ 4763 h 3394870"/>
                  <a:gd name="connsiteX7" fmla="*/ 1806588 w 1827019"/>
                  <a:gd name="connsiteY7" fmla="*/ 304807 h 3394870"/>
                  <a:gd name="connsiteX8" fmla="*/ 1800238 w 1827019"/>
                  <a:gd name="connsiteY8" fmla="*/ 1073150 h 3394870"/>
                  <a:gd name="connsiteX9" fmla="*/ 1800238 w 1827019"/>
                  <a:gd name="connsiteY9" fmla="*/ 1663701 h 3394870"/>
                  <a:gd name="connsiteX10" fmla="*/ 1805000 w 1827019"/>
                  <a:gd name="connsiteY10" fmla="*/ 2101850 h 3394870"/>
                  <a:gd name="connsiteX11" fmla="*/ 1805000 w 1827019"/>
                  <a:gd name="connsiteY11" fmla="*/ 2600326 h 3394870"/>
                  <a:gd name="connsiteX12" fmla="*/ 1806588 w 1827019"/>
                  <a:gd name="connsiteY12" fmla="*/ 3089169 h 3394870"/>
                  <a:gd name="connsiteX13" fmla="*/ 1506544 w 1827019"/>
                  <a:gd name="connsiteY13" fmla="*/ 3389213 h 3394870"/>
                  <a:gd name="connsiteX14" fmla="*/ 1240644 w 1827019"/>
                  <a:gd name="connsiteY14" fmla="*/ 3390106 h 3394870"/>
                  <a:gd name="connsiteX15" fmla="*/ 878694 w 1827019"/>
                  <a:gd name="connsiteY15" fmla="*/ 3390106 h 3394870"/>
                  <a:gd name="connsiteX16" fmla="*/ 714388 w 1827019"/>
                  <a:gd name="connsiteY16" fmla="*/ 3392488 h 3394870"/>
                  <a:gd name="connsiteX17" fmla="*/ 542938 w 1827019"/>
                  <a:gd name="connsiteY17" fmla="*/ 3394870 h 3394870"/>
                  <a:gd name="connsiteX18" fmla="*/ 306407 w 1827019"/>
                  <a:gd name="connsiteY18" fmla="*/ 3389213 h 3394870"/>
                  <a:gd name="connsiteX19" fmla="*/ 6363 w 1827019"/>
                  <a:gd name="connsiteY19" fmla="*/ 3089169 h 3394870"/>
                  <a:gd name="connsiteX20" fmla="*/ 13 w 1827019"/>
                  <a:gd name="connsiteY20" fmla="*/ 2459039 h 3394870"/>
                  <a:gd name="connsiteX21" fmla="*/ 4775 w 1827019"/>
                  <a:gd name="connsiteY21" fmla="*/ 1025526 h 3394870"/>
                  <a:gd name="connsiteX22" fmla="*/ 6363 w 1827019"/>
                  <a:gd name="connsiteY22" fmla="*/ 304807 h 3394870"/>
                  <a:gd name="connsiteX0" fmla="*/ 6363 w 1806588"/>
                  <a:gd name="connsiteY0" fmla="*/ 304807 h 3394870"/>
                  <a:gd name="connsiteX1" fmla="*/ 306407 w 1806588"/>
                  <a:gd name="connsiteY1" fmla="*/ 4763 h 3394870"/>
                  <a:gd name="connsiteX2" fmla="*/ 598500 w 1806588"/>
                  <a:gd name="connsiteY2" fmla="*/ 3175 h 3394870"/>
                  <a:gd name="connsiteX3" fmla="*/ 839800 w 1806588"/>
                  <a:gd name="connsiteY3" fmla="*/ 3175 h 3394870"/>
                  <a:gd name="connsiteX4" fmla="*/ 1077925 w 1806588"/>
                  <a:gd name="connsiteY4" fmla="*/ 0 h 3394870"/>
                  <a:gd name="connsiteX5" fmla="*/ 1322400 w 1806588"/>
                  <a:gd name="connsiteY5" fmla="*/ 3176 h 3394870"/>
                  <a:gd name="connsiteX6" fmla="*/ 1506544 w 1806588"/>
                  <a:gd name="connsiteY6" fmla="*/ 4763 h 3394870"/>
                  <a:gd name="connsiteX7" fmla="*/ 1806588 w 1806588"/>
                  <a:gd name="connsiteY7" fmla="*/ 304807 h 3394870"/>
                  <a:gd name="connsiteX8" fmla="*/ 1800238 w 1806588"/>
                  <a:gd name="connsiteY8" fmla="*/ 1073150 h 3394870"/>
                  <a:gd name="connsiteX9" fmla="*/ 1800238 w 1806588"/>
                  <a:gd name="connsiteY9" fmla="*/ 1663701 h 3394870"/>
                  <a:gd name="connsiteX10" fmla="*/ 1805000 w 1806588"/>
                  <a:gd name="connsiteY10" fmla="*/ 2101850 h 3394870"/>
                  <a:gd name="connsiteX11" fmla="*/ 1805000 w 1806588"/>
                  <a:gd name="connsiteY11" fmla="*/ 2600326 h 3394870"/>
                  <a:gd name="connsiteX12" fmla="*/ 1806588 w 1806588"/>
                  <a:gd name="connsiteY12" fmla="*/ 3089169 h 3394870"/>
                  <a:gd name="connsiteX13" fmla="*/ 1506544 w 1806588"/>
                  <a:gd name="connsiteY13" fmla="*/ 3389213 h 3394870"/>
                  <a:gd name="connsiteX14" fmla="*/ 1240644 w 1806588"/>
                  <a:gd name="connsiteY14" fmla="*/ 3390106 h 3394870"/>
                  <a:gd name="connsiteX15" fmla="*/ 878694 w 1806588"/>
                  <a:gd name="connsiteY15" fmla="*/ 3390106 h 3394870"/>
                  <a:gd name="connsiteX16" fmla="*/ 714388 w 1806588"/>
                  <a:gd name="connsiteY16" fmla="*/ 3392488 h 3394870"/>
                  <a:gd name="connsiteX17" fmla="*/ 542938 w 1806588"/>
                  <a:gd name="connsiteY17" fmla="*/ 3394870 h 3394870"/>
                  <a:gd name="connsiteX18" fmla="*/ 306407 w 1806588"/>
                  <a:gd name="connsiteY18" fmla="*/ 3389213 h 3394870"/>
                  <a:gd name="connsiteX19" fmla="*/ 6363 w 1806588"/>
                  <a:gd name="connsiteY19" fmla="*/ 3089169 h 3394870"/>
                  <a:gd name="connsiteX20" fmla="*/ 13 w 1806588"/>
                  <a:gd name="connsiteY20" fmla="*/ 2459039 h 3394870"/>
                  <a:gd name="connsiteX21" fmla="*/ 4775 w 1806588"/>
                  <a:gd name="connsiteY21" fmla="*/ 1025526 h 3394870"/>
                  <a:gd name="connsiteX22" fmla="*/ 6363 w 1806588"/>
                  <a:gd name="connsiteY22" fmla="*/ 304807 h 3394870"/>
                  <a:gd name="connsiteX0" fmla="*/ 6362 w 1806587"/>
                  <a:gd name="connsiteY0" fmla="*/ 304807 h 3394870"/>
                  <a:gd name="connsiteX1" fmla="*/ 306406 w 1806587"/>
                  <a:gd name="connsiteY1" fmla="*/ 4763 h 3394870"/>
                  <a:gd name="connsiteX2" fmla="*/ 598499 w 1806587"/>
                  <a:gd name="connsiteY2" fmla="*/ 3175 h 3394870"/>
                  <a:gd name="connsiteX3" fmla="*/ 839799 w 1806587"/>
                  <a:gd name="connsiteY3" fmla="*/ 3175 h 3394870"/>
                  <a:gd name="connsiteX4" fmla="*/ 1077924 w 1806587"/>
                  <a:gd name="connsiteY4" fmla="*/ 0 h 3394870"/>
                  <a:gd name="connsiteX5" fmla="*/ 1322399 w 1806587"/>
                  <a:gd name="connsiteY5" fmla="*/ 3176 h 3394870"/>
                  <a:gd name="connsiteX6" fmla="*/ 1506543 w 1806587"/>
                  <a:gd name="connsiteY6" fmla="*/ 4763 h 3394870"/>
                  <a:gd name="connsiteX7" fmla="*/ 1806587 w 1806587"/>
                  <a:gd name="connsiteY7" fmla="*/ 304807 h 3394870"/>
                  <a:gd name="connsiteX8" fmla="*/ 1800237 w 1806587"/>
                  <a:gd name="connsiteY8" fmla="*/ 1073150 h 3394870"/>
                  <a:gd name="connsiteX9" fmla="*/ 1800237 w 1806587"/>
                  <a:gd name="connsiteY9" fmla="*/ 1663701 h 3394870"/>
                  <a:gd name="connsiteX10" fmla="*/ 1804999 w 1806587"/>
                  <a:gd name="connsiteY10" fmla="*/ 2101850 h 3394870"/>
                  <a:gd name="connsiteX11" fmla="*/ 1804999 w 1806587"/>
                  <a:gd name="connsiteY11" fmla="*/ 2600326 h 3394870"/>
                  <a:gd name="connsiteX12" fmla="*/ 1806587 w 1806587"/>
                  <a:gd name="connsiteY12" fmla="*/ 3089169 h 3394870"/>
                  <a:gd name="connsiteX13" fmla="*/ 1506543 w 1806587"/>
                  <a:gd name="connsiteY13" fmla="*/ 3389213 h 3394870"/>
                  <a:gd name="connsiteX14" fmla="*/ 1240643 w 1806587"/>
                  <a:gd name="connsiteY14" fmla="*/ 3390106 h 3394870"/>
                  <a:gd name="connsiteX15" fmla="*/ 878693 w 1806587"/>
                  <a:gd name="connsiteY15" fmla="*/ 3390106 h 3394870"/>
                  <a:gd name="connsiteX16" fmla="*/ 714387 w 1806587"/>
                  <a:gd name="connsiteY16" fmla="*/ 3392488 h 3394870"/>
                  <a:gd name="connsiteX17" fmla="*/ 542937 w 1806587"/>
                  <a:gd name="connsiteY17" fmla="*/ 3394870 h 3394870"/>
                  <a:gd name="connsiteX18" fmla="*/ 306406 w 1806587"/>
                  <a:gd name="connsiteY18" fmla="*/ 3389213 h 3394870"/>
                  <a:gd name="connsiteX19" fmla="*/ 6362 w 1806587"/>
                  <a:gd name="connsiteY19" fmla="*/ 3089169 h 3394870"/>
                  <a:gd name="connsiteX20" fmla="*/ 12 w 1806587"/>
                  <a:gd name="connsiteY20" fmla="*/ 2459039 h 3394870"/>
                  <a:gd name="connsiteX21" fmla="*/ 4774 w 1806587"/>
                  <a:gd name="connsiteY21" fmla="*/ 1720850 h 3394870"/>
                  <a:gd name="connsiteX22" fmla="*/ 4774 w 1806587"/>
                  <a:gd name="connsiteY22" fmla="*/ 1025526 h 3394870"/>
                  <a:gd name="connsiteX23" fmla="*/ 6362 w 1806587"/>
                  <a:gd name="connsiteY23" fmla="*/ 304807 h 3394870"/>
                  <a:gd name="connsiteX0" fmla="*/ 24401 w 1824626"/>
                  <a:gd name="connsiteY0" fmla="*/ 304807 h 3394870"/>
                  <a:gd name="connsiteX1" fmla="*/ 324445 w 1824626"/>
                  <a:gd name="connsiteY1" fmla="*/ 4763 h 3394870"/>
                  <a:gd name="connsiteX2" fmla="*/ 616538 w 1824626"/>
                  <a:gd name="connsiteY2" fmla="*/ 3175 h 3394870"/>
                  <a:gd name="connsiteX3" fmla="*/ 857838 w 1824626"/>
                  <a:gd name="connsiteY3" fmla="*/ 3175 h 3394870"/>
                  <a:gd name="connsiteX4" fmla="*/ 1095963 w 1824626"/>
                  <a:gd name="connsiteY4" fmla="*/ 0 h 3394870"/>
                  <a:gd name="connsiteX5" fmla="*/ 1340438 w 1824626"/>
                  <a:gd name="connsiteY5" fmla="*/ 3176 h 3394870"/>
                  <a:gd name="connsiteX6" fmla="*/ 1524582 w 1824626"/>
                  <a:gd name="connsiteY6" fmla="*/ 4763 h 3394870"/>
                  <a:gd name="connsiteX7" fmla="*/ 1824626 w 1824626"/>
                  <a:gd name="connsiteY7" fmla="*/ 304807 h 3394870"/>
                  <a:gd name="connsiteX8" fmla="*/ 1818276 w 1824626"/>
                  <a:gd name="connsiteY8" fmla="*/ 1073150 h 3394870"/>
                  <a:gd name="connsiteX9" fmla="*/ 1818276 w 1824626"/>
                  <a:gd name="connsiteY9" fmla="*/ 1663701 h 3394870"/>
                  <a:gd name="connsiteX10" fmla="*/ 1823038 w 1824626"/>
                  <a:gd name="connsiteY10" fmla="*/ 2101850 h 3394870"/>
                  <a:gd name="connsiteX11" fmla="*/ 1823038 w 1824626"/>
                  <a:gd name="connsiteY11" fmla="*/ 2600326 h 3394870"/>
                  <a:gd name="connsiteX12" fmla="*/ 1824626 w 1824626"/>
                  <a:gd name="connsiteY12" fmla="*/ 3089169 h 3394870"/>
                  <a:gd name="connsiteX13" fmla="*/ 1524582 w 1824626"/>
                  <a:gd name="connsiteY13" fmla="*/ 3389213 h 3394870"/>
                  <a:gd name="connsiteX14" fmla="*/ 1258682 w 1824626"/>
                  <a:gd name="connsiteY14" fmla="*/ 3390106 h 3394870"/>
                  <a:gd name="connsiteX15" fmla="*/ 896732 w 1824626"/>
                  <a:gd name="connsiteY15" fmla="*/ 3390106 h 3394870"/>
                  <a:gd name="connsiteX16" fmla="*/ 732426 w 1824626"/>
                  <a:gd name="connsiteY16" fmla="*/ 3392488 h 3394870"/>
                  <a:gd name="connsiteX17" fmla="*/ 560976 w 1824626"/>
                  <a:gd name="connsiteY17" fmla="*/ 3394870 h 3394870"/>
                  <a:gd name="connsiteX18" fmla="*/ 324445 w 1824626"/>
                  <a:gd name="connsiteY18" fmla="*/ 3389213 h 3394870"/>
                  <a:gd name="connsiteX19" fmla="*/ 24401 w 1824626"/>
                  <a:gd name="connsiteY19" fmla="*/ 3089169 h 3394870"/>
                  <a:gd name="connsiteX20" fmla="*/ 18051 w 1824626"/>
                  <a:gd name="connsiteY20" fmla="*/ 2459039 h 3394870"/>
                  <a:gd name="connsiteX21" fmla="*/ 22813 w 1824626"/>
                  <a:gd name="connsiteY21" fmla="*/ 1720850 h 3394870"/>
                  <a:gd name="connsiteX22" fmla="*/ 22813 w 1824626"/>
                  <a:gd name="connsiteY22" fmla="*/ 1025526 h 3394870"/>
                  <a:gd name="connsiteX23" fmla="*/ 18051 w 1824626"/>
                  <a:gd name="connsiteY23" fmla="*/ 701675 h 3394870"/>
                  <a:gd name="connsiteX24" fmla="*/ 24401 w 1824626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1720850 h 3394870"/>
                  <a:gd name="connsiteX22" fmla="*/ 4825 w 1806638"/>
                  <a:gd name="connsiteY22" fmla="*/ 1025526 h 3394870"/>
                  <a:gd name="connsiteX23" fmla="*/ 63 w 1806638"/>
                  <a:gd name="connsiteY23" fmla="*/ 701675 h 3394870"/>
                  <a:gd name="connsiteX24" fmla="*/ 6413 w 1806638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2087563 h 3394870"/>
                  <a:gd name="connsiteX22" fmla="*/ 4825 w 1806638"/>
                  <a:gd name="connsiteY22" fmla="*/ 1720850 h 3394870"/>
                  <a:gd name="connsiteX23" fmla="*/ 4825 w 1806638"/>
                  <a:gd name="connsiteY23" fmla="*/ 1025526 h 3394870"/>
                  <a:gd name="connsiteX24" fmla="*/ 63 w 1806638"/>
                  <a:gd name="connsiteY24" fmla="*/ 701675 h 3394870"/>
                  <a:gd name="connsiteX25" fmla="*/ 6413 w 1806638"/>
                  <a:gd name="connsiteY25" fmla="*/ 304807 h 3394870"/>
                  <a:gd name="connsiteX0" fmla="*/ 22521 w 1822746"/>
                  <a:gd name="connsiteY0" fmla="*/ 304807 h 3394870"/>
                  <a:gd name="connsiteX1" fmla="*/ 322565 w 1822746"/>
                  <a:gd name="connsiteY1" fmla="*/ 4763 h 3394870"/>
                  <a:gd name="connsiteX2" fmla="*/ 614658 w 1822746"/>
                  <a:gd name="connsiteY2" fmla="*/ 3175 h 3394870"/>
                  <a:gd name="connsiteX3" fmla="*/ 855958 w 1822746"/>
                  <a:gd name="connsiteY3" fmla="*/ 3175 h 3394870"/>
                  <a:gd name="connsiteX4" fmla="*/ 1094083 w 1822746"/>
                  <a:gd name="connsiteY4" fmla="*/ 0 h 3394870"/>
                  <a:gd name="connsiteX5" fmla="*/ 1338558 w 1822746"/>
                  <a:gd name="connsiteY5" fmla="*/ 3176 h 3394870"/>
                  <a:gd name="connsiteX6" fmla="*/ 1522702 w 1822746"/>
                  <a:gd name="connsiteY6" fmla="*/ 4763 h 3394870"/>
                  <a:gd name="connsiteX7" fmla="*/ 1822746 w 1822746"/>
                  <a:gd name="connsiteY7" fmla="*/ 304807 h 3394870"/>
                  <a:gd name="connsiteX8" fmla="*/ 1816396 w 1822746"/>
                  <a:gd name="connsiteY8" fmla="*/ 1073150 h 3394870"/>
                  <a:gd name="connsiteX9" fmla="*/ 1816396 w 1822746"/>
                  <a:gd name="connsiteY9" fmla="*/ 1663701 h 3394870"/>
                  <a:gd name="connsiteX10" fmla="*/ 1821158 w 1822746"/>
                  <a:gd name="connsiteY10" fmla="*/ 2101850 h 3394870"/>
                  <a:gd name="connsiteX11" fmla="*/ 1821158 w 1822746"/>
                  <a:gd name="connsiteY11" fmla="*/ 2600326 h 3394870"/>
                  <a:gd name="connsiteX12" fmla="*/ 1822746 w 1822746"/>
                  <a:gd name="connsiteY12" fmla="*/ 3089169 h 3394870"/>
                  <a:gd name="connsiteX13" fmla="*/ 1522702 w 1822746"/>
                  <a:gd name="connsiteY13" fmla="*/ 3389213 h 3394870"/>
                  <a:gd name="connsiteX14" fmla="*/ 1256802 w 1822746"/>
                  <a:gd name="connsiteY14" fmla="*/ 3390106 h 3394870"/>
                  <a:gd name="connsiteX15" fmla="*/ 894852 w 1822746"/>
                  <a:gd name="connsiteY15" fmla="*/ 3390106 h 3394870"/>
                  <a:gd name="connsiteX16" fmla="*/ 730546 w 1822746"/>
                  <a:gd name="connsiteY16" fmla="*/ 3392488 h 3394870"/>
                  <a:gd name="connsiteX17" fmla="*/ 559096 w 1822746"/>
                  <a:gd name="connsiteY17" fmla="*/ 3394870 h 3394870"/>
                  <a:gd name="connsiteX18" fmla="*/ 322565 w 1822746"/>
                  <a:gd name="connsiteY18" fmla="*/ 3389213 h 3394870"/>
                  <a:gd name="connsiteX19" fmla="*/ 22521 w 1822746"/>
                  <a:gd name="connsiteY19" fmla="*/ 3089169 h 3394870"/>
                  <a:gd name="connsiteX20" fmla="*/ 20933 w 1822746"/>
                  <a:gd name="connsiteY20" fmla="*/ 2782888 h 3394870"/>
                  <a:gd name="connsiteX21" fmla="*/ 16171 w 1822746"/>
                  <a:gd name="connsiteY21" fmla="*/ 2459039 h 3394870"/>
                  <a:gd name="connsiteX22" fmla="*/ 20933 w 1822746"/>
                  <a:gd name="connsiteY22" fmla="*/ 2087563 h 3394870"/>
                  <a:gd name="connsiteX23" fmla="*/ 20933 w 1822746"/>
                  <a:gd name="connsiteY23" fmla="*/ 1720850 h 3394870"/>
                  <a:gd name="connsiteX24" fmla="*/ 20933 w 1822746"/>
                  <a:gd name="connsiteY24" fmla="*/ 1025526 h 3394870"/>
                  <a:gd name="connsiteX25" fmla="*/ 16171 w 1822746"/>
                  <a:gd name="connsiteY25" fmla="*/ 701675 h 3394870"/>
                  <a:gd name="connsiteX26" fmla="*/ 22521 w 1822746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63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147700 w 1806638"/>
                  <a:gd name="connsiteY22" fmla="*/ 2087564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5072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41503 h 3431566"/>
                  <a:gd name="connsiteX1" fmla="*/ 306457 w 1806638"/>
                  <a:gd name="connsiteY1" fmla="*/ 41459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48643 w 1806638"/>
                  <a:gd name="connsiteY5" fmla="*/ 7973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0694 w 1806638"/>
                  <a:gd name="connsiteY14" fmla="*/ 3426802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7838 w 1806638"/>
                  <a:gd name="connsiteY14" fmla="*/ 334705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50220 w 1806638"/>
                  <a:gd name="connsiteY14" fmla="*/ 338692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25901"/>
                  <a:gd name="connsiteY0" fmla="*/ 341503 h 3477032"/>
                  <a:gd name="connsiteX1" fmla="*/ 306457 w 1825901"/>
                  <a:gd name="connsiteY1" fmla="*/ 9561 h 3477032"/>
                  <a:gd name="connsiteX2" fmla="*/ 577119 w 1825901"/>
                  <a:gd name="connsiteY2" fmla="*/ 0 h 3477032"/>
                  <a:gd name="connsiteX3" fmla="*/ 839850 w 1825901"/>
                  <a:gd name="connsiteY3" fmla="*/ 71768 h 3477032"/>
                  <a:gd name="connsiteX4" fmla="*/ 1077975 w 1825901"/>
                  <a:gd name="connsiteY4" fmla="*/ 36696 h 3477032"/>
                  <a:gd name="connsiteX5" fmla="*/ 1348643 w 1825901"/>
                  <a:gd name="connsiteY5" fmla="*/ 7973 h 3477032"/>
                  <a:gd name="connsiteX6" fmla="*/ 1506594 w 1825901"/>
                  <a:gd name="connsiteY6" fmla="*/ 41459 h 3477032"/>
                  <a:gd name="connsiteX7" fmla="*/ 1806638 w 1825901"/>
                  <a:gd name="connsiteY7" fmla="*/ 341503 h 3477032"/>
                  <a:gd name="connsiteX8" fmla="*/ 1793144 w 1825901"/>
                  <a:gd name="connsiteY8" fmla="*/ 369455 h 3477032"/>
                  <a:gd name="connsiteX9" fmla="*/ 1800288 w 1825901"/>
                  <a:gd name="connsiteY9" fmla="*/ 1109846 h 3477032"/>
                  <a:gd name="connsiteX10" fmla="*/ 1800288 w 1825901"/>
                  <a:gd name="connsiteY10" fmla="*/ 1700397 h 3477032"/>
                  <a:gd name="connsiteX11" fmla="*/ 1805050 w 1825901"/>
                  <a:gd name="connsiteY11" fmla="*/ 2138546 h 3477032"/>
                  <a:gd name="connsiteX12" fmla="*/ 1805050 w 1825901"/>
                  <a:gd name="connsiteY12" fmla="*/ 2637022 h 3477032"/>
                  <a:gd name="connsiteX13" fmla="*/ 1806638 w 1825901"/>
                  <a:gd name="connsiteY13" fmla="*/ 3125865 h 3477032"/>
                  <a:gd name="connsiteX14" fmla="*/ 1506594 w 1825901"/>
                  <a:gd name="connsiteY14" fmla="*/ 3425909 h 3477032"/>
                  <a:gd name="connsiteX15" fmla="*/ 1250220 w 1825901"/>
                  <a:gd name="connsiteY15" fmla="*/ 3386927 h 3477032"/>
                  <a:gd name="connsiteX16" fmla="*/ 878744 w 1825901"/>
                  <a:gd name="connsiteY16" fmla="*/ 3426802 h 3477032"/>
                  <a:gd name="connsiteX17" fmla="*/ 714438 w 1825901"/>
                  <a:gd name="connsiteY17" fmla="*/ 3477032 h 3477032"/>
                  <a:gd name="connsiteX18" fmla="*/ 542988 w 1825901"/>
                  <a:gd name="connsiteY18" fmla="*/ 3431566 h 3477032"/>
                  <a:gd name="connsiteX19" fmla="*/ 306457 w 1825901"/>
                  <a:gd name="connsiteY19" fmla="*/ 3425909 h 3477032"/>
                  <a:gd name="connsiteX20" fmla="*/ 6413 w 1825901"/>
                  <a:gd name="connsiteY20" fmla="*/ 3125865 h 3477032"/>
                  <a:gd name="connsiteX21" fmla="*/ 4825 w 1825901"/>
                  <a:gd name="connsiteY21" fmla="*/ 2819584 h 3477032"/>
                  <a:gd name="connsiteX22" fmla="*/ 7207 w 1825901"/>
                  <a:gd name="connsiteY22" fmla="*/ 2495735 h 3477032"/>
                  <a:gd name="connsiteX23" fmla="*/ 2444 w 1825901"/>
                  <a:gd name="connsiteY23" fmla="*/ 2108313 h 3477032"/>
                  <a:gd name="connsiteX24" fmla="*/ 4825 w 1825901"/>
                  <a:gd name="connsiteY24" fmla="*/ 1757546 h 3477032"/>
                  <a:gd name="connsiteX25" fmla="*/ 4825 w 1825901"/>
                  <a:gd name="connsiteY25" fmla="*/ 1062222 h 3477032"/>
                  <a:gd name="connsiteX26" fmla="*/ 63 w 1825901"/>
                  <a:gd name="connsiteY26" fmla="*/ 738371 h 3477032"/>
                  <a:gd name="connsiteX27" fmla="*/ 6413 w 1825901"/>
                  <a:gd name="connsiteY27" fmla="*/ 341503 h 3477032"/>
                  <a:gd name="connsiteX0" fmla="*/ 6413 w 1827420"/>
                  <a:gd name="connsiteY0" fmla="*/ 341503 h 3477032"/>
                  <a:gd name="connsiteX1" fmla="*/ 306457 w 1827420"/>
                  <a:gd name="connsiteY1" fmla="*/ 9561 h 3477032"/>
                  <a:gd name="connsiteX2" fmla="*/ 577119 w 1827420"/>
                  <a:gd name="connsiteY2" fmla="*/ 0 h 3477032"/>
                  <a:gd name="connsiteX3" fmla="*/ 839850 w 1827420"/>
                  <a:gd name="connsiteY3" fmla="*/ 71768 h 3477032"/>
                  <a:gd name="connsiteX4" fmla="*/ 1077975 w 1827420"/>
                  <a:gd name="connsiteY4" fmla="*/ 36696 h 3477032"/>
                  <a:gd name="connsiteX5" fmla="*/ 1348643 w 1827420"/>
                  <a:gd name="connsiteY5" fmla="*/ 7973 h 3477032"/>
                  <a:gd name="connsiteX6" fmla="*/ 1506594 w 1827420"/>
                  <a:gd name="connsiteY6" fmla="*/ 41459 h 3477032"/>
                  <a:gd name="connsiteX7" fmla="*/ 1806638 w 1827420"/>
                  <a:gd name="connsiteY7" fmla="*/ 341503 h 3477032"/>
                  <a:gd name="connsiteX8" fmla="*/ 1800288 w 1827420"/>
                  <a:gd name="connsiteY8" fmla="*/ 393376 h 3477032"/>
                  <a:gd name="connsiteX9" fmla="*/ 1800288 w 1827420"/>
                  <a:gd name="connsiteY9" fmla="*/ 1109846 h 3477032"/>
                  <a:gd name="connsiteX10" fmla="*/ 1800288 w 1827420"/>
                  <a:gd name="connsiteY10" fmla="*/ 1700397 h 3477032"/>
                  <a:gd name="connsiteX11" fmla="*/ 1805050 w 1827420"/>
                  <a:gd name="connsiteY11" fmla="*/ 2138546 h 3477032"/>
                  <a:gd name="connsiteX12" fmla="*/ 1805050 w 1827420"/>
                  <a:gd name="connsiteY12" fmla="*/ 2637022 h 3477032"/>
                  <a:gd name="connsiteX13" fmla="*/ 1806638 w 1827420"/>
                  <a:gd name="connsiteY13" fmla="*/ 3125865 h 3477032"/>
                  <a:gd name="connsiteX14" fmla="*/ 1506594 w 1827420"/>
                  <a:gd name="connsiteY14" fmla="*/ 3425909 h 3477032"/>
                  <a:gd name="connsiteX15" fmla="*/ 1250220 w 1827420"/>
                  <a:gd name="connsiteY15" fmla="*/ 3386927 h 3477032"/>
                  <a:gd name="connsiteX16" fmla="*/ 878744 w 1827420"/>
                  <a:gd name="connsiteY16" fmla="*/ 3426802 h 3477032"/>
                  <a:gd name="connsiteX17" fmla="*/ 714438 w 1827420"/>
                  <a:gd name="connsiteY17" fmla="*/ 3477032 h 3477032"/>
                  <a:gd name="connsiteX18" fmla="*/ 542988 w 1827420"/>
                  <a:gd name="connsiteY18" fmla="*/ 3431566 h 3477032"/>
                  <a:gd name="connsiteX19" fmla="*/ 306457 w 1827420"/>
                  <a:gd name="connsiteY19" fmla="*/ 3425909 h 3477032"/>
                  <a:gd name="connsiteX20" fmla="*/ 6413 w 1827420"/>
                  <a:gd name="connsiteY20" fmla="*/ 3125865 h 3477032"/>
                  <a:gd name="connsiteX21" fmla="*/ 4825 w 1827420"/>
                  <a:gd name="connsiteY21" fmla="*/ 2819584 h 3477032"/>
                  <a:gd name="connsiteX22" fmla="*/ 7207 w 1827420"/>
                  <a:gd name="connsiteY22" fmla="*/ 2495735 h 3477032"/>
                  <a:gd name="connsiteX23" fmla="*/ 2444 w 1827420"/>
                  <a:gd name="connsiteY23" fmla="*/ 2108313 h 3477032"/>
                  <a:gd name="connsiteX24" fmla="*/ 4825 w 1827420"/>
                  <a:gd name="connsiteY24" fmla="*/ 1757546 h 3477032"/>
                  <a:gd name="connsiteX25" fmla="*/ 4825 w 1827420"/>
                  <a:gd name="connsiteY25" fmla="*/ 1062222 h 3477032"/>
                  <a:gd name="connsiteX26" fmla="*/ 63 w 1827420"/>
                  <a:gd name="connsiteY26" fmla="*/ 738371 h 3477032"/>
                  <a:gd name="connsiteX27" fmla="*/ 6413 w 1827420"/>
                  <a:gd name="connsiteY27" fmla="*/ 341503 h 3477032"/>
                  <a:gd name="connsiteX0" fmla="*/ 6413 w 1827980"/>
                  <a:gd name="connsiteY0" fmla="*/ 341503 h 3477032"/>
                  <a:gd name="connsiteX1" fmla="*/ 306457 w 1827980"/>
                  <a:gd name="connsiteY1" fmla="*/ 9561 h 3477032"/>
                  <a:gd name="connsiteX2" fmla="*/ 577119 w 1827980"/>
                  <a:gd name="connsiteY2" fmla="*/ 0 h 3477032"/>
                  <a:gd name="connsiteX3" fmla="*/ 839850 w 1827980"/>
                  <a:gd name="connsiteY3" fmla="*/ 71768 h 3477032"/>
                  <a:gd name="connsiteX4" fmla="*/ 1077975 w 1827980"/>
                  <a:gd name="connsiteY4" fmla="*/ 36696 h 3477032"/>
                  <a:gd name="connsiteX5" fmla="*/ 1348643 w 1827980"/>
                  <a:gd name="connsiteY5" fmla="*/ 7973 h 3477032"/>
                  <a:gd name="connsiteX6" fmla="*/ 1506594 w 1827980"/>
                  <a:gd name="connsiteY6" fmla="*/ 41459 h 3477032"/>
                  <a:gd name="connsiteX7" fmla="*/ 1806638 w 1827980"/>
                  <a:gd name="connsiteY7" fmla="*/ 341503 h 3477032"/>
                  <a:gd name="connsiteX8" fmla="*/ 1802669 w 1827980"/>
                  <a:gd name="connsiteY8" fmla="*/ 520963 h 3477032"/>
                  <a:gd name="connsiteX9" fmla="*/ 1800288 w 1827980"/>
                  <a:gd name="connsiteY9" fmla="*/ 1109846 h 3477032"/>
                  <a:gd name="connsiteX10" fmla="*/ 1800288 w 1827980"/>
                  <a:gd name="connsiteY10" fmla="*/ 1700397 h 3477032"/>
                  <a:gd name="connsiteX11" fmla="*/ 1805050 w 1827980"/>
                  <a:gd name="connsiteY11" fmla="*/ 2138546 h 3477032"/>
                  <a:gd name="connsiteX12" fmla="*/ 1805050 w 1827980"/>
                  <a:gd name="connsiteY12" fmla="*/ 2637022 h 3477032"/>
                  <a:gd name="connsiteX13" fmla="*/ 1806638 w 1827980"/>
                  <a:gd name="connsiteY13" fmla="*/ 3125865 h 3477032"/>
                  <a:gd name="connsiteX14" fmla="*/ 1506594 w 1827980"/>
                  <a:gd name="connsiteY14" fmla="*/ 3425909 h 3477032"/>
                  <a:gd name="connsiteX15" fmla="*/ 1250220 w 1827980"/>
                  <a:gd name="connsiteY15" fmla="*/ 3386927 h 3477032"/>
                  <a:gd name="connsiteX16" fmla="*/ 878744 w 1827980"/>
                  <a:gd name="connsiteY16" fmla="*/ 3426802 h 3477032"/>
                  <a:gd name="connsiteX17" fmla="*/ 714438 w 1827980"/>
                  <a:gd name="connsiteY17" fmla="*/ 3477032 h 3477032"/>
                  <a:gd name="connsiteX18" fmla="*/ 542988 w 1827980"/>
                  <a:gd name="connsiteY18" fmla="*/ 3431566 h 3477032"/>
                  <a:gd name="connsiteX19" fmla="*/ 306457 w 1827980"/>
                  <a:gd name="connsiteY19" fmla="*/ 3425909 h 3477032"/>
                  <a:gd name="connsiteX20" fmla="*/ 6413 w 1827980"/>
                  <a:gd name="connsiteY20" fmla="*/ 3125865 h 3477032"/>
                  <a:gd name="connsiteX21" fmla="*/ 4825 w 1827980"/>
                  <a:gd name="connsiteY21" fmla="*/ 2819584 h 3477032"/>
                  <a:gd name="connsiteX22" fmla="*/ 7207 w 1827980"/>
                  <a:gd name="connsiteY22" fmla="*/ 2495735 h 3477032"/>
                  <a:gd name="connsiteX23" fmla="*/ 2444 w 1827980"/>
                  <a:gd name="connsiteY23" fmla="*/ 2108313 h 3477032"/>
                  <a:gd name="connsiteX24" fmla="*/ 4825 w 1827980"/>
                  <a:gd name="connsiteY24" fmla="*/ 1757546 h 3477032"/>
                  <a:gd name="connsiteX25" fmla="*/ 4825 w 1827980"/>
                  <a:gd name="connsiteY25" fmla="*/ 1062222 h 3477032"/>
                  <a:gd name="connsiteX26" fmla="*/ 63 w 1827980"/>
                  <a:gd name="connsiteY26" fmla="*/ 738371 h 3477032"/>
                  <a:gd name="connsiteX27" fmla="*/ 6413 w 1827980"/>
                  <a:gd name="connsiteY27" fmla="*/ 341503 h 3477032"/>
                  <a:gd name="connsiteX0" fmla="*/ 6413 w 1809416"/>
                  <a:gd name="connsiteY0" fmla="*/ 341503 h 3477032"/>
                  <a:gd name="connsiteX1" fmla="*/ 306457 w 1809416"/>
                  <a:gd name="connsiteY1" fmla="*/ 9561 h 3477032"/>
                  <a:gd name="connsiteX2" fmla="*/ 577119 w 1809416"/>
                  <a:gd name="connsiteY2" fmla="*/ 0 h 3477032"/>
                  <a:gd name="connsiteX3" fmla="*/ 839850 w 1809416"/>
                  <a:gd name="connsiteY3" fmla="*/ 71768 h 3477032"/>
                  <a:gd name="connsiteX4" fmla="*/ 1077975 w 1809416"/>
                  <a:gd name="connsiteY4" fmla="*/ 36696 h 3477032"/>
                  <a:gd name="connsiteX5" fmla="*/ 1348643 w 1809416"/>
                  <a:gd name="connsiteY5" fmla="*/ 7973 h 3477032"/>
                  <a:gd name="connsiteX6" fmla="*/ 1506594 w 1809416"/>
                  <a:gd name="connsiteY6" fmla="*/ 41459 h 3477032"/>
                  <a:gd name="connsiteX7" fmla="*/ 1778063 w 1809416"/>
                  <a:gd name="connsiteY7" fmla="*/ 245812 h 3477032"/>
                  <a:gd name="connsiteX8" fmla="*/ 1802669 w 1809416"/>
                  <a:gd name="connsiteY8" fmla="*/ 520963 h 3477032"/>
                  <a:gd name="connsiteX9" fmla="*/ 1800288 w 1809416"/>
                  <a:gd name="connsiteY9" fmla="*/ 1109846 h 3477032"/>
                  <a:gd name="connsiteX10" fmla="*/ 1800288 w 1809416"/>
                  <a:gd name="connsiteY10" fmla="*/ 1700397 h 3477032"/>
                  <a:gd name="connsiteX11" fmla="*/ 1805050 w 1809416"/>
                  <a:gd name="connsiteY11" fmla="*/ 2138546 h 3477032"/>
                  <a:gd name="connsiteX12" fmla="*/ 1805050 w 1809416"/>
                  <a:gd name="connsiteY12" fmla="*/ 2637022 h 3477032"/>
                  <a:gd name="connsiteX13" fmla="*/ 1806638 w 1809416"/>
                  <a:gd name="connsiteY13" fmla="*/ 3125865 h 3477032"/>
                  <a:gd name="connsiteX14" fmla="*/ 1506594 w 1809416"/>
                  <a:gd name="connsiteY14" fmla="*/ 3425909 h 3477032"/>
                  <a:gd name="connsiteX15" fmla="*/ 1250220 w 1809416"/>
                  <a:gd name="connsiteY15" fmla="*/ 3386927 h 3477032"/>
                  <a:gd name="connsiteX16" fmla="*/ 878744 w 1809416"/>
                  <a:gd name="connsiteY16" fmla="*/ 3426802 h 3477032"/>
                  <a:gd name="connsiteX17" fmla="*/ 714438 w 1809416"/>
                  <a:gd name="connsiteY17" fmla="*/ 3477032 h 3477032"/>
                  <a:gd name="connsiteX18" fmla="*/ 542988 w 1809416"/>
                  <a:gd name="connsiteY18" fmla="*/ 3431566 h 3477032"/>
                  <a:gd name="connsiteX19" fmla="*/ 306457 w 1809416"/>
                  <a:gd name="connsiteY19" fmla="*/ 3425909 h 3477032"/>
                  <a:gd name="connsiteX20" fmla="*/ 6413 w 1809416"/>
                  <a:gd name="connsiteY20" fmla="*/ 3125865 h 3477032"/>
                  <a:gd name="connsiteX21" fmla="*/ 4825 w 1809416"/>
                  <a:gd name="connsiteY21" fmla="*/ 2819584 h 3477032"/>
                  <a:gd name="connsiteX22" fmla="*/ 7207 w 1809416"/>
                  <a:gd name="connsiteY22" fmla="*/ 2495735 h 3477032"/>
                  <a:gd name="connsiteX23" fmla="*/ 2444 w 1809416"/>
                  <a:gd name="connsiteY23" fmla="*/ 2108313 h 3477032"/>
                  <a:gd name="connsiteX24" fmla="*/ 4825 w 1809416"/>
                  <a:gd name="connsiteY24" fmla="*/ 1757546 h 3477032"/>
                  <a:gd name="connsiteX25" fmla="*/ 4825 w 1809416"/>
                  <a:gd name="connsiteY25" fmla="*/ 1062222 h 3477032"/>
                  <a:gd name="connsiteX26" fmla="*/ 63 w 1809416"/>
                  <a:gd name="connsiteY26" fmla="*/ 738371 h 3477032"/>
                  <a:gd name="connsiteX27" fmla="*/ 6413 w 1809416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58698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10315" h="3477032">
                    <a:moveTo>
                      <a:pt x="6413" y="341503"/>
                    </a:moveTo>
                    <a:cubicBezTo>
                      <a:pt x="6413" y="175793"/>
                      <a:pt x="140747" y="9561"/>
                      <a:pt x="306457" y="9561"/>
                    </a:cubicBezTo>
                    <a:lnTo>
                      <a:pt x="577119" y="0"/>
                    </a:lnTo>
                    <a:lnTo>
                      <a:pt x="839850" y="71768"/>
                    </a:lnTo>
                    <a:lnTo>
                      <a:pt x="1077975" y="36696"/>
                    </a:lnTo>
                    <a:lnTo>
                      <a:pt x="1348643" y="7973"/>
                    </a:lnTo>
                    <a:lnTo>
                      <a:pt x="1506594" y="41459"/>
                    </a:lnTo>
                    <a:cubicBezTo>
                      <a:pt x="1672304" y="41459"/>
                      <a:pt x="1754250" y="72130"/>
                      <a:pt x="1778063" y="213916"/>
                    </a:cubicBezTo>
                    <a:cubicBezTo>
                      <a:pt x="1830187" y="324402"/>
                      <a:pt x="1803727" y="392906"/>
                      <a:pt x="1802669" y="520963"/>
                    </a:cubicBezTo>
                    <a:cubicBezTo>
                      <a:pt x="1801611" y="649020"/>
                      <a:pt x="1801082" y="888022"/>
                      <a:pt x="1800288" y="1109846"/>
                    </a:cubicBezTo>
                    <a:cubicBezTo>
                      <a:pt x="1799494" y="1331670"/>
                      <a:pt x="1799494" y="1528947"/>
                      <a:pt x="1800288" y="1700397"/>
                    </a:cubicBezTo>
                    <a:cubicBezTo>
                      <a:pt x="1800023" y="1999904"/>
                      <a:pt x="1804256" y="1982442"/>
                      <a:pt x="1805050" y="2138546"/>
                    </a:cubicBezTo>
                    <a:cubicBezTo>
                      <a:pt x="1805844" y="2294650"/>
                      <a:pt x="1804785" y="2472469"/>
                      <a:pt x="1805050" y="2637022"/>
                    </a:cubicBezTo>
                    <a:cubicBezTo>
                      <a:pt x="1805579" y="2799970"/>
                      <a:pt x="1806109" y="2962917"/>
                      <a:pt x="1806638" y="3125865"/>
                    </a:cubicBezTo>
                    <a:cubicBezTo>
                      <a:pt x="1806638" y="3291575"/>
                      <a:pt x="1672304" y="3425909"/>
                      <a:pt x="1506594" y="3425909"/>
                    </a:cubicBezTo>
                    <a:lnTo>
                      <a:pt x="1250220" y="3440088"/>
                    </a:lnTo>
                    <a:lnTo>
                      <a:pt x="878744" y="3458698"/>
                    </a:lnTo>
                    <a:lnTo>
                      <a:pt x="714438" y="3477032"/>
                    </a:lnTo>
                    <a:lnTo>
                      <a:pt x="542988" y="3431566"/>
                    </a:lnTo>
                    <a:lnTo>
                      <a:pt x="306457" y="3425909"/>
                    </a:lnTo>
                    <a:cubicBezTo>
                      <a:pt x="140747" y="3425909"/>
                      <a:pt x="6413" y="3291575"/>
                      <a:pt x="6413" y="3125865"/>
                    </a:cubicBezTo>
                    <a:cubicBezTo>
                      <a:pt x="-996" y="3005761"/>
                      <a:pt x="5883" y="2924606"/>
                      <a:pt x="4825" y="2819584"/>
                    </a:cubicBezTo>
                    <a:cubicBezTo>
                      <a:pt x="3767" y="2714562"/>
                      <a:pt x="7207" y="2611622"/>
                      <a:pt x="7207" y="2495735"/>
                    </a:cubicBezTo>
                    <a:cubicBezTo>
                      <a:pt x="6942" y="2328801"/>
                      <a:pt x="1650" y="2231344"/>
                      <a:pt x="2444" y="2108313"/>
                    </a:cubicBezTo>
                    <a:cubicBezTo>
                      <a:pt x="3238" y="1985282"/>
                      <a:pt x="4825" y="1934552"/>
                      <a:pt x="4825" y="1757546"/>
                    </a:cubicBezTo>
                    <a:cubicBezTo>
                      <a:pt x="4825" y="1580540"/>
                      <a:pt x="5619" y="1232084"/>
                      <a:pt x="4825" y="1062222"/>
                    </a:cubicBezTo>
                    <a:cubicBezTo>
                      <a:pt x="4031" y="892360"/>
                      <a:pt x="-202" y="858491"/>
                      <a:pt x="63" y="738371"/>
                    </a:cubicBezTo>
                    <a:cubicBezTo>
                      <a:pt x="328" y="618251"/>
                      <a:pt x="-1790" y="462418"/>
                      <a:pt x="6413" y="3415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2000" anchor="t" anchorCtr="0"/>
              <a:lstStyle/>
              <a:p>
                <a:pPr algn="ctr"/>
                <a:endParaRPr lang="fr-BE" sz="1200" b="1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ctr"/>
                <a:endParaRPr lang="fr-BE" sz="800" b="1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  <a:p>
                <a:pPr algn="ctr"/>
                <a:r>
                  <a:rPr lang="fr-BE" sz="800" b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NETWORK</a:t>
                </a:r>
              </a:p>
            </p:txBody>
          </p:sp>
          <p:sp>
            <p:nvSpPr>
              <p:cNvPr id="74" name="VPDC - C  FOD"/>
              <p:cNvSpPr/>
              <p:nvPr/>
            </p:nvSpPr>
            <p:spPr>
              <a:xfrm>
                <a:off x="-2398866" y="6161909"/>
                <a:ext cx="1026368" cy="317217"/>
              </a:xfrm>
              <a:custGeom>
                <a:avLst/>
                <a:gdLst>
                  <a:gd name="connsiteX0" fmla="*/ 0 w 1800225"/>
                  <a:gd name="connsiteY0" fmla="*/ 300044 h 3384450"/>
                  <a:gd name="connsiteX1" fmla="*/ 300044 w 1800225"/>
                  <a:gd name="connsiteY1" fmla="*/ 0 h 3384450"/>
                  <a:gd name="connsiteX2" fmla="*/ 1500181 w 1800225"/>
                  <a:gd name="connsiteY2" fmla="*/ 0 h 3384450"/>
                  <a:gd name="connsiteX3" fmla="*/ 1800225 w 1800225"/>
                  <a:gd name="connsiteY3" fmla="*/ 300044 h 3384450"/>
                  <a:gd name="connsiteX4" fmla="*/ 1800225 w 1800225"/>
                  <a:gd name="connsiteY4" fmla="*/ 3084406 h 3384450"/>
                  <a:gd name="connsiteX5" fmla="*/ 1500181 w 1800225"/>
                  <a:gd name="connsiteY5" fmla="*/ 3384450 h 3384450"/>
                  <a:gd name="connsiteX6" fmla="*/ 300044 w 1800225"/>
                  <a:gd name="connsiteY6" fmla="*/ 3384450 h 3384450"/>
                  <a:gd name="connsiteX7" fmla="*/ 0 w 1800225"/>
                  <a:gd name="connsiteY7" fmla="*/ 3084406 h 3384450"/>
                  <a:gd name="connsiteX8" fmla="*/ 0 w 1800225"/>
                  <a:gd name="connsiteY8" fmla="*/ 300044 h 3384450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1500181 w 1800225"/>
                  <a:gd name="connsiteY3" fmla="*/ 1588 h 3386038"/>
                  <a:gd name="connsiteX4" fmla="*/ 1800225 w 1800225"/>
                  <a:gd name="connsiteY4" fmla="*/ 301632 h 3386038"/>
                  <a:gd name="connsiteX5" fmla="*/ 1800225 w 1800225"/>
                  <a:gd name="connsiteY5" fmla="*/ 3085994 h 3386038"/>
                  <a:gd name="connsiteX6" fmla="*/ 1500181 w 1800225"/>
                  <a:gd name="connsiteY6" fmla="*/ 3386038 h 3386038"/>
                  <a:gd name="connsiteX7" fmla="*/ 300044 w 1800225"/>
                  <a:gd name="connsiteY7" fmla="*/ 3386038 h 3386038"/>
                  <a:gd name="connsiteX8" fmla="*/ 0 w 1800225"/>
                  <a:gd name="connsiteY8" fmla="*/ 3085994 h 3386038"/>
                  <a:gd name="connsiteX9" fmla="*/ 0 w 1800225"/>
                  <a:gd name="connsiteY9" fmla="*/ 301632 h 3386038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833437 w 1800225"/>
                  <a:gd name="connsiteY3" fmla="*/ 0 h 3386038"/>
                  <a:gd name="connsiteX4" fmla="*/ 1500181 w 1800225"/>
                  <a:gd name="connsiteY4" fmla="*/ 1588 h 3386038"/>
                  <a:gd name="connsiteX5" fmla="*/ 1800225 w 1800225"/>
                  <a:gd name="connsiteY5" fmla="*/ 301632 h 3386038"/>
                  <a:gd name="connsiteX6" fmla="*/ 1800225 w 1800225"/>
                  <a:gd name="connsiteY6" fmla="*/ 3085994 h 3386038"/>
                  <a:gd name="connsiteX7" fmla="*/ 1500181 w 1800225"/>
                  <a:gd name="connsiteY7" fmla="*/ 3386038 h 3386038"/>
                  <a:gd name="connsiteX8" fmla="*/ 300044 w 1800225"/>
                  <a:gd name="connsiteY8" fmla="*/ 3386038 h 3386038"/>
                  <a:gd name="connsiteX9" fmla="*/ 0 w 1800225"/>
                  <a:gd name="connsiteY9" fmla="*/ 3085994 h 3386038"/>
                  <a:gd name="connsiteX10" fmla="*/ 0 w 1800225"/>
                  <a:gd name="connsiteY10" fmla="*/ 301632 h 3386038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500181 w 1800225"/>
                  <a:gd name="connsiteY5" fmla="*/ 4763 h 3389213"/>
                  <a:gd name="connsiteX6" fmla="*/ 1800225 w 1800225"/>
                  <a:gd name="connsiteY6" fmla="*/ 304807 h 3389213"/>
                  <a:gd name="connsiteX7" fmla="*/ 1800225 w 1800225"/>
                  <a:gd name="connsiteY7" fmla="*/ 3089169 h 3389213"/>
                  <a:gd name="connsiteX8" fmla="*/ 1500181 w 1800225"/>
                  <a:gd name="connsiteY8" fmla="*/ 3389213 h 3389213"/>
                  <a:gd name="connsiteX9" fmla="*/ 300044 w 1800225"/>
                  <a:gd name="connsiteY9" fmla="*/ 3389213 h 3389213"/>
                  <a:gd name="connsiteX10" fmla="*/ 0 w 1800225"/>
                  <a:gd name="connsiteY10" fmla="*/ 3089169 h 3389213"/>
                  <a:gd name="connsiteX11" fmla="*/ 0 w 1800225"/>
                  <a:gd name="connsiteY11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800225 w 1800225"/>
                  <a:gd name="connsiteY8" fmla="*/ 3089169 h 3389213"/>
                  <a:gd name="connsiteX9" fmla="*/ 1500181 w 1800225"/>
                  <a:gd name="connsiteY9" fmla="*/ 3389213 h 3389213"/>
                  <a:gd name="connsiteX10" fmla="*/ 300044 w 1800225"/>
                  <a:gd name="connsiteY10" fmla="*/ 3389213 h 3389213"/>
                  <a:gd name="connsiteX11" fmla="*/ 0 w 1800225"/>
                  <a:gd name="connsiteY11" fmla="*/ 3089169 h 3389213"/>
                  <a:gd name="connsiteX12" fmla="*/ 0 w 1800225"/>
                  <a:gd name="connsiteY12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798637 w 1800225"/>
                  <a:gd name="connsiteY8" fmla="*/ 2600326 h 3389213"/>
                  <a:gd name="connsiteX9" fmla="*/ 1800225 w 1800225"/>
                  <a:gd name="connsiteY9" fmla="*/ 3089169 h 3389213"/>
                  <a:gd name="connsiteX10" fmla="*/ 1500181 w 1800225"/>
                  <a:gd name="connsiteY10" fmla="*/ 3389213 h 3389213"/>
                  <a:gd name="connsiteX11" fmla="*/ 300044 w 1800225"/>
                  <a:gd name="connsiteY11" fmla="*/ 3389213 h 3389213"/>
                  <a:gd name="connsiteX12" fmla="*/ 0 w 1800225"/>
                  <a:gd name="connsiteY12" fmla="*/ 3089169 h 3389213"/>
                  <a:gd name="connsiteX13" fmla="*/ 0 w 1800225"/>
                  <a:gd name="connsiteY13" fmla="*/ 304807 h 3389213"/>
                  <a:gd name="connsiteX0" fmla="*/ 0 w 1820499"/>
                  <a:gd name="connsiteY0" fmla="*/ 304807 h 3389213"/>
                  <a:gd name="connsiteX1" fmla="*/ 300044 w 1820499"/>
                  <a:gd name="connsiteY1" fmla="*/ 4763 h 3389213"/>
                  <a:gd name="connsiteX2" fmla="*/ 592137 w 1820499"/>
                  <a:gd name="connsiteY2" fmla="*/ 3175 h 3389213"/>
                  <a:gd name="connsiteX3" fmla="*/ 833437 w 1820499"/>
                  <a:gd name="connsiteY3" fmla="*/ 3175 h 3389213"/>
                  <a:gd name="connsiteX4" fmla="*/ 1071562 w 1820499"/>
                  <a:gd name="connsiteY4" fmla="*/ 0 h 3389213"/>
                  <a:gd name="connsiteX5" fmla="*/ 1316037 w 1820499"/>
                  <a:gd name="connsiteY5" fmla="*/ 3176 h 3389213"/>
                  <a:gd name="connsiteX6" fmla="*/ 1500181 w 1820499"/>
                  <a:gd name="connsiteY6" fmla="*/ 4763 h 3389213"/>
                  <a:gd name="connsiteX7" fmla="*/ 1800225 w 1820499"/>
                  <a:gd name="connsiteY7" fmla="*/ 304807 h 3389213"/>
                  <a:gd name="connsiteX8" fmla="*/ 1793875 w 1820499"/>
                  <a:gd name="connsiteY8" fmla="*/ 1663701 h 3389213"/>
                  <a:gd name="connsiteX9" fmla="*/ 1798637 w 1820499"/>
                  <a:gd name="connsiteY9" fmla="*/ 2600326 h 3389213"/>
                  <a:gd name="connsiteX10" fmla="*/ 1800225 w 1820499"/>
                  <a:gd name="connsiteY10" fmla="*/ 3089169 h 3389213"/>
                  <a:gd name="connsiteX11" fmla="*/ 1500181 w 1820499"/>
                  <a:gd name="connsiteY11" fmla="*/ 3389213 h 3389213"/>
                  <a:gd name="connsiteX12" fmla="*/ 300044 w 1820499"/>
                  <a:gd name="connsiteY12" fmla="*/ 3389213 h 3389213"/>
                  <a:gd name="connsiteX13" fmla="*/ 0 w 1820499"/>
                  <a:gd name="connsiteY13" fmla="*/ 3089169 h 3389213"/>
                  <a:gd name="connsiteX14" fmla="*/ 0 w 1820499"/>
                  <a:gd name="connsiteY14" fmla="*/ 304807 h 3389213"/>
                  <a:gd name="connsiteX0" fmla="*/ 0 w 1800383"/>
                  <a:gd name="connsiteY0" fmla="*/ 304807 h 3389213"/>
                  <a:gd name="connsiteX1" fmla="*/ 300044 w 1800383"/>
                  <a:gd name="connsiteY1" fmla="*/ 4763 h 3389213"/>
                  <a:gd name="connsiteX2" fmla="*/ 592137 w 1800383"/>
                  <a:gd name="connsiteY2" fmla="*/ 3175 h 3389213"/>
                  <a:gd name="connsiteX3" fmla="*/ 833437 w 1800383"/>
                  <a:gd name="connsiteY3" fmla="*/ 3175 h 3389213"/>
                  <a:gd name="connsiteX4" fmla="*/ 1071562 w 1800383"/>
                  <a:gd name="connsiteY4" fmla="*/ 0 h 3389213"/>
                  <a:gd name="connsiteX5" fmla="*/ 1316037 w 1800383"/>
                  <a:gd name="connsiteY5" fmla="*/ 3176 h 3389213"/>
                  <a:gd name="connsiteX6" fmla="*/ 1500181 w 1800383"/>
                  <a:gd name="connsiteY6" fmla="*/ 4763 h 3389213"/>
                  <a:gd name="connsiteX7" fmla="*/ 1800225 w 1800383"/>
                  <a:gd name="connsiteY7" fmla="*/ 304807 h 3389213"/>
                  <a:gd name="connsiteX8" fmla="*/ 1793875 w 1800383"/>
                  <a:gd name="connsiteY8" fmla="*/ 1663701 h 3389213"/>
                  <a:gd name="connsiteX9" fmla="*/ 1798637 w 1800383"/>
                  <a:gd name="connsiteY9" fmla="*/ 2600326 h 3389213"/>
                  <a:gd name="connsiteX10" fmla="*/ 1800225 w 1800383"/>
                  <a:gd name="connsiteY10" fmla="*/ 3089169 h 3389213"/>
                  <a:gd name="connsiteX11" fmla="*/ 1500181 w 1800383"/>
                  <a:gd name="connsiteY11" fmla="*/ 3389213 h 3389213"/>
                  <a:gd name="connsiteX12" fmla="*/ 300044 w 1800383"/>
                  <a:gd name="connsiteY12" fmla="*/ 3389213 h 3389213"/>
                  <a:gd name="connsiteX13" fmla="*/ 0 w 1800383"/>
                  <a:gd name="connsiteY13" fmla="*/ 3089169 h 3389213"/>
                  <a:gd name="connsiteX14" fmla="*/ 0 w 1800383"/>
                  <a:gd name="connsiteY14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9785 w 1810168"/>
                  <a:gd name="connsiteY0" fmla="*/ 304807 h 3389213"/>
                  <a:gd name="connsiteX1" fmla="*/ 309829 w 1810168"/>
                  <a:gd name="connsiteY1" fmla="*/ 4763 h 3389213"/>
                  <a:gd name="connsiteX2" fmla="*/ 601922 w 1810168"/>
                  <a:gd name="connsiteY2" fmla="*/ 3175 h 3389213"/>
                  <a:gd name="connsiteX3" fmla="*/ 843222 w 1810168"/>
                  <a:gd name="connsiteY3" fmla="*/ 3175 h 3389213"/>
                  <a:gd name="connsiteX4" fmla="*/ 1081347 w 1810168"/>
                  <a:gd name="connsiteY4" fmla="*/ 0 h 3389213"/>
                  <a:gd name="connsiteX5" fmla="*/ 1325822 w 1810168"/>
                  <a:gd name="connsiteY5" fmla="*/ 3176 h 3389213"/>
                  <a:gd name="connsiteX6" fmla="*/ 1509966 w 1810168"/>
                  <a:gd name="connsiteY6" fmla="*/ 4763 h 3389213"/>
                  <a:gd name="connsiteX7" fmla="*/ 1810010 w 1810168"/>
                  <a:gd name="connsiteY7" fmla="*/ 304807 h 3389213"/>
                  <a:gd name="connsiteX8" fmla="*/ 1803660 w 1810168"/>
                  <a:gd name="connsiteY8" fmla="*/ 1663701 h 3389213"/>
                  <a:gd name="connsiteX9" fmla="*/ 1808422 w 1810168"/>
                  <a:gd name="connsiteY9" fmla="*/ 2600326 h 3389213"/>
                  <a:gd name="connsiteX10" fmla="*/ 1810010 w 1810168"/>
                  <a:gd name="connsiteY10" fmla="*/ 3089169 h 3389213"/>
                  <a:gd name="connsiteX11" fmla="*/ 1509966 w 1810168"/>
                  <a:gd name="connsiteY11" fmla="*/ 3389213 h 3389213"/>
                  <a:gd name="connsiteX12" fmla="*/ 309829 w 1810168"/>
                  <a:gd name="connsiteY12" fmla="*/ 3389213 h 3389213"/>
                  <a:gd name="connsiteX13" fmla="*/ 9785 w 1810168"/>
                  <a:gd name="connsiteY13" fmla="*/ 3089169 h 3389213"/>
                  <a:gd name="connsiteX14" fmla="*/ 3435 w 1810168"/>
                  <a:gd name="connsiteY14" fmla="*/ 2459039 h 3389213"/>
                  <a:gd name="connsiteX15" fmla="*/ 9785 w 1810168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22521 w 1822904"/>
                  <a:gd name="connsiteY0" fmla="*/ 304807 h 3389213"/>
                  <a:gd name="connsiteX1" fmla="*/ 322565 w 1822904"/>
                  <a:gd name="connsiteY1" fmla="*/ 4763 h 3389213"/>
                  <a:gd name="connsiteX2" fmla="*/ 614658 w 1822904"/>
                  <a:gd name="connsiteY2" fmla="*/ 3175 h 3389213"/>
                  <a:gd name="connsiteX3" fmla="*/ 855958 w 1822904"/>
                  <a:gd name="connsiteY3" fmla="*/ 3175 h 3389213"/>
                  <a:gd name="connsiteX4" fmla="*/ 1094083 w 1822904"/>
                  <a:gd name="connsiteY4" fmla="*/ 0 h 3389213"/>
                  <a:gd name="connsiteX5" fmla="*/ 1338558 w 1822904"/>
                  <a:gd name="connsiteY5" fmla="*/ 3176 h 3389213"/>
                  <a:gd name="connsiteX6" fmla="*/ 1522702 w 1822904"/>
                  <a:gd name="connsiteY6" fmla="*/ 4763 h 3389213"/>
                  <a:gd name="connsiteX7" fmla="*/ 1822746 w 1822904"/>
                  <a:gd name="connsiteY7" fmla="*/ 304807 h 3389213"/>
                  <a:gd name="connsiteX8" fmla="*/ 1816396 w 1822904"/>
                  <a:gd name="connsiteY8" fmla="*/ 1663701 h 3389213"/>
                  <a:gd name="connsiteX9" fmla="*/ 1821158 w 1822904"/>
                  <a:gd name="connsiteY9" fmla="*/ 2600326 h 3389213"/>
                  <a:gd name="connsiteX10" fmla="*/ 1822746 w 1822904"/>
                  <a:gd name="connsiteY10" fmla="*/ 3089169 h 3389213"/>
                  <a:gd name="connsiteX11" fmla="*/ 1522702 w 1822904"/>
                  <a:gd name="connsiteY11" fmla="*/ 3389213 h 3389213"/>
                  <a:gd name="connsiteX12" fmla="*/ 322565 w 1822904"/>
                  <a:gd name="connsiteY12" fmla="*/ 3389213 h 3389213"/>
                  <a:gd name="connsiteX13" fmla="*/ 22521 w 1822904"/>
                  <a:gd name="connsiteY13" fmla="*/ 3089169 h 3389213"/>
                  <a:gd name="connsiteX14" fmla="*/ 16171 w 1822904"/>
                  <a:gd name="connsiteY14" fmla="*/ 2459039 h 3389213"/>
                  <a:gd name="connsiteX15" fmla="*/ 20933 w 1822904"/>
                  <a:gd name="connsiteY15" fmla="*/ 1025526 h 3389213"/>
                  <a:gd name="connsiteX16" fmla="*/ 22521 w 1822904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306407 w 1806746"/>
                  <a:gd name="connsiteY12" fmla="*/ 3389213 h 3389213"/>
                  <a:gd name="connsiteX13" fmla="*/ 6363 w 1806746"/>
                  <a:gd name="connsiteY13" fmla="*/ 3089169 h 3389213"/>
                  <a:gd name="connsiteX14" fmla="*/ 13 w 1806746"/>
                  <a:gd name="connsiteY14" fmla="*/ 2459039 h 3389213"/>
                  <a:gd name="connsiteX15" fmla="*/ 4775 w 1806746"/>
                  <a:gd name="connsiteY15" fmla="*/ 1025526 h 3389213"/>
                  <a:gd name="connsiteX16" fmla="*/ 6363 w 1806746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542938 w 1806746"/>
                  <a:gd name="connsiteY12" fmla="*/ 3387726 h 3389213"/>
                  <a:gd name="connsiteX13" fmla="*/ 306407 w 1806746"/>
                  <a:gd name="connsiteY13" fmla="*/ 3389213 h 3389213"/>
                  <a:gd name="connsiteX14" fmla="*/ 6363 w 1806746"/>
                  <a:gd name="connsiteY14" fmla="*/ 3089169 h 3389213"/>
                  <a:gd name="connsiteX15" fmla="*/ 13 w 1806746"/>
                  <a:gd name="connsiteY15" fmla="*/ 2459039 h 3389213"/>
                  <a:gd name="connsiteX16" fmla="*/ 4775 w 1806746"/>
                  <a:gd name="connsiteY16" fmla="*/ 1025526 h 3389213"/>
                  <a:gd name="connsiteX17" fmla="*/ 6363 w 1806746"/>
                  <a:gd name="connsiteY17" fmla="*/ 304807 h 338921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6493"/>
                  <a:gd name="connsiteX1" fmla="*/ 306407 w 1806746"/>
                  <a:gd name="connsiteY1" fmla="*/ 4763 h 3396493"/>
                  <a:gd name="connsiteX2" fmla="*/ 598500 w 1806746"/>
                  <a:gd name="connsiteY2" fmla="*/ 3175 h 3396493"/>
                  <a:gd name="connsiteX3" fmla="*/ 839800 w 1806746"/>
                  <a:gd name="connsiteY3" fmla="*/ 3175 h 3396493"/>
                  <a:gd name="connsiteX4" fmla="*/ 1077925 w 1806746"/>
                  <a:gd name="connsiteY4" fmla="*/ 0 h 3396493"/>
                  <a:gd name="connsiteX5" fmla="*/ 1322400 w 1806746"/>
                  <a:gd name="connsiteY5" fmla="*/ 3176 h 3396493"/>
                  <a:gd name="connsiteX6" fmla="*/ 1506544 w 1806746"/>
                  <a:gd name="connsiteY6" fmla="*/ 4763 h 3396493"/>
                  <a:gd name="connsiteX7" fmla="*/ 1806588 w 1806746"/>
                  <a:gd name="connsiteY7" fmla="*/ 304807 h 3396493"/>
                  <a:gd name="connsiteX8" fmla="*/ 1800238 w 1806746"/>
                  <a:gd name="connsiteY8" fmla="*/ 1663701 h 3396493"/>
                  <a:gd name="connsiteX9" fmla="*/ 1805000 w 1806746"/>
                  <a:gd name="connsiteY9" fmla="*/ 2600326 h 3396493"/>
                  <a:gd name="connsiteX10" fmla="*/ 1806588 w 1806746"/>
                  <a:gd name="connsiteY10" fmla="*/ 3089169 h 3396493"/>
                  <a:gd name="connsiteX11" fmla="*/ 1506544 w 1806746"/>
                  <a:gd name="connsiteY11" fmla="*/ 3389213 h 3396493"/>
                  <a:gd name="connsiteX12" fmla="*/ 542938 w 1806746"/>
                  <a:gd name="connsiteY12" fmla="*/ 3394870 h 3396493"/>
                  <a:gd name="connsiteX13" fmla="*/ 306407 w 1806746"/>
                  <a:gd name="connsiteY13" fmla="*/ 3389213 h 3396493"/>
                  <a:gd name="connsiteX14" fmla="*/ 6363 w 1806746"/>
                  <a:gd name="connsiteY14" fmla="*/ 3089169 h 3396493"/>
                  <a:gd name="connsiteX15" fmla="*/ 13 w 1806746"/>
                  <a:gd name="connsiteY15" fmla="*/ 2459039 h 3396493"/>
                  <a:gd name="connsiteX16" fmla="*/ 4775 w 1806746"/>
                  <a:gd name="connsiteY16" fmla="*/ 1025526 h 3396493"/>
                  <a:gd name="connsiteX17" fmla="*/ 6363 w 1806746"/>
                  <a:gd name="connsiteY17" fmla="*/ 304807 h 339649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714388 w 1806746"/>
                  <a:gd name="connsiteY12" fmla="*/ 3392488 h 3394870"/>
                  <a:gd name="connsiteX13" fmla="*/ 542938 w 1806746"/>
                  <a:gd name="connsiteY13" fmla="*/ 3394870 h 3394870"/>
                  <a:gd name="connsiteX14" fmla="*/ 306407 w 1806746"/>
                  <a:gd name="connsiteY14" fmla="*/ 3389213 h 3394870"/>
                  <a:gd name="connsiteX15" fmla="*/ 6363 w 1806746"/>
                  <a:gd name="connsiteY15" fmla="*/ 3089169 h 3394870"/>
                  <a:gd name="connsiteX16" fmla="*/ 13 w 1806746"/>
                  <a:gd name="connsiteY16" fmla="*/ 2459039 h 3394870"/>
                  <a:gd name="connsiteX17" fmla="*/ 4775 w 1806746"/>
                  <a:gd name="connsiteY17" fmla="*/ 1025526 h 3394870"/>
                  <a:gd name="connsiteX18" fmla="*/ 6363 w 1806746"/>
                  <a:gd name="connsiteY18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714388 w 1806746"/>
                  <a:gd name="connsiteY13" fmla="*/ 3392488 h 3394870"/>
                  <a:gd name="connsiteX14" fmla="*/ 542938 w 1806746"/>
                  <a:gd name="connsiteY14" fmla="*/ 3394870 h 3394870"/>
                  <a:gd name="connsiteX15" fmla="*/ 306407 w 1806746"/>
                  <a:gd name="connsiteY15" fmla="*/ 3389213 h 3394870"/>
                  <a:gd name="connsiteX16" fmla="*/ 6363 w 1806746"/>
                  <a:gd name="connsiteY16" fmla="*/ 3089169 h 3394870"/>
                  <a:gd name="connsiteX17" fmla="*/ 13 w 1806746"/>
                  <a:gd name="connsiteY17" fmla="*/ 2459039 h 3394870"/>
                  <a:gd name="connsiteX18" fmla="*/ 4775 w 1806746"/>
                  <a:gd name="connsiteY18" fmla="*/ 1025526 h 3394870"/>
                  <a:gd name="connsiteX19" fmla="*/ 6363 w 1806746"/>
                  <a:gd name="connsiteY19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878694 w 1806746"/>
                  <a:gd name="connsiteY13" fmla="*/ 3390106 h 3394870"/>
                  <a:gd name="connsiteX14" fmla="*/ 714388 w 1806746"/>
                  <a:gd name="connsiteY14" fmla="*/ 3392488 h 3394870"/>
                  <a:gd name="connsiteX15" fmla="*/ 542938 w 1806746"/>
                  <a:gd name="connsiteY15" fmla="*/ 3394870 h 3394870"/>
                  <a:gd name="connsiteX16" fmla="*/ 306407 w 1806746"/>
                  <a:gd name="connsiteY16" fmla="*/ 3389213 h 3394870"/>
                  <a:gd name="connsiteX17" fmla="*/ 6363 w 1806746"/>
                  <a:gd name="connsiteY17" fmla="*/ 3089169 h 3394870"/>
                  <a:gd name="connsiteX18" fmla="*/ 13 w 1806746"/>
                  <a:gd name="connsiteY18" fmla="*/ 2459039 h 3394870"/>
                  <a:gd name="connsiteX19" fmla="*/ 4775 w 1806746"/>
                  <a:gd name="connsiteY19" fmla="*/ 1025526 h 3394870"/>
                  <a:gd name="connsiteX20" fmla="*/ 6363 w 1806746"/>
                  <a:gd name="connsiteY20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101850 h 3394870"/>
                  <a:gd name="connsiteX10" fmla="*/ 1805000 w 1806746"/>
                  <a:gd name="connsiteY10" fmla="*/ 2600326 h 3394870"/>
                  <a:gd name="connsiteX11" fmla="*/ 1806588 w 1806746"/>
                  <a:gd name="connsiteY11" fmla="*/ 3089169 h 3394870"/>
                  <a:gd name="connsiteX12" fmla="*/ 1506544 w 1806746"/>
                  <a:gd name="connsiteY12" fmla="*/ 3389213 h 3394870"/>
                  <a:gd name="connsiteX13" fmla="*/ 1240644 w 1806746"/>
                  <a:gd name="connsiteY13" fmla="*/ 3390106 h 3394870"/>
                  <a:gd name="connsiteX14" fmla="*/ 878694 w 1806746"/>
                  <a:gd name="connsiteY14" fmla="*/ 3390106 h 3394870"/>
                  <a:gd name="connsiteX15" fmla="*/ 714388 w 1806746"/>
                  <a:gd name="connsiteY15" fmla="*/ 3392488 h 3394870"/>
                  <a:gd name="connsiteX16" fmla="*/ 542938 w 1806746"/>
                  <a:gd name="connsiteY16" fmla="*/ 3394870 h 3394870"/>
                  <a:gd name="connsiteX17" fmla="*/ 306407 w 1806746"/>
                  <a:gd name="connsiteY17" fmla="*/ 3389213 h 3394870"/>
                  <a:gd name="connsiteX18" fmla="*/ 6363 w 1806746"/>
                  <a:gd name="connsiteY18" fmla="*/ 3089169 h 3394870"/>
                  <a:gd name="connsiteX19" fmla="*/ 13 w 1806746"/>
                  <a:gd name="connsiteY19" fmla="*/ 2459039 h 3394870"/>
                  <a:gd name="connsiteX20" fmla="*/ 4775 w 1806746"/>
                  <a:gd name="connsiteY20" fmla="*/ 1025526 h 3394870"/>
                  <a:gd name="connsiteX21" fmla="*/ 6363 w 1806746"/>
                  <a:gd name="connsiteY21" fmla="*/ 304807 h 3394870"/>
                  <a:gd name="connsiteX0" fmla="*/ 6363 w 1827019"/>
                  <a:gd name="connsiteY0" fmla="*/ 304807 h 3394870"/>
                  <a:gd name="connsiteX1" fmla="*/ 306407 w 1827019"/>
                  <a:gd name="connsiteY1" fmla="*/ 4763 h 3394870"/>
                  <a:gd name="connsiteX2" fmla="*/ 598500 w 1827019"/>
                  <a:gd name="connsiteY2" fmla="*/ 3175 h 3394870"/>
                  <a:gd name="connsiteX3" fmla="*/ 839800 w 1827019"/>
                  <a:gd name="connsiteY3" fmla="*/ 3175 h 3394870"/>
                  <a:gd name="connsiteX4" fmla="*/ 1077925 w 1827019"/>
                  <a:gd name="connsiteY4" fmla="*/ 0 h 3394870"/>
                  <a:gd name="connsiteX5" fmla="*/ 1322400 w 1827019"/>
                  <a:gd name="connsiteY5" fmla="*/ 3176 h 3394870"/>
                  <a:gd name="connsiteX6" fmla="*/ 1506544 w 1827019"/>
                  <a:gd name="connsiteY6" fmla="*/ 4763 h 3394870"/>
                  <a:gd name="connsiteX7" fmla="*/ 1806588 w 1827019"/>
                  <a:gd name="connsiteY7" fmla="*/ 304807 h 3394870"/>
                  <a:gd name="connsiteX8" fmla="*/ 1800238 w 1827019"/>
                  <a:gd name="connsiteY8" fmla="*/ 1073150 h 3394870"/>
                  <a:gd name="connsiteX9" fmla="*/ 1800238 w 1827019"/>
                  <a:gd name="connsiteY9" fmla="*/ 1663701 h 3394870"/>
                  <a:gd name="connsiteX10" fmla="*/ 1805000 w 1827019"/>
                  <a:gd name="connsiteY10" fmla="*/ 2101850 h 3394870"/>
                  <a:gd name="connsiteX11" fmla="*/ 1805000 w 1827019"/>
                  <a:gd name="connsiteY11" fmla="*/ 2600326 h 3394870"/>
                  <a:gd name="connsiteX12" fmla="*/ 1806588 w 1827019"/>
                  <a:gd name="connsiteY12" fmla="*/ 3089169 h 3394870"/>
                  <a:gd name="connsiteX13" fmla="*/ 1506544 w 1827019"/>
                  <a:gd name="connsiteY13" fmla="*/ 3389213 h 3394870"/>
                  <a:gd name="connsiteX14" fmla="*/ 1240644 w 1827019"/>
                  <a:gd name="connsiteY14" fmla="*/ 3390106 h 3394870"/>
                  <a:gd name="connsiteX15" fmla="*/ 878694 w 1827019"/>
                  <a:gd name="connsiteY15" fmla="*/ 3390106 h 3394870"/>
                  <a:gd name="connsiteX16" fmla="*/ 714388 w 1827019"/>
                  <a:gd name="connsiteY16" fmla="*/ 3392488 h 3394870"/>
                  <a:gd name="connsiteX17" fmla="*/ 542938 w 1827019"/>
                  <a:gd name="connsiteY17" fmla="*/ 3394870 h 3394870"/>
                  <a:gd name="connsiteX18" fmla="*/ 306407 w 1827019"/>
                  <a:gd name="connsiteY18" fmla="*/ 3389213 h 3394870"/>
                  <a:gd name="connsiteX19" fmla="*/ 6363 w 1827019"/>
                  <a:gd name="connsiteY19" fmla="*/ 3089169 h 3394870"/>
                  <a:gd name="connsiteX20" fmla="*/ 13 w 1827019"/>
                  <a:gd name="connsiteY20" fmla="*/ 2459039 h 3394870"/>
                  <a:gd name="connsiteX21" fmla="*/ 4775 w 1827019"/>
                  <a:gd name="connsiteY21" fmla="*/ 1025526 h 3394870"/>
                  <a:gd name="connsiteX22" fmla="*/ 6363 w 1827019"/>
                  <a:gd name="connsiteY22" fmla="*/ 304807 h 3394870"/>
                  <a:gd name="connsiteX0" fmla="*/ 6363 w 1806588"/>
                  <a:gd name="connsiteY0" fmla="*/ 304807 h 3394870"/>
                  <a:gd name="connsiteX1" fmla="*/ 306407 w 1806588"/>
                  <a:gd name="connsiteY1" fmla="*/ 4763 h 3394870"/>
                  <a:gd name="connsiteX2" fmla="*/ 598500 w 1806588"/>
                  <a:gd name="connsiteY2" fmla="*/ 3175 h 3394870"/>
                  <a:gd name="connsiteX3" fmla="*/ 839800 w 1806588"/>
                  <a:gd name="connsiteY3" fmla="*/ 3175 h 3394870"/>
                  <a:gd name="connsiteX4" fmla="*/ 1077925 w 1806588"/>
                  <a:gd name="connsiteY4" fmla="*/ 0 h 3394870"/>
                  <a:gd name="connsiteX5" fmla="*/ 1322400 w 1806588"/>
                  <a:gd name="connsiteY5" fmla="*/ 3176 h 3394870"/>
                  <a:gd name="connsiteX6" fmla="*/ 1506544 w 1806588"/>
                  <a:gd name="connsiteY6" fmla="*/ 4763 h 3394870"/>
                  <a:gd name="connsiteX7" fmla="*/ 1806588 w 1806588"/>
                  <a:gd name="connsiteY7" fmla="*/ 304807 h 3394870"/>
                  <a:gd name="connsiteX8" fmla="*/ 1800238 w 1806588"/>
                  <a:gd name="connsiteY8" fmla="*/ 1073150 h 3394870"/>
                  <a:gd name="connsiteX9" fmla="*/ 1800238 w 1806588"/>
                  <a:gd name="connsiteY9" fmla="*/ 1663701 h 3394870"/>
                  <a:gd name="connsiteX10" fmla="*/ 1805000 w 1806588"/>
                  <a:gd name="connsiteY10" fmla="*/ 2101850 h 3394870"/>
                  <a:gd name="connsiteX11" fmla="*/ 1805000 w 1806588"/>
                  <a:gd name="connsiteY11" fmla="*/ 2600326 h 3394870"/>
                  <a:gd name="connsiteX12" fmla="*/ 1806588 w 1806588"/>
                  <a:gd name="connsiteY12" fmla="*/ 3089169 h 3394870"/>
                  <a:gd name="connsiteX13" fmla="*/ 1506544 w 1806588"/>
                  <a:gd name="connsiteY13" fmla="*/ 3389213 h 3394870"/>
                  <a:gd name="connsiteX14" fmla="*/ 1240644 w 1806588"/>
                  <a:gd name="connsiteY14" fmla="*/ 3390106 h 3394870"/>
                  <a:gd name="connsiteX15" fmla="*/ 878694 w 1806588"/>
                  <a:gd name="connsiteY15" fmla="*/ 3390106 h 3394870"/>
                  <a:gd name="connsiteX16" fmla="*/ 714388 w 1806588"/>
                  <a:gd name="connsiteY16" fmla="*/ 3392488 h 3394870"/>
                  <a:gd name="connsiteX17" fmla="*/ 542938 w 1806588"/>
                  <a:gd name="connsiteY17" fmla="*/ 3394870 h 3394870"/>
                  <a:gd name="connsiteX18" fmla="*/ 306407 w 1806588"/>
                  <a:gd name="connsiteY18" fmla="*/ 3389213 h 3394870"/>
                  <a:gd name="connsiteX19" fmla="*/ 6363 w 1806588"/>
                  <a:gd name="connsiteY19" fmla="*/ 3089169 h 3394870"/>
                  <a:gd name="connsiteX20" fmla="*/ 13 w 1806588"/>
                  <a:gd name="connsiteY20" fmla="*/ 2459039 h 3394870"/>
                  <a:gd name="connsiteX21" fmla="*/ 4775 w 1806588"/>
                  <a:gd name="connsiteY21" fmla="*/ 1025526 h 3394870"/>
                  <a:gd name="connsiteX22" fmla="*/ 6363 w 1806588"/>
                  <a:gd name="connsiteY22" fmla="*/ 304807 h 3394870"/>
                  <a:gd name="connsiteX0" fmla="*/ 6362 w 1806587"/>
                  <a:gd name="connsiteY0" fmla="*/ 304807 h 3394870"/>
                  <a:gd name="connsiteX1" fmla="*/ 306406 w 1806587"/>
                  <a:gd name="connsiteY1" fmla="*/ 4763 h 3394870"/>
                  <a:gd name="connsiteX2" fmla="*/ 598499 w 1806587"/>
                  <a:gd name="connsiteY2" fmla="*/ 3175 h 3394870"/>
                  <a:gd name="connsiteX3" fmla="*/ 839799 w 1806587"/>
                  <a:gd name="connsiteY3" fmla="*/ 3175 h 3394870"/>
                  <a:gd name="connsiteX4" fmla="*/ 1077924 w 1806587"/>
                  <a:gd name="connsiteY4" fmla="*/ 0 h 3394870"/>
                  <a:gd name="connsiteX5" fmla="*/ 1322399 w 1806587"/>
                  <a:gd name="connsiteY5" fmla="*/ 3176 h 3394870"/>
                  <a:gd name="connsiteX6" fmla="*/ 1506543 w 1806587"/>
                  <a:gd name="connsiteY6" fmla="*/ 4763 h 3394870"/>
                  <a:gd name="connsiteX7" fmla="*/ 1806587 w 1806587"/>
                  <a:gd name="connsiteY7" fmla="*/ 304807 h 3394870"/>
                  <a:gd name="connsiteX8" fmla="*/ 1800237 w 1806587"/>
                  <a:gd name="connsiteY8" fmla="*/ 1073150 h 3394870"/>
                  <a:gd name="connsiteX9" fmla="*/ 1800237 w 1806587"/>
                  <a:gd name="connsiteY9" fmla="*/ 1663701 h 3394870"/>
                  <a:gd name="connsiteX10" fmla="*/ 1804999 w 1806587"/>
                  <a:gd name="connsiteY10" fmla="*/ 2101850 h 3394870"/>
                  <a:gd name="connsiteX11" fmla="*/ 1804999 w 1806587"/>
                  <a:gd name="connsiteY11" fmla="*/ 2600326 h 3394870"/>
                  <a:gd name="connsiteX12" fmla="*/ 1806587 w 1806587"/>
                  <a:gd name="connsiteY12" fmla="*/ 3089169 h 3394870"/>
                  <a:gd name="connsiteX13" fmla="*/ 1506543 w 1806587"/>
                  <a:gd name="connsiteY13" fmla="*/ 3389213 h 3394870"/>
                  <a:gd name="connsiteX14" fmla="*/ 1240643 w 1806587"/>
                  <a:gd name="connsiteY14" fmla="*/ 3390106 h 3394870"/>
                  <a:gd name="connsiteX15" fmla="*/ 878693 w 1806587"/>
                  <a:gd name="connsiteY15" fmla="*/ 3390106 h 3394870"/>
                  <a:gd name="connsiteX16" fmla="*/ 714387 w 1806587"/>
                  <a:gd name="connsiteY16" fmla="*/ 3392488 h 3394870"/>
                  <a:gd name="connsiteX17" fmla="*/ 542937 w 1806587"/>
                  <a:gd name="connsiteY17" fmla="*/ 3394870 h 3394870"/>
                  <a:gd name="connsiteX18" fmla="*/ 306406 w 1806587"/>
                  <a:gd name="connsiteY18" fmla="*/ 3389213 h 3394870"/>
                  <a:gd name="connsiteX19" fmla="*/ 6362 w 1806587"/>
                  <a:gd name="connsiteY19" fmla="*/ 3089169 h 3394870"/>
                  <a:gd name="connsiteX20" fmla="*/ 12 w 1806587"/>
                  <a:gd name="connsiteY20" fmla="*/ 2459039 h 3394870"/>
                  <a:gd name="connsiteX21" fmla="*/ 4774 w 1806587"/>
                  <a:gd name="connsiteY21" fmla="*/ 1720850 h 3394870"/>
                  <a:gd name="connsiteX22" fmla="*/ 4774 w 1806587"/>
                  <a:gd name="connsiteY22" fmla="*/ 1025526 h 3394870"/>
                  <a:gd name="connsiteX23" fmla="*/ 6362 w 1806587"/>
                  <a:gd name="connsiteY23" fmla="*/ 304807 h 3394870"/>
                  <a:gd name="connsiteX0" fmla="*/ 24401 w 1824626"/>
                  <a:gd name="connsiteY0" fmla="*/ 304807 h 3394870"/>
                  <a:gd name="connsiteX1" fmla="*/ 324445 w 1824626"/>
                  <a:gd name="connsiteY1" fmla="*/ 4763 h 3394870"/>
                  <a:gd name="connsiteX2" fmla="*/ 616538 w 1824626"/>
                  <a:gd name="connsiteY2" fmla="*/ 3175 h 3394870"/>
                  <a:gd name="connsiteX3" fmla="*/ 857838 w 1824626"/>
                  <a:gd name="connsiteY3" fmla="*/ 3175 h 3394870"/>
                  <a:gd name="connsiteX4" fmla="*/ 1095963 w 1824626"/>
                  <a:gd name="connsiteY4" fmla="*/ 0 h 3394870"/>
                  <a:gd name="connsiteX5" fmla="*/ 1340438 w 1824626"/>
                  <a:gd name="connsiteY5" fmla="*/ 3176 h 3394870"/>
                  <a:gd name="connsiteX6" fmla="*/ 1524582 w 1824626"/>
                  <a:gd name="connsiteY6" fmla="*/ 4763 h 3394870"/>
                  <a:gd name="connsiteX7" fmla="*/ 1824626 w 1824626"/>
                  <a:gd name="connsiteY7" fmla="*/ 304807 h 3394870"/>
                  <a:gd name="connsiteX8" fmla="*/ 1818276 w 1824626"/>
                  <a:gd name="connsiteY8" fmla="*/ 1073150 h 3394870"/>
                  <a:gd name="connsiteX9" fmla="*/ 1818276 w 1824626"/>
                  <a:gd name="connsiteY9" fmla="*/ 1663701 h 3394870"/>
                  <a:gd name="connsiteX10" fmla="*/ 1823038 w 1824626"/>
                  <a:gd name="connsiteY10" fmla="*/ 2101850 h 3394870"/>
                  <a:gd name="connsiteX11" fmla="*/ 1823038 w 1824626"/>
                  <a:gd name="connsiteY11" fmla="*/ 2600326 h 3394870"/>
                  <a:gd name="connsiteX12" fmla="*/ 1824626 w 1824626"/>
                  <a:gd name="connsiteY12" fmla="*/ 3089169 h 3394870"/>
                  <a:gd name="connsiteX13" fmla="*/ 1524582 w 1824626"/>
                  <a:gd name="connsiteY13" fmla="*/ 3389213 h 3394870"/>
                  <a:gd name="connsiteX14" fmla="*/ 1258682 w 1824626"/>
                  <a:gd name="connsiteY14" fmla="*/ 3390106 h 3394870"/>
                  <a:gd name="connsiteX15" fmla="*/ 896732 w 1824626"/>
                  <a:gd name="connsiteY15" fmla="*/ 3390106 h 3394870"/>
                  <a:gd name="connsiteX16" fmla="*/ 732426 w 1824626"/>
                  <a:gd name="connsiteY16" fmla="*/ 3392488 h 3394870"/>
                  <a:gd name="connsiteX17" fmla="*/ 560976 w 1824626"/>
                  <a:gd name="connsiteY17" fmla="*/ 3394870 h 3394870"/>
                  <a:gd name="connsiteX18" fmla="*/ 324445 w 1824626"/>
                  <a:gd name="connsiteY18" fmla="*/ 3389213 h 3394870"/>
                  <a:gd name="connsiteX19" fmla="*/ 24401 w 1824626"/>
                  <a:gd name="connsiteY19" fmla="*/ 3089169 h 3394870"/>
                  <a:gd name="connsiteX20" fmla="*/ 18051 w 1824626"/>
                  <a:gd name="connsiteY20" fmla="*/ 2459039 h 3394870"/>
                  <a:gd name="connsiteX21" fmla="*/ 22813 w 1824626"/>
                  <a:gd name="connsiteY21" fmla="*/ 1720850 h 3394870"/>
                  <a:gd name="connsiteX22" fmla="*/ 22813 w 1824626"/>
                  <a:gd name="connsiteY22" fmla="*/ 1025526 h 3394870"/>
                  <a:gd name="connsiteX23" fmla="*/ 18051 w 1824626"/>
                  <a:gd name="connsiteY23" fmla="*/ 701675 h 3394870"/>
                  <a:gd name="connsiteX24" fmla="*/ 24401 w 1824626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1720850 h 3394870"/>
                  <a:gd name="connsiteX22" fmla="*/ 4825 w 1806638"/>
                  <a:gd name="connsiteY22" fmla="*/ 1025526 h 3394870"/>
                  <a:gd name="connsiteX23" fmla="*/ 63 w 1806638"/>
                  <a:gd name="connsiteY23" fmla="*/ 701675 h 3394870"/>
                  <a:gd name="connsiteX24" fmla="*/ 6413 w 1806638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2087563 h 3394870"/>
                  <a:gd name="connsiteX22" fmla="*/ 4825 w 1806638"/>
                  <a:gd name="connsiteY22" fmla="*/ 1720850 h 3394870"/>
                  <a:gd name="connsiteX23" fmla="*/ 4825 w 1806638"/>
                  <a:gd name="connsiteY23" fmla="*/ 1025526 h 3394870"/>
                  <a:gd name="connsiteX24" fmla="*/ 63 w 1806638"/>
                  <a:gd name="connsiteY24" fmla="*/ 701675 h 3394870"/>
                  <a:gd name="connsiteX25" fmla="*/ 6413 w 1806638"/>
                  <a:gd name="connsiteY25" fmla="*/ 304807 h 3394870"/>
                  <a:gd name="connsiteX0" fmla="*/ 22521 w 1822746"/>
                  <a:gd name="connsiteY0" fmla="*/ 304807 h 3394870"/>
                  <a:gd name="connsiteX1" fmla="*/ 322565 w 1822746"/>
                  <a:gd name="connsiteY1" fmla="*/ 4763 h 3394870"/>
                  <a:gd name="connsiteX2" fmla="*/ 614658 w 1822746"/>
                  <a:gd name="connsiteY2" fmla="*/ 3175 h 3394870"/>
                  <a:gd name="connsiteX3" fmla="*/ 855958 w 1822746"/>
                  <a:gd name="connsiteY3" fmla="*/ 3175 h 3394870"/>
                  <a:gd name="connsiteX4" fmla="*/ 1094083 w 1822746"/>
                  <a:gd name="connsiteY4" fmla="*/ 0 h 3394870"/>
                  <a:gd name="connsiteX5" fmla="*/ 1338558 w 1822746"/>
                  <a:gd name="connsiteY5" fmla="*/ 3176 h 3394870"/>
                  <a:gd name="connsiteX6" fmla="*/ 1522702 w 1822746"/>
                  <a:gd name="connsiteY6" fmla="*/ 4763 h 3394870"/>
                  <a:gd name="connsiteX7" fmla="*/ 1822746 w 1822746"/>
                  <a:gd name="connsiteY7" fmla="*/ 304807 h 3394870"/>
                  <a:gd name="connsiteX8" fmla="*/ 1816396 w 1822746"/>
                  <a:gd name="connsiteY8" fmla="*/ 1073150 h 3394870"/>
                  <a:gd name="connsiteX9" fmla="*/ 1816396 w 1822746"/>
                  <a:gd name="connsiteY9" fmla="*/ 1663701 h 3394870"/>
                  <a:gd name="connsiteX10" fmla="*/ 1821158 w 1822746"/>
                  <a:gd name="connsiteY10" fmla="*/ 2101850 h 3394870"/>
                  <a:gd name="connsiteX11" fmla="*/ 1821158 w 1822746"/>
                  <a:gd name="connsiteY11" fmla="*/ 2600326 h 3394870"/>
                  <a:gd name="connsiteX12" fmla="*/ 1822746 w 1822746"/>
                  <a:gd name="connsiteY12" fmla="*/ 3089169 h 3394870"/>
                  <a:gd name="connsiteX13" fmla="*/ 1522702 w 1822746"/>
                  <a:gd name="connsiteY13" fmla="*/ 3389213 h 3394870"/>
                  <a:gd name="connsiteX14" fmla="*/ 1256802 w 1822746"/>
                  <a:gd name="connsiteY14" fmla="*/ 3390106 h 3394870"/>
                  <a:gd name="connsiteX15" fmla="*/ 894852 w 1822746"/>
                  <a:gd name="connsiteY15" fmla="*/ 3390106 h 3394870"/>
                  <a:gd name="connsiteX16" fmla="*/ 730546 w 1822746"/>
                  <a:gd name="connsiteY16" fmla="*/ 3392488 h 3394870"/>
                  <a:gd name="connsiteX17" fmla="*/ 559096 w 1822746"/>
                  <a:gd name="connsiteY17" fmla="*/ 3394870 h 3394870"/>
                  <a:gd name="connsiteX18" fmla="*/ 322565 w 1822746"/>
                  <a:gd name="connsiteY18" fmla="*/ 3389213 h 3394870"/>
                  <a:gd name="connsiteX19" fmla="*/ 22521 w 1822746"/>
                  <a:gd name="connsiteY19" fmla="*/ 3089169 h 3394870"/>
                  <a:gd name="connsiteX20" fmla="*/ 20933 w 1822746"/>
                  <a:gd name="connsiteY20" fmla="*/ 2782888 h 3394870"/>
                  <a:gd name="connsiteX21" fmla="*/ 16171 w 1822746"/>
                  <a:gd name="connsiteY21" fmla="*/ 2459039 h 3394870"/>
                  <a:gd name="connsiteX22" fmla="*/ 20933 w 1822746"/>
                  <a:gd name="connsiteY22" fmla="*/ 2087563 h 3394870"/>
                  <a:gd name="connsiteX23" fmla="*/ 20933 w 1822746"/>
                  <a:gd name="connsiteY23" fmla="*/ 1720850 h 3394870"/>
                  <a:gd name="connsiteX24" fmla="*/ 20933 w 1822746"/>
                  <a:gd name="connsiteY24" fmla="*/ 1025526 h 3394870"/>
                  <a:gd name="connsiteX25" fmla="*/ 16171 w 1822746"/>
                  <a:gd name="connsiteY25" fmla="*/ 701675 h 3394870"/>
                  <a:gd name="connsiteX26" fmla="*/ 22521 w 1822746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63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147700 w 1806638"/>
                  <a:gd name="connsiteY22" fmla="*/ 2087564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5072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41503 h 3431566"/>
                  <a:gd name="connsiteX1" fmla="*/ 306457 w 1806638"/>
                  <a:gd name="connsiteY1" fmla="*/ 41459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48643 w 1806638"/>
                  <a:gd name="connsiteY5" fmla="*/ 7973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0694 w 1806638"/>
                  <a:gd name="connsiteY14" fmla="*/ 3426802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7838 w 1806638"/>
                  <a:gd name="connsiteY14" fmla="*/ 334705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50220 w 1806638"/>
                  <a:gd name="connsiteY14" fmla="*/ 338692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25901"/>
                  <a:gd name="connsiteY0" fmla="*/ 341503 h 3477032"/>
                  <a:gd name="connsiteX1" fmla="*/ 306457 w 1825901"/>
                  <a:gd name="connsiteY1" fmla="*/ 9561 h 3477032"/>
                  <a:gd name="connsiteX2" fmla="*/ 577119 w 1825901"/>
                  <a:gd name="connsiteY2" fmla="*/ 0 h 3477032"/>
                  <a:gd name="connsiteX3" fmla="*/ 839850 w 1825901"/>
                  <a:gd name="connsiteY3" fmla="*/ 71768 h 3477032"/>
                  <a:gd name="connsiteX4" fmla="*/ 1077975 w 1825901"/>
                  <a:gd name="connsiteY4" fmla="*/ 36696 h 3477032"/>
                  <a:gd name="connsiteX5" fmla="*/ 1348643 w 1825901"/>
                  <a:gd name="connsiteY5" fmla="*/ 7973 h 3477032"/>
                  <a:gd name="connsiteX6" fmla="*/ 1506594 w 1825901"/>
                  <a:gd name="connsiteY6" fmla="*/ 41459 h 3477032"/>
                  <a:gd name="connsiteX7" fmla="*/ 1806638 w 1825901"/>
                  <a:gd name="connsiteY7" fmla="*/ 341503 h 3477032"/>
                  <a:gd name="connsiteX8" fmla="*/ 1793144 w 1825901"/>
                  <a:gd name="connsiteY8" fmla="*/ 369455 h 3477032"/>
                  <a:gd name="connsiteX9" fmla="*/ 1800288 w 1825901"/>
                  <a:gd name="connsiteY9" fmla="*/ 1109846 h 3477032"/>
                  <a:gd name="connsiteX10" fmla="*/ 1800288 w 1825901"/>
                  <a:gd name="connsiteY10" fmla="*/ 1700397 h 3477032"/>
                  <a:gd name="connsiteX11" fmla="*/ 1805050 w 1825901"/>
                  <a:gd name="connsiteY11" fmla="*/ 2138546 h 3477032"/>
                  <a:gd name="connsiteX12" fmla="*/ 1805050 w 1825901"/>
                  <a:gd name="connsiteY12" fmla="*/ 2637022 h 3477032"/>
                  <a:gd name="connsiteX13" fmla="*/ 1806638 w 1825901"/>
                  <a:gd name="connsiteY13" fmla="*/ 3125865 h 3477032"/>
                  <a:gd name="connsiteX14" fmla="*/ 1506594 w 1825901"/>
                  <a:gd name="connsiteY14" fmla="*/ 3425909 h 3477032"/>
                  <a:gd name="connsiteX15" fmla="*/ 1250220 w 1825901"/>
                  <a:gd name="connsiteY15" fmla="*/ 3386927 h 3477032"/>
                  <a:gd name="connsiteX16" fmla="*/ 878744 w 1825901"/>
                  <a:gd name="connsiteY16" fmla="*/ 3426802 h 3477032"/>
                  <a:gd name="connsiteX17" fmla="*/ 714438 w 1825901"/>
                  <a:gd name="connsiteY17" fmla="*/ 3477032 h 3477032"/>
                  <a:gd name="connsiteX18" fmla="*/ 542988 w 1825901"/>
                  <a:gd name="connsiteY18" fmla="*/ 3431566 h 3477032"/>
                  <a:gd name="connsiteX19" fmla="*/ 306457 w 1825901"/>
                  <a:gd name="connsiteY19" fmla="*/ 3425909 h 3477032"/>
                  <a:gd name="connsiteX20" fmla="*/ 6413 w 1825901"/>
                  <a:gd name="connsiteY20" fmla="*/ 3125865 h 3477032"/>
                  <a:gd name="connsiteX21" fmla="*/ 4825 w 1825901"/>
                  <a:gd name="connsiteY21" fmla="*/ 2819584 h 3477032"/>
                  <a:gd name="connsiteX22" fmla="*/ 7207 w 1825901"/>
                  <a:gd name="connsiteY22" fmla="*/ 2495735 h 3477032"/>
                  <a:gd name="connsiteX23" fmla="*/ 2444 w 1825901"/>
                  <a:gd name="connsiteY23" fmla="*/ 2108313 h 3477032"/>
                  <a:gd name="connsiteX24" fmla="*/ 4825 w 1825901"/>
                  <a:gd name="connsiteY24" fmla="*/ 1757546 h 3477032"/>
                  <a:gd name="connsiteX25" fmla="*/ 4825 w 1825901"/>
                  <a:gd name="connsiteY25" fmla="*/ 1062222 h 3477032"/>
                  <a:gd name="connsiteX26" fmla="*/ 63 w 1825901"/>
                  <a:gd name="connsiteY26" fmla="*/ 738371 h 3477032"/>
                  <a:gd name="connsiteX27" fmla="*/ 6413 w 1825901"/>
                  <a:gd name="connsiteY27" fmla="*/ 341503 h 3477032"/>
                  <a:gd name="connsiteX0" fmla="*/ 6413 w 1827420"/>
                  <a:gd name="connsiteY0" fmla="*/ 341503 h 3477032"/>
                  <a:gd name="connsiteX1" fmla="*/ 306457 w 1827420"/>
                  <a:gd name="connsiteY1" fmla="*/ 9561 h 3477032"/>
                  <a:gd name="connsiteX2" fmla="*/ 577119 w 1827420"/>
                  <a:gd name="connsiteY2" fmla="*/ 0 h 3477032"/>
                  <a:gd name="connsiteX3" fmla="*/ 839850 w 1827420"/>
                  <a:gd name="connsiteY3" fmla="*/ 71768 h 3477032"/>
                  <a:gd name="connsiteX4" fmla="*/ 1077975 w 1827420"/>
                  <a:gd name="connsiteY4" fmla="*/ 36696 h 3477032"/>
                  <a:gd name="connsiteX5" fmla="*/ 1348643 w 1827420"/>
                  <a:gd name="connsiteY5" fmla="*/ 7973 h 3477032"/>
                  <a:gd name="connsiteX6" fmla="*/ 1506594 w 1827420"/>
                  <a:gd name="connsiteY6" fmla="*/ 41459 h 3477032"/>
                  <a:gd name="connsiteX7" fmla="*/ 1806638 w 1827420"/>
                  <a:gd name="connsiteY7" fmla="*/ 341503 h 3477032"/>
                  <a:gd name="connsiteX8" fmla="*/ 1800288 w 1827420"/>
                  <a:gd name="connsiteY8" fmla="*/ 393376 h 3477032"/>
                  <a:gd name="connsiteX9" fmla="*/ 1800288 w 1827420"/>
                  <a:gd name="connsiteY9" fmla="*/ 1109846 h 3477032"/>
                  <a:gd name="connsiteX10" fmla="*/ 1800288 w 1827420"/>
                  <a:gd name="connsiteY10" fmla="*/ 1700397 h 3477032"/>
                  <a:gd name="connsiteX11" fmla="*/ 1805050 w 1827420"/>
                  <a:gd name="connsiteY11" fmla="*/ 2138546 h 3477032"/>
                  <a:gd name="connsiteX12" fmla="*/ 1805050 w 1827420"/>
                  <a:gd name="connsiteY12" fmla="*/ 2637022 h 3477032"/>
                  <a:gd name="connsiteX13" fmla="*/ 1806638 w 1827420"/>
                  <a:gd name="connsiteY13" fmla="*/ 3125865 h 3477032"/>
                  <a:gd name="connsiteX14" fmla="*/ 1506594 w 1827420"/>
                  <a:gd name="connsiteY14" fmla="*/ 3425909 h 3477032"/>
                  <a:gd name="connsiteX15" fmla="*/ 1250220 w 1827420"/>
                  <a:gd name="connsiteY15" fmla="*/ 3386927 h 3477032"/>
                  <a:gd name="connsiteX16" fmla="*/ 878744 w 1827420"/>
                  <a:gd name="connsiteY16" fmla="*/ 3426802 h 3477032"/>
                  <a:gd name="connsiteX17" fmla="*/ 714438 w 1827420"/>
                  <a:gd name="connsiteY17" fmla="*/ 3477032 h 3477032"/>
                  <a:gd name="connsiteX18" fmla="*/ 542988 w 1827420"/>
                  <a:gd name="connsiteY18" fmla="*/ 3431566 h 3477032"/>
                  <a:gd name="connsiteX19" fmla="*/ 306457 w 1827420"/>
                  <a:gd name="connsiteY19" fmla="*/ 3425909 h 3477032"/>
                  <a:gd name="connsiteX20" fmla="*/ 6413 w 1827420"/>
                  <a:gd name="connsiteY20" fmla="*/ 3125865 h 3477032"/>
                  <a:gd name="connsiteX21" fmla="*/ 4825 w 1827420"/>
                  <a:gd name="connsiteY21" fmla="*/ 2819584 h 3477032"/>
                  <a:gd name="connsiteX22" fmla="*/ 7207 w 1827420"/>
                  <a:gd name="connsiteY22" fmla="*/ 2495735 h 3477032"/>
                  <a:gd name="connsiteX23" fmla="*/ 2444 w 1827420"/>
                  <a:gd name="connsiteY23" fmla="*/ 2108313 h 3477032"/>
                  <a:gd name="connsiteX24" fmla="*/ 4825 w 1827420"/>
                  <a:gd name="connsiteY24" fmla="*/ 1757546 h 3477032"/>
                  <a:gd name="connsiteX25" fmla="*/ 4825 w 1827420"/>
                  <a:gd name="connsiteY25" fmla="*/ 1062222 h 3477032"/>
                  <a:gd name="connsiteX26" fmla="*/ 63 w 1827420"/>
                  <a:gd name="connsiteY26" fmla="*/ 738371 h 3477032"/>
                  <a:gd name="connsiteX27" fmla="*/ 6413 w 1827420"/>
                  <a:gd name="connsiteY27" fmla="*/ 341503 h 3477032"/>
                  <a:gd name="connsiteX0" fmla="*/ 6413 w 1827980"/>
                  <a:gd name="connsiteY0" fmla="*/ 341503 h 3477032"/>
                  <a:gd name="connsiteX1" fmla="*/ 306457 w 1827980"/>
                  <a:gd name="connsiteY1" fmla="*/ 9561 h 3477032"/>
                  <a:gd name="connsiteX2" fmla="*/ 577119 w 1827980"/>
                  <a:gd name="connsiteY2" fmla="*/ 0 h 3477032"/>
                  <a:gd name="connsiteX3" fmla="*/ 839850 w 1827980"/>
                  <a:gd name="connsiteY3" fmla="*/ 71768 h 3477032"/>
                  <a:gd name="connsiteX4" fmla="*/ 1077975 w 1827980"/>
                  <a:gd name="connsiteY4" fmla="*/ 36696 h 3477032"/>
                  <a:gd name="connsiteX5" fmla="*/ 1348643 w 1827980"/>
                  <a:gd name="connsiteY5" fmla="*/ 7973 h 3477032"/>
                  <a:gd name="connsiteX6" fmla="*/ 1506594 w 1827980"/>
                  <a:gd name="connsiteY6" fmla="*/ 41459 h 3477032"/>
                  <a:gd name="connsiteX7" fmla="*/ 1806638 w 1827980"/>
                  <a:gd name="connsiteY7" fmla="*/ 341503 h 3477032"/>
                  <a:gd name="connsiteX8" fmla="*/ 1802669 w 1827980"/>
                  <a:gd name="connsiteY8" fmla="*/ 520963 h 3477032"/>
                  <a:gd name="connsiteX9" fmla="*/ 1800288 w 1827980"/>
                  <a:gd name="connsiteY9" fmla="*/ 1109846 h 3477032"/>
                  <a:gd name="connsiteX10" fmla="*/ 1800288 w 1827980"/>
                  <a:gd name="connsiteY10" fmla="*/ 1700397 h 3477032"/>
                  <a:gd name="connsiteX11" fmla="*/ 1805050 w 1827980"/>
                  <a:gd name="connsiteY11" fmla="*/ 2138546 h 3477032"/>
                  <a:gd name="connsiteX12" fmla="*/ 1805050 w 1827980"/>
                  <a:gd name="connsiteY12" fmla="*/ 2637022 h 3477032"/>
                  <a:gd name="connsiteX13" fmla="*/ 1806638 w 1827980"/>
                  <a:gd name="connsiteY13" fmla="*/ 3125865 h 3477032"/>
                  <a:gd name="connsiteX14" fmla="*/ 1506594 w 1827980"/>
                  <a:gd name="connsiteY14" fmla="*/ 3425909 h 3477032"/>
                  <a:gd name="connsiteX15" fmla="*/ 1250220 w 1827980"/>
                  <a:gd name="connsiteY15" fmla="*/ 3386927 h 3477032"/>
                  <a:gd name="connsiteX16" fmla="*/ 878744 w 1827980"/>
                  <a:gd name="connsiteY16" fmla="*/ 3426802 h 3477032"/>
                  <a:gd name="connsiteX17" fmla="*/ 714438 w 1827980"/>
                  <a:gd name="connsiteY17" fmla="*/ 3477032 h 3477032"/>
                  <a:gd name="connsiteX18" fmla="*/ 542988 w 1827980"/>
                  <a:gd name="connsiteY18" fmla="*/ 3431566 h 3477032"/>
                  <a:gd name="connsiteX19" fmla="*/ 306457 w 1827980"/>
                  <a:gd name="connsiteY19" fmla="*/ 3425909 h 3477032"/>
                  <a:gd name="connsiteX20" fmla="*/ 6413 w 1827980"/>
                  <a:gd name="connsiteY20" fmla="*/ 3125865 h 3477032"/>
                  <a:gd name="connsiteX21" fmla="*/ 4825 w 1827980"/>
                  <a:gd name="connsiteY21" fmla="*/ 2819584 h 3477032"/>
                  <a:gd name="connsiteX22" fmla="*/ 7207 w 1827980"/>
                  <a:gd name="connsiteY22" fmla="*/ 2495735 h 3477032"/>
                  <a:gd name="connsiteX23" fmla="*/ 2444 w 1827980"/>
                  <a:gd name="connsiteY23" fmla="*/ 2108313 h 3477032"/>
                  <a:gd name="connsiteX24" fmla="*/ 4825 w 1827980"/>
                  <a:gd name="connsiteY24" fmla="*/ 1757546 h 3477032"/>
                  <a:gd name="connsiteX25" fmla="*/ 4825 w 1827980"/>
                  <a:gd name="connsiteY25" fmla="*/ 1062222 h 3477032"/>
                  <a:gd name="connsiteX26" fmla="*/ 63 w 1827980"/>
                  <a:gd name="connsiteY26" fmla="*/ 738371 h 3477032"/>
                  <a:gd name="connsiteX27" fmla="*/ 6413 w 1827980"/>
                  <a:gd name="connsiteY27" fmla="*/ 341503 h 3477032"/>
                  <a:gd name="connsiteX0" fmla="*/ 6413 w 1809416"/>
                  <a:gd name="connsiteY0" fmla="*/ 341503 h 3477032"/>
                  <a:gd name="connsiteX1" fmla="*/ 306457 w 1809416"/>
                  <a:gd name="connsiteY1" fmla="*/ 9561 h 3477032"/>
                  <a:gd name="connsiteX2" fmla="*/ 577119 w 1809416"/>
                  <a:gd name="connsiteY2" fmla="*/ 0 h 3477032"/>
                  <a:gd name="connsiteX3" fmla="*/ 839850 w 1809416"/>
                  <a:gd name="connsiteY3" fmla="*/ 71768 h 3477032"/>
                  <a:gd name="connsiteX4" fmla="*/ 1077975 w 1809416"/>
                  <a:gd name="connsiteY4" fmla="*/ 36696 h 3477032"/>
                  <a:gd name="connsiteX5" fmla="*/ 1348643 w 1809416"/>
                  <a:gd name="connsiteY5" fmla="*/ 7973 h 3477032"/>
                  <a:gd name="connsiteX6" fmla="*/ 1506594 w 1809416"/>
                  <a:gd name="connsiteY6" fmla="*/ 41459 h 3477032"/>
                  <a:gd name="connsiteX7" fmla="*/ 1778063 w 1809416"/>
                  <a:gd name="connsiteY7" fmla="*/ 245812 h 3477032"/>
                  <a:gd name="connsiteX8" fmla="*/ 1802669 w 1809416"/>
                  <a:gd name="connsiteY8" fmla="*/ 520963 h 3477032"/>
                  <a:gd name="connsiteX9" fmla="*/ 1800288 w 1809416"/>
                  <a:gd name="connsiteY9" fmla="*/ 1109846 h 3477032"/>
                  <a:gd name="connsiteX10" fmla="*/ 1800288 w 1809416"/>
                  <a:gd name="connsiteY10" fmla="*/ 1700397 h 3477032"/>
                  <a:gd name="connsiteX11" fmla="*/ 1805050 w 1809416"/>
                  <a:gd name="connsiteY11" fmla="*/ 2138546 h 3477032"/>
                  <a:gd name="connsiteX12" fmla="*/ 1805050 w 1809416"/>
                  <a:gd name="connsiteY12" fmla="*/ 2637022 h 3477032"/>
                  <a:gd name="connsiteX13" fmla="*/ 1806638 w 1809416"/>
                  <a:gd name="connsiteY13" fmla="*/ 3125865 h 3477032"/>
                  <a:gd name="connsiteX14" fmla="*/ 1506594 w 1809416"/>
                  <a:gd name="connsiteY14" fmla="*/ 3425909 h 3477032"/>
                  <a:gd name="connsiteX15" fmla="*/ 1250220 w 1809416"/>
                  <a:gd name="connsiteY15" fmla="*/ 3386927 h 3477032"/>
                  <a:gd name="connsiteX16" fmla="*/ 878744 w 1809416"/>
                  <a:gd name="connsiteY16" fmla="*/ 3426802 h 3477032"/>
                  <a:gd name="connsiteX17" fmla="*/ 714438 w 1809416"/>
                  <a:gd name="connsiteY17" fmla="*/ 3477032 h 3477032"/>
                  <a:gd name="connsiteX18" fmla="*/ 542988 w 1809416"/>
                  <a:gd name="connsiteY18" fmla="*/ 3431566 h 3477032"/>
                  <a:gd name="connsiteX19" fmla="*/ 306457 w 1809416"/>
                  <a:gd name="connsiteY19" fmla="*/ 3425909 h 3477032"/>
                  <a:gd name="connsiteX20" fmla="*/ 6413 w 1809416"/>
                  <a:gd name="connsiteY20" fmla="*/ 3125865 h 3477032"/>
                  <a:gd name="connsiteX21" fmla="*/ 4825 w 1809416"/>
                  <a:gd name="connsiteY21" fmla="*/ 2819584 h 3477032"/>
                  <a:gd name="connsiteX22" fmla="*/ 7207 w 1809416"/>
                  <a:gd name="connsiteY22" fmla="*/ 2495735 h 3477032"/>
                  <a:gd name="connsiteX23" fmla="*/ 2444 w 1809416"/>
                  <a:gd name="connsiteY23" fmla="*/ 2108313 h 3477032"/>
                  <a:gd name="connsiteX24" fmla="*/ 4825 w 1809416"/>
                  <a:gd name="connsiteY24" fmla="*/ 1757546 h 3477032"/>
                  <a:gd name="connsiteX25" fmla="*/ 4825 w 1809416"/>
                  <a:gd name="connsiteY25" fmla="*/ 1062222 h 3477032"/>
                  <a:gd name="connsiteX26" fmla="*/ 63 w 1809416"/>
                  <a:gd name="connsiteY26" fmla="*/ 738371 h 3477032"/>
                  <a:gd name="connsiteX27" fmla="*/ 6413 w 1809416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58698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10315" h="3477032">
                    <a:moveTo>
                      <a:pt x="6413" y="341503"/>
                    </a:moveTo>
                    <a:cubicBezTo>
                      <a:pt x="6413" y="175793"/>
                      <a:pt x="140747" y="9561"/>
                      <a:pt x="306457" y="9561"/>
                    </a:cubicBezTo>
                    <a:lnTo>
                      <a:pt x="577119" y="0"/>
                    </a:lnTo>
                    <a:lnTo>
                      <a:pt x="839850" y="71768"/>
                    </a:lnTo>
                    <a:lnTo>
                      <a:pt x="1077975" y="36696"/>
                    </a:lnTo>
                    <a:lnTo>
                      <a:pt x="1348643" y="7973"/>
                    </a:lnTo>
                    <a:lnTo>
                      <a:pt x="1506594" y="41459"/>
                    </a:lnTo>
                    <a:cubicBezTo>
                      <a:pt x="1672304" y="41459"/>
                      <a:pt x="1754250" y="72130"/>
                      <a:pt x="1778063" y="213916"/>
                    </a:cubicBezTo>
                    <a:cubicBezTo>
                      <a:pt x="1830187" y="324402"/>
                      <a:pt x="1803727" y="392906"/>
                      <a:pt x="1802669" y="520963"/>
                    </a:cubicBezTo>
                    <a:cubicBezTo>
                      <a:pt x="1801611" y="649020"/>
                      <a:pt x="1801082" y="888022"/>
                      <a:pt x="1800288" y="1109846"/>
                    </a:cubicBezTo>
                    <a:cubicBezTo>
                      <a:pt x="1799494" y="1331670"/>
                      <a:pt x="1799494" y="1528947"/>
                      <a:pt x="1800288" y="1700397"/>
                    </a:cubicBezTo>
                    <a:cubicBezTo>
                      <a:pt x="1800023" y="1999904"/>
                      <a:pt x="1804256" y="1982442"/>
                      <a:pt x="1805050" y="2138546"/>
                    </a:cubicBezTo>
                    <a:cubicBezTo>
                      <a:pt x="1805844" y="2294650"/>
                      <a:pt x="1804785" y="2472469"/>
                      <a:pt x="1805050" y="2637022"/>
                    </a:cubicBezTo>
                    <a:cubicBezTo>
                      <a:pt x="1805579" y="2799970"/>
                      <a:pt x="1806109" y="2962917"/>
                      <a:pt x="1806638" y="3125865"/>
                    </a:cubicBezTo>
                    <a:cubicBezTo>
                      <a:pt x="1806638" y="3291575"/>
                      <a:pt x="1672304" y="3425909"/>
                      <a:pt x="1506594" y="3425909"/>
                    </a:cubicBezTo>
                    <a:lnTo>
                      <a:pt x="1250220" y="3440088"/>
                    </a:lnTo>
                    <a:lnTo>
                      <a:pt x="878744" y="3458698"/>
                    </a:lnTo>
                    <a:lnTo>
                      <a:pt x="714438" y="3477032"/>
                    </a:lnTo>
                    <a:lnTo>
                      <a:pt x="542988" y="3431566"/>
                    </a:lnTo>
                    <a:lnTo>
                      <a:pt x="306457" y="3425909"/>
                    </a:lnTo>
                    <a:cubicBezTo>
                      <a:pt x="140747" y="3425909"/>
                      <a:pt x="6413" y="3291575"/>
                      <a:pt x="6413" y="3125865"/>
                    </a:cubicBezTo>
                    <a:cubicBezTo>
                      <a:pt x="-996" y="3005761"/>
                      <a:pt x="5883" y="2924606"/>
                      <a:pt x="4825" y="2819584"/>
                    </a:cubicBezTo>
                    <a:cubicBezTo>
                      <a:pt x="3767" y="2714562"/>
                      <a:pt x="7207" y="2611622"/>
                      <a:pt x="7207" y="2495735"/>
                    </a:cubicBezTo>
                    <a:cubicBezTo>
                      <a:pt x="6942" y="2328801"/>
                      <a:pt x="1650" y="2231344"/>
                      <a:pt x="2444" y="2108313"/>
                    </a:cubicBezTo>
                    <a:cubicBezTo>
                      <a:pt x="3238" y="1985282"/>
                      <a:pt x="4825" y="1934552"/>
                      <a:pt x="4825" y="1757546"/>
                    </a:cubicBezTo>
                    <a:cubicBezTo>
                      <a:pt x="4825" y="1580540"/>
                      <a:pt x="5619" y="1232084"/>
                      <a:pt x="4825" y="1062222"/>
                    </a:cubicBezTo>
                    <a:cubicBezTo>
                      <a:pt x="4031" y="892360"/>
                      <a:pt x="-202" y="858491"/>
                      <a:pt x="63" y="738371"/>
                    </a:cubicBezTo>
                    <a:cubicBezTo>
                      <a:pt x="328" y="618251"/>
                      <a:pt x="-1790" y="462418"/>
                      <a:pt x="6413" y="34150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bIns="36000" anchor="ctr" anchorCtr="0"/>
              <a:lstStyle/>
              <a:p>
                <a:pPr algn="ctr"/>
                <a:r>
                  <a:rPr lang="fr-BE" sz="800" b="1" smtClean="0">
                    <a:solidFill>
                      <a:schemeClr val="bg1">
                        <a:lumMod val="95000"/>
                      </a:schemeClr>
                    </a:solidFill>
                  </a:rPr>
                  <a:t>GOV</a:t>
                </a:r>
                <a:endParaRPr lang="fr-BE" sz="800" b="1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79" name="PROTECTED KLANT"/>
            <p:cNvGrpSpPr/>
            <p:nvPr/>
          </p:nvGrpSpPr>
          <p:grpSpPr>
            <a:xfrm>
              <a:off x="683568" y="2294189"/>
              <a:ext cx="768789" cy="414731"/>
              <a:chOff x="1087803" y="875657"/>
              <a:chExt cx="1145218" cy="608381"/>
            </a:xfrm>
          </p:grpSpPr>
          <p:sp>
            <p:nvSpPr>
              <p:cNvPr id="80" name="VPDC - C  FOD"/>
              <p:cNvSpPr/>
              <p:nvPr/>
            </p:nvSpPr>
            <p:spPr>
              <a:xfrm>
                <a:off x="1087803" y="962790"/>
                <a:ext cx="1145218" cy="521248"/>
              </a:xfrm>
              <a:custGeom>
                <a:avLst/>
                <a:gdLst>
                  <a:gd name="connsiteX0" fmla="*/ 0 w 1800225"/>
                  <a:gd name="connsiteY0" fmla="*/ 300044 h 3384450"/>
                  <a:gd name="connsiteX1" fmla="*/ 300044 w 1800225"/>
                  <a:gd name="connsiteY1" fmla="*/ 0 h 3384450"/>
                  <a:gd name="connsiteX2" fmla="*/ 1500181 w 1800225"/>
                  <a:gd name="connsiteY2" fmla="*/ 0 h 3384450"/>
                  <a:gd name="connsiteX3" fmla="*/ 1800225 w 1800225"/>
                  <a:gd name="connsiteY3" fmla="*/ 300044 h 3384450"/>
                  <a:gd name="connsiteX4" fmla="*/ 1800225 w 1800225"/>
                  <a:gd name="connsiteY4" fmla="*/ 3084406 h 3384450"/>
                  <a:gd name="connsiteX5" fmla="*/ 1500181 w 1800225"/>
                  <a:gd name="connsiteY5" fmla="*/ 3384450 h 3384450"/>
                  <a:gd name="connsiteX6" fmla="*/ 300044 w 1800225"/>
                  <a:gd name="connsiteY6" fmla="*/ 3384450 h 3384450"/>
                  <a:gd name="connsiteX7" fmla="*/ 0 w 1800225"/>
                  <a:gd name="connsiteY7" fmla="*/ 3084406 h 3384450"/>
                  <a:gd name="connsiteX8" fmla="*/ 0 w 1800225"/>
                  <a:gd name="connsiteY8" fmla="*/ 300044 h 3384450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1500181 w 1800225"/>
                  <a:gd name="connsiteY3" fmla="*/ 1588 h 3386038"/>
                  <a:gd name="connsiteX4" fmla="*/ 1800225 w 1800225"/>
                  <a:gd name="connsiteY4" fmla="*/ 301632 h 3386038"/>
                  <a:gd name="connsiteX5" fmla="*/ 1800225 w 1800225"/>
                  <a:gd name="connsiteY5" fmla="*/ 3085994 h 3386038"/>
                  <a:gd name="connsiteX6" fmla="*/ 1500181 w 1800225"/>
                  <a:gd name="connsiteY6" fmla="*/ 3386038 h 3386038"/>
                  <a:gd name="connsiteX7" fmla="*/ 300044 w 1800225"/>
                  <a:gd name="connsiteY7" fmla="*/ 3386038 h 3386038"/>
                  <a:gd name="connsiteX8" fmla="*/ 0 w 1800225"/>
                  <a:gd name="connsiteY8" fmla="*/ 3085994 h 3386038"/>
                  <a:gd name="connsiteX9" fmla="*/ 0 w 1800225"/>
                  <a:gd name="connsiteY9" fmla="*/ 301632 h 3386038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833437 w 1800225"/>
                  <a:gd name="connsiteY3" fmla="*/ 0 h 3386038"/>
                  <a:gd name="connsiteX4" fmla="*/ 1500181 w 1800225"/>
                  <a:gd name="connsiteY4" fmla="*/ 1588 h 3386038"/>
                  <a:gd name="connsiteX5" fmla="*/ 1800225 w 1800225"/>
                  <a:gd name="connsiteY5" fmla="*/ 301632 h 3386038"/>
                  <a:gd name="connsiteX6" fmla="*/ 1800225 w 1800225"/>
                  <a:gd name="connsiteY6" fmla="*/ 3085994 h 3386038"/>
                  <a:gd name="connsiteX7" fmla="*/ 1500181 w 1800225"/>
                  <a:gd name="connsiteY7" fmla="*/ 3386038 h 3386038"/>
                  <a:gd name="connsiteX8" fmla="*/ 300044 w 1800225"/>
                  <a:gd name="connsiteY8" fmla="*/ 3386038 h 3386038"/>
                  <a:gd name="connsiteX9" fmla="*/ 0 w 1800225"/>
                  <a:gd name="connsiteY9" fmla="*/ 3085994 h 3386038"/>
                  <a:gd name="connsiteX10" fmla="*/ 0 w 1800225"/>
                  <a:gd name="connsiteY10" fmla="*/ 301632 h 3386038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500181 w 1800225"/>
                  <a:gd name="connsiteY5" fmla="*/ 4763 h 3389213"/>
                  <a:gd name="connsiteX6" fmla="*/ 1800225 w 1800225"/>
                  <a:gd name="connsiteY6" fmla="*/ 304807 h 3389213"/>
                  <a:gd name="connsiteX7" fmla="*/ 1800225 w 1800225"/>
                  <a:gd name="connsiteY7" fmla="*/ 3089169 h 3389213"/>
                  <a:gd name="connsiteX8" fmla="*/ 1500181 w 1800225"/>
                  <a:gd name="connsiteY8" fmla="*/ 3389213 h 3389213"/>
                  <a:gd name="connsiteX9" fmla="*/ 300044 w 1800225"/>
                  <a:gd name="connsiteY9" fmla="*/ 3389213 h 3389213"/>
                  <a:gd name="connsiteX10" fmla="*/ 0 w 1800225"/>
                  <a:gd name="connsiteY10" fmla="*/ 3089169 h 3389213"/>
                  <a:gd name="connsiteX11" fmla="*/ 0 w 1800225"/>
                  <a:gd name="connsiteY11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800225 w 1800225"/>
                  <a:gd name="connsiteY8" fmla="*/ 3089169 h 3389213"/>
                  <a:gd name="connsiteX9" fmla="*/ 1500181 w 1800225"/>
                  <a:gd name="connsiteY9" fmla="*/ 3389213 h 3389213"/>
                  <a:gd name="connsiteX10" fmla="*/ 300044 w 1800225"/>
                  <a:gd name="connsiteY10" fmla="*/ 3389213 h 3389213"/>
                  <a:gd name="connsiteX11" fmla="*/ 0 w 1800225"/>
                  <a:gd name="connsiteY11" fmla="*/ 3089169 h 3389213"/>
                  <a:gd name="connsiteX12" fmla="*/ 0 w 1800225"/>
                  <a:gd name="connsiteY12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798637 w 1800225"/>
                  <a:gd name="connsiteY8" fmla="*/ 2600326 h 3389213"/>
                  <a:gd name="connsiteX9" fmla="*/ 1800225 w 1800225"/>
                  <a:gd name="connsiteY9" fmla="*/ 3089169 h 3389213"/>
                  <a:gd name="connsiteX10" fmla="*/ 1500181 w 1800225"/>
                  <a:gd name="connsiteY10" fmla="*/ 3389213 h 3389213"/>
                  <a:gd name="connsiteX11" fmla="*/ 300044 w 1800225"/>
                  <a:gd name="connsiteY11" fmla="*/ 3389213 h 3389213"/>
                  <a:gd name="connsiteX12" fmla="*/ 0 w 1800225"/>
                  <a:gd name="connsiteY12" fmla="*/ 3089169 h 3389213"/>
                  <a:gd name="connsiteX13" fmla="*/ 0 w 1800225"/>
                  <a:gd name="connsiteY13" fmla="*/ 304807 h 3389213"/>
                  <a:gd name="connsiteX0" fmla="*/ 0 w 1820499"/>
                  <a:gd name="connsiteY0" fmla="*/ 304807 h 3389213"/>
                  <a:gd name="connsiteX1" fmla="*/ 300044 w 1820499"/>
                  <a:gd name="connsiteY1" fmla="*/ 4763 h 3389213"/>
                  <a:gd name="connsiteX2" fmla="*/ 592137 w 1820499"/>
                  <a:gd name="connsiteY2" fmla="*/ 3175 h 3389213"/>
                  <a:gd name="connsiteX3" fmla="*/ 833437 w 1820499"/>
                  <a:gd name="connsiteY3" fmla="*/ 3175 h 3389213"/>
                  <a:gd name="connsiteX4" fmla="*/ 1071562 w 1820499"/>
                  <a:gd name="connsiteY4" fmla="*/ 0 h 3389213"/>
                  <a:gd name="connsiteX5" fmla="*/ 1316037 w 1820499"/>
                  <a:gd name="connsiteY5" fmla="*/ 3176 h 3389213"/>
                  <a:gd name="connsiteX6" fmla="*/ 1500181 w 1820499"/>
                  <a:gd name="connsiteY6" fmla="*/ 4763 h 3389213"/>
                  <a:gd name="connsiteX7" fmla="*/ 1800225 w 1820499"/>
                  <a:gd name="connsiteY7" fmla="*/ 304807 h 3389213"/>
                  <a:gd name="connsiteX8" fmla="*/ 1793875 w 1820499"/>
                  <a:gd name="connsiteY8" fmla="*/ 1663701 h 3389213"/>
                  <a:gd name="connsiteX9" fmla="*/ 1798637 w 1820499"/>
                  <a:gd name="connsiteY9" fmla="*/ 2600326 h 3389213"/>
                  <a:gd name="connsiteX10" fmla="*/ 1800225 w 1820499"/>
                  <a:gd name="connsiteY10" fmla="*/ 3089169 h 3389213"/>
                  <a:gd name="connsiteX11" fmla="*/ 1500181 w 1820499"/>
                  <a:gd name="connsiteY11" fmla="*/ 3389213 h 3389213"/>
                  <a:gd name="connsiteX12" fmla="*/ 300044 w 1820499"/>
                  <a:gd name="connsiteY12" fmla="*/ 3389213 h 3389213"/>
                  <a:gd name="connsiteX13" fmla="*/ 0 w 1820499"/>
                  <a:gd name="connsiteY13" fmla="*/ 3089169 h 3389213"/>
                  <a:gd name="connsiteX14" fmla="*/ 0 w 1820499"/>
                  <a:gd name="connsiteY14" fmla="*/ 304807 h 3389213"/>
                  <a:gd name="connsiteX0" fmla="*/ 0 w 1800383"/>
                  <a:gd name="connsiteY0" fmla="*/ 304807 h 3389213"/>
                  <a:gd name="connsiteX1" fmla="*/ 300044 w 1800383"/>
                  <a:gd name="connsiteY1" fmla="*/ 4763 h 3389213"/>
                  <a:gd name="connsiteX2" fmla="*/ 592137 w 1800383"/>
                  <a:gd name="connsiteY2" fmla="*/ 3175 h 3389213"/>
                  <a:gd name="connsiteX3" fmla="*/ 833437 w 1800383"/>
                  <a:gd name="connsiteY3" fmla="*/ 3175 h 3389213"/>
                  <a:gd name="connsiteX4" fmla="*/ 1071562 w 1800383"/>
                  <a:gd name="connsiteY4" fmla="*/ 0 h 3389213"/>
                  <a:gd name="connsiteX5" fmla="*/ 1316037 w 1800383"/>
                  <a:gd name="connsiteY5" fmla="*/ 3176 h 3389213"/>
                  <a:gd name="connsiteX6" fmla="*/ 1500181 w 1800383"/>
                  <a:gd name="connsiteY6" fmla="*/ 4763 h 3389213"/>
                  <a:gd name="connsiteX7" fmla="*/ 1800225 w 1800383"/>
                  <a:gd name="connsiteY7" fmla="*/ 304807 h 3389213"/>
                  <a:gd name="connsiteX8" fmla="*/ 1793875 w 1800383"/>
                  <a:gd name="connsiteY8" fmla="*/ 1663701 h 3389213"/>
                  <a:gd name="connsiteX9" fmla="*/ 1798637 w 1800383"/>
                  <a:gd name="connsiteY9" fmla="*/ 2600326 h 3389213"/>
                  <a:gd name="connsiteX10" fmla="*/ 1800225 w 1800383"/>
                  <a:gd name="connsiteY10" fmla="*/ 3089169 h 3389213"/>
                  <a:gd name="connsiteX11" fmla="*/ 1500181 w 1800383"/>
                  <a:gd name="connsiteY11" fmla="*/ 3389213 h 3389213"/>
                  <a:gd name="connsiteX12" fmla="*/ 300044 w 1800383"/>
                  <a:gd name="connsiteY12" fmla="*/ 3389213 h 3389213"/>
                  <a:gd name="connsiteX13" fmla="*/ 0 w 1800383"/>
                  <a:gd name="connsiteY13" fmla="*/ 3089169 h 3389213"/>
                  <a:gd name="connsiteX14" fmla="*/ 0 w 1800383"/>
                  <a:gd name="connsiteY14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9785 w 1810168"/>
                  <a:gd name="connsiteY0" fmla="*/ 304807 h 3389213"/>
                  <a:gd name="connsiteX1" fmla="*/ 309829 w 1810168"/>
                  <a:gd name="connsiteY1" fmla="*/ 4763 h 3389213"/>
                  <a:gd name="connsiteX2" fmla="*/ 601922 w 1810168"/>
                  <a:gd name="connsiteY2" fmla="*/ 3175 h 3389213"/>
                  <a:gd name="connsiteX3" fmla="*/ 843222 w 1810168"/>
                  <a:gd name="connsiteY3" fmla="*/ 3175 h 3389213"/>
                  <a:gd name="connsiteX4" fmla="*/ 1081347 w 1810168"/>
                  <a:gd name="connsiteY4" fmla="*/ 0 h 3389213"/>
                  <a:gd name="connsiteX5" fmla="*/ 1325822 w 1810168"/>
                  <a:gd name="connsiteY5" fmla="*/ 3176 h 3389213"/>
                  <a:gd name="connsiteX6" fmla="*/ 1509966 w 1810168"/>
                  <a:gd name="connsiteY6" fmla="*/ 4763 h 3389213"/>
                  <a:gd name="connsiteX7" fmla="*/ 1810010 w 1810168"/>
                  <a:gd name="connsiteY7" fmla="*/ 304807 h 3389213"/>
                  <a:gd name="connsiteX8" fmla="*/ 1803660 w 1810168"/>
                  <a:gd name="connsiteY8" fmla="*/ 1663701 h 3389213"/>
                  <a:gd name="connsiteX9" fmla="*/ 1808422 w 1810168"/>
                  <a:gd name="connsiteY9" fmla="*/ 2600326 h 3389213"/>
                  <a:gd name="connsiteX10" fmla="*/ 1810010 w 1810168"/>
                  <a:gd name="connsiteY10" fmla="*/ 3089169 h 3389213"/>
                  <a:gd name="connsiteX11" fmla="*/ 1509966 w 1810168"/>
                  <a:gd name="connsiteY11" fmla="*/ 3389213 h 3389213"/>
                  <a:gd name="connsiteX12" fmla="*/ 309829 w 1810168"/>
                  <a:gd name="connsiteY12" fmla="*/ 3389213 h 3389213"/>
                  <a:gd name="connsiteX13" fmla="*/ 9785 w 1810168"/>
                  <a:gd name="connsiteY13" fmla="*/ 3089169 h 3389213"/>
                  <a:gd name="connsiteX14" fmla="*/ 3435 w 1810168"/>
                  <a:gd name="connsiteY14" fmla="*/ 2459039 h 3389213"/>
                  <a:gd name="connsiteX15" fmla="*/ 9785 w 1810168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22521 w 1822904"/>
                  <a:gd name="connsiteY0" fmla="*/ 304807 h 3389213"/>
                  <a:gd name="connsiteX1" fmla="*/ 322565 w 1822904"/>
                  <a:gd name="connsiteY1" fmla="*/ 4763 h 3389213"/>
                  <a:gd name="connsiteX2" fmla="*/ 614658 w 1822904"/>
                  <a:gd name="connsiteY2" fmla="*/ 3175 h 3389213"/>
                  <a:gd name="connsiteX3" fmla="*/ 855958 w 1822904"/>
                  <a:gd name="connsiteY3" fmla="*/ 3175 h 3389213"/>
                  <a:gd name="connsiteX4" fmla="*/ 1094083 w 1822904"/>
                  <a:gd name="connsiteY4" fmla="*/ 0 h 3389213"/>
                  <a:gd name="connsiteX5" fmla="*/ 1338558 w 1822904"/>
                  <a:gd name="connsiteY5" fmla="*/ 3176 h 3389213"/>
                  <a:gd name="connsiteX6" fmla="*/ 1522702 w 1822904"/>
                  <a:gd name="connsiteY6" fmla="*/ 4763 h 3389213"/>
                  <a:gd name="connsiteX7" fmla="*/ 1822746 w 1822904"/>
                  <a:gd name="connsiteY7" fmla="*/ 304807 h 3389213"/>
                  <a:gd name="connsiteX8" fmla="*/ 1816396 w 1822904"/>
                  <a:gd name="connsiteY8" fmla="*/ 1663701 h 3389213"/>
                  <a:gd name="connsiteX9" fmla="*/ 1821158 w 1822904"/>
                  <a:gd name="connsiteY9" fmla="*/ 2600326 h 3389213"/>
                  <a:gd name="connsiteX10" fmla="*/ 1822746 w 1822904"/>
                  <a:gd name="connsiteY10" fmla="*/ 3089169 h 3389213"/>
                  <a:gd name="connsiteX11" fmla="*/ 1522702 w 1822904"/>
                  <a:gd name="connsiteY11" fmla="*/ 3389213 h 3389213"/>
                  <a:gd name="connsiteX12" fmla="*/ 322565 w 1822904"/>
                  <a:gd name="connsiteY12" fmla="*/ 3389213 h 3389213"/>
                  <a:gd name="connsiteX13" fmla="*/ 22521 w 1822904"/>
                  <a:gd name="connsiteY13" fmla="*/ 3089169 h 3389213"/>
                  <a:gd name="connsiteX14" fmla="*/ 16171 w 1822904"/>
                  <a:gd name="connsiteY14" fmla="*/ 2459039 h 3389213"/>
                  <a:gd name="connsiteX15" fmla="*/ 20933 w 1822904"/>
                  <a:gd name="connsiteY15" fmla="*/ 1025526 h 3389213"/>
                  <a:gd name="connsiteX16" fmla="*/ 22521 w 1822904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306407 w 1806746"/>
                  <a:gd name="connsiteY12" fmla="*/ 3389213 h 3389213"/>
                  <a:gd name="connsiteX13" fmla="*/ 6363 w 1806746"/>
                  <a:gd name="connsiteY13" fmla="*/ 3089169 h 3389213"/>
                  <a:gd name="connsiteX14" fmla="*/ 13 w 1806746"/>
                  <a:gd name="connsiteY14" fmla="*/ 2459039 h 3389213"/>
                  <a:gd name="connsiteX15" fmla="*/ 4775 w 1806746"/>
                  <a:gd name="connsiteY15" fmla="*/ 1025526 h 3389213"/>
                  <a:gd name="connsiteX16" fmla="*/ 6363 w 1806746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542938 w 1806746"/>
                  <a:gd name="connsiteY12" fmla="*/ 3387726 h 3389213"/>
                  <a:gd name="connsiteX13" fmla="*/ 306407 w 1806746"/>
                  <a:gd name="connsiteY13" fmla="*/ 3389213 h 3389213"/>
                  <a:gd name="connsiteX14" fmla="*/ 6363 w 1806746"/>
                  <a:gd name="connsiteY14" fmla="*/ 3089169 h 3389213"/>
                  <a:gd name="connsiteX15" fmla="*/ 13 w 1806746"/>
                  <a:gd name="connsiteY15" fmla="*/ 2459039 h 3389213"/>
                  <a:gd name="connsiteX16" fmla="*/ 4775 w 1806746"/>
                  <a:gd name="connsiteY16" fmla="*/ 1025526 h 3389213"/>
                  <a:gd name="connsiteX17" fmla="*/ 6363 w 1806746"/>
                  <a:gd name="connsiteY17" fmla="*/ 304807 h 338921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6493"/>
                  <a:gd name="connsiteX1" fmla="*/ 306407 w 1806746"/>
                  <a:gd name="connsiteY1" fmla="*/ 4763 h 3396493"/>
                  <a:gd name="connsiteX2" fmla="*/ 598500 w 1806746"/>
                  <a:gd name="connsiteY2" fmla="*/ 3175 h 3396493"/>
                  <a:gd name="connsiteX3" fmla="*/ 839800 w 1806746"/>
                  <a:gd name="connsiteY3" fmla="*/ 3175 h 3396493"/>
                  <a:gd name="connsiteX4" fmla="*/ 1077925 w 1806746"/>
                  <a:gd name="connsiteY4" fmla="*/ 0 h 3396493"/>
                  <a:gd name="connsiteX5" fmla="*/ 1322400 w 1806746"/>
                  <a:gd name="connsiteY5" fmla="*/ 3176 h 3396493"/>
                  <a:gd name="connsiteX6" fmla="*/ 1506544 w 1806746"/>
                  <a:gd name="connsiteY6" fmla="*/ 4763 h 3396493"/>
                  <a:gd name="connsiteX7" fmla="*/ 1806588 w 1806746"/>
                  <a:gd name="connsiteY7" fmla="*/ 304807 h 3396493"/>
                  <a:gd name="connsiteX8" fmla="*/ 1800238 w 1806746"/>
                  <a:gd name="connsiteY8" fmla="*/ 1663701 h 3396493"/>
                  <a:gd name="connsiteX9" fmla="*/ 1805000 w 1806746"/>
                  <a:gd name="connsiteY9" fmla="*/ 2600326 h 3396493"/>
                  <a:gd name="connsiteX10" fmla="*/ 1806588 w 1806746"/>
                  <a:gd name="connsiteY10" fmla="*/ 3089169 h 3396493"/>
                  <a:gd name="connsiteX11" fmla="*/ 1506544 w 1806746"/>
                  <a:gd name="connsiteY11" fmla="*/ 3389213 h 3396493"/>
                  <a:gd name="connsiteX12" fmla="*/ 542938 w 1806746"/>
                  <a:gd name="connsiteY12" fmla="*/ 3394870 h 3396493"/>
                  <a:gd name="connsiteX13" fmla="*/ 306407 w 1806746"/>
                  <a:gd name="connsiteY13" fmla="*/ 3389213 h 3396493"/>
                  <a:gd name="connsiteX14" fmla="*/ 6363 w 1806746"/>
                  <a:gd name="connsiteY14" fmla="*/ 3089169 h 3396493"/>
                  <a:gd name="connsiteX15" fmla="*/ 13 w 1806746"/>
                  <a:gd name="connsiteY15" fmla="*/ 2459039 h 3396493"/>
                  <a:gd name="connsiteX16" fmla="*/ 4775 w 1806746"/>
                  <a:gd name="connsiteY16" fmla="*/ 1025526 h 3396493"/>
                  <a:gd name="connsiteX17" fmla="*/ 6363 w 1806746"/>
                  <a:gd name="connsiteY17" fmla="*/ 304807 h 339649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714388 w 1806746"/>
                  <a:gd name="connsiteY12" fmla="*/ 3392488 h 3394870"/>
                  <a:gd name="connsiteX13" fmla="*/ 542938 w 1806746"/>
                  <a:gd name="connsiteY13" fmla="*/ 3394870 h 3394870"/>
                  <a:gd name="connsiteX14" fmla="*/ 306407 w 1806746"/>
                  <a:gd name="connsiteY14" fmla="*/ 3389213 h 3394870"/>
                  <a:gd name="connsiteX15" fmla="*/ 6363 w 1806746"/>
                  <a:gd name="connsiteY15" fmla="*/ 3089169 h 3394870"/>
                  <a:gd name="connsiteX16" fmla="*/ 13 w 1806746"/>
                  <a:gd name="connsiteY16" fmla="*/ 2459039 h 3394870"/>
                  <a:gd name="connsiteX17" fmla="*/ 4775 w 1806746"/>
                  <a:gd name="connsiteY17" fmla="*/ 1025526 h 3394870"/>
                  <a:gd name="connsiteX18" fmla="*/ 6363 w 1806746"/>
                  <a:gd name="connsiteY18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714388 w 1806746"/>
                  <a:gd name="connsiteY13" fmla="*/ 3392488 h 3394870"/>
                  <a:gd name="connsiteX14" fmla="*/ 542938 w 1806746"/>
                  <a:gd name="connsiteY14" fmla="*/ 3394870 h 3394870"/>
                  <a:gd name="connsiteX15" fmla="*/ 306407 w 1806746"/>
                  <a:gd name="connsiteY15" fmla="*/ 3389213 h 3394870"/>
                  <a:gd name="connsiteX16" fmla="*/ 6363 w 1806746"/>
                  <a:gd name="connsiteY16" fmla="*/ 3089169 h 3394870"/>
                  <a:gd name="connsiteX17" fmla="*/ 13 w 1806746"/>
                  <a:gd name="connsiteY17" fmla="*/ 2459039 h 3394870"/>
                  <a:gd name="connsiteX18" fmla="*/ 4775 w 1806746"/>
                  <a:gd name="connsiteY18" fmla="*/ 1025526 h 3394870"/>
                  <a:gd name="connsiteX19" fmla="*/ 6363 w 1806746"/>
                  <a:gd name="connsiteY19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878694 w 1806746"/>
                  <a:gd name="connsiteY13" fmla="*/ 3390106 h 3394870"/>
                  <a:gd name="connsiteX14" fmla="*/ 714388 w 1806746"/>
                  <a:gd name="connsiteY14" fmla="*/ 3392488 h 3394870"/>
                  <a:gd name="connsiteX15" fmla="*/ 542938 w 1806746"/>
                  <a:gd name="connsiteY15" fmla="*/ 3394870 h 3394870"/>
                  <a:gd name="connsiteX16" fmla="*/ 306407 w 1806746"/>
                  <a:gd name="connsiteY16" fmla="*/ 3389213 h 3394870"/>
                  <a:gd name="connsiteX17" fmla="*/ 6363 w 1806746"/>
                  <a:gd name="connsiteY17" fmla="*/ 3089169 h 3394870"/>
                  <a:gd name="connsiteX18" fmla="*/ 13 w 1806746"/>
                  <a:gd name="connsiteY18" fmla="*/ 2459039 h 3394870"/>
                  <a:gd name="connsiteX19" fmla="*/ 4775 w 1806746"/>
                  <a:gd name="connsiteY19" fmla="*/ 1025526 h 3394870"/>
                  <a:gd name="connsiteX20" fmla="*/ 6363 w 1806746"/>
                  <a:gd name="connsiteY20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101850 h 3394870"/>
                  <a:gd name="connsiteX10" fmla="*/ 1805000 w 1806746"/>
                  <a:gd name="connsiteY10" fmla="*/ 2600326 h 3394870"/>
                  <a:gd name="connsiteX11" fmla="*/ 1806588 w 1806746"/>
                  <a:gd name="connsiteY11" fmla="*/ 3089169 h 3394870"/>
                  <a:gd name="connsiteX12" fmla="*/ 1506544 w 1806746"/>
                  <a:gd name="connsiteY12" fmla="*/ 3389213 h 3394870"/>
                  <a:gd name="connsiteX13" fmla="*/ 1240644 w 1806746"/>
                  <a:gd name="connsiteY13" fmla="*/ 3390106 h 3394870"/>
                  <a:gd name="connsiteX14" fmla="*/ 878694 w 1806746"/>
                  <a:gd name="connsiteY14" fmla="*/ 3390106 h 3394870"/>
                  <a:gd name="connsiteX15" fmla="*/ 714388 w 1806746"/>
                  <a:gd name="connsiteY15" fmla="*/ 3392488 h 3394870"/>
                  <a:gd name="connsiteX16" fmla="*/ 542938 w 1806746"/>
                  <a:gd name="connsiteY16" fmla="*/ 3394870 h 3394870"/>
                  <a:gd name="connsiteX17" fmla="*/ 306407 w 1806746"/>
                  <a:gd name="connsiteY17" fmla="*/ 3389213 h 3394870"/>
                  <a:gd name="connsiteX18" fmla="*/ 6363 w 1806746"/>
                  <a:gd name="connsiteY18" fmla="*/ 3089169 h 3394870"/>
                  <a:gd name="connsiteX19" fmla="*/ 13 w 1806746"/>
                  <a:gd name="connsiteY19" fmla="*/ 2459039 h 3394870"/>
                  <a:gd name="connsiteX20" fmla="*/ 4775 w 1806746"/>
                  <a:gd name="connsiteY20" fmla="*/ 1025526 h 3394870"/>
                  <a:gd name="connsiteX21" fmla="*/ 6363 w 1806746"/>
                  <a:gd name="connsiteY21" fmla="*/ 304807 h 3394870"/>
                  <a:gd name="connsiteX0" fmla="*/ 6363 w 1827019"/>
                  <a:gd name="connsiteY0" fmla="*/ 304807 h 3394870"/>
                  <a:gd name="connsiteX1" fmla="*/ 306407 w 1827019"/>
                  <a:gd name="connsiteY1" fmla="*/ 4763 h 3394870"/>
                  <a:gd name="connsiteX2" fmla="*/ 598500 w 1827019"/>
                  <a:gd name="connsiteY2" fmla="*/ 3175 h 3394870"/>
                  <a:gd name="connsiteX3" fmla="*/ 839800 w 1827019"/>
                  <a:gd name="connsiteY3" fmla="*/ 3175 h 3394870"/>
                  <a:gd name="connsiteX4" fmla="*/ 1077925 w 1827019"/>
                  <a:gd name="connsiteY4" fmla="*/ 0 h 3394870"/>
                  <a:gd name="connsiteX5" fmla="*/ 1322400 w 1827019"/>
                  <a:gd name="connsiteY5" fmla="*/ 3176 h 3394870"/>
                  <a:gd name="connsiteX6" fmla="*/ 1506544 w 1827019"/>
                  <a:gd name="connsiteY6" fmla="*/ 4763 h 3394870"/>
                  <a:gd name="connsiteX7" fmla="*/ 1806588 w 1827019"/>
                  <a:gd name="connsiteY7" fmla="*/ 304807 h 3394870"/>
                  <a:gd name="connsiteX8" fmla="*/ 1800238 w 1827019"/>
                  <a:gd name="connsiteY8" fmla="*/ 1073150 h 3394870"/>
                  <a:gd name="connsiteX9" fmla="*/ 1800238 w 1827019"/>
                  <a:gd name="connsiteY9" fmla="*/ 1663701 h 3394870"/>
                  <a:gd name="connsiteX10" fmla="*/ 1805000 w 1827019"/>
                  <a:gd name="connsiteY10" fmla="*/ 2101850 h 3394870"/>
                  <a:gd name="connsiteX11" fmla="*/ 1805000 w 1827019"/>
                  <a:gd name="connsiteY11" fmla="*/ 2600326 h 3394870"/>
                  <a:gd name="connsiteX12" fmla="*/ 1806588 w 1827019"/>
                  <a:gd name="connsiteY12" fmla="*/ 3089169 h 3394870"/>
                  <a:gd name="connsiteX13" fmla="*/ 1506544 w 1827019"/>
                  <a:gd name="connsiteY13" fmla="*/ 3389213 h 3394870"/>
                  <a:gd name="connsiteX14" fmla="*/ 1240644 w 1827019"/>
                  <a:gd name="connsiteY14" fmla="*/ 3390106 h 3394870"/>
                  <a:gd name="connsiteX15" fmla="*/ 878694 w 1827019"/>
                  <a:gd name="connsiteY15" fmla="*/ 3390106 h 3394870"/>
                  <a:gd name="connsiteX16" fmla="*/ 714388 w 1827019"/>
                  <a:gd name="connsiteY16" fmla="*/ 3392488 h 3394870"/>
                  <a:gd name="connsiteX17" fmla="*/ 542938 w 1827019"/>
                  <a:gd name="connsiteY17" fmla="*/ 3394870 h 3394870"/>
                  <a:gd name="connsiteX18" fmla="*/ 306407 w 1827019"/>
                  <a:gd name="connsiteY18" fmla="*/ 3389213 h 3394870"/>
                  <a:gd name="connsiteX19" fmla="*/ 6363 w 1827019"/>
                  <a:gd name="connsiteY19" fmla="*/ 3089169 h 3394870"/>
                  <a:gd name="connsiteX20" fmla="*/ 13 w 1827019"/>
                  <a:gd name="connsiteY20" fmla="*/ 2459039 h 3394870"/>
                  <a:gd name="connsiteX21" fmla="*/ 4775 w 1827019"/>
                  <a:gd name="connsiteY21" fmla="*/ 1025526 h 3394870"/>
                  <a:gd name="connsiteX22" fmla="*/ 6363 w 1827019"/>
                  <a:gd name="connsiteY22" fmla="*/ 304807 h 3394870"/>
                  <a:gd name="connsiteX0" fmla="*/ 6363 w 1806588"/>
                  <a:gd name="connsiteY0" fmla="*/ 304807 h 3394870"/>
                  <a:gd name="connsiteX1" fmla="*/ 306407 w 1806588"/>
                  <a:gd name="connsiteY1" fmla="*/ 4763 h 3394870"/>
                  <a:gd name="connsiteX2" fmla="*/ 598500 w 1806588"/>
                  <a:gd name="connsiteY2" fmla="*/ 3175 h 3394870"/>
                  <a:gd name="connsiteX3" fmla="*/ 839800 w 1806588"/>
                  <a:gd name="connsiteY3" fmla="*/ 3175 h 3394870"/>
                  <a:gd name="connsiteX4" fmla="*/ 1077925 w 1806588"/>
                  <a:gd name="connsiteY4" fmla="*/ 0 h 3394870"/>
                  <a:gd name="connsiteX5" fmla="*/ 1322400 w 1806588"/>
                  <a:gd name="connsiteY5" fmla="*/ 3176 h 3394870"/>
                  <a:gd name="connsiteX6" fmla="*/ 1506544 w 1806588"/>
                  <a:gd name="connsiteY6" fmla="*/ 4763 h 3394870"/>
                  <a:gd name="connsiteX7" fmla="*/ 1806588 w 1806588"/>
                  <a:gd name="connsiteY7" fmla="*/ 304807 h 3394870"/>
                  <a:gd name="connsiteX8" fmla="*/ 1800238 w 1806588"/>
                  <a:gd name="connsiteY8" fmla="*/ 1073150 h 3394870"/>
                  <a:gd name="connsiteX9" fmla="*/ 1800238 w 1806588"/>
                  <a:gd name="connsiteY9" fmla="*/ 1663701 h 3394870"/>
                  <a:gd name="connsiteX10" fmla="*/ 1805000 w 1806588"/>
                  <a:gd name="connsiteY10" fmla="*/ 2101850 h 3394870"/>
                  <a:gd name="connsiteX11" fmla="*/ 1805000 w 1806588"/>
                  <a:gd name="connsiteY11" fmla="*/ 2600326 h 3394870"/>
                  <a:gd name="connsiteX12" fmla="*/ 1806588 w 1806588"/>
                  <a:gd name="connsiteY12" fmla="*/ 3089169 h 3394870"/>
                  <a:gd name="connsiteX13" fmla="*/ 1506544 w 1806588"/>
                  <a:gd name="connsiteY13" fmla="*/ 3389213 h 3394870"/>
                  <a:gd name="connsiteX14" fmla="*/ 1240644 w 1806588"/>
                  <a:gd name="connsiteY14" fmla="*/ 3390106 h 3394870"/>
                  <a:gd name="connsiteX15" fmla="*/ 878694 w 1806588"/>
                  <a:gd name="connsiteY15" fmla="*/ 3390106 h 3394870"/>
                  <a:gd name="connsiteX16" fmla="*/ 714388 w 1806588"/>
                  <a:gd name="connsiteY16" fmla="*/ 3392488 h 3394870"/>
                  <a:gd name="connsiteX17" fmla="*/ 542938 w 1806588"/>
                  <a:gd name="connsiteY17" fmla="*/ 3394870 h 3394870"/>
                  <a:gd name="connsiteX18" fmla="*/ 306407 w 1806588"/>
                  <a:gd name="connsiteY18" fmla="*/ 3389213 h 3394870"/>
                  <a:gd name="connsiteX19" fmla="*/ 6363 w 1806588"/>
                  <a:gd name="connsiteY19" fmla="*/ 3089169 h 3394870"/>
                  <a:gd name="connsiteX20" fmla="*/ 13 w 1806588"/>
                  <a:gd name="connsiteY20" fmla="*/ 2459039 h 3394870"/>
                  <a:gd name="connsiteX21" fmla="*/ 4775 w 1806588"/>
                  <a:gd name="connsiteY21" fmla="*/ 1025526 h 3394870"/>
                  <a:gd name="connsiteX22" fmla="*/ 6363 w 1806588"/>
                  <a:gd name="connsiteY22" fmla="*/ 304807 h 3394870"/>
                  <a:gd name="connsiteX0" fmla="*/ 6362 w 1806587"/>
                  <a:gd name="connsiteY0" fmla="*/ 304807 h 3394870"/>
                  <a:gd name="connsiteX1" fmla="*/ 306406 w 1806587"/>
                  <a:gd name="connsiteY1" fmla="*/ 4763 h 3394870"/>
                  <a:gd name="connsiteX2" fmla="*/ 598499 w 1806587"/>
                  <a:gd name="connsiteY2" fmla="*/ 3175 h 3394870"/>
                  <a:gd name="connsiteX3" fmla="*/ 839799 w 1806587"/>
                  <a:gd name="connsiteY3" fmla="*/ 3175 h 3394870"/>
                  <a:gd name="connsiteX4" fmla="*/ 1077924 w 1806587"/>
                  <a:gd name="connsiteY4" fmla="*/ 0 h 3394870"/>
                  <a:gd name="connsiteX5" fmla="*/ 1322399 w 1806587"/>
                  <a:gd name="connsiteY5" fmla="*/ 3176 h 3394870"/>
                  <a:gd name="connsiteX6" fmla="*/ 1506543 w 1806587"/>
                  <a:gd name="connsiteY6" fmla="*/ 4763 h 3394870"/>
                  <a:gd name="connsiteX7" fmla="*/ 1806587 w 1806587"/>
                  <a:gd name="connsiteY7" fmla="*/ 304807 h 3394870"/>
                  <a:gd name="connsiteX8" fmla="*/ 1800237 w 1806587"/>
                  <a:gd name="connsiteY8" fmla="*/ 1073150 h 3394870"/>
                  <a:gd name="connsiteX9" fmla="*/ 1800237 w 1806587"/>
                  <a:gd name="connsiteY9" fmla="*/ 1663701 h 3394870"/>
                  <a:gd name="connsiteX10" fmla="*/ 1804999 w 1806587"/>
                  <a:gd name="connsiteY10" fmla="*/ 2101850 h 3394870"/>
                  <a:gd name="connsiteX11" fmla="*/ 1804999 w 1806587"/>
                  <a:gd name="connsiteY11" fmla="*/ 2600326 h 3394870"/>
                  <a:gd name="connsiteX12" fmla="*/ 1806587 w 1806587"/>
                  <a:gd name="connsiteY12" fmla="*/ 3089169 h 3394870"/>
                  <a:gd name="connsiteX13" fmla="*/ 1506543 w 1806587"/>
                  <a:gd name="connsiteY13" fmla="*/ 3389213 h 3394870"/>
                  <a:gd name="connsiteX14" fmla="*/ 1240643 w 1806587"/>
                  <a:gd name="connsiteY14" fmla="*/ 3390106 h 3394870"/>
                  <a:gd name="connsiteX15" fmla="*/ 878693 w 1806587"/>
                  <a:gd name="connsiteY15" fmla="*/ 3390106 h 3394870"/>
                  <a:gd name="connsiteX16" fmla="*/ 714387 w 1806587"/>
                  <a:gd name="connsiteY16" fmla="*/ 3392488 h 3394870"/>
                  <a:gd name="connsiteX17" fmla="*/ 542937 w 1806587"/>
                  <a:gd name="connsiteY17" fmla="*/ 3394870 h 3394870"/>
                  <a:gd name="connsiteX18" fmla="*/ 306406 w 1806587"/>
                  <a:gd name="connsiteY18" fmla="*/ 3389213 h 3394870"/>
                  <a:gd name="connsiteX19" fmla="*/ 6362 w 1806587"/>
                  <a:gd name="connsiteY19" fmla="*/ 3089169 h 3394870"/>
                  <a:gd name="connsiteX20" fmla="*/ 12 w 1806587"/>
                  <a:gd name="connsiteY20" fmla="*/ 2459039 h 3394870"/>
                  <a:gd name="connsiteX21" fmla="*/ 4774 w 1806587"/>
                  <a:gd name="connsiteY21" fmla="*/ 1720850 h 3394870"/>
                  <a:gd name="connsiteX22" fmla="*/ 4774 w 1806587"/>
                  <a:gd name="connsiteY22" fmla="*/ 1025526 h 3394870"/>
                  <a:gd name="connsiteX23" fmla="*/ 6362 w 1806587"/>
                  <a:gd name="connsiteY23" fmla="*/ 304807 h 3394870"/>
                  <a:gd name="connsiteX0" fmla="*/ 24401 w 1824626"/>
                  <a:gd name="connsiteY0" fmla="*/ 304807 h 3394870"/>
                  <a:gd name="connsiteX1" fmla="*/ 324445 w 1824626"/>
                  <a:gd name="connsiteY1" fmla="*/ 4763 h 3394870"/>
                  <a:gd name="connsiteX2" fmla="*/ 616538 w 1824626"/>
                  <a:gd name="connsiteY2" fmla="*/ 3175 h 3394870"/>
                  <a:gd name="connsiteX3" fmla="*/ 857838 w 1824626"/>
                  <a:gd name="connsiteY3" fmla="*/ 3175 h 3394870"/>
                  <a:gd name="connsiteX4" fmla="*/ 1095963 w 1824626"/>
                  <a:gd name="connsiteY4" fmla="*/ 0 h 3394870"/>
                  <a:gd name="connsiteX5" fmla="*/ 1340438 w 1824626"/>
                  <a:gd name="connsiteY5" fmla="*/ 3176 h 3394870"/>
                  <a:gd name="connsiteX6" fmla="*/ 1524582 w 1824626"/>
                  <a:gd name="connsiteY6" fmla="*/ 4763 h 3394870"/>
                  <a:gd name="connsiteX7" fmla="*/ 1824626 w 1824626"/>
                  <a:gd name="connsiteY7" fmla="*/ 304807 h 3394870"/>
                  <a:gd name="connsiteX8" fmla="*/ 1818276 w 1824626"/>
                  <a:gd name="connsiteY8" fmla="*/ 1073150 h 3394870"/>
                  <a:gd name="connsiteX9" fmla="*/ 1818276 w 1824626"/>
                  <a:gd name="connsiteY9" fmla="*/ 1663701 h 3394870"/>
                  <a:gd name="connsiteX10" fmla="*/ 1823038 w 1824626"/>
                  <a:gd name="connsiteY10" fmla="*/ 2101850 h 3394870"/>
                  <a:gd name="connsiteX11" fmla="*/ 1823038 w 1824626"/>
                  <a:gd name="connsiteY11" fmla="*/ 2600326 h 3394870"/>
                  <a:gd name="connsiteX12" fmla="*/ 1824626 w 1824626"/>
                  <a:gd name="connsiteY12" fmla="*/ 3089169 h 3394870"/>
                  <a:gd name="connsiteX13" fmla="*/ 1524582 w 1824626"/>
                  <a:gd name="connsiteY13" fmla="*/ 3389213 h 3394870"/>
                  <a:gd name="connsiteX14" fmla="*/ 1258682 w 1824626"/>
                  <a:gd name="connsiteY14" fmla="*/ 3390106 h 3394870"/>
                  <a:gd name="connsiteX15" fmla="*/ 896732 w 1824626"/>
                  <a:gd name="connsiteY15" fmla="*/ 3390106 h 3394870"/>
                  <a:gd name="connsiteX16" fmla="*/ 732426 w 1824626"/>
                  <a:gd name="connsiteY16" fmla="*/ 3392488 h 3394870"/>
                  <a:gd name="connsiteX17" fmla="*/ 560976 w 1824626"/>
                  <a:gd name="connsiteY17" fmla="*/ 3394870 h 3394870"/>
                  <a:gd name="connsiteX18" fmla="*/ 324445 w 1824626"/>
                  <a:gd name="connsiteY18" fmla="*/ 3389213 h 3394870"/>
                  <a:gd name="connsiteX19" fmla="*/ 24401 w 1824626"/>
                  <a:gd name="connsiteY19" fmla="*/ 3089169 h 3394870"/>
                  <a:gd name="connsiteX20" fmla="*/ 18051 w 1824626"/>
                  <a:gd name="connsiteY20" fmla="*/ 2459039 h 3394870"/>
                  <a:gd name="connsiteX21" fmla="*/ 22813 w 1824626"/>
                  <a:gd name="connsiteY21" fmla="*/ 1720850 h 3394870"/>
                  <a:gd name="connsiteX22" fmla="*/ 22813 w 1824626"/>
                  <a:gd name="connsiteY22" fmla="*/ 1025526 h 3394870"/>
                  <a:gd name="connsiteX23" fmla="*/ 18051 w 1824626"/>
                  <a:gd name="connsiteY23" fmla="*/ 701675 h 3394870"/>
                  <a:gd name="connsiteX24" fmla="*/ 24401 w 1824626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1720850 h 3394870"/>
                  <a:gd name="connsiteX22" fmla="*/ 4825 w 1806638"/>
                  <a:gd name="connsiteY22" fmla="*/ 1025526 h 3394870"/>
                  <a:gd name="connsiteX23" fmla="*/ 63 w 1806638"/>
                  <a:gd name="connsiteY23" fmla="*/ 701675 h 3394870"/>
                  <a:gd name="connsiteX24" fmla="*/ 6413 w 1806638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2087563 h 3394870"/>
                  <a:gd name="connsiteX22" fmla="*/ 4825 w 1806638"/>
                  <a:gd name="connsiteY22" fmla="*/ 1720850 h 3394870"/>
                  <a:gd name="connsiteX23" fmla="*/ 4825 w 1806638"/>
                  <a:gd name="connsiteY23" fmla="*/ 1025526 h 3394870"/>
                  <a:gd name="connsiteX24" fmla="*/ 63 w 1806638"/>
                  <a:gd name="connsiteY24" fmla="*/ 701675 h 3394870"/>
                  <a:gd name="connsiteX25" fmla="*/ 6413 w 1806638"/>
                  <a:gd name="connsiteY25" fmla="*/ 304807 h 3394870"/>
                  <a:gd name="connsiteX0" fmla="*/ 22521 w 1822746"/>
                  <a:gd name="connsiteY0" fmla="*/ 304807 h 3394870"/>
                  <a:gd name="connsiteX1" fmla="*/ 322565 w 1822746"/>
                  <a:gd name="connsiteY1" fmla="*/ 4763 h 3394870"/>
                  <a:gd name="connsiteX2" fmla="*/ 614658 w 1822746"/>
                  <a:gd name="connsiteY2" fmla="*/ 3175 h 3394870"/>
                  <a:gd name="connsiteX3" fmla="*/ 855958 w 1822746"/>
                  <a:gd name="connsiteY3" fmla="*/ 3175 h 3394870"/>
                  <a:gd name="connsiteX4" fmla="*/ 1094083 w 1822746"/>
                  <a:gd name="connsiteY4" fmla="*/ 0 h 3394870"/>
                  <a:gd name="connsiteX5" fmla="*/ 1338558 w 1822746"/>
                  <a:gd name="connsiteY5" fmla="*/ 3176 h 3394870"/>
                  <a:gd name="connsiteX6" fmla="*/ 1522702 w 1822746"/>
                  <a:gd name="connsiteY6" fmla="*/ 4763 h 3394870"/>
                  <a:gd name="connsiteX7" fmla="*/ 1822746 w 1822746"/>
                  <a:gd name="connsiteY7" fmla="*/ 304807 h 3394870"/>
                  <a:gd name="connsiteX8" fmla="*/ 1816396 w 1822746"/>
                  <a:gd name="connsiteY8" fmla="*/ 1073150 h 3394870"/>
                  <a:gd name="connsiteX9" fmla="*/ 1816396 w 1822746"/>
                  <a:gd name="connsiteY9" fmla="*/ 1663701 h 3394870"/>
                  <a:gd name="connsiteX10" fmla="*/ 1821158 w 1822746"/>
                  <a:gd name="connsiteY10" fmla="*/ 2101850 h 3394870"/>
                  <a:gd name="connsiteX11" fmla="*/ 1821158 w 1822746"/>
                  <a:gd name="connsiteY11" fmla="*/ 2600326 h 3394870"/>
                  <a:gd name="connsiteX12" fmla="*/ 1822746 w 1822746"/>
                  <a:gd name="connsiteY12" fmla="*/ 3089169 h 3394870"/>
                  <a:gd name="connsiteX13" fmla="*/ 1522702 w 1822746"/>
                  <a:gd name="connsiteY13" fmla="*/ 3389213 h 3394870"/>
                  <a:gd name="connsiteX14" fmla="*/ 1256802 w 1822746"/>
                  <a:gd name="connsiteY14" fmla="*/ 3390106 h 3394870"/>
                  <a:gd name="connsiteX15" fmla="*/ 894852 w 1822746"/>
                  <a:gd name="connsiteY15" fmla="*/ 3390106 h 3394870"/>
                  <a:gd name="connsiteX16" fmla="*/ 730546 w 1822746"/>
                  <a:gd name="connsiteY16" fmla="*/ 3392488 h 3394870"/>
                  <a:gd name="connsiteX17" fmla="*/ 559096 w 1822746"/>
                  <a:gd name="connsiteY17" fmla="*/ 3394870 h 3394870"/>
                  <a:gd name="connsiteX18" fmla="*/ 322565 w 1822746"/>
                  <a:gd name="connsiteY18" fmla="*/ 3389213 h 3394870"/>
                  <a:gd name="connsiteX19" fmla="*/ 22521 w 1822746"/>
                  <a:gd name="connsiteY19" fmla="*/ 3089169 h 3394870"/>
                  <a:gd name="connsiteX20" fmla="*/ 20933 w 1822746"/>
                  <a:gd name="connsiteY20" fmla="*/ 2782888 h 3394870"/>
                  <a:gd name="connsiteX21" fmla="*/ 16171 w 1822746"/>
                  <a:gd name="connsiteY21" fmla="*/ 2459039 h 3394870"/>
                  <a:gd name="connsiteX22" fmla="*/ 20933 w 1822746"/>
                  <a:gd name="connsiteY22" fmla="*/ 2087563 h 3394870"/>
                  <a:gd name="connsiteX23" fmla="*/ 20933 w 1822746"/>
                  <a:gd name="connsiteY23" fmla="*/ 1720850 h 3394870"/>
                  <a:gd name="connsiteX24" fmla="*/ 20933 w 1822746"/>
                  <a:gd name="connsiteY24" fmla="*/ 1025526 h 3394870"/>
                  <a:gd name="connsiteX25" fmla="*/ 16171 w 1822746"/>
                  <a:gd name="connsiteY25" fmla="*/ 701675 h 3394870"/>
                  <a:gd name="connsiteX26" fmla="*/ 22521 w 1822746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63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147700 w 1806638"/>
                  <a:gd name="connsiteY22" fmla="*/ 2087564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5072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41503 h 3431566"/>
                  <a:gd name="connsiteX1" fmla="*/ 306457 w 1806638"/>
                  <a:gd name="connsiteY1" fmla="*/ 41459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48643 w 1806638"/>
                  <a:gd name="connsiteY5" fmla="*/ 7973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0694 w 1806638"/>
                  <a:gd name="connsiteY14" fmla="*/ 3426802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7838 w 1806638"/>
                  <a:gd name="connsiteY14" fmla="*/ 334705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50220 w 1806638"/>
                  <a:gd name="connsiteY14" fmla="*/ 338692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25901"/>
                  <a:gd name="connsiteY0" fmla="*/ 341503 h 3477032"/>
                  <a:gd name="connsiteX1" fmla="*/ 306457 w 1825901"/>
                  <a:gd name="connsiteY1" fmla="*/ 9561 h 3477032"/>
                  <a:gd name="connsiteX2" fmla="*/ 577119 w 1825901"/>
                  <a:gd name="connsiteY2" fmla="*/ 0 h 3477032"/>
                  <a:gd name="connsiteX3" fmla="*/ 839850 w 1825901"/>
                  <a:gd name="connsiteY3" fmla="*/ 71768 h 3477032"/>
                  <a:gd name="connsiteX4" fmla="*/ 1077975 w 1825901"/>
                  <a:gd name="connsiteY4" fmla="*/ 36696 h 3477032"/>
                  <a:gd name="connsiteX5" fmla="*/ 1348643 w 1825901"/>
                  <a:gd name="connsiteY5" fmla="*/ 7973 h 3477032"/>
                  <a:gd name="connsiteX6" fmla="*/ 1506594 w 1825901"/>
                  <a:gd name="connsiteY6" fmla="*/ 41459 h 3477032"/>
                  <a:gd name="connsiteX7" fmla="*/ 1806638 w 1825901"/>
                  <a:gd name="connsiteY7" fmla="*/ 341503 h 3477032"/>
                  <a:gd name="connsiteX8" fmla="*/ 1793144 w 1825901"/>
                  <a:gd name="connsiteY8" fmla="*/ 369455 h 3477032"/>
                  <a:gd name="connsiteX9" fmla="*/ 1800288 w 1825901"/>
                  <a:gd name="connsiteY9" fmla="*/ 1109846 h 3477032"/>
                  <a:gd name="connsiteX10" fmla="*/ 1800288 w 1825901"/>
                  <a:gd name="connsiteY10" fmla="*/ 1700397 h 3477032"/>
                  <a:gd name="connsiteX11" fmla="*/ 1805050 w 1825901"/>
                  <a:gd name="connsiteY11" fmla="*/ 2138546 h 3477032"/>
                  <a:gd name="connsiteX12" fmla="*/ 1805050 w 1825901"/>
                  <a:gd name="connsiteY12" fmla="*/ 2637022 h 3477032"/>
                  <a:gd name="connsiteX13" fmla="*/ 1806638 w 1825901"/>
                  <a:gd name="connsiteY13" fmla="*/ 3125865 h 3477032"/>
                  <a:gd name="connsiteX14" fmla="*/ 1506594 w 1825901"/>
                  <a:gd name="connsiteY14" fmla="*/ 3425909 h 3477032"/>
                  <a:gd name="connsiteX15" fmla="*/ 1250220 w 1825901"/>
                  <a:gd name="connsiteY15" fmla="*/ 3386927 h 3477032"/>
                  <a:gd name="connsiteX16" fmla="*/ 878744 w 1825901"/>
                  <a:gd name="connsiteY16" fmla="*/ 3426802 h 3477032"/>
                  <a:gd name="connsiteX17" fmla="*/ 714438 w 1825901"/>
                  <a:gd name="connsiteY17" fmla="*/ 3477032 h 3477032"/>
                  <a:gd name="connsiteX18" fmla="*/ 542988 w 1825901"/>
                  <a:gd name="connsiteY18" fmla="*/ 3431566 h 3477032"/>
                  <a:gd name="connsiteX19" fmla="*/ 306457 w 1825901"/>
                  <a:gd name="connsiteY19" fmla="*/ 3425909 h 3477032"/>
                  <a:gd name="connsiteX20" fmla="*/ 6413 w 1825901"/>
                  <a:gd name="connsiteY20" fmla="*/ 3125865 h 3477032"/>
                  <a:gd name="connsiteX21" fmla="*/ 4825 w 1825901"/>
                  <a:gd name="connsiteY21" fmla="*/ 2819584 h 3477032"/>
                  <a:gd name="connsiteX22" fmla="*/ 7207 w 1825901"/>
                  <a:gd name="connsiteY22" fmla="*/ 2495735 h 3477032"/>
                  <a:gd name="connsiteX23" fmla="*/ 2444 w 1825901"/>
                  <a:gd name="connsiteY23" fmla="*/ 2108313 h 3477032"/>
                  <a:gd name="connsiteX24" fmla="*/ 4825 w 1825901"/>
                  <a:gd name="connsiteY24" fmla="*/ 1757546 h 3477032"/>
                  <a:gd name="connsiteX25" fmla="*/ 4825 w 1825901"/>
                  <a:gd name="connsiteY25" fmla="*/ 1062222 h 3477032"/>
                  <a:gd name="connsiteX26" fmla="*/ 63 w 1825901"/>
                  <a:gd name="connsiteY26" fmla="*/ 738371 h 3477032"/>
                  <a:gd name="connsiteX27" fmla="*/ 6413 w 1825901"/>
                  <a:gd name="connsiteY27" fmla="*/ 341503 h 3477032"/>
                  <a:gd name="connsiteX0" fmla="*/ 6413 w 1827420"/>
                  <a:gd name="connsiteY0" fmla="*/ 341503 h 3477032"/>
                  <a:gd name="connsiteX1" fmla="*/ 306457 w 1827420"/>
                  <a:gd name="connsiteY1" fmla="*/ 9561 h 3477032"/>
                  <a:gd name="connsiteX2" fmla="*/ 577119 w 1827420"/>
                  <a:gd name="connsiteY2" fmla="*/ 0 h 3477032"/>
                  <a:gd name="connsiteX3" fmla="*/ 839850 w 1827420"/>
                  <a:gd name="connsiteY3" fmla="*/ 71768 h 3477032"/>
                  <a:gd name="connsiteX4" fmla="*/ 1077975 w 1827420"/>
                  <a:gd name="connsiteY4" fmla="*/ 36696 h 3477032"/>
                  <a:gd name="connsiteX5" fmla="*/ 1348643 w 1827420"/>
                  <a:gd name="connsiteY5" fmla="*/ 7973 h 3477032"/>
                  <a:gd name="connsiteX6" fmla="*/ 1506594 w 1827420"/>
                  <a:gd name="connsiteY6" fmla="*/ 41459 h 3477032"/>
                  <a:gd name="connsiteX7" fmla="*/ 1806638 w 1827420"/>
                  <a:gd name="connsiteY7" fmla="*/ 341503 h 3477032"/>
                  <a:gd name="connsiteX8" fmla="*/ 1800288 w 1827420"/>
                  <a:gd name="connsiteY8" fmla="*/ 393376 h 3477032"/>
                  <a:gd name="connsiteX9" fmla="*/ 1800288 w 1827420"/>
                  <a:gd name="connsiteY9" fmla="*/ 1109846 h 3477032"/>
                  <a:gd name="connsiteX10" fmla="*/ 1800288 w 1827420"/>
                  <a:gd name="connsiteY10" fmla="*/ 1700397 h 3477032"/>
                  <a:gd name="connsiteX11" fmla="*/ 1805050 w 1827420"/>
                  <a:gd name="connsiteY11" fmla="*/ 2138546 h 3477032"/>
                  <a:gd name="connsiteX12" fmla="*/ 1805050 w 1827420"/>
                  <a:gd name="connsiteY12" fmla="*/ 2637022 h 3477032"/>
                  <a:gd name="connsiteX13" fmla="*/ 1806638 w 1827420"/>
                  <a:gd name="connsiteY13" fmla="*/ 3125865 h 3477032"/>
                  <a:gd name="connsiteX14" fmla="*/ 1506594 w 1827420"/>
                  <a:gd name="connsiteY14" fmla="*/ 3425909 h 3477032"/>
                  <a:gd name="connsiteX15" fmla="*/ 1250220 w 1827420"/>
                  <a:gd name="connsiteY15" fmla="*/ 3386927 h 3477032"/>
                  <a:gd name="connsiteX16" fmla="*/ 878744 w 1827420"/>
                  <a:gd name="connsiteY16" fmla="*/ 3426802 h 3477032"/>
                  <a:gd name="connsiteX17" fmla="*/ 714438 w 1827420"/>
                  <a:gd name="connsiteY17" fmla="*/ 3477032 h 3477032"/>
                  <a:gd name="connsiteX18" fmla="*/ 542988 w 1827420"/>
                  <a:gd name="connsiteY18" fmla="*/ 3431566 h 3477032"/>
                  <a:gd name="connsiteX19" fmla="*/ 306457 w 1827420"/>
                  <a:gd name="connsiteY19" fmla="*/ 3425909 h 3477032"/>
                  <a:gd name="connsiteX20" fmla="*/ 6413 w 1827420"/>
                  <a:gd name="connsiteY20" fmla="*/ 3125865 h 3477032"/>
                  <a:gd name="connsiteX21" fmla="*/ 4825 w 1827420"/>
                  <a:gd name="connsiteY21" fmla="*/ 2819584 h 3477032"/>
                  <a:gd name="connsiteX22" fmla="*/ 7207 w 1827420"/>
                  <a:gd name="connsiteY22" fmla="*/ 2495735 h 3477032"/>
                  <a:gd name="connsiteX23" fmla="*/ 2444 w 1827420"/>
                  <a:gd name="connsiteY23" fmla="*/ 2108313 h 3477032"/>
                  <a:gd name="connsiteX24" fmla="*/ 4825 w 1827420"/>
                  <a:gd name="connsiteY24" fmla="*/ 1757546 h 3477032"/>
                  <a:gd name="connsiteX25" fmla="*/ 4825 w 1827420"/>
                  <a:gd name="connsiteY25" fmla="*/ 1062222 h 3477032"/>
                  <a:gd name="connsiteX26" fmla="*/ 63 w 1827420"/>
                  <a:gd name="connsiteY26" fmla="*/ 738371 h 3477032"/>
                  <a:gd name="connsiteX27" fmla="*/ 6413 w 1827420"/>
                  <a:gd name="connsiteY27" fmla="*/ 341503 h 3477032"/>
                  <a:gd name="connsiteX0" fmla="*/ 6413 w 1827980"/>
                  <a:gd name="connsiteY0" fmla="*/ 341503 h 3477032"/>
                  <a:gd name="connsiteX1" fmla="*/ 306457 w 1827980"/>
                  <a:gd name="connsiteY1" fmla="*/ 9561 h 3477032"/>
                  <a:gd name="connsiteX2" fmla="*/ 577119 w 1827980"/>
                  <a:gd name="connsiteY2" fmla="*/ 0 h 3477032"/>
                  <a:gd name="connsiteX3" fmla="*/ 839850 w 1827980"/>
                  <a:gd name="connsiteY3" fmla="*/ 71768 h 3477032"/>
                  <a:gd name="connsiteX4" fmla="*/ 1077975 w 1827980"/>
                  <a:gd name="connsiteY4" fmla="*/ 36696 h 3477032"/>
                  <a:gd name="connsiteX5" fmla="*/ 1348643 w 1827980"/>
                  <a:gd name="connsiteY5" fmla="*/ 7973 h 3477032"/>
                  <a:gd name="connsiteX6" fmla="*/ 1506594 w 1827980"/>
                  <a:gd name="connsiteY6" fmla="*/ 41459 h 3477032"/>
                  <a:gd name="connsiteX7" fmla="*/ 1806638 w 1827980"/>
                  <a:gd name="connsiteY7" fmla="*/ 341503 h 3477032"/>
                  <a:gd name="connsiteX8" fmla="*/ 1802669 w 1827980"/>
                  <a:gd name="connsiteY8" fmla="*/ 520963 h 3477032"/>
                  <a:gd name="connsiteX9" fmla="*/ 1800288 w 1827980"/>
                  <a:gd name="connsiteY9" fmla="*/ 1109846 h 3477032"/>
                  <a:gd name="connsiteX10" fmla="*/ 1800288 w 1827980"/>
                  <a:gd name="connsiteY10" fmla="*/ 1700397 h 3477032"/>
                  <a:gd name="connsiteX11" fmla="*/ 1805050 w 1827980"/>
                  <a:gd name="connsiteY11" fmla="*/ 2138546 h 3477032"/>
                  <a:gd name="connsiteX12" fmla="*/ 1805050 w 1827980"/>
                  <a:gd name="connsiteY12" fmla="*/ 2637022 h 3477032"/>
                  <a:gd name="connsiteX13" fmla="*/ 1806638 w 1827980"/>
                  <a:gd name="connsiteY13" fmla="*/ 3125865 h 3477032"/>
                  <a:gd name="connsiteX14" fmla="*/ 1506594 w 1827980"/>
                  <a:gd name="connsiteY14" fmla="*/ 3425909 h 3477032"/>
                  <a:gd name="connsiteX15" fmla="*/ 1250220 w 1827980"/>
                  <a:gd name="connsiteY15" fmla="*/ 3386927 h 3477032"/>
                  <a:gd name="connsiteX16" fmla="*/ 878744 w 1827980"/>
                  <a:gd name="connsiteY16" fmla="*/ 3426802 h 3477032"/>
                  <a:gd name="connsiteX17" fmla="*/ 714438 w 1827980"/>
                  <a:gd name="connsiteY17" fmla="*/ 3477032 h 3477032"/>
                  <a:gd name="connsiteX18" fmla="*/ 542988 w 1827980"/>
                  <a:gd name="connsiteY18" fmla="*/ 3431566 h 3477032"/>
                  <a:gd name="connsiteX19" fmla="*/ 306457 w 1827980"/>
                  <a:gd name="connsiteY19" fmla="*/ 3425909 h 3477032"/>
                  <a:gd name="connsiteX20" fmla="*/ 6413 w 1827980"/>
                  <a:gd name="connsiteY20" fmla="*/ 3125865 h 3477032"/>
                  <a:gd name="connsiteX21" fmla="*/ 4825 w 1827980"/>
                  <a:gd name="connsiteY21" fmla="*/ 2819584 h 3477032"/>
                  <a:gd name="connsiteX22" fmla="*/ 7207 w 1827980"/>
                  <a:gd name="connsiteY22" fmla="*/ 2495735 h 3477032"/>
                  <a:gd name="connsiteX23" fmla="*/ 2444 w 1827980"/>
                  <a:gd name="connsiteY23" fmla="*/ 2108313 h 3477032"/>
                  <a:gd name="connsiteX24" fmla="*/ 4825 w 1827980"/>
                  <a:gd name="connsiteY24" fmla="*/ 1757546 h 3477032"/>
                  <a:gd name="connsiteX25" fmla="*/ 4825 w 1827980"/>
                  <a:gd name="connsiteY25" fmla="*/ 1062222 h 3477032"/>
                  <a:gd name="connsiteX26" fmla="*/ 63 w 1827980"/>
                  <a:gd name="connsiteY26" fmla="*/ 738371 h 3477032"/>
                  <a:gd name="connsiteX27" fmla="*/ 6413 w 1827980"/>
                  <a:gd name="connsiteY27" fmla="*/ 341503 h 3477032"/>
                  <a:gd name="connsiteX0" fmla="*/ 6413 w 1809416"/>
                  <a:gd name="connsiteY0" fmla="*/ 341503 h 3477032"/>
                  <a:gd name="connsiteX1" fmla="*/ 306457 w 1809416"/>
                  <a:gd name="connsiteY1" fmla="*/ 9561 h 3477032"/>
                  <a:gd name="connsiteX2" fmla="*/ 577119 w 1809416"/>
                  <a:gd name="connsiteY2" fmla="*/ 0 h 3477032"/>
                  <a:gd name="connsiteX3" fmla="*/ 839850 w 1809416"/>
                  <a:gd name="connsiteY3" fmla="*/ 71768 h 3477032"/>
                  <a:gd name="connsiteX4" fmla="*/ 1077975 w 1809416"/>
                  <a:gd name="connsiteY4" fmla="*/ 36696 h 3477032"/>
                  <a:gd name="connsiteX5" fmla="*/ 1348643 w 1809416"/>
                  <a:gd name="connsiteY5" fmla="*/ 7973 h 3477032"/>
                  <a:gd name="connsiteX6" fmla="*/ 1506594 w 1809416"/>
                  <a:gd name="connsiteY6" fmla="*/ 41459 h 3477032"/>
                  <a:gd name="connsiteX7" fmla="*/ 1778063 w 1809416"/>
                  <a:gd name="connsiteY7" fmla="*/ 245812 h 3477032"/>
                  <a:gd name="connsiteX8" fmla="*/ 1802669 w 1809416"/>
                  <a:gd name="connsiteY8" fmla="*/ 520963 h 3477032"/>
                  <a:gd name="connsiteX9" fmla="*/ 1800288 w 1809416"/>
                  <a:gd name="connsiteY9" fmla="*/ 1109846 h 3477032"/>
                  <a:gd name="connsiteX10" fmla="*/ 1800288 w 1809416"/>
                  <a:gd name="connsiteY10" fmla="*/ 1700397 h 3477032"/>
                  <a:gd name="connsiteX11" fmla="*/ 1805050 w 1809416"/>
                  <a:gd name="connsiteY11" fmla="*/ 2138546 h 3477032"/>
                  <a:gd name="connsiteX12" fmla="*/ 1805050 w 1809416"/>
                  <a:gd name="connsiteY12" fmla="*/ 2637022 h 3477032"/>
                  <a:gd name="connsiteX13" fmla="*/ 1806638 w 1809416"/>
                  <a:gd name="connsiteY13" fmla="*/ 3125865 h 3477032"/>
                  <a:gd name="connsiteX14" fmla="*/ 1506594 w 1809416"/>
                  <a:gd name="connsiteY14" fmla="*/ 3425909 h 3477032"/>
                  <a:gd name="connsiteX15" fmla="*/ 1250220 w 1809416"/>
                  <a:gd name="connsiteY15" fmla="*/ 3386927 h 3477032"/>
                  <a:gd name="connsiteX16" fmla="*/ 878744 w 1809416"/>
                  <a:gd name="connsiteY16" fmla="*/ 3426802 h 3477032"/>
                  <a:gd name="connsiteX17" fmla="*/ 714438 w 1809416"/>
                  <a:gd name="connsiteY17" fmla="*/ 3477032 h 3477032"/>
                  <a:gd name="connsiteX18" fmla="*/ 542988 w 1809416"/>
                  <a:gd name="connsiteY18" fmla="*/ 3431566 h 3477032"/>
                  <a:gd name="connsiteX19" fmla="*/ 306457 w 1809416"/>
                  <a:gd name="connsiteY19" fmla="*/ 3425909 h 3477032"/>
                  <a:gd name="connsiteX20" fmla="*/ 6413 w 1809416"/>
                  <a:gd name="connsiteY20" fmla="*/ 3125865 h 3477032"/>
                  <a:gd name="connsiteX21" fmla="*/ 4825 w 1809416"/>
                  <a:gd name="connsiteY21" fmla="*/ 2819584 h 3477032"/>
                  <a:gd name="connsiteX22" fmla="*/ 7207 w 1809416"/>
                  <a:gd name="connsiteY22" fmla="*/ 2495735 h 3477032"/>
                  <a:gd name="connsiteX23" fmla="*/ 2444 w 1809416"/>
                  <a:gd name="connsiteY23" fmla="*/ 2108313 h 3477032"/>
                  <a:gd name="connsiteX24" fmla="*/ 4825 w 1809416"/>
                  <a:gd name="connsiteY24" fmla="*/ 1757546 h 3477032"/>
                  <a:gd name="connsiteX25" fmla="*/ 4825 w 1809416"/>
                  <a:gd name="connsiteY25" fmla="*/ 1062222 h 3477032"/>
                  <a:gd name="connsiteX26" fmla="*/ 63 w 1809416"/>
                  <a:gd name="connsiteY26" fmla="*/ 738371 h 3477032"/>
                  <a:gd name="connsiteX27" fmla="*/ 6413 w 1809416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58698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10315" h="3477032">
                    <a:moveTo>
                      <a:pt x="6413" y="341503"/>
                    </a:moveTo>
                    <a:cubicBezTo>
                      <a:pt x="6413" y="175793"/>
                      <a:pt x="140747" y="9561"/>
                      <a:pt x="306457" y="9561"/>
                    </a:cubicBezTo>
                    <a:lnTo>
                      <a:pt x="577119" y="0"/>
                    </a:lnTo>
                    <a:lnTo>
                      <a:pt x="839850" y="71768"/>
                    </a:lnTo>
                    <a:lnTo>
                      <a:pt x="1077975" y="36696"/>
                    </a:lnTo>
                    <a:lnTo>
                      <a:pt x="1348643" y="7973"/>
                    </a:lnTo>
                    <a:lnTo>
                      <a:pt x="1506594" y="41459"/>
                    </a:lnTo>
                    <a:cubicBezTo>
                      <a:pt x="1672304" y="41459"/>
                      <a:pt x="1754250" y="72130"/>
                      <a:pt x="1778063" y="213916"/>
                    </a:cubicBezTo>
                    <a:cubicBezTo>
                      <a:pt x="1830187" y="324402"/>
                      <a:pt x="1803727" y="392906"/>
                      <a:pt x="1802669" y="520963"/>
                    </a:cubicBezTo>
                    <a:cubicBezTo>
                      <a:pt x="1801611" y="649020"/>
                      <a:pt x="1801082" y="888022"/>
                      <a:pt x="1800288" y="1109846"/>
                    </a:cubicBezTo>
                    <a:cubicBezTo>
                      <a:pt x="1799494" y="1331670"/>
                      <a:pt x="1799494" y="1528947"/>
                      <a:pt x="1800288" y="1700397"/>
                    </a:cubicBezTo>
                    <a:cubicBezTo>
                      <a:pt x="1800023" y="1999904"/>
                      <a:pt x="1804256" y="1982442"/>
                      <a:pt x="1805050" y="2138546"/>
                    </a:cubicBezTo>
                    <a:cubicBezTo>
                      <a:pt x="1805844" y="2294650"/>
                      <a:pt x="1804785" y="2472469"/>
                      <a:pt x="1805050" y="2637022"/>
                    </a:cubicBezTo>
                    <a:cubicBezTo>
                      <a:pt x="1805579" y="2799970"/>
                      <a:pt x="1806109" y="2962917"/>
                      <a:pt x="1806638" y="3125865"/>
                    </a:cubicBezTo>
                    <a:cubicBezTo>
                      <a:pt x="1806638" y="3291575"/>
                      <a:pt x="1672304" y="3425909"/>
                      <a:pt x="1506594" y="3425909"/>
                    </a:cubicBezTo>
                    <a:lnTo>
                      <a:pt x="1250220" y="3440088"/>
                    </a:lnTo>
                    <a:lnTo>
                      <a:pt x="878744" y="3458698"/>
                    </a:lnTo>
                    <a:lnTo>
                      <a:pt x="714438" y="3477032"/>
                    </a:lnTo>
                    <a:lnTo>
                      <a:pt x="542988" y="3431566"/>
                    </a:lnTo>
                    <a:lnTo>
                      <a:pt x="306457" y="3425909"/>
                    </a:lnTo>
                    <a:cubicBezTo>
                      <a:pt x="140747" y="3425909"/>
                      <a:pt x="6413" y="3291575"/>
                      <a:pt x="6413" y="3125865"/>
                    </a:cubicBezTo>
                    <a:cubicBezTo>
                      <a:pt x="-996" y="3005761"/>
                      <a:pt x="5883" y="2924606"/>
                      <a:pt x="4825" y="2819584"/>
                    </a:cubicBezTo>
                    <a:cubicBezTo>
                      <a:pt x="3767" y="2714562"/>
                      <a:pt x="7207" y="2611622"/>
                      <a:pt x="7207" y="2495735"/>
                    </a:cubicBezTo>
                    <a:cubicBezTo>
                      <a:pt x="6942" y="2328801"/>
                      <a:pt x="1650" y="2231344"/>
                      <a:pt x="2444" y="2108313"/>
                    </a:cubicBezTo>
                    <a:cubicBezTo>
                      <a:pt x="3238" y="1985282"/>
                      <a:pt x="4825" y="1934552"/>
                      <a:pt x="4825" y="1757546"/>
                    </a:cubicBezTo>
                    <a:cubicBezTo>
                      <a:pt x="4825" y="1580540"/>
                      <a:pt x="5619" y="1232084"/>
                      <a:pt x="4825" y="1062222"/>
                    </a:cubicBezTo>
                    <a:cubicBezTo>
                      <a:pt x="4031" y="892360"/>
                      <a:pt x="-202" y="858491"/>
                      <a:pt x="63" y="738371"/>
                    </a:cubicBezTo>
                    <a:cubicBezTo>
                      <a:pt x="328" y="618251"/>
                      <a:pt x="-1790" y="462418"/>
                      <a:pt x="6413" y="3415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2000" anchor="b" anchorCtr="0"/>
              <a:lstStyle/>
              <a:p>
                <a:pPr algn="ctr"/>
                <a:r>
                  <a:rPr lang="fr-BE" sz="800" b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NETWORK</a:t>
                </a:r>
              </a:p>
            </p:txBody>
          </p:sp>
          <p:sp>
            <p:nvSpPr>
              <p:cNvPr id="81" name="VPDC - C  FOD"/>
              <p:cNvSpPr/>
              <p:nvPr/>
            </p:nvSpPr>
            <p:spPr>
              <a:xfrm>
                <a:off x="1172654" y="875657"/>
                <a:ext cx="836973" cy="216024"/>
              </a:xfrm>
              <a:custGeom>
                <a:avLst/>
                <a:gdLst>
                  <a:gd name="connsiteX0" fmla="*/ 0 w 1800225"/>
                  <a:gd name="connsiteY0" fmla="*/ 300044 h 3384450"/>
                  <a:gd name="connsiteX1" fmla="*/ 300044 w 1800225"/>
                  <a:gd name="connsiteY1" fmla="*/ 0 h 3384450"/>
                  <a:gd name="connsiteX2" fmla="*/ 1500181 w 1800225"/>
                  <a:gd name="connsiteY2" fmla="*/ 0 h 3384450"/>
                  <a:gd name="connsiteX3" fmla="*/ 1800225 w 1800225"/>
                  <a:gd name="connsiteY3" fmla="*/ 300044 h 3384450"/>
                  <a:gd name="connsiteX4" fmla="*/ 1800225 w 1800225"/>
                  <a:gd name="connsiteY4" fmla="*/ 3084406 h 3384450"/>
                  <a:gd name="connsiteX5" fmla="*/ 1500181 w 1800225"/>
                  <a:gd name="connsiteY5" fmla="*/ 3384450 h 3384450"/>
                  <a:gd name="connsiteX6" fmla="*/ 300044 w 1800225"/>
                  <a:gd name="connsiteY6" fmla="*/ 3384450 h 3384450"/>
                  <a:gd name="connsiteX7" fmla="*/ 0 w 1800225"/>
                  <a:gd name="connsiteY7" fmla="*/ 3084406 h 3384450"/>
                  <a:gd name="connsiteX8" fmla="*/ 0 w 1800225"/>
                  <a:gd name="connsiteY8" fmla="*/ 300044 h 3384450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1500181 w 1800225"/>
                  <a:gd name="connsiteY3" fmla="*/ 1588 h 3386038"/>
                  <a:gd name="connsiteX4" fmla="*/ 1800225 w 1800225"/>
                  <a:gd name="connsiteY4" fmla="*/ 301632 h 3386038"/>
                  <a:gd name="connsiteX5" fmla="*/ 1800225 w 1800225"/>
                  <a:gd name="connsiteY5" fmla="*/ 3085994 h 3386038"/>
                  <a:gd name="connsiteX6" fmla="*/ 1500181 w 1800225"/>
                  <a:gd name="connsiteY6" fmla="*/ 3386038 h 3386038"/>
                  <a:gd name="connsiteX7" fmla="*/ 300044 w 1800225"/>
                  <a:gd name="connsiteY7" fmla="*/ 3386038 h 3386038"/>
                  <a:gd name="connsiteX8" fmla="*/ 0 w 1800225"/>
                  <a:gd name="connsiteY8" fmla="*/ 3085994 h 3386038"/>
                  <a:gd name="connsiteX9" fmla="*/ 0 w 1800225"/>
                  <a:gd name="connsiteY9" fmla="*/ 301632 h 3386038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833437 w 1800225"/>
                  <a:gd name="connsiteY3" fmla="*/ 0 h 3386038"/>
                  <a:gd name="connsiteX4" fmla="*/ 1500181 w 1800225"/>
                  <a:gd name="connsiteY4" fmla="*/ 1588 h 3386038"/>
                  <a:gd name="connsiteX5" fmla="*/ 1800225 w 1800225"/>
                  <a:gd name="connsiteY5" fmla="*/ 301632 h 3386038"/>
                  <a:gd name="connsiteX6" fmla="*/ 1800225 w 1800225"/>
                  <a:gd name="connsiteY6" fmla="*/ 3085994 h 3386038"/>
                  <a:gd name="connsiteX7" fmla="*/ 1500181 w 1800225"/>
                  <a:gd name="connsiteY7" fmla="*/ 3386038 h 3386038"/>
                  <a:gd name="connsiteX8" fmla="*/ 300044 w 1800225"/>
                  <a:gd name="connsiteY8" fmla="*/ 3386038 h 3386038"/>
                  <a:gd name="connsiteX9" fmla="*/ 0 w 1800225"/>
                  <a:gd name="connsiteY9" fmla="*/ 3085994 h 3386038"/>
                  <a:gd name="connsiteX10" fmla="*/ 0 w 1800225"/>
                  <a:gd name="connsiteY10" fmla="*/ 301632 h 3386038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500181 w 1800225"/>
                  <a:gd name="connsiteY5" fmla="*/ 4763 h 3389213"/>
                  <a:gd name="connsiteX6" fmla="*/ 1800225 w 1800225"/>
                  <a:gd name="connsiteY6" fmla="*/ 304807 h 3389213"/>
                  <a:gd name="connsiteX7" fmla="*/ 1800225 w 1800225"/>
                  <a:gd name="connsiteY7" fmla="*/ 3089169 h 3389213"/>
                  <a:gd name="connsiteX8" fmla="*/ 1500181 w 1800225"/>
                  <a:gd name="connsiteY8" fmla="*/ 3389213 h 3389213"/>
                  <a:gd name="connsiteX9" fmla="*/ 300044 w 1800225"/>
                  <a:gd name="connsiteY9" fmla="*/ 3389213 h 3389213"/>
                  <a:gd name="connsiteX10" fmla="*/ 0 w 1800225"/>
                  <a:gd name="connsiteY10" fmla="*/ 3089169 h 3389213"/>
                  <a:gd name="connsiteX11" fmla="*/ 0 w 1800225"/>
                  <a:gd name="connsiteY11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800225 w 1800225"/>
                  <a:gd name="connsiteY8" fmla="*/ 3089169 h 3389213"/>
                  <a:gd name="connsiteX9" fmla="*/ 1500181 w 1800225"/>
                  <a:gd name="connsiteY9" fmla="*/ 3389213 h 3389213"/>
                  <a:gd name="connsiteX10" fmla="*/ 300044 w 1800225"/>
                  <a:gd name="connsiteY10" fmla="*/ 3389213 h 3389213"/>
                  <a:gd name="connsiteX11" fmla="*/ 0 w 1800225"/>
                  <a:gd name="connsiteY11" fmla="*/ 3089169 h 3389213"/>
                  <a:gd name="connsiteX12" fmla="*/ 0 w 1800225"/>
                  <a:gd name="connsiteY12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798637 w 1800225"/>
                  <a:gd name="connsiteY8" fmla="*/ 2600326 h 3389213"/>
                  <a:gd name="connsiteX9" fmla="*/ 1800225 w 1800225"/>
                  <a:gd name="connsiteY9" fmla="*/ 3089169 h 3389213"/>
                  <a:gd name="connsiteX10" fmla="*/ 1500181 w 1800225"/>
                  <a:gd name="connsiteY10" fmla="*/ 3389213 h 3389213"/>
                  <a:gd name="connsiteX11" fmla="*/ 300044 w 1800225"/>
                  <a:gd name="connsiteY11" fmla="*/ 3389213 h 3389213"/>
                  <a:gd name="connsiteX12" fmla="*/ 0 w 1800225"/>
                  <a:gd name="connsiteY12" fmla="*/ 3089169 h 3389213"/>
                  <a:gd name="connsiteX13" fmla="*/ 0 w 1800225"/>
                  <a:gd name="connsiteY13" fmla="*/ 304807 h 3389213"/>
                  <a:gd name="connsiteX0" fmla="*/ 0 w 1820499"/>
                  <a:gd name="connsiteY0" fmla="*/ 304807 h 3389213"/>
                  <a:gd name="connsiteX1" fmla="*/ 300044 w 1820499"/>
                  <a:gd name="connsiteY1" fmla="*/ 4763 h 3389213"/>
                  <a:gd name="connsiteX2" fmla="*/ 592137 w 1820499"/>
                  <a:gd name="connsiteY2" fmla="*/ 3175 h 3389213"/>
                  <a:gd name="connsiteX3" fmla="*/ 833437 w 1820499"/>
                  <a:gd name="connsiteY3" fmla="*/ 3175 h 3389213"/>
                  <a:gd name="connsiteX4" fmla="*/ 1071562 w 1820499"/>
                  <a:gd name="connsiteY4" fmla="*/ 0 h 3389213"/>
                  <a:gd name="connsiteX5" fmla="*/ 1316037 w 1820499"/>
                  <a:gd name="connsiteY5" fmla="*/ 3176 h 3389213"/>
                  <a:gd name="connsiteX6" fmla="*/ 1500181 w 1820499"/>
                  <a:gd name="connsiteY6" fmla="*/ 4763 h 3389213"/>
                  <a:gd name="connsiteX7" fmla="*/ 1800225 w 1820499"/>
                  <a:gd name="connsiteY7" fmla="*/ 304807 h 3389213"/>
                  <a:gd name="connsiteX8" fmla="*/ 1793875 w 1820499"/>
                  <a:gd name="connsiteY8" fmla="*/ 1663701 h 3389213"/>
                  <a:gd name="connsiteX9" fmla="*/ 1798637 w 1820499"/>
                  <a:gd name="connsiteY9" fmla="*/ 2600326 h 3389213"/>
                  <a:gd name="connsiteX10" fmla="*/ 1800225 w 1820499"/>
                  <a:gd name="connsiteY10" fmla="*/ 3089169 h 3389213"/>
                  <a:gd name="connsiteX11" fmla="*/ 1500181 w 1820499"/>
                  <a:gd name="connsiteY11" fmla="*/ 3389213 h 3389213"/>
                  <a:gd name="connsiteX12" fmla="*/ 300044 w 1820499"/>
                  <a:gd name="connsiteY12" fmla="*/ 3389213 h 3389213"/>
                  <a:gd name="connsiteX13" fmla="*/ 0 w 1820499"/>
                  <a:gd name="connsiteY13" fmla="*/ 3089169 h 3389213"/>
                  <a:gd name="connsiteX14" fmla="*/ 0 w 1820499"/>
                  <a:gd name="connsiteY14" fmla="*/ 304807 h 3389213"/>
                  <a:gd name="connsiteX0" fmla="*/ 0 w 1800383"/>
                  <a:gd name="connsiteY0" fmla="*/ 304807 h 3389213"/>
                  <a:gd name="connsiteX1" fmla="*/ 300044 w 1800383"/>
                  <a:gd name="connsiteY1" fmla="*/ 4763 h 3389213"/>
                  <a:gd name="connsiteX2" fmla="*/ 592137 w 1800383"/>
                  <a:gd name="connsiteY2" fmla="*/ 3175 h 3389213"/>
                  <a:gd name="connsiteX3" fmla="*/ 833437 w 1800383"/>
                  <a:gd name="connsiteY3" fmla="*/ 3175 h 3389213"/>
                  <a:gd name="connsiteX4" fmla="*/ 1071562 w 1800383"/>
                  <a:gd name="connsiteY4" fmla="*/ 0 h 3389213"/>
                  <a:gd name="connsiteX5" fmla="*/ 1316037 w 1800383"/>
                  <a:gd name="connsiteY5" fmla="*/ 3176 h 3389213"/>
                  <a:gd name="connsiteX6" fmla="*/ 1500181 w 1800383"/>
                  <a:gd name="connsiteY6" fmla="*/ 4763 h 3389213"/>
                  <a:gd name="connsiteX7" fmla="*/ 1800225 w 1800383"/>
                  <a:gd name="connsiteY7" fmla="*/ 304807 h 3389213"/>
                  <a:gd name="connsiteX8" fmla="*/ 1793875 w 1800383"/>
                  <a:gd name="connsiteY8" fmla="*/ 1663701 h 3389213"/>
                  <a:gd name="connsiteX9" fmla="*/ 1798637 w 1800383"/>
                  <a:gd name="connsiteY9" fmla="*/ 2600326 h 3389213"/>
                  <a:gd name="connsiteX10" fmla="*/ 1800225 w 1800383"/>
                  <a:gd name="connsiteY10" fmla="*/ 3089169 h 3389213"/>
                  <a:gd name="connsiteX11" fmla="*/ 1500181 w 1800383"/>
                  <a:gd name="connsiteY11" fmla="*/ 3389213 h 3389213"/>
                  <a:gd name="connsiteX12" fmla="*/ 300044 w 1800383"/>
                  <a:gd name="connsiteY12" fmla="*/ 3389213 h 3389213"/>
                  <a:gd name="connsiteX13" fmla="*/ 0 w 1800383"/>
                  <a:gd name="connsiteY13" fmla="*/ 3089169 h 3389213"/>
                  <a:gd name="connsiteX14" fmla="*/ 0 w 1800383"/>
                  <a:gd name="connsiteY14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9785 w 1810168"/>
                  <a:gd name="connsiteY0" fmla="*/ 304807 h 3389213"/>
                  <a:gd name="connsiteX1" fmla="*/ 309829 w 1810168"/>
                  <a:gd name="connsiteY1" fmla="*/ 4763 h 3389213"/>
                  <a:gd name="connsiteX2" fmla="*/ 601922 w 1810168"/>
                  <a:gd name="connsiteY2" fmla="*/ 3175 h 3389213"/>
                  <a:gd name="connsiteX3" fmla="*/ 843222 w 1810168"/>
                  <a:gd name="connsiteY3" fmla="*/ 3175 h 3389213"/>
                  <a:gd name="connsiteX4" fmla="*/ 1081347 w 1810168"/>
                  <a:gd name="connsiteY4" fmla="*/ 0 h 3389213"/>
                  <a:gd name="connsiteX5" fmla="*/ 1325822 w 1810168"/>
                  <a:gd name="connsiteY5" fmla="*/ 3176 h 3389213"/>
                  <a:gd name="connsiteX6" fmla="*/ 1509966 w 1810168"/>
                  <a:gd name="connsiteY6" fmla="*/ 4763 h 3389213"/>
                  <a:gd name="connsiteX7" fmla="*/ 1810010 w 1810168"/>
                  <a:gd name="connsiteY7" fmla="*/ 304807 h 3389213"/>
                  <a:gd name="connsiteX8" fmla="*/ 1803660 w 1810168"/>
                  <a:gd name="connsiteY8" fmla="*/ 1663701 h 3389213"/>
                  <a:gd name="connsiteX9" fmla="*/ 1808422 w 1810168"/>
                  <a:gd name="connsiteY9" fmla="*/ 2600326 h 3389213"/>
                  <a:gd name="connsiteX10" fmla="*/ 1810010 w 1810168"/>
                  <a:gd name="connsiteY10" fmla="*/ 3089169 h 3389213"/>
                  <a:gd name="connsiteX11" fmla="*/ 1509966 w 1810168"/>
                  <a:gd name="connsiteY11" fmla="*/ 3389213 h 3389213"/>
                  <a:gd name="connsiteX12" fmla="*/ 309829 w 1810168"/>
                  <a:gd name="connsiteY12" fmla="*/ 3389213 h 3389213"/>
                  <a:gd name="connsiteX13" fmla="*/ 9785 w 1810168"/>
                  <a:gd name="connsiteY13" fmla="*/ 3089169 h 3389213"/>
                  <a:gd name="connsiteX14" fmla="*/ 3435 w 1810168"/>
                  <a:gd name="connsiteY14" fmla="*/ 2459039 h 3389213"/>
                  <a:gd name="connsiteX15" fmla="*/ 9785 w 1810168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22521 w 1822904"/>
                  <a:gd name="connsiteY0" fmla="*/ 304807 h 3389213"/>
                  <a:gd name="connsiteX1" fmla="*/ 322565 w 1822904"/>
                  <a:gd name="connsiteY1" fmla="*/ 4763 h 3389213"/>
                  <a:gd name="connsiteX2" fmla="*/ 614658 w 1822904"/>
                  <a:gd name="connsiteY2" fmla="*/ 3175 h 3389213"/>
                  <a:gd name="connsiteX3" fmla="*/ 855958 w 1822904"/>
                  <a:gd name="connsiteY3" fmla="*/ 3175 h 3389213"/>
                  <a:gd name="connsiteX4" fmla="*/ 1094083 w 1822904"/>
                  <a:gd name="connsiteY4" fmla="*/ 0 h 3389213"/>
                  <a:gd name="connsiteX5" fmla="*/ 1338558 w 1822904"/>
                  <a:gd name="connsiteY5" fmla="*/ 3176 h 3389213"/>
                  <a:gd name="connsiteX6" fmla="*/ 1522702 w 1822904"/>
                  <a:gd name="connsiteY6" fmla="*/ 4763 h 3389213"/>
                  <a:gd name="connsiteX7" fmla="*/ 1822746 w 1822904"/>
                  <a:gd name="connsiteY7" fmla="*/ 304807 h 3389213"/>
                  <a:gd name="connsiteX8" fmla="*/ 1816396 w 1822904"/>
                  <a:gd name="connsiteY8" fmla="*/ 1663701 h 3389213"/>
                  <a:gd name="connsiteX9" fmla="*/ 1821158 w 1822904"/>
                  <a:gd name="connsiteY9" fmla="*/ 2600326 h 3389213"/>
                  <a:gd name="connsiteX10" fmla="*/ 1822746 w 1822904"/>
                  <a:gd name="connsiteY10" fmla="*/ 3089169 h 3389213"/>
                  <a:gd name="connsiteX11" fmla="*/ 1522702 w 1822904"/>
                  <a:gd name="connsiteY11" fmla="*/ 3389213 h 3389213"/>
                  <a:gd name="connsiteX12" fmla="*/ 322565 w 1822904"/>
                  <a:gd name="connsiteY12" fmla="*/ 3389213 h 3389213"/>
                  <a:gd name="connsiteX13" fmla="*/ 22521 w 1822904"/>
                  <a:gd name="connsiteY13" fmla="*/ 3089169 h 3389213"/>
                  <a:gd name="connsiteX14" fmla="*/ 16171 w 1822904"/>
                  <a:gd name="connsiteY14" fmla="*/ 2459039 h 3389213"/>
                  <a:gd name="connsiteX15" fmla="*/ 20933 w 1822904"/>
                  <a:gd name="connsiteY15" fmla="*/ 1025526 h 3389213"/>
                  <a:gd name="connsiteX16" fmla="*/ 22521 w 1822904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306407 w 1806746"/>
                  <a:gd name="connsiteY12" fmla="*/ 3389213 h 3389213"/>
                  <a:gd name="connsiteX13" fmla="*/ 6363 w 1806746"/>
                  <a:gd name="connsiteY13" fmla="*/ 3089169 h 3389213"/>
                  <a:gd name="connsiteX14" fmla="*/ 13 w 1806746"/>
                  <a:gd name="connsiteY14" fmla="*/ 2459039 h 3389213"/>
                  <a:gd name="connsiteX15" fmla="*/ 4775 w 1806746"/>
                  <a:gd name="connsiteY15" fmla="*/ 1025526 h 3389213"/>
                  <a:gd name="connsiteX16" fmla="*/ 6363 w 1806746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542938 w 1806746"/>
                  <a:gd name="connsiteY12" fmla="*/ 3387726 h 3389213"/>
                  <a:gd name="connsiteX13" fmla="*/ 306407 w 1806746"/>
                  <a:gd name="connsiteY13" fmla="*/ 3389213 h 3389213"/>
                  <a:gd name="connsiteX14" fmla="*/ 6363 w 1806746"/>
                  <a:gd name="connsiteY14" fmla="*/ 3089169 h 3389213"/>
                  <a:gd name="connsiteX15" fmla="*/ 13 w 1806746"/>
                  <a:gd name="connsiteY15" fmla="*/ 2459039 h 3389213"/>
                  <a:gd name="connsiteX16" fmla="*/ 4775 w 1806746"/>
                  <a:gd name="connsiteY16" fmla="*/ 1025526 h 3389213"/>
                  <a:gd name="connsiteX17" fmla="*/ 6363 w 1806746"/>
                  <a:gd name="connsiteY17" fmla="*/ 304807 h 338921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6493"/>
                  <a:gd name="connsiteX1" fmla="*/ 306407 w 1806746"/>
                  <a:gd name="connsiteY1" fmla="*/ 4763 h 3396493"/>
                  <a:gd name="connsiteX2" fmla="*/ 598500 w 1806746"/>
                  <a:gd name="connsiteY2" fmla="*/ 3175 h 3396493"/>
                  <a:gd name="connsiteX3" fmla="*/ 839800 w 1806746"/>
                  <a:gd name="connsiteY3" fmla="*/ 3175 h 3396493"/>
                  <a:gd name="connsiteX4" fmla="*/ 1077925 w 1806746"/>
                  <a:gd name="connsiteY4" fmla="*/ 0 h 3396493"/>
                  <a:gd name="connsiteX5" fmla="*/ 1322400 w 1806746"/>
                  <a:gd name="connsiteY5" fmla="*/ 3176 h 3396493"/>
                  <a:gd name="connsiteX6" fmla="*/ 1506544 w 1806746"/>
                  <a:gd name="connsiteY6" fmla="*/ 4763 h 3396493"/>
                  <a:gd name="connsiteX7" fmla="*/ 1806588 w 1806746"/>
                  <a:gd name="connsiteY7" fmla="*/ 304807 h 3396493"/>
                  <a:gd name="connsiteX8" fmla="*/ 1800238 w 1806746"/>
                  <a:gd name="connsiteY8" fmla="*/ 1663701 h 3396493"/>
                  <a:gd name="connsiteX9" fmla="*/ 1805000 w 1806746"/>
                  <a:gd name="connsiteY9" fmla="*/ 2600326 h 3396493"/>
                  <a:gd name="connsiteX10" fmla="*/ 1806588 w 1806746"/>
                  <a:gd name="connsiteY10" fmla="*/ 3089169 h 3396493"/>
                  <a:gd name="connsiteX11" fmla="*/ 1506544 w 1806746"/>
                  <a:gd name="connsiteY11" fmla="*/ 3389213 h 3396493"/>
                  <a:gd name="connsiteX12" fmla="*/ 542938 w 1806746"/>
                  <a:gd name="connsiteY12" fmla="*/ 3394870 h 3396493"/>
                  <a:gd name="connsiteX13" fmla="*/ 306407 w 1806746"/>
                  <a:gd name="connsiteY13" fmla="*/ 3389213 h 3396493"/>
                  <a:gd name="connsiteX14" fmla="*/ 6363 w 1806746"/>
                  <a:gd name="connsiteY14" fmla="*/ 3089169 h 3396493"/>
                  <a:gd name="connsiteX15" fmla="*/ 13 w 1806746"/>
                  <a:gd name="connsiteY15" fmla="*/ 2459039 h 3396493"/>
                  <a:gd name="connsiteX16" fmla="*/ 4775 w 1806746"/>
                  <a:gd name="connsiteY16" fmla="*/ 1025526 h 3396493"/>
                  <a:gd name="connsiteX17" fmla="*/ 6363 w 1806746"/>
                  <a:gd name="connsiteY17" fmla="*/ 304807 h 339649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714388 w 1806746"/>
                  <a:gd name="connsiteY12" fmla="*/ 3392488 h 3394870"/>
                  <a:gd name="connsiteX13" fmla="*/ 542938 w 1806746"/>
                  <a:gd name="connsiteY13" fmla="*/ 3394870 h 3394870"/>
                  <a:gd name="connsiteX14" fmla="*/ 306407 w 1806746"/>
                  <a:gd name="connsiteY14" fmla="*/ 3389213 h 3394870"/>
                  <a:gd name="connsiteX15" fmla="*/ 6363 w 1806746"/>
                  <a:gd name="connsiteY15" fmla="*/ 3089169 h 3394870"/>
                  <a:gd name="connsiteX16" fmla="*/ 13 w 1806746"/>
                  <a:gd name="connsiteY16" fmla="*/ 2459039 h 3394870"/>
                  <a:gd name="connsiteX17" fmla="*/ 4775 w 1806746"/>
                  <a:gd name="connsiteY17" fmla="*/ 1025526 h 3394870"/>
                  <a:gd name="connsiteX18" fmla="*/ 6363 w 1806746"/>
                  <a:gd name="connsiteY18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714388 w 1806746"/>
                  <a:gd name="connsiteY13" fmla="*/ 3392488 h 3394870"/>
                  <a:gd name="connsiteX14" fmla="*/ 542938 w 1806746"/>
                  <a:gd name="connsiteY14" fmla="*/ 3394870 h 3394870"/>
                  <a:gd name="connsiteX15" fmla="*/ 306407 w 1806746"/>
                  <a:gd name="connsiteY15" fmla="*/ 3389213 h 3394870"/>
                  <a:gd name="connsiteX16" fmla="*/ 6363 w 1806746"/>
                  <a:gd name="connsiteY16" fmla="*/ 3089169 h 3394870"/>
                  <a:gd name="connsiteX17" fmla="*/ 13 w 1806746"/>
                  <a:gd name="connsiteY17" fmla="*/ 2459039 h 3394870"/>
                  <a:gd name="connsiteX18" fmla="*/ 4775 w 1806746"/>
                  <a:gd name="connsiteY18" fmla="*/ 1025526 h 3394870"/>
                  <a:gd name="connsiteX19" fmla="*/ 6363 w 1806746"/>
                  <a:gd name="connsiteY19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878694 w 1806746"/>
                  <a:gd name="connsiteY13" fmla="*/ 3390106 h 3394870"/>
                  <a:gd name="connsiteX14" fmla="*/ 714388 w 1806746"/>
                  <a:gd name="connsiteY14" fmla="*/ 3392488 h 3394870"/>
                  <a:gd name="connsiteX15" fmla="*/ 542938 w 1806746"/>
                  <a:gd name="connsiteY15" fmla="*/ 3394870 h 3394870"/>
                  <a:gd name="connsiteX16" fmla="*/ 306407 w 1806746"/>
                  <a:gd name="connsiteY16" fmla="*/ 3389213 h 3394870"/>
                  <a:gd name="connsiteX17" fmla="*/ 6363 w 1806746"/>
                  <a:gd name="connsiteY17" fmla="*/ 3089169 h 3394870"/>
                  <a:gd name="connsiteX18" fmla="*/ 13 w 1806746"/>
                  <a:gd name="connsiteY18" fmla="*/ 2459039 h 3394870"/>
                  <a:gd name="connsiteX19" fmla="*/ 4775 w 1806746"/>
                  <a:gd name="connsiteY19" fmla="*/ 1025526 h 3394870"/>
                  <a:gd name="connsiteX20" fmla="*/ 6363 w 1806746"/>
                  <a:gd name="connsiteY20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101850 h 3394870"/>
                  <a:gd name="connsiteX10" fmla="*/ 1805000 w 1806746"/>
                  <a:gd name="connsiteY10" fmla="*/ 2600326 h 3394870"/>
                  <a:gd name="connsiteX11" fmla="*/ 1806588 w 1806746"/>
                  <a:gd name="connsiteY11" fmla="*/ 3089169 h 3394870"/>
                  <a:gd name="connsiteX12" fmla="*/ 1506544 w 1806746"/>
                  <a:gd name="connsiteY12" fmla="*/ 3389213 h 3394870"/>
                  <a:gd name="connsiteX13" fmla="*/ 1240644 w 1806746"/>
                  <a:gd name="connsiteY13" fmla="*/ 3390106 h 3394870"/>
                  <a:gd name="connsiteX14" fmla="*/ 878694 w 1806746"/>
                  <a:gd name="connsiteY14" fmla="*/ 3390106 h 3394870"/>
                  <a:gd name="connsiteX15" fmla="*/ 714388 w 1806746"/>
                  <a:gd name="connsiteY15" fmla="*/ 3392488 h 3394870"/>
                  <a:gd name="connsiteX16" fmla="*/ 542938 w 1806746"/>
                  <a:gd name="connsiteY16" fmla="*/ 3394870 h 3394870"/>
                  <a:gd name="connsiteX17" fmla="*/ 306407 w 1806746"/>
                  <a:gd name="connsiteY17" fmla="*/ 3389213 h 3394870"/>
                  <a:gd name="connsiteX18" fmla="*/ 6363 w 1806746"/>
                  <a:gd name="connsiteY18" fmla="*/ 3089169 h 3394870"/>
                  <a:gd name="connsiteX19" fmla="*/ 13 w 1806746"/>
                  <a:gd name="connsiteY19" fmla="*/ 2459039 h 3394870"/>
                  <a:gd name="connsiteX20" fmla="*/ 4775 w 1806746"/>
                  <a:gd name="connsiteY20" fmla="*/ 1025526 h 3394870"/>
                  <a:gd name="connsiteX21" fmla="*/ 6363 w 1806746"/>
                  <a:gd name="connsiteY21" fmla="*/ 304807 h 3394870"/>
                  <a:gd name="connsiteX0" fmla="*/ 6363 w 1827019"/>
                  <a:gd name="connsiteY0" fmla="*/ 304807 h 3394870"/>
                  <a:gd name="connsiteX1" fmla="*/ 306407 w 1827019"/>
                  <a:gd name="connsiteY1" fmla="*/ 4763 h 3394870"/>
                  <a:gd name="connsiteX2" fmla="*/ 598500 w 1827019"/>
                  <a:gd name="connsiteY2" fmla="*/ 3175 h 3394870"/>
                  <a:gd name="connsiteX3" fmla="*/ 839800 w 1827019"/>
                  <a:gd name="connsiteY3" fmla="*/ 3175 h 3394870"/>
                  <a:gd name="connsiteX4" fmla="*/ 1077925 w 1827019"/>
                  <a:gd name="connsiteY4" fmla="*/ 0 h 3394870"/>
                  <a:gd name="connsiteX5" fmla="*/ 1322400 w 1827019"/>
                  <a:gd name="connsiteY5" fmla="*/ 3176 h 3394870"/>
                  <a:gd name="connsiteX6" fmla="*/ 1506544 w 1827019"/>
                  <a:gd name="connsiteY6" fmla="*/ 4763 h 3394870"/>
                  <a:gd name="connsiteX7" fmla="*/ 1806588 w 1827019"/>
                  <a:gd name="connsiteY7" fmla="*/ 304807 h 3394870"/>
                  <a:gd name="connsiteX8" fmla="*/ 1800238 w 1827019"/>
                  <a:gd name="connsiteY8" fmla="*/ 1073150 h 3394870"/>
                  <a:gd name="connsiteX9" fmla="*/ 1800238 w 1827019"/>
                  <a:gd name="connsiteY9" fmla="*/ 1663701 h 3394870"/>
                  <a:gd name="connsiteX10" fmla="*/ 1805000 w 1827019"/>
                  <a:gd name="connsiteY10" fmla="*/ 2101850 h 3394870"/>
                  <a:gd name="connsiteX11" fmla="*/ 1805000 w 1827019"/>
                  <a:gd name="connsiteY11" fmla="*/ 2600326 h 3394870"/>
                  <a:gd name="connsiteX12" fmla="*/ 1806588 w 1827019"/>
                  <a:gd name="connsiteY12" fmla="*/ 3089169 h 3394870"/>
                  <a:gd name="connsiteX13" fmla="*/ 1506544 w 1827019"/>
                  <a:gd name="connsiteY13" fmla="*/ 3389213 h 3394870"/>
                  <a:gd name="connsiteX14" fmla="*/ 1240644 w 1827019"/>
                  <a:gd name="connsiteY14" fmla="*/ 3390106 h 3394870"/>
                  <a:gd name="connsiteX15" fmla="*/ 878694 w 1827019"/>
                  <a:gd name="connsiteY15" fmla="*/ 3390106 h 3394870"/>
                  <a:gd name="connsiteX16" fmla="*/ 714388 w 1827019"/>
                  <a:gd name="connsiteY16" fmla="*/ 3392488 h 3394870"/>
                  <a:gd name="connsiteX17" fmla="*/ 542938 w 1827019"/>
                  <a:gd name="connsiteY17" fmla="*/ 3394870 h 3394870"/>
                  <a:gd name="connsiteX18" fmla="*/ 306407 w 1827019"/>
                  <a:gd name="connsiteY18" fmla="*/ 3389213 h 3394870"/>
                  <a:gd name="connsiteX19" fmla="*/ 6363 w 1827019"/>
                  <a:gd name="connsiteY19" fmla="*/ 3089169 h 3394870"/>
                  <a:gd name="connsiteX20" fmla="*/ 13 w 1827019"/>
                  <a:gd name="connsiteY20" fmla="*/ 2459039 h 3394870"/>
                  <a:gd name="connsiteX21" fmla="*/ 4775 w 1827019"/>
                  <a:gd name="connsiteY21" fmla="*/ 1025526 h 3394870"/>
                  <a:gd name="connsiteX22" fmla="*/ 6363 w 1827019"/>
                  <a:gd name="connsiteY22" fmla="*/ 304807 h 3394870"/>
                  <a:gd name="connsiteX0" fmla="*/ 6363 w 1806588"/>
                  <a:gd name="connsiteY0" fmla="*/ 304807 h 3394870"/>
                  <a:gd name="connsiteX1" fmla="*/ 306407 w 1806588"/>
                  <a:gd name="connsiteY1" fmla="*/ 4763 h 3394870"/>
                  <a:gd name="connsiteX2" fmla="*/ 598500 w 1806588"/>
                  <a:gd name="connsiteY2" fmla="*/ 3175 h 3394870"/>
                  <a:gd name="connsiteX3" fmla="*/ 839800 w 1806588"/>
                  <a:gd name="connsiteY3" fmla="*/ 3175 h 3394870"/>
                  <a:gd name="connsiteX4" fmla="*/ 1077925 w 1806588"/>
                  <a:gd name="connsiteY4" fmla="*/ 0 h 3394870"/>
                  <a:gd name="connsiteX5" fmla="*/ 1322400 w 1806588"/>
                  <a:gd name="connsiteY5" fmla="*/ 3176 h 3394870"/>
                  <a:gd name="connsiteX6" fmla="*/ 1506544 w 1806588"/>
                  <a:gd name="connsiteY6" fmla="*/ 4763 h 3394870"/>
                  <a:gd name="connsiteX7" fmla="*/ 1806588 w 1806588"/>
                  <a:gd name="connsiteY7" fmla="*/ 304807 h 3394870"/>
                  <a:gd name="connsiteX8" fmla="*/ 1800238 w 1806588"/>
                  <a:gd name="connsiteY8" fmla="*/ 1073150 h 3394870"/>
                  <a:gd name="connsiteX9" fmla="*/ 1800238 w 1806588"/>
                  <a:gd name="connsiteY9" fmla="*/ 1663701 h 3394870"/>
                  <a:gd name="connsiteX10" fmla="*/ 1805000 w 1806588"/>
                  <a:gd name="connsiteY10" fmla="*/ 2101850 h 3394870"/>
                  <a:gd name="connsiteX11" fmla="*/ 1805000 w 1806588"/>
                  <a:gd name="connsiteY11" fmla="*/ 2600326 h 3394870"/>
                  <a:gd name="connsiteX12" fmla="*/ 1806588 w 1806588"/>
                  <a:gd name="connsiteY12" fmla="*/ 3089169 h 3394870"/>
                  <a:gd name="connsiteX13" fmla="*/ 1506544 w 1806588"/>
                  <a:gd name="connsiteY13" fmla="*/ 3389213 h 3394870"/>
                  <a:gd name="connsiteX14" fmla="*/ 1240644 w 1806588"/>
                  <a:gd name="connsiteY14" fmla="*/ 3390106 h 3394870"/>
                  <a:gd name="connsiteX15" fmla="*/ 878694 w 1806588"/>
                  <a:gd name="connsiteY15" fmla="*/ 3390106 h 3394870"/>
                  <a:gd name="connsiteX16" fmla="*/ 714388 w 1806588"/>
                  <a:gd name="connsiteY16" fmla="*/ 3392488 h 3394870"/>
                  <a:gd name="connsiteX17" fmla="*/ 542938 w 1806588"/>
                  <a:gd name="connsiteY17" fmla="*/ 3394870 h 3394870"/>
                  <a:gd name="connsiteX18" fmla="*/ 306407 w 1806588"/>
                  <a:gd name="connsiteY18" fmla="*/ 3389213 h 3394870"/>
                  <a:gd name="connsiteX19" fmla="*/ 6363 w 1806588"/>
                  <a:gd name="connsiteY19" fmla="*/ 3089169 h 3394870"/>
                  <a:gd name="connsiteX20" fmla="*/ 13 w 1806588"/>
                  <a:gd name="connsiteY20" fmla="*/ 2459039 h 3394870"/>
                  <a:gd name="connsiteX21" fmla="*/ 4775 w 1806588"/>
                  <a:gd name="connsiteY21" fmla="*/ 1025526 h 3394870"/>
                  <a:gd name="connsiteX22" fmla="*/ 6363 w 1806588"/>
                  <a:gd name="connsiteY22" fmla="*/ 304807 h 3394870"/>
                  <a:gd name="connsiteX0" fmla="*/ 6362 w 1806587"/>
                  <a:gd name="connsiteY0" fmla="*/ 304807 h 3394870"/>
                  <a:gd name="connsiteX1" fmla="*/ 306406 w 1806587"/>
                  <a:gd name="connsiteY1" fmla="*/ 4763 h 3394870"/>
                  <a:gd name="connsiteX2" fmla="*/ 598499 w 1806587"/>
                  <a:gd name="connsiteY2" fmla="*/ 3175 h 3394870"/>
                  <a:gd name="connsiteX3" fmla="*/ 839799 w 1806587"/>
                  <a:gd name="connsiteY3" fmla="*/ 3175 h 3394870"/>
                  <a:gd name="connsiteX4" fmla="*/ 1077924 w 1806587"/>
                  <a:gd name="connsiteY4" fmla="*/ 0 h 3394870"/>
                  <a:gd name="connsiteX5" fmla="*/ 1322399 w 1806587"/>
                  <a:gd name="connsiteY5" fmla="*/ 3176 h 3394870"/>
                  <a:gd name="connsiteX6" fmla="*/ 1506543 w 1806587"/>
                  <a:gd name="connsiteY6" fmla="*/ 4763 h 3394870"/>
                  <a:gd name="connsiteX7" fmla="*/ 1806587 w 1806587"/>
                  <a:gd name="connsiteY7" fmla="*/ 304807 h 3394870"/>
                  <a:gd name="connsiteX8" fmla="*/ 1800237 w 1806587"/>
                  <a:gd name="connsiteY8" fmla="*/ 1073150 h 3394870"/>
                  <a:gd name="connsiteX9" fmla="*/ 1800237 w 1806587"/>
                  <a:gd name="connsiteY9" fmla="*/ 1663701 h 3394870"/>
                  <a:gd name="connsiteX10" fmla="*/ 1804999 w 1806587"/>
                  <a:gd name="connsiteY10" fmla="*/ 2101850 h 3394870"/>
                  <a:gd name="connsiteX11" fmla="*/ 1804999 w 1806587"/>
                  <a:gd name="connsiteY11" fmla="*/ 2600326 h 3394870"/>
                  <a:gd name="connsiteX12" fmla="*/ 1806587 w 1806587"/>
                  <a:gd name="connsiteY12" fmla="*/ 3089169 h 3394870"/>
                  <a:gd name="connsiteX13" fmla="*/ 1506543 w 1806587"/>
                  <a:gd name="connsiteY13" fmla="*/ 3389213 h 3394870"/>
                  <a:gd name="connsiteX14" fmla="*/ 1240643 w 1806587"/>
                  <a:gd name="connsiteY14" fmla="*/ 3390106 h 3394870"/>
                  <a:gd name="connsiteX15" fmla="*/ 878693 w 1806587"/>
                  <a:gd name="connsiteY15" fmla="*/ 3390106 h 3394870"/>
                  <a:gd name="connsiteX16" fmla="*/ 714387 w 1806587"/>
                  <a:gd name="connsiteY16" fmla="*/ 3392488 h 3394870"/>
                  <a:gd name="connsiteX17" fmla="*/ 542937 w 1806587"/>
                  <a:gd name="connsiteY17" fmla="*/ 3394870 h 3394870"/>
                  <a:gd name="connsiteX18" fmla="*/ 306406 w 1806587"/>
                  <a:gd name="connsiteY18" fmla="*/ 3389213 h 3394870"/>
                  <a:gd name="connsiteX19" fmla="*/ 6362 w 1806587"/>
                  <a:gd name="connsiteY19" fmla="*/ 3089169 h 3394870"/>
                  <a:gd name="connsiteX20" fmla="*/ 12 w 1806587"/>
                  <a:gd name="connsiteY20" fmla="*/ 2459039 h 3394870"/>
                  <a:gd name="connsiteX21" fmla="*/ 4774 w 1806587"/>
                  <a:gd name="connsiteY21" fmla="*/ 1720850 h 3394870"/>
                  <a:gd name="connsiteX22" fmla="*/ 4774 w 1806587"/>
                  <a:gd name="connsiteY22" fmla="*/ 1025526 h 3394870"/>
                  <a:gd name="connsiteX23" fmla="*/ 6362 w 1806587"/>
                  <a:gd name="connsiteY23" fmla="*/ 304807 h 3394870"/>
                  <a:gd name="connsiteX0" fmla="*/ 24401 w 1824626"/>
                  <a:gd name="connsiteY0" fmla="*/ 304807 h 3394870"/>
                  <a:gd name="connsiteX1" fmla="*/ 324445 w 1824626"/>
                  <a:gd name="connsiteY1" fmla="*/ 4763 h 3394870"/>
                  <a:gd name="connsiteX2" fmla="*/ 616538 w 1824626"/>
                  <a:gd name="connsiteY2" fmla="*/ 3175 h 3394870"/>
                  <a:gd name="connsiteX3" fmla="*/ 857838 w 1824626"/>
                  <a:gd name="connsiteY3" fmla="*/ 3175 h 3394870"/>
                  <a:gd name="connsiteX4" fmla="*/ 1095963 w 1824626"/>
                  <a:gd name="connsiteY4" fmla="*/ 0 h 3394870"/>
                  <a:gd name="connsiteX5" fmla="*/ 1340438 w 1824626"/>
                  <a:gd name="connsiteY5" fmla="*/ 3176 h 3394870"/>
                  <a:gd name="connsiteX6" fmla="*/ 1524582 w 1824626"/>
                  <a:gd name="connsiteY6" fmla="*/ 4763 h 3394870"/>
                  <a:gd name="connsiteX7" fmla="*/ 1824626 w 1824626"/>
                  <a:gd name="connsiteY7" fmla="*/ 304807 h 3394870"/>
                  <a:gd name="connsiteX8" fmla="*/ 1818276 w 1824626"/>
                  <a:gd name="connsiteY8" fmla="*/ 1073150 h 3394870"/>
                  <a:gd name="connsiteX9" fmla="*/ 1818276 w 1824626"/>
                  <a:gd name="connsiteY9" fmla="*/ 1663701 h 3394870"/>
                  <a:gd name="connsiteX10" fmla="*/ 1823038 w 1824626"/>
                  <a:gd name="connsiteY10" fmla="*/ 2101850 h 3394870"/>
                  <a:gd name="connsiteX11" fmla="*/ 1823038 w 1824626"/>
                  <a:gd name="connsiteY11" fmla="*/ 2600326 h 3394870"/>
                  <a:gd name="connsiteX12" fmla="*/ 1824626 w 1824626"/>
                  <a:gd name="connsiteY12" fmla="*/ 3089169 h 3394870"/>
                  <a:gd name="connsiteX13" fmla="*/ 1524582 w 1824626"/>
                  <a:gd name="connsiteY13" fmla="*/ 3389213 h 3394870"/>
                  <a:gd name="connsiteX14" fmla="*/ 1258682 w 1824626"/>
                  <a:gd name="connsiteY14" fmla="*/ 3390106 h 3394870"/>
                  <a:gd name="connsiteX15" fmla="*/ 896732 w 1824626"/>
                  <a:gd name="connsiteY15" fmla="*/ 3390106 h 3394870"/>
                  <a:gd name="connsiteX16" fmla="*/ 732426 w 1824626"/>
                  <a:gd name="connsiteY16" fmla="*/ 3392488 h 3394870"/>
                  <a:gd name="connsiteX17" fmla="*/ 560976 w 1824626"/>
                  <a:gd name="connsiteY17" fmla="*/ 3394870 h 3394870"/>
                  <a:gd name="connsiteX18" fmla="*/ 324445 w 1824626"/>
                  <a:gd name="connsiteY18" fmla="*/ 3389213 h 3394870"/>
                  <a:gd name="connsiteX19" fmla="*/ 24401 w 1824626"/>
                  <a:gd name="connsiteY19" fmla="*/ 3089169 h 3394870"/>
                  <a:gd name="connsiteX20" fmla="*/ 18051 w 1824626"/>
                  <a:gd name="connsiteY20" fmla="*/ 2459039 h 3394870"/>
                  <a:gd name="connsiteX21" fmla="*/ 22813 w 1824626"/>
                  <a:gd name="connsiteY21" fmla="*/ 1720850 h 3394870"/>
                  <a:gd name="connsiteX22" fmla="*/ 22813 w 1824626"/>
                  <a:gd name="connsiteY22" fmla="*/ 1025526 h 3394870"/>
                  <a:gd name="connsiteX23" fmla="*/ 18051 w 1824626"/>
                  <a:gd name="connsiteY23" fmla="*/ 701675 h 3394870"/>
                  <a:gd name="connsiteX24" fmla="*/ 24401 w 1824626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1720850 h 3394870"/>
                  <a:gd name="connsiteX22" fmla="*/ 4825 w 1806638"/>
                  <a:gd name="connsiteY22" fmla="*/ 1025526 h 3394870"/>
                  <a:gd name="connsiteX23" fmla="*/ 63 w 1806638"/>
                  <a:gd name="connsiteY23" fmla="*/ 701675 h 3394870"/>
                  <a:gd name="connsiteX24" fmla="*/ 6413 w 1806638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2087563 h 3394870"/>
                  <a:gd name="connsiteX22" fmla="*/ 4825 w 1806638"/>
                  <a:gd name="connsiteY22" fmla="*/ 1720850 h 3394870"/>
                  <a:gd name="connsiteX23" fmla="*/ 4825 w 1806638"/>
                  <a:gd name="connsiteY23" fmla="*/ 1025526 h 3394870"/>
                  <a:gd name="connsiteX24" fmla="*/ 63 w 1806638"/>
                  <a:gd name="connsiteY24" fmla="*/ 701675 h 3394870"/>
                  <a:gd name="connsiteX25" fmla="*/ 6413 w 1806638"/>
                  <a:gd name="connsiteY25" fmla="*/ 304807 h 3394870"/>
                  <a:gd name="connsiteX0" fmla="*/ 22521 w 1822746"/>
                  <a:gd name="connsiteY0" fmla="*/ 304807 h 3394870"/>
                  <a:gd name="connsiteX1" fmla="*/ 322565 w 1822746"/>
                  <a:gd name="connsiteY1" fmla="*/ 4763 h 3394870"/>
                  <a:gd name="connsiteX2" fmla="*/ 614658 w 1822746"/>
                  <a:gd name="connsiteY2" fmla="*/ 3175 h 3394870"/>
                  <a:gd name="connsiteX3" fmla="*/ 855958 w 1822746"/>
                  <a:gd name="connsiteY3" fmla="*/ 3175 h 3394870"/>
                  <a:gd name="connsiteX4" fmla="*/ 1094083 w 1822746"/>
                  <a:gd name="connsiteY4" fmla="*/ 0 h 3394870"/>
                  <a:gd name="connsiteX5" fmla="*/ 1338558 w 1822746"/>
                  <a:gd name="connsiteY5" fmla="*/ 3176 h 3394870"/>
                  <a:gd name="connsiteX6" fmla="*/ 1522702 w 1822746"/>
                  <a:gd name="connsiteY6" fmla="*/ 4763 h 3394870"/>
                  <a:gd name="connsiteX7" fmla="*/ 1822746 w 1822746"/>
                  <a:gd name="connsiteY7" fmla="*/ 304807 h 3394870"/>
                  <a:gd name="connsiteX8" fmla="*/ 1816396 w 1822746"/>
                  <a:gd name="connsiteY8" fmla="*/ 1073150 h 3394870"/>
                  <a:gd name="connsiteX9" fmla="*/ 1816396 w 1822746"/>
                  <a:gd name="connsiteY9" fmla="*/ 1663701 h 3394870"/>
                  <a:gd name="connsiteX10" fmla="*/ 1821158 w 1822746"/>
                  <a:gd name="connsiteY10" fmla="*/ 2101850 h 3394870"/>
                  <a:gd name="connsiteX11" fmla="*/ 1821158 w 1822746"/>
                  <a:gd name="connsiteY11" fmla="*/ 2600326 h 3394870"/>
                  <a:gd name="connsiteX12" fmla="*/ 1822746 w 1822746"/>
                  <a:gd name="connsiteY12" fmla="*/ 3089169 h 3394870"/>
                  <a:gd name="connsiteX13" fmla="*/ 1522702 w 1822746"/>
                  <a:gd name="connsiteY13" fmla="*/ 3389213 h 3394870"/>
                  <a:gd name="connsiteX14" fmla="*/ 1256802 w 1822746"/>
                  <a:gd name="connsiteY14" fmla="*/ 3390106 h 3394870"/>
                  <a:gd name="connsiteX15" fmla="*/ 894852 w 1822746"/>
                  <a:gd name="connsiteY15" fmla="*/ 3390106 h 3394870"/>
                  <a:gd name="connsiteX16" fmla="*/ 730546 w 1822746"/>
                  <a:gd name="connsiteY16" fmla="*/ 3392488 h 3394870"/>
                  <a:gd name="connsiteX17" fmla="*/ 559096 w 1822746"/>
                  <a:gd name="connsiteY17" fmla="*/ 3394870 h 3394870"/>
                  <a:gd name="connsiteX18" fmla="*/ 322565 w 1822746"/>
                  <a:gd name="connsiteY18" fmla="*/ 3389213 h 3394870"/>
                  <a:gd name="connsiteX19" fmla="*/ 22521 w 1822746"/>
                  <a:gd name="connsiteY19" fmla="*/ 3089169 h 3394870"/>
                  <a:gd name="connsiteX20" fmla="*/ 20933 w 1822746"/>
                  <a:gd name="connsiteY20" fmla="*/ 2782888 h 3394870"/>
                  <a:gd name="connsiteX21" fmla="*/ 16171 w 1822746"/>
                  <a:gd name="connsiteY21" fmla="*/ 2459039 h 3394870"/>
                  <a:gd name="connsiteX22" fmla="*/ 20933 w 1822746"/>
                  <a:gd name="connsiteY22" fmla="*/ 2087563 h 3394870"/>
                  <a:gd name="connsiteX23" fmla="*/ 20933 w 1822746"/>
                  <a:gd name="connsiteY23" fmla="*/ 1720850 h 3394870"/>
                  <a:gd name="connsiteX24" fmla="*/ 20933 w 1822746"/>
                  <a:gd name="connsiteY24" fmla="*/ 1025526 h 3394870"/>
                  <a:gd name="connsiteX25" fmla="*/ 16171 w 1822746"/>
                  <a:gd name="connsiteY25" fmla="*/ 701675 h 3394870"/>
                  <a:gd name="connsiteX26" fmla="*/ 22521 w 1822746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63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147700 w 1806638"/>
                  <a:gd name="connsiteY22" fmla="*/ 2087564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5072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41503 h 3431566"/>
                  <a:gd name="connsiteX1" fmla="*/ 306457 w 1806638"/>
                  <a:gd name="connsiteY1" fmla="*/ 41459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48643 w 1806638"/>
                  <a:gd name="connsiteY5" fmla="*/ 7973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0694 w 1806638"/>
                  <a:gd name="connsiteY14" fmla="*/ 3426802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7838 w 1806638"/>
                  <a:gd name="connsiteY14" fmla="*/ 334705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50220 w 1806638"/>
                  <a:gd name="connsiteY14" fmla="*/ 338692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25901"/>
                  <a:gd name="connsiteY0" fmla="*/ 341503 h 3477032"/>
                  <a:gd name="connsiteX1" fmla="*/ 306457 w 1825901"/>
                  <a:gd name="connsiteY1" fmla="*/ 9561 h 3477032"/>
                  <a:gd name="connsiteX2" fmla="*/ 577119 w 1825901"/>
                  <a:gd name="connsiteY2" fmla="*/ 0 h 3477032"/>
                  <a:gd name="connsiteX3" fmla="*/ 839850 w 1825901"/>
                  <a:gd name="connsiteY3" fmla="*/ 71768 h 3477032"/>
                  <a:gd name="connsiteX4" fmla="*/ 1077975 w 1825901"/>
                  <a:gd name="connsiteY4" fmla="*/ 36696 h 3477032"/>
                  <a:gd name="connsiteX5" fmla="*/ 1348643 w 1825901"/>
                  <a:gd name="connsiteY5" fmla="*/ 7973 h 3477032"/>
                  <a:gd name="connsiteX6" fmla="*/ 1506594 w 1825901"/>
                  <a:gd name="connsiteY6" fmla="*/ 41459 h 3477032"/>
                  <a:gd name="connsiteX7" fmla="*/ 1806638 w 1825901"/>
                  <a:gd name="connsiteY7" fmla="*/ 341503 h 3477032"/>
                  <a:gd name="connsiteX8" fmla="*/ 1793144 w 1825901"/>
                  <a:gd name="connsiteY8" fmla="*/ 369455 h 3477032"/>
                  <a:gd name="connsiteX9" fmla="*/ 1800288 w 1825901"/>
                  <a:gd name="connsiteY9" fmla="*/ 1109846 h 3477032"/>
                  <a:gd name="connsiteX10" fmla="*/ 1800288 w 1825901"/>
                  <a:gd name="connsiteY10" fmla="*/ 1700397 h 3477032"/>
                  <a:gd name="connsiteX11" fmla="*/ 1805050 w 1825901"/>
                  <a:gd name="connsiteY11" fmla="*/ 2138546 h 3477032"/>
                  <a:gd name="connsiteX12" fmla="*/ 1805050 w 1825901"/>
                  <a:gd name="connsiteY12" fmla="*/ 2637022 h 3477032"/>
                  <a:gd name="connsiteX13" fmla="*/ 1806638 w 1825901"/>
                  <a:gd name="connsiteY13" fmla="*/ 3125865 h 3477032"/>
                  <a:gd name="connsiteX14" fmla="*/ 1506594 w 1825901"/>
                  <a:gd name="connsiteY14" fmla="*/ 3425909 h 3477032"/>
                  <a:gd name="connsiteX15" fmla="*/ 1250220 w 1825901"/>
                  <a:gd name="connsiteY15" fmla="*/ 3386927 h 3477032"/>
                  <a:gd name="connsiteX16" fmla="*/ 878744 w 1825901"/>
                  <a:gd name="connsiteY16" fmla="*/ 3426802 h 3477032"/>
                  <a:gd name="connsiteX17" fmla="*/ 714438 w 1825901"/>
                  <a:gd name="connsiteY17" fmla="*/ 3477032 h 3477032"/>
                  <a:gd name="connsiteX18" fmla="*/ 542988 w 1825901"/>
                  <a:gd name="connsiteY18" fmla="*/ 3431566 h 3477032"/>
                  <a:gd name="connsiteX19" fmla="*/ 306457 w 1825901"/>
                  <a:gd name="connsiteY19" fmla="*/ 3425909 h 3477032"/>
                  <a:gd name="connsiteX20" fmla="*/ 6413 w 1825901"/>
                  <a:gd name="connsiteY20" fmla="*/ 3125865 h 3477032"/>
                  <a:gd name="connsiteX21" fmla="*/ 4825 w 1825901"/>
                  <a:gd name="connsiteY21" fmla="*/ 2819584 h 3477032"/>
                  <a:gd name="connsiteX22" fmla="*/ 7207 w 1825901"/>
                  <a:gd name="connsiteY22" fmla="*/ 2495735 h 3477032"/>
                  <a:gd name="connsiteX23" fmla="*/ 2444 w 1825901"/>
                  <a:gd name="connsiteY23" fmla="*/ 2108313 h 3477032"/>
                  <a:gd name="connsiteX24" fmla="*/ 4825 w 1825901"/>
                  <a:gd name="connsiteY24" fmla="*/ 1757546 h 3477032"/>
                  <a:gd name="connsiteX25" fmla="*/ 4825 w 1825901"/>
                  <a:gd name="connsiteY25" fmla="*/ 1062222 h 3477032"/>
                  <a:gd name="connsiteX26" fmla="*/ 63 w 1825901"/>
                  <a:gd name="connsiteY26" fmla="*/ 738371 h 3477032"/>
                  <a:gd name="connsiteX27" fmla="*/ 6413 w 1825901"/>
                  <a:gd name="connsiteY27" fmla="*/ 341503 h 3477032"/>
                  <a:gd name="connsiteX0" fmla="*/ 6413 w 1827420"/>
                  <a:gd name="connsiteY0" fmla="*/ 341503 h 3477032"/>
                  <a:gd name="connsiteX1" fmla="*/ 306457 w 1827420"/>
                  <a:gd name="connsiteY1" fmla="*/ 9561 h 3477032"/>
                  <a:gd name="connsiteX2" fmla="*/ 577119 w 1827420"/>
                  <a:gd name="connsiteY2" fmla="*/ 0 h 3477032"/>
                  <a:gd name="connsiteX3" fmla="*/ 839850 w 1827420"/>
                  <a:gd name="connsiteY3" fmla="*/ 71768 h 3477032"/>
                  <a:gd name="connsiteX4" fmla="*/ 1077975 w 1827420"/>
                  <a:gd name="connsiteY4" fmla="*/ 36696 h 3477032"/>
                  <a:gd name="connsiteX5" fmla="*/ 1348643 w 1827420"/>
                  <a:gd name="connsiteY5" fmla="*/ 7973 h 3477032"/>
                  <a:gd name="connsiteX6" fmla="*/ 1506594 w 1827420"/>
                  <a:gd name="connsiteY6" fmla="*/ 41459 h 3477032"/>
                  <a:gd name="connsiteX7" fmla="*/ 1806638 w 1827420"/>
                  <a:gd name="connsiteY7" fmla="*/ 341503 h 3477032"/>
                  <a:gd name="connsiteX8" fmla="*/ 1800288 w 1827420"/>
                  <a:gd name="connsiteY8" fmla="*/ 393376 h 3477032"/>
                  <a:gd name="connsiteX9" fmla="*/ 1800288 w 1827420"/>
                  <a:gd name="connsiteY9" fmla="*/ 1109846 h 3477032"/>
                  <a:gd name="connsiteX10" fmla="*/ 1800288 w 1827420"/>
                  <a:gd name="connsiteY10" fmla="*/ 1700397 h 3477032"/>
                  <a:gd name="connsiteX11" fmla="*/ 1805050 w 1827420"/>
                  <a:gd name="connsiteY11" fmla="*/ 2138546 h 3477032"/>
                  <a:gd name="connsiteX12" fmla="*/ 1805050 w 1827420"/>
                  <a:gd name="connsiteY12" fmla="*/ 2637022 h 3477032"/>
                  <a:gd name="connsiteX13" fmla="*/ 1806638 w 1827420"/>
                  <a:gd name="connsiteY13" fmla="*/ 3125865 h 3477032"/>
                  <a:gd name="connsiteX14" fmla="*/ 1506594 w 1827420"/>
                  <a:gd name="connsiteY14" fmla="*/ 3425909 h 3477032"/>
                  <a:gd name="connsiteX15" fmla="*/ 1250220 w 1827420"/>
                  <a:gd name="connsiteY15" fmla="*/ 3386927 h 3477032"/>
                  <a:gd name="connsiteX16" fmla="*/ 878744 w 1827420"/>
                  <a:gd name="connsiteY16" fmla="*/ 3426802 h 3477032"/>
                  <a:gd name="connsiteX17" fmla="*/ 714438 w 1827420"/>
                  <a:gd name="connsiteY17" fmla="*/ 3477032 h 3477032"/>
                  <a:gd name="connsiteX18" fmla="*/ 542988 w 1827420"/>
                  <a:gd name="connsiteY18" fmla="*/ 3431566 h 3477032"/>
                  <a:gd name="connsiteX19" fmla="*/ 306457 w 1827420"/>
                  <a:gd name="connsiteY19" fmla="*/ 3425909 h 3477032"/>
                  <a:gd name="connsiteX20" fmla="*/ 6413 w 1827420"/>
                  <a:gd name="connsiteY20" fmla="*/ 3125865 h 3477032"/>
                  <a:gd name="connsiteX21" fmla="*/ 4825 w 1827420"/>
                  <a:gd name="connsiteY21" fmla="*/ 2819584 h 3477032"/>
                  <a:gd name="connsiteX22" fmla="*/ 7207 w 1827420"/>
                  <a:gd name="connsiteY22" fmla="*/ 2495735 h 3477032"/>
                  <a:gd name="connsiteX23" fmla="*/ 2444 w 1827420"/>
                  <a:gd name="connsiteY23" fmla="*/ 2108313 h 3477032"/>
                  <a:gd name="connsiteX24" fmla="*/ 4825 w 1827420"/>
                  <a:gd name="connsiteY24" fmla="*/ 1757546 h 3477032"/>
                  <a:gd name="connsiteX25" fmla="*/ 4825 w 1827420"/>
                  <a:gd name="connsiteY25" fmla="*/ 1062222 h 3477032"/>
                  <a:gd name="connsiteX26" fmla="*/ 63 w 1827420"/>
                  <a:gd name="connsiteY26" fmla="*/ 738371 h 3477032"/>
                  <a:gd name="connsiteX27" fmla="*/ 6413 w 1827420"/>
                  <a:gd name="connsiteY27" fmla="*/ 341503 h 3477032"/>
                  <a:gd name="connsiteX0" fmla="*/ 6413 w 1827980"/>
                  <a:gd name="connsiteY0" fmla="*/ 341503 h 3477032"/>
                  <a:gd name="connsiteX1" fmla="*/ 306457 w 1827980"/>
                  <a:gd name="connsiteY1" fmla="*/ 9561 h 3477032"/>
                  <a:gd name="connsiteX2" fmla="*/ 577119 w 1827980"/>
                  <a:gd name="connsiteY2" fmla="*/ 0 h 3477032"/>
                  <a:gd name="connsiteX3" fmla="*/ 839850 w 1827980"/>
                  <a:gd name="connsiteY3" fmla="*/ 71768 h 3477032"/>
                  <a:gd name="connsiteX4" fmla="*/ 1077975 w 1827980"/>
                  <a:gd name="connsiteY4" fmla="*/ 36696 h 3477032"/>
                  <a:gd name="connsiteX5" fmla="*/ 1348643 w 1827980"/>
                  <a:gd name="connsiteY5" fmla="*/ 7973 h 3477032"/>
                  <a:gd name="connsiteX6" fmla="*/ 1506594 w 1827980"/>
                  <a:gd name="connsiteY6" fmla="*/ 41459 h 3477032"/>
                  <a:gd name="connsiteX7" fmla="*/ 1806638 w 1827980"/>
                  <a:gd name="connsiteY7" fmla="*/ 341503 h 3477032"/>
                  <a:gd name="connsiteX8" fmla="*/ 1802669 w 1827980"/>
                  <a:gd name="connsiteY8" fmla="*/ 520963 h 3477032"/>
                  <a:gd name="connsiteX9" fmla="*/ 1800288 w 1827980"/>
                  <a:gd name="connsiteY9" fmla="*/ 1109846 h 3477032"/>
                  <a:gd name="connsiteX10" fmla="*/ 1800288 w 1827980"/>
                  <a:gd name="connsiteY10" fmla="*/ 1700397 h 3477032"/>
                  <a:gd name="connsiteX11" fmla="*/ 1805050 w 1827980"/>
                  <a:gd name="connsiteY11" fmla="*/ 2138546 h 3477032"/>
                  <a:gd name="connsiteX12" fmla="*/ 1805050 w 1827980"/>
                  <a:gd name="connsiteY12" fmla="*/ 2637022 h 3477032"/>
                  <a:gd name="connsiteX13" fmla="*/ 1806638 w 1827980"/>
                  <a:gd name="connsiteY13" fmla="*/ 3125865 h 3477032"/>
                  <a:gd name="connsiteX14" fmla="*/ 1506594 w 1827980"/>
                  <a:gd name="connsiteY14" fmla="*/ 3425909 h 3477032"/>
                  <a:gd name="connsiteX15" fmla="*/ 1250220 w 1827980"/>
                  <a:gd name="connsiteY15" fmla="*/ 3386927 h 3477032"/>
                  <a:gd name="connsiteX16" fmla="*/ 878744 w 1827980"/>
                  <a:gd name="connsiteY16" fmla="*/ 3426802 h 3477032"/>
                  <a:gd name="connsiteX17" fmla="*/ 714438 w 1827980"/>
                  <a:gd name="connsiteY17" fmla="*/ 3477032 h 3477032"/>
                  <a:gd name="connsiteX18" fmla="*/ 542988 w 1827980"/>
                  <a:gd name="connsiteY18" fmla="*/ 3431566 h 3477032"/>
                  <a:gd name="connsiteX19" fmla="*/ 306457 w 1827980"/>
                  <a:gd name="connsiteY19" fmla="*/ 3425909 h 3477032"/>
                  <a:gd name="connsiteX20" fmla="*/ 6413 w 1827980"/>
                  <a:gd name="connsiteY20" fmla="*/ 3125865 h 3477032"/>
                  <a:gd name="connsiteX21" fmla="*/ 4825 w 1827980"/>
                  <a:gd name="connsiteY21" fmla="*/ 2819584 h 3477032"/>
                  <a:gd name="connsiteX22" fmla="*/ 7207 w 1827980"/>
                  <a:gd name="connsiteY22" fmla="*/ 2495735 h 3477032"/>
                  <a:gd name="connsiteX23" fmla="*/ 2444 w 1827980"/>
                  <a:gd name="connsiteY23" fmla="*/ 2108313 h 3477032"/>
                  <a:gd name="connsiteX24" fmla="*/ 4825 w 1827980"/>
                  <a:gd name="connsiteY24" fmla="*/ 1757546 h 3477032"/>
                  <a:gd name="connsiteX25" fmla="*/ 4825 w 1827980"/>
                  <a:gd name="connsiteY25" fmla="*/ 1062222 h 3477032"/>
                  <a:gd name="connsiteX26" fmla="*/ 63 w 1827980"/>
                  <a:gd name="connsiteY26" fmla="*/ 738371 h 3477032"/>
                  <a:gd name="connsiteX27" fmla="*/ 6413 w 1827980"/>
                  <a:gd name="connsiteY27" fmla="*/ 341503 h 3477032"/>
                  <a:gd name="connsiteX0" fmla="*/ 6413 w 1809416"/>
                  <a:gd name="connsiteY0" fmla="*/ 341503 h 3477032"/>
                  <a:gd name="connsiteX1" fmla="*/ 306457 w 1809416"/>
                  <a:gd name="connsiteY1" fmla="*/ 9561 h 3477032"/>
                  <a:gd name="connsiteX2" fmla="*/ 577119 w 1809416"/>
                  <a:gd name="connsiteY2" fmla="*/ 0 h 3477032"/>
                  <a:gd name="connsiteX3" fmla="*/ 839850 w 1809416"/>
                  <a:gd name="connsiteY3" fmla="*/ 71768 h 3477032"/>
                  <a:gd name="connsiteX4" fmla="*/ 1077975 w 1809416"/>
                  <a:gd name="connsiteY4" fmla="*/ 36696 h 3477032"/>
                  <a:gd name="connsiteX5" fmla="*/ 1348643 w 1809416"/>
                  <a:gd name="connsiteY5" fmla="*/ 7973 h 3477032"/>
                  <a:gd name="connsiteX6" fmla="*/ 1506594 w 1809416"/>
                  <a:gd name="connsiteY6" fmla="*/ 41459 h 3477032"/>
                  <a:gd name="connsiteX7" fmla="*/ 1778063 w 1809416"/>
                  <a:gd name="connsiteY7" fmla="*/ 245812 h 3477032"/>
                  <a:gd name="connsiteX8" fmla="*/ 1802669 w 1809416"/>
                  <a:gd name="connsiteY8" fmla="*/ 520963 h 3477032"/>
                  <a:gd name="connsiteX9" fmla="*/ 1800288 w 1809416"/>
                  <a:gd name="connsiteY9" fmla="*/ 1109846 h 3477032"/>
                  <a:gd name="connsiteX10" fmla="*/ 1800288 w 1809416"/>
                  <a:gd name="connsiteY10" fmla="*/ 1700397 h 3477032"/>
                  <a:gd name="connsiteX11" fmla="*/ 1805050 w 1809416"/>
                  <a:gd name="connsiteY11" fmla="*/ 2138546 h 3477032"/>
                  <a:gd name="connsiteX12" fmla="*/ 1805050 w 1809416"/>
                  <a:gd name="connsiteY12" fmla="*/ 2637022 h 3477032"/>
                  <a:gd name="connsiteX13" fmla="*/ 1806638 w 1809416"/>
                  <a:gd name="connsiteY13" fmla="*/ 3125865 h 3477032"/>
                  <a:gd name="connsiteX14" fmla="*/ 1506594 w 1809416"/>
                  <a:gd name="connsiteY14" fmla="*/ 3425909 h 3477032"/>
                  <a:gd name="connsiteX15" fmla="*/ 1250220 w 1809416"/>
                  <a:gd name="connsiteY15" fmla="*/ 3386927 h 3477032"/>
                  <a:gd name="connsiteX16" fmla="*/ 878744 w 1809416"/>
                  <a:gd name="connsiteY16" fmla="*/ 3426802 h 3477032"/>
                  <a:gd name="connsiteX17" fmla="*/ 714438 w 1809416"/>
                  <a:gd name="connsiteY17" fmla="*/ 3477032 h 3477032"/>
                  <a:gd name="connsiteX18" fmla="*/ 542988 w 1809416"/>
                  <a:gd name="connsiteY18" fmla="*/ 3431566 h 3477032"/>
                  <a:gd name="connsiteX19" fmla="*/ 306457 w 1809416"/>
                  <a:gd name="connsiteY19" fmla="*/ 3425909 h 3477032"/>
                  <a:gd name="connsiteX20" fmla="*/ 6413 w 1809416"/>
                  <a:gd name="connsiteY20" fmla="*/ 3125865 h 3477032"/>
                  <a:gd name="connsiteX21" fmla="*/ 4825 w 1809416"/>
                  <a:gd name="connsiteY21" fmla="*/ 2819584 h 3477032"/>
                  <a:gd name="connsiteX22" fmla="*/ 7207 w 1809416"/>
                  <a:gd name="connsiteY22" fmla="*/ 2495735 h 3477032"/>
                  <a:gd name="connsiteX23" fmla="*/ 2444 w 1809416"/>
                  <a:gd name="connsiteY23" fmla="*/ 2108313 h 3477032"/>
                  <a:gd name="connsiteX24" fmla="*/ 4825 w 1809416"/>
                  <a:gd name="connsiteY24" fmla="*/ 1757546 h 3477032"/>
                  <a:gd name="connsiteX25" fmla="*/ 4825 w 1809416"/>
                  <a:gd name="connsiteY25" fmla="*/ 1062222 h 3477032"/>
                  <a:gd name="connsiteX26" fmla="*/ 63 w 1809416"/>
                  <a:gd name="connsiteY26" fmla="*/ 738371 h 3477032"/>
                  <a:gd name="connsiteX27" fmla="*/ 6413 w 1809416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58698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10315" h="3477032">
                    <a:moveTo>
                      <a:pt x="6413" y="341503"/>
                    </a:moveTo>
                    <a:cubicBezTo>
                      <a:pt x="6413" y="175793"/>
                      <a:pt x="140747" y="9561"/>
                      <a:pt x="306457" y="9561"/>
                    </a:cubicBezTo>
                    <a:lnTo>
                      <a:pt x="577119" y="0"/>
                    </a:lnTo>
                    <a:lnTo>
                      <a:pt x="839850" y="71768"/>
                    </a:lnTo>
                    <a:lnTo>
                      <a:pt x="1077975" y="36696"/>
                    </a:lnTo>
                    <a:lnTo>
                      <a:pt x="1348643" y="7973"/>
                    </a:lnTo>
                    <a:lnTo>
                      <a:pt x="1506594" y="41459"/>
                    </a:lnTo>
                    <a:cubicBezTo>
                      <a:pt x="1672304" y="41459"/>
                      <a:pt x="1754250" y="72130"/>
                      <a:pt x="1778063" y="213916"/>
                    </a:cubicBezTo>
                    <a:cubicBezTo>
                      <a:pt x="1830187" y="324402"/>
                      <a:pt x="1803727" y="392906"/>
                      <a:pt x="1802669" y="520963"/>
                    </a:cubicBezTo>
                    <a:cubicBezTo>
                      <a:pt x="1801611" y="649020"/>
                      <a:pt x="1801082" y="888022"/>
                      <a:pt x="1800288" y="1109846"/>
                    </a:cubicBezTo>
                    <a:cubicBezTo>
                      <a:pt x="1799494" y="1331670"/>
                      <a:pt x="1799494" y="1528947"/>
                      <a:pt x="1800288" y="1700397"/>
                    </a:cubicBezTo>
                    <a:cubicBezTo>
                      <a:pt x="1800023" y="1999904"/>
                      <a:pt x="1804256" y="1982442"/>
                      <a:pt x="1805050" y="2138546"/>
                    </a:cubicBezTo>
                    <a:cubicBezTo>
                      <a:pt x="1805844" y="2294650"/>
                      <a:pt x="1804785" y="2472469"/>
                      <a:pt x="1805050" y="2637022"/>
                    </a:cubicBezTo>
                    <a:cubicBezTo>
                      <a:pt x="1805579" y="2799970"/>
                      <a:pt x="1806109" y="2962917"/>
                      <a:pt x="1806638" y="3125865"/>
                    </a:cubicBezTo>
                    <a:cubicBezTo>
                      <a:pt x="1806638" y="3291575"/>
                      <a:pt x="1672304" y="3425909"/>
                      <a:pt x="1506594" y="3425909"/>
                    </a:cubicBezTo>
                    <a:lnTo>
                      <a:pt x="1250220" y="3440088"/>
                    </a:lnTo>
                    <a:lnTo>
                      <a:pt x="878744" y="3458698"/>
                    </a:lnTo>
                    <a:lnTo>
                      <a:pt x="714438" y="3477032"/>
                    </a:lnTo>
                    <a:lnTo>
                      <a:pt x="542988" y="3431566"/>
                    </a:lnTo>
                    <a:lnTo>
                      <a:pt x="306457" y="3425909"/>
                    </a:lnTo>
                    <a:cubicBezTo>
                      <a:pt x="140747" y="3425909"/>
                      <a:pt x="6413" y="3291575"/>
                      <a:pt x="6413" y="3125865"/>
                    </a:cubicBezTo>
                    <a:cubicBezTo>
                      <a:pt x="-996" y="3005761"/>
                      <a:pt x="5883" y="2924606"/>
                      <a:pt x="4825" y="2819584"/>
                    </a:cubicBezTo>
                    <a:cubicBezTo>
                      <a:pt x="3767" y="2714562"/>
                      <a:pt x="7207" y="2611622"/>
                      <a:pt x="7207" y="2495735"/>
                    </a:cubicBezTo>
                    <a:cubicBezTo>
                      <a:pt x="6942" y="2328801"/>
                      <a:pt x="1650" y="2231344"/>
                      <a:pt x="2444" y="2108313"/>
                    </a:cubicBezTo>
                    <a:cubicBezTo>
                      <a:pt x="3238" y="1985282"/>
                      <a:pt x="4825" y="1934552"/>
                      <a:pt x="4825" y="1757546"/>
                    </a:cubicBezTo>
                    <a:cubicBezTo>
                      <a:pt x="4825" y="1580540"/>
                      <a:pt x="5619" y="1232084"/>
                      <a:pt x="4825" y="1062222"/>
                    </a:cubicBezTo>
                    <a:cubicBezTo>
                      <a:pt x="4031" y="892360"/>
                      <a:pt x="-202" y="858491"/>
                      <a:pt x="63" y="738371"/>
                    </a:cubicBezTo>
                    <a:cubicBezTo>
                      <a:pt x="328" y="618251"/>
                      <a:pt x="-1790" y="462418"/>
                      <a:pt x="6413" y="34150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bIns="36000" anchor="ctr" anchorCtr="0"/>
              <a:lstStyle/>
              <a:p>
                <a:pPr algn="ctr"/>
                <a:r>
                  <a:rPr lang="fr-BE" sz="800" b="1" smtClean="0">
                    <a:solidFill>
                      <a:schemeClr val="bg1">
                        <a:lumMod val="95000"/>
                      </a:schemeClr>
                    </a:solidFill>
                  </a:rPr>
                  <a:t>OTHERS</a:t>
                </a:r>
                <a:endParaRPr lang="fr-BE" sz="800" b="1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22" name="PROTECTED KLANT"/>
            <p:cNvGrpSpPr/>
            <p:nvPr/>
          </p:nvGrpSpPr>
          <p:grpSpPr>
            <a:xfrm rot="709789">
              <a:off x="2414155" y="3317934"/>
              <a:ext cx="902388" cy="819360"/>
              <a:chOff x="-2542188" y="6292952"/>
              <a:chExt cx="1219638" cy="1527804"/>
            </a:xfrm>
          </p:grpSpPr>
          <p:sp>
            <p:nvSpPr>
              <p:cNvPr id="23" name="VPDC - C  FOD"/>
              <p:cNvSpPr/>
              <p:nvPr/>
            </p:nvSpPr>
            <p:spPr>
              <a:xfrm>
                <a:off x="-2542188" y="6517995"/>
                <a:ext cx="1219638" cy="1302761"/>
              </a:xfrm>
              <a:custGeom>
                <a:avLst/>
                <a:gdLst>
                  <a:gd name="connsiteX0" fmla="*/ 0 w 1800225"/>
                  <a:gd name="connsiteY0" fmla="*/ 300044 h 3384450"/>
                  <a:gd name="connsiteX1" fmla="*/ 300044 w 1800225"/>
                  <a:gd name="connsiteY1" fmla="*/ 0 h 3384450"/>
                  <a:gd name="connsiteX2" fmla="*/ 1500181 w 1800225"/>
                  <a:gd name="connsiteY2" fmla="*/ 0 h 3384450"/>
                  <a:gd name="connsiteX3" fmla="*/ 1800225 w 1800225"/>
                  <a:gd name="connsiteY3" fmla="*/ 300044 h 3384450"/>
                  <a:gd name="connsiteX4" fmla="*/ 1800225 w 1800225"/>
                  <a:gd name="connsiteY4" fmla="*/ 3084406 h 3384450"/>
                  <a:gd name="connsiteX5" fmla="*/ 1500181 w 1800225"/>
                  <a:gd name="connsiteY5" fmla="*/ 3384450 h 3384450"/>
                  <a:gd name="connsiteX6" fmla="*/ 300044 w 1800225"/>
                  <a:gd name="connsiteY6" fmla="*/ 3384450 h 3384450"/>
                  <a:gd name="connsiteX7" fmla="*/ 0 w 1800225"/>
                  <a:gd name="connsiteY7" fmla="*/ 3084406 h 3384450"/>
                  <a:gd name="connsiteX8" fmla="*/ 0 w 1800225"/>
                  <a:gd name="connsiteY8" fmla="*/ 300044 h 3384450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1500181 w 1800225"/>
                  <a:gd name="connsiteY3" fmla="*/ 1588 h 3386038"/>
                  <a:gd name="connsiteX4" fmla="*/ 1800225 w 1800225"/>
                  <a:gd name="connsiteY4" fmla="*/ 301632 h 3386038"/>
                  <a:gd name="connsiteX5" fmla="*/ 1800225 w 1800225"/>
                  <a:gd name="connsiteY5" fmla="*/ 3085994 h 3386038"/>
                  <a:gd name="connsiteX6" fmla="*/ 1500181 w 1800225"/>
                  <a:gd name="connsiteY6" fmla="*/ 3386038 h 3386038"/>
                  <a:gd name="connsiteX7" fmla="*/ 300044 w 1800225"/>
                  <a:gd name="connsiteY7" fmla="*/ 3386038 h 3386038"/>
                  <a:gd name="connsiteX8" fmla="*/ 0 w 1800225"/>
                  <a:gd name="connsiteY8" fmla="*/ 3085994 h 3386038"/>
                  <a:gd name="connsiteX9" fmla="*/ 0 w 1800225"/>
                  <a:gd name="connsiteY9" fmla="*/ 301632 h 3386038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833437 w 1800225"/>
                  <a:gd name="connsiteY3" fmla="*/ 0 h 3386038"/>
                  <a:gd name="connsiteX4" fmla="*/ 1500181 w 1800225"/>
                  <a:gd name="connsiteY4" fmla="*/ 1588 h 3386038"/>
                  <a:gd name="connsiteX5" fmla="*/ 1800225 w 1800225"/>
                  <a:gd name="connsiteY5" fmla="*/ 301632 h 3386038"/>
                  <a:gd name="connsiteX6" fmla="*/ 1800225 w 1800225"/>
                  <a:gd name="connsiteY6" fmla="*/ 3085994 h 3386038"/>
                  <a:gd name="connsiteX7" fmla="*/ 1500181 w 1800225"/>
                  <a:gd name="connsiteY7" fmla="*/ 3386038 h 3386038"/>
                  <a:gd name="connsiteX8" fmla="*/ 300044 w 1800225"/>
                  <a:gd name="connsiteY8" fmla="*/ 3386038 h 3386038"/>
                  <a:gd name="connsiteX9" fmla="*/ 0 w 1800225"/>
                  <a:gd name="connsiteY9" fmla="*/ 3085994 h 3386038"/>
                  <a:gd name="connsiteX10" fmla="*/ 0 w 1800225"/>
                  <a:gd name="connsiteY10" fmla="*/ 301632 h 3386038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500181 w 1800225"/>
                  <a:gd name="connsiteY5" fmla="*/ 4763 h 3389213"/>
                  <a:gd name="connsiteX6" fmla="*/ 1800225 w 1800225"/>
                  <a:gd name="connsiteY6" fmla="*/ 304807 h 3389213"/>
                  <a:gd name="connsiteX7" fmla="*/ 1800225 w 1800225"/>
                  <a:gd name="connsiteY7" fmla="*/ 3089169 h 3389213"/>
                  <a:gd name="connsiteX8" fmla="*/ 1500181 w 1800225"/>
                  <a:gd name="connsiteY8" fmla="*/ 3389213 h 3389213"/>
                  <a:gd name="connsiteX9" fmla="*/ 300044 w 1800225"/>
                  <a:gd name="connsiteY9" fmla="*/ 3389213 h 3389213"/>
                  <a:gd name="connsiteX10" fmla="*/ 0 w 1800225"/>
                  <a:gd name="connsiteY10" fmla="*/ 3089169 h 3389213"/>
                  <a:gd name="connsiteX11" fmla="*/ 0 w 1800225"/>
                  <a:gd name="connsiteY11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800225 w 1800225"/>
                  <a:gd name="connsiteY8" fmla="*/ 3089169 h 3389213"/>
                  <a:gd name="connsiteX9" fmla="*/ 1500181 w 1800225"/>
                  <a:gd name="connsiteY9" fmla="*/ 3389213 h 3389213"/>
                  <a:gd name="connsiteX10" fmla="*/ 300044 w 1800225"/>
                  <a:gd name="connsiteY10" fmla="*/ 3389213 h 3389213"/>
                  <a:gd name="connsiteX11" fmla="*/ 0 w 1800225"/>
                  <a:gd name="connsiteY11" fmla="*/ 3089169 h 3389213"/>
                  <a:gd name="connsiteX12" fmla="*/ 0 w 1800225"/>
                  <a:gd name="connsiteY12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798637 w 1800225"/>
                  <a:gd name="connsiteY8" fmla="*/ 2600326 h 3389213"/>
                  <a:gd name="connsiteX9" fmla="*/ 1800225 w 1800225"/>
                  <a:gd name="connsiteY9" fmla="*/ 3089169 h 3389213"/>
                  <a:gd name="connsiteX10" fmla="*/ 1500181 w 1800225"/>
                  <a:gd name="connsiteY10" fmla="*/ 3389213 h 3389213"/>
                  <a:gd name="connsiteX11" fmla="*/ 300044 w 1800225"/>
                  <a:gd name="connsiteY11" fmla="*/ 3389213 h 3389213"/>
                  <a:gd name="connsiteX12" fmla="*/ 0 w 1800225"/>
                  <a:gd name="connsiteY12" fmla="*/ 3089169 h 3389213"/>
                  <a:gd name="connsiteX13" fmla="*/ 0 w 1800225"/>
                  <a:gd name="connsiteY13" fmla="*/ 304807 h 3389213"/>
                  <a:gd name="connsiteX0" fmla="*/ 0 w 1820499"/>
                  <a:gd name="connsiteY0" fmla="*/ 304807 h 3389213"/>
                  <a:gd name="connsiteX1" fmla="*/ 300044 w 1820499"/>
                  <a:gd name="connsiteY1" fmla="*/ 4763 h 3389213"/>
                  <a:gd name="connsiteX2" fmla="*/ 592137 w 1820499"/>
                  <a:gd name="connsiteY2" fmla="*/ 3175 h 3389213"/>
                  <a:gd name="connsiteX3" fmla="*/ 833437 w 1820499"/>
                  <a:gd name="connsiteY3" fmla="*/ 3175 h 3389213"/>
                  <a:gd name="connsiteX4" fmla="*/ 1071562 w 1820499"/>
                  <a:gd name="connsiteY4" fmla="*/ 0 h 3389213"/>
                  <a:gd name="connsiteX5" fmla="*/ 1316037 w 1820499"/>
                  <a:gd name="connsiteY5" fmla="*/ 3176 h 3389213"/>
                  <a:gd name="connsiteX6" fmla="*/ 1500181 w 1820499"/>
                  <a:gd name="connsiteY6" fmla="*/ 4763 h 3389213"/>
                  <a:gd name="connsiteX7" fmla="*/ 1800225 w 1820499"/>
                  <a:gd name="connsiteY7" fmla="*/ 304807 h 3389213"/>
                  <a:gd name="connsiteX8" fmla="*/ 1793875 w 1820499"/>
                  <a:gd name="connsiteY8" fmla="*/ 1663701 h 3389213"/>
                  <a:gd name="connsiteX9" fmla="*/ 1798637 w 1820499"/>
                  <a:gd name="connsiteY9" fmla="*/ 2600326 h 3389213"/>
                  <a:gd name="connsiteX10" fmla="*/ 1800225 w 1820499"/>
                  <a:gd name="connsiteY10" fmla="*/ 3089169 h 3389213"/>
                  <a:gd name="connsiteX11" fmla="*/ 1500181 w 1820499"/>
                  <a:gd name="connsiteY11" fmla="*/ 3389213 h 3389213"/>
                  <a:gd name="connsiteX12" fmla="*/ 300044 w 1820499"/>
                  <a:gd name="connsiteY12" fmla="*/ 3389213 h 3389213"/>
                  <a:gd name="connsiteX13" fmla="*/ 0 w 1820499"/>
                  <a:gd name="connsiteY13" fmla="*/ 3089169 h 3389213"/>
                  <a:gd name="connsiteX14" fmla="*/ 0 w 1820499"/>
                  <a:gd name="connsiteY14" fmla="*/ 304807 h 3389213"/>
                  <a:gd name="connsiteX0" fmla="*/ 0 w 1800383"/>
                  <a:gd name="connsiteY0" fmla="*/ 304807 h 3389213"/>
                  <a:gd name="connsiteX1" fmla="*/ 300044 w 1800383"/>
                  <a:gd name="connsiteY1" fmla="*/ 4763 h 3389213"/>
                  <a:gd name="connsiteX2" fmla="*/ 592137 w 1800383"/>
                  <a:gd name="connsiteY2" fmla="*/ 3175 h 3389213"/>
                  <a:gd name="connsiteX3" fmla="*/ 833437 w 1800383"/>
                  <a:gd name="connsiteY3" fmla="*/ 3175 h 3389213"/>
                  <a:gd name="connsiteX4" fmla="*/ 1071562 w 1800383"/>
                  <a:gd name="connsiteY4" fmla="*/ 0 h 3389213"/>
                  <a:gd name="connsiteX5" fmla="*/ 1316037 w 1800383"/>
                  <a:gd name="connsiteY5" fmla="*/ 3176 h 3389213"/>
                  <a:gd name="connsiteX6" fmla="*/ 1500181 w 1800383"/>
                  <a:gd name="connsiteY6" fmla="*/ 4763 h 3389213"/>
                  <a:gd name="connsiteX7" fmla="*/ 1800225 w 1800383"/>
                  <a:gd name="connsiteY7" fmla="*/ 304807 h 3389213"/>
                  <a:gd name="connsiteX8" fmla="*/ 1793875 w 1800383"/>
                  <a:gd name="connsiteY8" fmla="*/ 1663701 h 3389213"/>
                  <a:gd name="connsiteX9" fmla="*/ 1798637 w 1800383"/>
                  <a:gd name="connsiteY9" fmla="*/ 2600326 h 3389213"/>
                  <a:gd name="connsiteX10" fmla="*/ 1800225 w 1800383"/>
                  <a:gd name="connsiteY10" fmla="*/ 3089169 h 3389213"/>
                  <a:gd name="connsiteX11" fmla="*/ 1500181 w 1800383"/>
                  <a:gd name="connsiteY11" fmla="*/ 3389213 h 3389213"/>
                  <a:gd name="connsiteX12" fmla="*/ 300044 w 1800383"/>
                  <a:gd name="connsiteY12" fmla="*/ 3389213 h 3389213"/>
                  <a:gd name="connsiteX13" fmla="*/ 0 w 1800383"/>
                  <a:gd name="connsiteY13" fmla="*/ 3089169 h 3389213"/>
                  <a:gd name="connsiteX14" fmla="*/ 0 w 1800383"/>
                  <a:gd name="connsiteY14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9785 w 1810168"/>
                  <a:gd name="connsiteY0" fmla="*/ 304807 h 3389213"/>
                  <a:gd name="connsiteX1" fmla="*/ 309829 w 1810168"/>
                  <a:gd name="connsiteY1" fmla="*/ 4763 h 3389213"/>
                  <a:gd name="connsiteX2" fmla="*/ 601922 w 1810168"/>
                  <a:gd name="connsiteY2" fmla="*/ 3175 h 3389213"/>
                  <a:gd name="connsiteX3" fmla="*/ 843222 w 1810168"/>
                  <a:gd name="connsiteY3" fmla="*/ 3175 h 3389213"/>
                  <a:gd name="connsiteX4" fmla="*/ 1081347 w 1810168"/>
                  <a:gd name="connsiteY4" fmla="*/ 0 h 3389213"/>
                  <a:gd name="connsiteX5" fmla="*/ 1325822 w 1810168"/>
                  <a:gd name="connsiteY5" fmla="*/ 3176 h 3389213"/>
                  <a:gd name="connsiteX6" fmla="*/ 1509966 w 1810168"/>
                  <a:gd name="connsiteY6" fmla="*/ 4763 h 3389213"/>
                  <a:gd name="connsiteX7" fmla="*/ 1810010 w 1810168"/>
                  <a:gd name="connsiteY7" fmla="*/ 304807 h 3389213"/>
                  <a:gd name="connsiteX8" fmla="*/ 1803660 w 1810168"/>
                  <a:gd name="connsiteY8" fmla="*/ 1663701 h 3389213"/>
                  <a:gd name="connsiteX9" fmla="*/ 1808422 w 1810168"/>
                  <a:gd name="connsiteY9" fmla="*/ 2600326 h 3389213"/>
                  <a:gd name="connsiteX10" fmla="*/ 1810010 w 1810168"/>
                  <a:gd name="connsiteY10" fmla="*/ 3089169 h 3389213"/>
                  <a:gd name="connsiteX11" fmla="*/ 1509966 w 1810168"/>
                  <a:gd name="connsiteY11" fmla="*/ 3389213 h 3389213"/>
                  <a:gd name="connsiteX12" fmla="*/ 309829 w 1810168"/>
                  <a:gd name="connsiteY12" fmla="*/ 3389213 h 3389213"/>
                  <a:gd name="connsiteX13" fmla="*/ 9785 w 1810168"/>
                  <a:gd name="connsiteY13" fmla="*/ 3089169 h 3389213"/>
                  <a:gd name="connsiteX14" fmla="*/ 3435 w 1810168"/>
                  <a:gd name="connsiteY14" fmla="*/ 2459039 h 3389213"/>
                  <a:gd name="connsiteX15" fmla="*/ 9785 w 1810168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22521 w 1822904"/>
                  <a:gd name="connsiteY0" fmla="*/ 304807 h 3389213"/>
                  <a:gd name="connsiteX1" fmla="*/ 322565 w 1822904"/>
                  <a:gd name="connsiteY1" fmla="*/ 4763 h 3389213"/>
                  <a:gd name="connsiteX2" fmla="*/ 614658 w 1822904"/>
                  <a:gd name="connsiteY2" fmla="*/ 3175 h 3389213"/>
                  <a:gd name="connsiteX3" fmla="*/ 855958 w 1822904"/>
                  <a:gd name="connsiteY3" fmla="*/ 3175 h 3389213"/>
                  <a:gd name="connsiteX4" fmla="*/ 1094083 w 1822904"/>
                  <a:gd name="connsiteY4" fmla="*/ 0 h 3389213"/>
                  <a:gd name="connsiteX5" fmla="*/ 1338558 w 1822904"/>
                  <a:gd name="connsiteY5" fmla="*/ 3176 h 3389213"/>
                  <a:gd name="connsiteX6" fmla="*/ 1522702 w 1822904"/>
                  <a:gd name="connsiteY6" fmla="*/ 4763 h 3389213"/>
                  <a:gd name="connsiteX7" fmla="*/ 1822746 w 1822904"/>
                  <a:gd name="connsiteY7" fmla="*/ 304807 h 3389213"/>
                  <a:gd name="connsiteX8" fmla="*/ 1816396 w 1822904"/>
                  <a:gd name="connsiteY8" fmla="*/ 1663701 h 3389213"/>
                  <a:gd name="connsiteX9" fmla="*/ 1821158 w 1822904"/>
                  <a:gd name="connsiteY9" fmla="*/ 2600326 h 3389213"/>
                  <a:gd name="connsiteX10" fmla="*/ 1822746 w 1822904"/>
                  <a:gd name="connsiteY10" fmla="*/ 3089169 h 3389213"/>
                  <a:gd name="connsiteX11" fmla="*/ 1522702 w 1822904"/>
                  <a:gd name="connsiteY11" fmla="*/ 3389213 h 3389213"/>
                  <a:gd name="connsiteX12" fmla="*/ 322565 w 1822904"/>
                  <a:gd name="connsiteY12" fmla="*/ 3389213 h 3389213"/>
                  <a:gd name="connsiteX13" fmla="*/ 22521 w 1822904"/>
                  <a:gd name="connsiteY13" fmla="*/ 3089169 h 3389213"/>
                  <a:gd name="connsiteX14" fmla="*/ 16171 w 1822904"/>
                  <a:gd name="connsiteY14" fmla="*/ 2459039 h 3389213"/>
                  <a:gd name="connsiteX15" fmla="*/ 20933 w 1822904"/>
                  <a:gd name="connsiteY15" fmla="*/ 1025526 h 3389213"/>
                  <a:gd name="connsiteX16" fmla="*/ 22521 w 1822904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306407 w 1806746"/>
                  <a:gd name="connsiteY12" fmla="*/ 3389213 h 3389213"/>
                  <a:gd name="connsiteX13" fmla="*/ 6363 w 1806746"/>
                  <a:gd name="connsiteY13" fmla="*/ 3089169 h 3389213"/>
                  <a:gd name="connsiteX14" fmla="*/ 13 w 1806746"/>
                  <a:gd name="connsiteY14" fmla="*/ 2459039 h 3389213"/>
                  <a:gd name="connsiteX15" fmla="*/ 4775 w 1806746"/>
                  <a:gd name="connsiteY15" fmla="*/ 1025526 h 3389213"/>
                  <a:gd name="connsiteX16" fmla="*/ 6363 w 1806746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542938 w 1806746"/>
                  <a:gd name="connsiteY12" fmla="*/ 3387726 h 3389213"/>
                  <a:gd name="connsiteX13" fmla="*/ 306407 w 1806746"/>
                  <a:gd name="connsiteY13" fmla="*/ 3389213 h 3389213"/>
                  <a:gd name="connsiteX14" fmla="*/ 6363 w 1806746"/>
                  <a:gd name="connsiteY14" fmla="*/ 3089169 h 3389213"/>
                  <a:gd name="connsiteX15" fmla="*/ 13 w 1806746"/>
                  <a:gd name="connsiteY15" fmla="*/ 2459039 h 3389213"/>
                  <a:gd name="connsiteX16" fmla="*/ 4775 w 1806746"/>
                  <a:gd name="connsiteY16" fmla="*/ 1025526 h 3389213"/>
                  <a:gd name="connsiteX17" fmla="*/ 6363 w 1806746"/>
                  <a:gd name="connsiteY17" fmla="*/ 304807 h 338921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6493"/>
                  <a:gd name="connsiteX1" fmla="*/ 306407 w 1806746"/>
                  <a:gd name="connsiteY1" fmla="*/ 4763 h 3396493"/>
                  <a:gd name="connsiteX2" fmla="*/ 598500 w 1806746"/>
                  <a:gd name="connsiteY2" fmla="*/ 3175 h 3396493"/>
                  <a:gd name="connsiteX3" fmla="*/ 839800 w 1806746"/>
                  <a:gd name="connsiteY3" fmla="*/ 3175 h 3396493"/>
                  <a:gd name="connsiteX4" fmla="*/ 1077925 w 1806746"/>
                  <a:gd name="connsiteY4" fmla="*/ 0 h 3396493"/>
                  <a:gd name="connsiteX5" fmla="*/ 1322400 w 1806746"/>
                  <a:gd name="connsiteY5" fmla="*/ 3176 h 3396493"/>
                  <a:gd name="connsiteX6" fmla="*/ 1506544 w 1806746"/>
                  <a:gd name="connsiteY6" fmla="*/ 4763 h 3396493"/>
                  <a:gd name="connsiteX7" fmla="*/ 1806588 w 1806746"/>
                  <a:gd name="connsiteY7" fmla="*/ 304807 h 3396493"/>
                  <a:gd name="connsiteX8" fmla="*/ 1800238 w 1806746"/>
                  <a:gd name="connsiteY8" fmla="*/ 1663701 h 3396493"/>
                  <a:gd name="connsiteX9" fmla="*/ 1805000 w 1806746"/>
                  <a:gd name="connsiteY9" fmla="*/ 2600326 h 3396493"/>
                  <a:gd name="connsiteX10" fmla="*/ 1806588 w 1806746"/>
                  <a:gd name="connsiteY10" fmla="*/ 3089169 h 3396493"/>
                  <a:gd name="connsiteX11" fmla="*/ 1506544 w 1806746"/>
                  <a:gd name="connsiteY11" fmla="*/ 3389213 h 3396493"/>
                  <a:gd name="connsiteX12" fmla="*/ 542938 w 1806746"/>
                  <a:gd name="connsiteY12" fmla="*/ 3394870 h 3396493"/>
                  <a:gd name="connsiteX13" fmla="*/ 306407 w 1806746"/>
                  <a:gd name="connsiteY13" fmla="*/ 3389213 h 3396493"/>
                  <a:gd name="connsiteX14" fmla="*/ 6363 w 1806746"/>
                  <a:gd name="connsiteY14" fmla="*/ 3089169 h 3396493"/>
                  <a:gd name="connsiteX15" fmla="*/ 13 w 1806746"/>
                  <a:gd name="connsiteY15" fmla="*/ 2459039 h 3396493"/>
                  <a:gd name="connsiteX16" fmla="*/ 4775 w 1806746"/>
                  <a:gd name="connsiteY16" fmla="*/ 1025526 h 3396493"/>
                  <a:gd name="connsiteX17" fmla="*/ 6363 w 1806746"/>
                  <a:gd name="connsiteY17" fmla="*/ 304807 h 339649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714388 w 1806746"/>
                  <a:gd name="connsiteY12" fmla="*/ 3392488 h 3394870"/>
                  <a:gd name="connsiteX13" fmla="*/ 542938 w 1806746"/>
                  <a:gd name="connsiteY13" fmla="*/ 3394870 h 3394870"/>
                  <a:gd name="connsiteX14" fmla="*/ 306407 w 1806746"/>
                  <a:gd name="connsiteY14" fmla="*/ 3389213 h 3394870"/>
                  <a:gd name="connsiteX15" fmla="*/ 6363 w 1806746"/>
                  <a:gd name="connsiteY15" fmla="*/ 3089169 h 3394870"/>
                  <a:gd name="connsiteX16" fmla="*/ 13 w 1806746"/>
                  <a:gd name="connsiteY16" fmla="*/ 2459039 h 3394870"/>
                  <a:gd name="connsiteX17" fmla="*/ 4775 w 1806746"/>
                  <a:gd name="connsiteY17" fmla="*/ 1025526 h 3394870"/>
                  <a:gd name="connsiteX18" fmla="*/ 6363 w 1806746"/>
                  <a:gd name="connsiteY18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714388 w 1806746"/>
                  <a:gd name="connsiteY13" fmla="*/ 3392488 h 3394870"/>
                  <a:gd name="connsiteX14" fmla="*/ 542938 w 1806746"/>
                  <a:gd name="connsiteY14" fmla="*/ 3394870 h 3394870"/>
                  <a:gd name="connsiteX15" fmla="*/ 306407 w 1806746"/>
                  <a:gd name="connsiteY15" fmla="*/ 3389213 h 3394870"/>
                  <a:gd name="connsiteX16" fmla="*/ 6363 w 1806746"/>
                  <a:gd name="connsiteY16" fmla="*/ 3089169 h 3394870"/>
                  <a:gd name="connsiteX17" fmla="*/ 13 w 1806746"/>
                  <a:gd name="connsiteY17" fmla="*/ 2459039 h 3394870"/>
                  <a:gd name="connsiteX18" fmla="*/ 4775 w 1806746"/>
                  <a:gd name="connsiteY18" fmla="*/ 1025526 h 3394870"/>
                  <a:gd name="connsiteX19" fmla="*/ 6363 w 1806746"/>
                  <a:gd name="connsiteY19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878694 w 1806746"/>
                  <a:gd name="connsiteY13" fmla="*/ 3390106 h 3394870"/>
                  <a:gd name="connsiteX14" fmla="*/ 714388 w 1806746"/>
                  <a:gd name="connsiteY14" fmla="*/ 3392488 h 3394870"/>
                  <a:gd name="connsiteX15" fmla="*/ 542938 w 1806746"/>
                  <a:gd name="connsiteY15" fmla="*/ 3394870 h 3394870"/>
                  <a:gd name="connsiteX16" fmla="*/ 306407 w 1806746"/>
                  <a:gd name="connsiteY16" fmla="*/ 3389213 h 3394870"/>
                  <a:gd name="connsiteX17" fmla="*/ 6363 w 1806746"/>
                  <a:gd name="connsiteY17" fmla="*/ 3089169 h 3394870"/>
                  <a:gd name="connsiteX18" fmla="*/ 13 w 1806746"/>
                  <a:gd name="connsiteY18" fmla="*/ 2459039 h 3394870"/>
                  <a:gd name="connsiteX19" fmla="*/ 4775 w 1806746"/>
                  <a:gd name="connsiteY19" fmla="*/ 1025526 h 3394870"/>
                  <a:gd name="connsiteX20" fmla="*/ 6363 w 1806746"/>
                  <a:gd name="connsiteY20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101850 h 3394870"/>
                  <a:gd name="connsiteX10" fmla="*/ 1805000 w 1806746"/>
                  <a:gd name="connsiteY10" fmla="*/ 2600326 h 3394870"/>
                  <a:gd name="connsiteX11" fmla="*/ 1806588 w 1806746"/>
                  <a:gd name="connsiteY11" fmla="*/ 3089169 h 3394870"/>
                  <a:gd name="connsiteX12" fmla="*/ 1506544 w 1806746"/>
                  <a:gd name="connsiteY12" fmla="*/ 3389213 h 3394870"/>
                  <a:gd name="connsiteX13" fmla="*/ 1240644 w 1806746"/>
                  <a:gd name="connsiteY13" fmla="*/ 3390106 h 3394870"/>
                  <a:gd name="connsiteX14" fmla="*/ 878694 w 1806746"/>
                  <a:gd name="connsiteY14" fmla="*/ 3390106 h 3394870"/>
                  <a:gd name="connsiteX15" fmla="*/ 714388 w 1806746"/>
                  <a:gd name="connsiteY15" fmla="*/ 3392488 h 3394870"/>
                  <a:gd name="connsiteX16" fmla="*/ 542938 w 1806746"/>
                  <a:gd name="connsiteY16" fmla="*/ 3394870 h 3394870"/>
                  <a:gd name="connsiteX17" fmla="*/ 306407 w 1806746"/>
                  <a:gd name="connsiteY17" fmla="*/ 3389213 h 3394870"/>
                  <a:gd name="connsiteX18" fmla="*/ 6363 w 1806746"/>
                  <a:gd name="connsiteY18" fmla="*/ 3089169 h 3394870"/>
                  <a:gd name="connsiteX19" fmla="*/ 13 w 1806746"/>
                  <a:gd name="connsiteY19" fmla="*/ 2459039 h 3394870"/>
                  <a:gd name="connsiteX20" fmla="*/ 4775 w 1806746"/>
                  <a:gd name="connsiteY20" fmla="*/ 1025526 h 3394870"/>
                  <a:gd name="connsiteX21" fmla="*/ 6363 w 1806746"/>
                  <a:gd name="connsiteY21" fmla="*/ 304807 h 3394870"/>
                  <a:gd name="connsiteX0" fmla="*/ 6363 w 1827019"/>
                  <a:gd name="connsiteY0" fmla="*/ 304807 h 3394870"/>
                  <a:gd name="connsiteX1" fmla="*/ 306407 w 1827019"/>
                  <a:gd name="connsiteY1" fmla="*/ 4763 h 3394870"/>
                  <a:gd name="connsiteX2" fmla="*/ 598500 w 1827019"/>
                  <a:gd name="connsiteY2" fmla="*/ 3175 h 3394870"/>
                  <a:gd name="connsiteX3" fmla="*/ 839800 w 1827019"/>
                  <a:gd name="connsiteY3" fmla="*/ 3175 h 3394870"/>
                  <a:gd name="connsiteX4" fmla="*/ 1077925 w 1827019"/>
                  <a:gd name="connsiteY4" fmla="*/ 0 h 3394870"/>
                  <a:gd name="connsiteX5" fmla="*/ 1322400 w 1827019"/>
                  <a:gd name="connsiteY5" fmla="*/ 3176 h 3394870"/>
                  <a:gd name="connsiteX6" fmla="*/ 1506544 w 1827019"/>
                  <a:gd name="connsiteY6" fmla="*/ 4763 h 3394870"/>
                  <a:gd name="connsiteX7" fmla="*/ 1806588 w 1827019"/>
                  <a:gd name="connsiteY7" fmla="*/ 304807 h 3394870"/>
                  <a:gd name="connsiteX8" fmla="*/ 1800238 w 1827019"/>
                  <a:gd name="connsiteY8" fmla="*/ 1073150 h 3394870"/>
                  <a:gd name="connsiteX9" fmla="*/ 1800238 w 1827019"/>
                  <a:gd name="connsiteY9" fmla="*/ 1663701 h 3394870"/>
                  <a:gd name="connsiteX10" fmla="*/ 1805000 w 1827019"/>
                  <a:gd name="connsiteY10" fmla="*/ 2101850 h 3394870"/>
                  <a:gd name="connsiteX11" fmla="*/ 1805000 w 1827019"/>
                  <a:gd name="connsiteY11" fmla="*/ 2600326 h 3394870"/>
                  <a:gd name="connsiteX12" fmla="*/ 1806588 w 1827019"/>
                  <a:gd name="connsiteY12" fmla="*/ 3089169 h 3394870"/>
                  <a:gd name="connsiteX13" fmla="*/ 1506544 w 1827019"/>
                  <a:gd name="connsiteY13" fmla="*/ 3389213 h 3394870"/>
                  <a:gd name="connsiteX14" fmla="*/ 1240644 w 1827019"/>
                  <a:gd name="connsiteY14" fmla="*/ 3390106 h 3394870"/>
                  <a:gd name="connsiteX15" fmla="*/ 878694 w 1827019"/>
                  <a:gd name="connsiteY15" fmla="*/ 3390106 h 3394870"/>
                  <a:gd name="connsiteX16" fmla="*/ 714388 w 1827019"/>
                  <a:gd name="connsiteY16" fmla="*/ 3392488 h 3394870"/>
                  <a:gd name="connsiteX17" fmla="*/ 542938 w 1827019"/>
                  <a:gd name="connsiteY17" fmla="*/ 3394870 h 3394870"/>
                  <a:gd name="connsiteX18" fmla="*/ 306407 w 1827019"/>
                  <a:gd name="connsiteY18" fmla="*/ 3389213 h 3394870"/>
                  <a:gd name="connsiteX19" fmla="*/ 6363 w 1827019"/>
                  <a:gd name="connsiteY19" fmla="*/ 3089169 h 3394870"/>
                  <a:gd name="connsiteX20" fmla="*/ 13 w 1827019"/>
                  <a:gd name="connsiteY20" fmla="*/ 2459039 h 3394870"/>
                  <a:gd name="connsiteX21" fmla="*/ 4775 w 1827019"/>
                  <a:gd name="connsiteY21" fmla="*/ 1025526 h 3394870"/>
                  <a:gd name="connsiteX22" fmla="*/ 6363 w 1827019"/>
                  <a:gd name="connsiteY22" fmla="*/ 304807 h 3394870"/>
                  <a:gd name="connsiteX0" fmla="*/ 6363 w 1806588"/>
                  <a:gd name="connsiteY0" fmla="*/ 304807 h 3394870"/>
                  <a:gd name="connsiteX1" fmla="*/ 306407 w 1806588"/>
                  <a:gd name="connsiteY1" fmla="*/ 4763 h 3394870"/>
                  <a:gd name="connsiteX2" fmla="*/ 598500 w 1806588"/>
                  <a:gd name="connsiteY2" fmla="*/ 3175 h 3394870"/>
                  <a:gd name="connsiteX3" fmla="*/ 839800 w 1806588"/>
                  <a:gd name="connsiteY3" fmla="*/ 3175 h 3394870"/>
                  <a:gd name="connsiteX4" fmla="*/ 1077925 w 1806588"/>
                  <a:gd name="connsiteY4" fmla="*/ 0 h 3394870"/>
                  <a:gd name="connsiteX5" fmla="*/ 1322400 w 1806588"/>
                  <a:gd name="connsiteY5" fmla="*/ 3176 h 3394870"/>
                  <a:gd name="connsiteX6" fmla="*/ 1506544 w 1806588"/>
                  <a:gd name="connsiteY6" fmla="*/ 4763 h 3394870"/>
                  <a:gd name="connsiteX7" fmla="*/ 1806588 w 1806588"/>
                  <a:gd name="connsiteY7" fmla="*/ 304807 h 3394870"/>
                  <a:gd name="connsiteX8" fmla="*/ 1800238 w 1806588"/>
                  <a:gd name="connsiteY8" fmla="*/ 1073150 h 3394870"/>
                  <a:gd name="connsiteX9" fmla="*/ 1800238 w 1806588"/>
                  <a:gd name="connsiteY9" fmla="*/ 1663701 h 3394870"/>
                  <a:gd name="connsiteX10" fmla="*/ 1805000 w 1806588"/>
                  <a:gd name="connsiteY10" fmla="*/ 2101850 h 3394870"/>
                  <a:gd name="connsiteX11" fmla="*/ 1805000 w 1806588"/>
                  <a:gd name="connsiteY11" fmla="*/ 2600326 h 3394870"/>
                  <a:gd name="connsiteX12" fmla="*/ 1806588 w 1806588"/>
                  <a:gd name="connsiteY12" fmla="*/ 3089169 h 3394870"/>
                  <a:gd name="connsiteX13" fmla="*/ 1506544 w 1806588"/>
                  <a:gd name="connsiteY13" fmla="*/ 3389213 h 3394870"/>
                  <a:gd name="connsiteX14" fmla="*/ 1240644 w 1806588"/>
                  <a:gd name="connsiteY14" fmla="*/ 3390106 h 3394870"/>
                  <a:gd name="connsiteX15" fmla="*/ 878694 w 1806588"/>
                  <a:gd name="connsiteY15" fmla="*/ 3390106 h 3394870"/>
                  <a:gd name="connsiteX16" fmla="*/ 714388 w 1806588"/>
                  <a:gd name="connsiteY16" fmla="*/ 3392488 h 3394870"/>
                  <a:gd name="connsiteX17" fmla="*/ 542938 w 1806588"/>
                  <a:gd name="connsiteY17" fmla="*/ 3394870 h 3394870"/>
                  <a:gd name="connsiteX18" fmla="*/ 306407 w 1806588"/>
                  <a:gd name="connsiteY18" fmla="*/ 3389213 h 3394870"/>
                  <a:gd name="connsiteX19" fmla="*/ 6363 w 1806588"/>
                  <a:gd name="connsiteY19" fmla="*/ 3089169 h 3394870"/>
                  <a:gd name="connsiteX20" fmla="*/ 13 w 1806588"/>
                  <a:gd name="connsiteY20" fmla="*/ 2459039 h 3394870"/>
                  <a:gd name="connsiteX21" fmla="*/ 4775 w 1806588"/>
                  <a:gd name="connsiteY21" fmla="*/ 1025526 h 3394870"/>
                  <a:gd name="connsiteX22" fmla="*/ 6363 w 1806588"/>
                  <a:gd name="connsiteY22" fmla="*/ 304807 h 3394870"/>
                  <a:gd name="connsiteX0" fmla="*/ 6362 w 1806587"/>
                  <a:gd name="connsiteY0" fmla="*/ 304807 h 3394870"/>
                  <a:gd name="connsiteX1" fmla="*/ 306406 w 1806587"/>
                  <a:gd name="connsiteY1" fmla="*/ 4763 h 3394870"/>
                  <a:gd name="connsiteX2" fmla="*/ 598499 w 1806587"/>
                  <a:gd name="connsiteY2" fmla="*/ 3175 h 3394870"/>
                  <a:gd name="connsiteX3" fmla="*/ 839799 w 1806587"/>
                  <a:gd name="connsiteY3" fmla="*/ 3175 h 3394870"/>
                  <a:gd name="connsiteX4" fmla="*/ 1077924 w 1806587"/>
                  <a:gd name="connsiteY4" fmla="*/ 0 h 3394870"/>
                  <a:gd name="connsiteX5" fmla="*/ 1322399 w 1806587"/>
                  <a:gd name="connsiteY5" fmla="*/ 3176 h 3394870"/>
                  <a:gd name="connsiteX6" fmla="*/ 1506543 w 1806587"/>
                  <a:gd name="connsiteY6" fmla="*/ 4763 h 3394870"/>
                  <a:gd name="connsiteX7" fmla="*/ 1806587 w 1806587"/>
                  <a:gd name="connsiteY7" fmla="*/ 304807 h 3394870"/>
                  <a:gd name="connsiteX8" fmla="*/ 1800237 w 1806587"/>
                  <a:gd name="connsiteY8" fmla="*/ 1073150 h 3394870"/>
                  <a:gd name="connsiteX9" fmla="*/ 1800237 w 1806587"/>
                  <a:gd name="connsiteY9" fmla="*/ 1663701 h 3394870"/>
                  <a:gd name="connsiteX10" fmla="*/ 1804999 w 1806587"/>
                  <a:gd name="connsiteY10" fmla="*/ 2101850 h 3394870"/>
                  <a:gd name="connsiteX11" fmla="*/ 1804999 w 1806587"/>
                  <a:gd name="connsiteY11" fmla="*/ 2600326 h 3394870"/>
                  <a:gd name="connsiteX12" fmla="*/ 1806587 w 1806587"/>
                  <a:gd name="connsiteY12" fmla="*/ 3089169 h 3394870"/>
                  <a:gd name="connsiteX13" fmla="*/ 1506543 w 1806587"/>
                  <a:gd name="connsiteY13" fmla="*/ 3389213 h 3394870"/>
                  <a:gd name="connsiteX14" fmla="*/ 1240643 w 1806587"/>
                  <a:gd name="connsiteY14" fmla="*/ 3390106 h 3394870"/>
                  <a:gd name="connsiteX15" fmla="*/ 878693 w 1806587"/>
                  <a:gd name="connsiteY15" fmla="*/ 3390106 h 3394870"/>
                  <a:gd name="connsiteX16" fmla="*/ 714387 w 1806587"/>
                  <a:gd name="connsiteY16" fmla="*/ 3392488 h 3394870"/>
                  <a:gd name="connsiteX17" fmla="*/ 542937 w 1806587"/>
                  <a:gd name="connsiteY17" fmla="*/ 3394870 h 3394870"/>
                  <a:gd name="connsiteX18" fmla="*/ 306406 w 1806587"/>
                  <a:gd name="connsiteY18" fmla="*/ 3389213 h 3394870"/>
                  <a:gd name="connsiteX19" fmla="*/ 6362 w 1806587"/>
                  <a:gd name="connsiteY19" fmla="*/ 3089169 h 3394870"/>
                  <a:gd name="connsiteX20" fmla="*/ 12 w 1806587"/>
                  <a:gd name="connsiteY20" fmla="*/ 2459039 h 3394870"/>
                  <a:gd name="connsiteX21" fmla="*/ 4774 w 1806587"/>
                  <a:gd name="connsiteY21" fmla="*/ 1720850 h 3394870"/>
                  <a:gd name="connsiteX22" fmla="*/ 4774 w 1806587"/>
                  <a:gd name="connsiteY22" fmla="*/ 1025526 h 3394870"/>
                  <a:gd name="connsiteX23" fmla="*/ 6362 w 1806587"/>
                  <a:gd name="connsiteY23" fmla="*/ 304807 h 3394870"/>
                  <a:gd name="connsiteX0" fmla="*/ 24401 w 1824626"/>
                  <a:gd name="connsiteY0" fmla="*/ 304807 h 3394870"/>
                  <a:gd name="connsiteX1" fmla="*/ 324445 w 1824626"/>
                  <a:gd name="connsiteY1" fmla="*/ 4763 h 3394870"/>
                  <a:gd name="connsiteX2" fmla="*/ 616538 w 1824626"/>
                  <a:gd name="connsiteY2" fmla="*/ 3175 h 3394870"/>
                  <a:gd name="connsiteX3" fmla="*/ 857838 w 1824626"/>
                  <a:gd name="connsiteY3" fmla="*/ 3175 h 3394870"/>
                  <a:gd name="connsiteX4" fmla="*/ 1095963 w 1824626"/>
                  <a:gd name="connsiteY4" fmla="*/ 0 h 3394870"/>
                  <a:gd name="connsiteX5" fmla="*/ 1340438 w 1824626"/>
                  <a:gd name="connsiteY5" fmla="*/ 3176 h 3394870"/>
                  <a:gd name="connsiteX6" fmla="*/ 1524582 w 1824626"/>
                  <a:gd name="connsiteY6" fmla="*/ 4763 h 3394870"/>
                  <a:gd name="connsiteX7" fmla="*/ 1824626 w 1824626"/>
                  <a:gd name="connsiteY7" fmla="*/ 304807 h 3394870"/>
                  <a:gd name="connsiteX8" fmla="*/ 1818276 w 1824626"/>
                  <a:gd name="connsiteY8" fmla="*/ 1073150 h 3394870"/>
                  <a:gd name="connsiteX9" fmla="*/ 1818276 w 1824626"/>
                  <a:gd name="connsiteY9" fmla="*/ 1663701 h 3394870"/>
                  <a:gd name="connsiteX10" fmla="*/ 1823038 w 1824626"/>
                  <a:gd name="connsiteY10" fmla="*/ 2101850 h 3394870"/>
                  <a:gd name="connsiteX11" fmla="*/ 1823038 w 1824626"/>
                  <a:gd name="connsiteY11" fmla="*/ 2600326 h 3394870"/>
                  <a:gd name="connsiteX12" fmla="*/ 1824626 w 1824626"/>
                  <a:gd name="connsiteY12" fmla="*/ 3089169 h 3394870"/>
                  <a:gd name="connsiteX13" fmla="*/ 1524582 w 1824626"/>
                  <a:gd name="connsiteY13" fmla="*/ 3389213 h 3394870"/>
                  <a:gd name="connsiteX14" fmla="*/ 1258682 w 1824626"/>
                  <a:gd name="connsiteY14" fmla="*/ 3390106 h 3394870"/>
                  <a:gd name="connsiteX15" fmla="*/ 896732 w 1824626"/>
                  <a:gd name="connsiteY15" fmla="*/ 3390106 h 3394870"/>
                  <a:gd name="connsiteX16" fmla="*/ 732426 w 1824626"/>
                  <a:gd name="connsiteY16" fmla="*/ 3392488 h 3394870"/>
                  <a:gd name="connsiteX17" fmla="*/ 560976 w 1824626"/>
                  <a:gd name="connsiteY17" fmla="*/ 3394870 h 3394870"/>
                  <a:gd name="connsiteX18" fmla="*/ 324445 w 1824626"/>
                  <a:gd name="connsiteY18" fmla="*/ 3389213 h 3394870"/>
                  <a:gd name="connsiteX19" fmla="*/ 24401 w 1824626"/>
                  <a:gd name="connsiteY19" fmla="*/ 3089169 h 3394870"/>
                  <a:gd name="connsiteX20" fmla="*/ 18051 w 1824626"/>
                  <a:gd name="connsiteY20" fmla="*/ 2459039 h 3394870"/>
                  <a:gd name="connsiteX21" fmla="*/ 22813 w 1824626"/>
                  <a:gd name="connsiteY21" fmla="*/ 1720850 h 3394870"/>
                  <a:gd name="connsiteX22" fmla="*/ 22813 w 1824626"/>
                  <a:gd name="connsiteY22" fmla="*/ 1025526 h 3394870"/>
                  <a:gd name="connsiteX23" fmla="*/ 18051 w 1824626"/>
                  <a:gd name="connsiteY23" fmla="*/ 701675 h 3394870"/>
                  <a:gd name="connsiteX24" fmla="*/ 24401 w 1824626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1720850 h 3394870"/>
                  <a:gd name="connsiteX22" fmla="*/ 4825 w 1806638"/>
                  <a:gd name="connsiteY22" fmla="*/ 1025526 h 3394870"/>
                  <a:gd name="connsiteX23" fmla="*/ 63 w 1806638"/>
                  <a:gd name="connsiteY23" fmla="*/ 701675 h 3394870"/>
                  <a:gd name="connsiteX24" fmla="*/ 6413 w 1806638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2087563 h 3394870"/>
                  <a:gd name="connsiteX22" fmla="*/ 4825 w 1806638"/>
                  <a:gd name="connsiteY22" fmla="*/ 1720850 h 3394870"/>
                  <a:gd name="connsiteX23" fmla="*/ 4825 w 1806638"/>
                  <a:gd name="connsiteY23" fmla="*/ 1025526 h 3394870"/>
                  <a:gd name="connsiteX24" fmla="*/ 63 w 1806638"/>
                  <a:gd name="connsiteY24" fmla="*/ 701675 h 3394870"/>
                  <a:gd name="connsiteX25" fmla="*/ 6413 w 1806638"/>
                  <a:gd name="connsiteY25" fmla="*/ 304807 h 3394870"/>
                  <a:gd name="connsiteX0" fmla="*/ 22521 w 1822746"/>
                  <a:gd name="connsiteY0" fmla="*/ 304807 h 3394870"/>
                  <a:gd name="connsiteX1" fmla="*/ 322565 w 1822746"/>
                  <a:gd name="connsiteY1" fmla="*/ 4763 h 3394870"/>
                  <a:gd name="connsiteX2" fmla="*/ 614658 w 1822746"/>
                  <a:gd name="connsiteY2" fmla="*/ 3175 h 3394870"/>
                  <a:gd name="connsiteX3" fmla="*/ 855958 w 1822746"/>
                  <a:gd name="connsiteY3" fmla="*/ 3175 h 3394870"/>
                  <a:gd name="connsiteX4" fmla="*/ 1094083 w 1822746"/>
                  <a:gd name="connsiteY4" fmla="*/ 0 h 3394870"/>
                  <a:gd name="connsiteX5" fmla="*/ 1338558 w 1822746"/>
                  <a:gd name="connsiteY5" fmla="*/ 3176 h 3394870"/>
                  <a:gd name="connsiteX6" fmla="*/ 1522702 w 1822746"/>
                  <a:gd name="connsiteY6" fmla="*/ 4763 h 3394870"/>
                  <a:gd name="connsiteX7" fmla="*/ 1822746 w 1822746"/>
                  <a:gd name="connsiteY7" fmla="*/ 304807 h 3394870"/>
                  <a:gd name="connsiteX8" fmla="*/ 1816396 w 1822746"/>
                  <a:gd name="connsiteY8" fmla="*/ 1073150 h 3394870"/>
                  <a:gd name="connsiteX9" fmla="*/ 1816396 w 1822746"/>
                  <a:gd name="connsiteY9" fmla="*/ 1663701 h 3394870"/>
                  <a:gd name="connsiteX10" fmla="*/ 1821158 w 1822746"/>
                  <a:gd name="connsiteY10" fmla="*/ 2101850 h 3394870"/>
                  <a:gd name="connsiteX11" fmla="*/ 1821158 w 1822746"/>
                  <a:gd name="connsiteY11" fmla="*/ 2600326 h 3394870"/>
                  <a:gd name="connsiteX12" fmla="*/ 1822746 w 1822746"/>
                  <a:gd name="connsiteY12" fmla="*/ 3089169 h 3394870"/>
                  <a:gd name="connsiteX13" fmla="*/ 1522702 w 1822746"/>
                  <a:gd name="connsiteY13" fmla="*/ 3389213 h 3394870"/>
                  <a:gd name="connsiteX14" fmla="*/ 1256802 w 1822746"/>
                  <a:gd name="connsiteY14" fmla="*/ 3390106 h 3394870"/>
                  <a:gd name="connsiteX15" fmla="*/ 894852 w 1822746"/>
                  <a:gd name="connsiteY15" fmla="*/ 3390106 h 3394870"/>
                  <a:gd name="connsiteX16" fmla="*/ 730546 w 1822746"/>
                  <a:gd name="connsiteY16" fmla="*/ 3392488 h 3394870"/>
                  <a:gd name="connsiteX17" fmla="*/ 559096 w 1822746"/>
                  <a:gd name="connsiteY17" fmla="*/ 3394870 h 3394870"/>
                  <a:gd name="connsiteX18" fmla="*/ 322565 w 1822746"/>
                  <a:gd name="connsiteY18" fmla="*/ 3389213 h 3394870"/>
                  <a:gd name="connsiteX19" fmla="*/ 22521 w 1822746"/>
                  <a:gd name="connsiteY19" fmla="*/ 3089169 h 3394870"/>
                  <a:gd name="connsiteX20" fmla="*/ 20933 w 1822746"/>
                  <a:gd name="connsiteY20" fmla="*/ 2782888 h 3394870"/>
                  <a:gd name="connsiteX21" fmla="*/ 16171 w 1822746"/>
                  <a:gd name="connsiteY21" fmla="*/ 2459039 h 3394870"/>
                  <a:gd name="connsiteX22" fmla="*/ 20933 w 1822746"/>
                  <a:gd name="connsiteY22" fmla="*/ 2087563 h 3394870"/>
                  <a:gd name="connsiteX23" fmla="*/ 20933 w 1822746"/>
                  <a:gd name="connsiteY23" fmla="*/ 1720850 h 3394870"/>
                  <a:gd name="connsiteX24" fmla="*/ 20933 w 1822746"/>
                  <a:gd name="connsiteY24" fmla="*/ 1025526 h 3394870"/>
                  <a:gd name="connsiteX25" fmla="*/ 16171 w 1822746"/>
                  <a:gd name="connsiteY25" fmla="*/ 701675 h 3394870"/>
                  <a:gd name="connsiteX26" fmla="*/ 22521 w 1822746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63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147700 w 1806638"/>
                  <a:gd name="connsiteY22" fmla="*/ 2087564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5072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41503 h 3431566"/>
                  <a:gd name="connsiteX1" fmla="*/ 306457 w 1806638"/>
                  <a:gd name="connsiteY1" fmla="*/ 41459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48643 w 1806638"/>
                  <a:gd name="connsiteY5" fmla="*/ 7973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0694 w 1806638"/>
                  <a:gd name="connsiteY14" fmla="*/ 3426802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7838 w 1806638"/>
                  <a:gd name="connsiteY14" fmla="*/ 334705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50220 w 1806638"/>
                  <a:gd name="connsiteY14" fmla="*/ 338692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25901"/>
                  <a:gd name="connsiteY0" fmla="*/ 341503 h 3477032"/>
                  <a:gd name="connsiteX1" fmla="*/ 306457 w 1825901"/>
                  <a:gd name="connsiteY1" fmla="*/ 9561 h 3477032"/>
                  <a:gd name="connsiteX2" fmla="*/ 577119 w 1825901"/>
                  <a:gd name="connsiteY2" fmla="*/ 0 h 3477032"/>
                  <a:gd name="connsiteX3" fmla="*/ 839850 w 1825901"/>
                  <a:gd name="connsiteY3" fmla="*/ 71768 h 3477032"/>
                  <a:gd name="connsiteX4" fmla="*/ 1077975 w 1825901"/>
                  <a:gd name="connsiteY4" fmla="*/ 36696 h 3477032"/>
                  <a:gd name="connsiteX5" fmla="*/ 1348643 w 1825901"/>
                  <a:gd name="connsiteY5" fmla="*/ 7973 h 3477032"/>
                  <a:gd name="connsiteX6" fmla="*/ 1506594 w 1825901"/>
                  <a:gd name="connsiteY6" fmla="*/ 41459 h 3477032"/>
                  <a:gd name="connsiteX7" fmla="*/ 1806638 w 1825901"/>
                  <a:gd name="connsiteY7" fmla="*/ 341503 h 3477032"/>
                  <a:gd name="connsiteX8" fmla="*/ 1793144 w 1825901"/>
                  <a:gd name="connsiteY8" fmla="*/ 369455 h 3477032"/>
                  <a:gd name="connsiteX9" fmla="*/ 1800288 w 1825901"/>
                  <a:gd name="connsiteY9" fmla="*/ 1109846 h 3477032"/>
                  <a:gd name="connsiteX10" fmla="*/ 1800288 w 1825901"/>
                  <a:gd name="connsiteY10" fmla="*/ 1700397 h 3477032"/>
                  <a:gd name="connsiteX11" fmla="*/ 1805050 w 1825901"/>
                  <a:gd name="connsiteY11" fmla="*/ 2138546 h 3477032"/>
                  <a:gd name="connsiteX12" fmla="*/ 1805050 w 1825901"/>
                  <a:gd name="connsiteY12" fmla="*/ 2637022 h 3477032"/>
                  <a:gd name="connsiteX13" fmla="*/ 1806638 w 1825901"/>
                  <a:gd name="connsiteY13" fmla="*/ 3125865 h 3477032"/>
                  <a:gd name="connsiteX14" fmla="*/ 1506594 w 1825901"/>
                  <a:gd name="connsiteY14" fmla="*/ 3425909 h 3477032"/>
                  <a:gd name="connsiteX15" fmla="*/ 1250220 w 1825901"/>
                  <a:gd name="connsiteY15" fmla="*/ 3386927 h 3477032"/>
                  <a:gd name="connsiteX16" fmla="*/ 878744 w 1825901"/>
                  <a:gd name="connsiteY16" fmla="*/ 3426802 h 3477032"/>
                  <a:gd name="connsiteX17" fmla="*/ 714438 w 1825901"/>
                  <a:gd name="connsiteY17" fmla="*/ 3477032 h 3477032"/>
                  <a:gd name="connsiteX18" fmla="*/ 542988 w 1825901"/>
                  <a:gd name="connsiteY18" fmla="*/ 3431566 h 3477032"/>
                  <a:gd name="connsiteX19" fmla="*/ 306457 w 1825901"/>
                  <a:gd name="connsiteY19" fmla="*/ 3425909 h 3477032"/>
                  <a:gd name="connsiteX20" fmla="*/ 6413 w 1825901"/>
                  <a:gd name="connsiteY20" fmla="*/ 3125865 h 3477032"/>
                  <a:gd name="connsiteX21" fmla="*/ 4825 w 1825901"/>
                  <a:gd name="connsiteY21" fmla="*/ 2819584 h 3477032"/>
                  <a:gd name="connsiteX22" fmla="*/ 7207 w 1825901"/>
                  <a:gd name="connsiteY22" fmla="*/ 2495735 h 3477032"/>
                  <a:gd name="connsiteX23" fmla="*/ 2444 w 1825901"/>
                  <a:gd name="connsiteY23" fmla="*/ 2108313 h 3477032"/>
                  <a:gd name="connsiteX24" fmla="*/ 4825 w 1825901"/>
                  <a:gd name="connsiteY24" fmla="*/ 1757546 h 3477032"/>
                  <a:gd name="connsiteX25" fmla="*/ 4825 w 1825901"/>
                  <a:gd name="connsiteY25" fmla="*/ 1062222 h 3477032"/>
                  <a:gd name="connsiteX26" fmla="*/ 63 w 1825901"/>
                  <a:gd name="connsiteY26" fmla="*/ 738371 h 3477032"/>
                  <a:gd name="connsiteX27" fmla="*/ 6413 w 1825901"/>
                  <a:gd name="connsiteY27" fmla="*/ 341503 h 3477032"/>
                  <a:gd name="connsiteX0" fmla="*/ 6413 w 1827420"/>
                  <a:gd name="connsiteY0" fmla="*/ 341503 h 3477032"/>
                  <a:gd name="connsiteX1" fmla="*/ 306457 w 1827420"/>
                  <a:gd name="connsiteY1" fmla="*/ 9561 h 3477032"/>
                  <a:gd name="connsiteX2" fmla="*/ 577119 w 1827420"/>
                  <a:gd name="connsiteY2" fmla="*/ 0 h 3477032"/>
                  <a:gd name="connsiteX3" fmla="*/ 839850 w 1827420"/>
                  <a:gd name="connsiteY3" fmla="*/ 71768 h 3477032"/>
                  <a:gd name="connsiteX4" fmla="*/ 1077975 w 1827420"/>
                  <a:gd name="connsiteY4" fmla="*/ 36696 h 3477032"/>
                  <a:gd name="connsiteX5" fmla="*/ 1348643 w 1827420"/>
                  <a:gd name="connsiteY5" fmla="*/ 7973 h 3477032"/>
                  <a:gd name="connsiteX6" fmla="*/ 1506594 w 1827420"/>
                  <a:gd name="connsiteY6" fmla="*/ 41459 h 3477032"/>
                  <a:gd name="connsiteX7" fmla="*/ 1806638 w 1827420"/>
                  <a:gd name="connsiteY7" fmla="*/ 341503 h 3477032"/>
                  <a:gd name="connsiteX8" fmla="*/ 1800288 w 1827420"/>
                  <a:gd name="connsiteY8" fmla="*/ 393376 h 3477032"/>
                  <a:gd name="connsiteX9" fmla="*/ 1800288 w 1827420"/>
                  <a:gd name="connsiteY9" fmla="*/ 1109846 h 3477032"/>
                  <a:gd name="connsiteX10" fmla="*/ 1800288 w 1827420"/>
                  <a:gd name="connsiteY10" fmla="*/ 1700397 h 3477032"/>
                  <a:gd name="connsiteX11" fmla="*/ 1805050 w 1827420"/>
                  <a:gd name="connsiteY11" fmla="*/ 2138546 h 3477032"/>
                  <a:gd name="connsiteX12" fmla="*/ 1805050 w 1827420"/>
                  <a:gd name="connsiteY12" fmla="*/ 2637022 h 3477032"/>
                  <a:gd name="connsiteX13" fmla="*/ 1806638 w 1827420"/>
                  <a:gd name="connsiteY13" fmla="*/ 3125865 h 3477032"/>
                  <a:gd name="connsiteX14" fmla="*/ 1506594 w 1827420"/>
                  <a:gd name="connsiteY14" fmla="*/ 3425909 h 3477032"/>
                  <a:gd name="connsiteX15" fmla="*/ 1250220 w 1827420"/>
                  <a:gd name="connsiteY15" fmla="*/ 3386927 h 3477032"/>
                  <a:gd name="connsiteX16" fmla="*/ 878744 w 1827420"/>
                  <a:gd name="connsiteY16" fmla="*/ 3426802 h 3477032"/>
                  <a:gd name="connsiteX17" fmla="*/ 714438 w 1827420"/>
                  <a:gd name="connsiteY17" fmla="*/ 3477032 h 3477032"/>
                  <a:gd name="connsiteX18" fmla="*/ 542988 w 1827420"/>
                  <a:gd name="connsiteY18" fmla="*/ 3431566 h 3477032"/>
                  <a:gd name="connsiteX19" fmla="*/ 306457 w 1827420"/>
                  <a:gd name="connsiteY19" fmla="*/ 3425909 h 3477032"/>
                  <a:gd name="connsiteX20" fmla="*/ 6413 w 1827420"/>
                  <a:gd name="connsiteY20" fmla="*/ 3125865 h 3477032"/>
                  <a:gd name="connsiteX21" fmla="*/ 4825 w 1827420"/>
                  <a:gd name="connsiteY21" fmla="*/ 2819584 h 3477032"/>
                  <a:gd name="connsiteX22" fmla="*/ 7207 w 1827420"/>
                  <a:gd name="connsiteY22" fmla="*/ 2495735 h 3477032"/>
                  <a:gd name="connsiteX23" fmla="*/ 2444 w 1827420"/>
                  <a:gd name="connsiteY23" fmla="*/ 2108313 h 3477032"/>
                  <a:gd name="connsiteX24" fmla="*/ 4825 w 1827420"/>
                  <a:gd name="connsiteY24" fmla="*/ 1757546 h 3477032"/>
                  <a:gd name="connsiteX25" fmla="*/ 4825 w 1827420"/>
                  <a:gd name="connsiteY25" fmla="*/ 1062222 h 3477032"/>
                  <a:gd name="connsiteX26" fmla="*/ 63 w 1827420"/>
                  <a:gd name="connsiteY26" fmla="*/ 738371 h 3477032"/>
                  <a:gd name="connsiteX27" fmla="*/ 6413 w 1827420"/>
                  <a:gd name="connsiteY27" fmla="*/ 341503 h 3477032"/>
                  <a:gd name="connsiteX0" fmla="*/ 6413 w 1827980"/>
                  <a:gd name="connsiteY0" fmla="*/ 341503 h 3477032"/>
                  <a:gd name="connsiteX1" fmla="*/ 306457 w 1827980"/>
                  <a:gd name="connsiteY1" fmla="*/ 9561 h 3477032"/>
                  <a:gd name="connsiteX2" fmla="*/ 577119 w 1827980"/>
                  <a:gd name="connsiteY2" fmla="*/ 0 h 3477032"/>
                  <a:gd name="connsiteX3" fmla="*/ 839850 w 1827980"/>
                  <a:gd name="connsiteY3" fmla="*/ 71768 h 3477032"/>
                  <a:gd name="connsiteX4" fmla="*/ 1077975 w 1827980"/>
                  <a:gd name="connsiteY4" fmla="*/ 36696 h 3477032"/>
                  <a:gd name="connsiteX5" fmla="*/ 1348643 w 1827980"/>
                  <a:gd name="connsiteY5" fmla="*/ 7973 h 3477032"/>
                  <a:gd name="connsiteX6" fmla="*/ 1506594 w 1827980"/>
                  <a:gd name="connsiteY6" fmla="*/ 41459 h 3477032"/>
                  <a:gd name="connsiteX7" fmla="*/ 1806638 w 1827980"/>
                  <a:gd name="connsiteY7" fmla="*/ 341503 h 3477032"/>
                  <a:gd name="connsiteX8" fmla="*/ 1802669 w 1827980"/>
                  <a:gd name="connsiteY8" fmla="*/ 520963 h 3477032"/>
                  <a:gd name="connsiteX9" fmla="*/ 1800288 w 1827980"/>
                  <a:gd name="connsiteY9" fmla="*/ 1109846 h 3477032"/>
                  <a:gd name="connsiteX10" fmla="*/ 1800288 w 1827980"/>
                  <a:gd name="connsiteY10" fmla="*/ 1700397 h 3477032"/>
                  <a:gd name="connsiteX11" fmla="*/ 1805050 w 1827980"/>
                  <a:gd name="connsiteY11" fmla="*/ 2138546 h 3477032"/>
                  <a:gd name="connsiteX12" fmla="*/ 1805050 w 1827980"/>
                  <a:gd name="connsiteY12" fmla="*/ 2637022 h 3477032"/>
                  <a:gd name="connsiteX13" fmla="*/ 1806638 w 1827980"/>
                  <a:gd name="connsiteY13" fmla="*/ 3125865 h 3477032"/>
                  <a:gd name="connsiteX14" fmla="*/ 1506594 w 1827980"/>
                  <a:gd name="connsiteY14" fmla="*/ 3425909 h 3477032"/>
                  <a:gd name="connsiteX15" fmla="*/ 1250220 w 1827980"/>
                  <a:gd name="connsiteY15" fmla="*/ 3386927 h 3477032"/>
                  <a:gd name="connsiteX16" fmla="*/ 878744 w 1827980"/>
                  <a:gd name="connsiteY16" fmla="*/ 3426802 h 3477032"/>
                  <a:gd name="connsiteX17" fmla="*/ 714438 w 1827980"/>
                  <a:gd name="connsiteY17" fmla="*/ 3477032 h 3477032"/>
                  <a:gd name="connsiteX18" fmla="*/ 542988 w 1827980"/>
                  <a:gd name="connsiteY18" fmla="*/ 3431566 h 3477032"/>
                  <a:gd name="connsiteX19" fmla="*/ 306457 w 1827980"/>
                  <a:gd name="connsiteY19" fmla="*/ 3425909 h 3477032"/>
                  <a:gd name="connsiteX20" fmla="*/ 6413 w 1827980"/>
                  <a:gd name="connsiteY20" fmla="*/ 3125865 h 3477032"/>
                  <a:gd name="connsiteX21" fmla="*/ 4825 w 1827980"/>
                  <a:gd name="connsiteY21" fmla="*/ 2819584 h 3477032"/>
                  <a:gd name="connsiteX22" fmla="*/ 7207 w 1827980"/>
                  <a:gd name="connsiteY22" fmla="*/ 2495735 h 3477032"/>
                  <a:gd name="connsiteX23" fmla="*/ 2444 w 1827980"/>
                  <a:gd name="connsiteY23" fmla="*/ 2108313 h 3477032"/>
                  <a:gd name="connsiteX24" fmla="*/ 4825 w 1827980"/>
                  <a:gd name="connsiteY24" fmla="*/ 1757546 h 3477032"/>
                  <a:gd name="connsiteX25" fmla="*/ 4825 w 1827980"/>
                  <a:gd name="connsiteY25" fmla="*/ 1062222 h 3477032"/>
                  <a:gd name="connsiteX26" fmla="*/ 63 w 1827980"/>
                  <a:gd name="connsiteY26" fmla="*/ 738371 h 3477032"/>
                  <a:gd name="connsiteX27" fmla="*/ 6413 w 1827980"/>
                  <a:gd name="connsiteY27" fmla="*/ 341503 h 3477032"/>
                  <a:gd name="connsiteX0" fmla="*/ 6413 w 1809416"/>
                  <a:gd name="connsiteY0" fmla="*/ 341503 h 3477032"/>
                  <a:gd name="connsiteX1" fmla="*/ 306457 w 1809416"/>
                  <a:gd name="connsiteY1" fmla="*/ 9561 h 3477032"/>
                  <a:gd name="connsiteX2" fmla="*/ 577119 w 1809416"/>
                  <a:gd name="connsiteY2" fmla="*/ 0 h 3477032"/>
                  <a:gd name="connsiteX3" fmla="*/ 839850 w 1809416"/>
                  <a:gd name="connsiteY3" fmla="*/ 71768 h 3477032"/>
                  <a:gd name="connsiteX4" fmla="*/ 1077975 w 1809416"/>
                  <a:gd name="connsiteY4" fmla="*/ 36696 h 3477032"/>
                  <a:gd name="connsiteX5" fmla="*/ 1348643 w 1809416"/>
                  <a:gd name="connsiteY5" fmla="*/ 7973 h 3477032"/>
                  <a:gd name="connsiteX6" fmla="*/ 1506594 w 1809416"/>
                  <a:gd name="connsiteY6" fmla="*/ 41459 h 3477032"/>
                  <a:gd name="connsiteX7" fmla="*/ 1778063 w 1809416"/>
                  <a:gd name="connsiteY7" fmla="*/ 245812 h 3477032"/>
                  <a:gd name="connsiteX8" fmla="*/ 1802669 w 1809416"/>
                  <a:gd name="connsiteY8" fmla="*/ 520963 h 3477032"/>
                  <a:gd name="connsiteX9" fmla="*/ 1800288 w 1809416"/>
                  <a:gd name="connsiteY9" fmla="*/ 1109846 h 3477032"/>
                  <a:gd name="connsiteX10" fmla="*/ 1800288 w 1809416"/>
                  <a:gd name="connsiteY10" fmla="*/ 1700397 h 3477032"/>
                  <a:gd name="connsiteX11" fmla="*/ 1805050 w 1809416"/>
                  <a:gd name="connsiteY11" fmla="*/ 2138546 h 3477032"/>
                  <a:gd name="connsiteX12" fmla="*/ 1805050 w 1809416"/>
                  <a:gd name="connsiteY12" fmla="*/ 2637022 h 3477032"/>
                  <a:gd name="connsiteX13" fmla="*/ 1806638 w 1809416"/>
                  <a:gd name="connsiteY13" fmla="*/ 3125865 h 3477032"/>
                  <a:gd name="connsiteX14" fmla="*/ 1506594 w 1809416"/>
                  <a:gd name="connsiteY14" fmla="*/ 3425909 h 3477032"/>
                  <a:gd name="connsiteX15" fmla="*/ 1250220 w 1809416"/>
                  <a:gd name="connsiteY15" fmla="*/ 3386927 h 3477032"/>
                  <a:gd name="connsiteX16" fmla="*/ 878744 w 1809416"/>
                  <a:gd name="connsiteY16" fmla="*/ 3426802 h 3477032"/>
                  <a:gd name="connsiteX17" fmla="*/ 714438 w 1809416"/>
                  <a:gd name="connsiteY17" fmla="*/ 3477032 h 3477032"/>
                  <a:gd name="connsiteX18" fmla="*/ 542988 w 1809416"/>
                  <a:gd name="connsiteY18" fmla="*/ 3431566 h 3477032"/>
                  <a:gd name="connsiteX19" fmla="*/ 306457 w 1809416"/>
                  <a:gd name="connsiteY19" fmla="*/ 3425909 h 3477032"/>
                  <a:gd name="connsiteX20" fmla="*/ 6413 w 1809416"/>
                  <a:gd name="connsiteY20" fmla="*/ 3125865 h 3477032"/>
                  <a:gd name="connsiteX21" fmla="*/ 4825 w 1809416"/>
                  <a:gd name="connsiteY21" fmla="*/ 2819584 h 3477032"/>
                  <a:gd name="connsiteX22" fmla="*/ 7207 w 1809416"/>
                  <a:gd name="connsiteY22" fmla="*/ 2495735 h 3477032"/>
                  <a:gd name="connsiteX23" fmla="*/ 2444 w 1809416"/>
                  <a:gd name="connsiteY23" fmla="*/ 2108313 h 3477032"/>
                  <a:gd name="connsiteX24" fmla="*/ 4825 w 1809416"/>
                  <a:gd name="connsiteY24" fmla="*/ 1757546 h 3477032"/>
                  <a:gd name="connsiteX25" fmla="*/ 4825 w 1809416"/>
                  <a:gd name="connsiteY25" fmla="*/ 1062222 h 3477032"/>
                  <a:gd name="connsiteX26" fmla="*/ 63 w 1809416"/>
                  <a:gd name="connsiteY26" fmla="*/ 738371 h 3477032"/>
                  <a:gd name="connsiteX27" fmla="*/ 6413 w 1809416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58698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10315" h="3477032">
                    <a:moveTo>
                      <a:pt x="6413" y="341503"/>
                    </a:moveTo>
                    <a:cubicBezTo>
                      <a:pt x="6413" y="175793"/>
                      <a:pt x="140747" y="9561"/>
                      <a:pt x="306457" y="9561"/>
                    </a:cubicBezTo>
                    <a:lnTo>
                      <a:pt x="577119" y="0"/>
                    </a:lnTo>
                    <a:lnTo>
                      <a:pt x="839850" y="71768"/>
                    </a:lnTo>
                    <a:lnTo>
                      <a:pt x="1077975" y="36696"/>
                    </a:lnTo>
                    <a:lnTo>
                      <a:pt x="1348643" y="7973"/>
                    </a:lnTo>
                    <a:lnTo>
                      <a:pt x="1506594" y="41459"/>
                    </a:lnTo>
                    <a:cubicBezTo>
                      <a:pt x="1672304" y="41459"/>
                      <a:pt x="1754250" y="72130"/>
                      <a:pt x="1778063" y="213916"/>
                    </a:cubicBezTo>
                    <a:cubicBezTo>
                      <a:pt x="1830187" y="324402"/>
                      <a:pt x="1803727" y="392906"/>
                      <a:pt x="1802669" y="520963"/>
                    </a:cubicBezTo>
                    <a:cubicBezTo>
                      <a:pt x="1801611" y="649020"/>
                      <a:pt x="1801082" y="888022"/>
                      <a:pt x="1800288" y="1109846"/>
                    </a:cubicBezTo>
                    <a:cubicBezTo>
                      <a:pt x="1799494" y="1331670"/>
                      <a:pt x="1799494" y="1528947"/>
                      <a:pt x="1800288" y="1700397"/>
                    </a:cubicBezTo>
                    <a:cubicBezTo>
                      <a:pt x="1800023" y="1999904"/>
                      <a:pt x="1804256" y="1982442"/>
                      <a:pt x="1805050" y="2138546"/>
                    </a:cubicBezTo>
                    <a:cubicBezTo>
                      <a:pt x="1805844" y="2294650"/>
                      <a:pt x="1804785" y="2472469"/>
                      <a:pt x="1805050" y="2637022"/>
                    </a:cubicBezTo>
                    <a:cubicBezTo>
                      <a:pt x="1805579" y="2799970"/>
                      <a:pt x="1806109" y="2962917"/>
                      <a:pt x="1806638" y="3125865"/>
                    </a:cubicBezTo>
                    <a:cubicBezTo>
                      <a:pt x="1806638" y="3291575"/>
                      <a:pt x="1672304" y="3425909"/>
                      <a:pt x="1506594" y="3425909"/>
                    </a:cubicBezTo>
                    <a:lnTo>
                      <a:pt x="1250220" y="3440088"/>
                    </a:lnTo>
                    <a:lnTo>
                      <a:pt x="878744" y="3458698"/>
                    </a:lnTo>
                    <a:lnTo>
                      <a:pt x="714438" y="3477032"/>
                    </a:lnTo>
                    <a:lnTo>
                      <a:pt x="542988" y="3431566"/>
                    </a:lnTo>
                    <a:lnTo>
                      <a:pt x="306457" y="3425909"/>
                    </a:lnTo>
                    <a:cubicBezTo>
                      <a:pt x="140747" y="3425909"/>
                      <a:pt x="6413" y="3291575"/>
                      <a:pt x="6413" y="3125865"/>
                    </a:cubicBezTo>
                    <a:cubicBezTo>
                      <a:pt x="-996" y="3005761"/>
                      <a:pt x="5883" y="2924606"/>
                      <a:pt x="4825" y="2819584"/>
                    </a:cubicBezTo>
                    <a:cubicBezTo>
                      <a:pt x="3767" y="2714562"/>
                      <a:pt x="7207" y="2611622"/>
                      <a:pt x="7207" y="2495735"/>
                    </a:cubicBezTo>
                    <a:cubicBezTo>
                      <a:pt x="6942" y="2328801"/>
                      <a:pt x="1650" y="2231344"/>
                      <a:pt x="2444" y="2108313"/>
                    </a:cubicBezTo>
                    <a:cubicBezTo>
                      <a:pt x="3238" y="1985282"/>
                      <a:pt x="4825" y="1934552"/>
                      <a:pt x="4825" y="1757546"/>
                    </a:cubicBezTo>
                    <a:cubicBezTo>
                      <a:pt x="4825" y="1580540"/>
                      <a:pt x="5619" y="1232084"/>
                      <a:pt x="4825" y="1062222"/>
                    </a:cubicBezTo>
                    <a:cubicBezTo>
                      <a:pt x="4031" y="892360"/>
                      <a:pt x="-202" y="858491"/>
                      <a:pt x="63" y="738371"/>
                    </a:cubicBezTo>
                    <a:cubicBezTo>
                      <a:pt x="328" y="618251"/>
                      <a:pt x="-1790" y="462418"/>
                      <a:pt x="6413" y="3415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2000" anchor="b" anchorCtr="0"/>
              <a:lstStyle/>
              <a:p>
                <a:pPr algn="ctr"/>
                <a:r>
                  <a:rPr lang="fr-BE" sz="800" b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NETWORK</a:t>
                </a:r>
              </a:p>
              <a:p>
                <a:pPr algn="ctr"/>
                <a:endParaRPr lang="fr-BE" sz="800" b="1" smtClean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  <p:sp>
            <p:nvSpPr>
              <p:cNvPr id="24" name="VPDC - C  FOD"/>
              <p:cNvSpPr/>
              <p:nvPr/>
            </p:nvSpPr>
            <p:spPr>
              <a:xfrm>
                <a:off x="-2427674" y="6292952"/>
                <a:ext cx="1026368" cy="317217"/>
              </a:xfrm>
              <a:custGeom>
                <a:avLst/>
                <a:gdLst>
                  <a:gd name="connsiteX0" fmla="*/ 0 w 1800225"/>
                  <a:gd name="connsiteY0" fmla="*/ 300044 h 3384450"/>
                  <a:gd name="connsiteX1" fmla="*/ 300044 w 1800225"/>
                  <a:gd name="connsiteY1" fmla="*/ 0 h 3384450"/>
                  <a:gd name="connsiteX2" fmla="*/ 1500181 w 1800225"/>
                  <a:gd name="connsiteY2" fmla="*/ 0 h 3384450"/>
                  <a:gd name="connsiteX3" fmla="*/ 1800225 w 1800225"/>
                  <a:gd name="connsiteY3" fmla="*/ 300044 h 3384450"/>
                  <a:gd name="connsiteX4" fmla="*/ 1800225 w 1800225"/>
                  <a:gd name="connsiteY4" fmla="*/ 3084406 h 3384450"/>
                  <a:gd name="connsiteX5" fmla="*/ 1500181 w 1800225"/>
                  <a:gd name="connsiteY5" fmla="*/ 3384450 h 3384450"/>
                  <a:gd name="connsiteX6" fmla="*/ 300044 w 1800225"/>
                  <a:gd name="connsiteY6" fmla="*/ 3384450 h 3384450"/>
                  <a:gd name="connsiteX7" fmla="*/ 0 w 1800225"/>
                  <a:gd name="connsiteY7" fmla="*/ 3084406 h 3384450"/>
                  <a:gd name="connsiteX8" fmla="*/ 0 w 1800225"/>
                  <a:gd name="connsiteY8" fmla="*/ 300044 h 3384450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1500181 w 1800225"/>
                  <a:gd name="connsiteY3" fmla="*/ 1588 h 3386038"/>
                  <a:gd name="connsiteX4" fmla="*/ 1800225 w 1800225"/>
                  <a:gd name="connsiteY4" fmla="*/ 301632 h 3386038"/>
                  <a:gd name="connsiteX5" fmla="*/ 1800225 w 1800225"/>
                  <a:gd name="connsiteY5" fmla="*/ 3085994 h 3386038"/>
                  <a:gd name="connsiteX6" fmla="*/ 1500181 w 1800225"/>
                  <a:gd name="connsiteY6" fmla="*/ 3386038 h 3386038"/>
                  <a:gd name="connsiteX7" fmla="*/ 300044 w 1800225"/>
                  <a:gd name="connsiteY7" fmla="*/ 3386038 h 3386038"/>
                  <a:gd name="connsiteX8" fmla="*/ 0 w 1800225"/>
                  <a:gd name="connsiteY8" fmla="*/ 3085994 h 3386038"/>
                  <a:gd name="connsiteX9" fmla="*/ 0 w 1800225"/>
                  <a:gd name="connsiteY9" fmla="*/ 301632 h 3386038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833437 w 1800225"/>
                  <a:gd name="connsiteY3" fmla="*/ 0 h 3386038"/>
                  <a:gd name="connsiteX4" fmla="*/ 1500181 w 1800225"/>
                  <a:gd name="connsiteY4" fmla="*/ 1588 h 3386038"/>
                  <a:gd name="connsiteX5" fmla="*/ 1800225 w 1800225"/>
                  <a:gd name="connsiteY5" fmla="*/ 301632 h 3386038"/>
                  <a:gd name="connsiteX6" fmla="*/ 1800225 w 1800225"/>
                  <a:gd name="connsiteY6" fmla="*/ 3085994 h 3386038"/>
                  <a:gd name="connsiteX7" fmla="*/ 1500181 w 1800225"/>
                  <a:gd name="connsiteY7" fmla="*/ 3386038 h 3386038"/>
                  <a:gd name="connsiteX8" fmla="*/ 300044 w 1800225"/>
                  <a:gd name="connsiteY8" fmla="*/ 3386038 h 3386038"/>
                  <a:gd name="connsiteX9" fmla="*/ 0 w 1800225"/>
                  <a:gd name="connsiteY9" fmla="*/ 3085994 h 3386038"/>
                  <a:gd name="connsiteX10" fmla="*/ 0 w 1800225"/>
                  <a:gd name="connsiteY10" fmla="*/ 301632 h 3386038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500181 w 1800225"/>
                  <a:gd name="connsiteY5" fmla="*/ 4763 h 3389213"/>
                  <a:gd name="connsiteX6" fmla="*/ 1800225 w 1800225"/>
                  <a:gd name="connsiteY6" fmla="*/ 304807 h 3389213"/>
                  <a:gd name="connsiteX7" fmla="*/ 1800225 w 1800225"/>
                  <a:gd name="connsiteY7" fmla="*/ 3089169 h 3389213"/>
                  <a:gd name="connsiteX8" fmla="*/ 1500181 w 1800225"/>
                  <a:gd name="connsiteY8" fmla="*/ 3389213 h 3389213"/>
                  <a:gd name="connsiteX9" fmla="*/ 300044 w 1800225"/>
                  <a:gd name="connsiteY9" fmla="*/ 3389213 h 3389213"/>
                  <a:gd name="connsiteX10" fmla="*/ 0 w 1800225"/>
                  <a:gd name="connsiteY10" fmla="*/ 3089169 h 3389213"/>
                  <a:gd name="connsiteX11" fmla="*/ 0 w 1800225"/>
                  <a:gd name="connsiteY11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800225 w 1800225"/>
                  <a:gd name="connsiteY8" fmla="*/ 3089169 h 3389213"/>
                  <a:gd name="connsiteX9" fmla="*/ 1500181 w 1800225"/>
                  <a:gd name="connsiteY9" fmla="*/ 3389213 h 3389213"/>
                  <a:gd name="connsiteX10" fmla="*/ 300044 w 1800225"/>
                  <a:gd name="connsiteY10" fmla="*/ 3389213 h 3389213"/>
                  <a:gd name="connsiteX11" fmla="*/ 0 w 1800225"/>
                  <a:gd name="connsiteY11" fmla="*/ 3089169 h 3389213"/>
                  <a:gd name="connsiteX12" fmla="*/ 0 w 1800225"/>
                  <a:gd name="connsiteY12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798637 w 1800225"/>
                  <a:gd name="connsiteY8" fmla="*/ 2600326 h 3389213"/>
                  <a:gd name="connsiteX9" fmla="*/ 1800225 w 1800225"/>
                  <a:gd name="connsiteY9" fmla="*/ 3089169 h 3389213"/>
                  <a:gd name="connsiteX10" fmla="*/ 1500181 w 1800225"/>
                  <a:gd name="connsiteY10" fmla="*/ 3389213 h 3389213"/>
                  <a:gd name="connsiteX11" fmla="*/ 300044 w 1800225"/>
                  <a:gd name="connsiteY11" fmla="*/ 3389213 h 3389213"/>
                  <a:gd name="connsiteX12" fmla="*/ 0 w 1800225"/>
                  <a:gd name="connsiteY12" fmla="*/ 3089169 h 3389213"/>
                  <a:gd name="connsiteX13" fmla="*/ 0 w 1800225"/>
                  <a:gd name="connsiteY13" fmla="*/ 304807 h 3389213"/>
                  <a:gd name="connsiteX0" fmla="*/ 0 w 1820499"/>
                  <a:gd name="connsiteY0" fmla="*/ 304807 h 3389213"/>
                  <a:gd name="connsiteX1" fmla="*/ 300044 w 1820499"/>
                  <a:gd name="connsiteY1" fmla="*/ 4763 h 3389213"/>
                  <a:gd name="connsiteX2" fmla="*/ 592137 w 1820499"/>
                  <a:gd name="connsiteY2" fmla="*/ 3175 h 3389213"/>
                  <a:gd name="connsiteX3" fmla="*/ 833437 w 1820499"/>
                  <a:gd name="connsiteY3" fmla="*/ 3175 h 3389213"/>
                  <a:gd name="connsiteX4" fmla="*/ 1071562 w 1820499"/>
                  <a:gd name="connsiteY4" fmla="*/ 0 h 3389213"/>
                  <a:gd name="connsiteX5" fmla="*/ 1316037 w 1820499"/>
                  <a:gd name="connsiteY5" fmla="*/ 3176 h 3389213"/>
                  <a:gd name="connsiteX6" fmla="*/ 1500181 w 1820499"/>
                  <a:gd name="connsiteY6" fmla="*/ 4763 h 3389213"/>
                  <a:gd name="connsiteX7" fmla="*/ 1800225 w 1820499"/>
                  <a:gd name="connsiteY7" fmla="*/ 304807 h 3389213"/>
                  <a:gd name="connsiteX8" fmla="*/ 1793875 w 1820499"/>
                  <a:gd name="connsiteY8" fmla="*/ 1663701 h 3389213"/>
                  <a:gd name="connsiteX9" fmla="*/ 1798637 w 1820499"/>
                  <a:gd name="connsiteY9" fmla="*/ 2600326 h 3389213"/>
                  <a:gd name="connsiteX10" fmla="*/ 1800225 w 1820499"/>
                  <a:gd name="connsiteY10" fmla="*/ 3089169 h 3389213"/>
                  <a:gd name="connsiteX11" fmla="*/ 1500181 w 1820499"/>
                  <a:gd name="connsiteY11" fmla="*/ 3389213 h 3389213"/>
                  <a:gd name="connsiteX12" fmla="*/ 300044 w 1820499"/>
                  <a:gd name="connsiteY12" fmla="*/ 3389213 h 3389213"/>
                  <a:gd name="connsiteX13" fmla="*/ 0 w 1820499"/>
                  <a:gd name="connsiteY13" fmla="*/ 3089169 h 3389213"/>
                  <a:gd name="connsiteX14" fmla="*/ 0 w 1820499"/>
                  <a:gd name="connsiteY14" fmla="*/ 304807 h 3389213"/>
                  <a:gd name="connsiteX0" fmla="*/ 0 w 1800383"/>
                  <a:gd name="connsiteY0" fmla="*/ 304807 h 3389213"/>
                  <a:gd name="connsiteX1" fmla="*/ 300044 w 1800383"/>
                  <a:gd name="connsiteY1" fmla="*/ 4763 h 3389213"/>
                  <a:gd name="connsiteX2" fmla="*/ 592137 w 1800383"/>
                  <a:gd name="connsiteY2" fmla="*/ 3175 h 3389213"/>
                  <a:gd name="connsiteX3" fmla="*/ 833437 w 1800383"/>
                  <a:gd name="connsiteY3" fmla="*/ 3175 h 3389213"/>
                  <a:gd name="connsiteX4" fmla="*/ 1071562 w 1800383"/>
                  <a:gd name="connsiteY4" fmla="*/ 0 h 3389213"/>
                  <a:gd name="connsiteX5" fmla="*/ 1316037 w 1800383"/>
                  <a:gd name="connsiteY5" fmla="*/ 3176 h 3389213"/>
                  <a:gd name="connsiteX6" fmla="*/ 1500181 w 1800383"/>
                  <a:gd name="connsiteY6" fmla="*/ 4763 h 3389213"/>
                  <a:gd name="connsiteX7" fmla="*/ 1800225 w 1800383"/>
                  <a:gd name="connsiteY7" fmla="*/ 304807 h 3389213"/>
                  <a:gd name="connsiteX8" fmla="*/ 1793875 w 1800383"/>
                  <a:gd name="connsiteY8" fmla="*/ 1663701 h 3389213"/>
                  <a:gd name="connsiteX9" fmla="*/ 1798637 w 1800383"/>
                  <a:gd name="connsiteY9" fmla="*/ 2600326 h 3389213"/>
                  <a:gd name="connsiteX10" fmla="*/ 1800225 w 1800383"/>
                  <a:gd name="connsiteY10" fmla="*/ 3089169 h 3389213"/>
                  <a:gd name="connsiteX11" fmla="*/ 1500181 w 1800383"/>
                  <a:gd name="connsiteY11" fmla="*/ 3389213 h 3389213"/>
                  <a:gd name="connsiteX12" fmla="*/ 300044 w 1800383"/>
                  <a:gd name="connsiteY12" fmla="*/ 3389213 h 3389213"/>
                  <a:gd name="connsiteX13" fmla="*/ 0 w 1800383"/>
                  <a:gd name="connsiteY13" fmla="*/ 3089169 h 3389213"/>
                  <a:gd name="connsiteX14" fmla="*/ 0 w 1800383"/>
                  <a:gd name="connsiteY14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9785 w 1810168"/>
                  <a:gd name="connsiteY0" fmla="*/ 304807 h 3389213"/>
                  <a:gd name="connsiteX1" fmla="*/ 309829 w 1810168"/>
                  <a:gd name="connsiteY1" fmla="*/ 4763 h 3389213"/>
                  <a:gd name="connsiteX2" fmla="*/ 601922 w 1810168"/>
                  <a:gd name="connsiteY2" fmla="*/ 3175 h 3389213"/>
                  <a:gd name="connsiteX3" fmla="*/ 843222 w 1810168"/>
                  <a:gd name="connsiteY3" fmla="*/ 3175 h 3389213"/>
                  <a:gd name="connsiteX4" fmla="*/ 1081347 w 1810168"/>
                  <a:gd name="connsiteY4" fmla="*/ 0 h 3389213"/>
                  <a:gd name="connsiteX5" fmla="*/ 1325822 w 1810168"/>
                  <a:gd name="connsiteY5" fmla="*/ 3176 h 3389213"/>
                  <a:gd name="connsiteX6" fmla="*/ 1509966 w 1810168"/>
                  <a:gd name="connsiteY6" fmla="*/ 4763 h 3389213"/>
                  <a:gd name="connsiteX7" fmla="*/ 1810010 w 1810168"/>
                  <a:gd name="connsiteY7" fmla="*/ 304807 h 3389213"/>
                  <a:gd name="connsiteX8" fmla="*/ 1803660 w 1810168"/>
                  <a:gd name="connsiteY8" fmla="*/ 1663701 h 3389213"/>
                  <a:gd name="connsiteX9" fmla="*/ 1808422 w 1810168"/>
                  <a:gd name="connsiteY9" fmla="*/ 2600326 h 3389213"/>
                  <a:gd name="connsiteX10" fmla="*/ 1810010 w 1810168"/>
                  <a:gd name="connsiteY10" fmla="*/ 3089169 h 3389213"/>
                  <a:gd name="connsiteX11" fmla="*/ 1509966 w 1810168"/>
                  <a:gd name="connsiteY11" fmla="*/ 3389213 h 3389213"/>
                  <a:gd name="connsiteX12" fmla="*/ 309829 w 1810168"/>
                  <a:gd name="connsiteY12" fmla="*/ 3389213 h 3389213"/>
                  <a:gd name="connsiteX13" fmla="*/ 9785 w 1810168"/>
                  <a:gd name="connsiteY13" fmla="*/ 3089169 h 3389213"/>
                  <a:gd name="connsiteX14" fmla="*/ 3435 w 1810168"/>
                  <a:gd name="connsiteY14" fmla="*/ 2459039 h 3389213"/>
                  <a:gd name="connsiteX15" fmla="*/ 9785 w 1810168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22521 w 1822904"/>
                  <a:gd name="connsiteY0" fmla="*/ 304807 h 3389213"/>
                  <a:gd name="connsiteX1" fmla="*/ 322565 w 1822904"/>
                  <a:gd name="connsiteY1" fmla="*/ 4763 h 3389213"/>
                  <a:gd name="connsiteX2" fmla="*/ 614658 w 1822904"/>
                  <a:gd name="connsiteY2" fmla="*/ 3175 h 3389213"/>
                  <a:gd name="connsiteX3" fmla="*/ 855958 w 1822904"/>
                  <a:gd name="connsiteY3" fmla="*/ 3175 h 3389213"/>
                  <a:gd name="connsiteX4" fmla="*/ 1094083 w 1822904"/>
                  <a:gd name="connsiteY4" fmla="*/ 0 h 3389213"/>
                  <a:gd name="connsiteX5" fmla="*/ 1338558 w 1822904"/>
                  <a:gd name="connsiteY5" fmla="*/ 3176 h 3389213"/>
                  <a:gd name="connsiteX6" fmla="*/ 1522702 w 1822904"/>
                  <a:gd name="connsiteY6" fmla="*/ 4763 h 3389213"/>
                  <a:gd name="connsiteX7" fmla="*/ 1822746 w 1822904"/>
                  <a:gd name="connsiteY7" fmla="*/ 304807 h 3389213"/>
                  <a:gd name="connsiteX8" fmla="*/ 1816396 w 1822904"/>
                  <a:gd name="connsiteY8" fmla="*/ 1663701 h 3389213"/>
                  <a:gd name="connsiteX9" fmla="*/ 1821158 w 1822904"/>
                  <a:gd name="connsiteY9" fmla="*/ 2600326 h 3389213"/>
                  <a:gd name="connsiteX10" fmla="*/ 1822746 w 1822904"/>
                  <a:gd name="connsiteY10" fmla="*/ 3089169 h 3389213"/>
                  <a:gd name="connsiteX11" fmla="*/ 1522702 w 1822904"/>
                  <a:gd name="connsiteY11" fmla="*/ 3389213 h 3389213"/>
                  <a:gd name="connsiteX12" fmla="*/ 322565 w 1822904"/>
                  <a:gd name="connsiteY12" fmla="*/ 3389213 h 3389213"/>
                  <a:gd name="connsiteX13" fmla="*/ 22521 w 1822904"/>
                  <a:gd name="connsiteY13" fmla="*/ 3089169 h 3389213"/>
                  <a:gd name="connsiteX14" fmla="*/ 16171 w 1822904"/>
                  <a:gd name="connsiteY14" fmla="*/ 2459039 h 3389213"/>
                  <a:gd name="connsiteX15" fmla="*/ 20933 w 1822904"/>
                  <a:gd name="connsiteY15" fmla="*/ 1025526 h 3389213"/>
                  <a:gd name="connsiteX16" fmla="*/ 22521 w 1822904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306407 w 1806746"/>
                  <a:gd name="connsiteY12" fmla="*/ 3389213 h 3389213"/>
                  <a:gd name="connsiteX13" fmla="*/ 6363 w 1806746"/>
                  <a:gd name="connsiteY13" fmla="*/ 3089169 h 3389213"/>
                  <a:gd name="connsiteX14" fmla="*/ 13 w 1806746"/>
                  <a:gd name="connsiteY14" fmla="*/ 2459039 h 3389213"/>
                  <a:gd name="connsiteX15" fmla="*/ 4775 w 1806746"/>
                  <a:gd name="connsiteY15" fmla="*/ 1025526 h 3389213"/>
                  <a:gd name="connsiteX16" fmla="*/ 6363 w 1806746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542938 w 1806746"/>
                  <a:gd name="connsiteY12" fmla="*/ 3387726 h 3389213"/>
                  <a:gd name="connsiteX13" fmla="*/ 306407 w 1806746"/>
                  <a:gd name="connsiteY13" fmla="*/ 3389213 h 3389213"/>
                  <a:gd name="connsiteX14" fmla="*/ 6363 w 1806746"/>
                  <a:gd name="connsiteY14" fmla="*/ 3089169 h 3389213"/>
                  <a:gd name="connsiteX15" fmla="*/ 13 w 1806746"/>
                  <a:gd name="connsiteY15" fmla="*/ 2459039 h 3389213"/>
                  <a:gd name="connsiteX16" fmla="*/ 4775 w 1806746"/>
                  <a:gd name="connsiteY16" fmla="*/ 1025526 h 3389213"/>
                  <a:gd name="connsiteX17" fmla="*/ 6363 w 1806746"/>
                  <a:gd name="connsiteY17" fmla="*/ 304807 h 338921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6493"/>
                  <a:gd name="connsiteX1" fmla="*/ 306407 w 1806746"/>
                  <a:gd name="connsiteY1" fmla="*/ 4763 h 3396493"/>
                  <a:gd name="connsiteX2" fmla="*/ 598500 w 1806746"/>
                  <a:gd name="connsiteY2" fmla="*/ 3175 h 3396493"/>
                  <a:gd name="connsiteX3" fmla="*/ 839800 w 1806746"/>
                  <a:gd name="connsiteY3" fmla="*/ 3175 h 3396493"/>
                  <a:gd name="connsiteX4" fmla="*/ 1077925 w 1806746"/>
                  <a:gd name="connsiteY4" fmla="*/ 0 h 3396493"/>
                  <a:gd name="connsiteX5" fmla="*/ 1322400 w 1806746"/>
                  <a:gd name="connsiteY5" fmla="*/ 3176 h 3396493"/>
                  <a:gd name="connsiteX6" fmla="*/ 1506544 w 1806746"/>
                  <a:gd name="connsiteY6" fmla="*/ 4763 h 3396493"/>
                  <a:gd name="connsiteX7" fmla="*/ 1806588 w 1806746"/>
                  <a:gd name="connsiteY7" fmla="*/ 304807 h 3396493"/>
                  <a:gd name="connsiteX8" fmla="*/ 1800238 w 1806746"/>
                  <a:gd name="connsiteY8" fmla="*/ 1663701 h 3396493"/>
                  <a:gd name="connsiteX9" fmla="*/ 1805000 w 1806746"/>
                  <a:gd name="connsiteY9" fmla="*/ 2600326 h 3396493"/>
                  <a:gd name="connsiteX10" fmla="*/ 1806588 w 1806746"/>
                  <a:gd name="connsiteY10" fmla="*/ 3089169 h 3396493"/>
                  <a:gd name="connsiteX11" fmla="*/ 1506544 w 1806746"/>
                  <a:gd name="connsiteY11" fmla="*/ 3389213 h 3396493"/>
                  <a:gd name="connsiteX12" fmla="*/ 542938 w 1806746"/>
                  <a:gd name="connsiteY12" fmla="*/ 3394870 h 3396493"/>
                  <a:gd name="connsiteX13" fmla="*/ 306407 w 1806746"/>
                  <a:gd name="connsiteY13" fmla="*/ 3389213 h 3396493"/>
                  <a:gd name="connsiteX14" fmla="*/ 6363 w 1806746"/>
                  <a:gd name="connsiteY14" fmla="*/ 3089169 h 3396493"/>
                  <a:gd name="connsiteX15" fmla="*/ 13 w 1806746"/>
                  <a:gd name="connsiteY15" fmla="*/ 2459039 h 3396493"/>
                  <a:gd name="connsiteX16" fmla="*/ 4775 w 1806746"/>
                  <a:gd name="connsiteY16" fmla="*/ 1025526 h 3396493"/>
                  <a:gd name="connsiteX17" fmla="*/ 6363 w 1806746"/>
                  <a:gd name="connsiteY17" fmla="*/ 304807 h 339649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714388 w 1806746"/>
                  <a:gd name="connsiteY12" fmla="*/ 3392488 h 3394870"/>
                  <a:gd name="connsiteX13" fmla="*/ 542938 w 1806746"/>
                  <a:gd name="connsiteY13" fmla="*/ 3394870 h 3394870"/>
                  <a:gd name="connsiteX14" fmla="*/ 306407 w 1806746"/>
                  <a:gd name="connsiteY14" fmla="*/ 3389213 h 3394870"/>
                  <a:gd name="connsiteX15" fmla="*/ 6363 w 1806746"/>
                  <a:gd name="connsiteY15" fmla="*/ 3089169 h 3394870"/>
                  <a:gd name="connsiteX16" fmla="*/ 13 w 1806746"/>
                  <a:gd name="connsiteY16" fmla="*/ 2459039 h 3394870"/>
                  <a:gd name="connsiteX17" fmla="*/ 4775 w 1806746"/>
                  <a:gd name="connsiteY17" fmla="*/ 1025526 h 3394870"/>
                  <a:gd name="connsiteX18" fmla="*/ 6363 w 1806746"/>
                  <a:gd name="connsiteY18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714388 w 1806746"/>
                  <a:gd name="connsiteY13" fmla="*/ 3392488 h 3394870"/>
                  <a:gd name="connsiteX14" fmla="*/ 542938 w 1806746"/>
                  <a:gd name="connsiteY14" fmla="*/ 3394870 h 3394870"/>
                  <a:gd name="connsiteX15" fmla="*/ 306407 w 1806746"/>
                  <a:gd name="connsiteY15" fmla="*/ 3389213 h 3394870"/>
                  <a:gd name="connsiteX16" fmla="*/ 6363 w 1806746"/>
                  <a:gd name="connsiteY16" fmla="*/ 3089169 h 3394870"/>
                  <a:gd name="connsiteX17" fmla="*/ 13 w 1806746"/>
                  <a:gd name="connsiteY17" fmla="*/ 2459039 h 3394870"/>
                  <a:gd name="connsiteX18" fmla="*/ 4775 w 1806746"/>
                  <a:gd name="connsiteY18" fmla="*/ 1025526 h 3394870"/>
                  <a:gd name="connsiteX19" fmla="*/ 6363 w 1806746"/>
                  <a:gd name="connsiteY19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878694 w 1806746"/>
                  <a:gd name="connsiteY13" fmla="*/ 3390106 h 3394870"/>
                  <a:gd name="connsiteX14" fmla="*/ 714388 w 1806746"/>
                  <a:gd name="connsiteY14" fmla="*/ 3392488 h 3394870"/>
                  <a:gd name="connsiteX15" fmla="*/ 542938 w 1806746"/>
                  <a:gd name="connsiteY15" fmla="*/ 3394870 h 3394870"/>
                  <a:gd name="connsiteX16" fmla="*/ 306407 w 1806746"/>
                  <a:gd name="connsiteY16" fmla="*/ 3389213 h 3394870"/>
                  <a:gd name="connsiteX17" fmla="*/ 6363 w 1806746"/>
                  <a:gd name="connsiteY17" fmla="*/ 3089169 h 3394870"/>
                  <a:gd name="connsiteX18" fmla="*/ 13 w 1806746"/>
                  <a:gd name="connsiteY18" fmla="*/ 2459039 h 3394870"/>
                  <a:gd name="connsiteX19" fmla="*/ 4775 w 1806746"/>
                  <a:gd name="connsiteY19" fmla="*/ 1025526 h 3394870"/>
                  <a:gd name="connsiteX20" fmla="*/ 6363 w 1806746"/>
                  <a:gd name="connsiteY20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101850 h 3394870"/>
                  <a:gd name="connsiteX10" fmla="*/ 1805000 w 1806746"/>
                  <a:gd name="connsiteY10" fmla="*/ 2600326 h 3394870"/>
                  <a:gd name="connsiteX11" fmla="*/ 1806588 w 1806746"/>
                  <a:gd name="connsiteY11" fmla="*/ 3089169 h 3394870"/>
                  <a:gd name="connsiteX12" fmla="*/ 1506544 w 1806746"/>
                  <a:gd name="connsiteY12" fmla="*/ 3389213 h 3394870"/>
                  <a:gd name="connsiteX13" fmla="*/ 1240644 w 1806746"/>
                  <a:gd name="connsiteY13" fmla="*/ 3390106 h 3394870"/>
                  <a:gd name="connsiteX14" fmla="*/ 878694 w 1806746"/>
                  <a:gd name="connsiteY14" fmla="*/ 3390106 h 3394870"/>
                  <a:gd name="connsiteX15" fmla="*/ 714388 w 1806746"/>
                  <a:gd name="connsiteY15" fmla="*/ 3392488 h 3394870"/>
                  <a:gd name="connsiteX16" fmla="*/ 542938 w 1806746"/>
                  <a:gd name="connsiteY16" fmla="*/ 3394870 h 3394870"/>
                  <a:gd name="connsiteX17" fmla="*/ 306407 w 1806746"/>
                  <a:gd name="connsiteY17" fmla="*/ 3389213 h 3394870"/>
                  <a:gd name="connsiteX18" fmla="*/ 6363 w 1806746"/>
                  <a:gd name="connsiteY18" fmla="*/ 3089169 h 3394870"/>
                  <a:gd name="connsiteX19" fmla="*/ 13 w 1806746"/>
                  <a:gd name="connsiteY19" fmla="*/ 2459039 h 3394870"/>
                  <a:gd name="connsiteX20" fmla="*/ 4775 w 1806746"/>
                  <a:gd name="connsiteY20" fmla="*/ 1025526 h 3394870"/>
                  <a:gd name="connsiteX21" fmla="*/ 6363 w 1806746"/>
                  <a:gd name="connsiteY21" fmla="*/ 304807 h 3394870"/>
                  <a:gd name="connsiteX0" fmla="*/ 6363 w 1827019"/>
                  <a:gd name="connsiteY0" fmla="*/ 304807 h 3394870"/>
                  <a:gd name="connsiteX1" fmla="*/ 306407 w 1827019"/>
                  <a:gd name="connsiteY1" fmla="*/ 4763 h 3394870"/>
                  <a:gd name="connsiteX2" fmla="*/ 598500 w 1827019"/>
                  <a:gd name="connsiteY2" fmla="*/ 3175 h 3394870"/>
                  <a:gd name="connsiteX3" fmla="*/ 839800 w 1827019"/>
                  <a:gd name="connsiteY3" fmla="*/ 3175 h 3394870"/>
                  <a:gd name="connsiteX4" fmla="*/ 1077925 w 1827019"/>
                  <a:gd name="connsiteY4" fmla="*/ 0 h 3394870"/>
                  <a:gd name="connsiteX5" fmla="*/ 1322400 w 1827019"/>
                  <a:gd name="connsiteY5" fmla="*/ 3176 h 3394870"/>
                  <a:gd name="connsiteX6" fmla="*/ 1506544 w 1827019"/>
                  <a:gd name="connsiteY6" fmla="*/ 4763 h 3394870"/>
                  <a:gd name="connsiteX7" fmla="*/ 1806588 w 1827019"/>
                  <a:gd name="connsiteY7" fmla="*/ 304807 h 3394870"/>
                  <a:gd name="connsiteX8" fmla="*/ 1800238 w 1827019"/>
                  <a:gd name="connsiteY8" fmla="*/ 1073150 h 3394870"/>
                  <a:gd name="connsiteX9" fmla="*/ 1800238 w 1827019"/>
                  <a:gd name="connsiteY9" fmla="*/ 1663701 h 3394870"/>
                  <a:gd name="connsiteX10" fmla="*/ 1805000 w 1827019"/>
                  <a:gd name="connsiteY10" fmla="*/ 2101850 h 3394870"/>
                  <a:gd name="connsiteX11" fmla="*/ 1805000 w 1827019"/>
                  <a:gd name="connsiteY11" fmla="*/ 2600326 h 3394870"/>
                  <a:gd name="connsiteX12" fmla="*/ 1806588 w 1827019"/>
                  <a:gd name="connsiteY12" fmla="*/ 3089169 h 3394870"/>
                  <a:gd name="connsiteX13" fmla="*/ 1506544 w 1827019"/>
                  <a:gd name="connsiteY13" fmla="*/ 3389213 h 3394870"/>
                  <a:gd name="connsiteX14" fmla="*/ 1240644 w 1827019"/>
                  <a:gd name="connsiteY14" fmla="*/ 3390106 h 3394870"/>
                  <a:gd name="connsiteX15" fmla="*/ 878694 w 1827019"/>
                  <a:gd name="connsiteY15" fmla="*/ 3390106 h 3394870"/>
                  <a:gd name="connsiteX16" fmla="*/ 714388 w 1827019"/>
                  <a:gd name="connsiteY16" fmla="*/ 3392488 h 3394870"/>
                  <a:gd name="connsiteX17" fmla="*/ 542938 w 1827019"/>
                  <a:gd name="connsiteY17" fmla="*/ 3394870 h 3394870"/>
                  <a:gd name="connsiteX18" fmla="*/ 306407 w 1827019"/>
                  <a:gd name="connsiteY18" fmla="*/ 3389213 h 3394870"/>
                  <a:gd name="connsiteX19" fmla="*/ 6363 w 1827019"/>
                  <a:gd name="connsiteY19" fmla="*/ 3089169 h 3394870"/>
                  <a:gd name="connsiteX20" fmla="*/ 13 w 1827019"/>
                  <a:gd name="connsiteY20" fmla="*/ 2459039 h 3394870"/>
                  <a:gd name="connsiteX21" fmla="*/ 4775 w 1827019"/>
                  <a:gd name="connsiteY21" fmla="*/ 1025526 h 3394870"/>
                  <a:gd name="connsiteX22" fmla="*/ 6363 w 1827019"/>
                  <a:gd name="connsiteY22" fmla="*/ 304807 h 3394870"/>
                  <a:gd name="connsiteX0" fmla="*/ 6363 w 1806588"/>
                  <a:gd name="connsiteY0" fmla="*/ 304807 h 3394870"/>
                  <a:gd name="connsiteX1" fmla="*/ 306407 w 1806588"/>
                  <a:gd name="connsiteY1" fmla="*/ 4763 h 3394870"/>
                  <a:gd name="connsiteX2" fmla="*/ 598500 w 1806588"/>
                  <a:gd name="connsiteY2" fmla="*/ 3175 h 3394870"/>
                  <a:gd name="connsiteX3" fmla="*/ 839800 w 1806588"/>
                  <a:gd name="connsiteY3" fmla="*/ 3175 h 3394870"/>
                  <a:gd name="connsiteX4" fmla="*/ 1077925 w 1806588"/>
                  <a:gd name="connsiteY4" fmla="*/ 0 h 3394870"/>
                  <a:gd name="connsiteX5" fmla="*/ 1322400 w 1806588"/>
                  <a:gd name="connsiteY5" fmla="*/ 3176 h 3394870"/>
                  <a:gd name="connsiteX6" fmla="*/ 1506544 w 1806588"/>
                  <a:gd name="connsiteY6" fmla="*/ 4763 h 3394870"/>
                  <a:gd name="connsiteX7" fmla="*/ 1806588 w 1806588"/>
                  <a:gd name="connsiteY7" fmla="*/ 304807 h 3394870"/>
                  <a:gd name="connsiteX8" fmla="*/ 1800238 w 1806588"/>
                  <a:gd name="connsiteY8" fmla="*/ 1073150 h 3394870"/>
                  <a:gd name="connsiteX9" fmla="*/ 1800238 w 1806588"/>
                  <a:gd name="connsiteY9" fmla="*/ 1663701 h 3394870"/>
                  <a:gd name="connsiteX10" fmla="*/ 1805000 w 1806588"/>
                  <a:gd name="connsiteY10" fmla="*/ 2101850 h 3394870"/>
                  <a:gd name="connsiteX11" fmla="*/ 1805000 w 1806588"/>
                  <a:gd name="connsiteY11" fmla="*/ 2600326 h 3394870"/>
                  <a:gd name="connsiteX12" fmla="*/ 1806588 w 1806588"/>
                  <a:gd name="connsiteY12" fmla="*/ 3089169 h 3394870"/>
                  <a:gd name="connsiteX13" fmla="*/ 1506544 w 1806588"/>
                  <a:gd name="connsiteY13" fmla="*/ 3389213 h 3394870"/>
                  <a:gd name="connsiteX14" fmla="*/ 1240644 w 1806588"/>
                  <a:gd name="connsiteY14" fmla="*/ 3390106 h 3394870"/>
                  <a:gd name="connsiteX15" fmla="*/ 878694 w 1806588"/>
                  <a:gd name="connsiteY15" fmla="*/ 3390106 h 3394870"/>
                  <a:gd name="connsiteX16" fmla="*/ 714388 w 1806588"/>
                  <a:gd name="connsiteY16" fmla="*/ 3392488 h 3394870"/>
                  <a:gd name="connsiteX17" fmla="*/ 542938 w 1806588"/>
                  <a:gd name="connsiteY17" fmla="*/ 3394870 h 3394870"/>
                  <a:gd name="connsiteX18" fmla="*/ 306407 w 1806588"/>
                  <a:gd name="connsiteY18" fmla="*/ 3389213 h 3394870"/>
                  <a:gd name="connsiteX19" fmla="*/ 6363 w 1806588"/>
                  <a:gd name="connsiteY19" fmla="*/ 3089169 h 3394870"/>
                  <a:gd name="connsiteX20" fmla="*/ 13 w 1806588"/>
                  <a:gd name="connsiteY20" fmla="*/ 2459039 h 3394870"/>
                  <a:gd name="connsiteX21" fmla="*/ 4775 w 1806588"/>
                  <a:gd name="connsiteY21" fmla="*/ 1025526 h 3394870"/>
                  <a:gd name="connsiteX22" fmla="*/ 6363 w 1806588"/>
                  <a:gd name="connsiteY22" fmla="*/ 304807 h 3394870"/>
                  <a:gd name="connsiteX0" fmla="*/ 6362 w 1806587"/>
                  <a:gd name="connsiteY0" fmla="*/ 304807 h 3394870"/>
                  <a:gd name="connsiteX1" fmla="*/ 306406 w 1806587"/>
                  <a:gd name="connsiteY1" fmla="*/ 4763 h 3394870"/>
                  <a:gd name="connsiteX2" fmla="*/ 598499 w 1806587"/>
                  <a:gd name="connsiteY2" fmla="*/ 3175 h 3394870"/>
                  <a:gd name="connsiteX3" fmla="*/ 839799 w 1806587"/>
                  <a:gd name="connsiteY3" fmla="*/ 3175 h 3394870"/>
                  <a:gd name="connsiteX4" fmla="*/ 1077924 w 1806587"/>
                  <a:gd name="connsiteY4" fmla="*/ 0 h 3394870"/>
                  <a:gd name="connsiteX5" fmla="*/ 1322399 w 1806587"/>
                  <a:gd name="connsiteY5" fmla="*/ 3176 h 3394870"/>
                  <a:gd name="connsiteX6" fmla="*/ 1506543 w 1806587"/>
                  <a:gd name="connsiteY6" fmla="*/ 4763 h 3394870"/>
                  <a:gd name="connsiteX7" fmla="*/ 1806587 w 1806587"/>
                  <a:gd name="connsiteY7" fmla="*/ 304807 h 3394870"/>
                  <a:gd name="connsiteX8" fmla="*/ 1800237 w 1806587"/>
                  <a:gd name="connsiteY8" fmla="*/ 1073150 h 3394870"/>
                  <a:gd name="connsiteX9" fmla="*/ 1800237 w 1806587"/>
                  <a:gd name="connsiteY9" fmla="*/ 1663701 h 3394870"/>
                  <a:gd name="connsiteX10" fmla="*/ 1804999 w 1806587"/>
                  <a:gd name="connsiteY10" fmla="*/ 2101850 h 3394870"/>
                  <a:gd name="connsiteX11" fmla="*/ 1804999 w 1806587"/>
                  <a:gd name="connsiteY11" fmla="*/ 2600326 h 3394870"/>
                  <a:gd name="connsiteX12" fmla="*/ 1806587 w 1806587"/>
                  <a:gd name="connsiteY12" fmla="*/ 3089169 h 3394870"/>
                  <a:gd name="connsiteX13" fmla="*/ 1506543 w 1806587"/>
                  <a:gd name="connsiteY13" fmla="*/ 3389213 h 3394870"/>
                  <a:gd name="connsiteX14" fmla="*/ 1240643 w 1806587"/>
                  <a:gd name="connsiteY14" fmla="*/ 3390106 h 3394870"/>
                  <a:gd name="connsiteX15" fmla="*/ 878693 w 1806587"/>
                  <a:gd name="connsiteY15" fmla="*/ 3390106 h 3394870"/>
                  <a:gd name="connsiteX16" fmla="*/ 714387 w 1806587"/>
                  <a:gd name="connsiteY16" fmla="*/ 3392488 h 3394870"/>
                  <a:gd name="connsiteX17" fmla="*/ 542937 w 1806587"/>
                  <a:gd name="connsiteY17" fmla="*/ 3394870 h 3394870"/>
                  <a:gd name="connsiteX18" fmla="*/ 306406 w 1806587"/>
                  <a:gd name="connsiteY18" fmla="*/ 3389213 h 3394870"/>
                  <a:gd name="connsiteX19" fmla="*/ 6362 w 1806587"/>
                  <a:gd name="connsiteY19" fmla="*/ 3089169 h 3394870"/>
                  <a:gd name="connsiteX20" fmla="*/ 12 w 1806587"/>
                  <a:gd name="connsiteY20" fmla="*/ 2459039 h 3394870"/>
                  <a:gd name="connsiteX21" fmla="*/ 4774 w 1806587"/>
                  <a:gd name="connsiteY21" fmla="*/ 1720850 h 3394870"/>
                  <a:gd name="connsiteX22" fmla="*/ 4774 w 1806587"/>
                  <a:gd name="connsiteY22" fmla="*/ 1025526 h 3394870"/>
                  <a:gd name="connsiteX23" fmla="*/ 6362 w 1806587"/>
                  <a:gd name="connsiteY23" fmla="*/ 304807 h 3394870"/>
                  <a:gd name="connsiteX0" fmla="*/ 24401 w 1824626"/>
                  <a:gd name="connsiteY0" fmla="*/ 304807 h 3394870"/>
                  <a:gd name="connsiteX1" fmla="*/ 324445 w 1824626"/>
                  <a:gd name="connsiteY1" fmla="*/ 4763 h 3394870"/>
                  <a:gd name="connsiteX2" fmla="*/ 616538 w 1824626"/>
                  <a:gd name="connsiteY2" fmla="*/ 3175 h 3394870"/>
                  <a:gd name="connsiteX3" fmla="*/ 857838 w 1824626"/>
                  <a:gd name="connsiteY3" fmla="*/ 3175 h 3394870"/>
                  <a:gd name="connsiteX4" fmla="*/ 1095963 w 1824626"/>
                  <a:gd name="connsiteY4" fmla="*/ 0 h 3394870"/>
                  <a:gd name="connsiteX5" fmla="*/ 1340438 w 1824626"/>
                  <a:gd name="connsiteY5" fmla="*/ 3176 h 3394870"/>
                  <a:gd name="connsiteX6" fmla="*/ 1524582 w 1824626"/>
                  <a:gd name="connsiteY6" fmla="*/ 4763 h 3394870"/>
                  <a:gd name="connsiteX7" fmla="*/ 1824626 w 1824626"/>
                  <a:gd name="connsiteY7" fmla="*/ 304807 h 3394870"/>
                  <a:gd name="connsiteX8" fmla="*/ 1818276 w 1824626"/>
                  <a:gd name="connsiteY8" fmla="*/ 1073150 h 3394870"/>
                  <a:gd name="connsiteX9" fmla="*/ 1818276 w 1824626"/>
                  <a:gd name="connsiteY9" fmla="*/ 1663701 h 3394870"/>
                  <a:gd name="connsiteX10" fmla="*/ 1823038 w 1824626"/>
                  <a:gd name="connsiteY10" fmla="*/ 2101850 h 3394870"/>
                  <a:gd name="connsiteX11" fmla="*/ 1823038 w 1824626"/>
                  <a:gd name="connsiteY11" fmla="*/ 2600326 h 3394870"/>
                  <a:gd name="connsiteX12" fmla="*/ 1824626 w 1824626"/>
                  <a:gd name="connsiteY12" fmla="*/ 3089169 h 3394870"/>
                  <a:gd name="connsiteX13" fmla="*/ 1524582 w 1824626"/>
                  <a:gd name="connsiteY13" fmla="*/ 3389213 h 3394870"/>
                  <a:gd name="connsiteX14" fmla="*/ 1258682 w 1824626"/>
                  <a:gd name="connsiteY14" fmla="*/ 3390106 h 3394870"/>
                  <a:gd name="connsiteX15" fmla="*/ 896732 w 1824626"/>
                  <a:gd name="connsiteY15" fmla="*/ 3390106 h 3394870"/>
                  <a:gd name="connsiteX16" fmla="*/ 732426 w 1824626"/>
                  <a:gd name="connsiteY16" fmla="*/ 3392488 h 3394870"/>
                  <a:gd name="connsiteX17" fmla="*/ 560976 w 1824626"/>
                  <a:gd name="connsiteY17" fmla="*/ 3394870 h 3394870"/>
                  <a:gd name="connsiteX18" fmla="*/ 324445 w 1824626"/>
                  <a:gd name="connsiteY18" fmla="*/ 3389213 h 3394870"/>
                  <a:gd name="connsiteX19" fmla="*/ 24401 w 1824626"/>
                  <a:gd name="connsiteY19" fmla="*/ 3089169 h 3394870"/>
                  <a:gd name="connsiteX20" fmla="*/ 18051 w 1824626"/>
                  <a:gd name="connsiteY20" fmla="*/ 2459039 h 3394870"/>
                  <a:gd name="connsiteX21" fmla="*/ 22813 w 1824626"/>
                  <a:gd name="connsiteY21" fmla="*/ 1720850 h 3394870"/>
                  <a:gd name="connsiteX22" fmla="*/ 22813 w 1824626"/>
                  <a:gd name="connsiteY22" fmla="*/ 1025526 h 3394870"/>
                  <a:gd name="connsiteX23" fmla="*/ 18051 w 1824626"/>
                  <a:gd name="connsiteY23" fmla="*/ 701675 h 3394870"/>
                  <a:gd name="connsiteX24" fmla="*/ 24401 w 1824626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1720850 h 3394870"/>
                  <a:gd name="connsiteX22" fmla="*/ 4825 w 1806638"/>
                  <a:gd name="connsiteY22" fmla="*/ 1025526 h 3394870"/>
                  <a:gd name="connsiteX23" fmla="*/ 63 w 1806638"/>
                  <a:gd name="connsiteY23" fmla="*/ 701675 h 3394870"/>
                  <a:gd name="connsiteX24" fmla="*/ 6413 w 1806638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2087563 h 3394870"/>
                  <a:gd name="connsiteX22" fmla="*/ 4825 w 1806638"/>
                  <a:gd name="connsiteY22" fmla="*/ 1720850 h 3394870"/>
                  <a:gd name="connsiteX23" fmla="*/ 4825 w 1806638"/>
                  <a:gd name="connsiteY23" fmla="*/ 1025526 h 3394870"/>
                  <a:gd name="connsiteX24" fmla="*/ 63 w 1806638"/>
                  <a:gd name="connsiteY24" fmla="*/ 701675 h 3394870"/>
                  <a:gd name="connsiteX25" fmla="*/ 6413 w 1806638"/>
                  <a:gd name="connsiteY25" fmla="*/ 304807 h 3394870"/>
                  <a:gd name="connsiteX0" fmla="*/ 22521 w 1822746"/>
                  <a:gd name="connsiteY0" fmla="*/ 304807 h 3394870"/>
                  <a:gd name="connsiteX1" fmla="*/ 322565 w 1822746"/>
                  <a:gd name="connsiteY1" fmla="*/ 4763 h 3394870"/>
                  <a:gd name="connsiteX2" fmla="*/ 614658 w 1822746"/>
                  <a:gd name="connsiteY2" fmla="*/ 3175 h 3394870"/>
                  <a:gd name="connsiteX3" fmla="*/ 855958 w 1822746"/>
                  <a:gd name="connsiteY3" fmla="*/ 3175 h 3394870"/>
                  <a:gd name="connsiteX4" fmla="*/ 1094083 w 1822746"/>
                  <a:gd name="connsiteY4" fmla="*/ 0 h 3394870"/>
                  <a:gd name="connsiteX5" fmla="*/ 1338558 w 1822746"/>
                  <a:gd name="connsiteY5" fmla="*/ 3176 h 3394870"/>
                  <a:gd name="connsiteX6" fmla="*/ 1522702 w 1822746"/>
                  <a:gd name="connsiteY6" fmla="*/ 4763 h 3394870"/>
                  <a:gd name="connsiteX7" fmla="*/ 1822746 w 1822746"/>
                  <a:gd name="connsiteY7" fmla="*/ 304807 h 3394870"/>
                  <a:gd name="connsiteX8" fmla="*/ 1816396 w 1822746"/>
                  <a:gd name="connsiteY8" fmla="*/ 1073150 h 3394870"/>
                  <a:gd name="connsiteX9" fmla="*/ 1816396 w 1822746"/>
                  <a:gd name="connsiteY9" fmla="*/ 1663701 h 3394870"/>
                  <a:gd name="connsiteX10" fmla="*/ 1821158 w 1822746"/>
                  <a:gd name="connsiteY10" fmla="*/ 2101850 h 3394870"/>
                  <a:gd name="connsiteX11" fmla="*/ 1821158 w 1822746"/>
                  <a:gd name="connsiteY11" fmla="*/ 2600326 h 3394870"/>
                  <a:gd name="connsiteX12" fmla="*/ 1822746 w 1822746"/>
                  <a:gd name="connsiteY12" fmla="*/ 3089169 h 3394870"/>
                  <a:gd name="connsiteX13" fmla="*/ 1522702 w 1822746"/>
                  <a:gd name="connsiteY13" fmla="*/ 3389213 h 3394870"/>
                  <a:gd name="connsiteX14" fmla="*/ 1256802 w 1822746"/>
                  <a:gd name="connsiteY14" fmla="*/ 3390106 h 3394870"/>
                  <a:gd name="connsiteX15" fmla="*/ 894852 w 1822746"/>
                  <a:gd name="connsiteY15" fmla="*/ 3390106 h 3394870"/>
                  <a:gd name="connsiteX16" fmla="*/ 730546 w 1822746"/>
                  <a:gd name="connsiteY16" fmla="*/ 3392488 h 3394870"/>
                  <a:gd name="connsiteX17" fmla="*/ 559096 w 1822746"/>
                  <a:gd name="connsiteY17" fmla="*/ 3394870 h 3394870"/>
                  <a:gd name="connsiteX18" fmla="*/ 322565 w 1822746"/>
                  <a:gd name="connsiteY18" fmla="*/ 3389213 h 3394870"/>
                  <a:gd name="connsiteX19" fmla="*/ 22521 w 1822746"/>
                  <a:gd name="connsiteY19" fmla="*/ 3089169 h 3394870"/>
                  <a:gd name="connsiteX20" fmla="*/ 20933 w 1822746"/>
                  <a:gd name="connsiteY20" fmla="*/ 2782888 h 3394870"/>
                  <a:gd name="connsiteX21" fmla="*/ 16171 w 1822746"/>
                  <a:gd name="connsiteY21" fmla="*/ 2459039 h 3394870"/>
                  <a:gd name="connsiteX22" fmla="*/ 20933 w 1822746"/>
                  <a:gd name="connsiteY22" fmla="*/ 2087563 h 3394870"/>
                  <a:gd name="connsiteX23" fmla="*/ 20933 w 1822746"/>
                  <a:gd name="connsiteY23" fmla="*/ 1720850 h 3394870"/>
                  <a:gd name="connsiteX24" fmla="*/ 20933 w 1822746"/>
                  <a:gd name="connsiteY24" fmla="*/ 1025526 h 3394870"/>
                  <a:gd name="connsiteX25" fmla="*/ 16171 w 1822746"/>
                  <a:gd name="connsiteY25" fmla="*/ 701675 h 3394870"/>
                  <a:gd name="connsiteX26" fmla="*/ 22521 w 1822746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63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147700 w 1806638"/>
                  <a:gd name="connsiteY22" fmla="*/ 2087564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5072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41503 h 3431566"/>
                  <a:gd name="connsiteX1" fmla="*/ 306457 w 1806638"/>
                  <a:gd name="connsiteY1" fmla="*/ 41459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48643 w 1806638"/>
                  <a:gd name="connsiteY5" fmla="*/ 7973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0694 w 1806638"/>
                  <a:gd name="connsiteY14" fmla="*/ 3426802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7838 w 1806638"/>
                  <a:gd name="connsiteY14" fmla="*/ 334705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50220 w 1806638"/>
                  <a:gd name="connsiteY14" fmla="*/ 338692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25901"/>
                  <a:gd name="connsiteY0" fmla="*/ 341503 h 3477032"/>
                  <a:gd name="connsiteX1" fmla="*/ 306457 w 1825901"/>
                  <a:gd name="connsiteY1" fmla="*/ 9561 h 3477032"/>
                  <a:gd name="connsiteX2" fmla="*/ 577119 w 1825901"/>
                  <a:gd name="connsiteY2" fmla="*/ 0 h 3477032"/>
                  <a:gd name="connsiteX3" fmla="*/ 839850 w 1825901"/>
                  <a:gd name="connsiteY3" fmla="*/ 71768 h 3477032"/>
                  <a:gd name="connsiteX4" fmla="*/ 1077975 w 1825901"/>
                  <a:gd name="connsiteY4" fmla="*/ 36696 h 3477032"/>
                  <a:gd name="connsiteX5" fmla="*/ 1348643 w 1825901"/>
                  <a:gd name="connsiteY5" fmla="*/ 7973 h 3477032"/>
                  <a:gd name="connsiteX6" fmla="*/ 1506594 w 1825901"/>
                  <a:gd name="connsiteY6" fmla="*/ 41459 h 3477032"/>
                  <a:gd name="connsiteX7" fmla="*/ 1806638 w 1825901"/>
                  <a:gd name="connsiteY7" fmla="*/ 341503 h 3477032"/>
                  <a:gd name="connsiteX8" fmla="*/ 1793144 w 1825901"/>
                  <a:gd name="connsiteY8" fmla="*/ 369455 h 3477032"/>
                  <a:gd name="connsiteX9" fmla="*/ 1800288 w 1825901"/>
                  <a:gd name="connsiteY9" fmla="*/ 1109846 h 3477032"/>
                  <a:gd name="connsiteX10" fmla="*/ 1800288 w 1825901"/>
                  <a:gd name="connsiteY10" fmla="*/ 1700397 h 3477032"/>
                  <a:gd name="connsiteX11" fmla="*/ 1805050 w 1825901"/>
                  <a:gd name="connsiteY11" fmla="*/ 2138546 h 3477032"/>
                  <a:gd name="connsiteX12" fmla="*/ 1805050 w 1825901"/>
                  <a:gd name="connsiteY12" fmla="*/ 2637022 h 3477032"/>
                  <a:gd name="connsiteX13" fmla="*/ 1806638 w 1825901"/>
                  <a:gd name="connsiteY13" fmla="*/ 3125865 h 3477032"/>
                  <a:gd name="connsiteX14" fmla="*/ 1506594 w 1825901"/>
                  <a:gd name="connsiteY14" fmla="*/ 3425909 h 3477032"/>
                  <a:gd name="connsiteX15" fmla="*/ 1250220 w 1825901"/>
                  <a:gd name="connsiteY15" fmla="*/ 3386927 h 3477032"/>
                  <a:gd name="connsiteX16" fmla="*/ 878744 w 1825901"/>
                  <a:gd name="connsiteY16" fmla="*/ 3426802 h 3477032"/>
                  <a:gd name="connsiteX17" fmla="*/ 714438 w 1825901"/>
                  <a:gd name="connsiteY17" fmla="*/ 3477032 h 3477032"/>
                  <a:gd name="connsiteX18" fmla="*/ 542988 w 1825901"/>
                  <a:gd name="connsiteY18" fmla="*/ 3431566 h 3477032"/>
                  <a:gd name="connsiteX19" fmla="*/ 306457 w 1825901"/>
                  <a:gd name="connsiteY19" fmla="*/ 3425909 h 3477032"/>
                  <a:gd name="connsiteX20" fmla="*/ 6413 w 1825901"/>
                  <a:gd name="connsiteY20" fmla="*/ 3125865 h 3477032"/>
                  <a:gd name="connsiteX21" fmla="*/ 4825 w 1825901"/>
                  <a:gd name="connsiteY21" fmla="*/ 2819584 h 3477032"/>
                  <a:gd name="connsiteX22" fmla="*/ 7207 w 1825901"/>
                  <a:gd name="connsiteY22" fmla="*/ 2495735 h 3477032"/>
                  <a:gd name="connsiteX23" fmla="*/ 2444 w 1825901"/>
                  <a:gd name="connsiteY23" fmla="*/ 2108313 h 3477032"/>
                  <a:gd name="connsiteX24" fmla="*/ 4825 w 1825901"/>
                  <a:gd name="connsiteY24" fmla="*/ 1757546 h 3477032"/>
                  <a:gd name="connsiteX25" fmla="*/ 4825 w 1825901"/>
                  <a:gd name="connsiteY25" fmla="*/ 1062222 h 3477032"/>
                  <a:gd name="connsiteX26" fmla="*/ 63 w 1825901"/>
                  <a:gd name="connsiteY26" fmla="*/ 738371 h 3477032"/>
                  <a:gd name="connsiteX27" fmla="*/ 6413 w 1825901"/>
                  <a:gd name="connsiteY27" fmla="*/ 341503 h 3477032"/>
                  <a:gd name="connsiteX0" fmla="*/ 6413 w 1827420"/>
                  <a:gd name="connsiteY0" fmla="*/ 341503 h 3477032"/>
                  <a:gd name="connsiteX1" fmla="*/ 306457 w 1827420"/>
                  <a:gd name="connsiteY1" fmla="*/ 9561 h 3477032"/>
                  <a:gd name="connsiteX2" fmla="*/ 577119 w 1827420"/>
                  <a:gd name="connsiteY2" fmla="*/ 0 h 3477032"/>
                  <a:gd name="connsiteX3" fmla="*/ 839850 w 1827420"/>
                  <a:gd name="connsiteY3" fmla="*/ 71768 h 3477032"/>
                  <a:gd name="connsiteX4" fmla="*/ 1077975 w 1827420"/>
                  <a:gd name="connsiteY4" fmla="*/ 36696 h 3477032"/>
                  <a:gd name="connsiteX5" fmla="*/ 1348643 w 1827420"/>
                  <a:gd name="connsiteY5" fmla="*/ 7973 h 3477032"/>
                  <a:gd name="connsiteX6" fmla="*/ 1506594 w 1827420"/>
                  <a:gd name="connsiteY6" fmla="*/ 41459 h 3477032"/>
                  <a:gd name="connsiteX7" fmla="*/ 1806638 w 1827420"/>
                  <a:gd name="connsiteY7" fmla="*/ 341503 h 3477032"/>
                  <a:gd name="connsiteX8" fmla="*/ 1800288 w 1827420"/>
                  <a:gd name="connsiteY8" fmla="*/ 393376 h 3477032"/>
                  <a:gd name="connsiteX9" fmla="*/ 1800288 w 1827420"/>
                  <a:gd name="connsiteY9" fmla="*/ 1109846 h 3477032"/>
                  <a:gd name="connsiteX10" fmla="*/ 1800288 w 1827420"/>
                  <a:gd name="connsiteY10" fmla="*/ 1700397 h 3477032"/>
                  <a:gd name="connsiteX11" fmla="*/ 1805050 w 1827420"/>
                  <a:gd name="connsiteY11" fmla="*/ 2138546 h 3477032"/>
                  <a:gd name="connsiteX12" fmla="*/ 1805050 w 1827420"/>
                  <a:gd name="connsiteY12" fmla="*/ 2637022 h 3477032"/>
                  <a:gd name="connsiteX13" fmla="*/ 1806638 w 1827420"/>
                  <a:gd name="connsiteY13" fmla="*/ 3125865 h 3477032"/>
                  <a:gd name="connsiteX14" fmla="*/ 1506594 w 1827420"/>
                  <a:gd name="connsiteY14" fmla="*/ 3425909 h 3477032"/>
                  <a:gd name="connsiteX15" fmla="*/ 1250220 w 1827420"/>
                  <a:gd name="connsiteY15" fmla="*/ 3386927 h 3477032"/>
                  <a:gd name="connsiteX16" fmla="*/ 878744 w 1827420"/>
                  <a:gd name="connsiteY16" fmla="*/ 3426802 h 3477032"/>
                  <a:gd name="connsiteX17" fmla="*/ 714438 w 1827420"/>
                  <a:gd name="connsiteY17" fmla="*/ 3477032 h 3477032"/>
                  <a:gd name="connsiteX18" fmla="*/ 542988 w 1827420"/>
                  <a:gd name="connsiteY18" fmla="*/ 3431566 h 3477032"/>
                  <a:gd name="connsiteX19" fmla="*/ 306457 w 1827420"/>
                  <a:gd name="connsiteY19" fmla="*/ 3425909 h 3477032"/>
                  <a:gd name="connsiteX20" fmla="*/ 6413 w 1827420"/>
                  <a:gd name="connsiteY20" fmla="*/ 3125865 h 3477032"/>
                  <a:gd name="connsiteX21" fmla="*/ 4825 w 1827420"/>
                  <a:gd name="connsiteY21" fmla="*/ 2819584 h 3477032"/>
                  <a:gd name="connsiteX22" fmla="*/ 7207 w 1827420"/>
                  <a:gd name="connsiteY22" fmla="*/ 2495735 h 3477032"/>
                  <a:gd name="connsiteX23" fmla="*/ 2444 w 1827420"/>
                  <a:gd name="connsiteY23" fmla="*/ 2108313 h 3477032"/>
                  <a:gd name="connsiteX24" fmla="*/ 4825 w 1827420"/>
                  <a:gd name="connsiteY24" fmla="*/ 1757546 h 3477032"/>
                  <a:gd name="connsiteX25" fmla="*/ 4825 w 1827420"/>
                  <a:gd name="connsiteY25" fmla="*/ 1062222 h 3477032"/>
                  <a:gd name="connsiteX26" fmla="*/ 63 w 1827420"/>
                  <a:gd name="connsiteY26" fmla="*/ 738371 h 3477032"/>
                  <a:gd name="connsiteX27" fmla="*/ 6413 w 1827420"/>
                  <a:gd name="connsiteY27" fmla="*/ 341503 h 3477032"/>
                  <a:gd name="connsiteX0" fmla="*/ 6413 w 1827980"/>
                  <a:gd name="connsiteY0" fmla="*/ 341503 h 3477032"/>
                  <a:gd name="connsiteX1" fmla="*/ 306457 w 1827980"/>
                  <a:gd name="connsiteY1" fmla="*/ 9561 h 3477032"/>
                  <a:gd name="connsiteX2" fmla="*/ 577119 w 1827980"/>
                  <a:gd name="connsiteY2" fmla="*/ 0 h 3477032"/>
                  <a:gd name="connsiteX3" fmla="*/ 839850 w 1827980"/>
                  <a:gd name="connsiteY3" fmla="*/ 71768 h 3477032"/>
                  <a:gd name="connsiteX4" fmla="*/ 1077975 w 1827980"/>
                  <a:gd name="connsiteY4" fmla="*/ 36696 h 3477032"/>
                  <a:gd name="connsiteX5" fmla="*/ 1348643 w 1827980"/>
                  <a:gd name="connsiteY5" fmla="*/ 7973 h 3477032"/>
                  <a:gd name="connsiteX6" fmla="*/ 1506594 w 1827980"/>
                  <a:gd name="connsiteY6" fmla="*/ 41459 h 3477032"/>
                  <a:gd name="connsiteX7" fmla="*/ 1806638 w 1827980"/>
                  <a:gd name="connsiteY7" fmla="*/ 341503 h 3477032"/>
                  <a:gd name="connsiteX8" fmla="*/ 1802669 w 1827980"/>
                  <a:gd name="connsiteY8" fmla="*/ 520963 h 3477032"/>
                  <a:gd name="connsiteX9" fmla="*/ 1800288 w 1827980"/>
                  <a:gd name="connsiteY9" fmla="*/ 1109846 h 3477032"/>
                  <a:gd name="connsiteX10" fmla="*/ 1800288 w 1827980"/>
                  <a:gd name="connsiteY10" fmla="*/ 1700397 h 3477032"/>
                  <a:gd name="connsiteX11" fmla="*/ 1805050 w 1827980"/>
                  <a:gd name="connsiteY11" fmla="*/ 2138546 h 3477032"/>
                  <a:gd name="connsiteX12" fmla="*/ 1805050 w 1827980"/>
                  <a:gd name="connsiteY12" fmla="*/ 2637022 h 3477032"/>
                  <a:gd name="connsiteX13" fmla="*/ 1806638 w 1827980"/>
                  <a:gd name="connsiteY13" fmla="*/ 3125865 h 3477032"/>
                  <a:gd name="connsiteX14" fmla="*/ 1506594 w 1827980"/>
                  <a:gd name="connsiteY14" fmla="*/ 3425909 h 3477032"/>
                  <a:gd name="connsiteX15" fmla="*/ 1250220 w 1827980"/>
                  <a:gd name="connsiteY15" fmla="*/ 3386927 h 3477032"/>
                  <a:gd name="connsiteX16" fmla="*/ 878744 w 1827980"/>
                  <a:gd name="connsiteY16" fmla="*/ 3426802 h 3477032"/>
                  <a:gd name="connsiteX17" fmla="*/ 714438 w 1827980"/>
                  <a:gd name="connsiteY17" fmla="*/ 3477032 h 3477032"/>
                  <a:gd name="connsiteX18" fmla="*/ 542988 w 1827980"/>
                  <a:gd name="connsiteY18" fmla="*/ 3431566 h 3477032"/>
                  <a:gd name="connsiteX19" fmla="*/ 306457 w 1827980"/>
                  <a:gd name="connsiteY19" fmla="*/ 3425909 h 3477032"/>
                  <a:gd name="connsiteX20" fmla="*/ 6413 w 1827980"/>
                  <a:gd name="connsiteY20" fmla="*/ 3125865 h 3477032"/>
                  <a:gd name="connsiteX21" fmla="*/ 4825 w 1827980"/>
                  <a:gd name="connsiteY21" fmla="*/ 2819584 h 3477032"/>
                  <a:gd name="connsiteX22" fmla="*/ 7207 w 1827980"/>
                  <a:gd name="connsiteY22" fmla="*/ 2495735 h 3477032"/>
                  <a:gd name="connsiteX23" fmla="*/ 2444 w 1827980"/>
                  <a:gd name="connsiteY23" fmla="*/ 2108313 h 3477032"/>
                  <a:gd name="connsiteX24" fmla="*/ 4825 w 1827980"/>
                  <a:gd name="connsiteY24" fmla="*/ 1757546 h 3477032"/>
                  <a:gd name="connsiteX25" fmla="*/ 4825 w 1827980"/>
                  <a:gd name="connsiteY25" fmla="*/ 1062222 h 3477032"/>
                  <a:gd name="connsiteX26" fmla="*/ 63 w 1827980"/>
                  <a:gd name="connsiteY26" fmla="*/ 738371 h 3477032"/>
                  <a:gd name="connsiteX27" fmla="*/ 6413 w 1827980"/>
                  <a:gd name="connsiteY27" fmla="*/ 341503 h 3477032"/>
                  <a:gd name="connsiteX0" fmla="*/ 6413 w 1809416"/>
                  <a:gd name="connsiteY0" fmla="*/ 341503 h 3477032"/>
                  <a:gd name="connsiteX1" fmla="*/ 306457 w 1809416"/>
                  <a:gd name="connsiteY1" fmla="*/ 9561 h 3477032"/>
                  <a:gd name="connsiteX2" fmla="*/ 577119 w 1809416"/>
                  <a:gd name="connsiteY2" fmla="*/ 0 h 3477032"/>
                  <a:gd name="connsiteX3" fmla="*/ 839850 w 1809416"/>
                  <a:gd name="connsiteY3" fmla="*/ 71768 h 3477032"/>
                  <a:gd name="connsiteX4" fmla="*/ 1077975 w 1809416"/>
                  <a:gd name="connsiteY4" fmla="*/ 36696 h 3477032"/>
                  <a:gd name="connsiteX5" fmla="*/ 1348643 w 1809416"/>
                  <a:gd name="connsiteY5" fmla="*/ 7973 h 3477032"/>
                  <a:gd name="connsiteX6" fmla="*/ 1506594 w 1809416"/>
                  <a:gd name="connsiteY6" fmla="*/ 41459 h 3477032"/>
                  <a:gd name="connsiteX7" fmla="*/ 1778063 w 1809416"/>
                  <a:gd name="connsiteY7" fmla="*/ 245812 h 3477032"/>
                  <a:gd name="connsiteX8" fmla="*/ 1802669 w 1809416"/>
                  <a:gd name="connsiteY8" fmla="*/ 520963 h 3477032"/>
                  <a:gd name="connsiteX9" fmla="*/ 1800288 w 1809416"/>
                  <a:gd name="connsiteY9" fmla="*/ 1109846 h 3477032"/>
                  <a:gd name="connsiteX10" fmla="*/ 1800288 w 1809416"/>
                  <a:gd name="connsiteY10" fmla="*/ 1700397 h 3477032"/>
                  <a:gd name="connsiteX11" fmla="*/ 1805050 w 1809416"/>
                  <a:gd name="connsiteY11" fmla="*/ 2138546 h 3477032"/>
                  <a:gd name="connsiteX12" fmla="*/ 1805050 w 1809416"/>
                  <a:gd name="connsiteY12" fmla="*/ 2637022 h 3477032"/>
                  <a:gd name="connsiteX13" fmla="*/ 1806638 w 1809416"/>
                  <a:gd name="connsiteY13" fmla="*/ 3125865 h 3477032"/>
                  <a:gd name="connsiteX14" fmla="*/ 1506594 w 1809416"/>
                  <a:gd name="connsiteY14" fmla="*/ 3425909 h 3477032"/>
                  <a:gd name="connsiteX15" fmla="*/ 1250220 w 1809416"/>
                  <a:gd name="connsiteY15" fmla="*/ 3386927 h 3477032"/>
                  <a:gd name="connsiteX16" fmla="*/ 878744 w 1809416"/>
                  <a:gd name="connsiteY16" fmla="*/ 3426802 h 3477032"/>
                  <a:gd name="connsiteX17" fmla="*/ 714438 w 1809416"/>
                  <a:gd name="connsiteY17" fmla="*/ 3477032 h 3477032"/>
                  <a:gd name="connsiteX18" fmla="*/ 542988 w 1809416"/>
                  <a:gd name="connsiteY18" fmla="*/ 3431566 h 3477032"/>
                  <a:gd name="connsiteX19" fmla="*/ 306457 w 1809416"/>
                  <a:gd name="connsiteY19" fmla="*/ 3425909 h 3477032"/>
                  <a:gd name="connsiteX20" fmla="*/ 6413 w 1809416"/>
                  <a:gd name="connsiteY20" fmla="*/ 3125865 h 3477032"/>
                  <a:gd name="connsiteX21" fmla="*/ 4825 w 1809416"/>
                  <a:gd name="connsiteY21" fmla="*/ 2819584 h 3477032"/>
                  <a:gd name="connsiteX22" fmla="*/ 7207 w 1809416"/>
                  <a:gd name="connsiteY22" fmla="*/ 2495735 h 3477032"/>
                  <a:gd name="connsiteX23" fmla="*/ 2444 w 1809416"/>
                  <a:gd name="connsiteY23" fmla="*/ 2108313 h 3477032"/>
                  <a:gd name="connsiteX24" fmla="*/ 4825 w 1809416"/>
                  <a:gd name="connsiteY24" fmla="*/ 1757546 h 3477032"/>
                  <a:gd name="connsiteX25" fmla="*/ 4825 w 1809416"/>
                  <a:gd name="connsiteY25" fmla="*/ 1062222 h 3477032"/>
                  <a:gd name="connsiteX26" fmla="*/ 63 w 1809416"/>
                  <a:gd name="connsiteY26" fmla="*/ 738371 h 3477032"/>
                  <a:gd name="connsiteX27" fmla="*/ 6413 w 1809416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58698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10315" h="3477032">
                    <a:moveTo>
                      <a:pt x="6413" y="341503"/>
                    </a:moveTo>
                    <a:cubicBezTo>
                      <a:pt x="6413" y="175793"/>
                      <a:pt x="140747" y="9561"/>
                      <a:pt x="306457" y="9561"/>
                    </a:cubicBezTo>
                    <a:lnTo>
                      <a:pt x="577119" y="0"/>
                    </a:lnTo>
                    <a:lnTo>
                      <a:pt x="839850" y="71768"/>
                    </a:lnTo>
                    <a:lnTo>
                      <a:pt x="1077975" y="36696"/>
                    </a:lnTo>
                    <a:lnTo>
                      <a:pt x="1348643" y="7973"/>
                    </a:lnTo>
                    <a:lnTo>
                      <a:pt x="1506594" y="41459"/>
                    </a:lnTo>
                    <a:cubicBezTo>
                      <a:pt x="1672304" y="41459"/>
                      <a:pt x="1754250" y="72130"/>
                      <a:pt x="1778063" y="213916"/>
                    </a:cubicBezTo>
                    <a:cubicBezTo>
                      <a:pt x="1830187" y="324402"/>
                      <a:pt x="1803727" y="392906"/>
                      <a:pt x="1802669" y="520963"/>
                    </a:cubicBezTo>
                    <a:cubicBezTo>
                      <a:pt x="1801611" y="649020"/>
                      <a:pt x="1801082" y="888022"/>
                      <a:pt x="1800288" y="1109846"/>
                    </a:cubicBezTo>
                    <a:cubicBezTo>
                      <a:pt x="1799494" y="1331670"/>
                      <a:pt x="1799494" y="1528947"/>
                      <a:pt x="1800288" y="1700397"/>
                    </a:cubicBezTo>
                    <a:cubicBezTo>
                      <a:pt x="1800023" y="1999904"/>
                      <a:pt x="1804256" y="1982442"/>
                      <a:pt x="1805050" y="2138546"/>
                    </a:cubicBezTo>
                    <a:cubicBezTo>
                      <a:pt x="1805844" y="2294650"/>
                      <a:pt x="1804785" y="2472469"/>
                      <a:pt x="1805050" y="2637022"/>
                    </a:cubicBezTo>
                    <a:cubicBezTo>
                      <a:pt x="1805579" y="2799970"/>
                      <a:pt x="1806109" y="2962917"/>
                      <a:pt x="1806638" y="3125865"/>
                    </a:cubicBezTo>
                    <a:cubicBezTo>
                      <a:pt x="1806638" y="3291575"/>
                      <a:pt x="1672304" y="3425909"/>
                      <a:pt x="1506594" y="3425909"/>
                    </a:cubicBezTo>
                    <a:lnTo>
                      <a:pt x="1250220" y="3440088"/>
                    </a:lnTo>
                    <a:lnTo>
                      <a:pt x="878744" y="3458698"/>
                    </a:lnTo>
                    <a:lnTo>
                      <a:pt x="714438" y="3477032"/>
                    </a:lnTo>
                    <a:lnTo>
                      <a:pt x="542988" y="3431566"/>
                    </a:lnTo>
                    <a:lnTo>
                      <a:pt x="306457" y="3425909"/>
                    </a:lnTo>
                    <a:cubicBezTo>
                      <a:pt x="140747" y="3425909"/>
                      <a:pt x="6413" y="3291575"/>
                      <a:pt x="6413" y="3125865"/>
                    </a:cubicBezTo>
                    <a:cubicBezTo>
                      <a:pt x="-996" y="3005761"/>
                      <a:pt x="5883" y="2924606"/>
                      <a:pt x="4825" y="2819584"/>
                    </a:cubicBezTo>
                    <a:cubicBezTo>
                      <a:pt x="3767" y="2714562"/>
                      <a:pt x="7207" y="2611622"/>
                      <a:pt x="7207" y="2495735"/>
                    </a:cubicBezTo>
                    <a:cubicBezTo>
                      <a:pt x="6942" y="2328801"/>
                      <a:pt x="1650" y="2231344"/>
                      <a:pt x="2444" y="2108313"/>
                    </a:cubicBezTo>
                    <a:cubicBezTo>
                      <a:pt x="3238" y="1985282"/>
                      <a:pt x="4825" y="1934552"/>
                      <a:pt x="4825" y="1757546"/>
                    </a:cubicBezTo>
                    <a:cubicBezTo>
                      <a:pt x="4825" y="1580540"/>
                      <a:pt x="5619" y="1232084"/>
                      <a:pt x="4825" y="1062222"/>
                    </a:cubicBezTo>
                    <a:cubicBezTo>
                      <a:pt x="4031" y="892360"/>
                      <a:pt x="-202" y="858491"/>
                      <a:pt x="63" y="738371"/>
                    </a:cubicBezTo>
                    <a:cubicBezTo>
                      <a:pt x="328" y="618251"/>
                      <a:pt x="-1790" y="462418"/>
                      <a:pt x="6413" y="34150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bIns="36000" anchor="ctr" anchorCtr="0"/>
              <a:lstStyle/>
              <a:p>
                <a:pPr algn="ctr"/>
                <a:r>
                  <a:rPr lang="fr-BE" sz="800" b="1" smtClean="0">
                    <a:solidFill>
                      <a:schemeClr val="bg1">
                        <a:lumMod val="95000"/>
                      </a:schemeClr>
                    </a:solidFill>
                  </a:rPr>
                  <a:t>GOV</a:t>
                </a:r>
                <a:endParaRPr lang="fr-BE" sz="800" b="1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  <p:grpSp>
          <p:nvGrpSpPr>
            <p:cNvPr id="93" name="PROTECTED KLANT"/>
            <p:cNvGrpSpPr/>
            <p:nvPr/>
          </p:nvGrpSpPr>
          <p:grpSpPr>
            <a:xfrm>
              <a:off x="2319073" y="2156593"/>
              <a:ext cx="903782" cy="408311"/>
              <a:chOff x="797886" y="696915"/>
              <a:chExt cx="1346309" cy="598964"/>
            </a:xfrm>
          </p:grpSpPr>
          <p:sp>
            <p:nvSpPr>
              <p:cNvPr id="94" name="VPDC - C  FOD"/>
              <p:cNvSpPr/>
              <p:nvPr/>
            </p:nvSpPr>
            <p:spPr>
              <a:xfrm>
                <a:off x="797886" y="784048"/>
                <a:ext cx="1346309" cy="511831"/>
              </a:xfrm>
              <a:custGeom>
                <a:avLst/>
                <a:gdLst>
                  <a:gd name="connsiteX0" fmla="*/ 0 w 1800225"/>
                  <a:gd name="connsiteY0" fmla="*/ 300044 h 3384450"/>
                  <a:gd name="connsiteX1" fmla="*/ 300044 w 1800225"/>
                  <a:gd name="connsiteY1" fmla="*/ 0 h 3384450"/>
                  <a:gd name="connsiteX2" fmla="*/ 1500181 w 1800225"/>
                  <a:gd name="connsiteY2" fmla="*/ 0 h 3384450"/>
                  <a:gd name="connsiteX3" fmla="*/ 1800225 w 1800225"/>
                  <a:gd name="connsiteY3" fmla="*/ 300044 h 3384450"/>
                  <a:gd name="connsiteX4" fmla="*/ 1800225 w 1800225"/>
                  <a:gd name="connsiteY4" fmla="*/ 3084406 h 3384450"/>
                  <a:gd name="connsiteX5" fmla="*/ 1500181 w 1800225"/>
                  <a:gd name="connsiteY5" fmla="*/ 3384450 h 3384450"/>
                  <a:gd name="connsiteX6" fmla="*/ 300044 w 1800225"/>
                  <a:gd name="connsiteY6" fmla="*/ 3384450 h 3384450"/>
                  <a:gd name="connsiteX7" fmla="*/ 0 w 1800225"/>
                  <a:gd name="connsiteY7" fmla="*/ 3084406 h 3384450"/>
                  <a:gd name="connsiteX8" fmla="*/ 0 w 1800225"/>
                  <a:gd name="connsiteY8" fmla="*/ 300044 h 3384450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1500181 w 1800225"/>
                  <a:gd name="connsiteY3" fmla="*/ 1588 h 3386038"/>
                  <a:gd name="connsiteX4" fmla="*/ 1800225 w 1800225"/>
                  <a:gd name="connsiteY4" fmla="*/ 301632 h 3386038"/>
                  <a:gd name="connsiteX5" fmla="*/ 1800225 w 1800225"/>
                  <a:gd name="connsiteY5" fmla="*/ 3085994 h 3386038"/>
                  <a:gd name="connsiteX6" fmla="*/ 1500181 w 1800225"/>
                  <a:gd name="connsiteY6" fmla="*/ 3386038 h 3386038"/>
                  <a:gd name="connsiteX7" fmla="*/ 300044 w 1800225"/>
                  <a:gd name="connsiteY7" fmla="*/ 3386038 h 3386038"/>
                  <a:gd name="connsiteX8" fmla="*/ 0 w 1800225"/>
                  <a:gd name="connsiteY8" fmla="*/ 3085994 h 3386038"/>
                  <a:gd name="connsiteX9" fmla="*/ 0 w 1800225"/>
                  <a:gd name="connsiteY9" fmla="*/ 301632 h 3386038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833437 w 1800225"/>
                  <a:gd name="connsiteY3" fmla="*/ 0 h 3386038"/>
                  <a:gd name="connsiteX4" fmla="*/ 1500181 w 1800225"/>
                  <a:gd name="connsiteY4" fmla="*/ 1588 h 3386038"/>
                  <a:gd name="connsiteX5" fmla="*/ 1800225 w 1800225"/>
                  <a:gd name="connsiteY5" fmla="*/ 301632 h 3386038"/>
                  <a:gd name="connsiteX6" fmla="*/ 1800225 w 1800225"/>
                  <a:gd name="connsiteY6" fmla="*/ 3085994 h 3386038"/>
                  <a:gd name="connsiteX7" fmla="*/ 1500181 w 1800225"/>
                  <a:gd name="connsiteY7" fmla="*/ 3386038 h 3386038"/>
                  <a:gd name="connsiteX8" fmla="*/ 300044 w 1800225"/>
                  <a:gd name="connsiteY8" fmla="*/ 3386038 h 3386038"/>
                  <a:gd name="connsiteX9" fmla="*/ 0 w 1800225"/>
                  <a:gd name="connsiteY9" fmla="*/ 3085994 h 3386038"/>
                  <a:gd name="connsiteX10" fmla="*/ 0 w 1800225"/>
                  <a:gd name="connsiteY10" fmla="*/ 301632 h 3386038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500181 w 1800225"/>
                  <a:gd name="connsiteY5" fmla="*/ 4763 h 3389213"/>
                  <a:gd name="connsiteX6" fmla="*/ 1800225 w 1800225"/>
                  <a:gd name="connsiteY6" fmla="*/ 304807 h 3389213"/>
                  <a:gd name="connsiteX7" fmla="*/ 1800225 w 1800225"/>
                  <a:gd name="connsiteY7" fmla="*/ 3089169 h 3389213"/>
                  <a:gd name="connsiteX8" fmla="*/ 1500181 w 1800225"/>
                  <a:gd name="connsiteY8" fmla="*/ 3389213 h 3389213"/>
                  <a:gd name="connsiteX9" fmla="*/ 300044 w 1800225"/>
                  <a:gd name="connsiteY9" fmla="*/ 3389213 h 3389213"/>
                  <a:gd name="connsiteX10" fmla="*/ 0 w 1800225"/>
                  <a:gd name="connsiteY10" fmla="*/ 3089169 h 3389213"/>
                  <a:gd name="connsiteX11" fmla="*/ 0 w 1800225"/>
                  <a:gd name="connsiteY11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800225 w 1800225"/>
                  <a:gd name="connsiteY8" fmla="*/ 3089169 h 3389213"/>
                  <a:gd name="connsiteX9" fmla="*/ 1500181 w 1800225"/>
                  <a:gd name="connsiteY9" fmla="*/ 3389213 h 3389213"/>
                  <a:gd name="connsiteX10" fmla="*/ 300044 w 1800225"/>
                  <a:gd name="connsiteY10" fmla="*/ 3389213 h 3389213"/>
                  <a:gd name="connsiteX11" fmla="*/ 0 w 1800225"/>
                  <a:gd name="connsiteY11" fmla="*/ 3089169 h 3389213"/>
                  <a:gd name="connsiteX12" fmla="*/ 0 w 1800225"/>
                  <a:gd name="connsiteY12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798637 w 1800225"/>
                  <a:gd name="connsiteY8" fmla="*/ 2600326 h 3389213"/>
                  <a:gd name="connsiteX9" fmla="*/ 1800225 w 1800225"/>
                  <a:gd name="connsiteY9" fmla="*/ 3089169 h 3389213"/>
                  <a:gd name="connsiteX10" fmla="*/ 1500181 w 1800225"/>
                  <a:gd name="connsiteY10" fmla="*/ 3389213 h 3389213"/>
                  <a:gd name="connsiteX11" fmla="*/ 300044 w 1800225"/>
                  <a:gd name="connsiteY11" fmla="*/ 3389213 h 3389213"/>
                  <a:gd name="connsiteX12" fmla="*/ 0 w 1800225"/>
                  <a:gd name="connsiteY12" fmla="*/ 3089169 h 3389213"/>
                  <a:gd name="connsiteX13" fmla="*/ 0 w 1800225"/>
                  <a:gd name="connsiteY13" fmla="*/ 304807 h 3389213"/>
                  <a:gd name="connsiteX0" fmla="*/ 0 w 1820499"/>
                  <a:gd name="connsiteY0" fmla="*/ 304807 h 3389213"/>
                  <a:gd name="connsiteX1" fmla="*/ 300044 w 1820499"/>
                  <a:gd name="connsiteY1" fmla="*/ 4763 h 3389213"/>
                  <a:gd name="connsiteX2" fmla="*/ 592137 w 1820499"/>
                  <a:gd name="connsiteY2" fmla="*/ 3175 h 3389213"/>
                  <a:gd name="connsiteX3" fmla="*/ 833437 w 1820499"/>
                  <a:gd name="connsiteY3" fmla="*/ 3175 h 3389213"/>
                  <a:gd name="connsiteX4" fmla="*/ 1071562 w 1820499"/>
                  <a:gd name="connsiteY4" fmla="*/ 0 h 3389213"/>
                  <a:gd name="connsiteX5" fmla="*/ 1316037 w 1820499"/>
                  <a:gd name="connsiteY5" fmla="*/ 3176 h 3389213"/>
                  <a:gd name="connsiteX6" fmla="*/ 1500181 w 1820499"/>
                  <a:gd name="connsiteY6" fmla="*/ 4763 h 3389213"/>
                  <a:gd name="connsiteX7" fmla="*/ 1800225 w 1820499"/>
                  <a:gd name="connsiteY7" fmla="*/ 304807 h 3389213"/>
                  <a:gd name="connsiteX8" fmla="*/ 1793875 w 1820499"/>
                  <a:gd name="connsiteY8" fmla="*/ 1663701 h 3389213"/>
                  <a:gd name="connsiteX9" fmla="*/ 1798637 w 1820499"/>
                  <a:gd name="connsiteY9" fmla="*/ 2600326 h 3389213"/>
                  <a:gd name="connsiteX10" fmla="*/ 1800225 w 1820499"/>
                  <a:gd name="connsiteY10" fmla="*/ 3089169 h 3389213"/>
                  <a:gd name="connsiteX11" fmla="*/ 1500181 w 1820499"/>
                  <a:gd name="connsiteY11" fmla="*/ 3389213 h 3389213"/>
                  <a:gd name="connsiteX12" fmla="*/ 300044 w 1820499"/>
                  <a:gd name="connsiteY12" fmla="*/ 3389213 h 3389213"/>
                  <a:gd name="connsiteX13" fmla="*/ 0 w 1820499"/>
                  <a:gd name="connsiteY13" fmla="*/ 3089169 h 3389213"/>
                  <a:gd name="connsiteX14" fmla="*/ 0 w 1820499"/>
                  <a:gd name="connsiteY14" fmla="*/ 304807 h 3389213"/>
                  <a:gd name="connsiteX0" fmla="*/ 0 w 1800383"/>
                  <a:gd name="connsiteY0" fmla="*/ 304807 h 3389213"/>
                  <a:gd name="connsiteX1" fmla="*/ 300044 w 1800383"/>
                  <a:gd name="connsiteY1" fmla="*/ 4763 h 3389213"/>
                  <a:gd name="connsiteX2" fmla="*/ 592137 w 1800383"/>
                  <a:gd name="connsiteY2" fmla="*/ 3175 h 3389213"/>
                  <a:gd name="connsiteX3" fmla="*/ 833437 w 1800383"/>
                  <a:gd name="connsiteY3" fmla="*/ 3175 h 3389213"/>
                  <a:gd name="connsiteX4" fmla="*/ 1071562 w 1800383"/>
                  <a:gd name="connsiteY4" fmla="*/ 0 h 3389213"/>
                  <a:gd name="connsiteX5" fmla="*/ 1316037 w 1800383"/>
                  <a:gd name="connsiteY5" fmla="*/ 3176 h 3389213"/>
                  <a:gd name="connsiteX6" fmla="*/ 1500181 w 1800383"/>
                  <a:gd name="connsiteY6" fmla="*/ 4763 h 3389213"/>
                  <a:gd name="connsiteX7" fmla="*/ 1800225 w 1800383"/>
                  <a:gd name="connsiteY7" fmla="*/ 304807 h 3389213"/>
                  <a:gd name="connsiteX8" fmla="*/ 1793875 w 1800383"/>
                  <a:gd name="connsiteY8" fmla="*/ 1663701 h 3389213"/>
                  <a:gd name="connsiteX9" fmla="*/ 1798637 w 1800383"/>
                  <a:gd name="connsiteY9" fmla="*/ 2600326 h 3389213"/>
                  <a:gd name="connsiteX10" fmla="*/ 1800225 w 1800383"/>
                  <a:gd name="connsiteY10" fmla="*/ 3089169 h 3389213"/>
                  <a:gd name="connsiteX11" fmla="*/ 1500181 w 1800383"/>
                  <a:gd name="connsiteY11" fmla="*/ 3389213 h 3389213"/>
                  <a:gd name="connsiteX12" fmla="*/ 300044 w 1800383"/>
                  <a:gd name="connsiteY12" fmla="*/ 3389213 h 3389213"/>
                  <a:gd name="connsiteX13" fmla="*/ 0 w 1800383"/>
                  <a:gd name="connsiteY13" fmla="*/ 3089169 h 3389213"/>
                  <a:gd name="connsiteX14" fmla="*/ 0 w 1800383"/>
                  <a:gd name="connsiteY14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9785 w 1810168"/>
                  <a:gd name="connsiteY0" fmla="*/ 304807 h 3389213"/>
                  <a:gd name="connsiteX1" fmla="*/ 309829 w 1810168"/>
                  <a:gd name="connsiteY1" fmla="*/ 4763 h 3389213"/>
                  <a:gd name="connsiteX2" fmla="*/ 601922 w 1810168"/>
                  <a:gd name="connsiteY2" fmla="*/ 3175 h 3389213"/>
                  <a:gd name="connsiteX3" fmla="*/ 843222 w 1810168"/>
                  <a:gd name="connsiteY3" fmla="*/ 3175 h 3389213"/>
                  <a:gd name="connsiteX4" fmla="*/ 1081347 w 1810168"/>
                  <a:gd name="connsiteY4" fmla="*/ 0 h 3389213"/>
                  <a:gd name="connsiteX5" fmla="*/ 1325822 w 1810168"/>
                  <a:gd name="connsiteY5" fmla="*/ 3176 h 3389213"/>
                  <a:gd name="connsiteX6" fmla="*/ 1509966 w 1810168"/>
                  <a:gd name="connsiteY6" fmla="*/ 4763 h 3389213"/>
                  <a:gd name="connsiteX7" fmla="*/ 1810010 w 1810168"/>
                  <a:gd name="connsiteY7" fmla="*/ 304807 h 3389213"/>
                  <a:gd name="connsiteX8" fmla="*/ 1803660 w 1810168"/>
                  <a:gd name="connsiteY8" fmla="*/ 1663701 h 3389213"/>
                  <a:gd name="connsiteX9" fmla="*/ 1808422 w 1810168"/>
                  <a:gd name="connsiteY9" fmla="*/ 2600326 h 3389213"/>
                  <a:gd name="connsiteX10" fmla="*/ 1810010 w 1810168"/>
                  <a:gd name="connsiteY10" fmla="*/ 3089169 h 3389213"/>
                  <a:gd name="connsiteX11" fmla="*/ 1509966 w 1810168"/>
                  <a:gd name="connsiteY11" fmla="*/ 3389213 h 3389213"/>
                  <a:gd name="connsiteX12" fmla="*/ 309829 w 1810168"/>
                  <a:gd name="connsiteY12" fmla="*/ 3389213 h 3389213"/>
                  <a:gd name="connsiteX13" fmla="*/ 9785 w 1810168"/>
                  <a:gd name="connsiteY13" fmla="*/ 3089169 h 3389213"/>
                  <a:gd name="connsiteX14" fmla="*/ 3435 w 1810168"/>
                  <a:gd name="connsiteY14" fmla="*/ 2459039 h 3389213"/>
                  <a:gd name="connsiteX15" fmla="*/ 9785 w 1810168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22521 w 1822904"/>
                  <a:gd name="connsiteY0" fmla="*/ 304807 h 3389213"/>
                  <a:gd name="connsiteX1" fmla="*/ 322565 w 1822904"/>
                  <a:gd name="connsiteY1" fmla="*/ 4763 h 3389213"/>
                  <a:gd name="connsiteX2" fmla="*/ 614658 w 1822904"/>
                  <a:gd name="connsiteY2" fmla="*/ 3175 h 3389213"/>
                  <a:gd name="connsiteX3" fmla="*/ 855958 w 1822904"/>
                  <a:gd name="connsiteY3" fmla="*/ 3175 h 3389213"/>
                  <a:gd name="connsiteX4" fmla="*/ 1094083 w 1822904"/>
                  <a:gd name="connsiteY4" fmla="*/ 0 h 3389213"/>
                  <a:gd name="connsiteX5" fmla="*/ 1338558 w 1822904"/>
                  <a:gd name="connsiteY5" fmla="*/ 3176 h 3389213"/>
                  <a:gd name="connsiteX6" fmla="*/ 1522702 w 1822904"/>
                  <a:gd name="connsiteY6" fmla="*/ 4763 h 3389213"/>
                  <a:gd name="connsiteX7" fmla="*/ 1822746 w 1822904"/>
                  <a:gd name="connsiteY7" fmla="*/ 304807 h 3389213"/>
                  <a:gd name="connsiteX8" fmla="*/ 1816396 w 1822904"/>
                  <a:gd name="connsiteY8" fmla="*/ 1663701 h 3389213"/>
                  <a:gd name="connsiteX9" fmla="*/ 1821158 w 1822904"/>
                  <a:gd name="connsiteY9" fmla="*/ 2600326 h 3389213"/>
                  <a:gd name="connsiteX10" fmla="*/ 1822746 w 1822904"/>
                  <a:gd name="connsiteY10" fmla="*/ 3089169 h 3389213"/>
                  <a:gd name="connsiteX11" fmla="*/ 1522702 w 1822904"/>
                  <a:gd name="connsiteY11" fmla="*/ 3389213 h 3389213"/>
                  <a:gd name="connsiteX12" fmla="*/ 322565 w 1822904"/>
                  <a:gd name="connsiteY12" fmla="*/ 3389213 h 3389213"/>
                  <a:gd name="connsiteX13" fmla="*/ 22521 w 1822904"/>
                  <a:gd name="connsiteY13" fmla="*/ 3089169 h 3389213"/>
                  <a:gd name="connsiteX14" fmla="*/ 16171 w 1822904"/>
                  <a:gd name="connsiteY14" fmla="*/ 2459039 h 3389213"/>
                  <a:gd name="connsiteX15" fmla="*/ 20933 w 1822904"/>
                  <a:gd name="connsiteY15" fmla="*/ 1025526 h 3389213"/>
                  <a:gd name="connsiteX16" fmla="*/ 22521 w 1822904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306407 w 1806746"/>
                  <a:gd name="connsiteY12" fmla="*/ 3389213 h 3389213"/>
                  <a:gd name="connsiteX13" fmla="*/ 6363 w 1806746"/>
                  <a:gd name="connsiteY13" fmla="*/ 3089169 h 3389213"/>
                  <a:gd name="connsiteX14" fmla="*/ 13 w 1806746"/>
                  <a:gd name="connsiteY14" fmla="*/ 2459039 h 3389213"/>
                  <a:gd name="connsiteX15" fmla="*/ 4775 w 1806746"/>
                  <a:gd name="connsiteY15" fmla="*/ 1025526 h 3389213"/>
                  <a:gd name="connsiteX16" fmla="*/ 6363 w 1806746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542938 w 1806746"/>
                  <a:gd name="connsiteY12" fmla="*/ 3387726 h 3389213"/>
                  <a:gd name="connsiteX13" fmla="*/ 306407 w 1806746"/>
                  <a:gd name="connsiteY13" fmla="*/ 3389213 h 3389213"/>
                  <a:gd name="connsiteX14" fmla="*/ 6363 w 1806746"/>
                  <a:gd name="connsiteY14" fmla="*/ 3089169 h 3389213"/>
                  <a:gd name="connsiteX15" fmla="*/ 13 w 1806746"/>
                  <a:gd name="connsiteY15" fmla="*/ 2459039 h 3389213"/>
                  <a:gd name="connsiteX16" fmla="*/ 4775 w 1806746"/>
                  <a:gd name="connsiteY16" fmla="*/ 1025526 h 3389213"/>
                  <a:gd name="connsiteX17" fmla="*/ 6363 w 1806746"/>
                  <a:gd name="connsiteY17" fmla="*/ 304807 h 338921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6493"/>
                  <a:gd name="connsiteX1" fmla="*/ 306407 w 1806746"/>
                  <a:gd name="connsiteY1" fmla="*/ 4763 h 3396493"/>
                  <a:gd name="connsiteX2" fmla="*/ 598500 w 1806746"/>
                  <a:gd name="connsiteY2" fmla="*/ 3175 h 3396493"/>
                  <a:gd name="connsiteX3" fmla="*/ 839800 w 1806746"/>
                  <a:gd name="connsiteY3" fmla="*/ 3175 h 3396493"/>
                  <a:gd name="connsiteX4" fmla="*/ 1077925 w 1806746"/>
                  <a:gd name="connsiteY4" fmla="*/ 0 h 3396493"/>
                  <a:gd name="connsiteX5" fmla="*/ 1322400 w 1806746"/>
                  <a:gd name="connsiteY5" fmla="*/ 3176 h 3396493"/>
                  <a:gd name="connsiteX6" fmla="*/ 1506544 w 1806746"/>
                  <a:gd name="connsiteY6" fmla="*/ 4763 h 3396493"/>
                  <a:gd name="connsiteX7" fmla="*/ 1806588 w 1806746"/>
                  <a:gd name="connsiteY7" fmla="*/ 304807 h 3396493"/>
                  <a:gd name="connsiteX8" fmla="*/ 1800238 w 1806746"/>
                  <a:gd name="connsiteY8" fmla="*/ 1663701 h 3396493"/>
                  <a:gd name="connsiteX9" fmla="*/ 1805000 w 1806746"/>
                  <a:gd name="connsiteY9" fmla="*/ 2600326 h 3396493"/>
                  <a:gd name="connsiteX10" fmla="*/ 1806588 w 1806746"/>
                  <a:gd name="connsiteY10" fmla="*/ 3089169 h 3396493"/>
                  <a:gd name="connsiteX11" fmla="*/ 1506544 w 1806746"/>
                  <a:gd name="connsiteY11" fmla="*/ 3389213 h 3396493"/>
                  <a:gd name="connsiteX12" fmla="*/ 542938 w 1806746"/>
                  <a:gd name="connsiteY12" fmla="*/ 3394870 h 3396493"/>
                  <a:gd name="connsiteX13" fmla="*/ 306407 w 1806746"/>
                  <a:gd name="connsiteY13" fmla="*/ 3389213 h 3396493"/>
                  <a:gd name="connsiteX14" fmla="*/ 6363 w 1806746"/>
                  <a:gd name="connsiteY14" fmla="*/ 3089169 h 3396493"/>
                  <a:gd name="connsiteX15" fmla="*/ 13 w 1806746"/>
                  <a:gd name="connsiteY15" fmla="*/ 2459039 h 3396493"/>
                  <a:gd name="connsiteX16" fmla="*/ 4775 w 1806746"/>
                  <a:gd name="connsiteY16" fmla="*/ 1025526 h 3396493"/>
                  <a:gd name="connsiteX17" fmla="*/ 6363 w 1806746"/>
                  <a:gd name="connsiteY17" fmla="*/ 304807 h 339649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714388 w 1806746"/>
                  <a:gd name="connsiteY12" fmla="*/ 3392488 h 3394870"/>
                  <a:gd name="connsiteX13" fmla="*/ 542938 w 1806746"/>
                  <a:gd name="connsiteY13" fmla="*/ 3394870 h 3394870"/>
                  <a:gd name="connsiteX14" fmla="*/ 306407 w 1806746"/>
                  <a:gd name="connsiteY14" fmla="*/ 3389213 h 3394870"/>
                  <a:gd name="connsiteX15" fmla="*/ 6363 w 1806746"/>
                  <a:gd name="connsiteY15" fmla="*/ 3089169 h 3394870"/>
                  <a:gd name="connsiteX16" fmla="*/ 13 w 1806746"/>
                  <a:gd name="connsiteY16" fmla="*/ 2459039 h 3394870"/>
                  <a:gd name="connsiteX17" fmla="*/ 4775 w 1806746"/>
                  <a:gd name="connsiteY17" fmla="*/ 1025526 h 3394870"/>
                  <a:gd name="connsiteX18" fmla="*/ 6363 w 1806746"/>
                  <a:gd name="connsiteY18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714388 w 1806746"/>
                  <a:gd name="connsiteY13" fmla="*/ 3392488 h 3394870"/>
                  <a:gd name="connsiteX14" fmla="*/ 542938 w 1806746"/>
                  <a:gd name="connsiteY14" fmla="*/ 3394870 h 3394870"/>
                  <a:gd name="connsiteX15" fmla="*/ 306407 w 1806746"/>
                  <a:gd name="connsiteY15" fmla="*/ 3389213 h 3394870"/>
                  <a:gd name="connsiteX16" fmla="*/ 6363 w 1806746"/>
                  <a:gd name="connsiteY16" fmla="*/ 3089169 h 3394870"/>
                  <a:gd name="connsiteX17" fmla="*/ 13 w 1806746"/>
                  <a:gd name="connsiteY17" fmla="*/ 2459039 h 3394870"/>
                  <a:gd name="connsiteX18" fmla="*/ 4775 w 1806746"/>
                  <a:gd name="connsiteY18" fmla="*/ 1025526 h 3394870"/>
                  <a:gd name="connsiteX19" fmla="*/ 6363 w 1806746"/>
                  <a:gd name="connsiteY19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878694 w 1806746"/>
                  <a:gd name="connsiteY13" fmla="*/ 3390106 h 3394870"/>
                  <a:gd name="connsiteX14" fmla="*/ 714388 w 1806746"/>
                  <a:gd name="connsiteY14" fmla="*/ 3392488 h 3394870"/>
                  <a:gd name="connsiteX15" fmla="*/ 542938 w 1806746"/>
                  <a:gd name="connsiteY15" fmla="*/ 3394870 h 3394870"/>
                  <a:gd name="connsiteX16" fmla="*/ 306407 w 1806746"/>
                  <a:gd name="connsiteY16" fmla="*/ 3389213 h 3394870"/>
                  <a:gd name="connsiteX17" fmla="*/ 6363 w 1806746"/>
                  <a:gd name="connsiteY17" fmla="*/ 3089169 h 3394870"/>
                  <a:gd name="connsiteX18" fmla="*/ 13 w 1806746"/>
                  <a:gd name="connsiteY18" fmla="*/ 2459039 h 3394870"/>
                  <a:gd name="connsiteX19" fmla="*/ 4775 w 1806746"/>
                  <a:gd name="connsiteY19" fmla="*/ 1025526 h 3394870"/>
                  <a:gd name="connsiteX20" fmla="*/ 6363 w 1806746"/>
                  <a:gd name="connsiteY20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101850 h 3394870"/>
                  <a:gd name="connsiteX10" fmla="*/ 1805000 w 1806746"/>
                  <a:gd name="connsiteY10" fmla="*/ 2600326 h 3394870"/>
                  <a:gd name="connsiteX11" fmla="*/ 1806588 w 1806746"/>
                  <a:gd name="connsiteY11" fmla="*/ 3089169 h 3394870"/>
                  <a:gd name="connsiteX12" fmla="*/ 1506544 w 1806746"/>
                  <a:gd name="connsiteY12" fmla="*/ 3389213 h 3394870"/>
                  <a:gd name="connsiteX13" fmla="*/ 1240644 w 1806746"/>
                  <a:gd name="connsiteY13" fmla="*/ 3390106 h 3394870"/>
                  <a:gd name="connsiteX14" fmla="*/ 878694 w 1806746"/>
                  <a:gd name="connsiteY14" fmla="*/ 3390106 h 3394870"/>
                  <a:gd name="connsiteX15" fmla="*/ 714388 w 1806746"/>
                  <a:gd name="connsiteY15" fmla="*/ 3392488 h 3394870"/>
                  <a:gd name="connsiteX16" fmla="*/ 542938 w 1806746"/>
                  <a:gd name="connsiteY16" fmla="*/ 3394870 h 3394870"/>
                  <a:gd name="connsiteX17" fmla="*/ 306407 w 1806746"/>
                  <a:gd name="connsiteY17" fmla="*/ 3389213 h 3394870"/>
                  <a:gd name="connsiteX18" fmla="*/ 6363 w 1806746"/>
                  <a:gd name="connsiteY18" fmla="*/ 3089169 h 3394870"/>
                  <a:gd name="connsiteX19" fmla="*/ 13 w 1806746"/>
                  <a:gd name="connsiteY19" fmla="*/ 2459039 h 3394870"/>
                  <a:gd name="connsiteX20" fmla="*/ 4775 w 1806746"/>
                  <a:gd name="connsiteY20" fmla="*/ 1025526 h 3394870"/>
                  <a:gd name="connsiteX21" fmla="*/ 6363 w 1806746"/>
                  <a:gd name="connsiteY21" fmla="*/ 304807 h 3394870"/>
                  <a:gd name="connsiteX0" fmla="*/ 6363 w 1827019"/>
                  <a:gd name="connsiteY0" fmla="*/ 304807 h 3394870"/>
                  <a:gd name="connsiteX1" fmla="*/ 306407 w 1827019"/>
                  <a:gd name="connsiteY1" fmla="*/ 4763 h 3394870"/>
                  <a:gd name="connsiteX2" fmla="*/ 598500 w 1827019"/>
                  <a:gd name="connsiteY2" fmla="*/ 3175 h 3394870"/>
                  <a:gd name="connsiteX3" fmla="*/ 839800 w 1827019"/>
                  <a:gd name="connsiteY3" fmla="*/ 3175 h 3394870"/>
                  <a:gd name="connsiteX4" fmla="*/ 1077925 w 1827019"/>
                  <a:gd name="connsiteY4" fmla="*/ 0 h 3394870"/>
                  <a:gd name="connsiteX5" fmla="*/ 1322400 w 1827019"/>
                  <a:gd name="connsiteY5" fmla="*/ 3176 h 3394870"/>
                  <a:gd name="connsiteX6" fmla="*/ 1506544 w 1827019"/>
                  <a:gd name="connsiteY6" fmla="*/ 4763 h 3394870"/>
                  <a:gd name="connsiteX7" fmla="*/ 1806588 w 1827019"/>
                  <a:gd name="connsiteY7" fmla="*/ 304807 h 3394870"/>
                  <a:gd name="connsiteX8" fmla="*/ 1800238 w 1827019"/>
                  <a:gd name="connsiteY8" fmla="*/ 1073150 h 3394870"/>
                  <a:gd name="connsiteX9" fmla="*/ 1800238 w 1827019"/>
                  <a:gd name="connsiteY9" fmla="*/ 1663701 h 3394870"/>
                  <a:gd name="connsiteX10" fmla="*/ 1805000 w 1827019"/>
                  <a:gd name="connsiteY10" fmla="*/ 2101850 h 3394870"/>
                  <a:gd name="connsiteX11" fmla="*/ 1805000 w 1827019"/>
                  <a:gd name="connsiteY11" fmla="*/ 2600326 h 3394870"/>
                  <a:gd name="connsiteX12" fmla="*/ 1806588 w 1827019"/>
                  <a:gd name="connsiteY12" fmla="*/ 3089169 h 3394870"/>
                  <a:gd name="connsiteX13" fmla="*/ 1506544 w 1827019"/>
                  <a:gd name="connsiteY13" fmla="*/ 3389213 h 3394870"/>
                  <a:gd name="connsiteX14" fmla="*/ 1240644 w 1827019"/>
                  <a:gd name="connsiteY14" fmla="*/ 3390106 h 3394870"/>
                  <a:gd name="connsiteX15" fmla="*/ 878694 w 1827019"/>
                  <a:gd name="connsiteY15" fmla="*/ 3390106 h 3394870"/>
                  <a:gd name="connsiteX16" fmla="*/ 714388 w 1827019"/>
                  <a:gd name="connsiteY16" fmla="*/ 3392488 h 3394870"/>
                  <a:gd name="connsiteX17" fmla="*/ 542938 w 1827019"/>
                  <a:gd name="connsiteY17" fmla="*/ 3394870 h 3394870"/>
                  <a:gd name="connsiteX18" fmla="*/ 306407 w 1827019"/>
                  <a:gd name="connsiteY18" fmla="*/ 3389213 h 3394870"/>
                  <a:gd name="connsiteX19" fmla="*/ 6363 w 1827019"/>
                  <a:gd name="connsiteY19" fmla="*/ 3089169 h 3394870"/>
                  <a:gd name="connsiteX20" fmla="*/ 13 w 1827019"/>
                  <a:gd name="connsiteY20" fmla="*/ 2459039 h 3394870"/>
                  <a:gd name="connsiteX21" fmla="*/ 4775 w 1827019"/>
                  <a:gd name="connsiteY21" fmla="*/ 1025526 h 3394870"/>
                  <a:gd name="connsiteX22" fmla="*/ 6363 w 1827019"/>
                  <a:gd name="connsiteY22" fmla="*/ 304807 h 3394870"/>
                  <a:gd name="connsiteX0" fmla="*/ 6363 w 1806588"/>
                  <a:gd name="connsiteY0" fmla="*/ 304807 h 3394870"/>
                  <a:gd name="connsiteX1" fmla="*/ 306407 w 1806588"/>
                  <a:gd name="connsiteY1" fmla="*/ 4763 h 3394870"/>
                  <a:gd name="connsiteX2" fmla="*/ 598500 w 1806588"/>
                  <a:gd name="connsiteY2" fmla="*/ 3175 h 3394870"/>
                  <a:gd name="connsiteX3" fmla="*/ 839800 w 1806588"/>
                  <a:gd name="connsiteY3" fmla="*/ 3175 h 3394870"/>
                  <a:gd name="connsiteX4" fmla="*/ 1077925 w 1806588"/>
                  <a:gd name="connsiteY4" fmla="*/ 0 h 3394870"/>
                  <a:gd name="connsiteX5" fmla="*/ 1322400 w 1806588"/>
                  <a:gd name="connsiteY5" fmla="*/ 3176 h 3394870"/>
                  <a:gd name="connsiteX6" fmla="*/ 1506544 w 1806588"/>
                  <a:gd name="connsiteY6" fmla="*/ 4763 h 3394870"/>
                  <a:gd name="connsiteX7" fmla="*/ 1806588 w 1806588"/>
                  <a:gd name="connsiteY7" fmla="*/ 304807 h 3394870"/>
                  <a:gd name="connsiteX8" fmla="*/ 1800238 w 1806588"/>
                  <a:gd name="connsiteY8" fmla="*/ 1073150 h 3394870"/>
                  <a:gd name="connsiteX9" fmla="*/ 1800238 w 1806588"/>
                  <a:gd name="connsiteY9" fmla="*/ 1663701 h 3394870"/>
                  <a:gd name="connsiteX10" fmla="*/ 1805000 w 1806588"/>
                  <a:gd name="connsiteY10" fmla="*/ 2101850 h 3394870"/>
                  <a:gd name="connsiteX11" fmla="*/ 1805000 w 1806588"/>
                  <a:gd name="connsiteY11" fmla="*/ 2600326 h 3394870"/>
                  <a:gd name="connsiteX12" fmla="*/ 1806588 w 1806588"/>
                  <a:gd name="connsiteY12" fmla="*/ 3089169 h 3394870"/>
                  <a:gd name="connsiteX13" fmla="*/ 1506544 w 1806588"/>
                  <a:gd name="connsiteY13" fmla="*/ 3389213 h 3394870"/>
                  <a:gd name="connsiteX14" fmla="*/ 1240644 w 1806588"/>
                  <a:gd name="connsiteY14" fmla="*/ 3390106 h 3394870"/>
                  <a:gd name="connsiteX15" fmla="*/ 878694 w 1806588"/>
                  <a:gd name="connsiteY15" fmla="*/ 3390106 h 3394870"/>
                  <a:gd name="connsiteX16" fmla="*/ 714388 w 1806588"/>
                  <a:gd name="connsiteY16" fmla="*/ 3392488 h 3394870"/>
                  <a:gd name="connsiteX17" fmla="*/ 542938 w 1806588"/>
                  <a:gd name="connsiteY17" fmla="*/ 3394870 h 3394870"/>
                  <a:gd name="connsiteX18" fmla="*/ 306407 w 1806588"/>
                  <a:gd name="connsiteY18" fmla="*/ 3389213 h 3394870"/>
                  <a:gd name="connsiteX19" fmla="*/ 6363 w 1806588"/>
                  <a:gd name="connsiteY19" fmla="*/ 3089169 h 3394870"/>
                  <a:gd name="connsiteX20" fmla="*/ 13 w 1806588"/>
                  <a:gd name="connsiteY20" fmla="*/ 2459039 h 3394870"/>
                  <a:gd name="connsiteX21" fmla="*/ 4775 w 1806588"/>
                  <a:gd name="connsiteY21" fmla="*/ 1025526 h 3394870"/>
                  <a:gd name="connsiteX22" fmla="*/ 6363 w 1806588"/>
                  <a:gd name="connsiteY22" fmla="*/ 304807 h 3394870"/>
                  <a:gd name="connsiteX0" fmla="*/ 6362 w 1806587"/>
                  <a:gd name="connsiteY0" fmla="*/ 304807 h 3394870"/>
                  <a:gd name="connsiteX1" fmla="*/ 306406 w 1806587"/>
                  <a:gd name="connsiteY1" fmla="*/ 4763 h 3394870"/>
                  <a:gd name="connsiteX2" fmla="*/ 598499 w 1806587"/>
                  <a:gd name="connsiteY2" fmla="*/ 3175 h 3394870"/>
                  <a:gd name="connsiteX3" fmla="*/ 839799 w 1806587"/>
                  <a:gd name="connsiteY3" fmla="*/ 3175 h 3394870"/>
                  <a:gd name="connsiteX4" fmla="*/ 1077924 w 1806587"/>
                  <a:gd name="connsiteY4" fmla="*/ 0 h 3394870"/>
                  <a:gd name="connsiteX5" fmla="*/ 1322399 w 1806587"/>
                  <a:gd name="connsiteY5" fmla="*/ 3176 h 3394870"/>
                  <a:gd name="connsiteX6" fmla="*/ 1506543 w 1806587"/>
                  <a:gd name="connsiteY6" fmla="*/ 4763 h 3394870"/>
                  <a:gd name="connsiteX7" fmla="*/ 1806587 w 1806587"/>
                  <a:gd name="connsiteY7" fmla="*/ 304807 h 3394870"/>
                  <a:gd name="connsiteX8" fmla="*/ 1800237 w 1806587"/>
                  <a:gd name="connsiteY8" fmla="*/ 1073150 h 3394870"/>
                  <a:gd name="connsiteX9" fmla="*/ 1800237 w 1806587"/>
                  <a:gd name="connsiteY9" fmla="*/ 1663701 h 3394870"/>
                  <a:gd name="connsiteX10" fmla="*/ 1804999 w 1806587"/>
                  <a:gd name="connsiteY10" fmla="*/ 2101850 h 3394870"/>
                  <a:gd name="connsiteX11" fmla="*/ 1804999 w 1806587"/>
                  <a:gd name="connsiteY11" fmla="*/ 2600326 h 3394870"/>
                  <a:gd name="connsiteX12" fmla="*/ 1806587 w 1806587"/>
                  <a:gd name="connsiteY12" fmla="*/ 3089169 h 3394870"/>
                  <a:gd name="connsiteX13" fmla="*/ 1506543 w 1806587"/>
                  <a:gd name="connsiteY13" fmla="*/ 3389213 h 3394870"/>
                  <a:gd name="connsiteX14" fmla="*/ 1240643 w 1806587"/>
                  <a:gd name="connsiteY14" fmla="*/ 3390106 h 3394870"/>
                  <a:gd name="connsiteX15" fmla="*/ 878693 w 1806587"/>
                  <a:gd name="connsiteY15" fmla="*/ 3390106 h 3394870"/>
                  <a:gd name="connsiteX16" fmla="*/ 714387 w 1806587"/>
                  <a:gd name="connsiteY16" fmla="*/ 3392488 h 3394870"/>
                  <a:gd name="connsiteX17" fmla="*/ 542937 w 1806587"/>
                  <a:gd name="connsiteY17" fmla="*/ 3394870 h 3394870"/>
                  <a:gd name="connsiteX18" fmla="*/ 306406 w 1806587"/>
                  <a:gd name="connsiteY18" fmla="*/ 3389213 h 3394870"/>
                  <a:gd name="connsiteX19" fmla="*/ 6362 w 1806587"/>
                  <a:gd name="connsiteY19" fmla="*/ 3089169 h 3394870"/>
                  <a:gd name="connsiteX20" fmla="*/ 12 w 1806587"/>
                  <a:gd name="connsiteY20" fmla="*/ 2459039 h 3394870"/>
                  <a:gd name="connsiteX21" fmla="*/ 4774 w 1806587"/>
                  <a:gd name="connsiteY21" fmla="*/ 1720850 h 3394870"/>
                  <a:gd name="connsiteX22" fmla="*/ 4774 w 1806587"/>
                  <a:gd name="connsiteY22" fmla="*/ 1025526 h 3394870"/>
                  <a:gd name="connsiteX23" fmla="*/ 6362 w 1806587"/>
                  <a:gd name="connsiteY23" fmla="*/ 304807 h 3394870"/>
                  <a:gd name="connsiteX0" fmla="*/ 24401 w 1824626"/>
                  <a:gd name="connsiteY0" fmla="*/ 304807 h 3394870"/>
                  <a:gd name="connsiteX1" fmla="*/ 324445 w 1824626"/>
                  <a:gd name="connsiteY1" fmla="*/ 4763 h 3394870"/>
                  <a:gd name="connsiteX2" fmla="*/ 616538 w 1824626"/>
                  <a:gd name="connsiteY2" fmla="*/ 3175 h 3394870"/>
                  <a:gd name="connsiteX3" fmla="*/ 857838 w 1824626"/>
                  <a:gd name="connsiteY3" fmla="*/ 3175 h 3394870"/>
                  <a:gd name="connsiteX4" fmla="*/ 1095963 w 1824626"/>
                  <a:gd name="connsiteY4" fmla="*/ 0 h 3394870"/>
                  <a:gd name="connsiteX5" fmla="*/ 1340438 w 1824626"/>
                  <a:gd name="connsiteY5" fmla="*/ 3176 h 3394870"/>
                  <a:gd name="connsiteX6" fmla="*/ 1524582 w 1824626"/>
                  <a:gd name="connsiteY6" fmla="*/ 4763 h 3394870"/>
                  <a:gd name="connsiteX7" fmla="*/ 1824626 w 1824626"/>
                  <a:gd name="connsiteY7" fmla="*/ 304807 h 3394870"/>
                  <a:gd name="connsiteX8" fmla="*/ 1818276 w 1824626"/>
                  <a:gd name="connsiteY8" fmla="*/ 1073150 h 3394870"/>
                  <a:gd name="connsiteX9" fmla="*/ 1818276 w 1824626"/>
                  <a:gd name="connsiteY9" fmla="*/ 1663701 h 3394870"/>
                  <a:gd name="connsiteX10" fmla="*/ 1823038 w 1824626"/>
                  <a:gd name="connsiteY10" fmla="*/ 2101850 h 3394870"/>
                  <a:gd name="connsiteX11" fmla="*/ 1823038 w 1824626"/>
                  <a:gd name="connsiteY11" fmla="*/ 2600326 h 3394870"/>
                  <a:gd name="connsiteX12" fmla="*/ 1824626 w 1824626"/>
                  <a:gd name="connsiteY12" fmla="*/ 3089169 h 3394870"/>
                  <a:gd name="connsiteX13" fmla="*/ 1524582 w 1824626"/>
                  <a:gd name="connsiteY13" fmla="*/ 3389213 h 3394870"/>
                  <a:gd name="connsiteX14" fmla="*/ 1258682 w 1824626"/>
                  <a:gd name="connsiteY14" fmla="*/ 3390106 h 3394870"/>
                  <a:gd name="connsiteX15" fmla="*/ 896732 w 1824626"/>
                  <a:gd name="connsiteY15" fmla="*/ 3390106 h 3394870"/>
                  <a:gd name="connsiteX16" fmla="*/ 732426 w 1824626"/>
                  <a:gd name="connsiteY16" fmla="*/ 3392488 h 3394870"/>
                  <a:gd name="connsiteX17" fmla="*/ 560976 w 1824626"/>
                  <a:gd name="connsiteY17" fmla="*/ 3394870 h 3394870"/>
                  <a:gd name="connsiteX18" fmla="*/ 324445 w 1824626"/>
                  <a:gd name="connsiteY18" fmla="*/ 3389213 h 3394870"/>
                  <a:gd name="connsiteX19" fmla="*/ 24401 w 1824626"/>
                  <a:gd name="connsiteY19" fmla="*/ 3089169 h 3394870"/>
                  <a:gd name="connsiteX20" fmla="*/ 18051 w 1824626"/>
                  <a:gd name="connsiteY20" fmla="*/ 2459039 h 3394870"/>
                  <a:gd name="connsiteX21" fmla="*/ 22813 w 1824626"/>
                  <a:gd name="connsiteY21" fmla="*/ 1720850 h 3394870"/>
                  <a:gd name="connsiteX22" fmla="*/ 22813 w 1824626"/>
                  <a:gd name="connsiteY22" fmla="*/ 1025526 h 3394870"/>
                  <a:gd name="connsiteX23" fmla="*/ 18051 w 1824626"/>
                  <a:gd name="connsiteY23" fmla="*/ 701675 h 3394870"/>
                  <a:gd name="connsiteX24" fmla="*/ 24401 w 1824626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1720850 h 3394870"/>
                  <a:gd name="connsiteX22" fmla="*/ 4825 w 1806638"/>
                  <a:gd name="connsiteY22" fmla="*/ 1025526 h 3394870"/>
                  <a:gd name="connsiteX23" fmla="*/ 63 w 1806638"/>
                  <a:gd name="connsiteY23" fmla="*/ 701675 h 3394870"/>
                  <a:gd name="connsiteX24" fmla="*/ 6413 w 1806638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2087563 h 3394870"/>
                  <a:gd name="connsiteX22" fmla="*/ 4825 w 1806638"/>
                  <a:gd name="connsiteY22" fmla="*/ 1720850 h 3394870"/>
                  <a:gd name="connsiteX23" fmla="*/ 4825 w 1806638"/>
                  <a:gd name="connsiteY23" fmla="*/ 1025526 h 3394870"/>
                  <a:gd name="connsiteX24" fmla="*/ 63 w 1806638"/>
                  <a:gd name="connsiteY24" fmla="*/ 701675 h 3394870"/>
                  <a:gd name="connsiteX25" fmla="*/ 6413 w 1806638"/>
                  <a:gd name="connsiteY25" fmla="*/ 304807 h 3394870"/>
                  <a:gd name="connsiteX0" fmla="*/ 22521 w 1822746"/>
                  <a:gd name="connsiteY0" fmla="*/ 304807 h 3394870"/>
                  <a:gd name="connsiteX1" fmla="*/ 322565 w 1822746"/>
                  <a:gd name="connsiteY1" fmla="*/ 4763 h 3394870"/>
                  <a:gd name="connsiteX2" fmla="*/ 614658 w 1822746"/>
                  <a:gd name="connsiteY2" fmla="*/ 3175 h 3394870"/>
                  <a:gd name="connsiteX3" fmla="*/ 855958 w 1822746"/>
                  <a:gd name="connsiteY3" fmla="*/ 3175 h 3394870"/>
                  <a:gd name="connsiteX4" fmla="*/ 1094083 w 1822746"/>
                  <a:gd name="connsiteY4" fmla="*/ 0 h 3394870"/>
                  <a:gd name="connsiteX5" fmla="*/ 1338558 w 1822746"/>
                  <a:gd name="connsiteY5" fmla="*/ 3176 h 3394870"/>
                  <a:gd name="connsiteX6" fmla="*/ 1522702 w 1822746"/>
                  <a:gd name="connsiteY6" fmla="*/ 4763 h 3394870"/>
                  <a:gd name="connsiteX7" fmla="*/ 1822746 w 1822746"/>
                  <a:gd name="connsiteY7" fmla="*/ 304807 h 3394870"/>
                  <a:gd name="connsiteX8" fmla="*/ 1816396 w 1822746"/>
                  <a:gd name="connsiteY8" fmla="*/ 1073150 h 3394870"/>
                  <a:gd name="connsiteX9" fmla="*/ 1816396 w 1822746"/>
                  <a:gd name="connsiteY9" fmla="*/ 1663701 h 3394870"/>
                  <a:gd name="connsiteX10" fmla="*/ 1821158 w 1822746"/>
                  <a:gd name="connsiteY10" fmla="*/ 2101850 h 3394870"/>
                  <a:gd name="connsiteX11" fmla="*/ 1821158 w 1822746"/>
                  <a:gd name="connsiteY11" fmla="*/ 2600326 h 3394870"/>
                  <a:gd name="connsiteX12" fmla="*/ 1822746 w 1822746"/>
                  <a:gd name="connsiteY12" fmla="*/ 3089169 h 3394870"/>
                  <a:gd name="connsiteX13" fmla="*/ 1522702 w 1822746"/>
                  <a:gd name="connsiteY13" fmla="*/ 3389213 h 3394870"/>
                  <a:gd name="connsiteX14" fmla="*/ 1256802 w 1822746"/>
                  <a:gd name="connsiteY14" fmla="*/ 3390106 h 3394870"/>
                  <a:gd name="connsiteX15" fmla="*/ 894852 w 1822746"/>
                  <a:gd name="connsiteY15" fmla="*/ 3390106 h 3394870"/>
                  <a:gd name="connsiteX16" fmla="*/ 730546 w 1822746"/>
                  <a:gd name="connsiteY16" fmla="*/ 3392488 h 3394870"/>
                  <a:gd name="connsiteX17" fmla="*/ 559096 w 1822746"/>
                  <a:gd name="connsiteY17" fmla="*/ 3394870 h 3394870"/>
                  <a:gd name="connsiteX18" fmla="*/ 322565 w 1822746"/>
                  <a:gd name="connsiteY18" fmla="*/ 3389213 h 3394870"/>
                  <a:gd name="connsiteX19" fmla="*/ 22521 w 1822746"/>
                  <a:gd name="connsiteY19" fmla="*/ 3089169 h 3394870"/>
                  <a:gd name="connsiteX20" fmla="*/ 20933 w 1822746"/>
                  <a:gd name="connsiteY20" fmla="*/ 2782888 h 3394870"/>
                  <a:gd name="connsiteX21" fmla="*/ 16171 w 1822746"/>
                  <a:gd name="connsiteY21" fmla="*/ 2459039 h 3394870"/>
                  <a:gd name="connsiteX22" fmla="*/ 20933 w 1822746"/>
                  <a:gd name="connsiteY22" fmla="*/ 2087563 h 3394870"/>
                  <a:gd name="connsiteX23" fmla="*/ 20933 w 1822746"/>
                  <a:gd name="connsiteY23" fmla="*/ 1720850 h 3394870"/>
                  <a:gd name="connsiteX24" fmla="*/ 20933 w 1822746"/>
                  <a:gd name="connsiteY24" fmla="*/ 1025526 h 3394870"/>
                  <a:gd name="connsiteX25" fmla="*/ 16171 w 1822746"/>
                  <a:gd name="connsiteY25" fmla="*/ 701675 h 3394870"/>
                  <a:gd name="connsiteX26" fmla="*/ 22521 w 1822746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63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147700 w 1806638"/>
                  <a:gd name="connsiteY22" fmla="*/ 2087564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5072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41503 h 3431566"/>
                  <a:gd name="connsiteX1" fmla="*/ 306457 w 1806638"/>
                  <a:gd name="connsiteY1" fmla="*/ 41459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48643 w 1806638"/>
                  <a:gd name="connsiteY5" fmla="*/ 7973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0694 w 1806638"/>
                  <a:gd name="connsiteY14" fmla="*/ 3426802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7838 w 1806638"/>
                  <a:gd name="connsiteY14" fmla="*/ 334705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50220 w 1806638"/>
                  <a:gd name="connsiteY14" fmla="*/ 338692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25901"/>
                  <a:gd name="connsiteY0" fmla="*/ 341503 h 3477032"/>
                  <a:gd name="connsiteX1" fmla="*/ 306457 w 1825901"/>
                  <a:gd name="connsiteY1" fmla="*/ 9561 h 3477032"/>
                  <a:gd name="connsiteX2" fmla="*/ 577119 w 1825901"/>
                  <a:gd name="connsiteY2" fmla="*/ 0 h 3477032"/>
                  <a:gd name="connsiteX3" fmla="*/ 839850 w 1825901"/>
                  <a:gd name="connsiteY3" fmla="*/ 71768 h 3477032"/>
                  <a:gd name="connsiteX4" fmla="*/ 1077975 w 1825901"/>
                  <a:gd name="connsiteY4" fmla="*/ 36696 h 3477032"/>
                  <a:gd name="connsiteX5" fmla="*/ 1348643 w 1825901"/>
                  <a:gd name="connsiteY5" fmla="*/ 7973 h 3477032"/>
                  <a:gd name="connsiteX6" fmla="*/ 1506594 w 1825901"/>
                  <a:gd name="connsiteY6" fmla="*/ 41459 h 3477032"/>
                  <a:gd name="connsiteX7" fmla="*/ 1806638 w 1825901"/>
                  <a:gd name="connsiteY7" fmla="*/ 341503 h 3477032"/>
                  <a:gd name="connsiteX8" fmla="*/ 1793144 w 1825901"/>
                  <a:gd name="connsiteY8" fmla="*/ 369455 h 3477032"/>
                  <a:gd name="connsiteX9" fmla="*/ 1800288 w 1825901"/>
                  <a:gd name="connsiteY9" fmla="*/ 1109846 h 3477032"/>
                  <a:gd name="connsiteX10" fmla="*/ 1800288 w 1825901"/>
                  <a:gd name="connsiteY10" fmla="*/ 1700397 h 3477032"/>
                  <a:gd name="connsiteX11" fmla="*/ 1805050 w 1825901"/>
                  <a:gd name="connsiteY11" fmla="*/ 2138546 h 3477032"/>
                  <a:gd name="connsiteX12" fmla="*/ 1805050 w 1825901"/>
                  <a:gd name="connsiteY12" fmla="*/ 2637022 h 3477032"/>
                  <a:gd name="connsiteX13" fmla="*/ 1806638 w 1825901"/>
                  <a:gd name="connsiteY13" fmla="*/ 3125865 h 3477032"/>
                  <a:gd name="connsiteX14" fmla="*/ 1506594 w 1825901"/>
                  <a:gd name="connsiteY14" fmla="*/ 3425909 h 3477032"/>
                  <a:gd name="connsiteX15" fmla="*/ 1250220 w 1825901"/>
                  <a:gd name="connsiteY15" fmla="*/ 3386927 h 3477032"/>
                  <a:gd name="connsiteX16" fmla="*/ 878744 w 1825901"/>
                  <a:gd name="connsiteY16" fmla="*/ 3426802 h 3477032"/>
                  <a:gd name="connsiteX17" fmla="*/ 714438 w 1825901"/>
                  <a:gd name="connsiteY17" fmla="*/ 3477032 h 3477032"/>
                  <a:gd name="connsiteX18" fmla="*/ 542988 w 1825901"/>
                  <a:gd name="connsiteY18" fmla="*/ 3431566 h 3477032"/>
                  <a:gd name="connsiteX19" fmla="*/ 306457 w 1825901"/>
                  <a:gd name="connsiteY19" fmla="*/ 3425909 h 3477032"/>
                  <a:gd name="connsiteX20" fmla="*/ 6413 w 1825901"/>
                  <a:gd name="connsiteY20" fmla="*/ 3125865 h 3477032"/>
                  <a:gd name="connsiteX21" fmla="*/ 4825 w 1825901"/>
                  <a:gd name="connsiteY21" fmla="*/ 2819584 h 3477032"/>
                  <a:gd name="connsiteX22" fmla="*/ 7207 w 1825901"/>
                  <a:gd name="connsiteY22" fmla="*/ 2495735 h 3477032"/>
                  <a:gd name="connsiteX23" fmla="*/ 2444 w 1825901"/>
                  <a:gd name="connsiteY23" fmla="*/ 2108313 h 3477032"/>
                  <a:gd name="connsiteX24" fmla="*/ 4825 w 1825901"/>
                  <a:gd name="connsiteY24" fmla="*/ 1757546 h 3477032"/>
                  <a:gd name="connsiteX25" fmla="*/ 4825 w 1825901"/>
                  <a:gd name="connsiteY25" fmla="*/ 1062222 h 3477032"/>
                  <a:gd name="connsiteX26" fmla="*/ 63 w 1825901"/>
                  <a:gd name="connsiteY26" fmla="*/ 738371 h 3477032"/>
                  <a:gd name="connsiteX27" fmla="*/ 6413 w 1825901"/>
                  <a:gd name="connsiteY27" fmla="*/ 341503 h 3477032"/>
                  <a:gd name="connsiteX0" fmla="*/ 6413 w 1827420"/>
                  <a:gd name="connsiteY0" fmla="*/ 341503 h 3477032"/>
                  <a:gd name="connsiteX1" fmla="*/ 306457 w 1827420"/>
                  <a:gd name="connsiteY1" fmla="*/ 9561 h 3477032"/>
                  <a:gd name="connsiteX2" fmla="*/ 577119 w 1827420"/>
                  <a:gd name="connsiteY2" fmla="*/ 0 h 3477032"/>
                  <a:gd name="connsiteX3" fmla="*/ 839850 w 1827420"/>
                  <a:gd name="connsiteY3" fmla="*/ 71768 h 3477032"/>
                  <a:gd name="connsiteX4" fmla="*/ 1077975 w 1827420"/>
                  <a:gd name="connsiteY4" fmla="*/ 36696 h 3477032"/>
                  <a:gd name="connsiteX5" fmla="*/ 1348643 w 1827420"/>
                  <a:gd name="connsiteY5" fmla="*/ 7973 h 3477032"/>
                  <a:gd name="connsiteX6" fmla="*/ 1506594 w 1827420"/>
                  <a:gd name="connsiteY6" fmla="*/ 41459 h 3477032"/>
                  <a:gd name="connsiteX7" fmla="*/ 1806638 w 1827420"/>
                  <a:gd name="connsiteY7" fmla="*/ 341503 h 3477032"/>
                  <a:gd name="connsiteX8" fmla="*/ 1800288 w 1827420"/>
                  <a:gd name="connsiteY8" fmla="*/ 393376 h 3477032"/>
                  <a:gd name="connsiteX9" fmla="*/ 1800288 w 1827420"/>
                  <a:gd name="connsiteY9" fmla="*/ 1109846 h 3477032"/>
                  <a:gd name="connsiteX10" fmla="*/ 1800288 w 1827420"/>
                  <a:gd name="connsiteY10" fmla="*/ 1700397 h 3477032"/>
                  <a:gd name="connsiteX11" fmla="*/ 1805050 w 1827420"/>
                  <a:gd name="connsiteY11" fmla="*/ 2138546 h 3477032"/>
                  <a:gd name="connsiteX12" fmla="*/ 1805050 w 1827420"/>
                  <a:gd name="connsiteY12" fmla="*/ 2637022 h 3477032"/>
                  <a:gd name="connsiteX13" fmla="*/ 1806638 w 1827420"/>
                  <a:gd name="connsiteY13" fmla="*/ 3125865 h 3477032"/>
                  <a:gd name="connsiteX14" fmla="*/ 1506594 w 1827420"/>
                  <a:gd name="connsiteY14" fmla="*/ 3425909 h 3477032"/>
                  <a:gd name="connsiteX15" fmla="*/ 1250220 w 1827420"/>
                  <a:gd name="connsiteY15" fmla="*/ 3386927 h 3477032"/>
                  <a:gd name="connsiteX16" fmla="*/ 878744 w 1827420"/>
                  <a:gd name="connsiteY16" fmla="*/ 3426802 h 3477032"/>
                  <a:gd name="connsiteX17" fmla="*/ 714438 w 1827420"/>
                  <a:gd name="connsiteY17" fmla="*/ 3477032 h 3477032"/>
                  <a:gd name="connsiteX18" fmla="*/ 542988 w 1827420"/>
                  <a:gd name="connsiteY18" fmla="*/ 3431566 h 3477032"/>
                  <a:gd name="connsiteX19" fmla="*/ 306457 w 1827420"/>
                  <a:gd name="connsiteY19" fmla="*/ 3425909 h 3477032"/>
                  <a:gd name="connsiteX20" fmla="*/ 6413 w 1827420"/>
                  <a:gd name="connsiteY20" fmla="*/ 3125865 h 3477032"/>
                  <a:gd name="connsiteX21" fmla="*/ 4825 w 1827420"/>
                  <a:gd name="connsiteY21" fmla="*/ 2819584 h 3477032"/>
                  <a:gd name="connsiteX22" fmla="*/ 7207 w 1827420"/>
                  <a:gd name="connsiteY22" fmla="*/ 2495735 h 3477032"/>
                  <a:gd name="connsiteX23" fmla="*/ 2444 w 1827420"/>
                  <a:gd name="connsiteY23" fmla="*/ 2108313 h 3477032"/>
                  <a:gd name="connsiteX24" fmla="*/ 4825 w 1827420"/>
                  <a:gd name="connsiteY24" fmla="*/ 1757546 h 3477032"/>
                  <a:gd name="connsiteX25" fmla="*/ 4825 w 1827420"/>
                  <a:gd name="connsiteY25" fmla="*/ 1062222 h 3477032"/>
                  <a:gd name="connsiteX26" fmla="*/ 63 w 1827420"/>
                  <a:gd name="connsiteY26" fmla="*/ 738371 h 3477032"/>
                  <a:gd name="connsiteX27" fmla="*/ 6413 w 1827420"/>
                  <a:gd name="connsiteY27" fmla="*/ 341503 h 3477032"/>
                  <a:gd name="connsiteX0" fmla="*/ 6413 w 1827980"/>
                  <a:gd name="connsiteY0" fmla="*/ 341503 h 3477032"/>
                  <a:gd name="connsiteX1" fmla="*/ 306457 w 1827980"/>
                  <a:gd name="connsiteY1" fmla="*/ 9561 h 3477032"/>
                  <a:gd name="connsiteX2" fmla="*/ 577119 w 1827980"/>
                  <a:gd name="connsiteY2" fmla="*/ 0 h 3477032"/>
                  <a:gd name="connsiteX3" fmla="*/ 839850 w 1827980"/>
                  <a:gd name="connsiteY3" fmla="*/ 71768 h 3477032"/>
                  <a:gd name="connsiteX4" fmla="*/ 1077975 w 1827980"/>
                  <a:gd name="connsiteY4" fmla="*/ 36696 h 3477032"/>
                  <a:gd name="connsiteX5" fmla="*/ 1348643 w 1827980"/>
                  <a:gd name="connsiteY5" fmla="*/ 7973 h 3477032"/>
                  <a:gd name="connsiteX6" fmla="*/ 1506594 w 1827980"/>
                  <a:gd name="connsiteY6" fmla="*/ 41459 h 3477032"/>
                  <a:gd name="connsiteX7" fmla="*/ 1806638 w 1827980"/>
                  <a:gd name="connsiteY7" fmla="*/ 341503 h 3477032"/>
                  <a:gd name="connsiteX8" fmla="*/ 1802669 w 1827980"/>
                  <a:gd name="connsiteY8" fmla="*/ 520963 h 3477032"/>
                  <a:gd name="connsiteX9" fmla="*/ 1800288 w 1827980"/>
                  <a:gd name="connsiteY9" fmla="*/ 1109846 h 3477032"/>
                  <a:gd name="connsiteX10" fmla="*/ 1800288 w 1827980"/>
                  <a:gd name="connsiteY10" fmla="*/ 1700397 h 3477032"/>
                  <a:gd name="connsiteX11" fmla="*/ 1805050 w 1827980"/>
                  <a:gd name="connsiteY11" fmla="*/ 2138546 h 3477032"/>
                  <a:gd name="connsiteX12" fmla="*/ 1805050 w 1827980"/>
                  <a:gd name="connsiteY12" fmla="*/ 2637022 h 3477032"/>
                  <a:gd name="connsiteX13" fmla="*/ 1806638 w 1827980"/>
                  <a:gd name="connsiteY13" fmla="*/ 3125865 h 3477032"/>
                  <a:gd name="connsiteX14" fmla="*/ 1506594 w 1827980"/>
                  <a:gd name="connsiteY14" fmla="*/ 3425909 h 3477032"/>
                  <a:gd name="connsiteX15" fmla="*/ 1250220 w 1827980"/>
                  <a:gd name="connsiteY15" fmla="*/ 3386927 h 3477032"/>
                  <a:gd name="connsiteX16" fmla="*/ 878744 w 1827980"/>
                  <a:gd name="connsiteY16" fmla="*/ 3426802 h 3477032"/>
                  <a:gd name="connsiteX17" fmla="*/ 714438 w 1827980"/>
                  <a:gd name="connsiteY17" fmla="*/ 3477032 h 3477032"/>
                  <a:gd name="connsiteX18" fmla="*/ 542988 w 1827980"/>
                  <a:gd name="connsiteY18" fmla="*/ 3431566 h 3477032"/>
                  <a:gd name="connsiteX19" fmla="*/ 306457 w 1827980"/>
                  <a:gd name="connsiteY19" fmla="*/ 3425909 h 3477032"/>
                  <a:gd name="connsiteX20" fmla="*/ 6413 w 1827980"/>
                  <a:gd name="connsiteY20" fmla="*/ 3125865 h 3477032"/>
                  <a:gd name="connsiteX21" fmla="*/ 4825 w 1827980"/>
                  <a:gd name="connsiteY21" fmla="*/ 2819584 h 3477032"/>
                  <a:gd name="connsiteX22" fmla="*/ 7207 w 1827980"/>
                  <a:gd name="connsiteY22" fmla="*/ 2495735 h 3477032"/>
                  <a:gd name="connsiteX23" fmla="*/ 2444 w 1827980"/>
                  <a:gd name="connsiteY23" fmla="*/ 2108313 h 3477032"/>
                  <a:gd name="connsiteX24" fmla="*/ 4825 w 1827980"/>
                  <a:gd name="connsiteY24" fmla="*/ 1757546 h 3477032"/>
                  <a:gd name="connsiteX25" fmla="*/ 4825 w 1827980"/>
                  <a:gd name="connsiteY25" fmla="*/ 1062222 h 3477032"/>
                  <a:gd name="connsiteX26" fmla="*/ 63 w 1827980"/>
                  <a:gd name="connsiteY26" fmla="*/ 738371 h 3477032"/>
                  <a:gd name="connsiteX27" fmla="*/ 6413 w 1827980"/>
                  <a:gd name="connsiteY27" fmla="*/ 341503 h 3477032"/>
                  <a:gd name="connsiteX0" fmla="*/ 6413 w 1809416"/>
                  <a:gd name="connsiteY0" fmla="*/ 341503 h 3477032"/>
                  <a:gd name="connsiteX1" fmla="*/ 306457 w 1809416"/>
                  <a:gd name="connsiteY1" fmla="*/ 9561 h 3477032"/>
                  <a:gd name="connsiteX2" fmla="*/ 577119 w 1809416"/>
                  <a:gd name="connsiteY2" fmla="*/ 0 h 3477032"/>
                  <a:gd name="connsiteX3" fmla="*/ 839850 w 1809416"/>
                  <a:gd name="connsiteY3" fmla="*/ 71768 h 3477032"/>
                  <a:gd name="connsiteX4" fmla="*/ 1077975 w 1809416"/>
                  <a:gd name="connsiteY4" fmla="*/ 36696 h 3477032"/>
                  <a:gd name="connsiteX5" fmla="*/ 1348643 w 1809416"/>
                  <a:gd name="connsiteY5" fmla="*/ 7973 h 3477032"/>
                  <a:gd name="connsiteX6" fmla="*/ 1506594 w 1809416"/>
                  <a:gd name="connsiteY6" fmla="*/ 41459 h 3477032"/>
                  <a:gd name="connsiteX7" fmla="*/ 1778063 w 1809416"/>
                  <a:gd name="connsiteY7" fmla="*/ 245812 h 3477032"/>
                  <a:gd name="connsiteX8" fmla="*/ 1802669 w 1809416"/>
                  <a:gd name="connsiteY8" fmla="*/ 520963 h 3477032"/>
                  <a:gd name="connsiteX9" fmla="*/ 1800288 w 1809416"/>
                  <a:gd name="connsiteY9" fmla="*/ 1109846 h 3477032"/>
                  <a:gd name="connsiteX10" fmla="*/ 1800288 w 1809416"/>
                  <a:gd name="connsiteY10" fmla="*/ 1700397 h 3477032"/>
                  <a:gd name="connsiteX11" fmla="*/ 1805050 w 1809416"/>
                  <a:gd name="connsiteY11" fmla="*/ 2138546 h 3477032"/>
                  <a:gd name="connsiteX12" fmla="*/ 1805050 w 1809416"/>
                  <a:gd name="connsiteY12" fmla="*/ 2637022 h 3477032"/>
                  <a:gd name="connsiteX13" fmla="*/ 1806638 w 1809416"/>
                  <a:gd name="connsiteY13" fmla="*/ 3125865 h 3477032"/>
                  <a:gd name="connsiteX14" fmla="*/ 1506594 w 1809416"/>
                  <a:gd name="connsiteY14" fmla="*/ 3425909 h 3477032"/>
                  <a:gd name="connsiteX15" fmla="*/ 1250220 w 1809416"/>
                  <a:gd name="connsiteY15" fmla="*/ 3386927 h 3477032"/>
                  <a:gd name="connsiteX16" fmla="*/ 878744 w 1809416"/>
                  <a:gd name="connsiteY16" fmla="*/ 3426802 h 3477032"/>
                  <a:gd name="connsiteX17" fmla="*/ 714438 w 1809416"/>
                  <a:gd name="connsiteY17" fmla="*/ 3477032 h 3477032"/>
                  <a:gd name="connsiteX18" fmla="*/ 542988 w 1809416"/>
                  <a:gd name="connsiteY18" fmla="*/ 3431566 h 3477032"/>
                  <a:gd name="connsiteX19" fmla="*/ 306457 w 1809416"/>
                  <a:gd name="connsiteY19" fmla="*/ 3425909 h 3477032"/>
                  <a:gd name="connsiteX20" fmla="*/ 6413 w 1809416"/>
                  <a:gd name="connsiteY20" fmla="*/ 3125865 h 3477032"/>
                  <a:gd name="connsiteX21" fmla="*/ 4825 w 1809416"/>
                  <a:gd name="connsiteY21" fmla="*/ 2819584 h 3477032"/>
                  <a:gd name="connsiteX22" fmla="*/ 7207 w 1809416"/>
                  <a:gd name="connsiteY22" fmla="*/ 2495735 h 3477032"/>
                  <a:gd name="connsiteX23" fmla="*/ 2444 w 1809416"/>
                  <a:gd name="connsiteY23" fmla="*/ 2108313 h 3477032"/>
                  <a:gd name="connsiteX24" fmla="*/ 4825 w 1809416"/>
                  <a:gd name="connsiteY24" fmla="*/ 1757546 h 3477032"/>
                  <a:gd name="connsiteX25" fmla="*/ 4825 w 1809416"/>
                  <a:gd name="connsiteY25" fmla="*/ 1062222 h 3477032"/>
                  <a:gd name="connsiteX26" fmla="*/ 63 w 1809416"/>
                  <a:gd name="connsiteY26" fmla="*/ 738371 h 3477032"/>
                  <a:gd name="connsiteX27" fmla="*/ 6413 w 1809416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58698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10315" h="3477032">
                    <a:moveTo>
                      <a:pt x="6413" y="341503"/>
                    </a:moveTo>
                    <a:cubicBezTo>
                      <a:pt x="6413" y="175793"/>
                      <a:pt x="140747" y="9561"/>
                      <a:pt x="306457" y="9561"/>
                    </a:cubicBezTo>
                    <a:lnTo>
                      <a:pt x="577119" y="0"/>
                    </a:lnTo>
                    <a:lnTo>
                      <a:pt x="839850" y="71768"/>
                    </a:lnTo>
                    <a:lnTo>
                      <a:pt x="1077975" y="36696"/>
                    </a:lnTo>
                    <a:lnTo>
                      <a:pt x="1348643" y="7973"/>
                    </a:lnTo>
                    <a:lnTo>
                      <a:pt x="1506594" y="41459"/>
                    </a:lnTo>
                    <a:cubicBezTo>
                      <a:pt x="1672304" y="41459"/>
                      <a:pt x="1754250" y="72130"/>
                      <a:pt x="1778063" y="213916"/>
                    </a:cubicBezTo>
                    <a:cubicBezTo>
                      <a:pt x="1830187" y="324402"/>
                      <a:pt x="1803727" y="392906"/>
                      <a:pt x="1802669" y="520963"/>
                    </a:cubicBezTo>
                    <a:cubicBezTo>
                      <a:pt x="1801611" y="649020"/>
                      <a:pt x="1801082" y="888022"/>
                      <a:pt x="1800288" y="1109846"/>
                    </a:cubicBezTo>
                    <a:cubicBezTo>
                      <a:pt x="1799494" y="1331670"/>
                      <a:pt x="1799494" y="1528947"/>
                      <a:pt x="1800288" y="1700397"/>
                    </a:cubicBezTo>
                    <a:cubicBezTo>
                      <a:pt x="1800023" y="1999904"/>
                      <a:pt x="1804256" y="1982442"/>
                      <a:pt x="1805050" y="2138546"/>
                    </a:cubicBezTo>
                    <a:cubicBezTo>
                      <a:pt x="1805844" y="2294650"/>
                      <a:pt x="1804785" y="2472469"/>
                      <a:pt x="1805050" y="2637022"/>
                    </a:cubicBezTo>
                    <a:cubicBezTo>
                      <a:pt x="1805579" y="2799970"/>
                      <a:pt x="1806109" y="2962917"/>
                      <a:pt x="1806638" y="3125865"/>
                    </a:cubicBezTo>
                    <a:cubicBezTo>
                      <a:pt x="1806638" y="3291575"/>
                      <a:pt x="1672304" y="3425909"/>
                      <a:pt x="1506594" y="3425909"/>
                    </a:cubicBezTo>
                    <a:lnTo>
                      <a:pt x="1250220" y="3440088"/>
                    </a:lnTo>
                    <a:lnTo>
                      <a:pt x="878744" y="3458698"/>
                    </a:lnTo>
                    <a:lnTo>
                      <a:pt x="714438" y="3477032"/>
                    </a:lnTo>
                    <a:lnTo>
                      <a:pt x="542988" y="3431566"/>
                    </a:lnTo>
                    <a:lnTo>
                      <a:pt x="306457" y="3425909"/>
                    </a:lnTo>
                    <a:cubicBezTo>
                      <a:pt x="140747" y="3425909"/>
                      <a:pt x="6413" y="3291575"/>
                      <a:pt x="6413" y="3125865"/>
                    </a:cubicBezTo>
                    <a:cubicBezTo>
                      <a:pt x="-996" y="3005761"/>
                      <a:pt x="5883" y="2924606"/>
                      <a:pt x="4825" y="2819584"/>
                    </a:cubicBezTo>
                    <a:cubicBezTo>
                      <a:pt x="3767" y="2714562"/>
                      <a:pt x="7207" y="2611622"/>
                      <a:pt x="7207" y="2495735"/>
                    </a:cubicBezTo>
                    <a:cubicBezTo>
                      <a:pt x="6942" y="2328801"/>
                      <a:pt x="1650" y="2231344"/>
                      <a:pt x="2444" y="2108313"/>
                    </a:cubicBezTo>
                    <a:cubicBezTo>
                      <a:pt x="3238" y="1985282"/>
                      <a:pt x="4825" y="1934552"/>
                      <a:pt x="4825" y="1757546"/>
                    </a:cubicBezTo>
                    <a:cubicBezTo>
                      <a:pt x="4825" y="1580540"/>
                      <a:pt x="5619" y="1232084"/>
                      <a:pt x="4825" y="1062222"/>
                    </a:cubicBezTo>
                    <a:cubicBezTo>
                      <a:pt x="4031" y="892360"/>
                      <a:pt x="-202" y="858491"/>
                      <a:pt x="63" y="738371"/>
                    </a:cubicBezTo>
                    <a:cubicBezTo>
                      <a:pt x="328" y="618251"/>
                      <a:pt x="-1790" y="462418"/>
                      <a:pt x="6413" y="3415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72000" anchor="b" anchorCtr="0"/>
              <a:lstStyle/>
              <a:p>
                <a:pPr algn="ctr"/>
                <a:r>
                  <a:rPr lang="fr-BE" sz="800" b="1" smtClean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NETWORK</a:t>
                </a:r>
              </a:p>
            </p:txBody>
          </p:sp>
          <p:sp>
            <p:nvSpPr>
              <p:cNvPr id="95" name="VPDC - C  FOD"/>
              <p:cNvSpPr/>
              <p:nvPr/>
            </p:nvSpPr>
            <p:spPr>
              <a:xfrm>
                <a:off x="882737" y="696915"/>
                <a:ext cx="836973" cy="216025"/>
              </a:xfrm>
              <a:custGeom>
                <a:avLst/>
                <a:gdLst>
                  <a:gd name="connsiteX0" fmla="*/ 0 w 1800225"/>
                  <a:gd name="connsiteY0" fmla="*/ 300044 h 3384450"/>
                  <a:gd name="connsiteX1" fmla="*/ 300044 w 1800225"/>
                  <a:gd name="connsiteY1" fmla="*/ 0 h 3384450"/>
                  <a:gd name="connsiteX2" fmla="*/ 1500181 w 1800225"/>
                  <a:gd name="connsiteY2" fmla="*/ 0 h 3384450"/>
                  <a:gd name="connsiteX3" fmla="*/ 1800225 w 1800225"/>
                  <a:gd name="connsiteY3" fmla="*/ 300044 h 3384450"/>
                  <a:gd name="connsiteX4" fmla="*/ 1800225 w 1800225"/>
                  <a:gd name="connsiteY4" fmla="*/ 3084406 h 3384450"/>
                  <a:gd name="connsiteX5" fmla="*/ 1500181 w 1800225"/>
                  <a:gd name="connsiteY5" fmla="*/ 3384450 h 3384450"/>
                  <a:gd name="connsiteX6" fmla="*/ 300044 w 1800225"/>
                  <a:gd name="connsiteY6" fmla="*/ 3384450 h 3384450"/>
                  <a:gd name="connsiteX7" fmla="*/ 0 w 1800225"/>
                  <a:gd name="connsiteY7" fmla="*/ 3084406 h 3384450"/>
                  <a:gd name="connsiteX8" fmla="*/ 0 w 1800225"/>
                  <a:gd name="connsiteY8" fmla="*/ 300044 h 3384450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1500181 w 1800225"/>
                  <a:gd name="connsiteY3" fmla="*/ 1588 h 3386038"/>
                  <a:gd name="connsiteX4" fmla="*/ 1800225 w 1800225"/>
                  <a:gd name="connsiteY4" fmla="*/ 301632 h 3386038"/>
                  <a:gd name="connsiteX5" fmla="*/ 1800225 w 1800225"/>
                  <a:gd name="connsiteY5" fmla="*/ 3085994 h 3386038"/>
                  <a:gd name="connsiteX6" fmla="*/ 1500181 w 1800225"/>
                  <a:gd name="connsiteY6" fmla="*/ 3386038 h 3386038"/>
                  <a:gd name="connsiteX7" fmla="*/ 300044 w 1800225"/>
                  <a:gd name="connsiteY7" fmla="*/ 3386038 h 3386038"/>
                  <a:gd name="connsiteX8" fmla="*/ 0 w 1800225"/>
                  <a:gd name="connsiteY8" fmla="*/ 3085994 h 3386038"/>
                  <a:gd name="connsiteX9" fmla="*/ 0 w 1800225"/>
                  <a:gd name="connsiteY9" fmla="*/ 301632 h 3386038"/>
                  <a:gd name="connsiteX0" fmla="*/ 0 w 1800225"/>
                  <a:gd name="connsiteY0" fmla="*/ 301632 h 3386038"/>
                  <a:gd name="connsiteX1" fmla="*/ 300044 w 1800225"/>
                  <a:gd name="connsiteY1" fmla="*/ 1588 h 3386038"/>
                  <a:gd name="connsiteX2" fmla="*/ 592137 w 1800225"/>
                  <a:gd name="connsiteY2" fmla="*/ 0 h 3386038"/>
                  <a:gd name="connsiteX3" fmla="*/ 833437 w 1800225"/>
                  <a:gd name="connsiteY3" fmla="*/ 0 h 3386038"/>
                  <a:gd name="connsiteX4" fmla="*/ 1500181 w 1800225"/>
                  <a:gd name="connsiteY4" fmla="*/ 1588 h 3386038"/>
                  <a:gd name="connsiteX5" fmla="*/ 1800225 w 1800225"/>
                  <a:gd name="connsiteY5" fmla="*/ 301632 h 3386038"/>
                  <a:gd name="connsiteX6" fmla="*/ 1800225 w 1800225"/>
                  <a:gd name="connsiteY6" fmla="*/ 3085994 h 3386038"/>
                  <a:gd name="connsiteX7" fmla="*/ 1500181 w 1800225"/>
                  <a:gd name="connsiteY7" fmla="*/ 3386038 h 3386038"/>
                  <a:gd name="connsiteX8" fmla="*/ 300044 w 1800225"/>
                  <a:gd name="connsiteY8" fmla="*/ 3386038 h 3386038"/>
                  <a:gd name="connsiteX9" fmla="*/ 0 w 1800225"/>
                  <a:gd name="connsiteY9" fmla="*/ 3085994 h 3386038"/>
                  <a:gd name="connsiteX10" fmla="*/ 0 w 1800225"/>
                  <a:gd name="connsiteY10" fmla="*/ 301632 h 3386038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500181 w 1800225"/>
                  <a:gd name="connsiteY5" fmla="*/ 4763 h 3389213"/>
                  <a:gd name="connsiteX6" fmla="*/ 1800225 w 1800225"/>
                  <a:gd name="connsiteY6" fmla="*/ 304807 h 3389213"/>
                  <a:gd name="connsiteX7" fmla="*/ 1800225 w 1800225"/>
                  <a:gd name="connsiteY7" fmla="*/ 3089169 h 3389213"/>
                  <a:gd name="connsiteX8" fmla="*/ 1500181 w 1800225"/>
                  <a:gd name="connsiteY8" fmla="*/ 3389213 h 3389213"/>
                  <a:gd name="connsiteX9" fmla="*/ 300044 w 1800225"/>
                  <a:gd name="connsiteY9" fmla="*/ 3389213 h 3389213"/>
                  <a:gd name="connsiteX10" fmla="*/ 0 w 1800225"/>
                  <a:gd name="connsiteY10" fmla="*/ 3089169 h 3389213"/>
                  <a:gd name="connsiteX11" fmla="*/ 0 w 1800225"/>
                  <a:gd name="connsiteY11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800225 w 1800225"/>
                  <a:gd name="connsiteY8" fmla="*/ 3089169 h 3389213"/>
                  <a:gd name="connsiteX9" fmla="*/ 1500181 w 1800225"/>
                  <a:gd name="connsiteY9" fmla="*/ 3389213 h 3389213"/>
                  <a:gd name="connsiteX10" fmla="*/ 300044 w 1800225"/>
                  <a:gd name="connsiteY10" fmla="*/ 3389213 h 3389213"/>
                  <a:gd name="connsiteX11" fmla="*/ 0 w 1800225"/>
                  <a:gd name="connsiteY11" fmla="*/ 3089169 h 3389213"/>
                  <a:gd name="connsiteX12" fmla="*/ 0 w 1800225"/>
                  <a:gd name="connsiteY12" fmla="*/ 304807 h 3389213"/>
                  <a:gd name="connsiteX0" fmla="*/ 0 w 1800225"/>
                  <a:gd name="connsiteY0" fmla="*/ 304807 h 3389213"/>
                  <a:gd name="connsiteX1" fmla="*/ 300044 w 1800225"/>
                  <a:gd name="connsiteY1" fmla="*/ 4763 h 3389213"/>
                  <a:gd name="connsiteX2" fmla="*/ 592137 w 1800225"/>
                  <a:gd name="connsiteY2" fmla="*/ 3175 h 3389213"/>
                  <a:gd name="connsiteX3" fmla="*/ 833437 w 1800225"/>
                  <a:gd name="connsiteY3" fmla="*/ 3175 h 3389213"/>
                  <a:gd name="connsiteX4" fmla="*/ 1071562 w 1800225"/>
                  <a:gd name="connsiteY4" fmla="*/ 0 h 3389213"/>
                  <a:gd name="connsiteX5" fmla="*/ 1316037 w 1800225"/>
                  <a:gd name="connsiteY5" fmla="*/ 3176 h 3389213"/>
                  <a:gd name="connsiteX6" fmla="*/ 1500181 w 1800225"/>
                  <a:gd name="connsiteY6" fmla="*/ 4763 h 3389213"/>
                  <a:gd name="connsiteX7" fmla="*/ 1800225 w 1800225"/>
                  <a:gd name="connsiteY7" fmla="*/ 304807 h 3389213"/>
                  <a:gd name="connsiteX8" fmla="*/ 1798637 w 1800225"/>
                  <a:gd name="connsiteY8" fmla="*/ 2600326 h 3389213"/>
                  <a:gd name="connsiteX9" fmla="*/ 1800225 w 1800225"/>
                  <a:gd name="connsiteY9" fmla="*/ 3089169 h 3389213"/>
                  <a:gd name="connsiteX10" fmla="*/ 1500181 w 1800225"/>
                  <a:gd name="connsiteY10" fmla="*/ 3389213 h 3389213"/>
                  <a:gd name="connsiteX11" fmla="*/ 300044 w 1800225"/>
                  <a:gd name="connsiteY11" fmla="*/ 3389213 h 3389213"/>
                  <a:gd name="connsiteX12" fmla="*/ 0 w 1800225"/>
                  <a:gd name="connsiteY12" fmla="*/ 3089169 h 3389213"/>
                  <a:gd name="connsiteX13" fmla="*/ 0 w 1800225"/>
                  <a:gd name="connsiteY13" fmla="*/ 304807 h 3389213"/>
                  <a:gd name="connsiteX0" fmla="*/ 0 w 1820499"/>
                  <a:gd name="connsiteY0" fmla="*/ 304807 h 3389213"/>
                  <a:gd name="connsiteX1" fmla="*/ 300044 w 1820499"/>
                  <a:gd name="connsiteY1" fmla="*/ 4763 h 3389213"/>
                  <a:gd name="connsiteX2" fmla="*/ 592137 w 1820499"/>
                  <a:gd name="connsiteY2" fmla="*/ 3175 h 3389213"/>
                  <a:gd name="connsiteX3" fmla="*/ 833437 w 1820499"/>
                  <a:gd name="connsiteY3" fmla="*/ 3175 h 3389213"/>
                  <a:gd name="connsiteX4" fmla="*/ 1071562 w 1820499"/>
                  <a:gd name="connsiteY4" fmla="*/ 0 h 3389213"/>
                  <a:gd name="connsiteX5" fmla="*/ 1316037 w 1820499"/>
                  <a:gd name="connsiteY5" fmla="*/ 3176 h 3389213"/>
                  <a:gd name="connsiteX6" fmla="*/ 1500181 w 1820499"/>
                  <a:gd name="connsiteY6" fmla="*/ 4763 h 3389213"/>
                  <a:gd name="connsiteX7" fmla="*/ 1800225 w 1820499"/>
                  <a:gd name="connsiteY7" fmla="*/ 304807 h 3389213"/>
                  <a:gd name="connsiteX8" fmla="*/ 1793875 w 1820499"/>
                  <a:gd name="connsiteY8" fmla="*/ 1663701 h 3389213"/>
                  <a:gd name="connsiteX9" fmla="*/ 1798637 w 1820499"/>
                  <a:gd name="connsiteY9" fmla="*/ 2600326 h 3389213"/>
                  <a:gd name="connsiteX10" fmla="*/ 1800225 w 1820499"/>
                  <a:gd name="connsiteY10" fmla="*/ 3089169 h 3389213"/>
                  <a:gd name="connsiteX11" fmla="*/ 1500181 w 1820499"/>
                  <a:gd name="connsiteY11" fmla="*/ 3389213 h 3389213"/>
                  <a:gd name="connsiteX12" fmla="*/ 300044 w 1820499"/>
                  <a:gd name="connsiteY12" fmla="*/ 3389213 h 3389213"/>
                  <a:gd name="connsiteX13" fmla="*/ 0 w 1820499"/>
                  <a:gd name="connsiteY13" fmla="*/ 3089169 h 3389213"/>
                  <a:gd name="connsiteX14" fmla="*/ 0 w 1820499"/>
                  <a:gd name="connsiteY14" fmla="*/ 304807 h 3389213"/>
                  <a:gd name="connsiteX0" fmla="*/ 0 w 1800383"/>
                  <a:gd name="connsiteY0" fmla="*/ 304807 h 3389213"/>
                  <a:gd name="connsiteX1" fmla="*/ 300044 w 1800383"/>
                  <a:gd name="connsiteY1" fmla="*/ 4763 h 3389213"/>
                  <a:gd name="connsiteX2" fmla="*/ 592137 w 1800383"/>
                  <a:gd name="connsiteY2" fmla="*/ 3175 h 3389213"/>
                  <a:gd name="connsiteX3" fmla="*/ 833437 w 1800383"/>
                  <a:gd name="connsiteY3" fmla="*/ 3175 h 3389213"/>
                  <a:gd name="connsiteX4" fmla="*/ 1071562 w 1800383"/>
                  <a:gd name="connsiteY4" fmla="*/ 0 h 3389213"/>
                  <a:gd name="connsiteX5" fmla="*/ 1316037 w 1800383"/>
                  <a:gd name="connsiteY5" fmla="*/ 3176 h 3389213"/>
                  <a:gd name="connsiteX6" fmla="*/ 1500181 w 1800383"/>
                  <a:gd name="connsiteY6" fmla="*/ 4763 h 3389213"/>
                  <a:gd name="connsiteX7" fmla="*/ 1800225 w 1800383"/>
                  <a:gd name="connsiteY7" fmla="*/ 304807 h 3389213"/>
                  <a:gd name="connsiteX8" fmla="*/ 1793875 w 1800383"/>
                  <a:gd name="connsiteY8" fmla="*/ 1663701 h 3389213"/>
                  <a:gd name="connsiteX9" fmla="*/ 1798637 w 1800383"/>
                  <a:gd name="connsiteY9" fmla="*/ 2600326 h 3389213"/>
                  <a:gd name="connsiteX10" fmla="*/ 1800225 w 1800383"/>
                  <a:gd name="connsiteY10" fmla="*/ 3089169 h 3389213"/>
                  <a:gd name="connsiteX11" fmla="*/ 1500181 w 1800383"/>
                  <a:gd name="connsiteY11" fmla="*/ 3389213 h 3389213"/>
                  <a:gd name="connsiteX12" fmla="*/ 300044 w 1800383"/>
                  <a:gd name="connsiteY12" fmla="*/ 3389213 h 3389213"/>
                  <a:gd name="connsiteX13" fmla="*/ 0 w 1800383"/>
                  <a:gd name="connsiteY13" fmla="*/ 3089169 h 3389213"/>
                  <a:gd name="connsiteX14" fmla="*/ 0 w 1800383"/>
                  <a:gd name="connsiteY14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9785 w 1810168"/>
                  <a:gd name="connsiteY0" fmla="*/ 304807 h 3389213"/>
                  <a:gd name="connsiteX1" fmla="*/ 309829 w 1810168"/>
                  <a:gd name="connsiteY1" fmla="*/ 4763 h 3389213"/>
                  <a:gd name="connsiteX2" fmla="*/ 601922 w 1810168"/>
                  <a:gd name="connsiteY2" fmla="*/ 3175 h 3389213"/>
                  <a:gd name="connsiteX3" fmla="*/ 843222 w 1810168"/>
                  <a:gd name="connsiteY3" fmla="*/ 3175 h 3389213"/>
                  <a:gd name="connsiteX4" fmla="*/ 1081347 w 1810168"/>
                  <a:gd name="connsiteY4" fmla="*/ 0 h 3389213"/>
                  <a:gd name="connsiteX5" fmla="*/ 1325822 w 1810168"/>
                  <a:gd name="connsiteY5" fmla="*/ 3176 h 3389213"/>
                  <a:gd name="connsiteX6" fmla="*/ 1509966 w 1810168"/>
                  <a:gd name="connsiteY6" fmla="*/ 4763 h 3389213"/>
                  <a:gd name="connsiteX7" fmla="*/ 1810010 w 1810168"/>
                  <a:gd name="connsiteY7" fmla="*/ 304807 h 3389213"/>
                  <a:gd name="connsiteX8" fmla="*/ 1803660 w 1810168"/>
                  <a:gd name="connsiteY8" fmla="*/ 1663701 h 3389213"/>
                  <a:gd name="connsiteX9" fmla="*/ 1808422 w 1810168"/>
                  <a:gd name="connsiteY9" fmla="*/ 2600326 h 3389213"/>
                  <a:gd name="connsiteX10" fmla="*/ 1810010 w 1810168"/>
                  <a:gd name="connsiteY10" fmla="*/ 3089169 h 3389213"/>
                  <a:gd name="connsiteX11" fmla="*/ 1509966 w 1810168"/>
                  <a:gd name="connsiteY11" fmla="*/ 3389213 h 3389213"/>
                  <a:gd name="connsiteX12" fmla="*/ 309829 w 1810168"/>
                  <a:gd name="connsiteY12" fmla="*/ 3389213 h 3389213"/>
                  <a:gd name="connsiteX13" fmla="*/ 9785 w 1810168"/>
                  <a:gd name="connsiteY13" fmla="*/ 3089169 h 3389213"/>
                  <a:gd name="connsiteX14" fmla="*/ 3435 w 1810168"/>
                  <a:gd name="connsiteY14" fmla="*/ 2459039 h 3389213"/>
                  <a:gd name="connsiteX15" fmla="*/ 9785 w 1810168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6350 w 1806733"/>
                  <a:gd name="connsiteY0" fmla="*/ 304807 h 3389213"/>
                  <a:gd name="connsiteX1" fmla="*/ 306394 w 1806733"/>
                  <a:gd name="connsiteY1" fmla="*/ 4763 h 3389213"/>
                  <a:gd name="connsiteX2" fmla="*/ 598487 w 1806733"/>
                  <a:gd name="connsiteY2" fmla="*/ 3175 h 3389213"/>
                  <a:gd name="connsiteX3" fmla="*/ 839787 w 1806733"/>
                  <a:gd name="connsiteY3" fmla="*/ 3175 h 3389213"/>
                  <a:gd name="connsiteX4" fmla="*/ 1077912 w 1806733"/>
                  <a:gd name="connsiteY4" fmla="*/ 0 h 3389213"/>
                  <a:gd name="connsiteX5" fmla="*/ 1322387 w 1806733"/>
                  <a:gd name="connsiteY5" fmla="*/ 3176 h 3389213"/>
                  <a:gd name="connsiteX6" fmla="*/ 1506531 w 1806733"/>
                  <a:gd name="connsiteY6" fmla="*/ 4763 h 3389213"/>
                  <a:gd name="connsiteX7" fmla="*/ 1806575 w 1806733"/>
                  <a:gd name="connsiteY7" fmla="*/ 304807 h 3389213"/>
                  <a:gd name="connsiteX8" fmla="*/ 1800225 w 1806733"/>
                  <a:gd name="connsiteY8" fmla="*/ 1663701 h 3389213"/>
                  <a:gd name="connsiteX9" fmla="*/ 1804987 w 1806733"/>
                  <a:gd name="connsiteY9" fmla="*/ 2600326 h 3389213"/>
                  <a:gd name="connsiteX10" fmla="*/ 1806575 w 1806733"/>
                  <a:gd name="connsiteY10" fmla="*/ 3089169 h 3389213"/>
                  <a:gd name="connsiteX11" fmla="*/ 1506531 w 1806733"/>
                  <a:gd name="connsiteY11" fmla="*/ 3389213 h 3389213"/>
                  <a:gd name="connsiteX12" fmla="*/ 306394 w 1806733"/>
                  <a:gd name="connsiteY12" fmla="*/ 3389213 h 3389213"/>
                  <a:gd name="connsiteX13" fmla="*/ 6350 w 1806733"/>
                  <a:gd name="connsiteY13" fmla="*/ 3089169 h 3389213"/>
                  <a:gd name="connsiteX14" fmla="*/ 0 w 1806733"/>
                  <a:gd name="connsiteY14" fmla="*/ 2459039 h 3389213"/>
                  <a:gd name="connsiteX15" fmla="*/ 6350 w 1806733"/>
                  <a:gd name="connsiteY15" fmla="*/ 304807 h 3389213"/>
                  <a:gd name="connsiteX0" fmla="*/ 22521 w 1822904"/>
                  <a:gd name="connsiteY0" fmla="*/ 304807 h 3389213"/>
                  <a:gd name="connsiteX1" fmla="*/ 322565 w 1822904"/>
                  <a:gd name="connsiteY1" fmla="*/ 4763 h 3389213"/>
                  <a:gd name="connsiteX2" fmla="*/ 614658 w 1822904"/>
                  <a:gd name="connsiteY2" fmla="*/ 3175 h 3389213"/>
                  <a:gd name="connsiteX3" fmla="*/ 855958 w 1822904"/>
                  <a:gd name="connsiteY3" fmla="*/ 3175 h 3389213"/>
                  <a:gd name="connsiteX4" fmla="*/ 1094083 w 1822904"/>
                  <a:gd name="connsiteY4" fmla="*/ 0 h 3389213"/>
                  <a:gd name="connsiteX5" fmla="*/ 1338558 w 1822904"/>
                  <a:gd name="connsiteY5" fmla="*/ 3176 h 3389213"/>
                  <a:gd name="connsiteX6" fmla="*/ 1522702 w 1822904"/>
                  <a:gd name="connsiteY6" fmla="*/ 4763 h 3389213"/>
                  <a:gd name="connsiteX7" fmla="*/ 1822746 w 1822904"/>
                  <a:gd name="connsiteY7" fmla="*/ 304807 h 3389213"/>
                  <a:gd name="connsiteX8" fmla="*/ 1816396 w 1822904"/>
                  <a:gd name="connsiteY8" fmla="*/ 1663701 h 3389213"/>
                  <a:gd name="connsiteX9" fmla="*/ 1821158 w 1822904"/>
                  <a:gd name="connsiteY9" fmla="*/ 2600326 h 3389213"/>
                  <a:gd name="connsiteX10" fmla="*/ 1822746 w 1822904"/>
                  <a:gd name="connsiteY10" fmla="*/ 3089169 h 3389213"/>
                  <a:gd name="connsiteX11" fmla="*/ 1522702 w 1822904"/>
                  <a:gd name="connsiteY11" fmla="*/ 3389213 h 3389213"/>
                  <a:gd name="connsiteX12" fmla="*/ 322565 w 1822904"/>
                  <a:gd name="connsiteY12" fmla="*/ 3389213 h 3389213"/>
                  <a:gd name="connsiteX13" fmla="*/ 22521 w 1822904"/>
                  <a:gd name="connsiteY13" fmla="*/ 3089169 h 3389213"/>
                  <a:gd name="connsiteX14" fmla="*/ 16171 w 1822904"/>
                  <a:gd name="connsiteY14" fmla="*/ 2459039 h 3389213"/>
                  <a:gd name="connsiteX15" fmla="*/ 20933 w 1822904"/>
                  <a:gd name="connsiteY15" fmla="*/ 1025526 h 3389213"/>
                  <a:gd name="connsiteX16" fmla="*/ 22521 w 1822904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306407 w 1806746"/>
                  <a:gd name="connsiteY12" fmla="*/ 3389213 h 3389213"/>
                  <a:gd name="connsiteX13" fmla="*/ 6363 w 1806746"/>
                  <a:gd name="connsiteY13" fmla="*/ 3089169 h 3389213"/>
                  <a:gd name="connsiteX14" fmla="*/ 13 w 1806746"/>
                  <a:gd name="connsiteY14" fmla="*/ 2459039 h 3389213"/>
                  <a:gd name="connsiteX15" fmla="*/ 4775 w 1806746"/>
                  <a:gd name="connsiteY15" fmla="*/ 1025526 h 3389213"/>
                  <a:gd name="connsiteX16" fmla="*/ 6363 w 1806746"/>
                  <a:gd name="connsiteY16" fmla="*/ 304807 h 3389213"/>
                  <a:gd name="connsiteX0" fmla="*/ 6363 w 1806746"/>
                  <a:gd name="connsiteY0" fmla="*/ 304807 h 3389213"/>
                  <a:gd name="connsiteX1" fmla="*/ 306407 w 1806746"/>
                  <a:gd name="connsiteY1" fmla="*/ 4763 h 3389213"/>
                  <a:gd name="connsiteX2" fmla="*/ 598500 w 1806746"/>
                  <a:gd name="connsiteY2" fmla="*/ 3175 h 3389213"/>
                  <a:gd name="connsiteX3" fmla="*/ 839800 w 1806746"/>
                  <a:gd name="connsiteY3" fmla="*/ 3175 h 3389213"/>
                  <a:gd name="connsiteX4" fmla="*/ 1077925 w 1806746"/>
                  <a:gd name="connsiteY4" fmla="*/ 0 h 3389213"/>
                  <a:gd name="connsiteX5" fmla="*/ 1322400 w 1806746"/>
                  <a:gd name="connsiteY5" fmla="*/ 3176 h 3389213"/>
                  <a:gd name="connsiteX6" fmla="*/ 1506544 w 1806746"/>
                  <a:gd name="connsiteY6" fmla="*/ 4763 h 3389213"/>
                  <a:gd name="connsiteX7" fmla="*/ 1806588 w 1806746"/>
                  <a:gd name="connsiteY7" fmla="*/ 304807 h 3389213"/>
                  <a:gd name="connsiteX8" fmla="*/ 1800238 w 1806746"/>
                  <a:gd name="connsiteY8" fmla="*/ 1663701 h 3389213"/>
                  <a:gd name="connsiteX9" fmla="*/ 1805000 w 1806746"/>
                  <a:gd name="connsiteY9" fmla="*/ 2600326 h 3389213"/>
                  <a:gd name="connsiteX10" fmla="*/ 1806588 w 1806746"/>
                  <a:gd name="connsiteY10" fmla="*/ 3089169 h 3389213"/>
                  <a:gd name="connsiteX11" fmla="*/ 1506544 w 1806746"/>
                  <a:gd name="connsiteY11" fmla="*/ 3389213 h 3389213"/>
                  <a:gd name="connsiteX12" fmla="*/ 542938 w 1806746"/>
                  <a:gd name="connsiteY12" fmla="*/ 3387726 h 3389213"/>
                  <a:gd name="connsiteX13" fmla="*/ 306407 w 1806746"/>
                  <a:gd name="connsiteY13" fmla="*/ 3389213 h 3389213"/>
                  <a:gd name="connsiteX14" fmla="*/ 6363 w 1806746"/>
                  <a:gd name="connsiteY14" fmla="*/ 3089169 h 3389213"/>
                  <a:gd name="connsiteX15" fmla="*/ 13 w 1806746"/>
                  <a:gd name="connsiteY15" fmla="*/ 2459039 h 3389213"/>
                  <a:gd name="connsiteX16" fmla="*/ 4775 w 1806746"/>
                  <a:gd name="connsiteY16" fmla="*/ 1025526 h 3389213"/>
                  <a:gd name="connsiteX17" fmla="*/ 6363 w 1806746"/>
                  <a:gd name="connsiteY17" fmla="*/ 304807 h 338921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6493"/>
                  <a:gd name="connsiteX1" fmla="*/ 306407 w 1806746"/>
                  <a:gd name="connsiteY1" fmla="*/ 4763 h 3396493"/>
                  <a:gd name="connsiteX2" fmla="*/ 598500 w 1806746"/>
                  <a:gd name="connsiteY2" fmla="*/ 3175 h 3396493"/>
                  <a:gd name="connsiteX3" fmla="*/ 839800 w 1806746"/>
                  <a:gd name="connsiteY3" fmla="*/ 3175 h 3396493"/>
                  <a:gd name="connsiteX4" fmla="*/ 1077925 w 1806746"/>
                  <a:gd name="connsiteY4" fmla="*/ 0 h 3396493"/>
                  <a:gd name="connsiteX5" fmla="*/ 1322400 w 1806746"/>
                  <a:gd name="connsiteY5" fmla="*/ 3176 h 3396493"/>
                  <a:gd name="connsiteX6" fmla="*/ 1506544 w 1806746"/>
                  <a:gd name="connsiteY6" fmla="*/ 4763 h 3396493"/>
                  <a:gd name="connsiteX7" fmla="*/ 1806588 w 1806746"/>
                  <a:gd name="connsiteY7" fmla="*/ 304807 h 3396493"/>
                  <a:gd name="connsiteX8" fmla="*/ 1800238 w 1806746"/>
                  <a:gd name="connsiteY8" fmla="*/ 1663701 h 3396493"/>
                  <a:gd name="connsiteX9" fmla="*/ 1805000 w 1806746"/>
                  <a:gd name="connsiteY9" fmla="*/ 2600326 h 3396493"/>
                  <a:gd name="connsiteX10" fmla="*/ 1806588 w 1806746"/>
                  <a:gd name="connsiteY10" fmla="*/ 3089169 h 3396493"/>
                  <a:gd name="connsiteX11" fmla="*/ 1506544 w 1806746"/>
                  <a:gd name="connsiteY11" fmla="*/ 3389213 h 3396493"/>
                  <a:gd name="connsiteX12" fmla="*/ 542938 w 1806746"/>
                  <a:gd name="connsiteY12" fmla="*/ 3394870 h 3396493"/>
                  <a:gd name="connsiteX13" fmla="*/ 306407 w 1806746"/>
                  <a:gd name="connsiteY13" fmla="*/ 3389213 h 3396493"/>
                  <a:gd name="connsiteX14" fmla="*/ 6363 w 1806746"/>
                  <a:gd name="connsiteY14" fmla="*/ 3089169 h 3396493"/>
                  <a:gd name="connsiteX15" fmla="*/ 13 w 1806746"/>
                  <a:gd name="connsiteY15" fmla="*/ 2459039 h 3396493"/>
                  <a:gd name="connsiteX16" fmla="*/ 4775 w 1806746"/>
                  <a:gd name="connsiteY16" fmla="*/ 1025526 h 3396493"/>
                  <a:gd name="connsiteX17" fmla="*/ 6363 w 1806746"/>
                  <a:gd name="connsiteY17" fmla="*/ 304807 h 3396493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542938 w 1806746"/>
                  <a:gd name="connsiteY12" fmla="*/ 3394870 h 3394870"/>
                  <a:gd name="connsiteX13" fmla="*/ 306407 w 1806746"/>
                  <a:gd name="connsiteY13" fmla="*/ 3389213 h 3394870"/>
                  <a:gd name="connsiteX14" fmla="*/ 6363 w 1806746"/>
                  <a:gd name="connsiteY14" fmla="*/ 3089169 h 3394870"/>
                  <a:gd name="connsiteX15" fmla="*/ 13 w 1806746"/>
                  <a:gd name="connsiteY15" fmla="*/ 2459039 h 3394870"/>
                  <a:gd name="connsiteX16" fmla="*/ 4775 w 1806746"/>
                  <a:gd name="connsiteY16" fmla="*/ 1025526 h 3394870"/>
                  <a:gd name="connsiteX17" fmla="*/ 6363 w 1806746"/>
                  <a:gd name="connsiteY17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714388 w 1806746"/>
                  <a:gd name="connsiteY12" fmla="*/ 3392488 h 3394870"/>
                  <a:gd name="connsiteX13" fmla="*/ 542938 w 1806746"/>
                  <a:gd name="connsiteY13" fmla="*/ 3394870 h 3394870"/>
                  <a:gd name="connsiteX14" fmla="*/ 306407 w 1806746"/>
                  <a:gd name="connsiteY14" fmla="*/ 3389213 h 3394870"/>
                  <a:gd name="connsiteX15" fmla="*/ 6363 w 1806746"/>
                  <a:gd name="connsiteY15" fmla="*/ 3089169 h 3394870"/>
                  <a:gd name="connsiteX16" fmla="*/ 13 w 1806746"/>
                  <a:gd name="connsiteY16" fmla="*/ 2459039 h 3394870"/>
                  <a:gd name="connsiteX17" fmla="*/ 4775 w 1806746"/>
                  <a:gd name="connsiteY17" fmla="*/ 1025526 h 3394870"/>
                  <a:gd name="connsiteX18" fmla="*/ 6363 w 1806746"/>
                  <a:gd name="connsiteY18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714388 w 1806746"/>
                  <a:gd name="connsiteY13" fmla="*/ 3392488 h 3394870"/>
                  <a:gd name="connsiteX14" fmla="*/ 542938 w 1806746"/>
                  <a:gd name="connsiteY14" fmla="*/ 3394870 h 3394870"/>
                  <a:gd name="connsiteX15" fmla="*/ 306407 w 1806746"/>
                  <a:gd name="connsiteY15" fmla="*/ 3389213 h 3394870"/>
                  <a:gd name="connsiteX16" fmla="*/ 6363 w 1806746"/>
                  <a:gd name="connsiteY16" fmla="*/ 3089169 h 3394870"/>
                  <a:gd name="connsiteX17" fmla="*/ 13 w 1806746"/>
                  <a:gd name="connsiteY17" fmla="*/ 2459039 h 3394870"/>
                  <a:gd name="connsiteX18" fmla="*/ 4775 w 1806746"/>
                  <a:gd name="connsiteY18" fmla="*/ 1025526 h 3394870"/>
                  <a:gd name="connsiteX19" fmla="*/ 6363 w 1806746"/>
                  <a:gd name="connsiteY19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600326 h 3394870"/>
                  <a:gd name="connsiteX10" fmla="*/ 1806588 w 1806746"/>
                  <a:gd name="connsiteY10" fmla="*/ 3089169 h 3394870"/>
                  <a:gd name="connsiteX11" fmla="*/ 1506544 w 1806746"/>
                  <a:gd name="connsiteY11" fmla="*/ 3389213 h 3394870"/>
                  <a:gd name="connsiteX12" fmla="*/ 1240644 w 1806746"/>
                  <a:gd name="connsiteY12" fmla="*/ 3390106 h 3394870"/>
                  <a:gd name="connsiteX13" fmla="*/ 878694 w 1806746"/>
                  <a:gd name="connsiteY13" fmla="*/ 3390106 h 3394870"/>
                  <a:gd name="connsiteX14" fmla="*/ 714388 w 1806746"/>
                  <a:gd name="connsiteY14" fmla="*/ 3392488 h 3394870"/>
                  <a:gd name="connsiteX15" fmla="*/ 542938 w 1806746"/>
                  <a:gd name="connsiteY15" fmla="*/ 3394870 h 3394870"/>
                  <a:gd name="connsiteX16" fmla="*/ 306407 w 1806746"/>
                  <a:gd name="connsiteY16" fmla="*/ 3389213 h 3394870"/>
                  <a:gd name="connsiteX17" fmla="*/ 6363 w 1806746"/>
                  <a:gd name="connsiteY17" fmla="*/ 3089169 h 3394870"/>
                  <a:gd name="connsiteX18" fmla="*/ 13 w 1806746"/>
                  <a:gd name="connsiteY18" fmla="*/ 2459039 h 3394870"/>
                  <a:gd name="connsiteX19" fmla="*/ 4775 w 1806746"/>
                  <a:gd name="connsiteY19" fmla="*/ 1025526 h 3394870"/>
                  <a:gd name="connsiteX20" fmla="*/ 6363 w 1806746"/>
                  <a:gd name="connsiteY20" fmla="*/ 304807 h 3394870"/>
                  <a:gd name="connsiteX0" fmla="*/ 6363 w 1806746"/>
                  <a:gd name="connsiteY0" fmla="*/ 304807 h 3394870"/>
                  <a:gd name="connsiteX1" fmla="*/ 306407 w 1806746"/>
                  <a:gd name="connsiteY1" fmla="*/ 4763 h 3394870"/>
                  <a:gd name="connsiteX2" fmla="*/ 598500 w 1806746"/>
                  <a:gd name="connsiteY2" fmla="*/ 3175 h 3394870"/>
                  <a:gd name="connsiteX3" fmla="*/ 839800 w 1806746"/>
                  <a:gd name="connsiteY3" fmla="*/ 3175 h 3394870"/>
                  <a:gd name="connsiteX4" fmla="*/ 1077925 w 1806746"/>
                  <a:gd name="connsiteY4" fmla="*/ 0 h 3394870"/>
                  <a:gd name="connsiteX5" fmla="*/ 1322400 w 1806746"/>
                  <a:gd name="connsiteY5" fmla="*/ 3176 h 3394870"/>
                  <a:gd name="connsiteX6" fmla="*/ 1506544 w 1806746"/>
                  <a:gd name="connsiteY6" fmla="*/ 4763 h 3394870"/>
                  <a:gd name="connsiteX7" fmla="*/ 1806588 w 1806746"/>
                  <a:gd name="connsiteY7" fmla="*/ 304807 h 3394870"/>
                  <a:gd name="connsiteX8" fmla="*/ 1800238 w 1806746"/>
                  <a:gd name="connsiteY8" fmla="*/ 1663701 h 3394870"/>
                  <a:gd name="connsiteX9" fmla="*/ 1805000 w 1806746"/>
                  <a:gd name="connsiteY9" fmla="*/ 2101850 h 3394870"/>
                  <a:gd name="connsiteX10" fmla="*/ 1805000 w 1806746"/>
                  <a:gd name="connsiteY10" fmla="*/ 2600326 h 3394870"/>
                  <a:gd name="connsiteX11" fmla="*/ 1806588 w 1806746"/>
                  <a:gd name="connsiteY11" fmla="*/ 3089169 h 3394870"/>
                  <a:gd name="connsiteX12" fmla="*/ 1506544 w 1806746"/>
                  <a:gd name="connsiteY12" fmla="*/ 3389213 h 3394870"/>
                  <a:gd name="connsiteX13" fmla="*/ 1240644 w 1806746"/>
                  <a:gd name="connsiteY13" fmla="*/ 3390106 h 3394870"/>
                  <a:gd name="connsiteX14" fmla="*/ 878694 w 1806746"/>
                  <a:gd name="connsiteY14" fmla="*/ 3390106 h 3394870"/>
                  <a:gd name="connsiteX15" fmla="*/ 714388 w 1806746"/>
                  <a:gd name="connsiteY15" fmla="*/ 3392488 h 3394870"/>
                  <a:gd name="connsiteX16" fmla="*/ 542938 w 1806746"/>
                  <a:gd name="connsiteY16" fmla="*/ 3394870 h 3394870"/>
                  <a:gd name="connsiteX17" fmla="*/ 306407 w 1806746"/>
                  <a:gd name="connsiteY17" fmla="*/ 3389213 h 3394870"/>
                  <a:gd name="connsiteX18" fmla="*/ 6363 w 1806746"/>
                  <a:gd name="connsiteY18" fmla="*/ 3089169 h 3394870"/>
                  <a:gd name="connsiteX19" fmla="*/ 13 w 1806746"/>
                  <a:gd name="connsiteY19" fmla="*/ 2459039 h 3394870"/>
                  <a:gd name="connsiteX20" fmla="*/ 4775 w 1806746"/>
                  <a:gd name="connsiteY20" fmla="*/ 1025526 h 3394870"/>
                  <a:gd name="connsiteX21" fmla="*/ 6363 w 1806746"/>
                  <a:gd name="connsiteY21" fmla="*/ 304807 h 3394870"/>
                  <a:gd name="connsiteX0" fmla="*/ 6363 w 1827019"/>
                  <a:gd name="connsiteY0" fmla="*/ 304807 h 3394870"/>
                  <a:gd name="connsiteX1" fmla="*/ 306407 w 1827019"/>
                  <a:gd name="connsiteY1" fmla="*/ 4763 h 3394870"/>
                  <a:gd name="connsiteX2" fmla="*/ 598500 w 1827019"/>
                  <a:gd name="connsiteY2" fmla="*/ 3175 h 3394870"/>
                  <a:gd name="connsiteX3" fmla="*/ 839800 w 1827019"/>
                  <a:gd name="connsiteY3" fmla="*/ 3175 h 3394870"/>
                  <a:gd name="connsiteX4" fmla="*/ 1077925 w 1827019"/>
                  <a:gd name="connsiteY4" fmla="*/ 0 h 3394870"/>
                  <a:gd name="connsiteX5" fmla="*/ 1322400 w 1827019"/>
                  <a:gd name="connsiteY5" fmla="*/ 3176 h 3394870"/>
                  <a:gd name="connsiteX6" fmla="*/ 1506544 w 1827019"/>
                  <a:gd name="connsiteY6" fmla="*/ 4763 h 3394870"/>
                  <a:gd name="connsiteX7" fmla="*/ 1806588 w 1827019"/>
                  <a:gd name="connsiteY7" fmla="*/ 304807 h 3394870"/>
                  <a:gd name="connsiteX8" fmla="*/ 1800238 w 1827019"/>
                  <a:gd name="connsiteY8" fmla="*/ 1073150 h 3394870"/>
                  <a:gd name="connsiteX9" fmla="*/ 1800238 w 1827019"/>
                  <a:gd name="connsiteY9" fmla="*/ 1663701 h 3394870"/>
                  <a:gd name="connsiteX10" fmla="*/ 1805000 w 1827019"/>
                  <a:gd name="connsiteY10" fmla="*/ 2101850 h 3394870"/>
                  <a:gd name="connsiteX11" fmla="*/ 1805000 w 1827019"/>
                  <a:gd name="connsiteY11" fmla="*/ 2600326 h 3394870"/>
                  <a:gd name="connsiteX12" fmla="*/ 1806588 w 1827019"/>
                  <a:gd name="connsiteY12" fmla="*/ 3089169 h 3394870"/>
                  <a:gd name="connsiteX13" fmla="*/ 1506544 w 1827019"/>
                  <a:gd name="connsiteY13" fmla="*/ 3389213 h 3394870"/>
                  <a:gd name="connsiteX14" fmla="*/ 1240644 w 1827019"/>
                  <a:gd name="connsiteY14" fmla="*/ 3390106 h 3394870"/>
                  <a:gd name="connsiteX15" fmla="*/ 878694 w 1827019"/>
                  <a:gd name="connsiteY15" fmla="*/ 3390106 h 3394870"/>
                  <a:gd name="connsiteX16" fmla="*/ 714388 w 1827019"/>
                  <a:gd name="connsiteY16" fmla="*/ 3392488 h 3394870"/>
                  <a:gd name="connsiteX17" fmla="*/ 542938 w 1827019"/>
                  <a:gd name="connsiteY17" fmla="*/ 3394870 h 3394870"/>
                  <a:gd name="connsiteX18" fmla="*/ 306407 w 1827019"/>
                  <a:gd name="connsiteY18" fmla="*/ 3389213 h 3394870"/>
                  <a:gd name="connsiteX19" fmla="*/ 6363 w 1827019"/>
                  <a:gd name="connsiteY19" fmla="*/ 3089169 h 3394870"/>
                  <a:gd name="connsiteX20" fmla="*/ 13 w 1827019"/>
                  <a:gd name="connsiteY20" fmla="*/ 2459039 h 3394870"/>
                  <a:gd name="connsiteX21" fmla="*/ 4775 w 1827019"/>
                  <a:gd name="connsiteY21" fmla="*/ 1025526 h 3394870"/>
                  <a:gd name="connsiteX22" fmla="*/ 6363 w 1827019"/>
                  <a:gd name="connsiteY22" fmla="*/ 304807 h 3394870"/>
                  <a:gd name="connsiteX0" fmla="*/ 6363 w 1806588"/>
                  <a:gd name="connsiteY0" fmla="*/ 304807 h 3394870"/>
                  <a:gd name="connsiteX1" fmla="*/ 306407 w 1806588"/>
                  <a:gd name="connsiteY1" fmla="*/ 4763 h 3394870"/>
                  <a:gd name="connsiteX2" fmla="*/ 598500 w 1806588"/>
                  <a:gd name="connsiteY2" fmla="*/ 3175 h 3394870"/>
                  <a:gd name="connsiteX3" fmla="*/ 839800 w 1806588"/>
                  <a:gd name="connsiteY3" fmla="*/ 3175 h 3394870"/>
                  <a:gd name="connsiteX4" fmla="*/ 1077925 w 1806588"/>
                  <a:gd name="connsiteY4" fmla="*/ 0 h 3394870"/>
                  <a:gd name="connsiteX5" fmla="*/ 1322400 w 1806588"/>
                  <a:gd name="connsiteY5" fmla="*/ 3176 h 3394870"/>
                  <a:gd name="connsiteX6" fmla="*/ 1506544 w 1806588"/>
                  <a:gd name="connsiteY6" fmla="*/ 4763 h 3394870"/>
                  <a:gd name="connsiteX7" fmla="*/ 1806588 w 1806588"/>
                  <a:gd name="connsiteY7" fmla="*/ 304807 h 3394870"/>
                  <a:gd name="connsiteX8" fmla="*/ 1800238 w 1806588"/>
                  <a:gd name="connsiteY8" fmla="*/ 1073150 h 3394870"/>
                  <a:gd name="connsiteX9" fmla="*/ 1800238 w 1806588"/>
                  <a:gd name="connsiteY9" fmla="*/ 1663701 h 3394870"/>
                  <a:gd name="connsiteX10" fmla="*/ 1805000 w 1806588"/>
                  <a:gd name="connsiteY10" fmla="*/ 2101850 h 3394870"/>
                  <a:gd name="connsiteX11" fmla="*/ 1805000 w 1806588"/>
                  <a:gd name="connsiteY11" fmla="*/ 2600326 h 3394870"/>
                  <a:gd name="connsiteX12" fmla="*/ 1806588 w 1806588"/>
                  <a:gd name="connsiteY12" fmla="*/ 3089169 h 3394870"/>
                  <a:gd name="connsiteX13" fmla="*/ 1506544 w 1806588"/>
                  <a:gd name="connsiteY13" fmla="*/ 3389213 h 3394870"/>
                  <a:gd name="connsiteX14" fmla="*/ 1240644 w 1806588"/>
                  <a:gd name="connsiteY14" fmla="*/ 3390106 h 3394870"/>
                  <a:gd name="connsiteX15" fmla="*/ 878694 w 1806588"/>
                  <a:gd name="connsiteY15" fmla="*/ 3390106 h 3394870"/>
                  <a:gd name="connsiteX16" fmla="*/ 714388 w 1806588"/>
                  <a:gd name="connsiteY16" fmla="*/ 3392488 h 3394870"/>
                  <a:gd name="connsiteX17" fmla="*/ 542938 w 1806588"/>
                  <a:gd name="connsiteY17" fmla="*/ 3394870 h 3394870"/>
                  <a:gd name="connsiteX18" fmla="*/ 306407 w 1806588"/>
                  <a:gd name="connsiteY18" fmla="*/ 3389213 h 3394870"/>
                  <a:gd name="connsiteX19" fmla="*/ 6363 w 1806588"/>
                  <a:gd name="connsiteY19" fmla="*/ 3089169 h 3394870"/>
                  <a:gd name="connsiteX20" fmla="*/ 13 w 1806588"/>
                  <a:gd name="connsiteY20" fmla="*/ 2459039 h 3394870"/>
                  <a:gd name="connsiteX21" fmla="*/ 4775 w 1806588"/>
                  <a:gd name="connsiteY21" fmla="*/ 1025526 h 3394870"/>
                  <a:gd name="connsiteX22" fmla="*/ 6363 w 1806588"/>
                  <a:gd name="connsiteY22" fmla="*/ 304807 h 3394870"/>
                  <a:gd name="connsiteX0" fmla="*/ 6362 w 1806587"/>
                  <a:gd name="connsiteY0" fmla="*/ 304807 h 3394870"/>
                  <a:gd name="connsiteX1" fmla="*/ 306406 w 1806587"/>
                  <a:gd name="connsiteY1" fmla="*/ 4763 h 3394870"/>
                  <a:gd name="connsiteX2" fmla="*/ 598499 w 1806587"/>
                  <a:gd name="connsiteY2" fmla="*/ 3175 h 3394870"/>
                  <a:gd name="connsiteX3" fmla="*/ 839799 w 1806587"/>
                  <a:gd name="connsiteY3" fmla="*/ 3175 h 3394870"/>
                  <a:gd name="connsiteX4" fmla="*/ 1077924 w 1806587"/>
                  <a:gd name="connsiteY4" fmla="*/ 0 h 3394870"/>
                  <a:gd name="connsiteX5" fmla="*/ 1322399 w 1806587"/>
                  <a:gd name="connsiteY5" fmla="*/ 3176 h 3394870"/>
                  <a:gd name="connsiteX6" fmla="*/ 1506543 w 1806587"/>
                  <a:gd name="connsiteY6" fmla="*/ 4763 h 3394870"/>
                  <a:gd name="connsiteX7" fmla="*/ 1806587 w 1806587"/>
                  <a:gd name="connsiteY7" fmla="*/ 304807 h 3394870"/>
                  <a:gd name="connsiteX8" fmla="*/ 1800237 w 1806587"/>
                  <a:gd name="connsiteY8" fmla="*/ 1073150 h 3394870"/>
                  <a:gd name="connsiteX9" fmla="*/ 1800237 w 1806587"/>
                  <a:gd name="connsiteY9" fmla="*/ 1663701 h 3394870"/>
                  <a:gd name="connsiteX10" fmla="*/ 1804999 w 1806587"/>
                  <a:gd name="connsiteY10" fmla="*/ 2101850 h 3394870"/>
                  <a:gd name="connsiteX11" fmla="*/ 1804999 w 1806587"/>
                  <a:gd name="connsiteY11" fmla="*/ 2600326 h 3394870"/>
                  <a:gd name="connsiteX12" fmla="*/ 1806587 w 1806587"/>
                  <a:gd name="connsiteY12" fmla="*/ 3089169 h 3394870"/>
                  <a:gd name="connsiteX13" fmla="*/ 1506543 w 1806587"/>
                  <a:gd name="connsiteY13" fmla="*/ 3389213 h 3394870"/>
                  <a:gd name="connsiteX14" fmla="*/ 1240643 w 1806587"/>
                  <a:gd name="connsiteY14" fmla="*/ 3390106 h 3394870"/>
                  <a:gd name="connsiteX15" fmla="*/ 878693 w 1806587"/>
                  <a:gd name="connsiteY15" fmla="*/ 3390106 h 3394870"/>
                  <a:gd name="connsiteX16" fmla="*/ 714387 w 1806587"/>
                  <a:gd name="connsiteY16" fmla="*/ 3392488 h 3394870"/>
                  <a:gd name="connsiteX17" fmla="*/ 542937 w 1806587"/>
                  <a:gd name="connsiteY17" fmla="*/ 3394870 h 3394870"/>
                  <a:gd name="connsiteX18" fmla="*/ 306406 w 1806587"/>
                  <a:gd name="connsiteY18" fmla="*/ 3389213 h 3394870"/>
                  <a:gd name="connsiteX19" fmla="*/ 6362 w 1806587"/>
                  <a:gd name="connsiteY19" fmla="*/ 3089169 h 3394870"/>
                  <a:gd name="connsiteX20" fmla="*/ 12 w 1806587"/>
                  <a:gd name="connsiteY20" fmla="*/ 2459039 h 3394870"/>
                  <a:gd name="connsiteX21" fmla="*/ 4774 w 1806587"/>
                  <a:gd name="connsiteY21" fmla="*/ 1720850 h 3394870"/>
                  <a:gd name="connsiteX22" fmla="*/ 4774 w 1806587"/>
                  <a:gd name="connsiteY22" fmla="*/ 1025526 h 3394870"/>
                  <a:gd name="connsiteX23" fmla="*/ 6362 w 1806587"/>
                  <a:gd name="connsiteY23" fmla="*/ 304807 h 3394870"/>
                  <a:gd name="connsiteX0" fmla="*/ 24401 w 1824626"/>
                  <a:gd name="connsiteY0" fmla="*/ 304807 h 3394870"/>
                  <a:gd name="connsiteX1" fmla="*/ 324445 w 1824626"/>
                  <a:gd name="connsiteY1" fmla="*/ 4763 h 3394870"/>
                  <a:gd name="connsiteX2" fmla="*/ 616538 w 1824626"/>
                  <a:gd name="connsiteY2" fmla="*/ 3175 h 3394870"/>
                  <a:gd name="connsiteX3" fmla="*/ 857838 w 1824626"/>
                  <a:gd name="connsiteY3" fmla="*/ 3175 h 3394870"/>
                  <a:gd name="connsiteX4" fmla="*/ 1095963 w 1824626"/>
                  <a:gd name="connsiteY4" fmla="*/ 0 h 3394870"/>
                  <a:gd name="connsiteX5" fmla="*/ 1340438 w 1824626"/>
                  <a:gd name="connsiteY5" fmla="*/ 3176 h 3394870"/>
                  <a:gd name="connsiteX6" fmla="*/ 1524582 w 1824626"/>
                  <a:gd name="connsiteY6" fmla="*/ 4763 h 3394870"/>
                  <a:gd name="connsiteX7" fmla="*/ 1824626 w 1824626"/>
                  <a:gd name="connsiteY7" fmla="*/ 304807 h 3394870"/>
                  <a:gd name="connsiteX8" fmla="*/ 1818276 w 1824626"/>
                  <a:gd name="connsiteY8" fmla="*/ 1073150 h 3394870"/>
                  <a:gd name="connsiteX9" fmla="*/ 1818276 w 1824626"/>
                  <a:gd name="connsiteY9" fmla="*/ 1663701 h 3394870"/>
                  <a:gd name="connsiteX10" fmla="*/ 1823038 w 1824626"/>
                  <a:gd name="connsiteY10" fmla="*/ 2101850 h 3394870"/>
                  <a:gd name="connsiteX11" fmla="*/ 1823038 w 1824626"/>
                  <a:gd name="connsiteY11" fmla="*/ 2600326 h 3394870"/>
                  <a:gd name="connsiteX12" fmla="*/ 1824626 w 1824626"/>
                  <a:gd name="connsiteY12" fmla="*/ 3089169 h 3394870"/>
                  <a:gd name="connsiteX13" fmla="*/ 1524582 w 1824626"/>
                  <a:gd name="connsiteY13" fmla="*/ 3389213 h 3394870"/>
                  <a:gd name="connsiteX14" fmla="*/ 1258682 w 1824626"/>
                  <a:gd name="connsiteY14" fmla="*/ 3390106 h 3394870"/>
                  <a:gd name="connsiteX15" fmla="*/ 896732 w 1824626"/>
                  <a:gd name="connsiteY15" fmla="*/ 3390106 h 3394870"/>
                  <a:gd name="connsiteX16" fmla="*/ 732426 w 1824626"/>
                  <a:gd name="connsiteY16" fmla="*/ 3392488 h 3394870"/>
                  <a:gd name="connsiteX17" fmla="*/ 560976 w 1824626"/>
                  <a:gd name="connsiteY17" fmla="*/ 3394870 h 3394870"/>
                  <a:gd name="connsiteX18" fmla="*/ 324445 w 1824626"/>
                  <a:gd name="connsiteY18" fmla="*/ 3389213 h 3394870"/>
                  <a:gd name="connsiteX19" fmla="*/ 24401 w 1824626"/>
                  <a:gd name="connsiteY19" fmla="*/ 3089169 h 3394870"/>
                  <a:gd name="connsiteX20" fmla="*/ 18051 w 1824626"/>
                  <a:gd name="connsiteY20" fmla="*/ 2459039 h 3394870"/>
                  <a:gd name="connsiteX21" fmla="*/ 22813 w 1824626"/>
                  <a:gd name="connsiteY21" fmla="*/ 1720850 h 3394870"/>
                  <a:gd name="connsiteX22" fmla="*/ 22813 w 1824626"/>
                  <a:gd name="connsiteY22" fmla="*/ 1025526 h 3394870"/>
                  <a:gd name="connsiteX23" fmla="*/ 18051 w 1824626"/>
                  <a:gd name="connsiteY23" fmla="*/ 701675 h 3394870"/>
                  <a:gd name="connsiteX24" fmla="*/ 24401 w 1824626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1720850 h 3394870"/>
                  <a:gd name="connsiteX22" fmla="*/ 4825 w 1806638"/>
                  <a:gd name="connsiteY22" fmla="*/ 1025526 h 3394870"/>
                  <a:gd name="connsiteX23" fmla="*/ 63 w 1806638"/>
                  <a:gd name="connsiteY23" fmla="*/ 701675 h 3394870"/>
                  <a:gd name="connsiteX24" fmla="*/ 6413 w 1806638"/>
                  <a:gd name="connsiteY24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63 w 1806638"/>
                  <a:gd name="connsiteY20" fmla="*/ 2459039 h 3394870"/>
                  <a:gd name="connsiteX21" fmla="*/ 4825 w 1806638"/>
                  <a:gd name="connsiteY21" fmla="*/ 2087563 h 3394870"/>
                  <a:gd name="connsiteX22" fmla="*/ 4825 w 1806638"/>
                  <a:gd name="connsiteY22" fmla="*/ 1720850 h 3394870"/>
                  <a:gd name="connsiteX23" fmla="*/ 4825 w 1806638"/>
                  <a:gd name="connsiteY23" fmla="*/ 1025526 h 3394870"/>
                  <a:gd name="connsiteX24" fmla="*/ 63 w 1806638"/>
                  <a:gd name="connsiteY24" fmla="*/ 701675 h 3394870"/>
                  <a:gd name="connsiteX25" fmla="*/ 6413 w 1806638"/>
                  <a:gd name="connsiteY25" fmla="*/ 304807 h 3394870"/>
                  <a:gd name="connsiteX0" fmla="*/ 22521 w 1822746"/>
                  <a:gd name="connsiteY0" fmla="*/ 304807 h 3394870"/>
                  <a:gd name="connsiteX1" fmla="*/ 322565 w 1822746"/>
                  <a:gd name="connsiteY1" fmla="*/ 4763 h 3394870"/>
                  <a:gd name="connsiteX2" fmla="*/ 614658 w 1822746"/>
                  <a:gd name="connsiteY2" fmla="*/ 3175 h 3394870"/>
                  <a:gd name="connsiteX3" fmla="*/ 855958 w 1822746"/>
                  <a:gd name="connsiteY3" fmla="*/ 3175 h 3394870"/>
                  <a:gd name="connsiteX4" fmla="*/ 1094083 w 1822746"/>
                  <a:gd name="connsiteY4" fmla="*/ 0 h 3394870"/>
                  <a:gd name="connsiteX5" fmla="*/ 1338558 w 1822746"/>
                  <a:gd name="connsiteY5" fmla="*/ 3176 h 3394870"/>
                  <a:gd name="connsiteX6" fmla="*/ 1522702 w 1822746"/>
                  <a:gd name="connsiteY6" fmla="*/ 4763 h 3394870"/>
                  <a:gd name="connsiteX7" fmla="*/ 1822746 w 1822746"/>
                  <a:gd name="connsiteY7" fmla="*/ 304807 h 3394870"/>
                  <a:gd name="connsiteX8" fmla="*/ 1816396 w 1822746"/>
                  <a:gd name="connsiteY8" fmla="*/ 1073150 h 3394870"/>
                  <a:gd name="connsiteX9" fmla="*/ 1816396 w 1822746"/>
                  <a:gd name="connsiteY9" fmla="*/ 1663701 h 3394870"/>
                  <a:gd name="connsiteX10" fmla="*/ 1821158 w 1822746"/>
                  <a:gd name="connsiteY10" fmla="*/ 2101850 h 3394870"/>
                  <a:gd name="connsiteX11" fmla="*/ 1821158 w 1822746"/>
                  <a:gd name="connsiteY11" fmla="*/ 2600326 h 3394870"/>
                  <a:gd name="connsiteX12" fmla="*/ 1822746 w 1822746"/>
                  <a:gd name="connsiteY12" fmla="*/ 3089169 h 3394870"/>
                  <a:gd name="connsiteX13" fmla="*/ 1522702 w 1822746"/>
                  <a:gd name="connsiteY13" fmla="*/ 3389213 h 3394870"/>
                  <a:gd name="connsiteX14" fmla="*/ 1256802 w 1822746"/>
                  <a:gd name="connsiteY14" fmla="*/ 3390106 h 3394870"/>
                  <a:gd name="connsiteX15" fmla="*/ 894852 w 1822746"/>
                  <a:gd name="connsiteY15" fmla="*/ 3390106 h 3394870"/>
                  <a:gd name="connsiteX16" fmla="*/ 730546 w 1822746"/>
                  <a:gd name="connsiteY16" fmla="*/ 3392488 h 3394870"/>
                  <a:gd name="connsiteX17" fmla="*/ 559096 w 1822746"/>
                  <a:gd name="connsiteY17" fmla="*/ 3394870 h 3394870"/>
                  <a:gd name="connsiteX18" fmla="*/ 322565 w 1822746"/>
                  <a:gd name="connsiteY18" fmla="*/ 3389213 h 3394870"/>
                  <a:gd name="connsiteX19" fmla="*/ 22521 w 1822746"/>
                  <a:gd name="connsiteY19" fmla="*/ 3089169 h 3394870"/>
                  <a:gd name="connsiteX20" fmla="*/ 20933 w 1822746"/>
                  <a:gd name="connsiteY20" fmla="*/ 2782888 h 3394870"/>
                  <a:gd name="connsiteX21" fmla="*/ 16171 w 1822746"/>
                  <a:gd name="connsiteY21" fmla="*/ 2459039 h 3394870"/>
                  <a:gd name="connsiteX22" fmla="*/ 20933 w 1822746"/>
                  <a:gd name="connsiteY22" fmla="*/ 2087563 h 3394870"/>
                  <a:gd name="connsiteX23" fmla="*/ 20933 w 1822746"/>
                  <a:gd name="connsiteY23" fmla="*/ 1720850 h 3394870"/>
                  <a:gd name="connsiteX24" fmla="*/ 20933 w 1822746"/>
                  <a:gd name="connsiteY24" fmla="*/ 1025526 h 3394870"/>
                  <a:gd name="connsiteX25" fmla="*/ 16171 w 1822746"/>
                  <a:gd name="connsiteY25" fmla="*/ 701675 h 3394870"/>
                  <a:gd name="connsiteX26" fmla="*/ 22521 w 1822746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63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4825 w 1806638"/>
                  <a:gd name="connsiteY22" fmla="*/ 2087563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147700 w 1806638"/>
                  <a:gd name="connsiteY22" fmla="*/ 2087564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175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04807 h 3394870"/>
                  <a:gd name="connsiteX1" fmla="*/ 306457 w 1806638"/>
                  <a:gd name="connsiteY1" fmla="*/ 4763 h 3394870"/>
                  <a:gd name="connsiteX2" fmla="*/ 598550 w 1806638"/>
                  <a:gd name="connsiteY2" fmla="*/ 3175 h 3394870"/>
                  <a:gd name="connsiteX3" fmla="*/ 839850 w 1806638"/>
                  <a:gd name="connsiteY3" fmla="*/ 35072 h 3394870"/>
                  <a:gd name="connsiteX4" fmla="*/ 1077975 w 1806638"/>
                  <a:gd name="connsiteY4" fmla="*/ 0 h 3394870"/>
                  <a:gd name="connsiteX5" fmla="*/ 1322450 w 1806638"/>
                  <a:gd name="connsiteY5" fmla="*/ 3176 h 3394870"/>
                  <a:gd name="connsiteX6" fmla="*/ 1506594 w 1806638"/>
                  <a:gd name="connsiteY6" fmla="*/ 4763 h 3394870"/>
                  <a:gd name="connsiteX7" fmla="*/ 1806638 w 1806638"/>
                  <a:gd name="connsiteY7" fmla="*/ 304807 h 3394870"/>
                  <a:gd name="connsiteX8" fmla="*/ 1800288 w 1806638"/>
                  <a:gd name="connsiteY8" fmla="*/ 1073150 h 3394870"/>
                  <a:gd name="connsiteX9" fmla="*/ 1800288 w 1806638"/>
                  <a:gd name="connsiteY9" fmla="*/ 1663701 h 3394870"/>
                  <a:gd name="connsiteX10" fmla="*/ 1805050 w 1806638"/>
                  <a:gd name="connsiteY10" fmla="*/ 2101850 h 3394870"/>
                  <a:gd name="connsiteX11" fmla="*/ 1805050 w 1806638"/>
                  <a:gd name="connsiteY11" fmla="*/ 2600326 h 3394870"/>
                  <a:gd name="connsiteX12" fmla="*/ 1806638 w 1806638"/>
                  <a:gd name="connsiteY12" fmla="*/ 3089169 h 3394870"/>
                  <a:gd name="connsiteX13" fmla="*/ 1506594 w 1806638"/>
                  <a:gd name="connsiteY13" fmla="*/ 3389213 h 3394870"/>
                  <a:gd name="connsiteX14" fmla="*/ 1240694 w 1806638"/>
                  <a:gd name="connsiteY14" fmla="*/ 3390106 h 3394870"/>
                  <a:gd name="connsiteX15" fmla="*/ 878744 w 1806638"/>
                  <a:gd name="connsiteY15" fmla="*/ 3390106 h 3394870"/>
                  <a:gd name="connsiteX16" fmla="*/ 714438 w 1806638"/>
                  <a:gd name="connsiteY16" fmla="*/ 3392488 h 3394870"/>
                  <a:gd name="connsiteX17" fmla="*/ 542988 w 1806638"/>
                  <a:gd name="connsiteY17" fmla="*/ 3394870 h 3394870"/>
                  <a:gd name="connsiteX18" fmla="*/ 306457 w 1806638"/>
                  <a:gd name="connsiteY18" fmla="*/ 3389213 h 3394870"/>
                  <a:gd name="connsiteX19" fmla="*/ 6413 w 1806638"/>
                  <a:gd name="connsiteY19" fmla="*/ 3089169 h 3394870"/>
                  <a:gd name="connsiteX20" fmla="*/ 4825 w 1806638"/>
                  <a:gd name="connsiteY20" fmla="*/ 2782888 h 3394870"/>
                  <a:gd name="connsiteX21" fmla="*/ 7207 w 1806638"/>
                  <a:gd name="connsiteY21" fmla="*/ 2459039 h 3394870"/>
                  <a:gd name="connsiteX22" fmla="*/ 2444 w 1806638"/>
                  <a:gd name="connsiteY22" fmla="*/ 2071617 h 3394870"/>
                  <a:gd name="connsiteX23" fmla="*/ 4825 w 1806638"/>
                  <a:gd name="connsiteY23" fmla="*/ 1720850 h 3394870"/>
                  <a:gd name="connsiteX24" fmla="*/ 4825 w 1806638"/>
                  <a:gd name="connsiteY24" fmla="*/ 1025526 h 3394870"/>
                  <a:gd name="connsiteX25" fmla="*/ 63 w 1806638"/>
                  <a:gd name="connsiteY25" fmla="*/ 701675 h 3394870"/>
                  <a:gd name="connsiteX26" fmla="*/ 6413 w 1806638"/>
                  <a:gd name="connsiteY26" fmla="*/ 304807 h 3394870"/>
                  <a:gd name="connsiteX0" fmla="*/ 6413 w 1806638"/>
                  <a:gd name="connsiteY0" fmla="*/ 341503 h 3431566"/>
                  <a:gd name="connsiteX1" fmla="*/ 306457 w 1806638"/>
                  <a:gd name="connsiteY1" fmla="*/ 41459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22450 w 1806638"/>
                  <a:gd name="connsiteY5" fmla="*/ 39872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31566"/>
                  <a:gd name="connsiteX1" fmla="*/ 306457 w 1806638"/>
                  <a:gd name="connsiteY1" fmla="*/ 9561 h 3431566"/>
                  <a:gd name="connsiteX2" fmla="*/ 577119 w 1806638"/>
                  <a:gd name="connsiteY2" fmla="*/ 0 h 3431566"/>
                  <a:gd name="connsiteX3" fmla="*/ 839850 w 1806638"/>
                  <a:gd name="connsiteY3" fmla="*/ 71768 h 3431566"/>
                  <a:gd name="connsiteX4" fmla="*/ 1077975 w 1806638"/>
                  <a:gd name="connsiteY4" fmla="*/ 36696 h 3431566"/>
                  <a:gd name="connsiteX5" fmla="*/ 1348643 w 1806638"/>
                  <a:gd name="connsiteY5" fmla="*/ 7973 h 3431566"/>
                  <a:gd name="connsiteX6" fmla="*/ 1506594 w 1806638"/>
                  <a:gd name="connsiteY6" fmla="*/ 41459 h 3431566"/>
                  <a:gd name="connsiteX7" fmla="*/ 1806638 w 1806638"/>
                  <a:gd name="connsiteY7" fmla="*/ 341503 h 3431566"/>
                  <a:gd name="connsiteX8" fmla="*/ 1800288 w 1806638"/>
                  <a:gd name="connsiteY8" fmla="*/ 1109846 h 3431566"/>
                  <a:gd name="connsiteX9" fmla="*/ 1800288 w 1806638"/>
                  <a:gd name="connsiteY9" fmla="*/ 1700397 h 3431566"/>
                  <a:gd name="connsiteX10" fmla="*/ 1805050 w 1806638"/>
                  <a:gd name="connsiteY10" fmla="*/ 2138546 h 3431566"/>
                  <a:gd name="connsiteX11" fmla="*/ 1805050 w 1806638"/>
                  <a:gd name="connsiteY11" fmla="*/ 2637022 h 3431566"/>
                  <a:gd name="connsiteX12" fmla="*/ 1806638 w 1806638"/>
                  <a:gd name="connsiteY12" fmla="*/ 3125865 h 3431566"/>
                  <a:gd name="connsiteX13" fmla="*/ 1506594 w 1806638"/>
                  <a:gd name="connsiteY13" fmla="*/ 3425909 h 3431566"/>
                  <a:gd name="connsiteX14" fmla="*/ 1240694 w 1806638"/>
                  <a:gd name="connsiteY14" fmla="*/ 3426802 h 3431566"/>
                  <a:gd name="connsiteX15" fmla="*/ 878744 w 1806638"/>
                  <a:gd name="connsiteY15" fmla="*/ 3426802 h 3431566"/>
                  <a:gd name="connsiteX16" fmla="*/ 714438 w 1806638"/>
                  <a:gd name="connsiteY16" fmla="*/ 3429184 h 3431566"/>
                  <a:gd name="connsiteX17" fmla="*/ 542988 w 1806638"/>
                  <a:gd name="connsiteY17" fmla="*/ 3431566 h 3431566"/>
                  <a:gd name="connsiteX18" fmla="*/ 306457 w 1806638"/>
                  <a:gd name="connsiteY18" fmla="*/ 3425909 h 3431566"/>
                  <a:gd name="connsiteX19" fmla="*/ 6413 w 1806638"/>
                  <a:gd name="connsiteY19" fmla="*/ 3125865 h 3431566"/>
                  <a:gd name="connsiteX20" fmla="*/ 4825 w 1806638"/>
                  <a:gd name="connsiteY20" fmla="*/ 2819584 h 3431566"/>
                  <a:gd name="connsiteX21" fmla="*/ 7207 w 1806638"/>
                  <a:gd name="connsiteY21" fmla="*/ 2495735 h 3431566"/>
                  <a:gd name="connsiteX22" fmla="*/ 2444 w 1806638"/>
                  <a:gd name="connsiteY22" fmla="*/ 2108313 h 3431566"/>
                  <a:gd name="connsiteX23" fmla="*/ 4825 w 1806638"/>
                  <a:gd name="connsiteY23" fmla="*/ 1757546 h 3431566"/>
                  <a:gd name="connsiteX24" fmla="*/ 4825 w 1806638"/>
                  <a:gd name="connsiteY24" fmla="*/ 1062222 h 3431566"/>
                  <a:gd name="connsiteX25" fmla="*/ 63 w 1806638"/>
                  <a:gd name="connsiteY25" fmla="*/ 738371 h 3431566"/>
                  <a:gd name="connsiteX26" fmla="*/ 6413 w 1806638"/>
                  <a:gd name="connsiteY26" fmla="*/ 341503 h 3431566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0694 w 1806638"/>
                  <a:gd name="connsiteY14" fmla="*/ 3426802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47838 w 1806638"/>
                  <a:gd name="connsiteY14" fmla="*/ 334705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06638"/>
                  <a:gd name="connsiteY0" fmla="*/ 341503 h 3477032"/>
                  <a:gd name="connsiteX1" fmla="*/ 306457 w 1806638"/>
                  <a:gd name="connsiteY1" fmla="*/ 9561 h 3477032"/>
                  <a:gd name="connsiteX2" fmla="*/ 577119 w 1806638"/>
                  <a:gd name="connsiteY2" fmla="*/ 0 h 3477032"/>
                  <a:gd name="connsiteX3" fmla="*/ 839850 w 1806638"/>
                  <a:gd name="connsiteY3" fmla="*/ 71768 h 3477032"/>
                  <a:gd name="connsiteX4" fmla="*/ 1077975 w 1806638"/>
                  <a:gd name="connsiteY4" fmla="*/ 36696 h 3477032"/>
                  <a:gd name="connsiteX5" fmla="*/ 1348643 w 1806638"/>
                  <a:gd name="connsiteY5" fmla="*/ 7973 h 3477032"/>
                  <a:gd name="connsiteX6" fmla="*/ 1506594 w 1806638"/>
                  <a:gd name="connsiteY6" fmla="*/ 41459 h 3477032"/>
                  <a:gd name="connsiteX7" fmla="*/ 1806638 w 1806638"/>
                  <a:gd name="connsiteY7" fmla="*/ 341503 h 3477032"/>
                  <a:gd name="connsiteX8" fmla="*/ 1800288 w 1806638"/>
                  <a:gd name="connsiteY8" fmla="*/ 1109846 h 3477032"/>
                  <a:gd name="connsiteX9" fmla="*/ 1800288 w 1806638"/>
                  <a:gd name="connsiteY9" fmla="*/ 1700397 h 3477032"/>
                  <a:gd name="connsiteX10" fmla="*/ 1805050 w 1806638"/>
                  <a:gd name="connsiteY10" fmla="*/ 2138546 h 3477032"/>
                  <a:gd name="connsiteX11" fmla="*/ 1805050 w 1806638"/>
                  <a:gd name="connsiteY11" fmla="*/ 2637022 h 3477032"/>
                  <a:gd name="connsiteX12" fmla="*/ 1806638 w 1806638"/>
                  <a:gd name="connsiteY12" fmla="*/ 3125865 h 3477032"/>
                  <a:gd name="connsiteX13" fmla="*/ 1506594 w 1806638"/>
                  <a:gd name="connsiteY13" fmla="*/ 3425909 h 3477032"/>
                  <a:gd name="connsiteX14" fmla="*/ 1250220 w 1806638"/>
                  <a:gd name="connsiteY14" fmla="*/ 3386927 h 3477032"/>
                  <a:gd name="connsiteX15" fmla="*/ 878744 w 1806638"/>
                  <a:gd name="connsiteY15" fmla="*/ 3426802 h 3477032"/>
                  <a:gd name="connsiteX16" fmla="*/ 714438 w 1806638"/>
                  <a:gd name="connsiteY16" fmla="*/ 3477032 h 3477032"/>
                  <a:gd name="connsiteX17" fmla="*/ 542988 w 1806638"/>
                  <a:gd name="connsiteY17" fmla="*/ 3431566 h 3477032"/>
                  <a:gd name="connsiteX18" fmla="*/ 306457 w 1806638"/>
                  <a:gd name="connsiteY18" fmla="*/ 3425909 h 3477032"/>
                  <a:gd name="connsiteX19" fmla="*/ 6413 w 1806638"/>
                  <a:gd name="connsiteY19" fmla="*/ 3125865 h 3477032"/>
                  <a:gd name="connsiteX20" fmla="*/ 4825 w 1806638"/>
                  <a:gd name="connsiteY20" fmla="*/ 2819584 h 3477032"/>
                  <a:gd name="connsiteX21" fmla="*/ 7207 w 1806638"/>
                  <a:gd name="connsiteY21" fmla="*/ 2495735 h 3477032"/>
                  <a:gd name="connsiteX22" fmla="*/ 2444 w 1806638"/>
                  <a:gd name="connsiteY22" fmla="*/ 2108313 h 3477032"/>
                  <a:gd name="connsiteX23" fmla="*/ 4825 w 1806638"/>
                  <a:gd name="connsiteY23" fmla="*/ 1757546 h 3477032"/>
                  <a:gd name="connsiteX24" fmla="*/ 4825 w 1806638"/>
                  <a:gd name="connsiteY24" fmla="*/ 1062222 h 3477032"/>
                  <a:gd name="connsiteX25" fmla="*/ 63 w 1806638"/>
                  <a:gd name="connsiteY25" fmla="*/ 738371 h 3477032"/>
                  <a:gd name="connsiteX26" fmla="*/ 6413 w 1806638"/>
                  <a:gd name="connsiteY26" fmla="*/ 341503 h 3477032"/>
                  <a:gd name="connsiteX0" fmla="*/ 6413 w 1825901"/>
                  <a:gd name="connsiteY0" fmla="*/ 341503 h 3477032"/>
                  <a:gd name="connsiteX1" fmla="*/ 306457 w 1825901"/>
                  <a:gd name="connsiteY1" fmla="*/ 9561 h 3477032"/>
                  <a:gd name="connsiteX2" fmla="*/ 577119 w 1825901"/>
                  <a:gd name="connsiteY2" fmla="*/ 0 h 3477032"/>
                  <a:gd name="connsiteX3" fmla="*/ 839850 w 1825901"/>
                  <a:gd name="connsiteY3" fmla="*/ 71768 h 3477032"/>
                  <a:gd name="connsiteX4" fmla="*/ 1077975 w 1825901"/>
                  <a:gd name="connsiteY4" fmla="*/ 36696 h 3477032"/>
                  <a:gd name="connsiteX5" fmla="*/ 1348643 w 1825901"/>
                  <a:gd name="connsiteY5" fmla="*/ 7973 h 3477032"/>
                  <a:gd name="connsiteX6" fmla="*/ 1506594 w 1825901"/>
                  <a:gd name="connsiteY6" fmla="*/ 41459 h 3477032"/>
                  <a:gd name="connsiteX7" fmla="*/ 1806638 w 1825901"/>
                  <a:gd name="connsiteY7" fmla="*/ 341503 h 3477032"/>
                  <a:gd name="connsiteX8" fmla="*/ 1793144 w 1825901"/>
                  <a:gd name="connsiteY8" fmla="*/ 369455 h 3477032"/>
                  <a:gd name="connsiteX9" fmla="*/ 1800288 w 1825901"/>
                  <a:gd name="connsiteY9" fmla="*/ 1109846 h 3477032"/>
                  <a:gd name="connsiteX10" fmla="*/ 1800288 w 1825901"/>
                  <a:gd name="connsiteY10" fmla="*/ 1700397 h 3477032"/>
                  <a:gd name="connsiteX11" fmla="*/ 1805050 w 1825901"/>
                  <a:gd name="connsiteY11" fmla="*/ 2138546 h 3477032"/>
                  <a:gd name="connsiteX12" fmla="*/ 1805050 w 1825901"/>
                  <a:gd name="connsiteY12" fmla="*/ 2637022 h 3477032"/>
                  <a:gd name="connsiteX13" fmla="*/ 1806638 w 1825901"/>
                  <a:gd name="connsiteY13" fmla="*/ 3125865 h 3477032"/>
                  <a:gd name="connsiteX14" fmla="*/ 1506594 w 1825901"/>
                  <a:gd name="connsiteY14" fmla="*/ 3425909 h 3477032"/>
                  <a:gd name="connsiteX15" fmla="*/ 1250220 w 1825901"/>
                  <a:gd name="connsiteY15" fmla="*/ 3386927 h 3477032"/>
                  <a:gd name="connsiteX16" fmla="*/ 878744 w 1825901"/>
                  <a:gd name="connsiteY16" fmla="*/ 3426802 h 3477032"/>
                  <a:gd name="connsiteX17" fmla="*/ 714438 w 1825901"/>
                  <a:gd name="connsiteY17" fmla="*/ 3477032 h 3477032"/>
                  <a:gd name="connsiteX18" fmla="*/ 542988 w 1825901"/>
                  <a:gd name="connsiteY18" fmla="*/ 3431566 h 3477032"/>
                  <a:gd name="connsiteX19" fmla="*/ 306457 w 1825901"/>
                  <a:gd name="connsiteY19" fmla="*/ 3425909 h 3477032"/>
                  <a:gd name="connsiteX20" fmla="*/ 6413 w 1825901"/>
                  <a:gd name="connsiteY20" fmla="*/ 3125865 h 3477032"/>
                  <a:gd name="connsiteX21" fmla="*/ 4825 w 1825901"/>
                  <a:gd name="connsiteY21" fmla="*/ 2819584 h 3477032"/>
                  <a:gd name="connsiteX22" fmla="*/ 7207 w 1825901"/>
                  <a:gd name="connsiteY22" fmla="*/ 2495735 h 3477032"/>
                  <a:gd name="connsiteX23" fmla="*/ 2444 w 1825901"/>
                  <a:gd name="connsiteY23" fmla="*/ 2108313 h 3477032"/>
                  <a:gd name="connsiteX24" fmla="*/ 4825 w 1825901"/>
                  <a:gd name="connsiteY24" fmla="*/ 1757546 h 3477032"/>
                  <a:gd name="connsiteX25" fmla="*/ 4825 w 1825901"/>
                  <a:gd name="connsiteY25" fmla="*/ 1062222 h 3477032"/>
                  <a:gd name="connsiteX26" fmla="*/ 63 w 1825901"/>
                  <a:gd name="connsiteY26" fmla="*/ 738371 h 3477032"/>
                  <a:gd name="connsiteX27" fmla="*/ 6413 w 1825901"/>
                  <a:gd name="connsiteY27" fmla="*/ 341503 h 3477032"/>
                  <a:gd name="connsiteX0" fmla="*/ 6413 w 1827420"/>
                  <a:gd name="connsiteY0" fmla="*/ 341503 h 3477032"/>
                  <a:gd name="connsiteX1" fmla="*/ 306457 w 1827420"/>
                  <a:gd name="connsiteY1" fmla="*/ 9561 h 3477032"/>
                  <a:gd name="connsiteX2" fmla="*/ 577119 w 1827420"/>
                  <a:gd name="connsiteY2" fmla="*/ 0 h 3477032"/>
                  <a:gd name="connsiteX3" fmla="*/ 839850 w 1827420"/>
                  <a:gd name="connsiteY3" fmla="*/ 71768 h 3477032"/>
                  <a:gd name="connsiteX4" fmla="*/ 1077975 w 1827420"/>
                  <a:gd name="connsiteY4" fmla="*/ 36696 h 3477032"/>
                  <a:gd name="connsiteX5" fmla="*/ 1348643 w 1827420"/>
                  <a:gd name="connsiteY5" fmla="*/ 7973 h 3477032"/>
                  <a:gd name="connsiteX6" fmla="*/ 1506594 w 1827420"/>
                  <a:gd name="connsiteY6" fmla="*/ 41459 h 3477032"/>
                  <a:gd name="connsiteX7" fmla="*/ 1806638 w 1827420"/>
                  <a:gd name="connsiteY7" fmla="*/ 341503 h 3477032"/>
                  <a:gd name="connsiteX8" fmla="*/ 1800288 w 1827420"/>
                  <a:gd name="connsiteY8" fmla="*/ 393376 h 3477032"/>
                  <a:gd name="connsiteX9" fmla="*/ 1800288 w 1827420"/>
                  <a:gd name="connsiteY9" fmla="*/ 1109846 h 3477032"/>
                  <a:gd name="connsiteX10" fmla="*/ 1800288 w 1827420"/>
                  <a:gd name="connsiteY10" fmla="*/ 1700397 h 3477032"/>
                  <a:gd name="connsiteX11" fmla="*/ 1805050 w 1827420"/>
                  <a:gd name="connsiteY11" fmla="*/ 2138546 h 3477032"/>
                  <a:gd name="connsiteX12" fmla="*/ 1805050 w 1827420"/>
                  <a:gd name="connsiteY12" fmla="*/ 2637022 h 3477032"/>
                  <a:gd name="connsiteX13" fmla="*/ 1806638 w 1827420"/>
                  <a:gd name="connsiteY13" fmla="*/ 3125865 h 3477032"/>
                  <a:gd name="connsiteX14" fmla="*/ 1506594 w 1827420"/>
                  <a:gd name="connsiteY14" fmla="*/ 3425909 h 3477032"/>
                  <a:gd name="connsiteX15" fmla="*/ 1250220 w 1827420"/>
                  <a:gd name="connsiteY15" fmla="*/ 3386927 h 3477032"/>
                  <a:gd name="connsiteX16" fmla="*/ 878744 w 1827420"/>
                  <a:gd name="connsiteY16" fmla="*/ 3426802 h 3477032"/>
                  <a:gd name="connsiteX17" fmla="*/ 714438 w 1827420"/>
                  <a:gd name="connsiteY17" fmla="*/ 3477032 h 3477032"/>
                  <a:gd name="connsiteX18" fmla="*/ 542988 w 1827420"/>
                  <a:gd name="connsiteY18" fmla="*/ 3431566 h 3477032"/>
                  <a:gd name="connsiteX19" fmla="*/ 306457 w 1827420"/>
                  <a:gd name="connsiteY19" fmla="*/ 3425909 h 3477032"/>
                  <a:gd name="connsiteX20" fmla="*/ 6413 w 1827420"/>
                  <a:gd name="connsiteY20" fmla="*/ 3125865 h 3477032"/>
                  <a:gd name="connsiteX21" fmla="*/ 4825 w 1827420"/>
                  <a:gd name="connsiteY21" fmla="*/ 2819584 h 3477032"/>
                  <a:gd name="connsiteX22" fmla="*/ 7207 w 1827420"/>
                  <a:gd name="connsiteY22" fmla="*/ 2495735 h 3477032"/>
                  <a:gd name="connsiteX23" fmla="*/ 2444 w 1827420"/>
                  <a:gd name="connsiteY23" fmla="*/ 2108313 h 3477032"/>
                  <a:gd name="connsiteX24" fmla="*/ 4825 w 1827420"/>
                  <a:gd name="connsiteY24" fmla="*/ 1757546 h 3477032"/>
                  <a:gd name="connsiteX25" fmla="*/ 4825 w 1827420"/>
                  <a:gd name="connsiteY25" fmla="*/ 1062222 h 3477032"/>
                  <a:gd name="connsiteX26" fmla="*/ 63 w 1827420"/>
                  <a:gd name="connsiteY26" fmla="*/ 738371 h 3477032"/>
                  <a:gd name="connsiteX27" fmla="*/ 6413 w 1827420"/>
                  <a:gd name="connsiteY27" fmla="*/ 341503 h 3477032"/>
                  <a:gd name="connsiteX0" fmla="*/ 6413 w 1827980"/>
                  <a:gd name="connsiteY0" fmla="*/ 341503 h 3477032"/>
                  <a:gd name="connsiteX1" fmla="*/ 306457 w 1827980"/>
                  <a:gd name="connsiteY1" fmla="*/ 9561 h 3477032"/>
                  <a:gd name="connsiteX2" fmla="*/ 577119 w 1827980"/>
                  <a:gd name="connsiteY2" fmla="*/ 0 h 3477032"/>
                  <a:gd name="connsiteX3" fmla="*/ 839850 w 1827980"/>
                  <a:gd name="connsiteY3" fmla="*/ 71768 h 3477032"/>
                  <a:gd name="connsiteX4" fmla="*/ 1077975 w 1827980"/>
                  <a:gd name="connsiteY4" fmla="*/ 36696 h 3477032"/>
                  <a:gd name="connsiteX5" fmla="*/ 1348643 w 1827980"/>
                  <a:gd name="connsiteY5" fmla="*/ 7973 h 3477032"/>
                  <a:gd name="connsiteX6" fmla="*/ 1506594 w 1827980"/>
                  <a:gd name="connsiteY6" fmla="*/ 41459 h 3477032"/>
                  <a:gd name="connsiteX7" fmla="*/ 1806638 w 1827980"/>
                  <a:gd name="connsiteY7" fmla="*/ 341503 h 3477032"/>
                  <a:gd name="connsiteX8" fmla="*/ 1802669 w 1827980"/>
                  <a:gd name="connsiteY8" fmla="*/ 520963 h 3477032"/>
                  <a:gd name="connsiteX9" fmla="*/ 1800288 w 1827980"/>
                  <a:gd name="connsiteY9" fmla="*/ 1109846 h 3477032"/>
                  <a:gd name="connsiteX10" fmla="*/ 1800288 w 1827980"/>
                  <a:gd name="connsiteY10" fmla="*/ 1700397 h 3477032"/>
                  <a:gd name="connsiteX11" fmla="*/ 1805050 w 1827980"/>
                  <a:gd name="connsiteY11" fmla="*/ 2138546 h 3477032"/>
                  <a:gd name="connsiteX12" fmla="*/ 1805050 w 1827980"/>
                  <a:gd name="connsiteY12" fmla="*/ 2637022 h 3477032"/>
                  <a:gd name="connsiteX13" fmla="*/ 1806638 w 1827980"/>
                  <a:gd name="connsiteY13" fmla="*/ 3125865 h 3477032"/>
                  <a:gd name="connsiteX14" fmla="*/ 1506594 w 1827980"/>
                  <a:gd name="connsiteY14" fmla="*/ 3425909 h 3477032"/>
                  <a:gd name="connsiteX15" fmla="*/ 1250220 w 1827980"/>
                  <a:gd name="connsiteY15" fmla="*/ 3386927 h 3477032"/>
                  <a:gd name="connsiteX16" fmla="*/ 878744 w 1827980"/>
                  <a:gd name="connsiteY16" fmla="*/ 3426802 h 3477032"/>
                  <a:gd name="connsiteX17" fmla="*/ 714438 w 1827980"/>
                  <a:gd name="connsiteY17" fmla="*/ 3477032 h 3477032"/>
                  <a:gd name="connsiteX18" fmla="*/ 542988 w 1827980"/>
                  <a:gd name="connsiteY18" fmla="*/ 3431566 h 3477032"/>
                  <a:gd name="connsiteX19" fmla="*/ 306457 w 1827980"/>
                  <a:gd name="connsiteY19" fmla="*/ 3425909 h 3477032"/>
                  <a:gd name="connsiteX20" fmla="*/ 6413 w 1827980"/>
                  <a:gd name="connsiteY20" fmla="*/ 3125865 h 3477032"/>
                  <a:gd name="connsiteX21" fmla="*/ 4825 w 1827980"/>
                  <a:gd name="connsiteY21" fmla="*/ 2819584 h 3477032"/>
                  <a:gd name="connsiteX22" fmla="*/ 7207 w 1827980"/>
                  <a:gd name="connsiteY22" fmla="*/ 2495735 h 3477032"/>
                  <a:gd name="connsiteX23" fmla="*/ 2444 w 1827980"/>
                  <a:gd name="connsiteY23" fmla="*/ 2108313 h 3477032"/>
                  <a:gd name="connsiteX24" fmla="*/ 4825 w 1827980"/>
                  <a:gd name="connsiteY24" fmla="*/ 1757546 h 3477032"/>
                  <a:gd name="connsiteX25" fmla="*/ 4825 w 1827980"/>
                  <a:gd name="connsiteY25" fmla="*/ 1062222 h 3477032"/>
                  <a:gd name="connsiteX26" fmla="*/ 63 w 1827980"/>
                  <a:gd name="connsiteY26" fmla="*/ 738371 h 3477032"/>
                  <a:gd name="connsiteX27" fmla="*/ 6413 w 1827980"/>
                  <a:gd name="connsiteY27" fmla="*/ 341503 h 3477032"/>
                  <a:gd name="connsiteX0" fmla="*/ 6413 w 1809416"/>
                  <a:gd name="connsiteY0" fmla="*/ 341503 h 3477032"/>
                  <a:gd name="connsiteX1" fmla="*/ 306457 w 1809416"/>
                  <a:gd name="connsiteY1" fmla="*/ 9561 h 3477032"/>
                  <a:gd name="connsiteX2" fmla="*/ 577119 w 1809416"/>
                  <a:gd name="connsiteY2" fmla="*/ 0 h 3477032"/>
                  <a:gd name="connsiteX3" fmla="*/ 839850 w 1809416"/>
                  <a:gd name="connsiteY3" fmla="*/ 71768 h 3477032"/>
                  <a:gd name="connsiteX4" fmla="*/ 1077975 w 1809416"/>
                  <a:gd name="connsiteY4" fmla="*/ 36696 h 3477032"/>
                  <a:gd name="connsiteX5" fmla="*/ 1348643 w 1809416"/>
                  <a:gd name="connsiteY5" fmla="*/ 7973 h 3477032"/>
                  <a:gd name="connsiteX6" fmla="*/ 1506594 w 1809416"/>
                  <a:gd name="connsiteY6" fmla="*/ 41459 h 3477032"/>
                  <a:gd name="connsiteX7" fmla="*/ 1778063 w 1809416"/>
                  <a:gd name="connsiteY7" fmla="*/ 245812 h 3477032"/>
                  <a:gd name="connsiteX8" fmla="*/ 1802669 w 1809416"/>
                  <a:gd name="connsiteY8" fmla="*/ 520963 h 3477032"/>
                  <a:gd name="connsiteX9" fmla="*/ 1800288 w 1809416"/>
                  <a:gd name="connsiteY9" fmla="*/ 1109846 h 3477032"/>
                  <a:gd name="connsiteX10" fmla="*/ 1800288 w 1809416"/>
                  <a:gd name="connsiteY10" fmla="*/ 1700397 h 3477032"/>
                  <a:gd name="connsiteX11" fmla="*/ 1805050 w 1809416"/>
                  <a:gd name="connsiteY11" fmla="*/ 2138546 h 3477032"/>
                  <a:gd name="connsiteX12" fmla="*/ 1805050 w 1809416"/>
                  <a:gd name="connsiteY12" fmla="*/ 2637022 h 3477032"/>
                  <a:gd name="connsiteX13" fmla="*/ 1806638 w 1809416"/>
                  <a:gd name="connsiteY13" fmla="*/ 3125865 h 3477032"/>
                  <a:gd name="connsiteX14" fmla="*/ 1506594 w 1809416"/>
                  <a:gd name="connsiteY14" fmla="*/ 3425909 h 3477032"/>
                  <a:gd name="connsiteX15" fmla="*/ 1250220 w 1809416"/>
                  <a:gd name="connsiteY15" fmla="*/ 3386927 h 3477032"/>
                  <a:gd name="connsiteX16" fmla="*/ 878744 w 1809416"/>
                  <a:gd name="connsiteY16" fmla="*/ 3426802 h 3477032"/>
                  <a:gd name="connsiteX17" fmla="*/ 714438 w 1809416"/>
                  <a:gd name="connsiteY17" fmla="*/ 3477032 h 3477032"/>
                  <a:gd name="connsiteX18" fmla="*/ 542988 w 1809416"/>
                  <a:gd name="connsiteY18" fmla="*/ 3431566 h 3477032"/>
                  <a:gd name="connsiteX19" fmla="*/ 306457 w 1809416"/>
                  <a:gd name="connsiteY19" fmla="*/ 3425909 h 3477032"/>
                  <a:gd name="connsiteX20" fmla="*/ 6413 w 1809416"/>
                  <a:gd name="connsiteY20" fmla="*/ 3125865 h 3477032"/>
                  <a:gd name="connsiteX21" fmla="*/ 4825 w 1809416"/>
                  <a:gd name="connsiteY21" fmla="*/ 2819584 h 3477032"/>
                  <a:gd name="connsiteX22" fmla="*/ 7207 w 1809416"/>
                  <a:gd name="connsiteY22" fmla="*/ 2495735 h 3477032"/>
                  <a:gd name="connsiteX23" fmla="*/ 2444 w 1809416"/>
                  <a:gd name="connsiteY23" fmla="*/ 2108313 h 3477032"/>
                  <a:gd name="connsiteX24" fmla="*/ 4825 w 1809416"/>
                  <a:gd name="connsiteY24" fmla="*/ 1757546 h 3477032"/>
                  <a:gd name="connsiteX25" fmla="*/ 4825 w 1809416"/>
                  <a:gd name="connsiteY25" fmla="*/ 1062222 h 3477032"/>
                  <a:gd name="connsiteX26" fmla="*/ 63 w 1809416"/>
                  <a:gd name="connsiteY26" fmla="*/ 738371 h 3477032"/>
                  <a:gd name="connsiteX27" fmla="*/ 6413 w 1809416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45812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386927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26802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  <a:gd name="connsiteX0" fmla="*/ 6413 w 1810315"/>
                  <a:gd name="connsiteY0" fmla="*/ 341503 h 3477032"/>
                  <a:gd name="connsiteX1" fmla="*/ 306457 w 1810315"/>
                  <a:gd name="connsiteY1" fmla="*/ 9561 h 3477032"/>
                  <a:gd name="connsiteX2" fmla="*/ 577119 w 1810315"/>
                  <a:gd name="connsiteY2" fmla="*/ 0 h 3477032"/>
                  <a:gd name="connsiteX3" fmla="*/ 839850 w 1810315"/>
                  <a:gd name="connsiteY3" fmla="*/ 71768 h 3477032"/>
                  <a:gd name="connsiteX4" fmla="*/ 1077975 w 1810315"/>
                  <a:gd name="connsiteY4" fmla="*/ 36696 h 3477032"/>
                  <a:gd name="connsiteX5" fmla="*/ 1348643 w 1810315"/>
                  <a:gd name="connsiteY5" fmla="*/ 7973 h 3477032"/>
                  <a:gd name="connsiteX6" fmla="*/ 1506594 w 1810315"/>
                  <a:gd name="connsiteY6" fmla="*/ 41459 h 3477032"/>
                  <a:gd name="connsiteX7" fmla="*/ 1778063 w 1810315"/>
                  <a:gd name="connsiteY7" fmla="*/ 213916 h 3477032"/>
                  <a:gd name="connsiteX8" fmla="*/ 1802669 w 1810315"/>
                  <a:gd name="connsiteY8" fmla="*/ 520963 h 3477032"/>
                  <a:gd name="connsiteX9" fmla="*/ 1800288 w 1810315"/>
                  <a:gd name="connsiteY9" fmla="*/ 1109846 h 3477032"/>
                  <a:gd name="connsiteX10" fmla="*/ 1800288 w 1810315"/>
                  <a:gd name="connsiteY10" fmla="*/ 1700397 h 3477032"/>
                  <a:gd name="connsiteX11" fmla="*/ 1805050 w 1810315"/>
                  <a:gd name="connsiteY11" fmla="*/ 2138546 h 3477032"/>
                  <a:gd name="connsiteX12" fmla="*/ 1805050 w 1810315"/>
                  <a:gd name="connsiteY12" fmla="*/ 2637022 h 3477032"/>
                  <a:gd name="connsiteX13" fmla="*/ 1806638 w 1810315"/>
                  <a:gd name="connsiteY13" fmla="*/ 3125865 h 3477032"/>
                  <a:gd name="connsiteX14" fmla="*/ 1506594 w 1810315"/>
                  <a:gd name="connsiteY14" fmla="*/ 3425909 h 3477032"/>
                  <a:gd name="connsiteX15" fmla="*/ 1250220 w 1810315"/>
                  <a:gd name="connsiteY15" fmla="*/ 3440088 h 3477032"/>
                  <a:gd name="connsiteX16" fmla="*/ 878744 w 1810315"/>
                  <a:gd name="connsiteY16" fmla="*/ 3458698 h 3477032"/>
                  <a:gd name="connsiteX17" fmla="*/ 714438 w 1810315"/>
                  <a:gd name="connsiteY17" fmla="*/ 3477032 h 3477032"/>
                  <a:gd name="connsiteX18" fmla="*/ 542988 w 1810315"/>
                  <a:gd name="connsiteY18" fmla="*/ 3431566 h 3477032"/>
                  <a:gd name="connsiteX19" fmla="*/ 306457 w 1810315"/>
                  <a:gd name="connsiteY19" fmla="*/ 3425909 h 3477032"/>
                  <a:gd name="connsiteX20" fmla="*/ 6413 w 1810315"/>
                  <a:gd name="connsiteY20" fmla="*/ 3125865 h 3477032"/>
                  <a:gd name="connsiteX21" fmla="*/ 4825 w 1810315"/>
                  <a:gd name="connsiteY21" fmla="*/ 2819584 h 3477032"/>
                  <a:gd name="connsiteX22" fmla="*/ 7207 w 1810315"/>
                  <a:gd name="connsiteY22" fmla="*/ 2495735 h 3477032"/>
                  <a:gd name="connsiteX23" fmla="*/ 2444 w 1810315"/>
                  <a:gd name="connsiteY23" fmla="*/ 2108313 h 3477032"/>
                  <a:gd name="connsiteX24" fmla="*/ 4825 w 1810315"/>
                  <a:gd name="connsiteY24" fmla="*/ 1757546 h 3477032"/>
                  <a:gd name="connsiteX25" fmla="*/ 4825 w 1810315"/>
                  <a:gd name="connsiteY25" fmla="*/ 1062222 h 3477032"/>
                  <a:gd name="connsiteX26" fmla="*/ 63 w 1810315"/>
                  <a:gd name="connsiteY26" fmla="*/ 738371 h 3477032"/>
                  <a:gd name="connsiteX27" fmla="*/ 6413 w 1810315"/>
                  <a:gd name="connsiteY27" fmla="*/ 341503 h 347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810315" h="3477032">
                    <a:moveTo>
                      <a:pt x="6413" y="341503"/>
                    </a:moveTo>
                    <a:cubicBezTo>
                      <a:pt x="6413" y="175793"/>
                      <a:pt x="140747" y="9561"/>
                      <a:pt x="306457" y="9561"/>
                    </a:cubicBezTo>
                    <a:lnTo>
                      <a:pt x="577119" y="0"/>
                    </a:lnTo>
                    <a:lnTo>
                      <a:pt x="839850" y="71768"/>
                    </a:lnTo>
                    <a:lnTo>
                      <a:pt x="1077975" y="36696"/>
                    </a:lnTo>
                    <a:lnTo>
                      <a:pt x="1348643" y="7973"/>
                    </a:lnTo>
                    <a:lnTo>
                      <a:pt x="1506594" y="41459"/>
                    </a:lnTo>
                    <a:cubicBezTo>
                      <a:pt x="1672304" y="41459"/>
                      <a:pt x="1754250" y="72130"/>
                      <a:pt x="1778063" y="213916"/>
                    </a:cubicBezTo>
                    <a:cubicBezTo>
                      <a:pt x="1830187" y="324402"/>
                      <a:pt x="1803727" y="392906"/>
                      <a:pt x="1802669" y="520963"/>
                    </a:cubicBezTo>
                    <a:cubicBezTo>
                      <a:pt x="1801611" y="649020"/>
                      <a:pt x="1801082" y="888022"/>
                      <a:pt x="1800288" y="1109846"/>
                    </a:cubicBezTo>
                    <a:cubicBezTo>
                      <a:pt x="1799494" y="1331670"/>
                      <a:pt x="1799494" y="1528947"/>
                      <a:pt x="1800288" y="1700397"/>
                    </a:cubicBezTo>
                    <a:cubicBezTo>
                      <a:pt x="1800023" y="1999904"/>
                      <a:pt x="1804256" y="1982442"/>
                      <a:pt x="1805050" y="2138546"/>
                    </a:cubicBezTo>
                    <a:cubicBezTo>
                      <a:pt x="1805844" y="2294650"/>
                      <a:pt x="1804785" y="2472469"/>
                      <a:pt x="1805050" y="2637022"/>
                    </a:cubicBezTo>
                    <a:cubicBezTo>
                      <a:pt x="1805579" y="2799970"/>
                      <a:pt x="1806109" y="2962917"/>
                      <a:pt x="1806638" y="3125865"/>
                    </a:cubicBezTo>
                    <a:cubicBezTo>
                      <a:pt x="1806638" y="3291575"/>
                      <a:pt x="1672304" y="3425909"/>
                      <a:pt x="1506594" y="3425909"/>
                    </a:cubicBezTo>
                    <a:lnTo>
                      <a:pt x="1250220" y="3440088"/>
                    </a:lnTo>
                    <a:lnTo>
                      <a:pt x="878744" y="3458698"/>
                    </a:lnTo>
                    <a:lnTo>
                      <a:pt x="714438" y="3477032"/>
                    </a:lnTo>
                    <a:lnTo>
                      <a:pt x="542988" y="3431566"/>
                    </a:lnTo>
                    <a:lnTo>
                      <a:pt x="306457" y="3425909"/>
                    </a:lnTo>
                    <a:cubicBezTo>
                      <a:pt x="140747" y="3425909"/>
                      <a:pt x="6413" y="3291575"/>
                      <a:pt x="6413" y="3125865"/>
                    </a:cubicBezTo>
                    <a:cubicBezTo>
                      <a:pt x="-996" y="3005761"/>
                      <a:pt x="5883" y="2924606"/>
                      <a:pt x="4825" y="2819584"/>
                    </a:cubicBezTo>
                    <a:cubicBezTo>
                      <a:pt x="3767" y="2714562"/>
                      <a:pt x="7207" y="2611622"/>
                      <a:pt x="7207" y="2495735"/>
                    </a:cubicBezTo>
                    <a:cubicBezTo>
                      <a:pt x="6942" y="2328801"/>
                      <a:pt x="1650" y="2231344"/>
                      <a:pt x="2444" y="2108313"/>
                    </a:cubicBezTo>
                    <a:cubicBezTo>
                      <a:pt x="3238" y="1985282"/>
                      <a:pt x="4825" y="1934552"/>
                      <a:pt x="4825" y="1757546"/>
                    </a:cubicBezTo>
                    <a:cubicBezTo>
                      <a:pt x="4825" y="1580540"/>
                      <a:pt x="5619" y="1232084"/>
                      <a:pt x="4825" y="1062222"/>
                    </a:cubicBezTo>
                    <a:cubicBezTo>
                      <a:pt x="4031" y="892360"/>
                      <a:pt x="-202" y="858491"/>
                      <a:pt x="63" y="738371"/>
                    </a:cubicBezTo>
                    <a:cubicBezTo>
                      <a:pt x="328" y="618251"/>
                      <a:pt x="-1790" y="462418"/>
                      <a:pt x="6413" y="341503"/>
                    </a:cubicBez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36000" rIns="0" bIns="36000" anchor="ctr" anchorCtr="0"/>
              <a:lstStyle/>
              <a:p>
                <a:pPr algn="ctr"/>
                <a:r>
                  <a:rPr lang="fr-BE" sz="800" b="1" smtClean="0">
                    <a:solidFill>
                      <a:schemeClr val="bg1">
                        <a:lumMod val="95000"/>
                      </a:schemeClr>
                    </a:solidFill>
                  </a:rPr>
                  <a:t>OTHERS</a:t>
                </a:r>
                <a:endParaRPr lang="fr-BE" sz="800" b="1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p:grpSp>
      </p:grpSp>
      <p:sp>
        <p:nvSpPr>
          <p:cNvPr id="98" name="TEXT &quot;Data Comm Stijgt&quot;"/>
          <p:cNvSpPr/>
          <p:nvPr/>
        </p:nvSpPr>
        <p:spPr>
          <a:xfrm>
            <a:off x="4644008" y="764704"/>
            <a:ext cx="4464496" cy="816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Data communicatie tussen verschillende partijen over internet neemt toe</a:t>
            </a:r>
          </a:p>
        </p:txBody>
      </p:sp>
      <p:sp>
        <p:nvSpPr>
          <p:cNvPr id="104" name="TEXT: individuele bescherming"/>
          <p:cNvSpPr/>
          <p:nvPr/>
        </p:nvSpPr>
        <p:spPr>
          <a:xfrm>
            <a:off x="4644007" y="2708920"/>
            <a:ext cx="4464497" cy="5217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1600" smtClean="0">
                <a:solidFill>
                  <a:schemeClr val="tx1"/>
                </a:solidFill>
              </a:rPr>
              <a:t>Overheidsinstellingen</a:t>
            </a:r>
            <a:r>
              <a:rPr lang="fr-BE" sz="1600" dirty="0" smtClean="0">
                <a:solidFill>
                  <a:schemeClr val="tx1"/>
                </a:solidFill>
              </a:rPr>
              <a:t> </a:t>
            </a:r>
            <a:r>
              <a:rPr lang="fr-BE" sz="1600" dirty="0" err="1" smtClean="0">
                <a:solidFill>
                  <a:schemeClr val="tx1"/>
                </a:solidFill>
              </a:rPr>
              <a:t>investeren</a:t>
            </a:r>
            <a:r>
              <a:rPr lang="fr-BE" sz="1600" dirty="0" smtClean="0">
                <a:solidFill>
                  <a:schemeClr val="tx1"/>
                </a:solidFill>
              </a:rPr>
              <a:t> in </a:t>
            </a:r>
            <a:r>
              <a:rPr lang="fr-BE" sz="1600" dirty="0" err="1" smtClean="0">
                <a:solidFill>
                  <a:schemeClr val="tx1"/>
                </a:solidFill>
              </a:rPr>
              <a:t>individuele</a:t>
            </a:r>
            <a:r>
              <a:rPr lang="fr-BE" sz="1600" dirty="0" smtClean="0">
                <a:solidFill>
                  <a:schemeClr val="tx1"/>
                </a:solidFill>
              </a:rPr>
              <a:t> </a:t>
            </a:r>
            <a:r>
              <a:rPr lang="fr-BE" sz="1600" dirty="0" err="1" smtClean="0">
                <a:solidFill>
                  <a:schemeClr val="tx1"/>
                </a:solidFill>
              </a:rPr>
              <a:t>bescherming</a:t>
            </a:r>
            <a:endParaRPr lang="fr-BE" sz="1600" dirty="0" smtClean="0">
              <a:solidFill>
                <a:schemeClr val="tx1"/>
              </a:solidFill>
            </a:endParaRPr>
          </a:p>
        </p:txBody>
      </p:sp>
      <p:sp>
        <p:nvSpPr>
          <p:cNvPr id="114" name="TEXT: Gemeenschappelijke Bescherming"/>
          <p:cNvSpPr/>
          <p:nvPr/>
        </p:nvSpPr>
        <p:spPr>
          <a:xfrm>
            <a:off x="4644006" y="4559697"/>
            <a:ext cx="4464497" cy="813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1600" dirty="0" err="1" smtClean="0">
                <a:solidFill>
                  <a:srgbClr val="0070C0"/>
                </a:solidFill>
              </a:rPr>
              <a:t>Een</a:t>
            </a:r>
            <a:r>
              <a:rPr lang="fr-BE" sz="1600" dirty="0" smtClean="0">
                <a:solidFill>
                  <a:srgbClr val="0070C0"/>
                </a:solidFill>
              </a:rPr>
              <a:t>  </a:t>
            </a:r>
            <a:r>
              <a:rPr lang="fr-BE" sz="1600" b="1" dirty="0" err="1" smtClean="0">
                <a:solidFill>
                  <a:srgbClr val="0070C0"/>
                </a:solidFill>
              </a:rPr>
              <a:t>gemeenschappelijke</a:t>
            </a:r>
            <a:r>
              <a:rPr lang="fr-BE" sz="1600" b="1" dirty="0" smtClean="0">
                <a:solidFill>
                  <a:srgbClr val="0070C0"/>
                </a:solidFill>
              </a:rPr>
              <a:t> </a:t>
            </a:r>
            <a:r>
              <a:rPr lang="fr-BE" sz="1600" b="1" dirty="0" err="1" smtClean="0">
                <a:solidFill>
                  <a:srgbClr val="0070C0"/>
                </a:solidFill>
              </a:rPr>
              <a:t>minimaal</a:t>
            </a:r>
            <a:r>
              <a:rPr lang="fr-BE" sz="1600" b="1" dirty="0" smtClean="0">
                <a:solidFill>
                  <a:srgbClr val="0070C0"/>
                </a:solidFill>
              </a:rPr>
              <a:t> </a:t>
            </a:r>
            <a:r>
              <a:rPr lang="fr-BE" sz="1600" b="1" dirty="0" err="1" smtClean="0">
                <a:solidFill>
                  <a:srgbClr val="0070C0"/>
                </a:solidFill>
              </a:rPr>
              <a:t>gegarandeerde</a:t>
            </a:r>
            <a:r>
              <a:rPr lang="fr-BE" sz="1600" b="1" dirty="0" smtClean="0">
                <a:solidFill>
                  <a:srgbClr val="0070C0"/>
                </a:solidFill>
              </a:rPr>
              <a:t> </a:t>
            </a:r>
            <a:r>
              <a:rPr lang="fr-BE" sz="1600" b="1" dirty="0" err="1" smtClean="0">
                <a:solidFill>
                  <a:srgbClr val="0070C0"/>
                </a:solidFill>
              </a:rPr>
              <a:t>bescherming</a:t>
            </a:r>
            <a:endParaRPr lang="fr-BE" sz="1600" b="1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6" name="Arrow 3"/>
          <p:cNvSpPr/>
          <p:nvPr/>
        </p:nvSpPr>
        <p:spPr>
          <a:xfrm>
            <a:off x="6444207" y="3356992"/>
            <a:ext cx="474406" cy="19401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27" name="ARROW 2"/>
          <p:cNvSpPr/>
          <p:nvPr/>
        </p:nvSpPr>
        <p:spPr>
          <a:xfrm>
            <a:off x="6436702" y="2420888"/>
            <a:ext cx="474406" cy="19235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29" name="Arrow 1"/>
          <p:cNvSpPr/>
          <p:nvPr/>
        </p:nvSpPr>
        <p:spPr>
          <a:xfrm>
            <a:off x="6436702" y="1556792"/>
            <a:ext cx="474406" cy="19235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31" name="TEXT Individuele &quot;Samen aankoop&quot;"/>
          <p:cNvSpPr/>
          <p:nvPr/>
        </p:nvSpPr>
        <p:spPr>
          <a:xfrm>
            <a:off x="4644006" y="5711825"/>
            <a:ext cx="4464497" cy="6695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1600" dirty="0" err="1">
                <a:solidFill>
                  <a:srgbClr val="0070C0"/>
                </a:solidFill>
              </a:rPr>
              <a:t>Aanvullende</a:t>
            </a:r>
            <a:r>
              <a:rPr lang="fr-BE" sz="1600" dirty="0">
                <a:solidFill>
                  <a:srgbClr val="0070C0"/>
                </a:solidFill>
              </a:rPr>
              <a:t> </a:t>
            </a:r>
            <a:r>
              <a:rPr lang="fr-BE" sz="1600" dirty="0" err="1" smtClean="0">
                <a:solidFill>
                  <a:srgbClr val="0070C0"/>
                </a:solidFill>
              </a:rPr>
              <a:t>individuele</a:t>
            </a:r>
            <a:r>
              <a:rPr lang="fr-BE" sz="1600" dirty="0" smtClean="0">
                <a:solidFill>
                  <a:srgbClr val="0070C0"/>
                </a:solidFill>
              </a:rPr>
              <a:t> </a:t>
            </a:r>
            <a:r>
              <a:rPr lang="fr-BE" sz="1600" dirty="0" err="1">
                <a:solidFill>
                  <a:srgbClr val="0070C0"/>
                </a:solidFill>
              </a:rPr>
              <a:t>bescherming</a:t>
            </a:r>
            <a:r>
              <a:rPr lang="fr-BE" sz="1600" dirty="0">
                <a:solidFill>
                  <a:srgbClr val="0070C0"/>
                </a:solidFill>
              </a:rPr>
              <a:t> </a:t>
            </a:r>
            <a:r>
              <a:rPr lang="fr-BE" sz="1600" dirty="0" smtClean="0">
                <a:solidFill>
                  <a:srgbClr val="0070C0"/>
                </a:solidFill>
              </a:rPr>
              <a:t>via </a:t>
            </a:r>
            <a:r>
              <a:rPr lang="fr-BE" sz="1600" b="1" dirty="0" err="1" smtClean="0">
                <a:solidFill>
                  <a:srgbClr val="0070C0"/>
                </a:solidFill>
              </a:rPr>
              <a:t>gemeenschappelijke</a:t>
            </a:r>
            <a:r>
              <a:rPr lang="fr-BE" sz="1600" b="1" dirty="0" smtClean="0">
                <a:solidFill>
                  <a:srgbClr val="0070C0"/>
                </a:solidFill>
              </a:rPr>
              <a:t> </a:t>
            </a:r>
            <a:r>
              <a:rPr lang="fr-BE" sz="1600" b="1" dirty="0" err="1" smtClean="0">
                <a:solidFill>
                  <a:srgbClr val="0070C0"/>
                </a:solidFill>
              </a:rPr>
              <a:t>kadercontracten</a:t>
            </a:r>
            <a:endParaRPr lang="fr-BE" sz="1600" b="1" dirty="0">
              <a:solidFill>
                <a:srgbClr val="0070C0"/>
              </a:solidFill>
            </a:endParaRPr>
          </a:p>
        </p:txBody>
      </p:sp>
      <p:sp>
        <p:nvSpPr>
          <p:cNvPr id="132" name="TEXT &quot;nood Aan&quot;"/>
          <p:cNvSpPr/>
          <p:nvPr/>
        </p:nvSpPr>
        <p:spPr>
          <a:xfrm>
            <a:off x="4644008" y="1556792"/>
            <a:ext cx="4464496" cy="7664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BE" sz="160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fr-BE" sz="1600">
                <a:solidFill>
                  <a:schemeClr val="tx1">
                    <a:lumMod val="50000"/>
                    <a:lumOff val="50000"/>
                  </a:schemeClr>
                </a:solidFill>
              </a:rPr>
              <a:t>N</a:t>
            </a:r>
            <a:r>
              <a:rPr lang="fr-BE" sz="16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ood aan bescherming tegen bedreigingen vanaf internet</a:t>
            </a:r>
          </a:p>
        </p:txBody>
      </p:sp>
      <p:sp>
        <p:nvSpPr>
          <p:cNvPr id="8" name="Plus 7"/>
          <p:cNvSpPr/>
          <p:nvPr/>
        </p:nvSpPr>
        <p:spPr>
          <a:xfrm>
            <a:off x="6473859" y="5394647"/>
            <a:ext cx="402397" cy="338609"/>
          </a:xfrm>
          <a:prstGeom prst="mathPl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grpSp>
        <p:nvGrpSpPr>
          <p:cNvPr id="13" name="IAP Group"/>
          <p:cNvGrpSpPr/>
          <p:nvPr/>
        </p:nvGrpSpPr>
        <p:grpSpPr>
          <a:xfrm>
            <a:off x="3535431" y="3719430"/>
            <a:ext cx="685023" cy="2517882"/>
            <a:chOff x="3535431" y="3719430"/>
            <a:chExt cx="685023" cy="2517882"/>
          </a:xfrm>
        </p:grpSpPr>
        <p:sp>
          <p:nvSpPr>
            <p:cNvPr id="218" name="TEXT &quot;= IAP&quot;"/>
            <p:cNvSpPr/>
            <p:nvPr/>
          </p:nvSpPr>
          <p:spPr>
            <a:xfrm>
              <a:off x="3535431" y="4725144"/>
              <a:ext cx="676529" cy="49320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fr-BE" sz="1600" b="1" smtClean="0">
                  <a:solidFill>
                    <a:schemeClr val="tx1">
                      <a:lumMod val="50000"/>
                      <a:lumOff val="50000"/>
                    </a:schemeClr>
                  </a:solidFill>
                  <a:sym typeface="Wingdings" panose="05000000000000000000" pitchFamily="2" charset="2"/>
                </a:rPr>
                <a:t>IAP</a:t>
              </a:r>
              <a:endParaRPr lang="fr-BE" sz="1600" b="1" smtClean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12" name="Left Brace 11"/>
            <p:cNvSpPr/>
            <p:nvPr/>
          </p:nvSpPr>
          <p:spPr>
            <a:xfrm>
              <a:off x="4030719" y="3719430"/>
              <a:ext cx="189735" cy="2517882"/>
            </a:xfrm>
            <a:prstGeom prst="leftBrace">
              <a:avLst>
                <a:gd name="adj1" fmla="val 61045"/>
                <a:gd name="adj2" fmla="val 50000"/>
              </a:avLst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7" name="TEXT: Connectiviteit"/>
          <p:cNvSpPr/>
          <p:nvPr/>
        </p:nvSpPr>
        <p:spPr>
          <a:xfrm>
            <a:off x="4644005" y="3632317"/>
            <a:ext cx="4464497" cy="804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1600" b="1" dirty="0" err="1" smtClean="0">
                <a:solidFill>
                  <a:srgbClr val="0070C0"/>
                </a:solidFill>
              </a:rPr>
              <a:t>Connectiviteit</a:t>
            </a:r>
            <a:r>
              <a:rPr lang="fr-BE" sz="1600" b="1" dirty="0" smtClean="0">
                <a:solidFill>
                  <a:srgbClr val="0070C0"/>
                </a:solidFill>
              </a:rPr>
              <a:t> </a:t>
            </a:r>
            <a:r>
              <a:rPr lang="fr-BE" sz="1600" dirty="0" err="1" smtClean="0">
                <a:solidFill>
                  <a:srgbClr val="0070C0"/>
                </a:solidFill>
              </a:rPr>
              <a:t>naar</a:t>
            </a:r>
            <a:r>
              <a:rPr lang="fr-BE" sz="1600" dirty="0" smtClean="0">
                <a:solidFill>
                  <a:srgbClr val="0070C0"/>
                </a:solidFill>
              </a:rPr>
              <a:t> het </a:t>
            </a:r>
            <a:r>
              <a:rPr lang="fr-BE" sz="1600" dirty="0" err="1" smtClean="0">
                <a:solidFill>
                  <a:srgbClr val="0070C0"/>
                </a:solidFill>
              </a:rPr>
              <a:t>gemeenschappelijk</a:t>
            </a:r>
            <a:r>
              <a:rPr lang="fr-BE" sz="1600" dirty="0" smtClean="0">
                <a:solidFill>
                  <a:srgbClr val="0070C0"/>
                </a:solidFill>
              </a:rPr>
              <a:t> </a:t>
            </a:r>
            <a:r>
              <a:rPr lang="fr-BE" sz="1600" dirty="0" err="1" smtClean="0">
                <a:solidFill>
                  <a:srgbClr val="0070C0"/>
                </a:solidFill>
              </a:rPr>
              <a:t>beschermings</a:t>
            </a:r>
            <a:r>
              <a:rPr lang="fr-BE" sz="1600" dirty="0" smtClean="0">
                <a:solidFill>
                  <a:srgbClr val="0070C0"/>
                </a:solidFill>
              </a:rPr>
              <a:t> « </a:t>
            </a:r>
            <a:r>
              <a:rPr lang="fr-BE" sz="1600" dirty="0" err="1" smtClean="0">
                <a:solidFill>
                  <a:srgbClr val="0070C0"/>
                </a:solidFill>
              </a:rPr>
              <a:t>schild</a:t>
            </a:r>
            <a:r>
              <a:rPr lang="fr-BE" sz="1600" dirty="0" smtClean="0">
                <a:solidFill>
                  <a:srgbClr val="0070C0"/>
                </a:solidFill>
              </a:rPr>
              <a:t> »</a:t>
            </a:r>
          </a:p>
        </p:txBody>
      </p:sp>
      <p:sp>
        <p:nvSpPr>
          <p:cNvPr id="78" name="Plus 77"/>
          <p:cNvSpPr/>
          <p:nvPr/>
        </p:nvSpPr>
        <p:spPr>
          <a:xfrm>
            <a:off x="6473859" y="4221088"/>
            <a:ext cx="402397" cy="338609"/>
          </a:xfrm>
          <a:prstGeom prst="mathPlus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/>
          </a:p>
        </p:txBody>
      </p:sp>
      <p:sp>
        <p:nvSpPr>
          <p:cNvPr id="106" name="TEXT: Gemeenschappelijke Bescherming"/>
          <p:cNvSpPr/>
          <p:nvPr/>
        </p:nvSpPr>
        <p:spPr>
          <a:xfrm>
            <a:off x="4211959" y="4556522"/>
            <a:ext cx="432046" cy="8135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1600" b="1" smtClean="0">
                <a:solidFill>
                  <a:srgbClr val="0070C0"/>
                </a:solidFill>
              </a:rPr>
              <a:t>B.</a:t>
            </a:r>
            <a:endParaRPr lang="fr-BE" sz="1600" b="1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7" name="TEXT Individuele &quot;Samen aankoop&quot;"/>
          <p:cNvSpPr/>
          <p:nvPr/>
        </p:nvSpPr>
        <p:spPr>
          <a:xfrm>
            <a:off x="4211958" y="5708650"/>
            <a:ext cx="432047" cy="6695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1600" b="1" dirty="0" smtClean="0">
                <a:solidFill>
                  <a:srgbClr val="0070C0"/>
                </a:solidFill>
              </a:rPr>
              <a:t>C.</a:t>
            </a:r>
            <a:endParaRPr lang="fr-BE" sz="1600" b="1" dirty="0">
              <a:solidFill>
                <a:srgbClr val="0070C0"/>
              </a:solidFill>
            </a:endParaRPr>
          </a:p>
        </p:txBody>
      </p:sp>
      <p:sp>
        <p:nvSpPr>
          <p:cNvPr id="115" name="TEXT: Connectiviteit"/>
          <p:cNvSpPr/>
          <p:nvPr/>
        </p:nvSpPr>
        <p:spPr>
          <a:xfrm>
            <a:off x="4211957" y="3629142"/>
            <a:ext cx="432048" cy="8047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fr-BE" sz="1600" b="1" dirty="0" smtClean="0">
                <a:solidFill>
                  <a:srgbClr val="0070C0"/>
                </a:solidFill>
              </a:rPr>
              <a:t>A.</a:t>
            </a:r>
            <a:endParaRPr lang="fr-BE" sz="1600" dirty="0" smtClean="0">
              <a:solidFill>
                <a:srgbClr val="0070C0"/>
              </a:solidFill>
            </a:endParaRPr>
          </a:p>
        </p:txBody>
      </p:sp>
      <p:grpSp>
        <p:nvGrpSpPr>
          <p:cNvPr id="14" name="Connectivity to Central"/>
          <p:cNvGrpSpPr/>
          <p:nvPr/>
        </p:nvGrpSpPr>
        <p:grpSpPr>
          <a:xfrm>
            <a:off x="805274" y="2950328"/>
            <a:ext cx="2579491" cy="1652066"/>
            <a:chOff x="805274" y="2950328"/>
            <a:chExt cx="2579491" cy="1652066"/>
          </a:xfrm>
        </p:grpSpPr>
        <p:sp>
          <p:nvSpPr>
            <p:cNvPr id="130" name="VPDC - C  FOD"/>
            <p:cNvSpPr/>
            <p:nvPr/>
          </p:nvSpPr>
          <p:spPr>
            <a:xfrm rot="690229">
              <a:off x="2223071" y="2950328"/>
              <a:ext cx="1161694" cy="975166"/>
            </a:xfrm>
            <a:custGeom>
              <a:avLst/>
              <a:gdLst>
                <a:gd name="connsiteX0" fmla="*/ 0 w 1800225"/>
                <a:gd name="connsiteY0" fmla="*/ 300044 h 3384450"/>
                <a:gd name="connsiteX1" fmla="*/ 300044 w 1800225"/>
                <a:gd name="connsiteY1" fmla="*/ 0 h 3384450"/>
                <a:gd name="connsiteX2" fmla="*/ 1500181 w 1800225"/>
                <a:gd name="connsiteY2" fmla="*/ 0 h 3384450"/>
                <a:gd name="connsiteX3" fmla="*/ 1800225 w 1800225"/>
                <a:gd name="connsiteY3" fmla="*/ 300044 h 3384450"/>
                <a:gd name="connsiteX4" fmla="*/ 1800225 w 1800225"/>
                <a:gd name="connsiteY4" fmla="*/ 3084406 h 3384450"/>
                <a:gd name="connsiteX5" fmla="*/ 1500181 w 1800225"/>
                <a:gd name="connsiteY5" fmla="*/ 3384450 h 3384450"/>
                <a:gd name="connsiteX6" fmla="*/ 300044 w 1800225"/>
                <a:gd name="connsiteY6" fmla="*/ 3384450 h 3384450"/>
                <a:gd name="connsiteX7" fmla="*/ 0 w 1800225"/>
                <a:gd name="connsiteY7" fmla="*/ 3084406 h 3384450"/>
                <a:gd name="connsiteX8" fmla="*/ 0 w 1800225"/>
                <a:gd name="connsiteY8" fmla="*/ 300044 h 3384450"/>
                <a:gd name="connsiteX0" fmla="*/ 0 w 1800225"/>
                <a:gd name="connsiteY0" fmla="*/ 301632 h 3386038"/>
                <a:gd name="connsiteX1" fmla="*/ 300044 w 1800225"/>
                <a:gd name="connsiteY1" fmla="*/ 1588 h 3386038"/>
                <a:gd name="connsiteX2" fmla="*/ 592137 w 1800225"/>
                <a:gd name="connsiteY2" fmla="*/ 0 h 3386038"/>
                <a:gd name="connsiteX3" fmla="*/ 1500181 w 1800225"/>
                <a:gd name="connsiteY3" fmla="*/ 1588 h 3386038"/>
                <a:gd name="connsiteX4" fmla="*/ 1800225 w 1800225"/>
                <a:gd name="connsiteY4" fmla="*/ 301632 h 3386038"/>
                <a:gd name="connsiteX5" fmla="*/ 1800225 w 1800225"/>
                <a:gd name="connsiteY5" fmla="*/ 3085994 h 3386038"/>
                <a:gd name="connsiteX6" fmla="*/ 1500181 w 1800225"/>
                <a:gd name="connsiteY6" fmla="*/ 3386038 h 3386038"/>
                <a:gd name="connsiteX7" fmla="*/ 300044 w 1800225"/>
                <a:gd name="connsiteY7" fmla="*/ 3386038 h 3386038"/>
                <a:gd name="connsiteX8" fmla="*/ 0 w 1800225"/>
                <a:gd name="connsiteY8" fmla="*/ 3085994 h 3386038"/>
                <a:gd name="connsiteX9" fmla="*/ 0 w 1800225"/>
                <a:gd name="connsiteY9" fmla="*/ 301632 h 3386038"/>
                <a:gd name="connsiteX0" fmla="*/ 0 w 1800225"/>
                <a:gd name="connsiteY0" fmla="*/ 301632 h 3386038"/>
                <a:gd name="connsiteX1" fmla="*/ 300044 w 1800225"/>
                <a:gd name="connsiteY1" fmla="*/ 1588 h 3386038"/>
                <a:gd name="connsiteX2" fmla="*/ 592137 w 1800225"/>
                <a:gd name="connsiteY2" fmla="*/ 0 h 3386038"/>
                <a:gd name="connsiteX3" fmla="*/ 833437 w 1800225"/>
                <a:gd name="connsiteY3" fmla="*/ 0 h 3386038"/>
                <a:gd name="connsiteX4" fmla="*/ 1500181 w 1800225"/>
                <a:gd name="connsiteY4" fmla="*/ 1588 h 3386038"/>
                <a:gd name="connsiteX5" fmla="*/ 1800225 w 1800225"/>
                <a:gd name="connsiteY5" fmla="*/ 301632 h 3386038"/>
                <a:gd name="connsiteX6" fmla="*/ 1800225 w 1800225"/>
                <a:gd name="connsiteY6" fmla="*/ 3085994 h 3386038"/>
                <a:gd name="connsiteX7" fmla="*/ 1500181 w 1800225"/>
                <a:gd name="connsiteY7" fmla="*/ 3386038 h 3386038"/>
                <a:gd name="connsiteX8" fmla="*/ 300044 w 1800225"/>
                <a:gd name="connsiteY8" fmla="*/ 3386038 h 3386038"/>
                <a:gd name="connsiteX9" fmla="*/ 0 w 1800225"/>
                <a:gd name="connsiteY9" fmla="*/ 3085994 h 3386038"/>
                <a:gd name="connsiteX10" fmla="*/ 0 w 1800225"/>
                <a:gd name="connsiteY10" fmla="*/ 301632 h 3386038"/>
                <a:gd name="connsiteX0" fmla="*/ 0 w 1800225"/>
                <a:gd name="connsiteY0" fmla="*/ 304807 h 3389213"/>
                <a:gd name="connsiteX1" fmla="*/ 300044 w 1800225"/>
                <a:gd name="connsiteY1" fmla="*/ 4763 h 3389213"/>
                <a:gd name="connsiteX2" fmla="*/ 592137 w 1800225"/>
                <a:gd name="connsiteY2" fmla="*/ 3175 h 3389213"/>
                <a:gd name="connsiteX3" fmla="*/ 833437 w 1800225"/>
                <a:gd name="connsiteY3" fmla="*/ 3175 h 3389213"/>
                <a:gd name="connsiteX4" fmla="*/ 1071562 w 1800225"/>
                <a:gd name="connsiteY4" fmla="*/ 0 h 3389213"/>
                <a:gd name="connsiteX5" fmla="*/ 1500181 w 1800225"/>
                <a:gd name="connsiteY5" fmla="*/ 4763 h 3389213"/>
                <a:gd name="connsiteX6" fmla="*/ 1800225 w 1800225"/>
                <a:gd name="connsiteY6" fmla="*/ 304807 h 3389213"/>
                <a:gd name="connsiteX7" fmla="*/ 1800225 w 1800225"/>
                <a:gd name="connsiteY7" fmla="*/ 3089169 h 3389213"/>
                <a:gd name="connsiteX8" fmla="*/ 1500181 w 1800225"/>
                <a:gd name="connsiteY8" fmla="*/ 3389213 h 3389213"/>
                <a:gd name="connsiteX9" fmla="*/ 300044 w 1800225"/>
                <a:gd name="connsiteY9" fmla="*/ 3389213 h 3389213"/>
                <a:gd name="connsiteX10" fmla="*/ 0 w 1800225"/>
                <a:gd name="connsiteY10" fmla="*/ 3089169 h 3389213"/>
                <a:gd name="connsiteX11" fmla="*/ 0 w 1800225"/>
                <a:gd name="connsiteY11" fmla="*/ 304807 h 3389213"/>
                <a:gd name="connsiteX0" fmla="*/ 0 w 1800225"/>
                <a:gd name="connsiteY0" fmla="*/ 304807 h 3389213"/>
                <a:gd name="connsiteX1" fmla="*/ 300044 w 1800225"/>
                <a:gd name="connsiteY1" fmla="*/ 4763 h 3389213"/>
                <a:gd name="connsiteX2" fmla="*/ 592137 w 1800225"/>
                <a:gd name="connsiteY2" fmla="*/ 3175 h 3389213"/>
                <a:gd name="connsiteX3" fmla="*/ 833437 w 1800225"/>
                <a:gd name="connsiteY3" fmla="*/ 3175 h 3389213"/>
                <a:gd name="connsiteX4" fmla="*/ 1071562 w 1800225"/>
                <a:gd name="connsiteY4" fmla="*/ 0 h 3389213"/>
                <a:gd name="connsiteX5" fmla="*/ 1316037 w 1800225"/>
                <a:gd name="connsiteY5" fmla="*/ 3176 h 3389213"/>
                <a:gd name="connsiteX6" fmla="*/ 1500181 w 1800225"/>
                <a:gd name="connsiteY6" fmla="*/ 4763 h 3389213"/>
                <a:gd name="connsiteX7" fmla="*/ 1800225 w 1800225"/>
                <a:gd name="connsiteY7" fmla="*/ 304807 h 3389213"/>
                <a:gd name="connsiteX8" fmla="*/ 1800225 w 1800225"/>
                <a:gd name="connsiteY8" fmla="*/ 3089169 h 3389213"/>
                <a:gd name="connsiteX9" fmla="*/ 1500181 w 1800225"/>
                <a:gd name="connsiteY9" fmla="*/ 3389213 h 3389213"/>
                <a:gd name="connsiteX10" fmla="*/ 300044 w 1800225"/>
                <a:gd name="connsiteY10" fmla="*/ 3389213 h 3389213"/>
                <a:gd name="connsiteX11" fmla="*/ 0 w 1800225"/>
                <a:gd name="connsiteY11" fmla="*/ 3089169 h 3389213"/>
                <a:gd name="connsiteX12" fmla="*/ 0 w 1800225"/>
                <a:gd name="connsiteY12" fmla="*/ 304807 h 3389213"/>
                <a:gd name="connsiteX0" fmla="*/ 0 w 1800225"/>
                <a:gd name="connsiteY0" fmla="*/ 304807 h 3389213"/>
                <a:gd name="connsiteX1" fmla="*/ 300044 w 1800225"/>
                <a:gd name="connsiteY1" fmla="*/ 4763 h 3389213"/>
                <a:gd name="connsiteX2" fmla="*/ 592137 w 1800225"/>
                <a:gd name="connsiteY2" fmla="*/ 3175 h 3389213"/>
                <a:gd name="connsiteX3" fmla="*/ 833437 w 1800225"/>
                <a:gd name="connsiteY3" fmla="*/ 3175 h 3389213"/>
                <a:gd name="connsiteX4" fmla="*/ 1071562 w 1800225"/>
                <a:gd name="connsiteY4" fmla="*/ 0 h 3389213"/>
                <a:gd name="connsiteX5" fmla="*/ 1316037 w 1800225"/>
                <a:gd name="connsiteY5" fmla="*/ 3176 h 3389213"/>
                <a:gd name="connsiteX6" fmla="*/ 1500181 w 1800225"/>
                <a:gd name="connsiteY6" fmla="*/ 4763 h 3389213"/>
                <a:gd name="connsiteX7" fmla="*/ 1800225 w 1800225"/>
                <a:gd name="connsiteY7" fmla="*/ 304807 h 3389213"/>
                <a:gd name="connsiteX8" fmla="*/ 1798637 w 1800225"/>
                <a:gd name="connsiteY8" fmla="*/ 2600326 h 3389213"/>
                <a:gd name="connsiteX9" fmla="*/ 1800225 w 1800225"/>
                <a:gd name="connsiteY9" fmla="*/ 3089169 h 3389213"/>
                <a:gd name="connsiteX10" fmla="*/ 1500181 w 1800225"/>
                <a:gd name="connsiteY10" fmla="*/ 3389213 h 3389213"/>
                <a:gd name="connsiteX11" fmla="*/ 300044 w 1800225"/>
                <a:gd name="connsiteY11" fmla="*/ 3389213 h 3389213"/>
                <a:gd name="connsiteX12" fmla="*/ 0 w 1800225"/>
                <a:gd name="connsiteY12" fmla="*/ 3089169 h 3389213"/>
                <a:gd name="connsiteX13" fmla="*/ 0 w 1800225"/>
                <a:gd name="connsiteY13" fmla="*/ 304807 h 3389213"/>
                <a:gd name="connsiteX0" fmla="*/ 0 w 1820499"/>
                <a:gd name="connsiteY0" fmla="*/ 304807 h 3389213"/>
                <a:gd name="connsiteX1" fmla="*/ 300044 w 1820499"/>
                <a:gd name="connsiteY1" fmla="*/ 4763 h 3389213"/>
                <a:gd name="connsiteX2" fmla="*/ 592137 w 1820499"/>
                <a:gd name="connsiteY2" fmla="*/ 3175 h 3389213"/>
                <a:gd name="connsiteX3" fmla="*/ 833437 w 1820499"/>
                <a:gd name="connsiteY3" fmla="*/ 3175 h 3389213"/>
                <a:gd name="connsiteX4" fmla="*/ 1071562 w 1820499"/>
                <a:gd name="connsiteY4" fmla="*/ 0 h 3389213"/>
                <a:gd name="connsiteX5" fmla="*/ 1316037 w 1820499"/>
                <a:gd name="connsiteY5" fmla="*/ 3176 h 3389213"/>
                <a:gd name="connsiteX6" fmla="*/ 1500181 w 1820499"/>
                <a:gd name="connsiteY6" fmla="*/ 4763 h 3389213"/>
                <a:gd name="connsiteX7" fmla="*/ 1800225 w 1820499"/>
                <a:gd name="connsiteY7" fmla="*/ 304807 h 3389213"/>
                <a:gd name="connsiteX8" fmla="*/ 1793875 w 1820499"/>
                <a:gd name="connsiteY8" fmla="*/ 1663701 h 3389213"/>
                <a:gd name="connsiteX9" fmla="*/ 1798637 w 1820499"/>
                <a:gd name="connsiteY9" fmla="*/ 2600326 h 3389213"/>
                <a:gd name="connsiteX10" fmla="*/ 1800225 w 1820499"/>
                <a:gd name="connsiteY10" fmla="*/ 3089169 h 3389213"/>
                <a:gd name="connsiteX11" fmla="*/ 1500181 w 1820499"/>
                <a:gd name="connsiteY11" fmla="*/ 3389213 h 3389213"/>
                <a:gd name="connsiteX12" fmla="*/ 300044 w 1820499"/>
                <a:gd name="connsiteY12" fmla="*/ 3389213 h 3389213"/>
                <a:gd name="connsiteX13" fmla="*/ 0 w 1820499"/>
                <a:gd name="connsiteY13" fmla="*/ 3089169 h 3389213"/>
                <a:gd name="connsiteX14" fmla="*/ 0 w 1820499"/>
                <a:gd name="connsiteY14" fmla="*/ 304807 h 3389213"/>
                <a:gd name="connsiteX0" fmla="*/ 0 w 1800383"/>
                <a:gd name="connsiteY0" fmla="*/ 304807 h 3389213"/>
                <a:gd name="connsiteX1" fmla="*/ 300044 w 1800383"/>
                <a:gd name="connsiteY1" fmla="*/ 4763 h 3389213"/>
                <a:gd name="connsiteX2" fmla="*/ 592137 w 1800383"/>
                <a:gd name="connsiteY2" fmla="*/ 3175 h 3389213"/>
                <a:gd name="connsiteX3" fmla="*/ 833437 w 1800383"/>
                <a:gd name="connsiteY3" fmla="*/ 3175 h 3389213"/>
                <a:gd name="connsiteX4" fmla="*/ 1071562 w 1800383"/>
                <a:gd name="connsiteY4" fmla="*/ 0 h 3389213"/>
                <a:gd name="connsiteX5" fmla="*/ 1316037 w 1800383"/>
                <a:gd name="connsiteY5" fmla="*/ 3176 h 3389213"/>
                <a:gd name="connsiteX6" fmla="*/ 1500181 w 1800383"/>
                <a:gd name="connsiteY6" fmla="*/ 4763 h 3389213"/>
                <a:gd name="connsiteX7" fmla="*/ 1800225 w 1800383"/>
                <a:gd name="connsiteY7" fmla="*/ 304807 h 3389213"/>
                <a:gd name="connsiteX8" fmla="*/ 1793875 w 1800383"/>
                <a:gd name="connsiteY8" fmla="*/ 1663701 h 3389213"/>
                <a:gd name="connsiteX9" fmla="*/ 1798637 w 1800383"/>
                <a:gd name="connsiteY9" fmla="*/ 2600326 h 3389213"/>
                <a:gd name="connsiteX10" fmla="*/ 1800225 w 1800383"/>
                <a:gd name="connsiteY10" fmla="*/ 3089169 h 3389213"/>
                <a:gd name="connsiteX11" fmla="*/ 1500181 w 1800383"/>
                <a:gd name="connsiteY11" fmla="*/ 3389213 h 3389213"/>
                <a:gd name="connsiteX12" fmla="*/ 300044 w 1800383"/>
                <a:gd name="connsiteY12" fmla="*/ 3389213 h 3389213"/>
                <a:gd name="connsiteX13" fmla="*/ 0 w 1800383"/>
                <a:gd name="connsiteY13" fmla="*/ 3089169 h 3389213"/>
                <a:gd name="connsiteX14" fmla="*/ 0 w 1800383"/>
                <a:gd name="connsiteY14" fmla="*/ 304807 h 3389213"/>
                <a:gd name="connsiteX0" fmla="*/ 6350 w 1806733"/>
                <a:gd name="connsiteY0" fmla="*/ 304807 h 3389213"/>
                <a:gd name="connsiteX1" fmla="*/ 306394 w 1806733"/>
                <a:gd name="connsiteY1" fmla="*/ 4763 h 3389213"/>
                <a:gd name="connsiteX2" fmla="*/ 598487 w 1806733"/>
                <a:gd name="connsiteY2" fmla="*/ 3175 h 3389213"/>
                <a:gd name="connsiteX3" fmla="*/ 839787 w 1806733"/>
                <a:gd name="connsiteY3" fmla="*/ 3175 h 3389213"/>
                <a:gd name="connsiteX4" fmla="*/ 1077912 w 1806733"/>
                <a:gd name="connsiteY4" fmla="*/ 0 h 3389213"/>
                <a:gd name="connsiteX5" fmla="*/ 1322387 w 1806733"/>
                <a:gd name="connsiteY5" fmla="*/ 3176 h 3389213"/>
                <a:gd name="connsiteX6" fmla="*/ 1506531 w 1806733"/>
                <a:gd name="connsiteY6" fmla="*/ 4763 h 3389213"/>
                <a:gd name="connsiteX7" fmla="*/ 1806575 w 1806733"/>
                <a:gd name="connsiteY7" fmla="*/ 304807 h 3389213"/>
                <a:gd name="connsiteX8" fmla="*/ 1800225 w 1806733"/>
                <a:gd name="connsiteY8" fmla="*/ 1663701 h 3389213"/>
                <a:gd name="connsiteX9" fmla="*/ 1804987 w 1806733"/>
                <a:gd name="connsiteY9" fmla="*/ 2600326 h 3389213"/>
                <a:gd name="connsiteX10" fmla="*/ 1806575 w 1806733"/>
                <a:gd name="connsiteY10" fmla="*/ 3089169 h 3389213"/>
                <a:gd name="connsiteX11" fmla="*/ 1506531 w 1806733"/>
                <a:gd name="connsiteY11" fmla="*/ 3389213 h 3389213"/>
                <a:gd name="connsiteX12" fmla="*/ 306394 w 1806733"/>
                <a:gd name="connsiteY12" fmla="*/ 3389213 h 3389213"/>
                <a:gd name="connsiteX13" fmla="*/ 6350 w 1806733"/>
                <a:gd name="connsiteY13" fmla="*/ 3089169 h 3389213"/>
                <a:gd name="connsiteX14" fmla="*/ 0 w 1806733"/>
                <a:gd name="connsiteY14" fmla="*/ 2459039 h 3389213"/>
                <a:gd name="connsiteX15" fmla="*/ 6350 w 1806733"/>
                <a:gd name="connsiteY15" fmla="*/ 304807 h 3389213"/>
                <a:gd name="connsiteX0" fmla="*/ 9785 w 1810168"/>
                <a:gd name="connsiteY0" fmla="*/ 304807 h 3389213"/>
                <a:gd name="connsiteX1" fmla="*/ 309829 w 1810168"/>
                <a:gd name="connsiteY1" fmla="*/ 4763 h 3389213"/>
                <a:gd name="connsiteX2" fmla="*/ 601922 w 1810168"/>
                <a:gd name="connsiteY2" fmla="*/ 3175 h 3389213"/>
                <a:gd name="connsiteX3" fmla="*/ 843222 w 1810168"/>
                <a:gd name="connsiteY3" fmla="*/ 3175 h 3389213"/>
                <a:gd name="connsiteX4" fmla="*/ 1081347 w 1810168"/>
                <a:gd name="connsiteY4" fmla="*/ 0 h 3389213"/>
                <a:gd name="connsiteX5" fmla="*/ 1325822 w 1810168"/>
                <a:gd name="connsiteY5" fmla="*/ 3176 h 3389213"/>
                <a:gd name="connsiteX6" fmla="*/ 1509966 w 1810168"/>
                <a:gd name="connsiteY6" fmla="*/ 4763 h 3389213"/>
                <a:gd name="connsiteX7" fmla="*/ 1810010 w 1810168"/>
                <a:gd name="connsiteY7" fmla="*/ 304807 h 3389213"/>
                <a:gd name="connsiteX8" fmla="*/ 1803660 w 1810168"/>
                <a:gd name="connsiteY8" fmla="*/ 1663701 h 3389213"/>
                <a:gd name="connsiteX9" fmla="*/ 1808422 w 1810168"/>
                <a:gd name="connsiteY9" fmla="*/ 2600326 h 3389213"/>
                <a:gd name="connsiteX10" fmla="*/ 1810010 w 1810168"/>
                <a:gd name="connsiteY10" fmla="*/ 3089169 h 3389213"/>
                <a:gd name="connsiteX11" fmla="*/ 1509966 w 1810168"/>
                <a:gd name="connsiteY11" fmla="*/ 3389213 h 3389213"/>
                <a:gd name="connsiteX12" fmla="*/ 309829 w 1810168"/>
                <a:gd name="connsiteY12" fmla="*/ 3389213 h 3389213"/>
                <a:gd name="connsiteX13" fmla="*/ 9785 w 1810168"/>
                <a:gd name="connsiteY13" fmla="*/ 3089169 h 3389213"/>
                <a:gd name="connsiteX14" fmla="*/ 3435 w 1810168"/>
                <a:gd name="connsiteY14" fmla="*/ 2459039 h 3389213"/>
                <a:gd name="connsiteX15" fmla="*/ 9785 w 1810168"/>
                <a:gd name="connsiteY15" fmla="*/ 304807 h 3389213"/>
                <a:gd name="connsiteX0" fmla="*/ 6350 w 1806733"/>
                <a:gd name="connsiteY0" fmla="*/ 304807 h 3389213"/>
                <a:gd name="connsiteX1" fmla="*/ 306394 w 1806733"/>
                <a:gd name="connsiteY1" fmla="*/ 4763 h 3389213"/>
                <a:gd name="connsiteX2" fmla="*/ 598487 w 1806733"/>
                <a:gd name="connsiteY2" fmla="*/ 3175 h 3389213"/>
                <a:gd name="connsiteX3" fmla="*/ 839787 w 1806733"/>
                <a:gd name="connsiteY3" fmla="*/ 3175 h 3389213"/>
                <a:gd name="connsiteX4" fmla="*/ 1077912 w 1806733"/>
                <a:gd name="connsiteY4" fmla="*/ 0 h 3389213"/>
                <a:gd name="connsiteX5" fmla="*/ 1322387 w 1806733"/>
                <a:gd name="connsiteY5" fmla="*/ 3176 h 3389213"/>
                <a:gd name="connsiteX6" fmla="*/ 1506531 w 1806733"/>
                <a:gd name="connsiteY6" fmla="*/ 4763 h 3389213"/>
                <a:gd name="connsiteX7" fmla="*/ 1806575 w 1806733"/>
                <a:gd name="connsiteY7" fmla="*/ 304807 h 3389213"/>
                <a:gd name="connsiteX8" fmla="*/ 1800225 w 1806733"/>
                <a:gd name="connsiteY8" fmla="*/ 1663701 h 3389213"/>
                <a:gd name="connsiteX9" fmla="*/ 1804987 w 1806733"/>
                <a:gd name="connsiteY9" fmla="*/ 2600326 h 3389213"/>
                <a:gd name="connsiteX10" fmla="*/ 1806575 w 1806733"/>
                <a:gd name="connsiteY10" fmla="*/ 3089169 h 3389213"/>
                <a:gd name="connsiteX11" fmla="*/ 1506531 w 1806733"/>
                <a:gd name="connsiteY11" fmla="*/ 3389213 h 3389213"/>
                <a:gd name="connsiteX12" fmla="*/ 306394 w 1806733"/>
                <a:gd name="connsiteY12" fmla="*/ 3389213 h 3389213"/>
                <a:gd name="connsiteX13" fmla="*/ 6350 w 1806733"/>
                <a:gd name="connsiteY13" fmla="*/ 3089169 h 3389213"/>
                <a:gd name="connsiteX14" fmla="*/ 0 w 1806733"/>
                <a:gd name="connsiteY14" fmla="*/ 2459039 h 3389213"/>
                <a:gd name="connsiteX15" fmla="*/ 6350 w 1806733"/>
                <a:gd name="connsiteY15" fmla="*/ 304807 h 3389213"/>
                <a:gd name="connsiteX0" fmla="*/ 6350 w 1806733"/>
                <a:gd name="connsiteY0" fmla="*/ 304807 h 3389213"/>
                <a:gd name="connsiteX1" fmla="*/ 306394 w 1806733"/>
                <a:gd name="connsiteY1" fmla="*/ 4763 h 3389213"/>
                <a:gd name="connsiteX2" fmla="*/ 598487 w 1806733"/>
                <a:gd name="connsiteY2" fmla="*/ 3175 h 3389213"/>
                <a:gd name="connsiteX3" fmla="*/ 839787 w 1806733"/>
                <a:gd name="connsiteY3" fmla="*/ 3175 h 3389213"/>
                <a:gd name="connsiteX4" fmla="*/ 1077912 w 1806733"/>
                <a:gd name="connsiteY4" fmla="*/ 0 h 3389213"/>
                <a:gd name="connsiteX5" fmla="*/ 1322387 w 1806733"/>
                <a:gd name="connsiteY5" fmla="*/ 3176 h 3389213"/>
                <a:gd name="connsiteX6" fmla="*/ 1506531 w 1806733"/>
                <a:gd name="connsiteY6" fmla="*/ 4763 h 3389213"/>
                <a:gd name="connsiteX7" fmla="*/ 1806575 w 1806733"/>
                <a:gd name="connsiteY7" fmla="*/ 304807 h 3389213"/>
                <a:gd name="connsiteX8" fmla="*/ 1800225 w 1806733"/>
                <a:gd name="connsiteY8" fmla="*/ 1663701 h 3389213"/>
                <a:gd name="connsiteX9" fmla="*/ 1804987 w 1806733"/>
                <a:gd name="connsiteY9" fmla="*/ 2600326 h 3389213"/>
                <a:gd name="connsiteX10" fmla="*/ 1806575 w 1806733"/>
                <a:gd name="connsiteY10" fmla="*/ 3089169 h 3389213"/>
                <a:gd name="connsiteX11" fmla="*/ 1506531 w 1806733"/>
                <a:gd name="connsiteY11" fmla="*/ 3389213 h 3389213"/>
                <a:gd name="connsiteX12" fmla="*/ 306394 w 1806733"/>
                <a:gd name="connsiteY12" fmla="*/ 3389213 h 3389213"/>
                <a:gd name="connsiteX13" fmla="*/ 6350 w 1806733"/>
                <a:gd name="connsiteY13" fmla="*/ 3089169 h 3389213"/>
                <a:gd name="connsiteX14" fmla="*/ 0 w 1806733"/>
                <a:gd name="connsiteY14" fmla="*/ 2459039 h 3389213"/>
                <a:gd name="connsiteX15" fmla="*/ 6350 w 1806733"/>
                <a:gd name="connsiteY15" fmla="*/ 304807 h 3389213"/>
                <a:gd name="connsiteX0" fmla="*/ 22521 w 1822904"/>
                <a:gd name="connsiteY0" fmla="*/ 304807 h 3389213"/>
                <a:gd name="connsiteX1" fmla="*/ 322565 w 1822904"/>
                <a:gd name="connsiteY1" fmla="*/ 4763 h 3389213"/>
                <a:gd name="connsiteX2" fmla="*/ 614658 w 1822904"/>
                <a:gd name="connsiteY2" fmla="*/ 3175 h 3389213"/>
                <a:gd name="connsiteX3" fmla="*/ 855958 w 1822904"/>
                <a:gd name="connsiteY3" fmla="*/ 3175 h 3389213"/>
                <a:gd name="connsiteX4" fmla="*/ 1094083 w 1822904"/>
                <a:gd name="connsiteY4" fmla="*/ 0 h 3389213"/>
                <a:gd name="connsiteX5" fmla="*/ 1338558 w 1822904"/>
                <a:gd name="connsiteY5" fmla="*/ 3176 h 3389213"/>
                <a:gd name="connsiteX6" fmla="*/ 1522702 w 1822904"/>
                <a:gd name="connsiteY6" fmla="*/ 4763 h 3389213"/>
                <a:gd name="connsiteX7" fmla="*/ 1822746 w 1822904"/>
                <a:gd name="connsiteY7" fmla="*/ 304807 h 3389213"/>
                <a:gd name="connsiteX8" fmla="*/ 1816396 w 1822904"/>
                <a:gd name="connsiteY8" fmla="*/ 1663701 h 3389213"/>
                <a:gd name="connsiteX9" fmla="*/ 1821158 w 1822904"/>
                <a:gd name="connsiteY9" fmla="*/ 2600326 h 3389213"/>
                <a:gd name="connsiteX10" fmla="*/ 1822746 w 1822904"/>
                <a:gd name="connsiteY10" fmla="*/ 3089169 h 3389213"/>
                <a:gd name="connsiteX11" fmla="*/ 1522702 w 1822904"/>
                <a:gd name="connsiteY11" fmla="*/ 3389213 h 3389213"/>
                <a:gd name="connsiteX12" fmla="*/ 322565 w 1822904"/>
                <a:gd name="connsiteY12" fmla="*/ 3389213 h 3389213"/>
                <a:gd name="connsiteX13" fmla="*/ 22521 w 1822904"/>
                <a:gd name="connsiteY13" fmla="*/ 3089169 h 3389213"/>
                <a:gd name="connsiteX14" fmla="*/ 16171 w 1822904"/>
                <a:gd name="connsiteY14" fmla="*/ 2459039 h 3389213"/>
                <a:gd name="connsiteX15" fmla="*/ 20933 w 1822904"/>
                <a:gd name="connsiteY15" fmla="*/ 1025526 h 3389213"/>
                <a:gd name="connsiteX16" fmla="*/ 22521 w 1822904"/>
                <a:gd name="connsiteY16" fmla="*/ 304807 h 3389213"/>
                <a:gd name="connsiteX0" fmla="*/ 6363 w 1806746"/>
                <a:gd name="connsiteY0" fmla="*/ 304807 h 3389213"/>
                <a:gd name="connsiteX1" fmla="*/ 306407 w 1806746"/>
                <a:gd name="connsiteY1" fmla="*/ 4763 h 3389213"/>
                <a:gd name="connsiteX2" fmla="*/ 598500 w 1806746"/>
                <a:gd name="connsiteY2" fmla="*/ 3175 h 3389213"/>
                <a:gd name="connsiteX3" fmla="*/ 839800 w 1806746"/>
                <a:gd name="connsiteY3" fmla="*/ 3175 h 3389213"/>
                <a:gd name="connsiteX4" fmla="*/ 1077925 w 1806746"/>
                <a:gd name="connsiteY4" fmla="*/ 0 h 3389213"/>
                <a:gd name="connsiteX5" fmla="*/ 1322400 w 1806746"/>
                <a:gd name="connsiteY5" fmla="*/ 3176 h 3389213"/>
                <a:gd name="connsiteX6" fmla="*/ 1506544 w 1806746"/>
                <a:gd name="connsiteY6" fmla="*/ 4763 h 3389213"/>
                <a:gd name="connsiteX7" fmla="*/ 1806588 w 1806746"/>
                <a:gd name="connsiteY7" fmla="*/ 304807 h 3389213"/>
                <a:gd name="connsiteX8" fmla="*/ 1800238 w 1806746"/>
                <a:gd name="connsiteY8" fmla="*/ 1663701 h 3389213"/>
                <a:gd name="connsiteX9" fmla="*/ 1805000 w 1806746"/>
                <a:gd name="connsiteY9" fmla="*/ 2600326 h 3389213"/>
                <a:gd name="connsiteX10" fmla="*/ 1806588 w 1806746"/>
                <a:gd name="connsiteY10" fmla="*/ 3089169 h 3389213"/>
                <a:gd name="connsiteX11" fmla="*/ 1506544 w 1806746"/>
                <a:gd name="connsiteY11" fmla="*/ 3389213 h 3389213"/>
                <a:gd name="connsiteX12" fmla="*/ 306407 w 1806746"/>
                <a:gd name="connsiteY12" fmla="*/ 3389213 h 3389213"/>
                <a:gd name="connsiteX13" fmla="*/ 6363 w 1806746"/>
                <a:gd name="connsiteY13" fmla="*/ 3089169 h 3389213"/>
                <a:gd name="connsiteX14" fmla="*/ 13 w 1806746"/>
                <a:gd name="connsiteY14" fmla="*/ 2459039 h 3389213"/>
                <a:gd name="connsiteX15" fmla="*/ 4775 w 1806746"/>
                <a:gd name="connsiteY15" fmla="*/ 1025526 h 3389213"/>
                <a:gd name="connsiteX16" fmla="*/ 6363 w 1806746"/>
                <a:gd name="connsiteY16" fmla="*/ 304807 h 3389213"/>
                <a:gd name="connsiteX0" fmla="*/ 6363 w 1806746"/>
                <a:gd name="connsiteY0" fmla="*/ 304807 h 3389213"/>
                <a:gd name="connsiteX1" fmla="*/ 306407 w 1806746"/>
                <a:gd name="connsiteY1" fmla="*/ 4763 h 3389213"/>
                <a:gd name="connsiteX2" fmla="*/ 598500 w 1806746"/>
                <a:gd name="connsiteY2" fmla="*/ 3175 h 3389213"/>
                <a:gd name="connsiteX3" fmla="*/ 839800 w 1806746"/>
                <a:gd name="connsiteY3" fmla="*/ 3175 h 3389213"/>
                <a:gd name="connsiteX4" fmla="*/ 1077925 w 1806746"/>
                <a:gd name="connsiteY4" fmla="*/ 0 h 3389213"/>
                <a:gd name="connsiteX5" fmla="*/ 1322400 w 1806746"/>
                <a:gd name="connsiteY5" fmla="*/ 3176 h 3389213"/>
                <a:gd name="connsiteX6" fmla="*/ 1506544 w 1806746"/>
                <a:gd name="connsiteY6" fmla="*/ 4763 h 3389213"/>
                <a:gd name="connsiteX7" fmla="*/ 1806588 w 1806746"/>
                <a:gd name="connsiteY7" fmla="*/ 304807 h 3389213"/>
                <a:gd name="connsiteX8" fmla="*/ 1800238 w 1806746"/>
                <a:gd name="connsiteY8" fmla="*/ 1663701 h 3389213"/>
                <a:gd name="connsiteX9" fmla="*/ 1805000 w 1806746"/>
                <a:gd name="connsiteY9" fmla="*/ 2600326 h 3389213"/>
                <a:gd name="connsiteX10" fmla="*/ 1806588 w 1806746"/>
                <a:gd name="connsiteY10" fmla="*/ 3089169 h 3389213"/>
                <a:gd name="connsiteX11" fmla="*/ 1506544 w 1806746"/>
                <a:gd name="connsiteY11" fmla="*/ 3389213 h 3389213"/>
                <a:gd name="connsiteX12" fmla="*/ 542938 w 1806746"/>
                <a:gd name="connsiteY12" fmla="*/ 3387726 h 3389213"/>
                <a:gd name="connsiteX13" fmla="*/ 306407 w 1806746"/>
                <a:gd name="connsiteY13" fmla="*/ 3389213 h 3389213"/>
                <a:gd name="connsiteX14" fmla="*/ 6363 w 1806746"/>
                <a:gd name="connsiteY14" fmla="*/ 3089169 h 3389213"/>
                <a:gd name="connsiteX15" fmla="*/ 13 w 1806746"/>
                <a:gd name="connsiteY15" fmla="*/ 2459039 h 3389213"/>
                <a:gd name="connsiteX16" fmla="*/ 4775 w 1806746"/>
                <a:gd name="connsiteY16" fmla="*/ 1025526 h 3389213"/>
                <a:gd name="connsiteX17" fmla="*/ 6363 w 1806746"/>
                <a:gd name="connsiteY17" fmla="*/ 304807 h 3389213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542938 w 1806746"/>
                <a:gd name="connsiteY12" fmla="*/ 3394870 h 3394870"/>
                <a:gd name="connsiteX13" fmla="*/ 306407 w 1806746"/>
                <a:gd name="connsiteY13" fmla="*/ 3389213 h 3394870"/>
                <a:gd name="connsiteX14" fmla="*/ 6363 w 1806746"/>
                <a:gd name="connsiteY14" fmla="*/ 3089169 h 3394870"/>
                <a:gd name="connsiteX15" fmla="*/ 13 w 1806746"/>
                <a:gd name="connsiteY15" fmla="*/ 2459039 h 3394870"/>
                <a:gd name="connsiteX16" fmla="*/ 4775 w 1806746"/>
                <a:gd name="connsiteY16" fmla="*/ 1025526 h 3394870"/>
                <a:gd name="connsiteX17" fmla="*/ 6363 w 1806746"/>
                <a:gd name="connsiteY17" fmla="*/ 304807 h 3394870"/>
                <a:gd name="connsiteX0" fmla="*/ 6363 w 1806746"/>
                <a:gd name="connsiteY0" fmla="*/ 304807 h 3396493"/>
                <a:gd name="connsiteX1" fmla="*/ 306407 w 1806746"/>
                <a:gd name="connsiteY1" fmla="*/ 4763 h 3396493"/>
                <a:gd name="connsiteX2" fmla="*/ 598500 w 1806746"/>
                <a:gd name="connsiteY2" fmla="*/ 3175 h 3396493"/>
                <a:gd name="connsiteX3" fmla="*/ 839800 w 1806746"/>
                <a:gd name="connsiteY3" fmla="*/ 3175 h 3396493"/>
                <a:gd name="connsiteX4" fmla="*/ 1077925 w 1806746"/>
                <a:gd name="connsiteY4" fmla="*/ 0 h 3396493"/>
                <a:gd name="connsiteX5" fmla="*/ 1322400 w 1806746"/>
                <a:gd name="connsiteY5" fmla="*/ 3176 h 3396493"/>
                <a:gd name="connsiteX6" fmla="*/ 1506544 w 1806746"/>
                <a:gd name="connsiteY6" fmla="*/ 4763 h 3396493"/>
                <a:gd name="connsiteX7" fmla="*/ 1806588 w 1806746"/>
                <a:gd name="connsiteY7" fmla="*/ 304807 h 3396493"/>
                <a:gd name="connsiteX8" fmla="*/ 1800238 w 1806746"/>
                <a:gd name="connsiteY8" fmla="*/ 1663701 h 3396493"/>
                <a:gd name="connsiteX9" fmla="*/ 1805000 w 1806746"/>
                <a:gd name="connsiteY9" fmla="*/ 2600326 h 3396493"/>
                <a:gd name="connsiteX10" fmla="*/ 1806588 w 1806746"/>
                <a:gd name="connsiteY10" fmla="*/ 3089169 h 3396493"/>
                <a:gd name="connsiteX11" fmla="*/ 1506544 w 1806746"/>
                <a:gd name="connsiteY11" fmla="*/ 3389213 h 3396493"/>
                <a:gd name="connsiteX12" fmla="*/ 542938 w 1806746"/>
                <a:gd name="connsiteY12" fmla="*/ 3394870 h 3396493"/>
                <a:gd name="connsiteX13" fmla="*/ 306407 w 1806746"/>
                <a:gd name="connsiteY13" fmla="*/ 3389213 h 3396493"/>
                <a:gd name="connsiteX14" fmla="*/ 6363 w 1806746"/>
                <a:gd name="connsiteY14" fmla="*/ 3089169 h 3396493"/>
                <a:gd name="connsiteX15" fmla="*/ 13 w 1806746"/>
                <a:gd name="connsiteY15" fmla="*/ 2459039 h 3396493"/>
                <a:gd name="connsiteX16" fmla="*/ 4775 w 1806746"/>
                <a:gd name="connsiteY16" fmla="*/ 1025526 h 3396493"/>
                <a:gd name="connsiteX17" fmla="*/ 6363 w 1806746"/>
                <a:gd name="connsiteY17" fmla="*/ 304807 h 3396493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542938 w 1806746"/>
                <a:gd name="connsiteY12" fmla="*/ 3394870 h 3394870"/>
                <a:gd name="connsiteX13" fmla="*/ 306407 w 1806746"/>
                <a:gd name="connsiteY13" fmla="*/ 3389213 h 3394870"/>
                <a:gd name="connsiteX14" fmla="*/ 6363 w 1806746"/>
                <a:gd name="connsiteY14" fmla="*/ 3089169 h 3394870"/>
                <a:gd name="connsiteX15" fmla="*/ 13 w 1806746"/>
                <a:gd name="connsiteY15" fmla="*/ 2459039 h 3394870"/>
                <a:gd name="connsiteX16" fmla="*/ 4775 w 1806746"/>
                <a:gd name="connsiteY16" fmla="*/ 1025526 h 3394870"/>
                <a:gd name="connsiteX17" fmla="*/ 6363 w 1806746"/>
                <a:gd name="connsiteY17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542938 w 1806746"/>
                <a:gd name="connsiteY12" fmla="*/ 3394870 h 3394870"/>
                <a:gd name="connsiteX13" fmla="*/ 306407 w 1806746"/>
                <a:gd name="connsiteY13" fmla="*/ 3389213 h 3394870"/>
                <a:gd name="connsiteX14" fmla="*/ 6363 w 1806746"/>
                <a:gd name="connsiteY14" fmla="*/ 3089169 h 3394870"/>
                <a:gd name="connsiteX15" fmla="*/ 13 w 1806746"/>
                <a:gd name="connsiteY15" fmla="*/ 2459039 h 3394870"/>
                <a:gd name="connsiteX16" fmla="*/ 4775 w 1806746"/>
                <a:gd name="connsiteY16" fmla="*/ 1025526 h 3394870"/>
                <a:gd name="connsiteX17" fmla="*/ 6363 w 1806746"/>
                <a:gd name="connsiteY17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542938 w 1806746"/>
                <a:gd name="connsiteY12" fmla="*/ 3394870 h 3394870"/>
                <a:gd name="connsiteX13" fmla="*/ 306407 w 1806746"/>
                <a:gd name="connsiteY13" fmla="*/ 3389213 h 3394870"/>
                <a:gd name="connsiteX14" fmla="*/ 6363 w 1806746"/>
                <a:gd name="connsiteY14" fmla="*/ 3089169 h 3394870"/>
                <a:gd name="connsiteX15" fmla="*/ 13 w 1806746"/>
                <a:gd name="connsiteY15" fmla="*/ 2459039 h 3394870"/>
                <a:gd name="connsiteX16" fmla="*/ 4775 w 1806746"/>
                <a:gd name="connsiteY16" fmla="*/ 1025526 h 3394870"/>
                <a:gd name="connsiteX17" fmla="*/ 6363 w 1806746"/>
                <a:gd name="connsiteY17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542938 w 1806746"/>
                <a:gd name="connsiteY12" fmla="*/ 3394870 h 3394870"/>
                <a:gd name="connsiteX13" fmla="*/ 306407 w 1806746"/>
                <a:gd name="connsiteY13" fmla="*/ 3389213 h 3394870"/>
                <a:gd name="connsiteX14" fmla="*/ 6363 w 1806746"/>
                <a:gd name="connsiteY14" fmla="*/ 3089169 h 3394870"/>
                <a:gd name="connsiteX15" fmla="*/ 13 w 1806746"/>
                <a:gd name="connsiteY15" fmla="*/ 2459039 h 3394870"/>
                <a:gd name="connsiteX16" fmla="*/ 4775 w 1806746"/>
                <a:gd name="connsiteY16" fmla="*/ 1025526 h 3394870"/>
                <a:gd name="connsiteX17" fmla="*/ 6363 w 1806746"/>
                <a:gd name="connsiteY17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714388 w 1806746"/>
                <a:gd name="connsiteY12" fmla="*/ 3392488 h 3394870"/>
                <a:gd name="connsiteX13" fmla="*/ 542938 w 1806746"/>
                <a:gd name="connsiteY13" fmla="*/ 3394870 h 3394870"/>
                <a:gd name="connsiteX14" fmla="*/ 306407 w 1806746"/>
                <a:gd name="connsiteY14" fmla="*/ 3389213 h 3394870"/>
                <a:gd name="connsiteX15" fmla="*/ 6363 w 1806746"/>
                <a:gd name="connsiteY15" fmla="*/ 3089169 h 3394870"/>
                <a:gd name="connsiteX16" fmla="*/ 13 w 1806746"/>
                <a:gd name="connsiteY16" fmla="*/ 2459039 h 3394870"/>
                <a:gd name="connsiteX17" fmla="*/ 4775 w 1806746"/>
                <a:gd name="connsiteY17" fmla="*/ 1025526 h 3394870"/>
                <a:gd name="connsiteX18" fmla="*/ 6363 w 1806746"/>
                <a:gd name="connsiteY18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1240644 w 1806746"/>
                <a:gd name="connsiteY12" fmla="*/ 3390106 h 3394870"/>
                <a:gd name="connsiteX13" fmla="*/ 714388 w 1806746"/>
                <a:gd name="connsiteY13" fmla="*/ 3392488 h 3394870"/>
                <a:gd name="connsiteX14" fmla="*/ 542938 w 1806746"/>
                <a:gd name="connsiteY14" fmla="*/ 3394870 h 3394870"/>
                <a:gd name="connsiteX15" fmla="*/ 306407 w 1806746"/>
                <a:gd name="connsiteY15" fmla="*/ 3389213 h 3394870"/>
                <a:gd name="connsiteX16" fmla="*/ 6363 w 1806746"/>
                <a:gd name="connsiteY16" fmla="*/ 3089169 h 3394870"/>
                <a:gd name="connsiteX17" fmla="*/ 13 w 1806746"/>
                <a:gd name="connsiteY17" fmla="*/ 2459039 h 3394870"/>
                <a:gd name="connsiteX18" fmla="*/ 4775 w 1806746"/>
                <a:gd name="connsiteY18" fmla="*/ 1025526 h 3394870"/>
                <a:gd name="connsiteX19" fmla="*/ 6363 w 1806746"/>
                <a:gd name="connsiteY19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1240644 w 1806746"/>
                <a:gd name="connsiteY12" fmla="*/ 3390106 h 3394870"/>
                <a:gd name="connsiteX13" fmla="*/ 878694 w 1806746"/>
                <a:gd name="connsiteY13" fmla="*/ 3390106 h 3394870"/>
                <a:gd name="connsiteX14" fmla="*/ 714388 w 1806746"/>
                <a:gd name="connsiteY14" fmla="*/ 3392488 h 3394870"/>
                <a:gd name="connsiteX15" fmla="*/ 542938 w 1806746"/>
                <a:gd name="connsiteY15" fmla="*/ 3394870 h 3394870"/>
                <a:gd name="connsiteX16" fmla="*/ 306407 w 1806746"/>
                <a:gd name="connsiteY16" fmla="*/ 3389213 h 3394870"/>
                <a:gd name="connsiteX17" fmla="*/ 6363 w 1806746"/>
                <a:gd name="connsiteY17" fmla="*/ 3089169 h 3394870"/>
                <a:gd name="connsiteX18" fmla="*/ 13 w 1806746"/>
                <a:gd name="connsiteY18" fmla="*/ 2459039 h 3394870"/>
                <a:gd name="connsiteX19" fmla="*/ 4775 w 1806746"/>
                <a:gd name="connsiteY19" fmla="*/ 1025526 h 3394870"/>
                <a:gd name="connsiteX20" fmla="*/ 6363 w 1806746"/>
                <a:gd name="connsiteY20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101850 h 3394870"/>
                <a:gd name="connsiteX10" fmla="*/ 1805000 w 1806746"/>
                <a:gd name="connsiteY10" fmla="*/ 2600326 h 3394870"/>
                <a:gd name="connsiteX11" fmla="*/ 1806588 w 1806746"/>
                <a:gd name="connsiteY11" fmla="*/ 3089169 h 3394870"/>
                <a:gd name="connsiteX12" fmla="*/ 1506544 w 1806746"/>
                <a:gd name="connsiteY12" fmla="*/ 3389213 h 3394870"/>
                <a:gd name="connsiteX13" fmla="*/ 1240644 w 1806746"/>
                <a:gd name="connsiteY13" fmla="*/ 3390106 h 3394870"/>
                <a:gd name="connsiteX14" fmla="*/ 878694 w 1806746"/>
                <a:gd name="connsiteY14" fmla="*/ 3390106 h 3394870"/>
                <a:gd name="connsiteX15" fmla="*/ 714388 w 1806746"/>
                <a:gd name="connsiteY15" fmla="*/ 3392488 h 3394870"/>
                <a:gd name="connsiteX16" fmla="*/ 542938 w 1806746"/>
                <a:gd name="connsiteY16" fmla="*/ 3394870 h 3394870"/>
                <a:gd name="connsiteX17" fmla="*/ 306407 w 1806746"/>
                <a:gd name="connsiteY17" fmla="*/ 3389213 h 3394870"/>
                <a:gd name="connsiteX18" fmla="*/ 6363 w 1806746"/>
                <a:gd name="connsiteY18" fmla="*/ 3089169 h 3394870"/>
                <a:gd name="connsiteX19" fmla="*/ 13 w 1806746"/>
                <a:gd name="connsiteY19" fmla="*/ 2459039 h 3394870"/>
                <a:gd name="connsiteX20" fmla="*/ 4775 w 1806746"/>
                <a:gd name="connsiteY20" fmla="*/ 1025526 h 3394870"/>
                <a:gd name="connsiteX21" fmla="*/ 6363 w 1806746"/>
                <a:gd name="connsiteY21" fmla="*/ 304807 h 3394870"/>
                <a:gd name="connsiteX0" fmla="*/ 6363 w 1827019"/>
                <a:gd name="connsiteY0" fmla="*/ 304807 h 3394870"/>
                <a:gd name="connsiteX1" fmla="*/ 306407 w 1827019"/>
                <a:gd name="connsiteY1" fmla="*/ 4763 h 3394870"/>
                <a:gd name="connsiteX2" fmla="*/ 598500 w 1827019"/>
                <a:gd name="connsiteY2" fmla="*/ 3175 h 3394870"/>
                <a:gd name="connsiteX3" fmla="*/ 839800 w 1827019"/>
                <a:gd name="connsiteY3" fmla="*/ 3175 h 3394870"/>
                <a:gd name="connsiteX4" fmla="*/ 1077925 w 1827019"/>
                <a:gd name="connsiteY4" fmla="*/ 0 h 3394870"/>
                <a:gd name="connsiteX5" fmla="*/ 1322400 w 1827019"/>
                <a:gd name="connsiteY5" fmla="*/ 3176 h 3394870"/>
                <a:gd name="connsiteX6" fmla="*/ 1506544 w 1827019"/>
                <a:gd name="connsiteY6" fmla="*/ 4763 h 3394870"/>
                <a:gd name="connsiteX7" fmla="*/ 1806588 w 1827019"/>
                <a:gd name="connsiteY7" fmla="*/ 304807 h 3394870"/>
                <a:gd name="connsiteX8" fmla="*/ 1800238 w 1827019"/>
                <a:gd name="connsiteY8" fmla="*/ 1073150 h 3394870"/>
                <a:gd name="connsiteX9" fmla="*/ 1800238 w 1827019"/>
                <a:gd name="connsiteY9" fmla="*/ 1663701 h 3394870"/>
                <a:gd name="connsiteX10" fmla="*/ 1805000 w 1827019"/>
                <a:gd name="connsiteY10" fmla="*/ 2101850 h 3394870"/>
                <a:gd name="connsiteX11" fmla="*/ 1805000 w 1827019"/>
                <a:gd name="connsiteY11" fmla="*/ 2600326 h 3394870"/>
                <a:gd name="connsiteX12" fmla="*/ 1806588 w 1827019"/>
                <a:gd name="connsiteY12" fmla="*/ 3089169 h 3394870"/>
                <a:gd name="connsiteX13" fmla="*/ 1506544 w 1827019"/>
                <a:gd name="connsiteY13" fmla="*/ 3389213 h 3394870"/>
                <a:gd name="connsiteX14" fmla="*/ 1240644 w 1827019"/>
                <a:gd name="connsiteY14" fmla="*/ 3390106 h 3394870"/>
                <a:gd name="connsiteX15" fmla="*/ 878694 w 1827019"/>
                <a:gd name="connsiteY15" fmla="*/ 3390106 h 3394870"/>
                <a:gd name="connsiteX16" fmla="*/ 714388 w 1827019"/>
                <a:gd name="connsiteY16" fmla="*/ 3392488 h 3394870"/>
                <a:gd name="connsiteX17" fmla="*/ 542938 w 1827019"/>
                <a:gd name="connsiteY17" fmla="*/ 3394870 h 3394870"/>
                <a:gd name="connsiteX18" fmla="*/ 306407 w 1827019"/>
                <a:gd name="connsiteY18" fmla="*/ 3389213 h 3394870"/>
                <a:gd name="connsiteX19" fmla="*/ 6363 w 1827019"/>
                <a:gd name="connsiteY19" fmla="*/ 3089169 h 3394870"/>
                <a:gd name="connsiteX20" fmla="*/ 13 w 1827019"/>
                <a:gd name="connsiteY20" fmla="*/ 2459039 h 3394870"/>
                <a:gd name="connsiteX21" fmla="*/ 4775 w 1827019"/>
                <a:gd name="connsiteY21" fmla="*/ 1025526 h 3394870"/>
                <a:gd name="connsiteX22" fmla="*/ 6363 w 1827019"/>
                <a:gd name="connsiteY22" fmla="*/ 304807 h 3394870"/>
                <a:gd name="connsiteX0" fmla="*/ 6363 w 1806588"/>
                <a:gd name="connsiteY0" fmla="*/ 304807 h 3394870"/>
                <a:gd name="connsiteX1" fmla="*/ 306407 w 1806588"/>
                <a:gd name="connsiteY1" fmla="*/ 4763 h 3394870"/>
                <a:gd name="connsiteX2" fmla="*/ 598500 w 1806588"/>
                <a:gd name="connsiteY2" fmla="*/ 3175 h 3394870"/>
                <a:gd name="connsiteX3" fmla="*/ 839800 w 1806588"/>
                <a:gd name="connsiteY3" fmla="*/ 3175 h 3394870"/>
                <a:gd name="connsiteX4" fmla="*/ 1077925 w 1806588"/>
                <a:gd name="connsiteY4" fmla="*/ 0 h 3394870"/>
                <a:gd name="connsiteX5" fmla="*/ 1322400 w 1806588"/>
                <a:gd name="connsiteY5" fmla="*/ 3176 h 3394870"/>
                <a:gd name="connsiteX6" fmla="*/ 1506544 w 1806588"/>
                <a:gd name="connsiteY6" fmla="*/ 4763 h 3394870"/>
                <a:gd name="connsiteX7" fmla="*/ 1806588 w 1806588"/>
                <a:gd name="connsiteY7" fmla="*/ 304807 h 3394870"/>
                <a:gd name="connsiteX8" fmla="*/ 1800238 w 1806588"/>
                <a:gd name="connsiteY8" fmla="*/ 1073150 h 3394870"/>
                <a:gd name="connsiteX9" fmla="*/ 1800238 w 1806588"/>
                <a:gd name="connsiteY9" fmla="*/ 1663701 h 3394870"/>
                <a:gd name="connsiteX10" fmla="*/ 1805000 w 1806588"/>
                <a:gd name="connsiteY10" fmla="*/ 2101850 h 3394870"/>
                <a:gd name="connsiteX11" fmla="*/ 1805000 w 1806588"/>
                <a:gd name="connsiteY11" fmla="*/ 2600326 h 3394870"/>
                <a:gd name="connsiteX12" fmla="*/ 1806588 w 1806588"/>
                <a:gd name="connsiteY12" fmla="*/ 3089169 h 3394870"/>
                <a:gd name="connsiteX13" fmla="*/ 1506544 w 1806588"/>
                <a:gd name="connsiteY13" fmla="*/ 3389213 h 3394870"/>
                <a:gd name="connsiteX14" fmla="*/ 1240644 w 1806588"/>
                <a:gd name="connsiteY14" fmla="*/ 3390106 h 3394870"/>
                <a:gd name="connsiteX15" fmla="*/ 878694 w 1806588"/>
                <a:gd name="connsiteY15" fmla="*/ 3390106 h 3394870"/>
                <a:gd name="connsiteX16" fmla="*/ 714388 w 1806588"/>
                <a:gd name="connsiteY16" fmla="*/ 3392488 h 3394870"/>
                <a:gd name="connsiteX17" fmla="*/ 542938 w 1806588"/>
                <a:gd name="connsiteY17" fmla="*/ 3394870 h 3394870"/>
                <a:gd name="connsiteX18" fmla="*/ 306407 w 1806588"/>
                <a:gd name="connsiteY18" fmla="*/ 3389213 h 3394870"/>
                <a:gd name="connsiteX19" fmla="*/ 6363 w 1806588"/>
                <a:gd name="connsiteY19" fmla="*/ 3089169 h 3394870"/>
                <a:gd name="connsiteX20" fmla="*/ 13 w 1806588"/>
                <a:gd name="connsiteY20" fmla="*/ 2459039 h 3394870"/>
                <a:gd name="connsiteX21" fmla="*/ 4775 w 1806588"/>
                <a:gd name="connsiteY21" fmla="*/ 1025526 h 3394870"/>
                <a:gd name="connsiteX22" fmla="*/ 6363 w 1806588"/>
                <a:gd name="connsiteY22" fmla="*/ 304807 h 3394870"/>
                <a:gd name="connsiteX0" fmla="*/ 6362 w 1806587"/>
                <a:gd name="connsiteY0" fmla="*/ 304807 h 3394870"/>
                <a:gd name="connsiteX1" fmla="*/ 306406 w 1806587"/>
                <a:gd name="connsiteY1" fmla="*/ 4763 h 3394870"/>
                <a:gd name="connsiteX2" fmla="*/ 598499 w 1806587"/>
                <a:gd name="connsiteY2" fmla="*/ 3175 h 3394870"/>
                <a:gd name="connsiteX3" fmla="*/ 839799 w 1806587"/>
                <a:gd name="connsiteY3" fmla="*/ 3175 h 3394870"/>
                <a:gd name="connsiteX4" fmla="*/ 1077924 w 1806587"/>
                <a:gd name="connsiteY4" fmla="*/ 0 h 3394870"/>
                <a:gd name="connsiteX5" fmla="*/ 1322399 w 1806587"/>
                <a:gd name="connsiteY5" fmla="*/ 3176 h 3394870"/>
                <a:gd name="connsiteX6" fmla="*/ 1506543 w 1806587"/>
                <a:gd name="connsiteY6" fmla="*/ 4763 h 3394870"/>
                <a:gd name="connsiteX7" fmla="*/ 1806587 w 1806587"/>
                <a:gd name="connsiteY7" fmla="*/ 304807 h 3394870"/>
                <a:gd name="connsiteX8" fmla="*/ 1800237 w 1806587"/>
                <a:gd name="connsiteY8" fmla="*/ 1073150 h 3394870"/>
                <a:gd name="connsiteX9" fmla="*/ 1800237 w 1806587"/>
                <a:gd name="connsiteY9" fmla="*/ 1663701 h 3394870"/>
                <a:gd name="connsiteX10" fmla="*/ 1804999 w 1806587"/>
                <a:gd name="connsiteY10" fmla="*/ 2101850 h 3394870"/>
                <a:gd name="connsiteX11" fmla="*/ 1804999 w 1806587"/>
                <a:gd name="connsiteY11" fmla="*/ 2600326 h 3394870"/>
                <a:gd name="connsiteX12" fmla="*/ 1806587 w 1806587"/>
                <a:gd name="connsiteY12" fmla="*/ 3089169 h 3394870"/>
                <a:gd name="connsiteX13" fmla="*/ 1506543 w 1806587"/>
                <a:gd name="connsiteY13" fmla="*/ 3389213 h 3394870"/>
                <a:gd name="connsiteX14" fmla="*/ 1240643 w 1806587"/>
                <a:gd name="connsiteY14" fmla="*/ 3390106 h 3394870"/>
                <a:gd name="connsiteX15" fmla="*/ 878693 w 1806587"/>
                <a:gd name="connsiteY15" fmla="*/ 3390106 h 3394870"/>
                <a:gd name="connsiteX16" fmla="*/ 714387 w 1806587"/>
                <a:gd name="connsiteY16" fmla="*/ 3392488 h 3394870"/>
                <a:gd name="connsiteX17" fmla="*/ 542937 w 1806587"/>
                <a:gd name="connsiteY17" fmla="*/ 3394870 h 3394870"/>
                <a:gd name="connsiteX18" fmla="*/ 306406 w 1806587"/>
                <a:gd name="connsiteY18" fmla="*/ 3389213 h 3394870"/>
                <a:gd name="connsiteX19" fmla="*/ 6362 w 1806587"/>
                <a:gd name="connsiteY19" fmla="*/ 3089169 h 3394870"/>
                <a:gd name="connsiteX20" fmla="*/ 12 w 1806587"/>
                <a:gd name="connsiteY20" fmla="*/ 2459039 h 3394870"/>
                <a:gd name="connsiteX21" fmla="*/ 4774 w 1806587"/>
                <a:gd name="connsiteY21" fmla="*/ 1720850 h 3394870"/>
                <a:gd name="connsiteX22" fmla="*/ 4774 w 1806587"/>
                <a:gd name="connsiteY22" fmla="*/ 1025526 h 3394870"/>
                <a:gd name="connsiteX23" fmla="*/ 6362 w 1806587"/>
                <a:gd name="connsiteY23" fmla="*/ 304807 h 3394870"/>
                <a:gd name="connsiteX0" fmla="*/ 24401 w 1824626"/>
                <a:gd name="connsiteY0" fmla="*/ 304807 h 3394870"/>
                <a:gd name="connsiteX1" fmla="*/ 324445 w 1824626"/>
                <a:gd name="connsiteY1" fmla="*/ 4763 h 3394870"/>
                <a:gd name="connsiteX2" fmla="*/ 616538 w 1824626"/>
                <a:gd name="connsiteY2" fmla="*/ 3175 h 3394870"/>
                <a:gd name="connsiteX3" fmla="*/ 857838 w 1824626"/>
                <a:gd name="connsiteY3" fmla="*/ 3175 h 3394870"/>
                <a:gd name="connsiteX4" fmla="*/ 1095963 w 1824626"/>
                <a:gd name="connsiteY4" fmla="*/ 0 h 3394870"/>
                <a:gd name="connsiteX5" fmla="*/ 1340438 w 1824626"/>
                <a:gd name="connsiteY5" fmla="*/ 3176 h 3394870"/>
                <a:gd name="connsiteX6" fmla="*/ 1524582 w 1824626"/>
                <a:gd name="connsiteY6" fmla="*/ 4763 h 3394870"/>
                <a:gd name="connsiteX7" fmla="*/ 1824626 w 1824626"/>
                <a:gd name="connsiteY7" fmla="*/ 304807 h 3394870"/>
                <a:gd name="connsiteX8" fmla="*/ 1818276 w 1824626"/>
                <a:gd name="connsiteY8" fmla="*/ 1073150 h 3394870"/>
                <a:gd name="connsiteX9" fmla="*/ 1818276 w 1824626"/>
                <a:gd name="connsiteY9" fmla="*/ 1663701 h 3394870"/>
                <a:gd name="connsiteX10" fmla="*/ 1823038 w 1824626"/>
                <a:gd name="connsiteY10" fmla="*/ 2101850 h 3394870"/>
                <a:gd name="connsiteX11" fmla="*/ 1823038 w 1824626"/>
                <a:gd name="connsiteY11" fmla="*/ 2600326 h 3394870"/>
                <a:gd name="connsiteX12" fmla="*/ 1824626 w 1824626"/>
                <a:gd name="connsiteY12" fmla="*/ 3089169 h 3394870"/>
                <a:gd name="connsiteX13" fmla="*/ 1524582 w 1824626"/>
                <a:gd name="connsiteY13" fmla="*/ 3389213 h 3394870"/>
                <a:gd name="connsiteX14" fmla="*/ 1258682 w 1824626"/>
                <a:gd name="connsiteY14" fmla="*/ 3390106 h 3394870"/>
                <a:gd name="connsiteX15" fmla="*/ 896732 w 1824626"/>
                <a:gd name="connsiteY15" fmla="*/ 3390106 h 3394870"/>
                <a:gd name="connsiteX16" fmla="*/ 732426 w 1824626"/>
                <a:gd name="connsiteY16" fmla="*/ 3392488 h 3394870"/>
                <a:gd name="connsiteX17" fmla="*/ 560976 w 1824626"/>
                <a:gd name="connsiteY17" fmla="*/ 3394870 h 3394870"/>
                <a:gd name="connsiteX18" fmla="*/ 324445 w 1824626"/>
                <a:gd name="connsiteY18" fmla="*/ 3389213 h 3394870"/>
                <a:gd name="connsiteX19" fmla="*/ 24401 w 1824626"/>
                <a:gd name="connsiteY19" fmla="*/ 3089169 h 3394870"/>
                <a:gd name="connsiteX20" fmla="*/ 18051 w 1824626"/>
                <a:gd name="connsiteY20" fmla="*/ 2459039 h 3394870"/>
                <a:gd name="connsiteX21" fmla="*/ 22813 w 1824626"/>
                <a:gd name="connsiteY21" fmla="*/ 1720850 h 3394870"/>
                <a:gd name="connsiteX22" fmla="*/ 22813 w 1824626"/>
                <a:gd name="connsiteY22" fmla="*/ 1025526 h 3394870"/>
                <a:gd name="connsiteX23" fmla="*/ 18051 w 1824626"/>
                <a:gd name="connsiteY23" fmla="*/ 701675 h 3394870"/>
                <a:gd name="connsiteX24" fmla="*/ 24401 w 1824626"/>
                <a:gd name="connsiteY24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63 w 1806638"/>
                <a:gd name="connsiteY20" fmla="*/ 2459039 h 3394870"/>
                <a:gd name="connsiteX21" fmla="*/ 4825 w 1806638"/>
                <a:gd name="connsiteY21" fmla="*/ 1720850 h 3394870"/>
                <a:gd name="connsiteX22" fmla="*/ 4825 w 1806638"/>
                <a:gd name="connsiteY22" fmla="*/ 1025526 h 3394870"/>
                <a:gd name="connsiteX23" fmla="*/ 63 w 1806638"/>
                <a:gd name="connsiteY23" fmla="*/ 701675 h 3394870"/>
                <a:gd name="connsiteX24" fmla="*/ 6413 w 1806638"/>
                <a:gd name="connsiteY24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63 w 1806638"/>
                <a:gd name="connsiteY20" fmla="*/ 2459039 h 3394870"/>
                <a:gd name="connsiteX21" fmla="*/ 4825 w 1806638"/>
                <a:gd name="connsiteY21" fmla="*/ 2087563 h 3394870"/>
                <a:gd name="connsiteX22" fmla="*/ 4825 w 1806638"/>
                <a:gd name="connsiteY22" fmla="*/ 1720850 h 3394870"/>
                <a:gd name="connsiteX23" fmla="*/ 4825 w 1806638"/>
                <a:gd name="connsiteY23" fmla="*/ 1025526 h 3394870"/>
                <a:gd name="connsiteX24" fmla="*/ 63 w 1806638"/>
                <a:gd name="connsiteY24" fmla="*/ 701675 h 3394870"/>
                <a:gd name="connsiteX25" fmla="*/ 6413 w 1806638"/>
                <a:gd name="connsiteY25" fmla="*/ 304807 h 3394870"/>
                <a:gd name="connsiteX0" fmla="*/ 22521 w 1822746"/>
                <a:gd name="connsiteY0" fmla="*/ 304807 h 3394870"/>
                <a:gd name="connsiteX1" fmla="*/ 322565 w 1822746"/>
                <a:gd name="connsiteY1" fmla="*/ 4763 h 3394870"/>
                <a:gd name="connsiteX2" fmla="*/ 614658 w 1822746"/>
                <a:gd name="connsiteY2" fmla="*/ 3175 h 3394870"/>
                <a:gd name="connsiteX3" fmla="*/ 855958 w 1822746"/>
                <a:gd name="connsiteY3" fmla="*/ 3175 h 3394870"/>
                <a:gd name="connsiteX4" fmla="*/ 1094083 w 1822746"/>
                <a:gd name="connsiteY4" fmla="*/ 0 h 3394870"/>
                <a:gd name="connsiteX5" fmla="*/ 1338558 w 1822746"/>
                <a:gd name="connsiteY5" fmla="*/ 3176 h 3394870"/>
                <a:gd name="connsiteX6" fmla="*/ 1522702 w 1822746"/>
                <a:gd name="connsiteY6" fmla="*/ 4763 h 3394870"/>
                <a:gd name="connsiteX7" fmla="*/ 1822746 w 1822746"/>
                <a:gd name="connsiteY7" fmla="*/ 304807 h 3394870"/>
                <a:gd name="connsiteX8" fmla="*/ 1816396 w 1822746"/>
                <a:gd name="connsiteY8" fmla="*/ 1073150 h 3394870"/>
                <a:gd name="connsiteX9" fmla="*/ 1816396 w 1822746"/>
                <a:gd name="connsiteY9" fmla="*/ 1663701 h 3394870"/>
                <a:gd name="connsiteX10" fmla="*/ 1821158 w 1822746"/>
                <a:gd name="connsiteY10" fmla="*/ 2101850 h 3394870"/>
                <a:gd name="connsiteX11" fmla="*/ 1821158 w 1822746"/>
                <a:gd name="connsiteY11" fmla="*/ 2600326 h 3394870"/>
                <a:gd name="connsiteX12" fmla="*/ 1822746 w 1822746"/>
                <a:gd name="connsiteY12" fmla="*/ 3089169 h 3394870"/>
                <a:gd name="connsiteX13" fmla="*/ 1522702 w 1822746"/>
                <a:gd name="connsiteY13" fmla="*/ 3389213 h 3394870"/>
                <a:gd name="connsiteX14" fmla="*/ 1256802 w 1822746"/>
                <a:gd name="connsiteY14" fmla="*/ 3390106 h 3394870"/>
                <a:gd name="connsiteX15" fmla="*/ 894852 w 1822746"/>
                <a:gd name="connsiteY15" fmla="*/ 3390106 h 3394870"/>
                <a:gd name="connsiteX16" fmla="*/ 730546 w 1822746"/>
                <a:gd name="connsiteY16" fmla="*/ 3392488 h 3394870"/>
                <a:gd name="connsiteX17" fmla="*/ 559096 w 1822746"/>
                <a:gd name="connsiteY17" fmla="*/ 3394870 h 3394870"/>
                <a:gd name="connsiteX18" fmla="*/ 322565 w 1822746"/>
                <a:gd name="connsiteY18" fmla="*/ 3389213 h 3394870"/>
                <a:gd name="connsiteX19" fmla="*/ 22521 w 1822746"/>
                <a:gd name="connsiteY19" fmla="*/ 3089169 h 3394870"/>
                <a:gd name="connsiteX20" fmla="*/ 20933 w 1822746"/>
                <a:gd name="connsiteY20" fmla="*/ 2782888 h 3394870"/>
                <a:gd name="connsiteX21" fmla="*/ 16171 w 1822746"/>
                <a:gd name="connsiteY21" fmla="*/ 2459039 h 3394870"/>
                <a:gd name="connsiteX22" fmla="*/ 20933 w 1822746"/>
                <a:gd name="connsiteY22" fmla="*/ 2087563 h 3394870"/>
                <a:gd name="connsiteX23" fmla="*/ 20933 w 1822746"/>
                <a:gd name="connsiteY23" fmla="*/ 1720850 h 3394870"/>
                <a:gd name="connsiteX24" fmla="*/ 20933 w 1822746"/>
                <a:gd name="connsiteY24" fmla="*/ 1025526 h 3394870"/>
                <a:gd name="connsiteX25" fmla="*/ 16171 w 1822746"/>
                <a:gd name="connsiteY25" fmla="*/ 701675 h 3394870"/>
                <a:gd name="connsiteX26" fmla="*/ 22521 w 1822746"/>
                <a:gd name="connsiteY26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4825 w 1806638"/>
                <a:gd name="connsiteY20" fmla="*/ 2782888 h 3394870"/>
                <a:gd name="connsiteX21" fmla="*/ 63 w 1806638"/>
                <a:gd name="connsiteY21" fmla="*/ 2459039 h 3394870"/>
                <a:gd name="connsiteX22" fmla="*/ 4825 w 1806638"/>
                <a:gd name="connsiteY22" fmla="*/ 2087563 h 3394870"/>
                <a:gd name="connsiteX23" fmla="*/ 4825 w 1806638"/>
                <a:gd name="connsiteY23" fmla="*/ 1720850 h 3394870"/>
                <a:gd name="connsiteX24" fmla="*/ 4825 w 1806638"/>
                <a:gd name="connsiteY24" fmla="*/ 1025526 h 3394870"/>
                <a:gd name="connsiteX25" fmla="*/ 63 w 1806638"/>
                <a:gd name="connsiteY25" fmla="*/ 701675 h 3394870"/>
                <a:gd name="connsiteX26" fmla="*/ 6413 w 1806638"/>
                <a:gd name="connsiteY26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4825 w 1806638"/>
                <a:gd name="connsiteY20" fmla="*/ 2782888 h 3394870"/>
                <a:gd name="connsiteX21" fmla="*/ 7207 w 1806638"/>
                <a:gd name="connsiteY21" fmla="*/ 2459039 h 3394870"/>
                <a:gd name="connsiteX22" fmla="*/ 4825 w 1806638"/>
                <a:gd name="connsiteY22" fmla="*/ 2087563 h 3394870"/>
                <a:gd name="connsiteX23" fmla="*/ 4825 w 1806638"/>
                <a:gd name="connsiteY23" fmla="*/ 1720850 h 3394870"/>
                <a:gd name="connsiteX24" fmla="*/ 4825 w 1806638"/>
                <a:gd name="connsiteY24" fmla="*/ 1025526 h 3394870"/>
                <a:gd name="connsiteX25" fmla="*/ 63 w 1806638"/>
                <a:gd name="connsiteY25" fmla="*/ 701675 h 3394870"/>
                <a:gd name="connsiteX26" fmla="*/ 6413 w 1806638"/>
                <a:gd name="connsiteY26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4825 w 1806638"/>
                <a:gd name="connsiteY20" fmla="*/ 2782888 h 3394870"/>
                <a:gd name="connsiteX21" fmla="*/ 7207 w 1806638"/>
                <a:gd name="connsiteY21" fmla="*/ 2459039 h 3394870"/>
                <a:gd name="connsiteX22" fmla="*/ 147700 w 1806638"/>
                <a:gd name="connsiteY22" fmla="*/ 2087564 h 3394870"/>
                <a:gd name="connsiteX23" fmla="*/ 4825 w 1806638"/>
                <a:gd name="connsiteY23" fmla="*/ 1720850 h 3394870"/>
                <a:gd name="connsiteX24" fmla="*/ 4825 w 1806638"/>
                <a:gd name="connsiteY24" fmla="*/ 1025526 h 3394870"/>
                <a:gd name="connsiteX25" fmla="*/ 63 w 1806638"/>
                <a:gd name="connsiteY25" fmla="*/ 701675 h 3394870"/>
                <a:gd name="connsiteX26" fmla="*/ 6413 w 1806638"/>
                <a:gd name="connsiteY26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4825 w 1806638"/>
                <a:gd name="connsiteY20" fmla="*/ 2782888 h 3394870"/>
                <a:gd name="connsiteX21" fmla="*/ 7207 w 1806638"/>
                <a:gd name="connsiteY21" fmla="*/ 2459039 h 3394870"/>
                <a:gd name="connsiteX22" fmla="*/ 2444 w 1806638"/>
                <a:gd name="connsiteY22" fmla="*/ 2071617 h 3394870"/>
                <a:gd name="connsiteX23" fmla="*/ 4825 w 1806638"/>
                <a:gd name="connsiteY23" fmla="*/ 1720850 h 3394870"/>
                <a:gd name="connsiteX24" fmla="*/ 4825 w 1806638"/>
                <a:gd name="connsiteY24" fmla="*/ 1025526 h 3394870"/>
                <a:gd name="connsiteX25" fmla="*/ 63 w 1806638"/>
                <a:gd name="connsiteY25" fmla="*/ 701675 h 3394870"/>
                <a:gd name="connsiteX26" fmla="*/ 6413 w 1806638"/>
                <a:gd name="connsiteY26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5072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4825 w 1806638"/>
                <a:gd name="connsiteY20" fmla="*/ 2782888 h 3394870"/>
                <a:gd name="connsiteX21" fmla="*/ 7207 w 1806638"/>
                <a:gd name="connsiteY21" fmla="*/ 2459039 h 3394870"/>
                <a:gd name="connsiteX22" fmla="*/ 2444 w 1806638"/>
                <a:gd name="connsiteY22" fmla="*/ 2071617 h 3394870"/>
                <a:gd name="connsiteX23" fmla="*/ 4825 w 1806638"/>
                <a:gd name="connsiteY23" fmla="*/ 1720850 h 3394870"/>
                <a:gd name="connsiteX24" fmla="*/ 4825 w 1806638"/>
                <a:gd name="connsiteY24" fmla="*/ 1025526 h 3394870"/>
                <a:gd name="connsiteX25" fmla="*/ 63 w 1806638"/>
                <a:gd name="connsiteY25" fmla="*/ 701675 h 3394870"/>
                <a:gd name="connsiteX26" fmla="*/ 6413 w 1806638"/>
                <a:gd name="connsiteY26" fmla="*/ 304807 h 3394870"/>
                <a:gd name="connsiteX0" fmla="*/ 6413 w 1806638"/>
                <a:gd name="connsiteY0" fmla="*/ 341503 h 3431566"/>
                <a:gd name="connsiteX1" fmla="*/ 306457 w 1806638"/>
                <a:gd name="connsiteY1" fmla="*/ 41459 h 3431566"/>
                <a:gd name="connsiteX2" fmla="*/ 577119 w 1806638"/>
                <a:gd name="connsiteY2" fmla="*/ 0 h 3431566"/>
                <a:gd name="connsiteX3" fmla="*/ 839850 w 1806638"/>
                <a:gd name="connsiteY3" fmla="*/ 71768 h 3431566"/>
                <a:gd name="connsiteX4" fmla="*/ 1077975 w 1806638"/>
                <a:gd name="connsiteY4" fmla="*/ 36696 h 3431566"/>
                <a:gd name="connsiteX5" fmla="*/ 1322450 w 1806638"/>
                <a:gd name="connsiteY5" fmla="*/ 39872 h 3431566"/>
                <a:gd name="connsiteX6" fmla="*/ 1506594 w 1806638"/>
                <a:gd name="connsiteY6" fmla="*/ 41459 h 3431566"/>
                <a:gd name="connsiteX7" fmla="*/ 1806638 w 1806638"/>
                <a:gd name="connsiteY7" fmla="*/ 341503 h 3431566"/>
                <a:gd name="connsiteX8" fmla="*/ 1800288 w 1806638"/>
                <a:gd name="connsiteY8" fmla="*/ 1109846 h 3431566"/>
                <a:gd name="connsiteX9" fmla="*/ 1800288 w 1806638"/>
                <a:gd name="connsiteY9" fmla="*/ 1700397 h 3431566"/>
                <a:gd name="connsiteX10" fmla="*/ 1805050 w 1806638"/>
                <a:gd name="connsiteY10" fmla="*/ 2138546 h 3431566"/>
                <a:gd name="connsiteX11" fmla="*/ 1805050 w 1806638"/>
                <a:gd name="connsiteY11" fmla="*/ 2637022 h 3431566"/>
                <a:gd name="connsiteX12" fmla="*/ 1806638 w 1806638"/>
                <a:gd name="connsiteY12" fmla="*/ 3125865 h 3431566"/>
                <a:gd name="connsiteX13" fmla="*/ 1506594 w 1806638"/>
                <a:gd name="connsiteY13" fmla="*/ 3425909 h 3431566"/>
                <a:gd name="connsiteX14" fmla="*/ 1240694 w 1806638"/>
                <a:gd name="connsiteY14" fmla="*/ 3426802 h 3431566"/>
                <a:gd name="connsiteX15" fmla="*/ 878744 w 1806638"/>
                <a:gd name="connsiteY15" fmla="*/ 3426802 h 3431566"/>
                <a:gd name="connsiteX16" fmla="*/ 714438 w 1806638"/>
                <a:gd name="connsiteY16" fmla="*/ 3429184 h 3431566"/>
                <a:gd name="connsiteX17" fmla="*/ 542988 w 1806638"/>
                <a:gd name="connsiteY17" fmla="*/ 3431566 h 3431566"/>
                <a:gd name="connsiteX18" fmla="*/ 306457 w 1806638"/>
                <a:gd name="connsiteY18" fmla="*/ 3425909 h 3431566"/>
                <a:gd name="connsiteX19" fmla="*/ 6413 w 1806638"/>
                <a:gd name="connsiteY19" fmla="*/ 3125865 h 3431566"/>
                <a:gd name="connsiteX20" fmla="*/ 4825 w 1806638"/>
                <a:gd name="connsiteY20" fmla="*/ 2819584 h 3431566"/>
                <a:gd name="connsiteX21" fmla="*/ 7207 w 1806638"/>
                <a:gd name="connsiteY21" fmla="*/ 2495735 h 3431566"/>
                <a:gd name="connsiteX22" fmla="*/ 2444 w 1806638"/>
                <a:gd name="connsiteY22" fmla="*/ 2108313 h 3431566"/>
                <a:gd name="connsiteX23" fmla="*/ 4825 w 1806638"/>
                <a:gd name="connsiteY23" fmla="*/ 1757546 h 3431566"/>
                <a:gd name="connsiteX24" fmla="*/ 4825 w 1806638"/>
                <a:gd name="connsiteY24" fmla="*/ 1062222 h 3431566"/>
                <a:gd name="connsiteX25" fmla="*/ 63 w 1806638"/>
                <a:gd name="connsiteY25" fmla="*/ 738371 h 3431566"/>
                <a:gd name="connsiteX26" fmla="*/ 6413 w 1806638"/>
                <a:gd name="connsiteY26" fmla="*/ 341503 h 3431566"/>
                <a:gd name="connsiteX0" fmla="*/ 6413 w 1806638"/>
                <a:gd name="connsiteY0" fmla="*/ 341503 h 3431566"/>
                <a:gd name="connsiteX1" fmla="*/ 306457 w 1806638"/>
                <a:gd name="connsiteY1" fmla="*/ 9561 h 3431566"/>
                <a:gd name="connsiteX2" fmla="*/ 577119 w 1806638"/>
                <a:gd name="connsiteY2" fmla="*/ 0 h 3431566"/>
                <a:gd name="connsiteX3" fmla="*/ 839850 w 1806638"/>
                <a:gd name="connsiteY3" fmla="*/ 71768 h 3431566"/>
                <a:gd name="connsiteX4" fmla="*/ 1077975 w 1806638"/>
                <a:gd name="connsiteY4" fmla="*/ 36696 h 3431566"/>
                <a:gd name="connsiteX5" fmla="*/ 1322450 w 1806638"/>
                <a:gd name="connsiteY5" fmla="*/ 39872 h 3431566"/>
                <a:gd name="connsiteX6" fmla="*/ 1506594 w 1806638"/>
                <a:gd name="connsiteY6" fmla="*/ 41459 h 3431566"/>
                <a:gd name="connsiteX7" fmla="*/ 1806638 w 1806638"/>
                <a:gd name="connsiteY7" fmla="*/ 341503 h 3431566"/>
                <a:gd name="connsiteX8" fmla="*/ 1800288 w 1806638"/>
                <a:gd name="connsiteY8" fmla="*/ 1109846 h 3431566"/>
                <a:gd name="connsiteX9" fmla="*/ 1800288 w 1806638"/>
                <a:gd name="connsiteY9" fmla="*/ 1700397 h 3431566"/>
                <a:gd name="connsiteX10" fmla="*/ 1805050 w 1806638"/>
                <a:gd name="connsiteY10" fmla="*/ 2138546 h 3431566"/>
                <a:gd name="connsiteX11" fmla="*/ 1805050 w 1806638"/>
                <a:gd name="connsiteY11" fmla="*/ 2637022 h 3431566"/>
                <a:gd name="connsiteX12" fmla="*/ 1806638 w 1806638"/>
                <a:gd name="connsiteY12" fmla="*/ 3125865 h 3431566"/>
                <a:gd name="connsiteX13" fmla="*/ 1506594 w 1806638"/>
                <a:gd name="connsiteY13" fmla="*/ 3425909 h 3431566"/>
                <a:gd name="connsiteX14" fmla="*/ 1240694 w 1806638"/>
                <a:gd name="connsiteY14" fmla="*/ 3426802 h 3431566"/>
                <a:gd name="connsiteX15" fmla="*/ 878744 w 1806638"/>
                <a:gd name="connsiteY15" fmla="*/ 3426802 h 3431566"/>
                <a:gd name="connsiteX16" fmla="*/ 714438 w 1806638"/>
                <a:gd name="connsiteY16" fmla="*/ 3429184 h 3431566"/>
                <a:gd name="connsiteX17" fmla="*/ 542988 w 1806638"/>
                <a:gd name="connsiteY17" fmla="*/ 3431566 h 3431566"/>
                <a:gd name="connsiteX18" fmla="*/ 306457 w 1806638"/>
                <a:gd name="connsiteY18" fmla="*/ 3425909 h 3431566"/>
                <a:gd name="connsiteX19" fmla="*/ 6413 w 1806638"/>
                <a:gd name="connsiteY19" fmla="*/ 3125865 h 3431566"/>
                <a:gd name="connsiteX20" fmla="*/ 4825 w 1806638"/>
                <a:gd name="connsiteY20" fmla="*/ 2819584 h 3431566"/>
                <a:gd name="connsiteX21" fmla="*/ 7207 w 1806638"/>
                <a:gd name="connsiteY21" fmla="*/ 2495735 h 3431566"/>
                <a:gd name="connsiteX22" fmla="*/ 2444 w 1806638"/>
                <a:gd name="connsiteY22" fmla="*/ 2108313 h 3431566"/>
                <a:gd name="connsiteX23" fmla="*/ 4825 w 1806638"/>
                <a:gd name="connsiteY23" fmla="*/ 1757546 h 3431566"/>
                <a:gd name="connsiteX24" fmla="*/ 4825 w 1806638"/>
                <a:gd name="connsiteY24" fmla="*/ 1062222 h 3431566"/>
                <a:gd name="connsiteX25" fmla="*/ 63 w 1806638"/>
                <a:gd name="connsiteY25" fmla="*/ 738371 h 3431566"/>
                <a:gd name="connsiteX26" fmla="*/ 6413 w 1806638"/>
                <a:gd name="connsiteY26" fmla="*/ 341503 h 3431566"/>
                <a:gd name="connsiteX0" fmla="*/ 6413 w 1806638"/>
                <a:gd name="connsiteY0" fmla="*/ 341503 h 3431566"/>
                <a:gd name="connsiteX1" fmla="*/ 306457 w 1806638"/>
                <a:gd name="connsiteY1" fmla="*/ 9561 h 3431566"/>
                <a:gd name="connsiteX2" fmla="*/ 577119 w 1806638"/>
                <a:gd name="connsiteY2" fmla="*/ 0 h 3431566"/>
                <a:gd name="connsiteX3" fmla="*/ 839850 w 1806638"/>
                <a:gd name="connsiteY3" fmla="*/ 71768 h 3431566"/>
                <a:gd name="connsiteX4" fmla="*/ 1077975 w 1806638"/>
                <a:gd name="connsiteY4" fmla="*/ 36696 h 3431566"/>
                <a:gd name="connsiteX5" fmla="*/ 1348643 w 1806638"/>
                <a:gd name="connsiteY5" fmla="*/ 7973 h 3431566"/>
                <a:gd name="connsiteX6" fmla="*/ 1506594 w 1806638"/>
                <a:gd name="connsiteY6" fmla="*/ 41459 h 3431566"/>
                <a:gd name="connsiteX7" fmla="*/ 1806638 w 1806638"/>
                <a:gd name="connsiteY7" fmla="*/ 341503 h 3431566"/>
                <a:gd name="connsiteX8" fmla="*/ 1800288 w 1806638"/>
                <a:gd name="connsiteY8" fmla="*/ 1109846 h 3431566"/>
                <a:gd name="connsiteX9" fmla="*/ 1800288 w 1806638"/>
                <a:gd name="connsiteY9" fmla="*/ 1700397 h 3431566"/>
                <a:gd name="connsiteX10" fmla="*/ 1805050 w 1806638"/>
                <a:gd name="connsiteY10" fmla="*/ 2138546 h 3431566"/>
                <a:gd name="connsiteX11" fmla="*/ 1805050 w 1806638"/>
                <a:gd name="connsiteY11" fmla="*/ 2637022 h 3431566"/>
                <a:gd name="connsiteX12" fmla="*/ 1806638 w 1806638"/>
                <a:gd name="connsiteY12" fmla="*/ 3125865 h 3431566"/>
                <a:gd name="connsiteX13" fmla="*/ 1506594 w 1806638"/>
                <a:gd name="connsiteY13" fmla="*/ 3425909 h 3431566"/>
                <a:gd name="connsiteX14" fmla="*/ 1240694 w 1806638"/>
                <a:gd name="connsiteY14" fmla="*/ 3426802 h 3431566"/>
                <a:gd name="connsiteX15" fmla="*/ 878744 w 1806638"/>
                <a:gd name="connsiteY15" fmla="*/ 3426802 h 3431566"/>
                <a:gd name="connsiteX16" fmla="*/ 714438 w 1806638"/>
                <a:gd name="connsiteY16" fmla="*/ 3429184 h 3431566"/>
                <a:gd name="connsiteX17" fmla="*/ 542988 w 1806638"/>
                <a:gd name="connsiteY17" fmla="*/ 3431566 h 3431566"/>
                <a:gd name="connsiteX18" fmla="*/ 306457 w 1806638"/>
                <a:gd name="connsiteY18" fmla="*/ 3425909 h 3431566"/>
                <a:gd name="connsiteX19" fmla="*/ 6413 w 1806638"/>
                <a:gd name="connsiteY19" fmla="*/ 3125865 h 3431566"/>
                <a:gd name="connsiteX20" fmla="*/ 4825 w 1806638"/>
                <a:gd name="connsiteY20" fmla="*/ 2819584 h 3431566"/>
                <a:gd name="connsiteX21" fmla="*/ 7207 w 1806638"/>
                <a:gd name="connsiteY21" fmla="*/ 2495735 h 3431566"/>
                <a:gd name="connsiteX22" fmla="*/ 2444 w 1806638"/>
                <a:gd name="connsiteY22" fmla="*/ 2108313 h 3431566"/>
                <a:gd name="connsiteX23" fmla="*/ 4825 w 1806638"/>
                <a:gd name="connsiteY23" fmla="*/ 1757546 h 3431566"/>
                <a:gd name="connsiteX24" fmla="*/ 4825 w 1806638"/>
                <a:gd name="connsiteY24" fmla="*/ 1062222 h 3431566"/>
                <a:gd name="connsiteX25" fmla="*/ 63 w 1806638"/>
                <a:gd name="connsiteY25" fmla="*/ 738371 h 3431566"/>
                <a:gd name="connsiteX26" fmla="*/ 6413 w 1806638"/>
                <a:gd name="connsiteY26" fmla="*/ 341503 h 3431566"/>
                <a:gd name="connsiteX0" fmla="*/ 6413 w 1806638"/>
                <a:gd name="connsiteY0" fmla="*/ 341503 h 3477032"/>
                <a:gd name="connsiteX1" fmla="*/ 306457 w 1806638"/>
                <a:gd name="connsiteY1" fmla="*/ 9561 h 3477032"/>
                <a:gd name="connsiteX2" fmla="*/ 577119 w 1806638"/>
                <a:gd name="connsiteY2" fmla="*/ 0 h 3477032"/>
                <a:gd name="connsiteX3" fmla="*/ 839850 w 1806638"/>
                <a:gd name="connsiteY3" fmla="*/ 71768 h 3477032"/>
                <a:gd name="connsiteX4" fmla="*/ 1077975 w 1806638"/>
                <a:gd name="connsiteY4" fmla="*/ 36696 h 3477032"/>
                <a:gd name="connsiteX5" fmla="*/ 1348643 w 1806638"/>
                <a:gd name="connsiteY5" fmla="*/ 7973 h 3477032"/>
                <a:gd name="connsiteX6" fmla="*/ 1506594 w 1806638"/>
                <a:gd name="connsiteY6" fmla="*/ 41459 h 3477032"/>
                <a:gd name="connsiteX7" fmla="*/ 1806638 w 1806638"/>
                <a:gd name="connsiteY7" fmla="*/ 341503 h 3477032"/>
                <a:gd name="connsiteX8" fmla="*/ 1800288 w 1806638"/>
                <a:gd name="connsiteY8" fmla="*/ 1109846 h 3477032"/>
                <a:gd name="connsiteX9" fmla="*/ 1800288 w 1806638"/>
                <a:gd name="connsiteY9" fmla="*/ 1700397 h 3477032"/>
                <a:gd name="connsiteX10" fmla="*/ 1805050 w 1806638"/>
                <a:gd name="connsiteY10" fmla="*/ 2138546 h 3477032"/>
                <a:gd name="connsiteX11" fmla="*/ 1805050 w 1806638"/>
                <a:gd name="connsiteY11" fmla="*/ 2637022 h 3477032"/>
                <a:gd name="connsiteX12" fmla="*/ 1806638 w 1806638"/>
                <a:gd name="connsiteY12" fmla="*/ 3125865 h 3477032"/>
                <a:gd name="connsiteX13" fmla="*/ 1506594 w 1806638"/>
                <a:gd name="connsiteY13" fmla="*/ 3425909 h 3477032"/>
                <a:gd name="connsiteX14" fmla="*/ 1240694 w 1806638"/>
                <a:gd name="connsiteY14" fmla="*/ 3426802 h 3477032"/>
                <a:gd name="connsiteX15" fmla="*/ 878744 w 1806638"/>
                <a:gd name="connsiteY15" fmla="*/ 3426802 h 3477032"/>
                <a:gd name="connsiteX16" fmla="*/ 714438 w 1806638"/>
                <a:gd name="connsiteY16" fmla="*/ 3477032 h 3477032"/>
                <a:gd name="connsiteX17" fmla="*/ 542988 w 1806638"/>
                <a:gd name="connsiteY17" fmla="*/ 3431566 h 3477032"/>
                <a:gd name="connsiteX18" fmla="*/ 306457 w 1806638"/>
                <a:gd name="connsiteY18" fmla="*/ 3425909 h 3477032"/>
                <a:gd name="connsiteX19" fmla="*/ 6413 w 1806638"/>
                <a:gd name="connsiteY19" fmla="*/ 3125865 h 3477032"/>
                <a:gd name="connsiteX20" fmla="*/ 4825 w 1806638"/>
                <a:gd name="connsiteY20" fmla="*/ 2819584 h 3477032"/>
                <a:gd name="connsiteX21" fmla="*/ 7207 w 1806638"/>
                <a:gd name="connsiteY21" fmla="*/ 2495735 h 3477032"/>
                <a:gd name="connsiteX22" fmla="*/ 2444 w 1806638"/>
                <a:gd name="connsiteY22" fmla="*/ 2108313 h 3477032"/>
                <a:gd name="connsiteX23" fmla="*/ 4825 w 1806638"/>
                <a:gd name="connsiteY23" fmla="*/ 1757546 h 3477032"/>
                <a:gd name="connsiteX24" fmla="*/ 4825 w 1806638"/>
                <a:gd name="connsiteY24" fmla="*/ 1062222 h 3477032"/>
                <a:gd name="connsiteX25" fmla="*/ 63 w 1806638"/>
                <a:gd name="connsiteY25" fmla="*/ 738371 h 3477032"/>
                <a:gd name="connsiteX26" fmla="*/ 6413 w 1806638"/>
                <a:gd name="connsiteY26" fmla="*/ 341503 h 3477032"/>
                <a:gd name="connsiteX0" fmla="*/ 6413 w 1806638"/>
                <a:gd name="connsiteY0" fmla="*/ 341503 h 3477032"/>
                <a:gd name="connsiteX1" fmla="*/ 306457 w 1806638"/>
                <a:gd name="connsiteY1" fmla="*/ 9561 h 3477032"/>
                <a:gd name="connsiteX2" fmla="*/ 577119 w 1806638"/>
                <a:gd name="connsiteY2" fmla="*/ 0 h 3477032"/>
                <a:gd name="connsiteX3" fmla="*/ 839850 w 1806638"/>
                <a:gd name="connsiteY3" fmla="*/ 71768 h 3477032"/>
                <a:gd name="connsiteX4" fmla="*/ 1077975 w 1806638"/>
                <a:gd name="connsiteY4" fmla="*/ 36696 h 3477032"/>
                <a:gd name="connsiteX5" fmla="*/ 1348643 w 1806638"/>
                <a:gd name="connsiteY5" fmla="*/ 7973 h 3477032"/>
                <a:gd name="connsiteX6" fmla="*/ 1506594 w 1806638"/>
                <a:gd name="connsiteY6" fmla="*/ 41459 h 3477032"/>
                <a:gd name="connsiteX7" fmla="*/ 1806638 w 1806638"/>
                <a:gd name="connsiteY7" fmla="*/ 341503 h 3477032"/>
                <a:gd name="connsiteX8" fmla="*/ 1800288 w 1806638"/>
                <a:gd name="connsiteY8" fmla="*/ 1109846 h 3477032"/>
                <a:gd name="connsiteX9" fmla="*/ 1800288 w 1806638"/>
                <a:gd name="connsiteY9" fmla="*/ 1700397 h 3477032"/>
                <a:gd name="connsiteX10" fmla="*/ 1805050 w 1806638"/>
                <a:gd name="connsiteY10" fmla="*/ 2138546 h 3477032"/>
                <a:gd name="connsiteX11" fmla="*/ 1805050 w 1806638"/>
                <a:gd name="connsiteY11" fmla="*/ 2637022 h 3477032"/>
                <a:gd name="connsiteX12" fmla="*/ 1806638 w 1806638"/>
                <a:gd name="connsiteY12" fmla="*/ 3125865 h 3477032"/>
                <a:gd name="connsiteX13" fmla="*/ 1506594 w 1806638"/>
                <a:gd name="connsiteY13" fmla="*/ 3425909 h 3477032"/>
                <a:gd name="connsiteX14" fmla="*/ 1247838 w 1806638"/>
                <a:gd name="connsiteY14" fmla="*/ 3347057 h 3477032"/>
                <a:gd name="connsiteX15" fmla="*/ 878744 w 1806638"/>
                <a:gd name="connsiteY15" fmla="*/ 3426802 h 3477032"/>
                <a:gd name="connsiteX16" fmla="*/ 714438 w 1806638"/>
                <a:gd name="connsiteY16" fmla="*/ 3477032 h 3477032"/>
                <a:gd name="connsiteX17" fmla="*/ 542988 w 1806638"/>
                <a:gd name="connsiteY17" fmla="*/ 3431566 h 3477032"/>
                <a:gd name="connsiteX18" fmla="*/ 306457 w 1806638"/>
                <a:gd name="connsiteY18" fmla="*/ 3425909 h 3477032"/>
                <a:gd name="connsiteX19" fmla="*/ 6413 w 1806638"/>
                <a:gd name="connsiteY19" fmla="*/ 3125865 h 3477032"/>
                <a:gd name="connsiteX20" fmla="*/ 4825 w 1806638"/>
                <a:gd name="connsiteY20" fmla="*/ 2819584 h 3477032"/>
                <a:gd name="connsiteX21" fmla="*/ 7207 w 1806638"/>
                <a:gd name="connsiteY21" fmla="*/ 2495735 h 3477032"/>
                <a:gd name="connsiteX22" fmla="*/ 2444 w 1806638"/>
                <a:gd name="connsiteY22" fmla="*/ 2108313 h 3477032"/>
                <a:gd name="connsiteX23" fmla="*/ 4825 w 1806638"/>
                <a:gd name="connsiteY23" fmla="*/ 1757546 h 3477032"/>
                <a:gd name="connsiteX24" fmla="*/ 4825 w 1806638"/>
                <a:gd name="connsiteY24" fmla="*/ 1062222 h 3477032"/>
                <a:gd name="connsiteX25" fmla="*/ 63 w 1806638"/>
                <a:gd name="connsiteY25" fmla="*/ 738371 h 3477032"/>
                <a:gd name="connsiteX26" fmla="*/ 6413 w 1806638"/>
                <a:gd name="connsiteY26" fmla="*/ 341503 h 3477032"/>
                <a:gd name="connsiteX0" fmla="*/ 6413 w 1806638"/>
                <a:gd name="connsiteY0" fmla="*/ 341503 h 3477032"/>
                <a:gd name="connsiteX1" fmla="*/ 306457 w 1806638"/>
                <a:gd name="connsiteY1" fmla="*/ 9561 h 3477032"/>
                <a:gd name="connsiteX2" fmla="*/ 577119 w 1806638"/>
                <a:gd name="connsiteY2" fmla="*/ 0 h 3477032"/>
                <a:gd name="connsiteX3" fmla="*/ 839850 w 1806638"/>
                <a:gd name="connsiteY3" fmla="*/ 71768 h 3477032"/>
                <a:gd name="connsiteX4" fmla="*/ 1077975 w 1806638"/>
                <a:gd name="connsiteY4" fmla="*/ 36696 h 3477032"/>
                <a:gd name="connsiteX5" fmla="*/ 1348643 w 1806638"/>
                <a:gd name="connsiteY5" fmla="*/ 7973 h 3477032"/>
                <a:gd name="connsiteX6" fmla="*/ 1506594 w 1806638"/>
                <a:gd name="connsiteY6" fmla="*/ 41459 h 3477032"/>
                <a:gd name="connsiteX7" fmla="*/ 1806638 w 1806638"/>
                <a:gd name="connsiteY7" fmla="*/ 341503 h 3477032"/>
                <a:gd name="connsiteX8" fmla="*/ 1800288 w 1806638"/>
                <a:gd name="connsiteY8" fmla="*/ 1109846 h 3477032"/>
                <a:gd name="connsiteX9" fmla="*/ 1800288 w 1806638"/>
                <a:gd name="connsiteY9" fmla="*/ 1700397 h 3477032"/>
                <a:gd name="connsiteX10" fmla="*/ 1805050 w 1806638"/>
                <a:gd name="connsiteY10" fmla="*/ 2138546 h 3477032"/>
                <a:gd name="connsiteX11" fmla="*/ 1805050 w 1806638"/>
                <a:gd name="connsiteY11" fmla="*/ 2637022 h 3477032"/>
                <a:gd name="connsiteX12" fmla="*/ 1806638 w 1806638"/>
                <a:gd name="connsiteY12" fmla="*/ 3125865 h 3477032"/>
                <a:gd name="connsiteX13" fmla="*/ 1506594 w 1806638"/>
                <a:gd name="connsiteY13" fmla="*/ 3425909 h 3477032"/>
                <a:gd name="connsiteX14" fmla="*/ 1250220 w 1806638"/>
                <a:gd name="connsiteY14" fmla="*/ 3386927 h 3477032"/>
                <a:gd name="connsiteX15" fmla="*/ 878744 w 1806638"/>
                <a:gd name="connsiteY15" fmla="*/ 3426802 h 3477032"/>
                <a:gd name="connsiteX16" fmla="*/ 714438 w 1806638"/>
                <a:gd name="connsiteY16" fmla="*/ 3477032 h 3477032"/>
                <a:gd name="connsiteX17" fmla="*/ 542988 w 1806638"/>
                <a:gd name="connsiteY17" fmla="*/ 3431566 h 3477032"/>
                <a:gd name="connsiteX18" fmla="*/ 306457 w 1806638"/>
                <a:gd name="connsiteY18" fmla="*/ 3425909 h 3477032"/>
                <a:gd name="connsiteX19" fmla="*/ 6413 w 1806638"/>
                <a:gd name="connsiteY19" fmla="*/ 3125865 h 3477032"/>
                <a:gd name="connsiteX20" fmla="*/ 4825 w 1806638"/>
                <a:gd name="connsiteY20" fmla="*/ 2819584 h 3477032"/>
                <a:gd name="connsiteX21" fmla="*/ 7207 w 1806638"/>
                <a:gd name="connsiteY21" fmla="*/ 2495735 h 3477032"/>
                <a:gd name="connsiteX22" fmla="*/ 2444 w 1806638"/>
                <a:gd name="connsiteY22" fmla="*/ 2108313 h 3477032"/>
                <a:gd name="connsiteX23" fmla="*/ 4825 w 1806638"/>
                <a:gd name="connsiteY23" fmla="*/ 1757546 h 3477032"/>
                <a:gd name="connsiteX24" fmla="*/ 4825 w 1806638"/>
                <a:gd name="connsiteY24" fmla="*/ 1062222 h 3477032"/>
                <a:gd name="connsiteX25" fmla="*/ 63 w 1806638"/>
                <a:gd name="connsiteY25" fmla="*/ 738371 h 3477032"/>
                <a:gd name="connsiteX26" fmla="*/ 6413 w 1806638"/>
                <a:gd name="connsiteY26" fmla="*/ 341503 h 3477032"/>
                <a:gd name="connsiteX0" fmla="*/ 6413 w 1825901"/>
                <a:gd name="connsiteY0" fmla="*/ 341503 h 3477032"/>
                <a:gd name="connsiteX1" fmla="*/ 306457 w 1825901"/>
                <a:gd name="connsiteY1" fmla="*/ 9561 h 3477032"/>
                <a:gd name="connsiteX2" fmla="*/ 577119 w 1825901"/>
                <a:gd name="connsiteY2" fmla="*/ 0 h 3477032"/>
                <a:gd name="connsiteX3" fmla="*/ 839850 w 1825901"/>
                <a:gd name="connsiteY3" fmla="*/ 71768 h 3477032"/>
                <a:gd name="connsiteX4" fmla="*/ 1077975 w 1825901"/>
                <a:gd name="connsiteY4" fmla="*/ 36696 h 3477032"/>
                <a:gd name="connsiteX5" fmla="*/ 1348643 w 1825901"/>
                <a:gd name="connsiteY5" fmla="*/ 7973 h 3477032"/>
                <a:gd name="connsiteX6" fmla="*/ 1506594 w 1825901"/>
                <a:gd name="connsiteY6" fmla="*/ 41459 h 3477032"/>
                <a:gd name="connsiteX7" fmla="*/ 1806638 w 1825901"/>
                <a:gd name="connsiteY7" fmla="*/ 341503 h 3477032"/>
                <a:gd name="connsiteX8" fmla="*/ 1793144 w 1825901"/>
                <a:gd name="connsiteY8" fmla="*/ 369455 h 3477032"/>
                <a:gd name="connsiteX9" fmla="*/ 1800288 w 1825901"/>
                <a:gd name="connsiteY9" fmla="*/ 1109846 h 3477032"/>
                <a:gd name="connsiteX10" fmla="*/ 1800288 w 1825901"/>
                <a:gd name="connsiteY10" fmla="*/ 1700397 h 3477032"/>
                <a:gd name="connsiteX11" fmla="*/ 1805050 w 1825901"/>
                <a:gd name="connsiteY11" fmla="*/ 2138546 h 3477032"/>
                <a:gd name="connsiteX12" fmla="*/ 1805050 w 1825901"/>
                <a:gd name="connsiteY12" fmla="*/ 2637022 h 3477032"/>
                <a:gd name="connsiteX13" fmla="*/ 1806638 w 1825901"/>
                <a:gd name="connsiteY13" fmla="*/ 3125865 h 3477032"/>
                <a:gd name="connsiteX14" fmla="*/ 1506594 w 1825901"/>
                <a:gd name="connsiteY14" fmla="*/ 3425909 h 3477032"/>
                <a:gd name="connsiteX15" fmla="*/ 1250220 w 1825901"/>
                <a:gd name="connsiteY15" fmla="*/ 3386927 h 3477032"/>
                <a:gd name="connsiteX16" fmla="*/ 878744 w 1825901"/>
                <a:gd name="connsiteY16" fmla="*/ 3426802 h 3477032"/>
                <a:gd name="connsiteX17" fmla="*/ 714438 w 1825901"/>
                <a:gd name="connsiteY17" fmla="*/ 3477032 h 3477032"/>
                <a:gd name="connsiteX18" fmla="*/ 542988 w 1825901"/>
                <a:gd name="connsiteY18" fmla="*/ 3431566 h 3477032"/>
                <a:gd name="connsiteX19" fmla="*/ 306457 w 1825901"/>
                <a:gd name="connsiteY19" fmla="*/ 3425909 h 3477032"/>
                <a:gd name="connsiteX20" fmla="*/ 6413 w 1825901"/>
                <a:gd name="connsiteY20" fmla="*/ 3125865 h 3477032"/>
                <a:gd name="connsiteX21" fmla="*/ 4825 w 1825901"/>
                <a:gd name="connsiteY21" fmla="*/ 2819584 h 3477032"/>
                <a:gd name="connsiteX22" fmla="*/ 7207 w 1825901"/>
                <a:gd name="connsiteY22" fmla="*/ 2495735 h 3477032"/>
                <a:gd name="connsiteX23" fmla="*/ 2444 w 1825901"/>
                <a:gd name="connsiteY23" fmla="*/ 2108313 h 3477032"/>
                <a:gd name="connsiteX24" fmla="*/ 4825 w 1825901"/>
                <a:gd name="connsiteY24" fmla="*/ 1757546 h 3477032"/>
                <a:gd name="connsiteX25" fmla="*/ 4825 w 1825901"/>
                <a:gd name="connsiteY25" fmla="*/ 1062222 h 3477032"/>
                <a:gd name="connsiteX26" fmla="*/ 63 w 1825901"/>
                <a:gd name="connsiteY26" fmla="*/ 738371 h 3477032"/>
                <a:gd name="connsiteX27" fmla="*/ 6413 w 1825901"/>
                <a:gd name="connsiteY27" fmla="*/ 341503 h 3477032"/>
                <a:gd name="connsiteX0" fmla="*/ 6413 w 1827420"/>
                <a:gd name="connsiteY0" fmla="*/ 341503 h 3477032"/>
                <a:gd name="connsiteX1" fmla="*/ 306457 w 1827420"/>
                <a:gd name="connsiteY1" fmla="*/ 9561 h 3477032"/>
                <a:gd name="connsiteX2" fmla="*/ 577119 w 1827420"/>
                <a:gd name="connsiteY2" fmla="*/ 0 h 3477032"/>
                <a:gd name="connsiteX3" fmla="*/ 839850 w 1827420"/>
                <a:gd name="connsiteY3" fmla="*/ 71768 h 3477032"/>
                <a:gd name="connsiteX4" fmla="*/ 1077975 w 1827420"/>
                <a:gd name="connsiteY4" fmla="*/ 36696 h 3477032"/>
                <a:gd name="connsiteX5" fmla="*/ 1348643 w 1827420"/>
                <a:gd name="connsiteY5" fmla="*/ 7973 h 3477032"/>
                <a:gd name="connsiteX6" fmla="*/ 1506594 w 1827420"/>
                <a:gd name="connsiteY6" fmla="*/ 41459 h 3477032"/>
                <a:gd name="connsiteX7" fmla="*/ 1806638 w 1827420"/>
                <a:gd name="connsiteY7" fmla="*/ 341503 h 3477032"/>
                <a:gd name="connsiteX8" fmla="*/ 1800288 w 1827420"/>
                <a:gd name="connsiteY8" fmla="*/ 393376 h 3477032"/>
                <a:gd name="connsiteX9" fmla="*/ 1800288 w 1827420"/>
                <a:gd name="connsiteY9" fmla="*/ 1109846 h 3477032"/>
                <a:gd name="connsiteX10" fmla="*/ 1800288 w 1827420"/>
                <a:gd name="connsiteY10" fmla="*/ 1700397 h 3477032"/>
                <a:gd name="connsiteX11" fmla="*/ 1805050 w 1827420"/>
                <a:gd name="connsiteY11" fmla="*/ 2138546 h 3477032"/>
                <a:gd name="connsiteX12" fmla="*/ 1805050 w 1827420"/>
                <a:gd name="connsiteY12" fmla="*/ 2637022 h 3477032"/>
                <a:gd name="connsiteX13" fmla="*/ 1806638 w 1827420"/>
                <a:gd name="connsiteY13" fmla="*/ 3125865 h 3477032"/>
                <a:gd name="connsiteX14" fmla="*/ 1506594 w 1827420"/>
                <a:gd name="connsiteY14" fmla="*/ 3425909 h 3477032"/>
                <a:gd name="connsiteX15" fmla="*/ 1250220 w 1827420"/>
                <a:gd name="connsiteY15" fmla="*/ 3386927 h 3477032"/>
                <a:gd name="connsiteX16" fmla="*/ 878744 w 1827420"/>
                <a:gd name="connsiteY16" fmla="*/ 3426802 h 3477032"/>
                <a:gd name="connsiteX17" fmla="*/ 714438 w 1827420"/>
                <a:gd name="connsiteY17" fmla="*/ 3477032 h 3477032"/>
                <a:gd name="connsiteX18" fmla="*/ 542988 w 1827420"/>
                <a:gd name="connsiteY18" fmla="*/ 3431566 h 3477032"/>
                <a:gd name="connsiteX19" fmla="*/ 306457 w 1827420"/>
                <a:gd name="connsiteY19" fmla="*/ 3425909 h 3477032"/>
                <a:gd name="connsiteX20" fmla="*/ 6413 w 1827420"/>
                <a:gd name="connsiteY20" fmla="*/ 3125865 h 3477032"/>
                <a:gd name="connsiteX21" fmla="*/ 4825 w 1827420"/>
                <a:gd name="connsiteY21" fmla="*/ 2819584 h 3477032"/>
                <a:gd name="connsiteX22" fmla="*/ 7207 w 1827420"/>
                <a:gd name="connsiteY22" fmla="*/ 2495735 h 3477032"/>
                <a:gd name="connsiteX23" fmla="*/ 2444 w 1827420"/>
                <a:gd name="connsiteY23" fmla="*/ 2108313 h 3477032"/>
                <a:gd name="connsiteX24" fmla="*/ 4825 w 1827420"/>
                <a:gd name="connsiteY24" fmla="*/ 1757546 h 3477032"/>
                <a:gd name="connsiteX25" fmla="*/ 4825 w 1827420"/>
                <a:gd name="connsiteY25" fmla="*/ 1062222 h 3477032"/>
                <a:gd name="connsiteX26" fmla="*/ 63 w 1827420"/>
                <a:gd name="connsiteY26" fmla="*/ 738371 h 3477032"/>
                <a:gd name="connsiteX27" fmla="*/ 6413 w 1827420"/>
                <a:gd name="connsiteY27" fmla="*/ 341503 h 3477032"/>
                <a:gd name="connsiteX0" fmla="*/ 6413 w 1827980"/>
                <a:gd name="connsiteY0" fmla="*/ 341503 h 3477032"/>
                <a:gd name="connsiteX1" fmla="*/ 306457 w 1827980"/>
                <a:gd name="connsiteY1" fmla="*/ 9561 h 3477032"/>
                <a:gd name="connsiteX2" fmla="*/ 577119 w 1827980"/>
                <a:gd name="connsiteY2" fmla="*/ 0 h 3477032"/>
                <a:gd name="connsiteX3" fmla="*/ 839850 w 1827980"/>
                <a:gd name="connsiteY3" fmla="*/ 71768 h 3477032"/>
                <a:gd name="connsiteX4" fmla="*/ 1077975 w 1827980"/>
                <a:gd name="connsiteY4" fmla="*/ 36696 h 3477032"/>
                <a:gd name="connsiteX5" fmla="*/ 1348643 w 1827980"/>
                <a:gd name="connsiteY5" fmla="*/ 7973 h 3477032"/>
                <a:gd name="connsiteX6" fmla="*/ 1506594 w 1827980"/>
                <a:gd name="connsiteY6" fmla="*/ 41459 h 3477032"/>
                <a:gd name="connsiteX7" fmla="*/ 1806638 w 1827980"/>
                <a:gd name="connsiteY7" fmla="*/ 341503 h 3477032"/>
                <a:gd name="connsiteX8" fmla="*/ 1802669 w 1827980"/>
                <a:gd name="connsiteY8" fmla="*/ 520963 h 3477032"/>
                <a:gd name="connsiteX9" fmla="*/ 1800288 w 1827980"/>
                <a:gd name="connsiteY9" fmla="*/ 1109846 h 3477032"/>
                <a:gd name="connsiteX10" fmla="*/ 1800288 w 1827980"/>
                <a:gd name="connsiteY10" fmla="*/ 1700397 h 3477032"/>
                <a:gd name="connsiteX11" fmla="*/ 1805050 w 1827980"/>
                <a:gd name="connsiteY11" fmla="*/ 2138546 h 3477032"/>
                <a:gd name="connsiteX12" fmla="*/ 1805050 w 1827980"/>
                <a:gd name="connsiteY12" fmla="*/ 2637022 h 3477032"/>
                <a:gd name="connsiteX13" fmla="*/ 1806638 w 1827980"/>
                <a:gd name="connsiteY13" fmla="*/ 3125865 h 3477032"/>
                <a:gd name="connsiteX14" fmla="*/ 1506594 w 1827980"/>
                <a:gd name="connsiteY14" fmla="*/ 3425909 h 3477032"/>
                <a:gd name="connsiteX15" fmla="*/ 1250220 w 1827980"/>
                <a:gd name="connsiteY15" fmla="*/ 3386927 h 3477032"/>
                <a:gd name="connsiteX16" fmla="*/ 878744 w 1827980"/>
                <a:gd name="connsiteY16" fmla="*/ 3426802 h 3477032"/>
                <a:gd name="connsiteX17" fmla="*/ 714438 w 1827980"/>
                <a:gd name="connsiteY17" fmla="*/ 3477032 h 3477032"/>
                <a:gd name="connsiteX18" fmla="*/ 542988 w 1827980"/>
                <a:gd name="connsiteY18" fmla="*/ 3431566 h 3477032"/>
                <a:gd name="connsiteX19" fmla="*/ 306457 w 1827980"/>
                <a:gd name="connsiteY19" fmla="*/ 3425909 h 3477032"/>
                <a:gd name="connsiteX20" fmla="*/ 6413 w 1827980"/>
                <a:gd name="connsiteY20" fmla="*/ 3125865 h 3477032"/>
                <a:gd name="connsiteX21" fmla="*/ 4825 w 1827980"/>
                <a:gd name="connsiteY21" fmla="*/ 2819584 h 3477032"/>
                <a:gd name="connsiteX22" fmla="*/ 7207 w 1827980"/>
                <a:gd name="connsiteY22" fmla="*/ 2495735 h 3477032"/>
                <a:gd name="connsiteX23" fmla="*/ 2444 w 1827980"/>
                <a:gd name="connsiteY23" fmla="*/ 2108313 h 3477032"/>
                <a:gd name="connsiteX24" fmla="*/ 4825 w 1827980"/>
                <a:gd name="connsiteY24" fmla="*/ 1757546 h 3477032"/>
                <a:gd name="connsiteX25" fmla="*/ 4825 w 1827980"/>
                <a:gd name="connsiteY25" fmla="*/ 1062222 h 3477032"/>
                <a:gd name="connsiteX26" fmla="*/ 63 w 1827980"/>
                <a:gd name="connsiteY26" fmla="*/ 738371 h 3477032"/>
                <a:gd name="connsiteX27" fmla="*/ 6413 w 1827980"/>
                <a:gd name="connsiteY27" fmla="*/ 341503 h 3477032"/>
                <a:gd name="connsiteX0" fmla="*/ 6413 w 1809416"/>
                <a:gd name="connsiteY0" fmla="*/ 341503 h 3477032"/>
                <a:gd name="connsiteX1" fmla="*/ 306457 w 1809416"/>
                <a:gd name="connsiteY1" fmla="*/ 9561 h 3477032"/>
                <a:gd name="connsiteX2" fmla="*/ 577119 w 1809416"/>
                <a:gd name="connsiteY2" fmla="*/ 0 h 3477032"/>
                <a:gd name="connsiteX3" fmla="*/ 839850 w 1809416"/>
                <a:gd name="connsiteY3" fmla="*/ 71768 h 3477032"/>
                <a:gd name="connsiteX4" fmla="*/ 1077975 w 1809416"/>
                <a:gd name="connsiteY4" fmla="*/ 36696 h 3477032"/>
                <a:gd name="connsiteX5" fmla="*/ 1348643 w 1809416"/>
                <a:gd name="connsiteY5" fmla="*/ 7973 h 3477032"/>
                <a:gd name="connsiteX6" fmla="*/ 1506594 w 1809416"/>
                <a:gd name="connsiteY6" fmla="*/ 41459 h 3477032"/>
                <a:gd name="connsiteX7" fmla="*/ 1778063 w 1809416"/>
                <a:gd name="connsiteY7" fmla="*/ 245812 h 3477032"/>
                <a:gd name="connsiteX8" fmla="*/ 1802669 w 1809416"/>
                <a:gd name="connsiteY8" fmla="*/ 520963 h 3477032"/>
                <a:gd name="connsiteX9" fmla="*/ 1800288 w 1809416"/>
                <a:gd name="connsiteY9" fmla="*/ 1109846 h 3477032"/>
                <a:gd name="connsiteX10" fmla="*/ 1800288 w 1809416"/>
                <a:gd name="connsiteY10" fmla="*/ 1700397 h 3477032"/>
                <a:gd name="connsiteX11" fmla="*/ 1805050 w 1809416"/>
                <a:gd name="connsiteY11" fmla="*/ 2138546 h 3477032"/>
                <a:gd name="connsiteX12" fmla="*/ 1805050 w 1809416"/>
                <a:gd name="connsiteY12" fmla="*/ 2637022 h 3477032"/>
                <a:gd name="connsiteX13" fmla="*/ 1806638 w 1809416"/>
                <a:gd name="connsiteY13" fmla="*/ 3125865 h 3477032"/>
                <a:gd name="connsiteX14" fmla="*/ 1506594 w 1809416"/>
                <a:gd name="connsiteY14" fmla="*/ 3425909 h 3477032"/>
                <a:gd name="connsiteX15" fmla="*/ 1250220 w 1809416"/>
                <a:gd name="connsiteY15" fmla="*/ 3386927 h 3477032"/>
                <a:gd name="connsiteX16" fmla="*/ 878744 w 1809416"/>
                <a:gd name="connsiteY16" fmla="*/ 3426802 h 3477032"/>
                <a:gd name="connsiteX17" fmla="*/ 714438 w 1809416"/>
                <a:gd name="connsiteY17" fmla="*/ 3477032 h 3477032"/>
                <a:gd name="connsiteX18" fmla="*/ 542988 w 1809416"/>
                <a:gd name="connsiteY18" fmla="*/ 3431566 h 3477032"/>
                <a:gd name="connsiteX19" fmla="*/ 306457 w 1809416"/>
                <a:gd name="connsiteY19" fmla="*/ 3425909 h 3477032"/>
                <a:gd name="connsiteX20" fmla="*/ 6413 w 1809416"/>
                <a:gd name="connsiteY20" fmla="*/ 3125865 h 3477032"/>
                <a:gd name="connsiteX21" fmla="*/ 4825 w 1809416"/>
                <a:gd name="connsiteY21" fmla="*/ 2819584 h 3477032"/>
                <a:gd name="connsiteX22" fmla="*/ 7207 w 1809416"/>
                <a:gd name="connsiteY22" fmla="*/ 2495735 h 3477032"/>
                <a:gd name="connsiteX23" fmla="*/ 2444 w 1809416"/>
                <a:gd name="connsiteY23" fmla="*/ 2108313 h 3477032"/>
                <a:gd name="connsiteX24" fmla="*/ 4825 w 1809416"/>
                <a:gd name="connsiteY24" fmla="*/ 1757546 h 3477032"/>
                <a:gd name="connsiteX25" fmla="*/ 4825 w 1809416"/>
                <a:gd name="connsiteY25" fmla="*/ 1062222 h 3477032"/>
                <a:gd name="connsiteX26" fmla="*/ 63 w 1809416"/>
                <a:gd name="connsiteY26" fmla="*/ 738371 h 3477032"/>
                <a:gd name="connsiteX27" fmla="*/ 6413 w 1809416"/>
                <a:gd name="connsiteY27" fmla="*/ 341503 h 3477032"/>
                <a:gd name="connsiteX0" fmla="*/ 6413 w 1810315"/>
                <a:gd name="connsiteY0" fmla="*/ 341503 h 3477032"/>
                <a:gd name="connsiteX1" fmla="*/ 306457 w 1810315"/>
                <a:gd name="connsiteY1" fmla="*/ 9561 h 3477032"/>
                <a:gd name="connsiteX2" fmla="*/ 577119 w 1810315"/>
                <a:gd name="connsiteY2" fmla="*/ 0 h 3477032"/>
                <a:gd name="connsiteX3" fmla="*/ 839850 w 1810315"/>
                <a:gd name="connsiteY3" fmla="*/ 71768 h 3477032"/>
                <a:gd name="connsiteX4" fmla="*/ 1077975 w 1810315"/>
                <a:gd name="connsiteY4" fmla="*/ 36696 h 3477032"/>
                <a:gd name="connsiteX5" fmla="*/ 1348643 w 1810315"/>
                <a:gd name="connsiteY5" fmla="*/ 7973 h 3477032"/>
                <a:gd name="connsiteX6" fmla="*/ 1506594 w 1810315"/>
                <a:gd name="connsiteY6" fmla="*/ 41459 h 3477032"/>
                <a:gd name="connsiteX7" fmla="*/ 1778063 w 1810315"/>
                <a:gd name="connsiteY7" fmla="*/ 245812 h 3477032"/>
                <a:gd name="connsiteX8" fmla="*/ 1802669 w 1810315"/>
                <a:gd name="connsiteY8" fmla="*/ 520963 h 3477032"/>
                <a:gd name="connsiteX9" fmla="*/ 1800288 w 1810315"/>
                <a:gd name="connsiteY9" fmla="*/ 1109846 h 3477032"/>
                <a:gd name="connsiteX10" fmla="*/ 1800288 w 1810315"/>
                <a:gd name="connsiteY10" fmla="*/ 1700397 h 3477032"/>
                <a:gd name="connsiteX11" fmla="*/ 1805050 w 1810315"/>
                <a:gd name="connsiteY11" fmla="*/ 2138546 h 3477032"/>
                <a:gd name="connsiteX12" fmla="*/ 1805050 w 1810315"/>
                <a:gd name="connsiteY12" fmla="*/ 2637022 h 3477032"/>
                <a:gd name="connsiteX13" fmla="*/ 1806638 w 1810315"/>
                <a:gd name="connsiteY13" fmla="*/ 3125865 h 3477032"/>
                <a:gd name="connsiteX14" fmla="*/ 1506594 w 1810315"/>
                <a:gd name="connsiteY14" fmla="*/ 3425909 h 3477032"/>
                <a:gd name="connsiteX15" fmla="*/ 1250220 w 1810315"/>
                <a:gd name="connsiteY15" fmla="*/ 3386927 h 3477032"/>
                <a:gd name="connsiteX16" fmla="*/ 878744 w 1810315"/>
                <a:gd name="connsiteY16" fmla="*/ 3426802 h 3477032"/>
                <a:gd name="connsiteX17" fmla="*/ 714438 w 1810315"/>
                <a:gd name="connsiteY17" fmla="*/ 3477032 h 3477032"/>
                <a:gd name="connsiteX18" fmla="*/ 542988 w 1810315"/>
                <a:gd name="connsiteY18" fmla="*/ 3431566 h 3477032"/>
                <a:gd name="connsiteX19" fmla="*/ 306457 w 1810315"/>
                <a:gd name="connsiteY19" fmla="*/ 3425909 h 3477032"/>
                <a:gd name="connsiteX20" fmla="*/ 6413 w 1810315"/>
                <a:gd name="connsiteY20" fmla="*/ 3125865 h 3477032"/>
                <a:gd name="connsiteX21" fmla="*/ 4825 w 1810315"/>
                <a:gd name="connsiteY21" fmla="*/ 2819584 h 3477032"/>
                <a:gd name="connsiteX22" fmla="*/ 7207 w 1810315"/>
                <a:gd name="connsiteY22" fmla="*/ 2495735 h 3477032"/>
                <a:gd name="connsiteX23" fmla="*/ 2444 w 1810315"/>
                <a:gd name="connsiteY23" fmla="*/ 2108313 h 3477032"/>
                <a:gd name="connsiteX24" fmla="*/ 4825 w 1810315"/>
                <a:gd name="connsiteY24" fmla="*/ 1757546 h 3477032"/>
                <a:gd name="connsiteX25" fmla="*/ 4825 w 1810315"/>
                <a:gd name="connsiteY25" fmla="*/ 1062222 h 3477032"/>
                <a:gd name="connsiteX26" fmla="*/ 63 w 1810315"/>
                <a:gd name="connsiteY26" fmla="*/ 738371 h 3477032"/>
                <a:gd name="connsiteX27" fmla="*/ 6413 w 1810315"/>
                <a:gd name="connsiteY27" fmla="*/ 341503 h 3477032"/>
                <a:gd name="connsiteX0" fmla="*/ 6413 w 1810315"/>
                <a:gd name="connsiteY0" fmla="*/ 341503 h 3477032"/>
                <a:gd name="connsiteX1" fmla="*/ 306457 w 1810315"/>
                <a:gd name="connsiteY1" fmla="*/ 9561 h 3477032"/>
                <a:gd name="connsiteX2" fmla="*/ 577119 w 1810315"/>
                <a:gd name="connsiteY2" fmla="*/ 0 h 3477032"/>
                <a:gd name="connsiteX3" fmla="*/ 839850 w 1810315"/>
                <a:gd name="connsiteY3" fmla="*/ 71768 h 3477032"/>
                <a:gd name="connsiteX4" fmla="*/ 1077975 w 1810315"/>
                <a:gd name="connsiteY4" fmla="*/ 36696 h 3477032"/>
                <a:gd name="connsiteX5" fmla="*/ 1348643 w 1810315"/>
                <a:gd name="connsiteY5" fmla="*/ 7973 h 3477032"/>
                <a:gd name="connsiteX6" fmla="*/ 1506594 w 1810315"/>
                <a:gd name="connsiteY6" fmla="*/ 41459 h 3477032"/>
                <a:gd name="connsiteX7" fmla="*/ 1778063 w 1810315"/>
                <a:gd name="connsiteY7" fmla="*/ 245812 h 3477032"/>
                <a:gd name="connsiteX8" fmla="*/ 1802669 w 1810315"/>
                <a:gd name="connsiteY8" fmla="*/ 520963 h 3477032"/>
                <a:gd name="connsiteX9" fmla="*/ 1800288 w 1810315"/>
                <a:gd name="connsiteY9" fmla="*/ 1109846 h 3477032"/>
                <a:gd name="connsiteX10" fmla="*/ 1800288 w 1810315"/>
                <a:gd name="connsiteY10" fmla="*/ 1700397 h 3477032"/>
                <a:gd name="connsiteX11" fmla="*/ 1805050 w 1810315"/>
                <a:gd name="connsiteY11" fmla="*/ 2138546 h 3477032"/>
                <a:gd name="connsiteX12" fmla="*/ 1805050 w 1810315"/>
                <a:gd name="connsiteY12" fmla="*/ 2637022 h 3477032"/>
                <a:gd name="connsiteX13" fmla="*/ 1806638 w 1810315"/>
                <a:gd name="connsiteY13" fmla="*/ 3125865 h 3477032"/>
                <a:gd name="connsiteX14" fmla="*/ 1506594 w 1810315"/>
                <a:gd name="connsiteY14" fmla="*/ 3425909 h 3477032"/>
                <a:gd name="connsiteX15" fmla="*/ 1250220 w 1810315"/>
                <a:gd name="connsiteY15" fmla="*/ 3386927 h 3477032"/>
                <a:gd name="connsiteX16" fmla="*/ 878744 w 1810315"/>
                <a:gd name="connsiteY16" fmla="*/ 3426802 h 3477032"/>
                <a:gd name="connsiteX17" fmla="*/ 714438 w 1810315"/>
                <a:gd name="connsiteY17" fmla="*/ 3477032 h 3477032"/>
                <a:gd name="connsiteX18" fmla="*/ 542988 w 1810315"/>
                <a:gd name="connsiteY18" fmla="*/ 3431566 h 3477032"/>
                <a:gd name="connsiteX19" fmla="*/ 306457 w 1810315"/>
                <a:gd name="connsiteY19" fmla="*/ 3425909 h 3477032"/>
                <a:gd name="connsiteX20" fmla="*/ 6413 w 1810315"/>
                <a:gd name="connsiteY20" fmla="*/ 3125865 h 3477032"/>
                <a:gd name="connsiteX21" fmla="*/ 4825 w 1810315"/>
                <a:gd name="connsiteY21" fmla="*/ 2819584 h 3477032"/>
                <a:gd name="connsiteX22" fmla="*/ 7207 w 1810315"/>
                <a:gd name="connsiteY22" fmla="*/ 2495735 h 3477032"/>
                <a:gd name="connsiteX23" fmla="*/ 2444 w 1810315"/>
                <a:gd name="connsiteY23" fmla="*/ 2108313 h 3477032"/>
                <a:gd name="connsiteX24" fmla="*/ 4825 w 1810315"/>
                <a:gd name="connsiteY24" fmla="*/ 1757546 h 3477032"/>
                <a:gd name="connsiteX25" fmla="*/ 4825 w 1810315"/>
                <a:gd name="connsiteY25" fmla="*/ 1062222 h 3477032"/>
                <a:gd name="connsiteX26" fmla="*/ 63 w 1810315"/>
                <a:gd name="connsiteY26" fmla="*/ 738371 h 3477032"/>
                <a:gd name="connsiteX27" fmla="*/ 6413 w 1810315"/>
                <a:gd name="connsiteY27" fmla="*/ 341503 h 3477032"/>
                <a:gd name="connsiteX0" fmla="*/ 6413 w 1810315"/>
                <a:gd name="connsiteY0" fmla="*/ 341503 h 3477032"/>
                <a:gd name="connsiteX1" fmla="*/ 306457 w 1810315"/>
                <a:gd name="connsiteY1" fmla="*/ 9561 h 3477032"/>
                <a:gd name="connsiteX2" fmla="*/ 577119 w 1810315"/>
                <a:gd name="connsiteY2" fmla="*/ 0 h 3477032"/>
                <a:gd name="connsiteX3" fmla="*/ 839850 w 1810315"/>
                <a:gd name="connsiteY3" fmla="*/ 71768 h 3477032"/>
                <a:gd name="connsiteX4" fmla="*/ 1077975 w 1810315"/>
                <a:gd name="connsiteY4" fmla="*/ 36696 h 3477032"/>
                <a:gd name="connsiteX5" fmla="*/ 1348643 w 1810315"/>
                <a:gd name="connsiteY5" fmla="*/ 7973 h 3477032"/>
                <a:gd name="connsiteX6" fmla="*/ 1506594 w 1810315"/>
                <a:gd name="connsiteY6" fmla="*/ 41459 h 3477032"/>
                <a:gd name="connsiteX7" fmla="*/ 1778063 w 1810315"/>
                <a:gd name="connsiteY7" fmla="*/ 213916 h 3477032"/>
                <a:gd name="connsiteX8" fmla="*/ 1802669 w 1810315"/>
                <a:gd name="connsiteY8" fmla="*/ 520963 h 3477032"/>
                <a:gd name="connsiteX9" fmla="*/ 1800288 w 1810315"/>
                <a:gd name="connsiteY9" fmla="*/ 1109846 h 3477032"/>
                <a:gd name="connsiteX10" fmla="*/ 1800288 w 1810315"/>
                <a:gd name="connsiteY10" fmla="*/ 1700397 h 3477032"/>
                <a:gd name="connsiteX11" fmla="*/ 1805050 w 1810315"/>
                <a:gd name="connsiteY11" fmla="*/ 2138546 h 3477032"/>
                <a:gd name="connsiteX12" fmla="*/ 1805050 w 1810315"/>
                <a:gd name="connsiteY12" fmla="*/ 2637022 h 3477032"/>
                <a:gd name="connsiteX13" fmla="*/ 1806638 w 1810315"/>
                <a:gd name="connsiteY13" fmla="*/ 3125865 h 3477032"/>
                <a:gd name="connsiteX14" fmla="*/ 1506594 w 1810315"/>
                <a:gd name="connsiteY14" fmla="*/ 3425909 h 3477032"/>
                <a:gd name="connsiteX15" fmla="*/ 1250220 w 1810315"/>
                <a:gd name="connsiteY15" fmla="*/ 3386927 h 3477032"/>
                <a:gd name="connsiteX16" fmla="*/ 878744 w 1810315"/>
                <a:gd name="connsiteY16" fmla="*/ 3426802 h 3477032"/>
                <a:gd name="connsiteX17" fmla="*/ 714438 w 1810315"/>
                <a:gd name="connsiteY17" fmla="*/ 3477032 h 3477032"/>
                <a:gd name="connsiteX18" fmla="*/ 542988 w 1810315"/>
                <a:gd name="connsiteY18" fmla="*/ 3431566 h 3477032"/>
                <a:gd name="connsiteX19" fmla="*/ 306457 w 1810315"/>
                <a:gd name="connsiteY19" fmla="*/ 3425909 h 3477032"/>
                <a:gd name="connsiteX20" fmla="*/ 6413 w 1810315"/>
                <a:gd name="connsiteY20" fmla="*/ 3125865 h 3477032"/>
                <a:gd name="connsiteX21" fmla="*/ 4825 w 1810315"/>
                <a:gd name="connsiteY21" fmla="*/ 2819584 h 3477032"/>
                <a:gd name="connsiteX22" fmla="*/ 7207 w 1810315"/>
                <a:gd name="connsiteY22" fmla="*/ 2495735 h 3477032"/>
                <a:gd name="connsiteX23" fmla="*/ 2444 w 1810315"/>
                <a:gd name="connsiteY23" fmla="*/ 2108313 h 3477032"/>
                <a:gd name="connsiteX24" fmla="*/ 4825 w 1810315"/>
                <a:gd name="connsiteY24" fmla="*/ 1757546 h 3477032"/>
                <a:gd name="connsiteX25" fmla="*/ 4825 w 1810315"/>
                <a:gd name="connsiteY25" fmla="*/ 1062222 h 3477032"/>
                <a:gd name="connsiteX26" fmla="*/ 63 w 1810315"/>
                <a:gd name="connsiteY26" fmla="*/ 738371 h 3477032"/>
                <a:gd name="connsiteX27" fmla="*/ 6413 w 1810315"/>
                <a:gd name="connsiteY27" fmla="*/ 341503 h 3477032"/>
                <a:gd name="connsiteX0" fmla="*/ 6413 w 1810315"/>
                <a:gd name="connsiteY0" fmla="*/ 341503 h 3477032"/>
                <a:gd name="connsiteX1" fmla="*/ 306457 w 1810315"/>
                <a:gd name="connsiteY1" fmla="*/ 9561 h 3477032"/>
                <a:gd name="connsiteX2" fmla="*/ 577119 w 1810315"/>
                <a:gd name="connsiteY2" fmla="*/ 0 h 3477032"/>
                <a:gd name="connsiteX3" fmla="*/ 839850 w 1810315"/>
                <a:gd name="connsiteY3" fmla="*/ 71768 h 3477032"/>
                <a:gd name="connsiteX4" fmla="*/ 1077975 w 1810315"/>
                <a:gd name="connsiteY4" fmla="*/ 36696 h 3477032"/>
                <a:gd name="connsiteX5" fmla="*/ 1348643 w 1810315"/>
                <a:gd name="connsiteY5" fmla="*/ 7973 h 3477032"/>
                <a:gd name="connsiteX6" fmla="*/ 1506594 w 1810315"/>
                <a:gd name="connsiteY6" fmla="*/ 41459 h 3477032"/>
                <a:gd name="connsiteX7" fmla="*/ 1778063 w 1810315"/>
                <a:gd name="connsiteY7" fmla="*/ 213916 h 3477032"/>
                <a:gd name="connsiteX8" fmla="*/ 1802669 w 1810315"/>
                <a:gd name="connsiteY8" fmla="*/ 520963 h 3477032"/>
                <a:gd name="connsiteX9" fmla="*/ 1800288 w 1810315"/>
                <a:gd name="connsiteY9" fmla="*/ 1109846 h 3477032"/>
                <a:gd name="connsiteX10" fmla="*/ 1800288 w 1810315"/>
                <a:gd name="connsiteY10" fmla="*/ 1700397 h 3477032"/>
                <a:gd name="connsiteX11" fmla="*/ 1805050 w 1810315"/>
                <a:gd name="connsiteY11" fmla="*/ 2138546 h 3477032"/>
                <a:gd name="connsiteX12" fmla="*/ 1805050 w 1810315"/>
                <a:gd name="connsiteY12" fmla="*/ 2637022 h 3477032"/>
                <a:gd name="connsiteX13" fmla="*/ 1806638 w 1810315"/>
                <a:gd name="connsiteY13" fmla="*/ 3125865 h 3477032"/>
                <a:gd name="connsiteX14" fmla="*/ 1506594 w 1810315"/>
                <a:gd name="connsiteY14" fmla="*/ 3425909 h 3477032"/>
                <a:gd name="connsiteX15" fmla="*/ 1250220 w 1810315"/>
                <a:gd name="connsiteY15" fmla="*/ 3440088 h 3477032"/>
                <a:gd name="connsiteX16" fmla="*/ 878744 w 1810315"/>
                <a:gd name="connsiteY16" fmla="*/ 3426802 h 3477032"/>
                <a:gd name="connsiteX17" fmla="*/ 714438 w 1810315"/>
                <a:gd name="connsiteY17" fmla="*/ 3477032 h 3477032"/>
                <a:gd name="connsiteX18" fmla="*/ 542988 w 1810315"/>
                <a:gd name="connsiteY18" fmla="*/ 3431566 h 3477032"/>
                <a:gd name="connsiteX19" fmla="*/ 306457 w 1810315"/>
                <a:gd name="connsiteY19" fmla="*/ 3425909 h 3477032"/>
                <a:gd name="connsiteX20" fmla="*/ 6413 w 1810315"/>
                <a:gd name="connsiteY20" fmla="*/ 3125865 h 3477032"/>
                <a:gd name="connsiteX21" fmla="*/ 4825 w 1810315"/>
                <a:gd name="connsiteY21" fmla="*/ 2819584 h 3477032"/>
                <a:gd name="connsiteX22" fmla="*/ 7207 w 1810315"/>
                <a:gd name="connsiteY22" fmla="*/ 2495735 h 3477032"/>
                <a:gd name="connsiteX23" fmla="*/ 2444 w 1810315"/>
                <a:gd name="connsiteY23" fmla="*/ 2108313 h 3477032"/>
                <a:gd name="connsiteX24" fmla="*/ 4825 w 1810315"/>
                <a:gd name="connsiteY24" fmla="*/ 1757546 h 3477032"/>
                <a:gd name="connsiteX25" fmla="*/ 4825 w 1810315"/>
                <a:gd name="connsiteY25" fmla="*/ 1062222 h 3477032"/>
                <a:gd name="connsiteX26" fmla="*/ 63 w 1810315"/>
                <a:gd name="connsiteY26" fmla="*/ 738371 h 3477032"/>
                <a:gd name="connsiteX27" fmla="*/ 6413 w 1810315"/>
                <a:gd name="connsiteY27" fmla="*/ 341503 h 3477032"/>
                <a:gd name="connsiteX0" fmla="*/ 6413 w 1810315"/>
                <a:gd name="connsiteY0" fmla="*/ 341503 h 3477032"/>
                <a:gd name="connsiteX1" fmla="*/ 306457 w 1810315"/>
                <a:gd name="connsiteY1" fmla="*/ 9561 h 3477032"/>
                <a:gd name="connsiteX2" fmla="*/ 577119 w 1810315"/>
                <a:gd name="connsiteY2" fmla="*/ 0 h 3477032"/>
                <a:gd name="connsiteX3" fmla="*/ 839850 w 1810315"/>
                <a:gd name="connsiteY3" fmla="*/ 71768 h 3477032"/>
                <a:gd name="connsiteX4" fmla="*/ 1077975 w 1810315"/>
                <a:gd name="connsiteY4" fmla="*/ 36696 h 3477032"/>
                <a:gd name="connsiteX5" fmla="*/ 1348643 w 1810315"/>
                <a:gd name="connsiteY5" fmla="*/ 7973 h 3477032"/>
                <a:gd name="connsiteX6" fmla="*/ 1506594 w 1810315"/>
                <a:gd name="connsiteY6" fmla="*/ 41459 h 3477032"/>
                <a:gd name="connsiteX7" fmla="*/ 1778063 w 1810315"/>
                <a:gd name="connsiteY7" fmla="*/ 213916 h 3477032"/>
                <a:gd name="connsiteX8" fmla="*/ 1802669 w 1810315"/>
                <a:gd name="connsiteY8" fmla="*/ 520963 h 3477032"/>
                <a:gd name="connsiteX9" fmla="*/ 1800288 w 1810315"/>
                <a:gd name="connsiteY9" fmla="*/ 1109846 h 3477032"/>
                <a:gd name="connsiteX10" fmla="*/ 1800288 w 1810315"/>
                <a:gd name="connsiteY10" fmla="*/ 1700397 h 3477032"/>
                <a:gd name="connsiteX11" fmla="*/ 1805050 w 1810315"/>
                <a:gd name="connsiteY11" fmla="*/ 2138546 h 3477032"/>
                <a:gd name="connsiteX12" fmla="*/ 1805050 w 1810315"/>
                <a:gd name="connsiteY12" fmla="*/ 2637022 h 3477032"/>
                <a:gd name="connsiteX13" fmla="*/ 1806638 w 1810315"/>
                <a:gd name="connsiteY13" fmla="*/ 3125865 h 3477032"/>
                <a:gd name="connsiteX14" fmla="*/ 1506594 w 1810315"/>
                <a:gd name="connsiteY14" fmla="*/ 3425909 h 3477032"/>
                <a:gd name="connsiteX15" fmla="*/ 1250220 w 1810315"/>
                <a:gd name="connsiteY15" fmla="*/ 3440088 h 3477032"/>
                <a:gd name="connsiteX16" fmla="*/ 878744 w 1810315"/>
                <a:gd name="connsiteY16" fmla="*/ 3458698 h 3477032"/>
                <a:gd name="connsiteX17" fmla="*/ 714438 w 1810315"/>
                <a:gd name="connsiteY17" fmla="*/ 3477032 h 3477032"/>
                <a:gd name="connsiteX18" fmla="*/ 542988 w 1810315"/>
                <a:gd name="connsiteY18" fmla="*/ 3431566 h 3477032"/>
                <a:gd name="connsiteX19" fmla="*/ 306457 w 1810315"/>
                <a:gd name="connsiteY19" fmla="*/ 3425909 h 3477032"/>
                <a:gd name="connsiteX20" fmla="*/ 6413 w 1810315"/>
                <a:gd name="connsiteY20" fmla="*/ 3125865 h 3477032"/>
                <a:gd name="connsiteX21" fmla="*/ 4825 w 1810315"/>
                <a:gd name="connsiteY21" fmla="*/ 2819584 h 3477032"/>
                <a:gd name="connsiteX22" fmla="*/ 7207 w 1810315"/>
                <a:gd name="connsiteY22" fmla="*/ 2495735 h 3477032"/>
                <a:gd name="connsiteX23" fmla="*/ 2444 w 1810315"/>
                <a:gd name="connsiteY23" fmla="*/ 2108313 h 3477032"/>
                <a:gd name="connsiteX24" fmla="*/ 4825 w 1810315"/>
                <a:gd name="connsiteY24" fmla="*/ 1757546 h 3477032"/>
                <a:gd name="connsiteX25" fmla="*/ 4825 w 1810315"/>
                <a:gd name="connsiteY25" fmla="*/ 1062222 h 3477032"/>
                <a:gd name="connsiteX26" fmla="*/ 63 w 1810315"/>
                <a:gd name="connsiteY26" fmla="*/ 738371 h 3477032"/>
                <a:gd name="connsiteX27" fmla="*/ 6413 w 1810315"/>
                <a:gd name="connsiteY27" fmla="*/ 341503 h 347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10315" h="3477032">
                  <a:moveTo>
                    <a:pt x="6413" y="341503"/>
                  </a:moveTo>
                  <a:cubicBezTo>
                    <a:pt x="6413" y="175793"/>
                    <a:pt x="140747" y="9561"/>
                    <a:pt x="306457" y="9561"/>
                  </a:cubicBezTo>
                  <a:lnTo>
                    <a:pt x="577119" y="0"/>
                  </a:lnTo>
                  <a:lnTo>
                    <a:pt x="839850" y="71768"/>
                  </a:lnTo>
                  <a:lnTo>
                    <a:pt x="1077975" y="36696"/>
                  </a:lnTo>
                  <a:lnTo>
                    <a:pt x="1348643" y="7973"/>
                  </a:lnTo>
                  <a:lnTo>
                    <a:pt x="1506594" y="41459"/>
                  </a:lnTo>
                  <a:cubicBezTo>
                    <a:pt x="1672304" y="41459"/>
                    <a:pt x="1754250" y="72130"/>
                    <a:pt x="1778063" y="213916"/>
                  </a:cubicBezTo>
                  <a:cubicBezTo>
                    <a:pt x="1830187" y="324402"/>
                    <a:pt x="1803727" y="392906"/>
                    <a:pt x="1802669" y="520963"/>
                  </a:cubicBezTo>
                  <a:cubicBezTo>
                    <a:pt x="1801611" y="649020"/>
                    <a:pt x="1801082" y="888022"/>
                    <a:pt x="1800288" y="1109846"/>
                  </a:cubicBezTo>
                  <a:cubicBezTo>
                    <a:pt x="1799494" y="1331670"/>
                    <a:pt x="1799494" y="1528947"/>
                    <a:pt x="1800288" y="1700397"/>
                  </a:cubicBezTo>
                  <a:cubicBezTo>
                    <a:pt x="1800023" y="1999904"/>
                    <a:pt x="1804256" y="1982442"/>
                    <a:pt x="1805050" y="2138546"/>
                  </a:cubicBezTo>
                  <a:cubicBezTo>
                    <a:pt x="1805844" y="2294650"/>
                    <a:pt x="1804785" y="2472469"/>
                    <a:pt x="1805050" y="2637022"/>
                  </a:cubicBezTo>
                  <a:cubicBezTo>
                    <a:pt x="1805579" y="2799970"/>
                    <a:pt x="1806109" y="2962917"/>
                    <a:pt x="1806638" y="3125865"/>
                  </a:cubicBezTo>
                  <a:cubicBezTo>
                    <a:pt x="1806638" y="3291575"/>
                    <a:pt x="1672304" y="3425909"/>
                    <a:pt x="1506594" y="3425909"/>
                  </a:cubicBezTo>
                  <a:lnTo>
                    <a:pt x="1250220" y="3440088"/>
                  </a:lnTo>
                  <a:lnTo>
                    <a:pt x="878744" y="3458698"/>
                  </a:lnTo>
                  <a:lnTo>
                    <a:pt x="714438" y="3477032"/>
                  </a:lnTo>
                  <a:lnTo>
                    <a:pt x="542988" y="3431566"/>
                  </a:lnTo>
                  <a:lnTo>
                    <a:pt x="306457" y="3425909"/>
                  </a:lnTo>
                  <a:cubicBezTo>
                    <a:pt x="140747" y="3425909"/>
                    <a:pt x="6413" y="3291575"/>
                    <a:pt x="6413" y="3125865"/>
                  </a:cubicBezTo>
                  <a:cubicBezTo>
                    <a:pt x="-996" y="3005761"/>
                    <a:pt x="5883" y="2924606"/>
                    <a:pt x="4825" y="2819584"/>
                  </a:cubicBezTo>
                  <a:cubicBezTo>
                    <a:pt x="3767" y="2714562"/>
                    <a:pt x="7207" y="2611622"/>
                    <a:pt x="7207" y="2495735"/>
                  </a:cubicBezTo>
                  <a:cubicBezTo>
                    <a:pt x="6942" y="2328801"/>
                    <a:pt x="1650" y="2231344"/>
                    <a:pt x="2444" y="2108313"/>
                  </a:cubicBezTo>
                  <a:cubicBezTo>
                    <a:pt x="3238" y="1985282"/>
                    <a:pt x="4825" y="1934552"/>
                    <a:pt x="4825" y="1757546"/>
                  </a:cubicBezTo>
                  <a:cubicBezTo>
                    <a:pt x="4825" y="1580540"/>
                    <a:pt x="5619" y="1232084"/>
                    <a:pt x="4825" y="1062222"/>
                  </a:cubicBezTo>
                  <a:cubicBezTo>
                    <a:pt x="4031" y="892360"/>
                    <a:pt x="-202" y="858491"/>
                    <a:pt x="63" y="738371"/>
                  </a:cubicBezTo>
                  <a:cubicBezTo>
                    <a:pt x="328" y="618251"/>
                    <a:pt x="-1790" y="462418"/>
                    <a:pt x="6413" y="341503"/>
                  </a:cubicBezTo>
                  <a:close/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anchor="t" anchorCtr="0"/>
            <a:lstStyle/>
            <a:p>
              <a:pPr algn="ctr"/>
              <a:endParaRPr lang="fr-BE" sz="1000" b="1">
                <a:solidFill>
                  <a:schemeClr val="tx1"/>
                </a:solidFill>
              </a:endParaRPr>
            </a:p>
          </p:txBody>
        </p:sp>
        <p:sp>
          <p:nvSpPr>
            <p:cNvPr id="133" name="VPDC - C  FOD"/>
            <p:cNvSpPr>
              <a:spLocks noChangeAspect="1"/>
            </p:cNvSpPr>
            <p:nvPr/>
          </p:nvSpPr>
          <p:spPr>
            <a:xfrm rot="20921192">
              <a:off x="805274" y="3635462"/>
              <a:ext cx="1197429" cy="966932"/>
            </a:xfrm>
            <a:custGeom>
              <a:avLst/>
              <a:gdLst>
                <a:gd name="connsiteX0" fmla="*/ 0 w 1800225"/>
                <a:gd name="connsiteY0" fmla="*/ 300044 h 3384450"/>
                <a:gd name="connsiteX1" fmla="*/ 300044 w 1800225"/>
                <a:gd name="connsiteY1" fmla="*/ 0 h 3384450"/>
                <a:gd name="connsiteX2" fmla="*/ 1500181 w 1800225"/>
                <a:gd name="connsiteY2" fmla="*/ 0 h 3384450"/>
                <a:gd name="connsiteX3" fmla="*/ 1800225 w 1800225"/>
                <a:gd name="connsiteY3" fmla="*/ 300044 h 3384450"/>
                <a:gd name="connsiteX4" fmla="*/ 1800225 w 1800225"/>
                <a:gd name="connsiteY4" fmla="*/ 3084406 h 3384450"/>
                <a:gd name="connsiteX5" fmla="*/ 1500181 w 1800225"/>
                <a:gd name="connsiteY5" fmla="*/ 3384450 h 3384450"/>
                <a:gd name="connsiteX6" fmla="*/ 300044 w 1800225"/>
                <a:gd name="connsiteY6" fmla="*/ 3384450 h 3384450"/>
                <a:gd name="connsiteX7" fmla="*/ 0 w 1800225"/>
                <a:gd name="connsiteY7" fmla="*/ 3084406 h 3384450"/>
                <a:gd name="connsiteX8" fmla="*/ 0 w 1800225"/>
                <a:gd name="connsiteY8" fmla="*/ 300044 h 3384450"/>
                <a:gd name="connsiteX0" fmla="*/ 0 w 1800225"/>
                <a:gd name="connsiteY0" fmla="*/ 301632 h 3386038"/>
                <a:gd name="connsiteX1" fmla="*/ 300044 w 1800225"/>
                <a:gd name="connsiteY1" fmla="*/ 1588 h 3386038"/>
                <a:gd name="connsiteX2" fmla="*/ 592137 w 1800225"/>
                <a:gd name="connsiteY2" fmla="*/ 0 h 3386038"/>
                <a:gd name="connsiteX3" fmla="*/ 1500181 w 1800225"/>
                <a:gd name="connsiteY3" fmla="*/ 1588 h 3386038"/>
                <a:gd name="connsiteX4" fmla="*/ 1800225 w 1800225"/>
                <a:gd name="connsiteY4" fmla="*/ 301632 h 3386038"/>
                <a:gd name="connsiteX5" fmla="*/ 1800225 w 1800225"/>
                <a:gd name="connsiteY5" fmla="*/ 3085994 h 3386038"/>
                <a:gd name="connsiteX6" fmla="*/ 1500181 w 1800225"/>
                <a:gd name="connsiteY6" fmla="*/ 3386038 h 3386038"/>
                <a:gd name="connsiteX7" fmla="*/ 300044 w 1800225"/>
                <a:gd name="connsiteY7" fmla="*/ 3386038 h 3386038"/>
                <a:gd name="connsiteX8" fmla="*/ 0 w 1800225"/>
                <a:gd name="connsiteY8" fmla="*/ 3085994 h 3386038"/>
                <a:gd name="connsiteX9" fmla="*/ 0 w 1800225"/>
                <a:gd name="connsiteY9" fmla="*/ 301632 h 3386038"/>
                <a:gd name="connsiteX0" fmla="*/ 0 w 1800225"/>
                <a:gd name="connsiteY0" fmla="*/ 301632 h 3386038"/>
                <a:gd name="connsiteX1" fmla="*/ 300044 w 1800225"/>
                <a:gd name="connsiteY1" fmla="*/ 1588 h 3386038"/>
                <a:gd name="connsiteX2" fmla="*/ 592137 w 1800225"/>
                <a:gd name="connsiteY2" fmla="*/ 0 h 3386038"/>
                <a:gd name="connsiteX3" fmla="*/ 833437 w 1800225"/>
                <a:gd name="connsiteY3" fmla="*/ 0 h 3386038"/>
                <a:gd name="connsiteX4" fmla="*/ 1500181 w 1800225"/>
                <a:gd name="connsiteY4" fmla="*/ 1588 h 3386038"/>
                <a:gd name="connsiteX5" fmla="*/ 1800225 w 1800225"/>
                <a:gd name="connsiteY5" fmla="*/ 301632 h 3386038"/>
                <a:gd name="connsiteX6" fmla="*/ 1800225 w 1800225"/>
                <a:gd name="connsiteY6" fmla="*/ 3085994 h 3386038"/>
                <a:gd name="connsiteX7" fmla="*/ 1500181 w 1800225"/>
                <a:gd name="connsiteY7" fmla="*/ 3386038 h 3386038"/>
                <a:gd name="connsiteX8" fmla="*/ 300044 w 1800225"/>
                <a:gd name="connsiteY8" fmla="*/ 3386038 h 3386038"/>
                <a:gd name="connsiteX9" fmla="*/ 0 w 1800225"/>
                <a:gd name="connsiteY9" fmla="*/ 3085994 h 3386038"/>
                <a:gd name="connsiteX10" fmla="*/ 0 w 1800225"/>
                <a:gd name="connsiteY10" fmla="*/ 301632 h 3386038"/>
                <a:gd name="connsiteX0" fmla="*/ 0 w 1800225"/>
                <a:gd name="connsiteY0" fmla="*/ 304807 h 3389213"/>
                <a:gd name="connsiteX1" fmla="*/ 300044 w 1800225"/>
                <a:gd name="connsiteY1" fmla="*/ 4763 h 3389213"/>
                <a:gd name="connsiteX2" fmla="*/ 592137 w 1800225"/>
                <a:gd name="connsiteY2" fmla="*/ 3175 h 3389213"/>
                <a:gd name="connsiteX3" fmla="*/ 833437 w 1800225"/>
                <a:gd name="connsiteY3" fmla="*/ 3175 h 3389213"/>
                <a:gd name="connsiteX4" fmla="*/ 1071562 w 1800225"/>
                <a:gd name="connsiteY4" fmla="*/ 0 h 3389213"/>
                <a:gd name="connsiteX5" fmla="*/ 1500181 w 1800225"/>
                <a:gd name="connsiteY5" fmla="*/ 4763 h 3389213"/>
                <a:gd name="connsiteX6" fmla="*/ 1800225 w 1800225"/>
                <a:gd name="connsiteY6" fmla="*/ 304807 h 3389213"/>
                <a:gd name="connsiteX7" fmla="*/ 1800225 w 1800225"/>
                <a:gd name="connsiteY7" fmla="*/ 3089169 h 3389213"/>
                <a:gd name="connsiteX8" fmla="*/ 1500181 w 1800225"/>
                <a:gd name="connsiteY8" fmla="*/ 3389213 h 3389213"/>
                <a:gd name="connsiteX9" fmla="*/ 300044 w 1800225"/>
                <a:gd name="connsiteY9" fmla="*/ 3389213 h 3389213"/>
                <a:gd name="connsiteX10" fmla="*/ 0 w 1800225"/>
                <a:gd name="connsiteY10" fmla="*/ 3089169 h 3389213"/>
                <a:gd name="connsiteX11" fmla="*/ 0 w 1800225"/>
                <a:gd name="connsiteY11" fmla="*/ 304807 h 3389213"/>
                <a:gd name="connsiteX0" fmla="*/ 0 w 1800225"/>
                <a:gd name="connsiteY0" fmla="*/ 304807 h 3389213"/>
                <a:gd name="connsiteX1" fmla="*/ 300044 w 1800225"/>
                <a:gd name="connsiteY1" fmla="*/ 4763 h 3389213"/>
                <a:gd name="connsiteX2" fmla="*/ 592137 w 1800225"/>
                <a:gd name="connsiteY2" fmla="*/ 3175 h 3389213"/>
                <a:gd name="connsiteX3" fmla="*/ 833437 w 1800225"/>
                <a:gd name="connsiteY3" fmla="*/ 3175 h 3389213"/>
                <a:gd name="connsiteX4" fmla="*/ 1071562 w 1800225"/>
                <a:gd name="connsiteY4" fmla="*/ 0 h 3389213"/>
                <a:gd name="connsiteX5" fmla="*/ 1316037 w 1800225"/>
                <a:gd name="connsiteY5" fmla="*/ 3176 h 3389213"/>
                <a:gd name="connsiteX6" fmla="*/ 1500181 w 1800225"/>
                <a:gd name="connsiteY6" fmla="*/ 4763 h 3389213"/>
                <a:gd name="connsiteX7" fmla="*/ 1800225 w 1800225"/>
                <a:gd name="connsiteY7" fmla="*/ 304807 h 3389213"/>
                <a:gd name="connsiteX8" fmla="*/ 1800225 w 1800225"/>
                <a:gd name="connsiteY8" fmla="*/ 3089169 h 3389213"/>
                <a:gd name="connsiteX9" fmla="*/ 1500181 w 1800225"/>
                <a:gd name="connsiteY9" fmla="*/ 3389213 h 3389213"/>
                <a:gd name="connsiteX10" fmla="*/ 300044 w 1800225"/>
                <a:gd name="connsiteY10" fmla="*/ 3389213 h 3389213"/>
                <a:gd name="connsiteX11" fmla="*/ 0 w 1800225"/>
                <a:gd name="connsiteY11" fmla="*/ 3089169 h 3389213"/>
                <a:gd name="connsiteX12" fmla="*/ 0 w 1800225"/>
                <a:gd name="connsiteY12" fmla="*/ 304807 h 3389213"/>
                <a:gd name="connsiteX0" fmla="*/ 0 w 1800225"/>
                <a:gd name="connsiteY0" fmla="*/ 304807 h 3389213"/>
                <a:gd name="connsiteX1" fmla="*/ 300044 w 1800225"/>
                <a:gd name="connsiteY1" fmla="*/ 4763 h 3389213"/>
                <a:gd name="connsiteX2" fmla="*/ 592137 w 1800225"/>
                <a:gd name="connsiteY2" fmla="*/ 3175 h 3389213"/>
                <a:gd name="connsiteX3" fmla="*/ 833437 w 1800225"/>
                <a:gd name="connsiteY3" fmla="*/ 3175 h 3389213"/>
                <a:gd name="connsiteX4" fmla="*/ 1071562 w 1800225"/>
                <a:gd name="connsiteY4" fmla="*/ 0 h 3389213"/>
                <a:gd name="connsiteX5" fmla="*/ 1316037 w 1800225"/>
                <a:gd name="connsiteY5" fmla="*/ 3176 h 3389213"/>
                <a:gd name="connsiteX6" fmla="*/ 1500181 w 1800225"/>
                <a:gd name="connsiteY6" fmla="*/ 4763 h 3389213"/>
                <a:gd name="connsiteX7" fmla="*/ 1800225 w 1800225"/>
                <a:gd name="connsiteY7" fmla="*/ 304807 h 3389213"/>
                <a:gd name="connsiteX8" fmla="*/ 1798637 w 1800225"/>
                <a:gd name="connsiteY8" fmla="*/ 2600326 h 3389213"/>
                <a:gd name="connsiteX9" fmla="*/ 1800225 w 1800225"/>
                <a:gd name="connsiteY9" fmla="*/ 3089169 h 3389213"/>
                <a:gd name="connsiteX10" fmla="*/ 1500181 w 1800225"/>
                <a:gd name="connsiteY10" fmla="*/ 3389213 h 3389213"/>
                <a:gd name="connsiteX11" fmla="*/ 300044 w 1800225"/>
                <a:gd name="connsiteY11" fmla="*/ 3389213 h 3389213"/>
                <a:gd name="connsiteX12" fmla="*/ 0 w 1800225"/>
                <a:gd name="connsiteY12" fmla="*/ 3089169 h 3389213"/>
                <a:gd name="connsiteX13" fmla="*/ 0 w 1800225"/>
                <a:gd name="connsiteY13" fmla="*/ 304807 h 3389213"/>
                <a:gd name="connsiteX0" fmla="*/ 0 w 1820499"/>
                <a:gd name="connsiteY0" fmla="*/ 304807 h 3389213"/>
                <a:gd name="connsiteX1" fmla="*/ 300044 w 1820499"/>
                <a:gd name="connsiteY1" fmla="*/ 4763 h 3389213"/>
                <a:gd name="connsiteX2" fmla="*/ 592137 w 1820499"/>
                <a:gd name="connsiteY2" fmla="*/ 3175 h 3389213"/>
                <a:gd name="connsiteX3" fmla="*/ 833437 w 1820499"/>
                <a:gd name="connsiteY3" fmla="*/ 3175 h 3389213"/>
                <a:gd name="connsiteX4" fmla="*/ 1071562 w 1820499"/>
                <a:gd name="connsiteY4" fmla="*/ 0 h 3389213"/>
                <a:gd name="connsiteX5" fmla="*/ 1316037 w 1820499"/>
                <a:gd name="connsiteY5" fmla="*/ 3176 h 3389213"/>
                <a:gd name="connsiteX6" fmla="*/ 1500181 w 1820499"/>
                <a:gd name="connsiteY6" fmla="*/ 4763 h 3389213"/>
                <a:gd name="connsiteX7" fmla="*/ 1800225 w 1820499"/>
                <a:gd name="connsiteY7" fmla="*/ 304807 h 3389213"/>
                <a:gd name="connsiteX8" fmla="*/ 1793875 w 1820499"/>
                <a:gd name="connsiteY8" fmla="*/ 1663701 h 3389213"/>
                <a:gd name="connsiteX9" fmla="*/ 1798637 w 1820499"/>
                <a:gd name="connsiteY9" fmla="*/ 2600326 h 3389213"/>
                <a:gd name="connsiteX10" fmla="*/ 1800225 w 1820499"/>
                <a:gd name="connsiteY10" fmla="*/ 3089169 h 3389213"/>
                <a:gd name="connsiteX11" fmla="*/ 1500181 w 1820499"/>
                <a:gd name="connsiteY11" fmla="*/ 3389213 h 3389213"/>
                <a:gd name="connsiteX12" fmla="*/ 300044 w 1820499"/>
                <a:gd name="connsiteY12" fmla="*/ 3389213 h 3389213"/>
                <a:gd name="connsiteX13" fmla="*/ 0 w 1820499"/>
                <a:gd name="connsiteY13" fmla="*/ 3089169 h 3389213"/>
                <a:gd name="connsiteX14" fmla="*/ 0 w 1820499"/>
                <a:gd name="connsiteY14" fmla="*/ 304807 h 3389213"/>
                <a:gd name="connsiteX0" fmla="*/ 0 w 1800383"/>
                <a:gd name="connsiteY0" fmla="*/ 304807 h 3389213"/>
                <a:gd name="connsiteX1" fmla="*/ 300044 w 1800383"/>
                <a:gd name="connsiteY1" fmla="*/ 4763 h 3389213"/>
                <a:gd name="connsiteX2" fmla="*/ 592137 w 1800383"/>
                <a:gd name="connsiteY2" fmla="*/ 3175 h 3389213"/>
                <a:gd name="connsiteX3" fmla="*/ 833437 w 1800383"/>
                <a:gd name="connsiteY3" fmla="*/ 3175 h 3389213"/>
                <a:gd name="connsiteX4" fmla="*/ 1071562 w 1800383"/>
                <a:gd name="connsiteY4" fmla="*/ 0 h 3389213"/>
                <a:gd name="connsiteX5" fmla="*/ 1316037 w 1800383"/>
                <a:gd name="connsiteY5" fmla="*/ 3176 h 3389213"/>
                <a:gd name="connsiteX6" fmla="*/ 1500181 w 1800383"/>
                <a:gd name="connsiteY6" fmla="*/ 4763 h 3389213"/>
                <a:gd name="connsiteX7" fmla="*/ 1800225 w 1800383"/>
                <a:gd name="connsiteY7" fmla="*/ 304807 h 3389213"/>
                <a:gd name="connsiteX8" fmla="*/ 1793875 w 1800383"/>
                <a:gd name="connsiteY8" fmla="*/ 1663701 h 3389213"/>
                <a:gd name="connsiteX9" fmla="*/ 1798637 w 1800383"/>
                <a:gd name="connsiteY9" fmla="*/ 2600326 h 3389213"/>
                <a:gd name="connsiteX10" fmla="*/ 1800225 w 1800383"/>
                <a:gd name="connsiteY10" fmla="*/ 3089169 h 3389213"/>
                <a:gd name="connsiteX11" fmla="*/ 1500181 w 1800383"/>
                <a:gd name="connsiteY11" fmla="*/ 3389213 h 3389213"/>
                <a:gd name="connsiteX12" fmla="*/ 300044 w 1800383"/>
                <a:gd name="connsiteY12" fmla="*/ 3389213 h 3389213"/>
                <a:gd name="connsiteX13" fmla="*/ 0 w 1800383"/>
                <a:gd name="connsiteY13" fmla="*/ 3089169 h 3389213"/>
                <a:gd name="connsiteX14" fmla="*/ 0 w 1800383"/>
                <a:gd name="connsiteY14" fmla="*/ 304807 h 3389213"/>
                <a:gd name="connsiteX0" fmla="*/ 6350 w 1806733"/>
                <a:gd name="connsiteY0" fmla="*/ 304807 h 3389213"/>
                <a:gd name="connsiteX1" fmla="*/ 306394 w 1806733"/>
                <a:gd name="connsiteY1" fmla="*/ 4763 h 3389213"/>
                <a:gd name="connsiteX2" fmla="*/ 598487 w 1806733"/>
                <a:gd name="connsiteY2" fmla="*/ 3175 h 3389213"/>
                <a:gd name="connsiteX3" fmla="*/ 839787 w 1806733"/>
                <a:gd name="connsiteY3" fmla="*/ 3175 h 3389213"/>
                <a:gd name="connsiteX4" fmla="*/ 1077912 w 1806733"/>
                <a:gd name="connsiteY4" fmla="*/ 0 h 3389213"/>
                <a:gd name="connsiteX5" fmla="*/ 1322387 w 1806733"/>
                <a:gd name="connsiteY5" fmla="*/ 3176 h 3389213"/>
                <a:gd name="connsiteX6" fmla="*/ 1506531 w 1806733"/>
                <a:gd name="connsiteY6" fmla="*/ 4763 h 3389213"/>
                <a:gd name="connsiteX7" fmla="*/ 1806575 w 1806733"/>
                <a:gd name="connsiteY7" fmla="*/ 304807 h 3389213"/>
                <a:gd name="connsiteX8" fmla="*/ 1800225 w 1806733"/>
                <a:gd name="connsiteY8" fmla="*/ 1663701 h 3389213"/>
                <a:gd name="connsiteX9" fmla="*/ 1804987 w 1806733"/>
                <a:gd name="connsiteY9" fmla="*/ 2600326 h 3389213"/>
                <a:gd name="connsiteX10" fmla="*/ 1806575 w 1806733"/>
                <a:gd name="connsiteY10" fmla="*/ 3089169 h 3389213"/>
                <a:gd name="connsiteX11" fmla="*/ 1506531 w 1806733"/>
                <a:gd name="connsiteY11" fmla="*/ 3389213 h 3389213"/>
                <a:gd name="connsiteX12" fmla="*/ 306394 w 1806733"/>
                <a:gd name="connsiteY12" fmla="*/ 3389213 h 3389213"/>
                <a:gd name="connsiteX13" fmla="*/ 6350 w 1806733"/>
                <a:gd name="connsiteY13" fmla="*/ 3089169 h 3389213"/>
                <a:gd name="connsiteX14" fmla="*/ 0 w 1806733"/>
                <a:gd name="connsiteY14" fmla="*/ 2459039 h 3389213"/>
                <a:gd name="connsiteX15" fmla="*/ 6350 w 1806733"/>
                <a:gd name="connsiteY15" fmla="*/ 304807 h 3389213"/>
                <a:gd name="connsiteX0" fmla="*/ 9785 w 1810168"/>
                <a:gd name="connsiteY0" fmla="*/ 304807 h 3389213"/>
                <a:gd name="connsiteX1" fmla="*/ 309829 w 1810168"/>
                <a:gd name="connsiteY1" fmla="*/ 4763 h 3389213"/>
                <a:gd name="connsiteX2" fmla="*/ 601922 w 1810168"/>
                <a:gd name="connsiteY2" fmla="*/ 3175 h 3389213"/>
                <a:gd name="connsiteX3" fmla="*/ 843222 w 1810168"/>
                <a:gd name="connsiteY3" fmla="*/ 3175 h 3389213"/>
                <a:gd name="connsiteX4" fmla="*/ 1081347 w 1810168"/>
                <a:gd name="connsiteY4" fmla="*/ 0 h 3389213"/>
                <a:gd name="connsiteX5" fmla="*/ 1325822 w 1810168"/>
                <a:gd name="connsiteY5" fmla="*/ 3176 h 3389213"/>
                <a:gd name="connsiteX6" fmla="*/ 1509966 w 1810168"/>
                <a:gd name="connsiteY6" fmla="*/ 4763 h 3389213"/>
                <a:gd name="connsiteX7" fmla="*/ 1810010 w 1810168"/>
                <a:gd name="connsiteY7" fmla="*/ 304807 h 3389213"/>
                <a:gd name="connsiteX8" fmla="*/ 1803660 w 1810168"/>
                <a:gd name="connsiteY8" fmla="*/ 1663701 h 3389213"/>
                <a:gd name="connsiteX9" fmla="*/ 1808422 w 1810168"/>
                <a:gd name="connsiteY9" fmla="*/ 2600326 h 3389213"/>
                <a:gd name="connsiteX10" fmla="*/ 1810010 w 1810168"/>
                <a:gd name="connsiteY10" fmla="*/ 3089169 h 3389213"/>
                <a:gd name="connsiteX11" fmla="*/ 1509966 w 1810168"/>
                <a:gd name="connsiteY11" fmla="*/ 3389213 h 3389213"/>
                <a:gd name="connsiteX12" fmla="*/ 309829 w 1810168"/>
                <a:gd name="connsiteY12" fmla="*/ 3389213 h 3389213"/>
                <a:gd name="connsiteX13" fmla="*/ 9785 w 1810168"/>
                <a:gd name="connsiteY13" fmla="*/ 3089169 h 3389213"/>
                <a:gd name="connsiteX14" fmla="*/ 3435 w 1810168"/>
                <a:gd name="connsiteY14" fmla="*/ 2459039 h 3389213"/>
                <a:gd name="connsiteX15" fmla="*/ 9785 w 1810168"/>
                <a:gd name="connsiteY15" fmla="*/ 304807 h 3389213"/>
                <a:gd name="connsiteX0" fmla="*/ 6350 w 1806733"/>
                <a:gd name="connsiteY0" fmla="*/ 304807 h 3389213"/>
                <a:gd name="connsiteX1" fmla="*/ 306394 w 1806733"/>
                <a:gd name="connsiteY1" fmla="*/ 4763 h 3389213"/>
                <a:gd name="connsiteX2" fmla="*/ 598487 w 1806733"/>
                <a:gd name="connsiteY2" fmla="*/ 3175 h 3389213"/>
                <a:gd name="connsiteX3" fmla="*/ 839787 w 1806733"/>
                <a:gd name="connsiteY3" fmla="*/ 3175 h 3389213"/>
                <a:gd name="connsiteX4" fmla="*/ 1077912 w 1806733"/>
                <a:gd name="connsiteY4" fmla="*/ 0 h 3389213"/>
                <a:gd name="connsiteX5" fmla="*/ 1322387 w 1806733"/>
                <a:gd name="connsiteY5" fmla="*/ 3176 h 3389213"/>
                <a:gd name="connsiteX6" fmla="*/ 1506531 w 1806733"/>
                <a:gd name="connsiteY6" fmla="*/ 4763 h 3389213"/>
                <a:gd name="connsiteX7" fmla="*/ 1806575 w 1806733"/>
                <a:gd name="connsiteY7" fmla="*/ 304807 h 3389213"/>
                <a:gd name="connsiteX8" fmla="*/ 1800225 w 1806733"/>
                <a:gd name="connsiteY8" fmla="*/ 1663701 h 3389213"/>
                <a:gd name="connsiteX9" fmla="*/ 1804987 w 1806733"/>
                <a:gd name="connsiteY9" fmla="*/ 2600326 h 3389213"/>
                <a:gd name="connsiteX10" fmla="*/ 1806575 w 1806733"/>
                <a:gd name="connsiteY10" fmla="*/ 3089169 h 3389213"/>
                <a:gd name="connsiteX11" fmla="*/ 1506531 w 1806733"/>
                <a:gd name="connsiteY11" fmla="*/ 3389213 h 3389213"/>
                <a:gd name="connsiteX12" fmla="*/ 306394 w 1806733"/>
                <a:gd name="connsiteY12" fmla="*/ 3389213 h 3389213"/>
                <a:gd name="connsiteX13" fmla="*/ 6350 w 1806733"/>
                <a:gd name="connsiteY13" fmla="*/ 3089169 h 3389213"/>
                <a:gd name="connsiteX14" fmla="*/ 0 w 1806733"/>
                <a:gd name="connsiteY14" fmla="*/ 2459039 h 3389213"/>
                <a:gd name="connsiteX15" fmla="*/ 6350 w 1806733"/>
                <a:gd name="connsiteY15" fmla="*/ 304807 h 3389213"/>
                <a:gd name="connsiteX0" fmla="*/ 6350 w 1806733"/>
                <a:gd name="connsiteY0" fmla="*/ 304807 h 3389213"/>
                <a:gd name="connsiteX1" fmla="*/ 306394 w 1806733"/>
                <a:gd name="connsiteY1" fmla="*/ 4763 h 3389213"/>
                <a:gd name="connsiteX2" fmla="*/ 598487 w 1806733"/>
                <a:gd name="connsiteY2" fmla="*/ 3175 h 3389213"/>
                <a:gd name="connsiteX3" fmla="*/ 839787 w 1806733"/>
                <a:gd name="connsiteY3" fmla="*/ 3175 h 3389213"/>
                <a:gd name="connsiteX4" fmla="*/ 1077912 w 1806733"/>
                <a:gd name="connsiteY4" fmla="*/ 0 h 3389213"/>
                <a:gd name="connsiteX5" fmla="*/ 1322387 w 1806733"/>
                <a:gd name="connsiteY5" fmla="*/ 3176 h 3389213"/>
                <a:gd name="connsiteX6" fmla="*/ 1506531 w 1806733"/>
                <a:gd name="connsiteY6" fmla="*/ 4763 h 3389213"/>
                <a:gd name="connsiteX7" fmla="*/ 1806575 w 1806733"/>
                <a:gd name="connsiteY7" fmla="*/ 304807 h 3389213"/>
                <a:gd name="connsiteX8" fmla="*/ 1800225 w 1806733"/>
                <a:gd name="connsiteY8" fmla="*/ 1663701 h 3389213"/>
                <a:gd name="connsiteX9" fmla="*/ 1804987 w 1806733"/>
                <a:gd name="connsiteY9" fmla="*/ 2600326 h 3389213"/>
                <a:gd name="connsiteX10" fmla="*/ 1806575 w 1806733"/>
                <a:gd name="connsiteY10" fmla="*/ 3089169 h 3389213"/>
                <a:gd name="connsiteX11" fmla="*/ 1506531 w 1806733"/>
                <a:gd name="connsiteY11" fmla="*/ 3389213 h 3389213"/>
                <a:gd name="connsiteX12" fmla="*/ 306394 w 1806733"/>
                <a:gd name="connsiteY12" fmla="*/ 3389213 h 3389213"/>
                <a:gd name="connsiteX13" fmla="*/ 6350 w 1806733"/>
                <a:gd name="connsiteY13" fmla="*/ 3089169 h 3389213"/>
                <a:gd name="connsiteX14" fmla="*/ 0 w 1806733"/>
                <a:gd name="connsiteY14" fmla="*/ 2459039 h 3389213"/>
                <a:gd name="connsiteX15" fmla="*/ 6350 w 1806733"/>
                <a:gd name="connsiteY15" fmla="*/ 304807 h 3389213"/>
                <a:gd name="connsiteX0" fmla="*/ 22521 w 1822904"/>
                <a:gd name="connsiteY0" fmla="*/ 304807 h 3389213"/>
                <a:gd name="connsiteX1" fmla="*/ 322565 w 1822904"/>
                <a:gd name="connsiteY1" fmla="*/ 4763 h 3389213"/>
                <a:gd name="connsiteX2" fmla="*/ 614658 w 1822904"/>
                <a:gd name="connsiteY2" fmla="*/ 3175 h 3389213"/>
                <a:gd name="connsiteX3" fmla="*/ 855958 w 1822904"/>
                <a:gd name="connsiteY3" fmla="*/ 3175 h 3389213"/>
                <a:gd name="connsiteX4" fmla="*/ 1094083 w 1822904"/>
                <a:gd name="connsiteY4" fmla="*/ 0 h 3389213"/>
                <a:gd name="connsiteX5" fmla="*/ 1338558 w 1822904"/>
                <a:gd name="connsiteY5" fmla="*/ 3176 h 3389213"/>
                <a:gd name="connsiteX6" fmla="*/ 1522702 w 1822904"/>
                <a:gd name="connsiteY6" fmla="*/ 4763 h 3389213"/>
                <a:gd name="connsiteX7" fmla="*/ 1822746 w 1822904"/>
                <a:gd name="connsiteY7" fmla="*/ 304807 h 3389213"/>
                <a:gd name="connsiteX8" fmla="*/ 1816396 w 1822904"/>
                <a:gd name="connsiteY8" fmla="*/ 1663701 h 3389213"/>
                <a:gd name="connsiteX9" fmla="*/ 1821158 w 1822904"/>
                <a:gd name="connsiteY9" fmla="*/ 2600326 h 3389213"/>
                <a:gd name="connsiteX10" fmla="*/ 1822746 w 1822904"/>
                <a:gd name="connsiteY10" fmla="*/ 3089169 h 3389213"/>
                <a:gd name="connsiteX11" fmla="*/ 1522702 w 1822904"/>
                <a:gd name="connsiteY11" fmla="*/ 3389213 h 3389213"/>
                <a:gd name="connsiteX12" fmla="*/ 322565 w 1822904"/>
                <a:gd name="connsiteY12" fmla="*/ 3389213 h 3389213"/>
                <a:gd name="connsiteX13" fmla="*/ 22521 w 1822904"/>
                <a:gd name="connsiteY13" fmla="*/ 3089169 h 3389213"/>
                <a:gd name="connsiteX14" fmla="*/ 16171 w 1822904"/>
                <a:gd name="connsiteY14" fmla="*/ 2459039 h 3389213"/>
                <a:gd name="connsiteX15" fmla="*/ 20933 w 1822904"/>
                <a:gd name="connsiteY15" fmla="*/ 1025526 h 3389213"/>
                <a:gd name="connsiteX16" fmla="*/ 22521 w 1822904"/>
                <a:gd name="connsiteY16" fmla="*/ 304807 h 3389213"/>
                <a:gd name="connsiteX0" fmla="*/ 6363 w 1806746"/>
                <a:gd name="connsiteY0" fmla="*/ 304807 h 3389213"/>
                <a:gd name="connsiteX1" fmla="*/ 306407 w 1806746"/>
                <a:gd name="connsiteY1" fmla="*/ 4763 h 3389213"/>
                <a:gd name="connsiteX2" fmla="*/ 598500 w 1806746"/>
                <a:gd name="connsiteY2" fmla="*/ 3175 h 3389213"/>
                <a:gd name="connsiteX3" fmla="*/ 839800 w 1806746"/>
                <a:gd name="connsiteY3" fmla="*/ 3175 h 3389213"/>
                <a:gd name="connsiteX4" fmla="*/ 1077925 w 1806746"/>
                <a:gd name="connsiteY4" fmla="*/ 0 h 3389213"/>
                <a:gd name="connsiteX5" fmla="*/ 1322400 w 1806746"/>
                <a:gd name="connsiteY5" fmla="*/ 3176 h 3389213"/>
                <a:gd name="connsiteX6" fmla="*/ 1506544 w 1806746"/>
                <a:gd name="connsiteY6" fmla="*/ 4763 h 3389213"/>
                <a:gd name="connsiteX7" fmla="*/ 1806588 w 1806746"/>
                <a:gd name="connsiteY7" fmla="*/ 304807 h 3389213"/>
                <a:gd name="connsiteX8" fmla="*/ 1800238 w 1806746"/>
                <a:gd name="connsiteY8" fmla="*/ 1663701 h 3389213"/>
                <a:gd name="connsiteX9" fmla="*/ 1805000 w 1806746"/>
                <a:gd name="connsiteY9" fmla="*/ 2600326 h 3389213"/>
                <a:gd name="connsiteX10" fmla="*/ 1806588 w 1806746"/>
                <a:gd name="connsiteY10" fmla="*/ 3089169 h 3389213"/>
                <a:gd name="connsiteX11" fmla="*/ 1506544 w 1806746"/>
                <a:gd name="connsiteY11" fmla="*/ 3389213 h 3389213"/>
                <a:gd name="connsiteX12" fmla="*/ 306407 w 1806746"/>
                <a:gd name="connsiteY12" fmla="*/ 3389213 h 3389213"/>
                <a:gd name="connsiteX13" fmla="*/ 6363 w 1806746"/>
                <a:gd name="connsiteY13" fmla="*/ 3089169 h 3389213"/>
                <a:gd name="connsiteX14" fmla="*/ 13 w 1806746"/>
                <a:gd name="connsiteY14" fmla="*/ 2459039 h 3389213"/>
                <a:gd name="connsiteX15" fmla="*/ 4775 w 1806746"/>
                <a:gd name="connsiteY15" fmla="*/ 1025526 h 3389213"/>
                <a:gd name="connsiteX16" fmla="*/ 6363 w 1806746"/>
                <a:gd name="connsiteY16" fmla="*/ 304807 h 3389213"/>
                <a:gd name="connsiteX0" fmla="*/ 6363 w 1806746"/>
                <a:gd name="connsiteY0" fmla="*/ 304807 h 3389213"/>
                <a:gd name="connsiteX1" fmla="*/ 306407 w 1806746"/>
                <a:gd name="connsiteY1" fmla="*/ 4763 h 3389213"/>
                <a:gd name="connsiteX2" fmla="*/ 598500 w 1806746"/>
                <a:gd name="connsiteY2" fmla="*/ 3175 h 3389213"/>
                <a:gd name="connsiteX3" fmla="*/ 839800 w 1806746"/>
                <a:gd name="connsiteY3" fmla="*/ 3175 h 3389213"/>
                <a:gd name="connsiteX4" fmla="*/ 1077925 w 1806746"/>
                <a:gd name="connsiteY4" fmla="*/ 0 h 3389213"/>
                <a:gd name="connsiteX5" fmla="*/ 1322400 w 1806746"/>
                <a:gd name="connsiteY5" fmla="*/ 3176 h 3389213"/>
                <a:gd name="connsiteX6" fmla="*/ 1506544 w 1806746"/>
                <a:gd name="connsiteY6" fmla="*/ 4763 h 3389213"/>
                <a:gd name="connsiteX7" fmla="*/ 1806588 w 1806746"/>
                <a:gd name="connsiteY7" fmla="*/ 304807 h 3389213"/>
                <a:gd name="connsiteX8" fmla="*/ 1800238 w 1806746"/>
                <a:gd name="connsiteY8" fmla="*/ 1663701 h 3389213"/>
                <a:gd name="connsiteX9" fmla="*/ 1805000 w 1806746"/>
                <a:gd name="connsiteY9" fmla="*/ 2600326 h 3389213"/>
                <a:gd name="connsiteX10" fmla="*/ 1806588 w 1806746"/>
                <a:gd name="connsiteY10" fmla="*/ 3089169 h 3389213"/>
                <a:gd name="connsiteX11" fmla="*/ 1506544 w 1806746"/>
                <a:gd name="connsiteY11" fmla="*/ 3389213 h 3389213"/>
                <a:gd name="connsiteX12" fmla="*/ 542938 w 1806746"/>
                <a:gd name="connsiteY12" fmla="*/ 3387726 h 3389213"/>
                <a:gd name="connsiteX13" fmla="*/ 306407 w 1806746"/>
                <a:gd name="connsiteY13" fmla="*/ 3389213 h 3389213"/>
                <a:gd name="connsiteX14" fmla="*/ 6363 w 1806746"/>
                <a:gd name="connsiteY14" fmla="*/ 3089169 h 3389213"/>
                <a:gd name="connsiteX15" fmla="*/ 13 w 1806746"/>
                <a:gd name="connsiteY15" fmla="*/ 2459039 h 3389213"/>
                <a:gd name="connsiteX16" fmla="*/ 4775 w 1806746"/>
                <a:gd name="connsiteY16" fmla="*/ 1025526 h 3389213"/>
                <a:gd name="connsiteX17" fmla="*/ 6363 w 1806746"/>
                <a:gd name="connsiteY17" fmla="*/ 304807 h 3389213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542938 w 1806746"/>
                <a:gd name="connsiteY12" fmla="*/ 3394870 h 3394870"/>
                <a:gd name="connsiteX13" fmla="*/ 306407 w 1806746"/>
                <a:gd name="connsiteY13" fmla="*/ 3389213 h 3394870"/>
                <a:gd name="connsiteX14" fmla="*/ 6363 w 1806746"/>
                <a:gd name="connsiteY14" fmla="*/ 3089169 h 3394870"/>
                <a:gd name="connsiteX15" fmla="*/ 13 w 1806746"/>
                <a:gd name="connsiteY15" fmla="*/ 2459039 h 3394870"/>
                <a:gd name="connsiteX16" fmla="*/ 4775 w 1806746"/>
                <a:gd name="connsiteY16" fmla="*/ 1025526 h 3394870"/>
                <a:gd name="connsiteX17" fmla="*/ 6363 w 1806746"/>
                <a:gd name="connsiteY17" fmla="*/ 304807 h 3394870"/>
                <a:gd name="connsiteX0" fmla="*/ 6363 w 1806746"/>
                <a:gd name="connsiteY0" fmla="*/ 304807 h 3396493"/>
                <a:gd name="connsiteX1" fmla="*/ 306407 w 1806746"/>
                <a:gd name="connsiteY1" fmla="*/ 4763 h 3396493"/>
                <a:gd name="connsiteX2" fmla="*/ 598500 w 1806746"/>
                <a:gd name="connsiteY2" fmla="*/ 3175 h 3396493"/>
                <a:gd name="connsiteX3" fmla="*/ 839800 w 1806746"/>
                <a:gd name="connsiteY3" fmla="*/ 3175 h 3396493"/>
                <a:gd name="connsiteX4" fmla="*/ 1077925 w 1806746"/>
                <a:gd name="connsiteY4" fmla="*/ 0 h 3396493"/>
                <a:gd name="connsiteX5" fmla="*/ 1322400 w 1806746"/>
                <a:gd name="connsiteY5" fmla="*/ 3176 h 3396493"/>
                <a:gd name="connsiteX6" fmla="*/ 1506544 w 1806746"/>
                <a:gd name="connsiteY6" fmla="*/ 4763 h 3396493"/>
                <a:gd name="connsiteX7" fmla="*/ 1806588 w 1806746"/>
                <a:gd name="connsiteY7" fmla="*/ 304807 h 3396493"/>
                <a:gd name="connsiteX8" fmla="*/ 1800238 w 1806746"/>
                <a:gd name="connsiteY8" fmla="*/ 1663701 h 3396493"/>
                <a:gd name="connsiteX9" fmla="*/ 1805000 w 1806746"/>
                <a:gd name="connsiteY9" fmla="*/ 2600326 h 3396493"/>
                <a:gd name="connsiteX10" fmla="*/ 1806588 w 1806746"/>
                <a:gd name="connsiteY10" fmla="*/ 3089169 h 3396493"/>
                <a:gd name="connsiteX11" fmla="*/ 1506544 w 1806746"/>
                <a:gd name="connsiteY11" fmla="*/ 3389213 h 3396493"/>
                <a:gd name="connsiteX12" fmla="*/ 542938 w 1806746"/>
                <a:gd name="connsiteY12" fmla="*/ 3394870 h 3396493"/>
                <a:gd name="connsiteX13" fmla="*/ 306407 w 1806746"/>
                <a:gd name="connsiteY13" fmla="*/ 3389213 h 3396493"/>
                <a:gd name="connsiteX14" fmla="*/ 6363 w 1806746"/>
                <a:gd name="connsiteY14" fmla="*/ 3089169 h 3396493"/>
                <a:gd name="connsiteX15" fmla="*/ 13 w 1806746"/>
                <a:gd name="connsiteY15" fmla="*/ 2459039 h 3396493"/>
                <a:gd name="connsiteX16" fmla="*/ 4775 w 1806746"/>
                <a:gd name="connsiteY16" fmla="*/ 1025526 h 3396493"/>
                <a:gd name="connsiteX17" fmla="*/ 6363 w 1806746"/>
                <a:gd name="connsiteY17" fmla="*/ 304807 h 3396493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542938 w 1806746"/>
                <a:gd name="connsiteY12" fmla="*/ 3394870 h 3394870"/>
                <a:gd name="connsiteX13" fmla="*/ 306407 w 1806746"/>
                <a:gd name="connsiteY13" fmla="*/ 3389213 h 3394870"/>
                <a:gd name="connsiteX14" fmla="*/ 6363 w 1806746"/>
                <a:gd name="connsiteY14" fmla="*/ 3089169 h 3394870"/>
                <a:gd name="connsiteX15" fmla="*/ 13 w 1806746"/>
                <a:gd name="connsiteY15" fmla="*/ 2459039 h 3394870"/>
                <a:gd name="connsiteX16" fmla="*/ 4775 w 1806746"/>
                <a:gd name="connsiteY16" fmla="*/ 1025526 h 3394870"/>
                <a:gd name="connsiteX17" fmla="*/ 6363 w 1806746"/>
                <a:gd name="connsiteY17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542938 w 1806746"/>
                <a:gd name="connsiteY12" fmla="*/ 3394870 h 3394870"/>
                <a:gd name="connsiteX13" fmla="*/ 306407 w 1806746"/>
                <a:gd name="connsiteY13" fmla="*/ 3389213 h 3394870"/>
                <a:gd name="connsiteX14" fmla="*/ 6363 w 1806746"/>
                <a:gd name="connsiteY14" fmla="*/ 3089169 h 3394870"/>
                <a:gd name="connsiteX15" fmla="*/ 13 w 1806746"/>
                <a:gd name="connsiteY15" fmla="*/ 2459039 h 3394870"/>
                <a:gd name="connsiteX16" fmla="*/ 4775 w 1806746"/>
                <a:gd name="connsiteY16" fmla="*/ 1025526 h 3394870"/>
                <a:gd name="connsiteX17" fmla="*/ 6363 w 1806746"/>
                <a:gd name="connsiteY17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542938 w 1806746"/>
                <a:gd name="connsiteY12" fmla="*/ 3394870 h 3394870"/>
                <a:gd name="connsiteX13" fmla="*/ 306407 w 1806746"/>
                <a:gd name="connsiteY13" fmla="*/ 3389213 h 3394870"/>
                <a:gd name="connsiteX14" fmla="*/ 6363 w 1806746"/>
                <a:gd name="connsiteY14" fmla="*/ 3089169 h 3394870"/>
                <a:gd name="connsiteX15" fmla="*/ 13 w 1806746"/>
                <a:gd name="connsiteY15" fmla="*/ 2459039 h 3394870"/>
                <a:gd name="connsiteX16" fmla="*/ 4775 w 1806746"/>
                <a:gd name="connsiteY16" fmla="*/ 1025526 h 3394870"/>
                <a:gd name="connsiteX17" fmla="*/ 6363 w 1806746"/>
                <a:gd name="connsiteY17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542938 w 1806746"/>
                <a:gd name="connsiteY12" fmla="*/ 3394870 h 3394870"/>
                <a:gd name="connsiteX13" fmla="*/ 306407 w 1806746"/>
                <a:gd name="connsiteY13" fmla="*/ 3389213 h 3394870"/>
                <a:gd name="connsiteX14" fmla="*/ 6363 w 1806746"/>
                <a:gd name="connsiteY14" fmla="*/ 3089169 h 3394870"/>
                <a:gd name="connsiteX15" fmla="*/ 13 w 1806746"/>
                <a:gd name="connsiteY15" fmla="*/ 2459039 h 3394870"/>
                <a:gd name="connsiteX16" fmla="*/ 4775 w 1806746"/>
                <a:gd name="connsiteY16" fmla="*/ 1025526 h 3394870"/>
                <a:gd name="connsiteX17" fmla="*/ 6363 w 1806746"/>
                <a:gd name="connsiteY17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714388 w 1806746"/>
                <a:gd name="connsiteY12" fmla="*/ 3392488 h 3394870"/>
                <a:gd name="connsiteX13" fmla="*/ 542938 w 1806746"/>
                <a:gd name="connsiteY13" fmla="*/ 3394870 h 3394870"/>
                <a:gd name="connsiteX14" fmla="*/ 306407 w 1806746"/>
                <a:gd name="connsiteY14" fmla="*/ 3389213 h 3394870"/>
                <a:gd name="connsiteX15" fmla="*/ 6363 w 1806746"/>
                <a:gd name="connsiteY15" fmla="*/ 3089169 h 3394870"/>
                <a:gd name="connsiteX16" fmla="*/ 13 w 1806746"/>
                <a:gd name="connsiteY16" fmla="*/ 2459039 h 3394870"/>
                <a:gd name="connsiteX17" fmla="*/ 4775 w 1806746"/>
                <a:gd name="connsiteY17" fmla="*/ 1025526 h 3394870"/>
                <a:gd name="connsiteX18" fmla="*/ 6363 w 1806746"/>
                <a:gd name="connsiteY18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1240644 w 1806746"/>
                <a:gd name="connsiteY12" fmla="*/ 3390106 h 3394870"/>
                <a:gd name="connsiteX13" fmla="*/ 714388 w 1806746"/>
                <a:gd name="connsiteY13" fmla="*/ 3392488 h 3394870"/>
                <a:gd name="connsiteX14" fmla="*/ 542938 w 1806746"/>
                <a:gd name="connsiteY14" fmla="*/ 3394870 h 3394870"/>
                <a:gd name="connsiteX15" fmla="*/ 306407 w 1806746"/>
                <a:gd name="connsiteY15" fmla="*/ 3389213 h 3394870"/>
                <a:gd name="connsiteX16" fmla="*/ 6363 w 1806746"/>
                <a:gd name="connsiteY16" fmla="*/ 3089169 h 3394870"/>
                <a:gd name="connsiteX17" fmla="*/ 13 w 1806746"/>
                <a:gd name="connsiteY17" fmla="*/ 2459039 h 3394870"/>
                <a:gd name="connsiteX18" fmla="*/ 4775 w 1806746"/>
                <a:gd name="connsiteY18" fmla="*/ 1025526 h 3394870"/>
                <a:gd name="connsiteX19" fmla="*/ 6363 w 1806746"/>
                <a:gd name="connsiteY19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600326 h 3394870"/>
                <a:gd name="connsiteX10" fmla="*/ 1806588 w 1806746"/>
                <a:gd name="connsiteY10" fmla="*/ 3089169 h 3394870"/>
                <a:gd name="connsiteX11" fmla="*/ 1506544 w 1806746"/>
                <a:gd name="connsiteY11" fmla="*/ 3389213 h 3394870"/>
                <a:gd name="connsiteX12" fmla="*/ 1240644 w 1806746"/>
                <a:gd name="connsiteY12" fmla="*/ 3390106 h 3394870"/>
                <a:gd name="connsiteX13" fmla="*/ 878694 w 1806746"/>
                <a:gd name="connsiteY13" fmla="*/ 3390106 h 3394870"/>
                <a:gd name="connsiteX14" fmla="*/ 714388 w 1806746"/>
                <a:gd name="connsiteY14" fmla="*/ 3392488 h 3394870"/>
                <a:gd name="connsiteX15" fmla="*/ 542938 w 1806746"/>
                <a:gd name="connsiteY15" fmla="*/ 3394870 h 3394870"/>
                <a:gd name="connsiteX16" fmla="*/ 306407 w 1806746"/>
                <a:gd name="connsiteY16" fmla="*/ 3389213 h 3394870"/>
                <a:gd name="connsiteX17" fmla="*/ 6363 w 1806746"/>
                <a:gd name="connsiteY17" fmla="*/ 3089169 h 3394870"/>
                <a:gd name="connsiteX18" fmla="*/ 13 w 1806746"/>
                <a:gd name="connsiteY18" fmla="*/ 2459039 h 3394870"/>
                <a:gd name="connsiteX19" fmla="*/ 4775 w 1806746"/>
                <a:gd name="connsiteY19" fmla="*/ 1025526 h 3394870"/>
                <a:gd name="connsiteX20" fmla="*/ 6363 w 1806746"/>
                <a:gd name="connsiteY20" fmla="*/ 304807 h 3394870"/>
                <a:gd name="connsiteX0" fmla="*/ 6363 w 1806746"/>
                <a:gd name="connsiteY0" fmla="*/ 304807 h 3394870"/>
                <a:gd name="connsiteX1" fmla="*/ 306407 w 1806746"/>
                <a:gd name="connsiteY1" fmla="*/ 4763 h 3394870"/>
                <a:gd name="connsiteX2" fmla="*/ 598500 w 1806746"/>
                <a:gd name="connsiteY2" fmla="*/ 3175 h 3394870"/>
                <a:gd name="connsiteX3" fmla="*/ 839800 w 1806746"/>
                <a:gd name="connsiteY3" fmla="*/ 3175 h 3394870"/>
                <a:gd name="connsiteX4" fmla="*/ 1077925 w 1806746"/>
                <a:gd name="connsiteY4" fmla="*/ 0 h 3394870"/>
                <a:gd name="connsiteX5" fmla="*/ 1322400 w 1806746"/>
                <a:gd name="connsiteY5" fmla="*/ 3176 h 3394870"/>
                <a:gd name="connsiteX6" fmla="*/ 1506544 w 1806746"/>
                <a:gd name="connsiteY6" fmla="*/ 4763 h 3394870"/>
                <a:gd name="connsiteX7" fmla="*/ 1806588 w 1806746"/>
                <a:gd name="connsiteY7" fmla="*/ 304807 h 3394870"/>
                <a:gd name="connsiteX8" fmla="*/ 1800238 w 1806746"/>
                <a:gd name="connsiteY8" fmla="*/ 1663701 h 3394870"/>
                <a:gd name="connsiteX9" fmla="*/ 1805000 w 1806746"/>
                <a:gd name="connsiteY9" fmla="*/ 2101850 h 3394870"/>
                <a:gd name="connsiteX10" fmla="*/ 1805000 w 1806746"/>
                <a:gd name="connsiteY10" fmla="*/ 2600326 h 3394870"/>
                <a:gd name="connsiteX11" fmla="*/ 1806588 w 1806746"/>
                <a:gd name="connsiteY11" fmla="*/ 3089169 h 3394870"/>
                <a:gd name="connsiteX12" fmla="*/ 1506544 w 1806746"/>
                <a:gd name="connsiteY12" fmla="*/ 3389213 h 3394870"/>
                <a:gd name="connsiteX13" fmla="*/ 1240644 w 1806746"/>
                <a:gd name="connsiteY13" fmla="*/ 3390106 h 3394870"/>
                <a:gd name="connsiteX14" fmla="*/ 878694 w 1806746"/>
                <a:gd name="connsiteY14" fmla="*/ 3390106 h 3394870"/>
                <a:gd name="connsiteX15" fmla="*/ 714388 w 1806746"/>
                <a:gd name="connsiteY15" fmla="*/ 3392488 h 3394870"/>
                <a:gd name="connsiteX16" fmla="*/ 542938 w 1806746"/>
                <a:gd name="connsiteY16" fmla="*/ 3394870 h 3394870"/>
                <a:gd name="connsiteX17" fmla="*/ 306407 w 1806746"/>
                <a:gd name="connsiteY17" fmla="*/ 3389213 h 3394870"/>
                <a:gd name="connsiteX18" fmla="*/ 6363 w 1806746"/>
                <a:gd name="connsiteY18" fmla="*/ 3089169 h 3394870"/>
                <a:gd name="connsiteX19" fmla="*/ 13 w 1806746"/>
                <a:gd name="connsiteY19" fmla="*/ 2459039 h 3394870"/>
                <a:gd name="connsiteX20" fmla="*/ 4775 w 1806746"/>
                <a:gd name="connsiteY20" fmla="*/ 1025526 h 3394870"/>
                <a:gd name="connsiteX21" fmla="*/ 6363 w 1806746"/>
                <a:gd name="connsiteY21" fmla="*/ 304807 h 3394870"/>
                <a:gd name="connsiteX0" fmla="*/ 6363 w 1827019"/>
                <a:gd name="connsiteY0" fmla="*/ 304807 h 3394870"/>
                <a:gd name="connsiteX1" fmla="*/ 306407 w 1827019"/>
                <a:gd name="connsiteY1" fmla="*/ 4763 h 3394870"/>
                <a:gd name="connsiteX2" fmla="*/ 598500 w 1827019"/>
                <a:gd name="connsiteY2" fmla="*/ 3175 h 3394870"/>
                <a:gd name="connsiteX3" fmla="*/ 839800 w 1827019"/>
                <a:gd name="connsiteY3" fmla="*/ 3175 h 3394870"/>
                <a:gd name="connsiteX4" fmla="*/ 1077925 w 1827019"/>
                <a:gd name="connsiteY4" fmla="*/ 0 h 3394870"/>
                <a:gd name="connsiteX5" fmla="*/ 1322400 w 1827019"/>
                <a:gd name="connsiteY5" fmla="*/ 3176 h 3394870"/>
                <a:gd name="connsiteX6" fmla="*/ 1506544 w 1827019"/>
                <a:gd name="connsiteY6" fmla="*/ 4763 h 3394870"/>
                <a:gd name="connsiteX7" fmla="*/ 1806588 w 1827019"/>
                <a:gd name="connsiteY7" fmla="*/ 304807 h 3394870"/>
                <a:gd name="connsiteX8" fmla="*/ 1800238 w 1827019"/>
                <a:gd name="connsiteY8" fmla="*/ 1073150 h 3394870"/>
                <a:gd name="connsiteX9" fmla="*/ 1800238 w 1827019"/>
                <a:gd name="connsiteY9" fmla="*/ 1663701 h 3394870"/>
                <a:gd name="connsiteX10" fmla="*/ 1805000 w 1827019"/>
                <a:gd name="connsiteY10" fmla="*/ 2101850 h 3394870"/>
                <a:gd name="connsiteX11" fmla="*/ 1805000 w 1827019"/>
                <a:gd name="connsiteY11" fmla="*/ 2600326 h 3394870"/>
                <a:gd name="connsiteX12" fmla="*/ 1806588 w 1827019"/>
                <a:gd name="connsiteY12" fmla="*/ 3089169 h 3394870"/>
                <a:gd name="connsiteX13" fmla="*/ 1506544 w 1827019"/>
                <a:gd name="connsiteY13" fmla="*/ 3389213 h 3394870"/>
                <a:gd name="connsiteX14" fmla="*/ 1240644 w 1827019"/>
                <a:gd name="connsiteY14" fmla="*/ 3390106 h 3394870"/>
                <a:gd name="connsiteX15" fmla="*/ 878694 w 1827019"/>
                <a:gd name="connsiteY15" fmla="*/ 3390106 h 3394870"/>
                <a:gd name="connsiteX16" fmla="*/ 714388 w 1827019"/>
                <a:gd name="connsiteY16" fmla="*/ 3392488 h 3394870"/>
                <a:gd name="connsiteX17" fmla="*/ 542938 w 1827019"/>
                <a:gd name="connsiteY17" fmla="*/ 3394870 h 3394870"/>
                <a:gd name="connsiteX18" fmla="*/ 306407 w 1827019"/>
                <a:gd name="connsiteY18" fmla="*/ 3389213 h 3394870"/>
                <a:gd name="connsiteX19" fmla="*/ 6363 w 1827019"/>
                <a:gd name="connsiteY19" fmla="*/ 3089169 h 3394870"/>
                <a:gd name="connsiteX20" fmla="*/ 13 w 1827019"/>
                <a:gd name="connsiteY20" fmla="*/ 2459039 h 3394870"/>
                <a:gd name="connsiteX21" fmla="*/ 4775 w 1827019"/>
                <a:gd name="connsiteY21" fmla="*/ 1025526 h 3394870"/>
                <a:gd name="connsiteX22" fmla="*/ 6363 w 1827019"/>
                <a:gd name="connsiteY22" fmla="*/ 304807 h 3394870"/>
                <a:gd name="connsiteX0" fmla="*/ 6363 w 1806588"/>
                <a:gd name="connsiteY0" fmla="*/ 304807 h 3394870"/>
                <a:gd name="connsiteX1" fmla="*/ 306407 w 1806588"/>
                <a:gd name="connsiteY1" fmla="*/ 4763 h 3394870"/>
                <a:gd name="connsiteX2" fmla="*/ 598500 w 1806588"/>
                <a:gd name="connsiteY2" fmla="*/ 3175 h 3394870"/>
                <a:gd name="connsiteX3" fmla="*/ 839800 w 1806588"/>
                <a:gd name="connsiteY3" fmla="*/ 3175 h 3394870"/>
                <a:gd name="connsiteX4" fmla="*/ 1077925 w 1806588"/>
                <a:gd name="connsiteY4" fmla="*/ 0 h 3394870"/>
                <a:gd name="connsiteX5" fmla="*/ 1322400 w 1806588"/>
                <a:gd name="connsiteY5" fmla="*/ 3176 h 3394870"/>
                <a:gd name="connsiteX6" fmla="*/ 1506544 w 1806588"/>
                <a:gd name="connsiteY6" fmla="*/ 4763 h 3394870"/>
                <a:gd name="connsiteX7" fmla="*/ 1806588 w 1806588"/>
                <a:gd name="connsiteY7" fmla="*/ 304807 h 3394870"/>
                <a:gd name="connsiteX8" fmla="*/ 1800238 w 1806588"/>
                <a:gd name="connsiteY8" fmla="*/ 1073150 h 3394870"/>
                <a:gd name="connsiteX9" fmla="*/ 1800238 w 1806588"/>
                <a:gd name="connsiteY9" fmla="*/ 1663701 h 3394870"/>
                <a:gd name="connsiteX10" fmla="*/ 1805000 w 1806588"/>
                <a:gd name="connsiteY10" fmla="*/ 2101850 h 3394870"/>
                <a:gd name="connsiteX11" fmla="*/ 1805000 w 1806588"/>
                <a:gd name="connsiteY11" fmla="*/ 2600326 h 3394870"/>
                <a:gd name="connsiteX12" fmla="*/ 1806588 w 1806588"/>
                <a:gd name="connsiteY12" fmla="*/ 3089169 h 3394870"/>
                <a:gd name="connsiteX13" fmla="*/ 1506544 w 1806588"/>
                <a:gd name="connsiteY13" fmla="*/ 3389213 h 3394870"/>
                <a:gd name="connsiteX14" fmla="*/ 1240644 w 1806588"/>
                <a:gd name="connsiteY14" fmla="*/ 3390106 h 3394870"/>
                <a:gd name="connsiteX15" fmla="*/ 878694 w 1806588"/>
                <a:gd name="connsiteY15" fmla="*/ 3390106 h 3394870"/>
                <a:gd name="connsiteX16" fmla="*/ 714388 w 1806588"/>
                <a:gd name="connsiteY16" fmla="*/ 3392488 h 3394870"/>
                <a:gd name="connsiteX17" fmla="*/ 542938 w 1806588"/>
                <a:gd name="connsiteY17" fmla="*/ 3394870 h 3394870"/>
                <a:gd name="connsiteX18" fmla="*/ 306407 w 1806588"/>
                <a:gd name="connsiteY18" fmla="*/ 3389213 h 3394870"/>
                <a:gd name="connsiteX19" fmla="*/ 6363 w 1806588"/>
                <a:gd name="connsiteY19" fmla="*/ 3089169 h 3394870"/>
                <a:gd name="connsiteX20" fmla="*/ 13 w 1806588"/>
                <a:gd name="connsiteY20" fmla="*/ 2459039 h 3394870"/>
                <a:gd name="connsiteX21" fmla="*/ 4775 w 1806588"/>
                <a:gd name="connsiteY21" fmla="*/ 1025526 h 3394870"/>
                <a:gd name="connsiteX22" fmla="*/ 6363 w 1806588"/>
                <a:gd name="connsiteY22" fmla="*/ 304807 h 3394870"/>
                <a:gd name="connsiteX0" fmla="*/ 6362 w 1806587"/>
                <a:gd name="connsiteY0" fmla="*/ 304807 h 3394870"/>
                <a:gd name="connsiteX1" fmla="*/ 306406 w 1806587"/>
                <a:gd name="connsiteY1" fmla="*/ 4763 h 3394870"/>
                <a:gd name="connsiteX2" fmla="*/ 598499 w 1806587"/>
                <a:gd name="connsiteY2" fmla="*/ 3175 h 3394870"/>
                <a:gd name="connsiteX3" fmla="*/ 839799 w 1806587"/>
                <a:gd name="connsiteY3" fmla="*/ 3175 h 3394870"/>
                <a:gd name="connsiteX4" fmla="*/ 1077924 w 1806587"/>
                <a:gd name="connsiteY4" fmla="*/ 0 h 3394870"/>
                <a:gd name="connsiteX5" fmla="*/ 1322399 w 1806587"/>
                <a:gd name="connsiteY5" fmla="*/ 3176 h 3394870"/>
                <a:gd name="connsiteX6" fmla="*/ 1506543 w 1806587"/>
                <a:gd name="connsiteY6" fmla="*/ 4763 h 3394870"/>
                <a:gd name="connsiteX7" fmla="*/ 1806587 w 1806587"/>
                <a:gd name="connsiteY7" fmla="*/ 304807 h 3394870"/>
                <a:gd name="connsiteX8" fmla="*/ 1800237 w 1806587"/>
                <a:gd name="connsiteY8" fmla="*/ 1073150 h 3394870"/>
                <a:gd name="connsiteX9" fmla="*/ 1800237 w 1806587"/>
                <a:gd name="connsiteY9" fmla="*/ 1663701 h 3394870"/>
                <a:gd name="connsiteX10" fmla="*/ 1804999 w 1806587"/>
                <a:gd name="connsiteY10" fmla="*/ 2101850 h 3394870"/>
                <a:gd name="connsiteX11" fmla="*/ 1804999 w 1806587"/>
                <a:gd name="connsiteY11" fmla="*/ 2600326 h 3394870"/>
                <a:gd name="connsiteX12" fmla="*/ 1806587 w 1806587"/>
                <a:gd name="connsiteY12" fmla="*/ 3089169 h 3394870"/>
                <a:gd name="connsiteX13" fmla="*/ 1506543 w 1806587"/>
                <a:gd name="connsiteY13" fmla="*/ 3389213 h 3394870"/>
                <a:gd name="connsiteX14" fmla="*/ 1240643 w 1806587"/>
                <a:gd name="connsiteY14" fmla="*/ 3390106 h 3394870"/>
                <a:gd name="connsiteX15" fmla="*/ 878693 w 1806587"/>
                <a:gd name="connsiteY15" fmla="*/ 3390106 h 3394870"/>
                <a:gd name="connsiteX16" fmla="*/ 714387 w 1806587"/>
                <a:gd name="connsiteY16" fmla="*/ 3392488 h 3394870"/>
                <a:gd name="connsiteX17" fmla="*/ 542937 w 1806587"/>
                <a:gd name="connsiteY17" fmla="*/ 3394870 h 3394870"/>
                <a:gd name="connsiteX18" fmla="*/ 306406 w 1806587"/>
                <a:gd name="connsiteY18" fmla="*/ 3389213 h 3394870"/>
                <a:gd name="connsiteX19" fmla="*/ 6362 w 1806587"/>
                <a:gd name="connsiteY19" fmla="*/ 3089169 h 3394870"/>
                <a:gd name="connsiteX20" fmla="*/ 12 w 1806587"/>
                <a:gd name="connsiteY20" fmla="*/ 2459039 h 3394870"/>
                <a:gd name="connsiteX21" fmla="*/ 4774 w 1806587"/>
                <a:gd name="connsiteY21" fmla="*/ 1720850 h 3394870"/>
                <a:gd name="connsiteX22" fmla="*/ 4774 w 1806587"/>
                <a:gd name="connsiteY22" fmla="*/ 1025526 h 3394870"/>
                <a:gd name="connsiteX23" fmla="*/ 6362 w 1806587"/>
                <a:gd name="connsiteY23" fmla="*/ 304807 h 3394870"/>
                <a:gd name="connsiteX0" fmla="*/ 24401 w 1824626"/>
                <a:gd name="connsiteY0" fmla="*/ 304807 h 3394870"/>
                <a:gd name="connsiteX1" fmla="*/ 324445 w 1824626"/>
                <a:gd name="connsiteY1" fmla="*/ 4763 h 3394870"/>
                <a:gd name="connsiteX2" fmla="*/ 616538 w 1824626"/>
                <a:gd name="connsiteY2" fmla="*/ 3175 h 3394870"/>
                <a:gd name="connsiteX3" fmla="*/ 857838 w 1824626"/>
                <a:gd name="connsiteY3" fmla="*/ 3175 h 3394870"/>
                <a:gd name="connsiteX4" fmla="*/ 1095963 w 1824626"/>
                <a:gd name="connsiteY4" fmla="*/ 0 h 3394870"/>
                <a:gd name="connsiteX5" fmla="*/ 1340438 w 1824626"/>
                <a:gd name="connsiteY5" fmla="*/ 3176 h 3394870"/>
                <a:gd name="connsiteX6" fmla="*/ 1524582 w 1824626"/>
                <a:gd name="connsiteY6" fmla="*/ 4763 h 3394870"/>
                <a:gd name="connsiteX7" fmla="*/ 1824626 w 1824626"/>
                <a:gd name="connsiteY7" fmla="*/ 304807 h 3394870"/>
                <a:gd name="connsiteX8" fmla="*/ 1818276 w 1824626"/>
                <a:gd name="connsiteY8" fmla="*/ 1073150 h 3394870"/>
                <a:gd name="connsiteX9" fmla="*/ 1818276 w 1824626"/>
                <a:gd name="connsiteY9" fmla="*/ 1663701 h 3394870"/>
                <a:gd name="connsiteX10" fmla="*/ 1823038 w 1824626"/>
                <a:gd name="connsiteY10" fmla="*/ 2101850 h 3394870"/>
                <a:gd name="connsiteX11" fmla="*/ 1823038 w 1824626"/>
                <a:gd name="connsiteY11" fmla="*/ 2600326 h 3394870"/>
                <a:gd name="connsiteX12" fmla="*/ 1824626 w 1824626"/>
                <a:gd name="connsiteY12" fmla="*/ 3089169 h 3394870"/>
                <a:gd name="connsiteX13" fmla="*/ 1524582 w 1824626"/>
                <a:gd name="connsiteY13" fmla="*/ 3389213 h 3394870"/>
                <a:gd name="connsiteX14" fmla="*/ 1258682 w 1824626"/>
                <a:gd name="connsiteY14" fmla="*/ 3390106 h 3394870"/>
                <a:gd name="connsiteX15" fmla="*/ 896732 w 1824626"/>
                <a:gd name="connsiteY15" fmla="*/ 3390106 h 3394870"/>
                <a:gd name="connsiteX16" fmla="*/ 732426 w 1824626"/>
                <a:gd name="connsiteY16" fmla="*/ 3392488 h 3394870"/>
                <a:gd name="connsiteX17" fmla="*/ 560976 w 1824626"/>
                <a:gd name="connsiteY17" fmla="*/ 3394870 h 3394870"/>
                <a:gd name="connsiteX18" fmla="*/ 324445 w 1824626"/>
                <a:gd name="connsiteY18" fmla="*/ 3389213 h 3394870"/>
                <a:gd name="connsiteX19" fmla="*/ 24401 w 1824626"/>
                <a:gd name="connsiteY19" fmla="*/ 3089169 h 3394870"/>
                <a:gd name="connsiteX20" fmla="*/ 18051 w 1824626"/>
                <a:gd name="connsiteY20" fmla="*/ 2459039 h 3394870"/>
                <a:gd name="connsiteX21" fmla="*/ 22813 w 1824626"/>
                <a:gd name="connsiteY21" fmla="*/ 1720850 h 3394870"/>
                <a:gd name="connsiteX22" fmla="*/ 22813 w 1824626"/>
                <a:gd name="connsiteY22" fmla="*/ 1025526 h 3394870"/>
                <a:gd name="connsiteX23" fmla="*/ 18051 w 1824626"/>
                <a:gd name="connsiteY23" fmla="*/ 701675 h 3394870"/>
                <a:gd name="connsiteX24" fmla="*/ 24401 w 1824626"/>
                <a:gd name="connsiteY24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63 w 1806638"/>
                <a:gd name="connsiteY20" fmla="*/ 2459039 h 3394870"/>
                <a:gd name="connsiteX21" fmla="*/ 4825 w 1806638"/>
                <a:gd name="connsiteY21" fmla="*/ 1720850 h 3394870"/>
                <a:gd name="connsiteX22" fmla="*/ 4825 w 1806638"/>
                <a:gd name="connsiteY22" fmla="*/ 1025526 h 3394870"/>
                <a:gd name="connsiteX23" fmla="*/ 63 w 1806638"/>
                <a:gd name="connsiteY23" fmla="*/ 701675 h 3394870"/>
                <a:gd name="connsiteX24" fmla="*/ 6413 w 1806638"/>
                <a:gd name="connsiteY24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63 w 1806638"/>
                <a:gd name="connsiteY20" fmla="*/ 2459039 h 3394870"/>
                <a:gd name="connsiteX21" fmla="*/ 4825 w 1806638"/>
                <a:gd name="connsiteY21" fmla="*/ 2087563 h 3394870"/>
                <a:gd name="connsiteX22" fmla="*/ 4825 w 1806638"/>
                <a:gd name="connsiteY22" fmla="*/ 1720850 h 3394870"/>
                <a:gd name="connsiteX23" fmla="*/ 4825 w 1806638"/>
                <a:gd name="connsiteY23" fmla="*/ 1025526 h 3394870"/>
                <a:gd name="connsiteX24" fmla="*/ 63 w 1806638"/>
                <a:gd name="connsiteY24" fmla="*/ 701675 h 3394870"/>
                <a:gd name="connsiteX25" fmla="*/ 6413 w 1806638"/>
                <a:gd name="connsiteY25" fmla="*/ 304807 h 3394870"/>
                <a:gd name="connsiteX0" fmla="*/ 22521 w 1822746"/>
                <a:gd name="connsiteY0" fmla="*/ 304807 h 3394870"/>
                <a:gd name="connsiteX1" fmla="*/ 322565 w 1822746"/>
                <a:gd name="connsiteY1" fmla="*/ 4763 h 3394870"/>
                <a:gd name="connsiteX2" fmla="*/ 614658 w 1822746"/>
                <a:gd name="connsiteY2" fmla="*/ 3175 h 3394870"/>
                <a:gd name="connsiteX3" fmla="*/ 855958 w 1822746"/>
                <a:gd name="connsiteY3" fmla="*/ 3175 h 3394870"/>
                <a:gd name="connsiteX4" fmla="*/ 1094083 w 1822746"/>
                <a:gd name="connsiteY4" fmla="*/ 0 h 3394870"/>
                <a:gd name="connsiteX5" fmla="*/ 1338558 w 1822746"/>
                <a:gd name="connsiteY5" fmla="*/ 3176 h 3394870"/>
                <a:gd name="connsiteX6" fmla="*/ 1522702 w 1822746"/>
                <a:gd name="connsiteY6" fmla="*/ 4763 h 3394870"/>
                <a:gd name="connsiteX7" fmla="*/ 1822746 w 1822746"/>
                <a:gd name="connsiteY7" fmla="*/ 304807 h 3394870"/>
                <a:gd name="connsiteX8" fmla="*/ 1816396 w 1822746"/>
                <a:gd name="connsiteY8" fmla="*/ 1073150 h 3394870"/>
                <a:gd name="connsiteX9" fmla="*/ 1816396 w 1822746"/>
                <a:gd name="connsiteY9" fmla="*/ 1663701 h 3394870"/>
                <a:gd name="connsiteX10" fmla="*/ 1821158 w 1822746"/>
                <a:gd name="connsiteY10" fmla="*/ 2101850 h 3394870"/>
                <a:gd name="connsiteX11" fmla="*/ 1821158 w 1822746"/>
                <a:gd name="connsiteY11" fmla="*/ 2600326 h 3394870"/>
                <a:gd name="connsiteX12" fmla="*/ 1822746 w 1822746"/>
                <a:gd name="connsiteY12" fmla="*/ 3089169 h 3394870"/>
                <a:gd name="connsiteX13" fmla="*/ 1522702 w 1822746"/>
                <a:gd name="connsiteY13" fmla="*/ 3389213 h 3394870"/>
                <a:gd name="connsiteX14" fmla="*/ 1256802 w 1822746"/>
                <a:gd name="connsiteY14" fmla="*/ 3390106 h 3394870"/>
                <a:gd name="connsiteX15" fmla="*/ 894852 w 1822746"/>
                <a:gd name="connsiteY15" fmla="*/ 3390106 h 3394870"/>
                <a:gd name="connsiteX16" fmla="*/ 730546 w 1822746"/>
                <a:gd name="connsiteY16" fmla="*/ 3392488 h 3394870"/>
                <a:gd name="connsiteX17" fmla="*/ 559096 w 1822746"/>
                <a:gd name="connsiteY17" fmla="*/ 3394870 h 3394870"/>
                <a:gd name="connsiteX18" fmla="*/ 322565 w 1822746"/>
                <a:gd name="connsiteY18" fmla="*/ 3389213 h 3394870"/>
                <a:gd name="connsiteX19" fmla="*/ 22521 w 1822746"/>
                <a:gd name="connsiteY19" fmla="*/ 3089169 h 3394870"/>
                <a:gd name="connsiteX20" fmla="*/ 20933 w 1822746"/>
                <a:gd name="connsiteY20" fmla="*/ 2782888 h 3394870"/>
                <a:gd name="connsiteX21" fmla="*/ 16171 w 1822746"/>
                <a:gd name="connsiteY21" fmla="*/ 2459039 h 3394870"/>
                <a:gd name="connsiteX22" fmla="*/ 20933 w 1822746"/>
                <a:gd name="connsiteY22" fmla="*/ 2087563 h 3394870"/>
                <a:gd name="connsiteX23" fmla="*/ 20933 w 1822746"/>
                <a:gd name="connsiteY23" fmla="*/ 1720850 h 3394870"/>
                <a:gd name="connsiteX24" fmla="*/ 20933 w 1822746"/>
                <a:gd name="connsiteY24" fmla="*/ 1025526 h 3394870"/>
                <a:gd name="connsiteX25" fmla="*/ 16171 w 1822746"/>
                <a:gd name="connsiteY25" fmla="*/ 701675 h 3394870"/>
                <a:gd name="connsiteX26" fmla="*/ 22521 w 1822746"/>
                <a:gd name="connsiteY26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4825 w 1806638"/>
                <a:gd name="connsiteY20" fmla="*/ 2782888 h 3394870"/>
                <a:gd name="connsiteX21" fmla="*/ 63 w 1806638"/>
                <a:gd name="connsiteY21" fmla="*/ 2459039 h 3394870"/>
                <a:gd name="connsiteX22" fmla="*/ 4825 w 1806638"/>
                <a:gd name="connsiteY22" fmla="*/ 2087563 h 3394870"/>
                <a:gd name="connsiteX23" fmla="*/ 4825 w 1806638"/>
                <a:gd name="connsiteY23" fmla="*/ 1720850 h 3394870"/>
                <a:gd name="connsiteX24" fmla="*/ 4825 w 1806638"/>
                <a:gd name="connsiteY24" fmla="*/ 1025526 h 3394870"/>
                <a:gd name="connsiteX25" fmla="*/ 63 w 1806638"/>
                <a:gd name="connsiteY25" fmla="*/ 701675 h 3394870"/>
                <a:gd name="connsiteX26" fmla="*/ 6413 w 1806638"/>
                <a:gd name="connsiteY26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4825 w 1806638"/>
                <a:gd name="connsiteY20" fmla="*/ 2782888 h 3394870"/>
                <a:gd name="connsiteX21" fmla="*/ 7207 w 1806638"/>
                <a:gd name="connsiteY21" fmla="*/ 2459039 h 3394870"/>
                <a:gd name="connsiteX22" fmla="*/ 4825 w 1806638"/>
                <a:gd name="connsiteY22" fmla="*/ 2087563 h 3394870"/>
                <a:gd name="connsiteX23" fmla="*/ 4825 w 1806638"/>
                <a:gd name="connsiteY23" fmla="*/ 1720850 h 3394870"/>
                <a:gd name="connsiteX24" fmla="*/ 4825 w 1806638"/>
                <a:gd name="connsiteY24" fmla="*/ 1025526 h 3394870"/>
                <a:gd name="connsiteX25" fmla="*/ 63 w 1806638"/>
                <a:gd name="connsiteY25" fmla="*/ 701675 h 3394870"/>
                <a:gd name="connsiteX26" fmla="*/ 6413 w 1806638"/>
                <a:gd name="connsiteY26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4825 w 1806638"/>
                <a:gd name="connsiteY20" fmla="*/ 2782888 h 3394870"/>
                <a:gd name="connsiteX21" fmla="*/ 7207 w 1806638"/>
                <a:gd name="connsiteY21" fmla="*/ 2459039 h 3394870"/>
                <a:gd name="connsiteX22" fmla="*/ 147700 w 1806638"/>
                <a:gd name="connsiteY22" fmla="*/ 2087564 h 3394870"/>
                <a:gd name="connsiteX23" fmla="*/ 4825 w 1806638"/>
                <a:gd name="connsiteY23" fmla="*/ 1720850 h 3394870"/>
                <a:gd name="connsiteX24" fmla="*/ 4825 w 1806638"/>
                <a:gd name="connsiteY24" fmla="*/ 1025526 h 3394870"/>
                <a:gd name="connsiteX25" fmla="*/ 63 w 1806638"/>
                <a:gd name="connsiteY25" fmla="*/ 701675 h 3394870"/>
                <a:gd name="connsiteX26" fmla="*/ 6413 w 1806638"/>
                <a:gd name="connsiteY26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175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4825 w 1806638"/>
                <a:gd name="connsiteY20" fmla="*/ 2782888 h 3394870"/>
                <a:gd name="connsiteX21" fmla="*/ 7207 w 1806638"/>
                <a:gd name="connsiteY21" fmla="*/ 2459039 h 3394870"/>
                <a:gd name="connsiteX22" fmla="*/ 2444 w 1806638"/>
                <a:gd name="connsiteY22" fmla="*/ 2071617 h 3394870"/>
                <a:gd name="connsiteX23" fmla="*/ 4825 w 1806638"/>
                <a:gd name="connsiteY23" fmla="*/ 1720850 h 3394870"/>
                <a:gd name="connsiteX24" fmla="*/ 4825 w 1806638"/>
                <a:gd name="connsiteY24" fmla="*/ 1025526 h 3394870"/>
                <a:gd name="connsiteX25" fmla="*/ 63 w 1806638"/>
                <a:gd name="connsiteY25" fmla="*/ 701675 h 3394870"/>
                <a:gd name="connsiteX26" fmla="*/ 6413 w 1806638"/>
                <a:gd name="connsiteY26" fmla="*/ 304807 h 3394870"/>
                <a:gd name="connsiteX0" fmla="*/ 6413 w 1806638"/>
                <a:gd name="connsiteY0" fmla="*/ 304807 h 3394870"/>
                <a:gd name="connsiteX1" fmla="*/ 306457 w 1806638"/>
                <a:gd name="connsiteY1" fmla="*/ 4763 h 3394870"/>
                <a:gd name="connsiteX2" fmla="*/ 598550 w 1806638"/>
                <a:gd name="connsiteY2" fmla="*/ 3175 h 3394870"/>
                <a:gd name="connsiteX3" fmla="*/ 839850 w 1806638"/>
                <a:gd name="connsiteY3" fmla="*/ 35072 h 3394870"/>
                <a:gd name="connsiteX4" fmla="*/ 1077975 w 1806638"/>
                <a:gd name="connsiteY4" fmla="*/ 0 h 3394870"/>
                <a:gd name="connsiteX5" fmla="*/ 1322450 w 1806638"/>
                <a:gd name="connsiteY5" fmla="*/ 3176 h 3394870"/>
                <a:gd name="connsiteX6" fmla="*/ 1506594 w 1806638"/>
                <a:gd name="connsiteY6" fmla="*/ 4763 h 3394870"/>
                <a:gd name="connsiteX7" fmla="*/ 1806638 w 1806638"/>
                <a:gd name="connsiteY7" fmla="*/ 304807 h 3394870"/>
                <a:gd name="connsiteX8" fmla="*/ 1800288 w 1806638"/>
                <a:gd name="connsiteY8" fmla="*/ 1073150 h 3394870"/>
                <a:gd name="connsiteX9" fmla="*/ 1800288 w 1806638"/>
                <a:gd name="connsiteY9" fmla="*/ 1663701 h 3394870"/>
                <a:gd name="connsiteX10" fmla="*/ 1805050 w 1806638"/>
                <a:gd name="connsiteY10" fmla="*/ 2101850 h 3394870"/>
                <a:gd name="connsiteX11" fmla="*/ 1805050 w 1806638"/>
                <a:gd name="connsiteY11" fmla="*/ 2600326 h 3394870"/>
                <a:gd name="connsiteX12" fmla="*/ 1806638 w 1806638"/>
                <a:gd name="connsiteY12" fmla="*/ 3089169 h 3394870"/>
                <a:gd name="connsiteX13" fmla="*/ 1506594 w 1806638"/>
                <a:gd name="connsiteY13" fmla="*/ 3389213 h 3394870"/>
                <a:gd name="connsiteX14" fmla="*/ 1240694 w 1806638"/>
                <a:gd name="connsiteY14" fmla="*/ 3390106 h 3394870"/>
                <a:gd name="connsiteX15" fmla="*/ 878744 w 1806638"/>
                <a:gd name="connsiteY15" fmla="*/ 3390106 h 3394870"/>
                <a:gd name="connsiteX16" fmla="*/ 714438 w 1806638"/>
                <a:gd name="connsiteY16" fmla="*/ 3392488 h 3394870"/>
                <a:gd name="connsiteX17" fmla="*/ 542988 w 1806638"/>
                <a:gd name="connsiteY17" fmla="*/ 3394870 h 3394870"/>
                <a:gd name="connsiteX18" fmla="*/ 306457 w 1806638"/>
                <a:gd name="connsiteY18" fmla="*/ 3389213 h 3394870"/>
                <a:gd name="connsiteX19" fmla="*/ 6413 w 1806638"/>
                <a:gd name="connsiteY19" fmla="*/ 3089169 h 3394870"/>
                <a:gd name="connsiteX20" fmla="*/ 4825 w 1806638"/>
                <a:gd name="connsiteY20" fmla="*/ 2782888 h 3394870"/>
                <a:gd name="connsiteX21" fmla="*/ 7207 w 1806638"/>
                <a:gd name="connsiteY21" fmla="*/ 2459039 h 3394870"/>
                <a:gd name="connsiteX22" fmla="*/ 2444 w 1806638"/>
                <a:gd name="connsiteY22" fmla="*/ 2071617 h 3394870"/>
                <a:gd name="connsiteX23" fmla="*/ 4825 w 1806638"/>
                <a:gd name="connsiteY23" fmla="*/ 1720850 h 3394870"/>
                <a:gd name="connsiteX24" fmla="*/ 4825 w 1806638"/>
                <a:gd name="connsiteY24" fmla="*/ 1025526 h 3394870"/>
                <a:gd name="connsiteX25" fmla="*/ 63 w 1806638"/>
                <a:gd name="connsiteY25" fmla="*/ 701675 h 3394870"/>
                <a:gd name="connsiteX26" fmla="*/ 6413 w 1806638"/>
                <a:gd name="connsiteY26" fmla="*/ 304807 h 3394870"/>
                <a:gd name="connsiteX0" fmla="*/ 6413 w 1806638"/>
                <a:gd name="connsiteY0" fmla="*/ 341503 h 3431566"/>
                <a:gd name="connsiteX1" fmla="*/ 306457 w 1806638"/>
                <a:gd name="connsiteY1" fmla="*/ 41459 h 3431566"/>
                <a:gd name="connsiteX2" fmla="*/ 577119 w 1806638"/>
                <a:gd name="connsiteY2" fmla="*/ 0 h 3431566"/>
                <a:gd name="connsiteX3" fmla="*/ 839850 w 1806638"/>
                <a:gd name="connsiteY3" fmla="*/ 71768 h 3431566"/>
                <a:gd name="connsiteX4" fmla="*/ 1077975 w 1806638"/>
                <a:gd name="connsiteY4" fmla="*/ 36696 h 3431566"/>
                <a:gd name="connsiteX5" fmla="*/ 1322450 w 1806638"/>
                <a:gd name="connsiteY5" fmla="*/ 39872 h 3431566"/>
                <a:gd name="connsiteX6" fmla="*/ 1506594 w 1806638"/>
                <a:gd name="connsiteY6" fmla="*/ 41459 h 3431566"/>
                <a:gd name="connsiteX7" fmla="*/ 1806638 w 1806638"/>
                <a:gd name="connsiteY7" fmla="*/ 341503 h 3431566"/>
                <a:gd name="connsiteX8" fmla="*/ 1800288 w 1806638"/>
                <a:gd name="connsiteY8" fmla="*/ 1109846 h 3431566"/>
                <a:gd name="connsiteX9" fmla="*/ 1800288 w 1806638"/>
                <a:gd name="connsiteY9" fmla="*/ 1700397 h 3431566"/>
                <a:gd name="connsiteX10" fmla="*/ 1805050 w 1806638"/>
                <a:gd name="connsiteY10" fmla="*/ 2138546 h 3431566"/>
                <a:gd name="connsiteX11" fmla="*/ 1805050 w 1806638"/>
                <a:gd name="connsiteY11" fmla="*/ 2637022 h 3431566"/>
                <a:gd name="connsiteX12" fmla="*/ 1806638 w 1806638"/>
                <a:gd name="connsiteY12" fmla="*/ 3125865 h 3431566"/>
                <a:gd name="connsiteX13" fmla="*/ 1506594 w 1806638"/>
                <a:gd name="connsiteY13" fmla="*/ 3425909 h 3431566"/>
                <a:gd name="connsiteX14" fmla="*/ 1240694 w 1806638"/>
                <a:gd name="connsiteY14" fmla="*/ 3426802 h 3431566"/>
                <a:gd name="connsiteX15" fmla="*/ 878744 w 1806638"/>
                <a:gd name="connsiteY15" fmla="*/ 3426802 h 3431566"/>
                <a:gd name="connsiteX16" fmla="*/ 714438 w 1806638"/>
                <a:gd name="connsiteY16" fmla="*/ 3429184 h 3431566"/>
                <a:gd name="connsiteX17" fmla="*/ 542988 w 1806638"/>
                <a:gd name="connsiteY17" fmla="*/ 3431566 h 3431566"/>
                <a:gd name="connsiteX18" fmla="*/ 306457 w 1806638"/>
                <a:gd name="connsiteY18" fmla="*/ 3425909 h 3431566"/>
                <a:gd name="connsiteX19" fmla="*/ 6413 w 1806638"/>
                <a:gd name="connsiteY19" fmla="*/ 3125865 h 3431566"/>
                <a:gd name="connsiteX20" fmla="*/ 4825 w 1806638"/>
                <a:gd name="connsiteY20" fmla="*/ 2819584 h 3431566"/>
                <a:gd name="connsiteX21" fmla="*/ 7207 w 1806638"/>
                <a:gd name="connsiteY21" fmla="*/ 2495735 h 3431566"/>
                <a:gd name="connsiteX22" fmla="*/ 2444 w 1806638"/>
                <a:gd name="connsiteY22" fmla="*/ 2108313 h 3431566"/>
                <a:gd name="connsiteX23" fmla="*/ 4825 w 1806638"/>
                <a:gd name="connsiteY23" fmla="*/ 1757546 h 3431566"/>
                <a:gd name="connsiteX24" fmla="*/ 4825 w 1806638"/>
                <a:gd name="connsiteY24" fmla="*/ 1062222 h 3431566"/>
                <a:gd name="connsiteX25" fmla="*/ 63 w 1806638"/>
                <a:gd name="connsiteY25" fmla="*/ 738371 h 3431566"/>
                <a:gd name="connsiteX26" fmla="*/ 6413 w 1806638"/>
                <a:gd name="connsiteY26" fmla="*/ 341503 h 3431566"/>
                <a:gd name="connsiteX0" fmla="*/ 6413 w 1806638"/>
                <a:gd name="connsiteY0" fmla="*/ 341503 h 3431566"/>
                <a:gd name="connsiteX1" fmla="*/ 306457 w 1806638"/>
                <a:gd name="connsiteY1" fmla="*/ 9561 h 3431566"/>
                <a:gd name="connsiteX2" fmla="*/ 577119 w 1806638"/>
                <a:gd name="connsiteY2" fmla="*/ 0 h 3431566"/>
                <a:gd name="connsiteX3" fmla="*/ 839850 w 1806638"/>
                <a:gd name="connsiteY3" fmla="*/ 71768 h 3431566"/>
                <a:gd name="connsiteX4" fmla="*/ 1077975 w 1806638"/>
                <a:gd name="connsiteY4" fmla="*/ 36696 h 3431566"/>
                <a:gd name="connsiteX5" fmla="*/ 1322450 w 1806638"/>
                <a:gd name="connsiteY5" fmla="*/ 39872 h 3431566"/>
                <a:gd name="connsiteX6" fmla="*/ 1506594 w 1806638"/>
                <a:gd name="connsiteY6" fmla="*/ 41459 h 3431566"/>
                <a:gd name="connsiteX7" fmla="*/ 1806638 w 1806638"/>
                <a:gd name="connsiteY7" fmla="*/ 341503 h 3431566"/>
                <a:gd name="connsiteX8" fmla="*/ 1800288 w 1806638"/>
                <a:gd name="connsiteY8" fmla="*/ 1109846 h 3431566"/>
                <a:gd name="connsiteX9" fmla="*/ 1800288 w 1806638"/>
                <a:gd name="connsiteY9" fmla="*/ 1700397 h 3431566"/>
                <a:gd name="connsiteX10" fmla="*/ 1805050 w 1806638"/>
                <a:gd name="connsiteY10" fmla="*/ 2138546 h 3431566"/>
                <a:gd name="connsiteX11" fmla="*/ 1805050 w 1806638"/>
                <a:gd name="connsiteY11" fmla="*/ 2637022 h 3431566"/>
                <a:gd name="connsiteX12" fmla="*/ 1806638 w 1806638"/>
                <a:gd name="connsiteY12" fmla="*/ 3125865 h 3431566"/>
                <a:gd name="connsiteX13" fmla="*/ 1506594 w 1806638"/>
                <a:gd name="connsiteY13" fmla="*/ 3425909 h 3431566"/>
                <a:gd name="connsiteX14" fmla="*/ 1240694 w 1806638"/>
                <a:gd name="connsiteY14" fmla="*/ 3426802 h 3431566"/>
                <a:gd name="connsiteX15" fmla="*/ 878744 w 1806638"/>
                <a:gd name="connsiteY15" fmla="*/ 3426802 h 3431566"/>
                <a:gd name="connsiteX16" fmla="*/ 714438 w 1806638"/>
                <a:gd name="connsiteY16" fmla="*/ 3429184 h 3431566"/>
                <a:gd name="connsiteX17" fmla="*/ 542988 w 1806638"/>
                <a:gd name="connsiteY17" fmla="*/ 3431566 h 3431566"/>
                <a:gd name="connsiteX18" fmla="*/ 306457 w 1806638"/>
                <a:gd name="connsiteY18" fmla="*/ 3425909 h 3431566"/>
                <a:gd name="connsiteX19" fmla="*/ 6413 w 1806638"/>
                <a:gd name="connsiteY19" fmla="*/ 3125865 h 3431566"/>
                <a:gd name="connsiteX20" fmla="*/ 4825 w 1806638"/>
                <a:gd name="connsiteY20" fmla="*/ 2819584 h 3431566"/>
                <a:gd name="connsiteX21" fmla="*/ 7207 w 1806638"/>
                <a:gd name="connsiteY21" fmla="*/ 2495735 h 3431566"/>
                <a:gd name="connsiteX22" fmla="*/ 2444 w 1806638"/>
                <a:gd name="connsiteY22" fmla="*/ 2108313 h 3431566"/>
                <a:gd name="connsiteX23" fmla="*/ 4825 w 1806638"/>
                <a:gd name="connsiteY23" fmla="*/ 1757546 h 3431566"/>
                <a:gd name="connsiteX24" fmla="*/ 4825 w 1806638"/>
                <a:gd name="connsiteY24" fmla="*/ 1062222 h 3431566"/>
                <a:gd name="connsiteX25" fmla="*/ 63 w 1806638"/>
                <a:gd name="connsiteY25" fmla="*/ 738371 h 3431566"/>
                <a:gd name="connsiteX26" fmla="*/ 6413 w 1806638"/>
                <a:gd name="connsiteY26" fmla="*/ 341503 h 3431566"/>
                <a:gd name="connsiteX0" fmla="*/ 6413 w 1806638"/>
                <a:gd name="connsiteY0" fmla="*/ 341503 h 3431566"/>
                <a:gd name="connsiteX1" fmla="*/ 306457 w 1806638"/>
                <a:gd name="connsiteY1" fmla="*/ 9561 h 3431566"/>
                <a:gd name="connsiteX2" fmla="*/ 577119 w 1806638"/>
                <a:gd name="connsiteY2" fmla="*/ 0 h 3431566"/>
                <a:gd name="connsiteX3" fmla="*/ 839850 w 1806638"/>
                <a:gd name="connsiteY3" fmla="*/ 71768 h 3431566"/>
                <a:gd name="connsiteX4" fmla="*/ 1077975 w 1806638"/>
                <a:gd name="connsiteY4" fmla="*/ 36696 h 3431566"/>
                <a:gd name="connsiteX5" fmla="*/ 1348643 w 1806638"/>
                <a:gd name="connsiteY5" fmla="*/ 7973 h 3431566"/>
                <a:gd name="connsiteX6" fmla="*/ 1506594 w 1806638"/>
                <a:gd name="connsiteY6" fmla="*/ 41459 h 3431566"/>
                <a:gd name="connsiteX7" fmla="*/ 1806638 w 1806638"/>
                <a:gd name="connsiteY7" fmla="*/ 341503 h 3431566"/>
                <a:gd name="connsiteX8" fmla="*/ 1800288 w 1806638"/>
                <a:gd name="connsiteY8" fmla="*/ 1109846 h 3431566"/>
                <a:gd name="connsiteX9" fmla="*/ 1800288 w 1806638"/>
                <a:gd name="connsiteY9" fmla="*/ 1700397 h 3431566"/>
                <a:gd name="connsiteX10" fmla="*/ 1805050 w 1806638"/>
                <a:gd name="connsiteY10" fmla="*/ 2138546 h 3431566"/>
                <a:gd name="connsiteX11" fmla="*/ 1805050 w 1806638"/>
                <a:gd name="connsiteY11" fmla="*/ 2637022 h 3431566"/>
                <a:gd name="connsiteX12" fmla="*/ 1806638 w 1806638"/>
                <a:gd name="connsiteY12" fmla="*/ 3125865 h 3431566"/>
                <a:gd name="connsiteX13" fmla="*/ 1506594 w 1806638"/>
                <a:gd name="connsiteY13" fmla="*/ 3425909 h 3431566"/>
                <a:gd name="connsiteX14" fmla="*/ 1240694 w 1806638"/>
                <a:gd name="connsiteY14" fmla="*/ 3426802 h 3431566"/>
                <a:gd name="connsiteX15" fmla="*/ 878744 w 1806638"/>
                <a:gd name="connsiteY15" fmla="*/ 3426802 h 3431566"/>
                <a:gd name="connsiteX16" fmla="*/ 714438 w 1806638"/>
                <a:gd name="connsiteY16" fmla="*/ 3429184 h 3431566"/>
                <a:gd name="connsiteX17" fmla="*/ 542988 w 1806638"/>
                <a:gd name="connsiteY17" fmla="*/ 3431566 h 3431566"/>
                <a:gd name="connsiteX18" fmla="*/ 306457 w 1806638"/>
                <a:gd name="connsiteY18" fmla="*/ 3425909 h 3431566"/>
                <a:gd name="connsiteX19" fmla="*/ 6413 w 1806638"/>
                <a:gd name="connsiteY19" fmla="*/ 3125865 h 3431566"/>
                <a:gd name="connsiteX20" fmla="*/ 4825 w 1806638"/>
                <a:gd name="connsiteY20" fmla="*/ 2819584 h 3431566"/>
                <a:gd name="connsiteX21" fmla="*/ 7207 w 1806638"/>
                <a:gd name="connsiteY21" fmla="*/ 2495735 h 3431566"/>
                <a:gd name="connsiteX22" fmla="*/ 2444 w 1806638"/>
                <a:gd name="connsiteY22" fmla="*/ 2108313 h 3431566"/>
                <a:gd name="connsiteX23" fmla="*/ 4825 w 1806638"/>
                <a:gd name="connsiteY23" fmla="*/ 1757546 h 3431566"/>
                <a:gd name="connsiteX24" fmla="*/ 4825 w 1806638"/>
                <a:gd name="connsiteY24" fmla="*/ 1062222 h 3431566"/>
                <a:gd name="connsiteX25" fmla="*/ 63 w 1806638"/>
                <a:gd name="connsiteY25" fmla="*/ 738371 h 3431566"/>
                <a:gd name="connsiteX26" fmla="*/ 6413 w 1806638"/>
                <a:gd name="connsiteY26" fmla="*/ 341503 h 3431566"/>
                <a:gd name="connsiteX0" fmla="*/ 6413 w 1806638"/>
                <a:gd name="connsiteY0" fmla="*/ 341503 h 3477032"/>
                <a:gd name="connsiteX1" fmla="*/ 306457 w 1806638"/>
                <a:gd name="connsiteY1" fmla="*/ 9561 h 3477032"/>
                <a:gd name="connsiteX2" fmla="*/ 577119 w 1806638"/>
                <a:gd name="connsiteY2" fmla="*/ 0 h 3477032"/>
                <a:gd name="connsiteX3" fmla="*/ 839850 w 1806638"/>
                <a:gd name="connsiteY3" fmla="*/ 71768 h 3477032"/>
                <a:gd name="connsiteX4" fmla="*/ 1077975 w 1806638"/>
                <a:gd name="connsiteY4" fmla="*/ 36696 h 3477032"/>
                <a:gd name="connsiteX5" fmla="*/ 1348643 w 1806638"/>
                <a:gd name="connsiteY5" fmla="*/ 7973 h 3477032"/>
                <a:gd name="connsiteX6" fmla="*/ 1506594 w 1806638"/>
                <a:gd name="connsiteY6" fmla="*/ 41459 h 3477032"/>
                <a:gd name="connsiteX7" fmla="*/ 1806638 w 1806638"/>
                <a:gd name="connsiteY7" fmla="*/ 341503 h 3477032"/>
                <a:gd name="connsiteX8" fmla="*/ 1800288 w 1806638"/>
                <a:gd name="connsiteY8" fmla="*/ 1109846 h 3477032"/>
                <a:gd name="connsiteX9" fmla="*/ 1800288 w 1806638"/>
                <a:gd name="connsiteY9" fmla="*/ 1700397 h 3477032"/>
                <a:gd name="connsiteX10" fmla="*/ 1805050 w 1806638"/>
                <a:gd name="connsiteY10" fmla="*/ 2138546 h 3477032"/>
                <a:gd name="connsiteX11" fmla="*/ 1805050 w 1806638"/>
                <a:gd name="connsiteY11" fmla="*/ 2637022 h 3477032"/>
                <a:gd name="connsiteX12" fmla="*/ 1806638 w 1806638"/>
                <a:gd name="connsiteY12" fmla="*/ 3125865 h 3477032"/>
                <a:gd name="connsiteX13" fmla="*/ 1506594 w 1806638"/>
                <a:gd name="connsiteY13" fmla="*/ 3425909 h 3477032"/>
                <a:gd name="connsiteX14" fmla="*/ 1240694 w 1806638"/>
                <a:gd name="connsiteY14" fmla="*/ 3426802 h 3477032"/>
                <a:gd name="connsiteX15" fmla="*/ 878744 w 1806638"/>
                <a:gd name="connsiteY15" fmla="*/ 3426802 h 3477032"/>
                <a:gd name="connsiteX16" fmla="*/ 714438 w 1806638"/>
                <a:gd name="connsiteY16" fmla="*/ 3477032 h 3477032"/>
                <a:gd name="connsiteX17" fmla="*/ 542988 w 1806638"/>
                <a:gd name="connsiteY17" fmla="*/ 3431566 h 3477032"/>
                <a:gd name="connsiteX18" fmla="*/ 306457 w 1806638"/>
                <a:gd name="connsiteY18" fmla="*/ 3425909 h 3477032"/>
                <a:gd name="connsiteX19" fmla="*/ 6413 w 1806638"/>
                <a:gd name="connsiteY19" fmla="*/ 3125865 h 3477032"/>
                <a:gd name="connsiteX20" fmla="*/ 4825 w 1806638"/>
                <a:gd name="connsiteY20" fmla="*/ 2819584 h 3477032"/>
                <a:gd name="connsiteX21" fmla="*/ 7207 w 1806638"/>
                <a:gd name="connsiteY21" fmla="*/ 2495735 h 3477032"/>
                <a:gd name="connsiteX22" fmla="*/ 2444 w 1806638"/>
                <a:gd name="connsiteY22" fmla="*/ 2108313 h 3477032"/>
                <a:gd name="connsiteX23" fmla="*/ 4825 w 1806638"/>
                <a:gd name="connsiteY23" fmla="*/ 1757546 h 3477032"/>
                <a:gd name="connsiteX24" fmla="*/ 4825 w 1806638"/>
                <a:gd name="connsiteY24" fmla="*/ 1062222 h 3477032"/>
                <a:gd name="connsiteX25" fmla="*/ 63 w 1806638"/>
                <a:gd name="connsiteY25" fmla="*/ 738371 h 3477032"/>
                <a:gd name="connsiteX26" fmla="*/ 6413 w 1806638"/>
                <a:gd name="connsiteY26" fmla="*/ 341503 h 3477032"/>
                <a:gd name="connsiteX0" fmla="*/ 6413 w 1806638"/>
                <a:gd name="connsiteY0" fmla="*/ 341503 h 3477032"/>
                <a:gd name="connsiteX1" fmla="*/ 306457 w 1806638"/>
                <a:gd name="connsiteY1" fmla="*/ 9561 h 3477032"/>
                <a:gd name="connsiteX2" fmla="*/ 577119 w 1806638"/>
                <a:gd name="connsiteY2" fmla="*/ 0 h 3477032"/>
                <a:gd name="connsiteX3" fmla="*/ 839850 w 1806638"/>
                <a:gd name="connsiteY3" fmla="*/ 71768 h 3477032"/>
                <a:gd name="connsiteX4" fmla="*/ 1077975 w 1806638"/>
                <a:gd name="connsiteY4" fmla="*/ 36696 h 3477032"/>
                <a:gd name="connsiteX5" fmla="*/ 1348643 w 1806638"/>
                <a:gd name="connsiteY5" fmla="*/ 7973 h 3477032"/>
                <a:gd name="connsiteX6" fmla="*/ 1506594 w 1806638"/>
                <a:gd name="connsiteY6" fmla="*/ 41459 h 3477032"/>
                <a:gd name="connsiteX7" fmla="*/ 1806638 w 1806638"/>
                <a:gd name="connsiteY7" fmla="*/ 341503 h 3477032"/>
                <a:gd name="connsiteX8" fmla="*/ 1800288 w 1806638"/>
                <a:gd name="connsiteY8" fmla="*/ 1109846 h 3477032"/>
                <a:gd name="connsiteX9" fmla="*/ 1800288 w 1806638"/>
                <a:gd name="connsiteY9" fmla="*/ 1700397 h 3477032"/>
                <a:gd name="connsiteX10" fmla="*/ 1805050 w 1806638"/>
                <a:gd name="connsiteY10" fmla="*/ 2138546 h 3477032"/>
                <a:gd name="connsiteX11" fmla="*/ 1805050 w 1806638"/>
                <a:gd name="connsiteY11" fmla="*/ 2637022 h 3477032"/>
                <a:gd name="connsiteX12" fmla="*/ 1806638 w 1806638"/>
                <a:gd name="connsiteY12" fmla="*/ 3125865 h 3477032"/>
                <a:gd name="connsiteX13" fmla="*/ 1506594 w 1806638"/>
                <a:gd name="connsiteY13" fmla="*/ 3425909 h 3477032"/>
                <a:gd name="connsiteX14" fmla="*/ 1247838 w 1806638"/>
                <a:gd name="connsiteY14" fmla="*/ 3347057 h 3477032"/>
                <a:gd name="connsiteX15" fmla="*/ 878744 w 1806638"/>
                <a:gd name="connsiteY15" fmla="*/ 3426802 h 3477032"/>
                <a:gd name="connsiteX16" fmla="*/ 714438 w 1806638"/>
                <a:gd name="connsiteY16" fmla="*/ 3477032 h 3477032"/>
                <a:gd name="connsiteX17" fmla="*/ 542988 w 1806638"/>
                <a:gd name="connsiteY17" fmla="*/ 3431566 h 3477032"/>
                <a:gd name="connsiteX18" fmla="*/ 306457 w 1806638"/>
                <a:gd name="connsiteY18" fmla="*/ 3425909 h 3477032"/>
                <a:gd name="connsiteX19" fmla="*/ 6413 w 1806638"/>
                <a:gd name="connsiteY19" fmla="*/ 3125865 h 3477032"/>
                <a:gd name="connsiteX20" fmla="*/ 4825 w 1806638"/>
                <a:gd name="connsiteY20" fmla="*/ 2819584 h 3477032"/>
                <a:gd name="connsiteX21" fmla="*/ 7207 w 1806638"/>
                <a:gd name="connsiteY21" fmla="*/ 2495735 h 3477032"/>
                <a:gd name="connsiteX22" fmla="*/ 2444 w 1806638"/>
                <a:gd name="connsiteY22" fmla="*/ 2108313 h 3477032"/>
                <a:gd name="connsiteX23" fmla="*/ 4825 w 1806638"/>
                <a:gd name="connsiteY23" fmla="*/ 1757546 h 3477032"/>
                <a:gd name="connsiteX24" fmla="*/ 4825 w 1806638"/>
                <a:gd name="connsiteY24" fmla="*/ 1062222 h 3477032"/>
                <a:gd name="connsiteX25" fmla="*/ 63 w 1806638"/>
                <a:gd name="connsiteY25" fmla="*/ 738371 h 3477032"/>
                <a:gd name="connsiteX26" fmla="*/ 6413 w 1806638"/>
                <a:gd name="connsiteY26" fmla="*/ 341503 h 3477032"/>
                <a:gd name="connsiteX0" fmla="*/ 6413 w 1806638"/>
                <a:gd name="connsiteY0" fmla="*/ 341503 h 3477032"/>
                <a:gd name="connsiteX1" fmla="*/ 306457 w 1806638"/>
                <a:gd name="connsiteY1" fmla="*/ 9561 h 3477032"/>
                <a:gd name="connsiteX2" fmla="*/ 577119 w 1806638"/>
                <a:gd name="connsiteY2" fmla="*/ 0 h 3477032"/>
                <a:gd name="connsiteX3" fmla="*/ 839850 w 1806638"/>
                <a:gd name="connsiteY3" fmla="*/ 71768 h 3477032"/>
                <a:gd name="connsiteX4" fmla="*/ 1077975 w 1806638"/>
                <a:gd name="connsiteY4" fmla="*/ 36696 h 3477032"/>
                <a:gd name="connsiteX5" fmla="*/ 1348643 w 1806638"/>
                <a:gd name="connsiteY5" fmla="*/ 7973 h 3477032"/>
                <a:gd name="connsiteX6" fmla="*/ 1506594 w 1806638"/>
                <a:gd name="connsiteY6" fmla="*/ 41459 h 3477032"/>
                <a:gd name="connsiteX7" fmla="*/ 1806638 w 1806638"/>
                <a:gd name="connsiteY7" fmla="*/ 341503 h 3477032"/>
                <a:gd name="connsiteX8" fmla="*/ 1800288 w 1806638"/>
                <a:gd name="connsiteY8" fmla="*/ 1109846 h 3477032"/>
                <a:gd name="connsiteX9" fmla="*/ 1800288 w 1806638"/>
                <a:gd name="connsiteY9" fmla="*/ 1700397 h 3477032"/>
                <a:gd name="connsiteX10" fmla="*/ 1805050 w 1806638"/>
                <a:gd name="connsiteY10" fmla="*/ 2138546 h 3477032"/>
                <a:gd name="connsiteX11" fmla="*/ 1805050 w 1806638"/>
                <a:gd name="connsiteY11" fmla="*/ 2637022 h 3477032"/>
                <a:gd name="connsiteX12" fmla="*/ 1806638 w 1806638"/>
                <a:gd name="connsiteY12" fmla="*/ 3125865 h 3477032"/>
                <a:gd name="connsiteX13" fmla="*/ 1506594 w 1806638"/>
                <a:gd name="connsiteY13" fmla="*/ 3425909 h 3477032"/>
                <a:gd name="connsiteX14" fmla="*/ 1250220 w 1806638"/>
                <a:gd name="connsiteY14" fmla="*/ 3386927 h 3477032"/>
                <a:gd name="connsiteX15" fmla="*/ 878744 w 1806638"/>
                <a:gd name="connsiteY15" fmla="*/ 3426802 h 3477032"/>
                <a:gd name="connsiteX16" fmla="*/ 714438 w 1806638"/>
                <a:gd name="connsiteY16" fmla="*/ 3477032 h 3477032"/>
                <a:gd name="connsiteX17" fmla="*/ 542988 w 1806638"/>
                <a:gd name="connsiteY17" fmla="*/ 3431566 h 3477032"/>
                <a:gd name="connsiteX18" fmla="*/ 306457 w 1806638"/>
                <a:gd name="connsiteY18" fmla="*/ 3425909 h 3477032"/>
                <a:gd name="connsiteX19" fmla="*/ 6413 w 1806638"/>
                <a:gd name="connsiteY19" fmla="*/ 3125865 h 3477032"/>
                <a:gd name="connsiteX20" fmla="*/ 4825 w 1806638"/>
                <a:gd name="connsiteY20" fmla="*/ 2819584 h 3477032"/>
                <a:gd name="connsiteX21" fmla="*/ 7207 w 1806638"/>
                <a:gd name="connsiteY21" fmla="*/ 2495735 h 3477032"/>
                <a:gd name="connsiteX22" fmla="*/ 2444 w 1806638"/>
                <a:gd name="connsiteY22" fmla="*/ 2108313 h 3477032"/>
                <a:gd name="connsiteX23" fmla="*/ 4825 w 1806638"/>
                <a:gd name="connsiteY23" fmla="*/ 1757546 h 3477032"/>
                <a:gd name="connsiteX24" fmla="*/ 4825 w 1806638"/>
                <a:gd name="connsiteY24" fmla="*/ 1062222 h 3477032"/>
                <a:gd name="connsiteX25" fmla="*/ 63 w 1806638"/>
                <a:gd name="connsiteY25" fmla="*/ 738371 h 3477032"/>
                <a:gd name="connsiteX26" fmla="*/ 6413 w 1806638"/>
                <a:gd name="connsiteY26" fmla="*/ 341503 h 3477032"/>
                <a:gd name="connsiteX0" fmla="*/ 6413 w 1825901"/>
                <a:gd name="connsiteY0" fmla="*/ 341503 h 3477032"/>
                <a:gd name="connsiteX1" fmla="*/ 306457 w 1825901"/>
                <a:gd name="connsiteY1" fmla="*/ 9561 h 3477032"/>
                <a:gd name="connsiteX2" fmla="*/ 577119 w 1825901"/>
                <a:gd name="connsiteY2" fmla="*/ 0 h 3477032"/>
                <a:gd name="connsiteX3" fmla="*/ 839850 w 1825901"/>
                <a:gd name="connsiteY3" fmla="*/ 71768 h 3477032"/>
                <a:gd name="connsiteX4" fmla="*/ 1077975 w 1825901"/>
                <a:gd name="connsiteY4" fmla="*/ 36696 h 3477032"/>
                <a:gd name="connsiteX5" fmla="*/ 1348643 w 1825901"/>
                <a:gd name="connsiteY5" fmla="*/ 7973 h 3477032"/>
                <a:gd name="connsiteX6" fmla="*/ 1506594 w 1825901"/>
                <a:gd name="connsiteY6" fmla="*/ 41459 h 3477032"/>
                <a:gd name="connsiteX7" fmla="*/ 1806638 w 1825901"/>
                <a:gd name="connsiteY7" fmla="*/ 341503 h 3477032"/>
                <a:gd name="connsiteX8" fmla="*/ 1793144 w 1825901"/>
                <a:gd name="connsiteY8" fmla="*/ 369455 h 3477032"/>
                <a:gd name="connsiteX9" fmla="*/ 1800288 w 1825901"/>
                <a:gd name="connsiteY9" fmla="*/ 1109846 h 3477032"/>
                <a:gd name="connsiteX10" fmla="*/ 1800288 w 1825901"/>
                <a:gd name="connsiteY10" fmla="*/ 1700397 h 3477032"/>
                <a:gd name="connsiteX11" fmla="*/ 1805050 w 1825901"/>
                <a:gd name="connsiteY11" fmla="*/ 2138546 h 3477032"/>
                <a:gd name="connsiteX12" fmla="*/ 1805050 w 1825901"/>
                <a:gd name="connsiteY12" fmla="*/ 2637022 h 3477032"/>
                <a:gd name="connsiteX13" fmla="*/ 1806638 w 1825901"/>
                <a:gd name="connsiteY13" fmla="*/ 3125865 h 3477032"/>
                <a:gd name="connsiteX14" fmla="*/ 1506594 w 1825901"/>
                <a:gd name="connsiteY14" fmla="*/ 3425909 h 3477032"/>
                <a:gd name="connsiteX15" fmla="*/ 1250220 w 1825901"/>
                <a:gd name="connsiteY15" fmla="*/ 3386927 h 3477032"/>
                <a:gd name="connsiteX16" fmla="*/ 878744 w 1825901"/>
                <a:gd name="connsiteY16" fmla="*/ 3426802 h 3477032"/>
                <a:gd name="connsiteX17" fmla="*/ 714438 w 1825901"/>
                <a:gd name="connsiteY17" fmla="*/ 3477032 h 3477032"/>
                <a:gd name="connsiteX18" fmla="*/ 542988 w 1825901"/>
                <a:gd name="connsiteY18" fmla="*/ 3431566 h 3477032"/>
                <a:gd name="connsiteX19" fmla="*/ 306457 w 1825901"/>
                <a:gd name="connsiteY19" fmla="*/ 3425909 h 3477032"/>
                <a:gd name="connsiteX20" fmla="*/ 6413 w 1825901"/>
                <a:gd name="connsiteY20" fmla="*/ 3125865 h 3477032"/>
                <a:gd name="connsiteX21" fmla="*/ 4825 w 1825901"/>
                <a:gd name="connsiteY21" fmla="*/ 2819584 h 3477032"/>
                <a:gd name="connsiteX22" fmla="*/ 7207 w 1825901"/>
                <a:gd name="connsiteY22" fmla="*/ 2495735 h 3477032"/>
                <a:gd name="connsiteX23" fmla="*/ 2444 w 1825901"/>
                <a:gd name="connsiteY23" fmla="*/ 2108313 h 3477032"/>
                <a:gd name="connsiteX24" fmla="*/ 4825 w 1825901"/>
                <a:gd name="connsiteY24" fmla="*/ 1757546 h 3477032"/>
                <a:gd name="connsiteX25" fmla="*/ 4825 w 1825901"/>
                <a:gd name="connsiteY25" fmla="*/ 1062222 h 3477032"/>
                <a:gd name="connsiteX26" fmla="*/ 63 w 1825901"/>
                <a:gd name="connsiteY26" fmla="*/ 738371 h 3477032"/>
                <a:gd name="connsiteX27" fmla="*/ 6413 w 1825901"/>
                <a:gd name="connsiteY27" fmla="*/ 341503 h 3477032"/>
                <a:gd name="connsiteX0" fmla="*/ 6413 w 1827420"/>
                <a:gd name="connsiteY0" fmla="*/ 341503 h 3477032"/>
                <a:gd name="connsiteX1" fmla="*/ 306457 w 1827420"/>
                <a:gd name="connsiteY1" fmla="*/ 9561 h 3477032"/>
                <a:gd name="connsiteX2" fmla="*/ 577119 w 1827420"/>
                <a:gd name="connsiteY2" fmla="*/ 0 h 3477032"/>
                <a:gd name="connsiteX3" fmla="*/ 839850 w 1827420"/>
                <a:gd name="connsiteY3" fmla="*/ 71768 h 3477032"/>
                <a:gd name="connsiteX4" fmla="*/ 1077975 w 1827420"/>
                <a:gd name="connsiteY4" fmla="*/ 36696 h 3477032"/>
                <a:gd name="connsiteX5" fmla="*/ 1348643 w 1827420"/>
                <a:gd name="connsiteY5" fmla="*/ 7973 h 3477032"/>
                <a:gd name="connsiteX6" fmla="*/ 1506594 w 1827420"/>
                <a:gd name="connsiteY6" fmla="*/ 41459 h 3477032"/>
                <a:gd name="connsiteX7" fmla="*/ 1806638 w 1827420"/>
                <a:gd name="connsiteY7" fmla="*/ 341503 h 3477032"/>
                <a:gd name="connsiteX8" fmla="*/ 1800288 w 1827420"/>
                <a:gd name="connsiteY8" fmla="*/ 393376 h 3477032"/>
                <a:gd name="connsiteX9" fmla="*/ 1800288 w 1827420"/>
                <a:gd name="connsiteY9" fmla="*/ 1109846 h 3477032"/>
                <a:gd name="connsiteX10" fmla="*/ 1800288 w 1827420"/>
                <a:gd name="connsiteY10" fmla="*/ 1700397 h 3477032"/>
                <a:gd name="connsiteX11" fmla="*/ 1805050 w 1827420"/>
                <a:gd name="connsiteY11" fmla="*/ 2138546 h 3477032"/>
                <a:gd name="connsiteX12" fmla="*/ 1805050 w 1827420"/>
                <a:gd name="connsiteY12" fmla="*/ 2637022 h 3477032"/>
                <a:gd name="connsiteX13" fmla="*/ 1806638 w 1827420"/>
                <a:gd name="connsiteY13" fmla="*/ 3125865 h 3477032"/>
                <a:gd name="connsiteX14" fmla="*/ 1506594 w 1827420"/>
                <a:gd name="connsiteY14" fmla="*/ 3425909 h 3477032"/>
                <a:gd name="connsiteX15" fmla="*/ 1250220 w 1827420"/>
                <a:gd name="connsiteY15" fmla="*/ 3386927 h 3477032"/>
                <a:gd name="connsiteX16" fmla="*/ 878744 w 1827420"/>
                <a:gd name="connsiteY16" fmla="*/ 3426802 h 3477032"/>
                <a:gd name="connsiteX17" fmla="*/ 714438 w 1827420"/>
                <a:gd name="connsiteY17" fmla="*/ 3477032 h 3477032"/>
                <a:gd name="connsiteX18" fmla="*/ 542988 w 1827420"/>
                <a:gd name="connsiteY18" fmla="*/ 3431566 h 3477032"/>
                <a:gd name="connsiteX19" fmla="*/ 306457 w 1827420"/>
                <a:gd name="connsiteY19" fmla="*/ 3425909 h 3477032"/>
                <a:gd name="connsiteX20" fmla="*/ 6413 w 1827420"/>
                <a:gd name="connsiteY20" fmla="*/ 3125865 h 3477032"/>
                <a:gd name="connsiteX21" fmla="*/ 4825 w 1827420"/>
                <a:gd name="connsiteY21" fmla="*/ 2819584 h 3477032"/>
                <a:gd name="connsiteX22" fmla="*/ 7207 w 1827420"/>
                <a:gd name="connsiteY22" fmla="*/ 2495735 h 3477032"/>
                <a:gd name="connsiteX23" fmla="*/ 2444 w 1827420"/>
                <a:gd name="connsiteY23" fmla="*/ 2108313 h 3477032"/>
                <a:gd name="connsiteX24" fmla="*/ 4825 w 1827420"/>
                <a:gd name="connsiteY24" fmla="*/ 1757546 h 3477032"/>
                <a:gd name="connsiteX25" fmla="*/ 4825 w 1827420"/>
                <a:gd name="connsiteY25" fmla="*/ 1062222 h 3477032"/>
                <a:gd name="connsiteX26" fmla="*/ 63 w 1827420"/>
                <a:gd name="connsiteY26" fmla="*/ 738371 h 3477032"/>
                <a:gd name="connsiteX27" fmla="*/ 6413 w 1827420"/>
                <a:gd name="connsiteY27" fmla="*/ 341503 h 3477032"/>
                <a:gd name="connsiteX0" fmla="*/ 6413 w 1827980"/>
                <a:gd name="connsiteY0" fmla="*/ 341503 h 3477032"/>
                <a:gd name="connsiteX1" fmla="*/ 306457 w 1827980"/>
                <a:gd name="connsiteY1" fmla="*/ 9561 h 3477032"/>
                <a:gd name="connsiteX2" fmla="*/ 577119 w 1827980"/>
                <a:gd name="connsiteY2" fmla="*/ 0 h 3477032"/>
                <a:gd name="connsiteX3" fmla="*/ 839850 w 1827980"/>
                <a:gd name="connsiteY3" fmla="*/ 71768 h 3477032"/>
                <a:gd name="connsiteX4" fmla="*/ 1077975 w 1827980"/>
                <a:gd name="connsiteY4" fmla="*/ 36696 h 3477032"/>
                <a:gd name="connsiteX5" fmla="*/ 1348643 w 1827980"/>
                <a:gd name="connsiteY5" fmla="*/ 7973 h 3477032"/>
                <a:gd name="connsiteX6" fmla="*/ 1506594 w 1827980"/>
                <a:gd name="connsiteY6" fmla="*/ 41459 h 3477032"/>
                <a:gd name="connsiteX7" fmla="*/ 1806638 w 1827980"/>
                <a:gd name="connsiteY7" fmla="*/ 341503 h 3477032"/>
                <a:gd name="connsiteX8" fmla="*/ 1802669 w 1827980"/>
                <a:gd name="connsiteY8" fmla="*/ 520963 h 3477032"/>
                <a:gd name="connsiteX9" fmla="*/ 1800288 w 1827980"/>
                <a:gd name="connsiteY9" fmla="*/ 1109846 h 3477032"/>
                <a:gd name="connsiteX10" fmla="*/ 1800288 w 1827980"/>
                <a:gd name="connsiteY10" fmla="*/ 1700397 h 3477032"/>
                <a:gd name="connsiteX11" fmla="*/ 1805050 w 1827980"/>
                <a:gd name="connsiteY11" fmla="*/ 2138546 h 3477032"/>
                <a:gd name="connsiteX12" fmla="*/ 1805050 w 1827980"/>
                <a:gd name="connsiteY12" fmla="*/ 2637022 h 3477032"/>
                <a:gd name="connsiteX13" fmla="*/ 1806638 w 1827980"/>
                <a:gd name="connsiteY13" fmla="*/ 3125865 h 3477032"/>
                <a:gd name="connsiteX14" fmla="*/ 1506594 w 1827980"/>
                <a:gd name="connsiteY14" fmla="*/ 3425909 h 3477032"/>
                <a:gd name="connsiteX15" fmla="*/ 1250220 w 1827980"/>
                <a:gd name="connsiteY15" fmla="*/ 3386927 h 3477032"/>
                <a:gd name="connsiteX16" fmla="*/ 878744 w 1827980"/>
                <a:gd name="connsiteY16" fmla="*/ 3426802 h 3477032"/>
                <a:gd name="connsiteX17" fmla="*/ 714438 w 1827980"/>
                <a:gd name="connsiteY17" fmla="*/ 3477032 h 3477032"/>
                <a:gd name="connsiteX18" fmla="*/ 542988 w 1827980"/>
                <a:gd name="connsiteY18" fmla="*/ 3431566 h 3477032"/>
                <a:gd name="connsiteX19" fmla="*/ 306457 w 1827980"/>
                <a:gd name="connsiteY19" fmla="*/ 3425909 h 3477032"/>
                <a:gd name="connsiteX20" fmla="*/ 6413 w 1827980"/>
                <a:gd name="connsiteY20" fmla="*/ 3125865 h 3477032"/>
                <a:gd name="connsiteX21" fmla="*/ 4825 w 1827980"/>
                <a:gd name="connsiteY21" fmla="*/ 2819584 h 3477032"/>
                <a:gd name="connsiteX22" fmla="*/ 7207 w 1827980"/>
                <a:gd name="connsiteY22" fmla="*/ 2495735 h 3477032"/>
                <a:gd name="connsiteX23" fmla="*/ 2444 w 1827980"/>
                <a:gd name="connsiteY23" fmla="*/ 2108313 h 3477032"/>
                <a:gd name="connsiteX24" fmla="*/ 4825 w 1827980"/>
                <a:gd name="connsiteY24" fmla="*/ 1757546 h 3477032"/>
                <a:gd name="connsiteX25" fmla="*/ 4825 w 1827980"/>
                <a:gd name="connsiteY25" fmla="*/ 1062222 h 3477032"/>
                <a:gd name="connsiteX26" fmla="*/ 63 w 1827980"/>
                <a:gd name="connsiteY26" fmla="*/ 738371 h 3477032"/>
                <a:gd name="connsiteX27" fmla="*/ 6413 w 1827980"/>
                <a:gd name="connsiteY27" fmla="*/ 341503 h 3477032"/>
                <a:gd name="connsiteX0" fmla="*/ 6413 w 1809416"/>
                <a:gd name="connsiteY0" fmla="*/ 341503 h 3477032"/>
                <a:gd name="connsiteX1" fmla="*/ 306457 w 1809416"/>
                <a:gd name="connsiteY1" fmla="*/ 9561 h 3477032"/>
                <a:gd name="connsiteX2" fmla="*/ 577119 w 1809416"/>
                <a:gd name="connsiteY2" fmla="*/ 0 h 3477032"/>
                <a:gd name="connsiteX3" fmla="*/ 839850 w 1809416"/>
                <a:gd name="connsiteY3" fmla="*/ 71768 h 3477032"/>
                <a:gd name="connsiteX4" fmla="*/ 1077975 w 1809416"/>
                <a:gd name="connsiteY4" fmla="*/ 36696 h 3477032"/>
                <a:gd name="connsiteX5" fmla="*/ 1348643 w 1809416"/>
                <a:gd name="connsiteY5" fmla="*/ 7973 h 3477032"/>
                <a:gd name="connsiteX6" fmla="*/ 1506594 w 1809416"/>
                <a:gd name="connsiteY6" fmla="*/ 41459 h 3477032"/>
                <a:gd name="connsiteX7" fmla="*/ 1778063 w 1809416"/>
                <a:gd name="connsiteY7" fmla="*/ 245812 h 3477032"/>
                <a:gd name="connsiteX8" fmla="*/ 1802669 w 1809416"/>
                <a:gd name="connsiteY8" fmla="*/ 520963 h 3477032"/>
                <a:gd name="connsiteX9" fmla="*/ 1800288 w 1809416"/>
                <a:gd name="connsiteY9" fmla="*/ 1109846 h 3477032"/>
                <a:gd name="connsiteX10" fmla="*/ 1800288 w 1809416"/>
                <a:gd name="connsiteY10" fmla="*/ 1700397 h 3477032"/>
                <a:gd name="connsiteX11" fmla="*/ 1805050 w 1809416"/>
                <a:gd name="connsiteY11" fmla="*/ 2138546 h 3477032"/>
                <a:gd name="connsiteX12" fmla="*/ 1805050 w 1809416"/>
                <a:gd name="connsiteY12" fmla="*/ 2637022 h 3477032"/>
                <a:gd name="connsiteX13" fmla="*/ 1806638 w 1809416"/>
                <a:gd name="connsiteY13" fmla="*/ 3125865 h 3477032"/>
                <a:gd name="connsiteX14" fmla="*/ 1506594 w 1809416"/>
                <a:gd name="connsiteY14" fmla="*/ 3425909 h 3477032"/>
                <a:gd name="connsiteX15" fmla="*/ 1250220 w 1809416"/>
                <a:gd name="connsiteY15" fmla="*/ 3386927 h 3477032"/>
                <a:gd name="connsiteX16" fmla="*/ 878744 w 1809416"/>
                <a:gd name="connsiteY16" fmla="*/ 3426802 h 3477032"/>
                <a:gd name="connsiteX17" fmla="*/ 714438 w 1809416"/>
                <a:gd name="connsiteY17" fmla="*/ 3477032 h 3477032"/>
                <a:gd name="connsiteX18" fmla="*/ 542988 w 1809416"/>
                <a:gd name="connsiteY18" fmla="*/ 3431566 h 3477032"/>
                <a:gd name="connsiteX19" fmla="*/ 306457 w 1809416"/>
                <a:gd name="connsiteY19" fmla="*/ 3425909 h 3477032"/>
                <a:gd name="connsiteX20" fmla="*/ 6413 w 1809416"/>
                <a:gd name="connsiteY20" fmla="*/ 3125865 h 3477032"/>
                <a:gd name="connsiteX21" fmla="*/ 4825 w 1809416"/>
                <a:gd name="connsiteY21" fmla="*/ 2819584 h 3477032"/>
                <a:gd name="connsiteX22" fmla="*/ 7207 w 1809416"/>
                <a:gd name="connsiteY22" fmla="*/ 2495735 h 3477032"/>
                <a:gd name="connsiteX23" fmla="*/ 2444 w 1809416"/>
                <a:gd name="connsiteY23" fmla="*/ 2108313 h 3477032"/>
                <a:gd name="connsiteX24" fmla="*/ 4825 w 1809416"/>
                <a:gd name="connsiteY24" fmla="*/ 1757546 h 3477032"/>
                <a:gd name="connsiteX25" fmla="*/ 4825 w 1809416"/>
                <a:gd name="connsiteY25" fmla="*/ 1062222 h 3477032"/>
                <a:gd name="connsiteX26" fmla="*/ 63 w 1809416"/>
                <a:gd name="connsiteY26" fmla="*/ 738371 h 3477032"/>
                <a:gd name="connsiteX27" fmla="*/ 6413 w 1809416"/>
                <a:gd name="connsiteY27" fmla="*/ 341503 h 3477032"/>
                <a:gd name="connsiteX0" fmla="*/ 6413 w 1810315"/>
                <a:gd name="connsiteY0" fmla="*/ 341503 h 3477032"/>
                <a:gd name="connsiteX1" fmla="*/ 306457 w 1810315"/>
                <a:gd name="connsiteY1" fmla="*/ 9561 h 3477032"/>
                <a:gd name="connsiteX2" fmla="*/ 577119 w 1810315"/>
                <a:gd name="connsiteY2" fmla="*/ 0 h 3477032"/>
                <a:gd name="connsiteX3" fmla="*/ 839850 w 1810315"/>
                <a:gd name="connsiteY3" fmla="*/ 71768 h 3477032"/>
                <a:gd name="connsiteX4" fmla="*/ 1077975 w 1810315"/>
                <a:gd name="connsiteY4" fmla="*/ 36696 h 3477032"/>
                <a:gd name="connsiteX5" fmla="*/ 1348643 w 1810315"/>
                <a:gd name="connsiteY5" fmla="*/ 7973 h 3477032"/>
                <a:gd name="connsiteX6" fmla="*/ 1506594 w 1810315"/>
                <a:gd name="connsiteY6" fmla="*/ 41459 h 3477032"/>
                <a:gd name="connsiteX7" fmla="*/ 1778063 w 1810315"/>
                <a:gd name="connsiteY7" fmla="*/ 245812 h 3477032"/>
                <a:gd name="connsiteX8" fmla="*/ 1802669 w 1810315"/>
                <a:gd name="connsiteY8" fmla="*/ 520963 h 3477032"/>
                <a:gd name="connsiteX9" fmla="*/ 1800288 w 1810315"/>
                <a:gd name="connsiteY9" fmla="*/ 1109846 h 3477032"/>
                <a:gd name="connsiteX10" fmla="*/ 1800288 w 1810315"/>
                <a:gd name="connsiteY10" fmla="*/ 1700397 h 3477032"/>
                <a:gd name="connsiteX11" fmla="*/ 1805050 w 1810315"/>
                <a:gd name="connsiteY11" fmla="*/ 2138546 h 3477032"/>
                <a:gd name="connsiteX12" fmla="*/ 1805050 w 1810315"/>
                <a:gd name="connsiteY12" fmla="*/ 2637022 h 3477032"/>
                <a:gd name="connsiteX13" fmla="*/ 1806638 w 1810315"/>
                <a:gd name="connsiteY13" fmla="*/ 3125865 h 3477032"/>
                <a:gd name="connsiteX14" fmla="*/ 1506594 w 1810315"/>
                <a:gd name="connsiteY14" fmla="*/ 3425909 h 3477032"/>
                <a:gd name="connsiteX15" fmla="*/ 1250220 w 1810315"/>
                <a:gd name="connsiteY15" fmla="*/ 3386927 h 3477032"/>
                <a:gd name="connsiteX16" fmla="*/ 878744 w 1810315"/>
                <a:gd name="connsiteY16" fmla="*/ 3426802 h 3477032"/>
                <a:gd name="connsiteX17" fmla="*/ 714438 w 1810315"/>
                <a:gd name="connsiteY17" fmla="*/ 3477032 h 3477032"/>
                <a:gd name="connsiteX18" fmla="*/ 542988 w 1810315"/>
                <a:gd name="connsiteY18" fmla="*/ 3431566 h 3477032"/>
                <a:gd name="connsiteX19" fmla="*/ 306457 w 1810315"/>
                <a:gd name="connsiteY19" fmla="*/ 3425909 h 3477032"/>
                <a:gd name="connsiteX20" fmla="*/ 6413 w 1810315"/>
                <a:gd name="connsiteY20" fmla="*/ 3125865 h 3477032"/>
                <a:gd name="connsiteX21" fmla="*/ 4825 w 1810315"/>
                <a:gd name="connsiteY21" fmla="*/ 2819584 h 3477032"/>
                <a:gd name="connsiteX22" fmla="*/ 7207 w 1810315"/>
                <a:gd name="connsiteY22" fmla="*/ 2495735 h 3477032"/>
                <a:gd name="connsiteX23" fmla="*/ 2444 w 1810315"/>
                <a:gd name="connsiteY23" fmla="*/ 2108313 h 3477032"/>
                <a:gd name="connsiteX24" fmla="*/ 4825 w 1810315"/>
                <a:gd name="connsiteY24" fmla="*/ 1757546 h 3477032"/>
                <a:gd name="connsiteX25" fmla="*/ 4825 w 1810315"/>
                <a:gd name="connsiteY25" fmla="*/ 1062222 h 3477032"/>
                <a:gd name="connsiteX26" fmla="*/ 63 w 1810315"/>
                <a:gd name="connsiteY26" fmla="*/ 738371 h 3477032"/>
                <a:gd name="connsiteX27" fmla="*/ 6413 w 1810315"/>
                <a:gd name="connsiteY27" fmla="*/ 341503 h 3477032"/>
                <a:gd name="connsiteX0" fmla="*/ 6413 w 1810315"/>
                <a:gd name="connsiteY0" fmla="*/ 341503 h 3477032"/>
                <a:gd name="connsiteX1" fmla="*/ 306457 w 1810315"/>
                <a:gd name="connsiteY1" fmla="*/ 9561 h 3477032"/>
                <a:gd name="connsiteX2" fmla="*/ 577119 w 1810315"/>
                <a:gd name="connsiteY2" fmla="*/ 0 h 3477032"/>
                <a:gd name="connsiteX3" fmla="*/ 839850 w 1810315"/>
                <a:gd name="connsiteY3" fmla="*/ 71768 h 3477032"/>
                <a:gd name="connsiteX4" fmla="*/ 1077975 w 1810315"/>
                <a:gd name="connsiteY4" fmla="*/ 36696 h 3477032"/>
                <a:gd name="connsiteX5" fmla="*/ 1348643 w 1810315"/>
                <a:gd name="connsiteY5" fmla="*/ 7973 h 3477032"/>
                <a:gd name="connsiteX6" fmla="*/ 1506594 w 1810315"/>
                <a:gd name="connsiteY6" fmla="*/ 41459 h 3477032"/>
                <a:gd name="connsiteX7" fmla="*/ 1778063 w 1810315"/>
                <a:gd name="connsiteY7" fmla="*/ 245812 h 3477032"/>
                <a:gd name="connsiteX8" fmla="*/ 1802669 w 1810315"/>
                <a:gd name="connsiteY8" fmla="*/ 520963 h 3477032"/>
                <a:gd name="connsiteX9" fmla="*/ 1800288 w 1810315"/>
                <a:gd name="connsiteY9" fmla="*/ 1109846 h 3477032"/>
                <a:gd name="connsiteX10" fmla="*/ 1800288 w 1810315"/>
                <a:gd name="connsiteY10" fmla="*/ 1700397 h 3477032"/>
                <a:gd name="connsiteX11" fmla="*/ 1805050 w 1810315"/>
                <a:gd name="connsiteY11" fmla="*/ 2138546 h 3477032"/>
                <a:gd name="connsiteX12" fmla="*/ 1805050 w 1810315"/>
                <a:gd name="connsiteY12" fmla="*/ 2637022 h 3477032"/>
                <a:gd name="connsiteX13" fmla="*/ 1806638 w 1810315"/>
                <a:gd name="connsiteY13" fmla="*/ 3125865 h 3477032"/>
                <a:gd name="connsiteX14" fmla="*/ 1506594 w 1810315"/>
                <a:gd name="connsiteY14" fmla="*/ 3425909 h 3477032"/>
                <a:gd name="connsiteX15" fmla="*/ 1250220 w 1810315"/>
                <a:gd name="connsiteY15" fmla="*/ 3386927 h 3477032"/>
                <a:gd name="connsiteX16" fmla="*/ 878744 w 1810315"/>
                <a:gd name="connsiteY16" fmla="*/ 3426802 h 3477032"/>
                <a:gd name="connsiteX17" fmla="*/ 714438 w 1810315"/>
                <a:gd name="connsiteY17" fmla="*/ 3477032 h 3477032"/>
                <a:gd name="connsiteX18" fmla="*/ 542988 w 1810315"/>
                <a:gd name="connsiteY18" fmla="*/ 3431566 h 3477032"/>
                <a:gd name="connsiteX19" fmla="*/ 306457 w 1810315"/>
                <a:gd name="connsiteY19" fmla="*/ 3425909 h 3477032"/>
                <a:gd name="connsiteX20" fmla="*/ 6413 w 1810315"/>
                <a:gd name="connsiteY20" fmla="*/ 3125865 h 3477032"/>
                <a:gd name="connsiteX21" fmla="*/ 4825 w 1810315"/>
                <a:gd name="connsiteY21" fmla="*/ 2819584 h 3477032"/>
                <a:gd name="connsiteX22" fmla="*/ 7207 w 1810315"/>
                <a:gd name="connsiteY22" fmla="*/ 2495735 h 3477032"/>
                <a:gd name="connsiteX23" fmla="*/ 2444 w 1810315"/>
                <a:gd name="connsiteY23" fmla="*/ 2108313 h 3477032"/>
                <a:gd name="connsiteX24" fmla="*/ 4825 w 1810315"/>
                <a:gd name="connsiteY24" fmla="*/ 1757546 h 3477032"/>
                <a:gd name="connsiteX25" fmla="*/ 4825 w 1810315"/>
                <a:gd name="connsiteY25" fmla="*/ 1062222 h 3477032"/>
                <a:gd name="connsiteX26" fmla="*/ 63 w 1810315"/>
                <a:gd name="connsiteY26" fmla="*/ 738371 h 3477032"/>
                <a:gd name="connsiteX27" fmla="*/ 6413 w 1810315"/>
                <a:gd name="connsiteY27" fmla="*/ 341503 h 3477032"/>
                <a:gd name="connsiteX0" fmla="*/ 6413 w 1810315"/>
                <a:gd name="connsiteY0" fmla="*/ 341503 h 3477032"/>
                <a:gd name="connsiteX1" fmla="*/ 306457 w 1810315"/>
                <a:gd name="connsiteY1" fmla="*/ 9561 h 3477032"/>
                <a:gd name="connsiteX2" fmla="*/ 577119 w 1810315"/>
                <a:gd name="connsiteY2" fmla="*/ 0 h 3477032"/>
                <a:gd name="connsiteX3" fmla="*/ 839850 w 1810315"/>
                <a:gd name="connsiteY3" fmla="*/ 71768 h 3477032"/>
                <a:gd name="connsiteX4" fmla="*/ 1077975 w 1810315"/>
                <a:gd name="connsiteY4" fmla="*/ 36696 h 3477032"/>
                <a:gd name="connsiteX5" fmla="*/ 1348643 w 1810315"/>
                <a:gd name="connsiteY5" fmla="*/ 7973 h 3477032"/>
                <a:gd name="connsiteX6" fmla="*/ 1506594 w 1810315"/>
                <a:gd name="connsiteY6" fmla="*/ 41459 h 3477032"/>
                <a:gd name="connsiteX7" fmla="*/ 1778063 w 1810315"/>
                <a:gd name="connsiteY7" fmla="*/ 213916 h 3477032"/>
                <a:gd name="connsiteX8" fmla="*/ 1802669 w 1810315"/>
                <a:gd name="connsiteY8" fmla="*/ 520963 h 3477032"/>
                <a:gd name="connsiteX9" fmla="*/ 1800288 w 1810315"/>
                <a:gd name="connsiteY9" fmla="*/ 1109846 h 3477032"/>
                <a:gd name="connsiteX10" fmla="*/ 1800288 w 1810315"/>
                <a:gd name="connsiteY10" fmla="*/ 1700397 h 3477032"/>
                <a:gd name="connsiteX11" fmla="*/ 1805050 w 1810315"/>
                <a:gd name="connsiteY11" fmla="*/ 2138546 h 3477032"/>
                <a:gd name="connsiteX12" fmla="*/ 1805050 w 1810315"/>
                <a:gd name="connsiteY12" fmla="*/ 2637022 h 3477032"/>
                <a:gd name="connsiteX13" fmla="*/ 1806638 w 1810315"/>
                <a:gd name="connsiteY13" fmla="*/ 3125865 h 3477032"/>
                <a:gd name="connsiteX14" fmla="*/ 1506594 w 1810315"/>
                <a:gd name="connsiteY14" fmla="*/ 3425909 h 3477032"/>
                <a:gd name="connsiteX15" fmla="*/ 1250220 w 1810315"/>
                <a:gd name="connsiteY15" fmla="*/ 3386927 h 3477032"/>
                <a:gd name="connsiteX16" fmla="*/ 878744 w 1810315"/>
                <a:gd name="connsiteY16" fmla="*/ 3426802 h 3477032"/>
                <a:gd name="connsiteX17" fmla="*/ 714438 w 1810315"/>
                <a:gd name="connsiteY17" fmla="*/ 3477032 h 3477032"/>
                <a:gd name="connsiteX18" fmla="*/ 542988 w 1810315"/>
                <a:gd name="connsiteY18" fmla="*/ 3431566 h 3477032"/>
                <a:gd name="connsiteX19" fmla="*/ 306457 w 1810315"/>
                <a:gd name="connsiteY19" fmla="*/ 3425909 h 3477032"/>
                <a:gd name="connsiteX20" fmla="*/ 6413 w 1810315"/>
                <a:gd name="connsiteY20" fmla="*/ 3125865 h 3477032"/>
                <a:gd name="connsiteX21" fmla="*/ 4825 w 1810315"/>
                <a:gd name="connsiteY21" fmla="*/ 2819584 h 3477032"/>
                <a:gd name="connsiteX22" fmla="*/ 7207 w 1810315"/>
                <a:gd name="connsiteY22" fmla="*/ 2495735 h 3477032"/>
                <a:gd name="connsiteX23" fmla="*/ 2444 w 1810315"/>
                <a:gd name="connsiteY23" fmla="*/ 2108313 h 3477032"/>
                <a:gd name="connsiteX24" fmla="*/ 4825 w 1810315"/>
                <a:gd name="connsiteY24" fmla="*/ 1757546 h 3477032"/>
                <a:gd name="connsiteX25" fmla="*/ 4825 w 1810315"/>
                <a:gd name="connsiteY25" fmla="*/ 1062222 h 3477032"/>
                <a:gd name="connsiteX26" fmla="*/ 63 w 1810315"/>
                <a:gd name="connsiteY26" fmla="*/ 738371 h 3477032"/>
                <a:gd name="connsiteX27" fmla="*/ 6413 w 1810315"/>
                <a:gd name="connsiteY27" fmla="*/ 341503 h 3477032"/>
                <a:gd name="connsiteX0" fmla="*/ 6413 w 1810315"/>
                <a:gd name="connsiteY0" fmla="*/ 341503 h 3477032"/>
                <a:gd name="connsiteX1" fmla="*/ 306457 w 1810315"/>
                <a:gd name="connsiteY1" fmla="*/ 9561 h 3477032"/>
                <a:gd name="connsiteX2" fmla="*/ 577119 w 1810315"/>
                <a:gd name="connsiteY2" fmla="*/ 0 h 3477032"/>
                <a:gd name="connsiteX3" fmla="*/ 839850 w 1810315"/>
                <a:gd name="connsiteY3" fmla="*/ 71768 h 3477032"/>
                <a:gd name="connsiteX4" fmla="*/ 1077975 w 1810315"/>
                <a:gd name="connsiteY4" fmla="*/ 36696 h 3477032"/>
                <a:gd name="connsiteX5" fmla="*/ 1348643 w 1810315"/>
                <a:gd name="connsiteY5" fmla="*/ 7973 h 3477032"/>
                <a:gd name="connsiteX6" fmla="*/ 1506594 w 1810315"/>
                <a:gd name="connsiteY6" fmla="*/ 41459 h 3477032"/>
                <a:gd name="connsiteX7" fmla="*/ 1778063 w 1810315"/>
                <a:gd name="connsiteY7" fmla="*/ 213916 h 3477032"/>
                <a:gd name="connsiteX8" fmla="*/ 1802669 w 1810315"/>
                <a:gd name="connsiteY8" fmla="*/ 520963 h 3477032"/>
                <a:gd name="connsiteX9" fmla="*/ 1800288 w 1810315"/>
                <a:gd name="connsiteY9" fmla="*/ 1109846 h 3477032"/>
                <a:gd name="connsiteX10" fmla="*/ 1800288 w 1810315"/>
                <a:gd name="connsiteY10" fmla="*/ 1700397 h 3477032"/>
                <a:gd name="connsiteX11" fmla="*/ 1805050 w 1810315"/>
                <a:gd name="connsiteY11" fmla="*/ 2138546 h 3477032"/>
                <a:gd name="connsiteX12" fmla="*/ 1805050 w 1810315"/>
                <a:gd name="connsiteY12" fmla="*/ 2637022 h 3477032"/>
                <a:gd name="connsiteX13" fmla="*/ 1806638 w 1810315"/>
                <a:gd name="connsiteY13" fmla="*/ 3125865 h 3477032"/>
                <a:gd name="connsiteX14" fmla="*/ 1506594 w 1810315"/>
                <a:gd name="connsiteY14" fmla="*/ 3425909 h 3477032"/>
                <a:gd name="connsiteX15" fmla="*/ 1250220 w 1810315"/>
                <a:gd name="connsiteY15" fmla="*/ 3440088 h 3477032"/>
                <a:gd name="connsiteX16" fmla="*/ 878744 w 1810315"/>
                <a:gd name="connsiteY16" fmla="*/ 3426802 h 3477032"/>
                <a:gd name="connsiteX17" fmla="*/ 714438 w 1810315"/>
                <a:gd name="connsiteY17" fmla="*/ 3477032 h 3477032"/>
                <a:gd name="connsiteX18" fmla="*/ 542988 w 1810315"/>
                <a:gd name="connsiteY18" fmla="*/ 3431566 h 3477032"/>
                <a:gd name="connsiteX19" fmla="*/ 306457 w 1810315"/>
                <a:gd name="connsiteY19" fmla="*/ 3425909 h 3477032"/>
                <a:gd name="connsiteX20" fmla="*/ 6413 w 1810315"/>
                <a:gd name="connsiteY20" fmla="*/ 3125865 h 3477032"/>
                <a:gd name="connsiteX21" fmla="*/ 4825 w 1810315"/>
                <a:gd name="connsiteY21" fmla="*/ 2819584 h 3477032"/>
                <a:gd name="connsiteX22" fmla="*/ 7207 w 1810315"/>
                <a:gd name="connsiteY22" fmla="*/ 2495735 h 3477032"/>
                <a:gd name="connsiteX23" fmla="*/ 2444 w 1810315"/>
                <a:gd name="connsiteY23" fmla="*/ 2108313 h 3477032"/>
                <a:gd name="connsiteX24" fmla="*/ 4825 w 1810315"/>
                <a:gd name="connsiteY24" fmla="*/ 1757546 h 3477032"/>
                <a:gd name="connsiteX25" fmla="*/ 4825 w 1810315"/>
                <a:gd name="connsiteY25" fmla="*/ 1062222 h 3477032"/>
                <a:gd name="connsiteX26" fmla="*/ 63 w 1810315"/>
                <a:gd name="connsiteY26" fmla="*/ 738371 h 3477032"/>
                <a:gd name="connsiteX27" fmla="*/ 6413 w 1810315"/>
                <a:gd name="connsiteY27" fmla="*/ 341503 h 3477032"/>
                <a:gd name="connsiteX0" fmla="*/ 6413 w 1810315"/>
                <a:gd name="connsiteY0" fmla="*/ 341503 h 3477032"/>
                <a:gd name="connsiteX1" fmla="*/ 306457 w 1810315"/>
                <a:gd name="connsiteY1" fmla="*/ 9561 h 3477032"/>
                <a:gd name="connsiteX2" fmla="*/ 577119 w 1810315"/>
                <a:gd name="connsiteY2" fmla="*/ 0 h 3477032"/>
                <a:gd name="connsiteX3" fmla="*/ 839850 w 1810315"/>
                <a:gd name="connsiteY3" fmla="*/ 71768 h 3477032"/>
                <a:gd name="connsiteX4" fmla="*/ 1077975 w 1810315"/>
                <a:gd name="connsiteY4" fmla="*/ 36696 h 3477032"/>
                <a:gd name="connsiteX5" fmla="*/ 1348643 w 1810315"/>
                <a:gd name="connsiteY5" fmla="*/ 7973 h 3477032"/>
                <a:gd name="connsiteX6" fmla="*/ 1506594 w 1810315"/>
                <a:gd name="connsiteY6" fmla="*/ 41459 h 3477032"/>
                <a:gd name="connsiteX7" fmla="*/ 1778063 w 1810315"/>
                <a:gd name="connsiteY7" fmla="*/ 213916 h 3477032"/>
                <a:gd name="connsiteX8" fmla="*/ 1802669 w 1810315"/>
                <a:gd name="connsiteY8" fmla="*/ 520963 h 3477032"/>
                <a:gd name="connsiteX9" fmla="*/ 1800288 w 1810315"/>
                <a:gd name="connsiteY9" fmla="*/ 1109846 h 3477032"/>
                <a:gd name="connsiteX10" fmla="*/ 1800288 w 1810315"/>
                <a:gd name="connsiteY10" fmla="*/ 1700397 h 3477032"/>
                <a:gd name="connsiteX11" fmla="*/ 1805050 w 1810315"/>
                <a:gd name="connsiteY11" fmla="*/ 2138546 h 3477032"/>
                <a:gd name="connsiteX12" fmla="*/ 1805050 w 1810315"/>
                <a:gd name="connsiteY12" fmla="*/ 2637022 h 3477032"/>
                <a:gd name="connsiteX13" fmla="*/ 1806638 w 1810315"/>
                <a:gd name="connsiteY13" fmla="*/ 3125865 h 3477032"/>
                <a:gd name="connsiteX14" fmla="*/ 1506594 w 1810315"/>
                <a:gd name="connsiteY14" fmla="*/ 3425909 h 3477032"/>
                <a:gd name="connsiteX15" fmla="*/ 1250220 w 1810315"/>
                <a:gd name="connsiteY15" fmla="*/ 3440088 h 3477032"/>
                <a:gd name="connsiteX16" fmla="*/ 878744 w 1810315"/>
                <a:gd name="connsiteY16" fmla="*/ 3458698 h 3477032"/>
                <a:gd name="connsiteX17" fmla="*/ 714438 w 1810315"/>
                <a:gd name="connsiteY17" fmla="*/ 3477032 h 3477032"/>
                <a:gd name="connsiteX18" fmla="*/ 542988 w 1810315"/>
                <a:gd name="connsiteY18" fmla="*/ 3431566 h 3477032"/>
                <a:gd name="connsiteX19" fmla="*/ 306457 w 1810315"/>
                <a:gd name="connsiteY19" fmla="*/ 3425909 h 3477032"/>
                <a:gd name="connsiteX20" fmla="*/ 6413 w 1810315"/>
                <a:gd name="connsiteY20" fmla="*/ 3125865 h 3477032"/>
                <a:gd name="connsiteX21" fmla="*/ 4825 w 1810315"/>
                <a:gd name="connsiteY21" fmla="*/ 2819584 h 3477032"/>
                <a:gd name="connsiteX22" fmla="*/ 7207 w 1810315"/>
                <a:gd name="connsiteY22" fmla="*/ 2495735 h 3477032"/>
                <a:gd name="connsiteX23" fmla="*/ 2444 w 1810315"/>
                <a:gd name="connsiteY23" fmla="*/ 2108313 h 3477032"/>
                <a:gd name="connsiteX24" fmla="*/ 4825 w 1810315"/>
                <a:gd name="connsiteY24" fmla="*/ 1757546 h 3477032"/>
                <a:gd name="connsiteX25" fmla="*/ 4825 w 1810315"/>
                <a:gd name="connsiteY25" fmla="*/ 1062222 h 3477032"/>
                <a:gd name="connsiteX26" fmla="*/ 63 w 1810315"/>
                <a:gd name="connsiteY26" fmla="*/ 738371 h 3477032"/>
                <a:gd name="connsiteX27" fmla="*/ 6413 w 1810315"/>
                <a:gd name="connsiteY27" fmla="*/ 341503 h 34770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10315" h="3477032">
                  <a:moveTo>
                    <a:pt x="6413" y="341503"/>
                  </a:moveTo>
                  <a:cubicBezTo>
                    <a:pt x="6413" y="175793"/>
                    <a:pt x="140747" y="9561"/>
                    <a:pt x="306457" y="9561"/>
                  </a:cubicBezTo>
                  <a:lnTo>
                    <a:pt x="577119" y="0"/>
                  </a:lnTo>
                  <a:lnTo>
                    <a:pt x="839850" y="71768"/>
                  </a:lnTo>
                  <a:lnTo>
                    <a:pt x="1077975" y="36696"/>
                  </a:lnTo>
                  <a:lnTo>
                    <a:pt x="1348643" y="7973"/>
                  </a:lnTo>
                  <a:lnTo>
                    <a:pt x="1506594" y="41459"/>
                  </a:lnTo>
                  <a:cubicBezTo>
                    <a:pt x="1672304" y="41459"/>
                    <a:pt x="1754250" y="72130"/>
                    <a:pt x="1778063" y="213916"/>
                  </a:cubicBezTo>
                  <a:cubicBezTo>
                    <a:pt x="1830187" y="324402"/>
                    <a:pt x="1803727" y="392906"/>
                    <a:pt x="1802669" y="520963"/>
                  </a:cubicBezTo>
                  <a:cubicBezTo>
                    <a:pt x="1801611" y="649020"/>
                    <a:pt x="1801082" y="888022"/>
                    <a:pt x="1800288" y="1109846"/>
                  </a:cubicBezTo>
                  <a:cubicBezTo>
                    <a:pt x="1799494" y="1331670"/>
                    <a:pt x="1799494" y="1528947"/>
                    <a:pt x="1800288" y="1700397"/>
                  </a:cubicBezTo>
                  <a:cubicBezTo>
                    <a:pt x="1800023" y="1999904"/>
                    <a:pt x="1804256" y="1982442"/>
                    <a:pt x="1805050" y="2138546"/>
                  </a:cubicBezTo>
                  <a:cubicBezTo>
                    <a:pt x="1805844" y="2294650"/>
                    <a:pt x="1804785" y="2472469"/>
                    <a:pt x="1805050" y="2637022"/>
                  </a:cubicBezTo>
                  <a:cubicBezTo>
                    <a:pt x="1805579" y="2799970"/>
                    <a:pt x="1806109" y="2962917"/>
                    <a:pt x="1806638" y="3125865"/>
                  </a:cubicBezTo>
                  <a:cubicBezTo>
                    <a:pt x="1806638" y="3291575"/>
                    <a:pt x="1672304" y="3425909"/>
                    <a:pt x="1506594" y="3425909"/>
                  </a:cubicBezTo>
                  <a:lnTo>
                    <a:pt x="1250220" y="3440088"/>
                  </a:lnTo>
                  <a:lnTo>
                    <a:pt x="878744" y="3458698"/>
                  </a:lnTo>
                  <a:lnTo>
                    <a:pt x="714438" y="3477032"/>
                  </a:lnTo>
                  <a:lnTo>
                    <a:pt x="542988" y="3431566"/>
                  </a:lnTo>
                  <a:lnTo>
                    <a:pt x="306457" y="3425909"/>
                  </a:lnTo>
                  <a:cubicBezTo>
                    <a:pt x="140747" y="3425909"/>
                    <a:pt x="6413" y="3291575"/>
                    <a:pt x="6413" y="3125865"/>
                  </a:cubicBezTo>
                  <a:cubicBezTo>
                    <a:pt x="-996" y="3005761"/>
                    <a:pt x="5883" y="2924606"/>
                    <a:pt x="4825" y="2819584"/>
                  </a:cubicBezTo>
                  <a:cubicBezTo>
                    <a:pt x="3767" y="2714562"/>
                    <a:pt x="7207" y="2611622"/>
                    <a:pt x="7207" y="2495735"/>
                  </a:cubicBezTo>
                  <a:cubicBezTo>
                    <a:pt x="6942" y="2328801"/>
                    <a:pt x="1650" y="2231344"/>
                    <a:pt x="2444" y="2108313"/>
                  </a:cubicBezTo>
                  <a:cubicBezTo>
                    <a:pt x="3238" y="1985282"/>
                    <a:pt x="4825" y="1934552"/>
                    <a:pt x="4825" y="1757546"/>
                  </a:cubicBezTo>
                  <a:cubicBezTo>
                    <a:pt x="4825" y="1580540"/>
                    <a:pt x="5619" y="1232084"/>
                    <a:pt x="4825" y="1062222"/>
                  </a:cubicBezTo>
                  <a:cubicBezTo>
                    <a:pt x="4031" y="892360"/>
                    <a:pt x="-202" y="858491"/>
                    <a:pt x="63" y="738371"/>
                  </a:cubicBezTo>
                  <a:cubicBezTo>
                    <a:pt x="328" y="618251"/>
                    <a:pt x="-1790" y="462418"/>
                    <a:pt x="6413" y="341503"/>
                  </a:cubicBezTo>
                  <a:close/>
                </a:path>
              </a:pathLst>
            </a:custGeom>
            <a:noFill/>
            <a:ln w="38100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anchor="t" anchorCtr="0"/>
            <a:lstStyle/>
            <a:p>
              <a:pPr algn="ctr"/>
              <a:endParaRPr lang="fr-BE" sz="1000" b="1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OUMMUNICATTION"/>
          <p:cNvGrpSpPr/>
          <p:nvPr/>
        </p:nvGrpSpPr>
        <p:grpSpPr>
          <a:xfrm>
            <a:off x="651702" y="2339226"/>
            <a:ext cx="2833383" cy="1842236"/>
            <a:chOff x="680938" y="2627257"/>
            <a:chExt cx="2833383" cy="1842236"/>
          </a:xfrm>
        </p:grpSpPr>
        <p:sp>
          <p:nvSpPr>
            <p:cNvPr id="87" name="Down Arrow 86"/>
            <p:cNvSpPr/>
            <p:nvPr/>
          </p:nvSpPr>
          <p:spPr>
            <a:xfrm rot="20497852">
              <a:off x="976749" y="2815359"/>
              <a:ext cx="206334" cy="1194477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Down Arrow 87"/>
            <p:cNvSpPr/>
            <p:nvPr/>
          </p:nvSpPr>
          <p:spPr>
            <a:xfrm rot="18591911">
              <a:off x="1876546" y="2456373"/>
              <a:ext cx="206334" cy="1009541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Down Arrow 88"/>
            <p:cNvSpPr/>
            <p:nvPr/>
          </p:nvSpPr>
          <p:spPr>
            <a:xfrm rot="9717416">
              <a:off x="1144747" y="2758819"/>
              <a:ext cx="206334" cy="1210124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0" name="Down Arrow 89"/>
            <p:cNvSpPr/>
            <p:nvPr/>
          </p:nvSpPr>
          <p:spPr>
            <a:xfrm rot="14679367">
              <a:off x="2169003" y="3943562"/>
              <a:ext cx="206334" cy="549479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1" name="Down Arrow 90"/>
            <p:cNvSpPr/>
            <p:nvPr/>
          </p:nvSpPr>
          <p:spPr>
            <a:xfrm rot="7787663">
              <a:off x="1756264" y="2548913"/>
              <a:ext cx="206334" cy="1020360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2" name="Down Arrow 91"/>
            <p:cNvSpPr/>
            <p:nvPr/>
          </p:nvSpPr>
          <p:spPr>
            <a:xfrm rot="3801590">
              <a:off x="2229113" y="4087479"/>
              <a:ext cx="206334" cy="557694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6" name="Down Arrow 95"/>
            <p:cNvSpPr/>
            <p:nvPr/>
          </p:nvSpPr>
          <p:spPr>
            <a:xfrm>
              <a:off x="2699792" y="2627257"/>
              <a:ext cx="206334" cy="541685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7" name="Down Arrow 96"/>
            <p:cNvSpPr/>
            <p:nvPr/>
          </p:nvSpPr>
          <p:spPr>
            <a:xfrm rot="10800000">
              <a:off x="2555777" y="2632273"/>
              <a:ext cx="206334" cy="519618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0" name="Down Arrow 99"/>
            <p:cNvSpPr/>
            <p:nvPr/>
          </p:nvSpPr>
          <p:spPr>
            <a:xfrm rot="19712452">
              <a:off x="680938" y="3402647"/>
              <a:ext cx="206334" cy="675260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Down Arrow 101"/>
            <p:cNvSpPr/>
            <p:nvPr/>
          </p:nvSpPr>
          <p:spPr>
            <a:xfrm rot="1252011">
              <a:off x="3307987" y="2713449"/>
              <a:ext cx="206334" cy="645786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3" name="Down Arrow 102"/>
            <p:cNvSpPr/>
            <p:nvPr/>
          </p:nvSpPr>
          <p:spPr>
            <a:xfrm rot="11997562">
              <a:off x="3154613" y="2654022"/>
              <a:ext cx="206334" cy="602899"/>
            </a:xfrm>
            <a:prstGeom prst="downArrow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Internet Access </a:t>
            </a:r>
            <a:r>
              <a:rPr lang="nl-BE" dirty="0" err="1" smtClean="0"/>
              <a:t>Protection</a:t>
            </a:r>
            <a:endParaRPr lang="fr-BE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 rIns="36000" bIns="0"/>
          <a:lstStyle/>
          <a:p>
            <a:fld id="{13B540AB-6939-4937-A918-1D15FF1C7CE3}" type="slidenum">
              <a:rPr lang="nl-BE"/>
              <a:pPr/>
              <a:t>45</a:t>
            </a:fld>
            <a:endParaRPr lang="nl-BE" dirty="0"/>
          </a:p>
        </p:txBody>
      </p:sp>
      <p:pic>
        <p:nvPicPr>
          <p:cNvPr id="184" name="Picture 6" descr="http://www2.psd100.com/ppp/2013/10/0501/security-icon-10050603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44408" y="5652999"/>
            <a:ext cx="787152" cy="78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7367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4" grpId="0"/>
      <p:bldP spid="114" grpId="0"/>
      <p:bldP spid="116" grpId="0" animBg="1"/>
      <p:bldP spid="127" grpId="0" animBg="1"/>
      <p:bldP spid="129" grpId="0" animBg="1"/>
      <p:bldP spid="131" grpId="0"/>
      <p:bldP spid="132" grpId="0"/>
      <p:bldP spid="8" grpId="0" animBg="1"/>
      <p:bldP spid="77" grpId="0"/>
      <p:bldP spid="78" grpId="0" animBg="1"/>
      <p:bldP spid="106" grpId="0"/>
      <p:bldP spid="107" grpId="0"/>
      <p:bldP spid="11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ShaD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err="1" smtClean="0"/>
              <a:t>Shared</a:t>
            </a:r>
            <a:r>
              <a:rPr lang="fr-BE" dirty="0" smtClean="0"/>
              <a:t> Directory</a:t>
            </a:r>
          </a:p>
          <a:p>
            <a:r>
              <a:rPr lang="fr-BE" dirty="0" err="1" smtClean="0"/>
              <a:t>Basiscomponent</a:t>
            </a:r>
            <a:r>
              <a:rPr lang="fr-BE" dirty="0" smtClean="0"/>
              <a:t> </a:t>
            </a:r>
            <a:r>
              <a:rPr lang="fr-BE" dirty="0" err="1"/>
              <a:t>voor</a:t>
            </a:r>
            <a:r>
              <a:rPr lang="fr-BE" dirty="0"/>
              <a:t> </a:t>
            </a:r>
            <a:r>
              <a:rPr lang="fr-BE" dirty="0" err="1"/>
              <a:t>gedeelde</a:t>
            </a:r>
            <a:r>
              <a:rPr lang="fr-BE" dirty="0"/>
              <a:t> </a:t>
            </a:r>
            <a:r>
              <a:rPr lang="fr-BE" dirty="0" err="1"/>
              <a:t>diensten</a:t>
            </a:r>
            <a:r>
              <a:rPr lang="fr-BE" dirty="0"/>
              <a:t> </a:t>
            </a:r>
            <a:r>
              <a:rPr lang="fr-BE" dirty="0" smtClean="0"/>
              <a:t>(Babelfed, </a:t>
            </a:r>
            <a:r>
              <a:rPr lang="fr-BE" dirty="0" err="1" smtClean="0"/>
              <a:t>VMaaS</a:t>
            </a:r>
            <a:r>
              <a:rPr lang="fr-BE" dirty="0" smtClean="0"/>
              <a:t>, </a:t>
            </a:r>
            <a:r>
              <a:rPr lang="fr-BE" dirty="0" err="1" smtClean="0"/>
              <a:t>Sharepoint</a:t>
            </a:r>
            <a:r>
              <a:rPr lang="fr-BE" dirty="0" smtClean="0"/>
              <a:t>, </a:t>
            </a:r>
            <a:r>
              <a:rPr lang="fr-BE" dirty="0" err="1" smtClean="0"/>
              <a:t>BeConnected</a:t>
            </a:r>
            <a:r>
              <a:rPr lang="fr-BE" dirty="0" smtClean="0"/>
              <a:t>, ...)</a:t>
            </a:r>
            <a:endParaRPr lang="fr-BE" dirty="0"/>
          </a:p>
          <a:p>
            <a:r>
              <a:rPr lang="nl-NL" dirty="0"/>
              <a:t>Authenticatie van gebruiker </a:t>
            </a:r>
            <a:r>
              <a:rPr lang="nl-NL" dirty="0" err="1"/>
              <a:t>ahv</a:t>
            </a:r>
            <a:r>
              <a:rPr lang="nl-NL" dirty="0"/>
              <a:t> </a:t>
            </a:r>
            <a:r>
              <a:rPr lang="nl-NL" dirty="0" err="1"/>
              <a:t>credentials</a:t>
            </a:r>
            <a:r>
              <a:rPr lang="nl-NL" dirty="0"/>
              <a:t> instelling</a:t>
            </a:r>
          </a:p>
          <a:p>
            <a:r>
              <a:rPr lang="nl-NL" dirty="0"/>
              <a:t>Contactgegevens van de gebruiker</a:t>
            </a:r>
          </a:p>
          <a:p>
            <a:r>
              <a:rPr lang="fr-BE" dirty="0" err="1"/>
              <a:t>Instellingen</a:t>
            </a:r>
            <a:r>
              <a:rPr lang="fr-BE" dirty="0"/>
              <a:t> </a:t>
            </a:r>
            <a:r>
              <a:rPr lang="fr-BE" dirty="0" err="1"/>
              <a:t>blijven</a:t>
            </a:r>
            <a:r>
              <a:rPr lang="fr-BE" dirty="0"/>
              <a:t> </a:t>
            </a:r>
            <a:r>
              <a:rPr lang="fr-BE" dirty="0" err="1"/>
              <a:t>eigenaar</a:t>
            </a:r>
            <a:r>
              <a:rPr lang="fr-BE" dirty="0"/>
              <a:t> en </a:t>
            </a:r>
            <a:r>
              <a:rPr lang="fr-BE" dirty="0" err="1"/>
              <a:t>beheerder</a:t>
            </a:r>
            <a:r>
              <a:rPr lang="fr-BE" dirty="0"/>
              <a:t> van hun </a:t>
            </a:r>
            <a:r>
              <a:rPr lang="fr-BE" dirty="0" err="1"/>
              <a:t>gegevens</a:t>
            </a:r>
            <a:endParaRPr lang="fr-BE" dirty="0"/>
          </a:p>
          <a:p>
            <a:endParaRPr lang="fr-BE" dirty="0"/>
          </a:p>
        </p:txBody>
      </p:sp>
      <p:sp>
        <p:nvSpPr>
          <p:cNvPr id="5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8364569" y="6536343"/>
            <a:ext cx="481642" cy="216000"/>
          </a:xfrm>
        </p:spPr>
        <p:txBody>
          <a:bodyPr rIns="36000" bIns="0"/>
          <a:lstStyle/>
          <a:p>
            <a:fld id="{13B540AB-6939-4937-A918-1D15FF1C7CE3}" type="slidenum">
              <a:rPr lang="nl-BE"/>
              <a:pPr/>
              <a:t>46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07352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ITSM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Helpdesk</a:t>
            </a:r>
            <a:r>
              <a:rPr lang="fr-BE" dirty="0"/>
              <a:t>, </a:t>
            </a:r>
            <a:r>
              <a:rPr lang="fr-BE" dirty="0" err="1"/>
              <a:t>ticketing</a:t>
            </a:r>
            <a:r>
              <a:rPr lang="fr-BE" dirty="0"/>
              <a:t> en </a:t>
            </a:r>
            <a:r>
              <a:rPr lang="fr-BE" dirty="0" err="1"/>
              <a:t>algemene</a:t>
            </a:r>
            <a:r>
              <a:rPr lang="fr-BE" dirty="0"/>
              <a:t> </a:t>
            </a:r>
            <a:r>
              <a:rPr lang="fr-BE" dirty="0" err="1"/>
              <a:t>technische</a:t>
            </a:r>
            <a:r>
              <a:rPr lang="fr-BE" dirty="0"/>
              <a:t> </a:t>
            </a:r>
            <a:r>
              <a:rPr lang="fr-BE" dirty="0" err="1"/>
              <a:t>ondersteuning</a:t>
            </a:r>
            <a:r>
              <a:rPr lang="fr-BE" dirty="0"/>
              <a:t> van ITIL-</a:t>
            </a:r>
            <a:r>
              <a:rPr lang="fr-BE" dirty="0" err="1"/>
              <a:t>processen</a:t>
            </a:r>
            <a:r>
              <a:rPr lang="fr-BE" dirty="0"/>
              <a:t> (</a:t>
            </a:r>
            <a:r>
              <a:rPr lang="fr-BE" dirty="0" err="1"/>
              <a:t>incidentmanagement</a:t>
            </a:r>
            <a:r>
              <a:rPr lang="fr-BE" dirty="0"/>
              <a:t> en CRM/</a:t>
            </a:r>
            <a:r>
              <a:rPr lang="fr-BE" dirty="0" err="1"/>
              <a:t>ondersteuning</a:t>
            </a:r>
            <a:r>
              <a:rPr lang="fr-BE" dirty="0"/>
              <a:t> call </a:t>
            </a:r>
            <a:r>
              <a:rPr lang="fr-BE" dirty="0" err="1"/>
              <a:t>centers</a:t>
            </a:r>
            <a:r>
              <a:rPr lang="fr-BE" dirty="0" smtClean="0"/>
              <a:t>)</a:t>
            </a:r>
          </a:p>
          <a:p>
            <a:endParaRPr lang="nl-BE" dirty="0" smtClean="0"/>
          </a:p>
          <a:p>
            <a:r>
              <a:rPr lang="nl-BE" dirty="0" smtClean="0"/>
              <a:t>Centrale instantie (uitwisseling van </a:t>
            </a:r>
            <a:r>
              <a:rPr lang="nl-BE" dirty="0" err="1" smtClean="0"/>
              <a:t>ticketten</a:t>
            </a:r>
            <a:r>
              <a:rPr lang="nl-BE" dirty="0" smtClean="0"/>
              <a:t>) of eigen instantie</a:t>
            </a:r>
            <a:endParaRPr lang="fr-BE" dirty="0"/>
          </a:p>
          <a:p>
            <a:endParaRPr lang="fr-BE" dirty="0" smtClean="0"/>
          </a:p>
          <a:p>
            <a:r>
              <a:rPr lang="fr-BE" dirty="0" err="1" smtClean="0"/>
              <a:t>SaaS-oplossing</a:t>
            </a:r>
            <a:r>
              <a:rPr lang="fr-BE" dirty="0" smtClean="0"/>
              <a:t> </a:t>
            </a:r>
            <a:r>
              <a:rPr lang="fr-BE" dirty="0"/>
              <a:t>(</a:t>
            </a:r>
            <a:r>
              <a:rPr lang="fr-BE" dirty="0" err="1"/>
              <a:t>ServiceNow</a:t>
            </a:r>
            <a:r>
              <a:rPr lang="fr-BE" dirty="0"/>
              <a:t> – Fujitsu</a:t>
            </a:r>
            <a:r>
              <a:rPr lang="fr-BE" dirty="0" smtClean="0"/>
              <a:t>)</a:t>
            </a:r>
            <a:endParaRPr lang="fr-BE" dirty="0"/>
          </a:p>
        </p:txBody>
      </p:sp>
      <p:sp>
        <p:nvSpPr>
          <p:cNvPr id="5" name="Slide Number Placeholder 16"/>
          <p:cNvSpPr>
            <a:spLocks noGrp="1"/>
          </p:cNvSpPr>
          <p:nvPr>
            <p:ph type="sldNum" sz="quarter" idx="12"/>
          </p:nvPr>
        </p:nvSpPr>
        <p:spPr>
          <a:xfrm>
            <a:off x="8364569" y="6536343"/>
            <a:ext cx="481642" cy="216000"/>
          </a:xfrm>
        </p:spPr>
        <p:txBody>
          <a:bodyPr rIns="36000" bIns="0"/>
          <a:lstStyle/>
          <a:p>
            <a:fld id="{13B540AB-6939-4937-A918-1D15FF1C7CE3}" type="slidenum">
              <a:rPr lang="nl-BE"/>
              <a:pPr/>
              <a:t>47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8777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1510"/>
          <a:stretch/>
        </p:blipFill>
        <p:spPr bwMode="auto">
          <a:xfrm>
            <a:off x="1681163" y="9897"/>
            <a:ext cx="5781675" cy="1845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81810" y="6453336"/>
            <a:ext cx="3846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Schrijf u in via info@gcloud.belgium.be</a:t>
            </a:r>
            <a:endParaRPr lang="fr-BE" dirty="0"/>
          </a:p>
        </p:txBody>
      </p:sp>
      <p:sp>
        <p:nvSpPr>
          <p:cNvPr id="6" name="TextBox 5"/>
          <p:cNvSpPr txBox="1"/>
          <p:nvPr/>
        </p:nvSpPr>
        <p:spPr>
          <a:xfrm>
            <a:off x="1835696" y="1916832"/>
            <a:ext cx="54006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600" b="1" dirty="0" err="1" smtClean="0">
                <a:solidFill>
                  <a:schemeClr val="tx2"/>
                </a:solidFill>
                <a:latin typeface="+mn-lt"/>
              </a:rPr>
              <a:t>Samen</a:t>
            </a:r>
            <a:r>
              <a:rPr lang="fr-BE" sz="16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BE" sz="1600" b="1" dirty="0" err="1" smtClean="0">
                <a:solidFill>
                  <a:schemeClr val="tx2"/>
                </a:solidFill>
                <a:latin typeface="+mn-lt"/>
              </a:rPr>
              <a:t>werken</a:t>
            </a:r>
            <a:r>
              <a:rPr lang="fr-BE" sz="16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BE" sz="1600" b="1" dirty="0" err="1" smtClean="0">
                <a:solidFill>
                  <a:schemeClr val="tx2"/>
                </a:solidFill>
                <a:latin typeface="+mn-lt"/>
              </a:rPr>
              <a:t>aan</a:t>
            </a:r>
            <a:r>
              <a:rPr lang="fr-BE" sz="1600" b="1" dirty="0" smtClean="0">
                <a:solidFill>
                  <a:schemeClr val="tx2"/>
                </a:solidFill>
                <a:latin typeface="+mn-lt"/>
              </a:rPr>
              <a:t> de G-Cloud</a:t>
            </a:r>
          </a:p>
          <a:p>
            <a:endParaRPr lang="fr-BE" dirty="0">
              <a:solidFill>
                <a:schemeClr val="tx2"/>
              </a:solidFill>
              <a:latin typeface="+mn-lt"/>
            </a:endParaRPr>
          </a:p>
          <a:p>
            <a:pPr algn="just"/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Met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deze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e-newsletter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houdt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de Cloud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Governance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Board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, het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overlegorgaan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dat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toeziet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op de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realisatie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van de G-Cloud, u op de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hoogte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van de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meest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recente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realisaties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en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evoluties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. </a:t>
            </a:r>
            <a:r>
              <a:rPr lang="fr-BE" sz="1200" b="1" i="1" dirty="0" err="1" smtClean="0">
                <a:solidFill>
                  <a:schemeClr val="tx2"/>
                </a:solidFill>
                <a:latin typeface="+mn-lt"/>
              </a:rPr>
              <a:t>We</a:t>
            </a:r>
            <a:r>
              <a:rPr lang="fr-BE" sz="1200" b="1" i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BE" sz="1200" b="1" i="1" dirty="0" err="1" smtClean="0">
                <a:solidFill>
                  <a:schemeClr val="tx2"/>
                </a:solidFill>
                <a:latin typeface="+mn-lt"/>
              </a:rPr>
              <a:t>nodigen</a:t>
            </a:r>
            <a:r>
              <a:rPr lang="fr-BE" sz="1200" b="1" i="1" dirty="0" smtClean="0">
                <a:solidFill>
                  <a:schemeClr val="tx2"/>
                </a:solidFill>
                <a:latin typeface="+mn-lt"/>
              </a:rPr>
              <a:t> u </a:t>
            </a:r>
            <a:r>
              <a:rPr lang="fr-BE" sz="1200" b="1" i="1" dirty="0" err="1" smtClean="0">
                <a:solidFill>
                  <a:schemeClr val="tx2"/>
                </a:solidFill>
                <a:latin typeface="+mn-lt"/>
              </a:rPr>
              <a:t>vriendelijk</a:t>
            </a:r>
            <a:r>
              <a:rPr lang="fr-BE" sz="1200" b="1" i="1" dirty="0" smtClean="0">
                <a:solidFill>
                  <a:schemeClr val="tx2"/>
                </a:solidFill>
                <a:latin typeface="+mn-lt"/>
              </a:rPr>
              <a:t> en met </a:t>
            </a:r>
            <a:r>
              <a:rPr lang="fr-BE" sz="1200" b="1" i="1" dirty="0" err="1" smtClean="0">
                <a:solidFill>
                  <a:schemeClr val="tx2"/>
                </a:solidFill>
                <a:latin typeface="+mn-lt"/>
              </a:rPr>
              <a:t>aandrang</a:t>
            </a:r>
            <a:r>
              <a:rPr lang="fr-BE" sz="1200" b="1" i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BE" sz="1200" b="1" i="1" dirty="0" err="1" smtClean="0">
                <a:solidFill>
                  <a:schemeClr val="tx2"/>
                </a:solidFill>
                <a:latin typeface="+mn-lt"/>
              </a:rPr>
              <a:t>uit</a:t>
            </a:r>
            <a:r>
              <a:rPr lang="fr-BE" sz="1200" b="1" i="1" dirty="0" smtClean="0">
                <a:solidFill>
                  <a:schemeClr val="tx2"/>
                </a:solidFill>
                <a:latin typeface="+mn-lt"/>
              </a:rPr>
              <a:t> om </a:t>
            </a:r>
            <a:r>
              <a:rPr lang="fr-BE" sz="1200" b="1" i="1" dirty="0" err="1" smtClean="0">
                <a:solidFill>
                  <a:schemeClr val="tx2"/>
                </a:solidFill>
                <a:latin typeface="+mn-lt"/>
              </a:rPr>
              <a:t>deze</a:t>
            </a:r>
            <a:r>
              <a:rPr lang="fr-BE" sz="1200" b="1" i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BE" sz="1200" b="1" i="1" dirty="0" err="1" smtClean="0">
                <a:solidFill>
                  <a:schemeClr val="tx2"/>
                </a:solidFill>
                <a:latin typeface="+mn-lt"/>
              </a:rPr>
              <a:t>informatie</a:t>
            </a:r>
            <a:r>
              <a:rPr lang="fr-BE" sz="1200" b="1" i="1" dirty="0" smtClean="0">
                <a:solidFill>
                  <a:schemeClr val="tx2"/>
                </a:solidFill>
                <a:latin typeface="+mn-lt"/>
              </a:rPr>
              <a:t> te </a:t>
            </a:r>
            <a:r>
              <a:rPr lang="fr-BE" sz="1200" b="1" i="1" dirty="0" err="1" smtClean="0">
                <a:solidFill>
                  <a:schemeClr val="tx2"/>
                </a:solidFill>
                <a:latin typeface="+mn-lt"/>
              </a:rPr>
              <a:t>delen</a:t>
            </a:r>
            <a:r>
              <a:rPr lang="fr-BE" sz="1200" b="1" i="1" dirty="0" smtClean="0">
                <a:solidFill>
                  <a:schemeClr val="tx2"/>
                </a:solidFill>
                <a:latin typeface="+mn-lt"/>
              </a:rPr>
              <a:t> met </a:t>
            </a:r>
            <a:r>
              <a:rPr lang="fr-BE" sz="1200" b="1" i="1" dirty="0" err="1" smtClean="0">
                <a:solidFill>
                  <a:schemeClr val="tx2"/>
                </a:solidFill>
                <a:latin typeface="+mn-lt"/>
              </a:rPr>
              <a:t>mogelijk</a:t>
            </a:r>
            <a:r>
              <a:rPr lang="fr-BE" sz="1200" b="1" i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BE" sz="1200" b="1" i="1" dirty="0" err="1" smtClean="0">
                <a:solidFill>
                  <a:schemeClr val="tx2"/>
                </a:solidFill>
                <a:latin typeface="+mn-lt"/>
              </a:rPr>
              <a:t>geïnteresseerden</a:t>
            </a:r>
            <a:r>
              <a:rPr lang="fr-BE" sz="1200" b="1" i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BE" sz="1200" b="1" i="1" dirty="0" err="1" smtClean="0">
                <a:solidFill>
                  <a:schemeClr val="tx2"/>
                </a:solidFill>
                <a:latin typeface="+mn-lt"/>
              </a:rPr>
              <a:t>binnen</a:t>
            </a:r>
            <a:r>
              <a:rPr lang="fr-BE" sz="1200" b="1" i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BE" sz="1200" b="1" i="1" dirty="0" err="1" smtClean="0">
                <a:solidFill>
                  <a:schemeClr val="tx2"/>
                </a:solidFill>
                <a:latin typeface="+mn-lt"/>
              </a:rPr>
              <a:t>uw</a:t>
            </a:r>
            <a:r>
              <a:rPr lang="fr-BE" sz="1200" b="1" i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BE" sz="1200" b="1" i="1" dirty="0" err="1" smtClean="0">
                <a:solidFill>
                  <a:schemeClr val="tx2"/>
                </a:solidFill>
                <a:latin typeface="+mn-lt"/>
              </a:rPr>
              <a:t>instelling</a:t>
            </a:r>
            <a:r>
              <a:rPr lang="fr-BE" sz="1200" b="1" i="1" dirty="0" smtClean="0">
                <a:solidFill>
                  <a:schemeClr val="tx2"/>
                </a:solidFill>
                <a:latin typeface="+mn-lt"/>
              </a:rPr>
              <a:t>.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U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kunt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indien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gewenst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ook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BE" sz="1200" b="1" u="sng" dirty="0" smtClean="0">
                <a:solidFill>
                  <a:srgbClr val="00B0F0"/>
                </a:solidFill>
                <a:latin typeface="+mn-lt"/>
              </a:rPr>
              <a:t>het e-</a:t>
            </a:r>
            <a:r>
              <a:rPr lang="fr-BE" sz="1200" b="1" u="sng" dirty="0" err="1" smtClean="0">
                <a:solidFill>
                  <a:srgbClr val="00B0F0"/>
                </a:solidFill>
                <a:latin typeface="+mn-lt"/>
              </a:rPr>
              <a:t>mailadres</a:t>
            </a:r>
            <a:r>
              <a:rPr lang="fr-BE" sz="1200" b="1" u="sng" dirty="0" smtClean="0">
                <a:solidFill>
                  <a:srgbClr val="00B0F0"/>
                </a:solidFill>
                <a:latin typeface="+mn-lt"/>
              </a:rPr>
              <a:t> van de </a:t>
            </a:r>
            <a:r>
              <a:rPr lang="fr-BE" sz="1200" b="1" u="sng" dirty="0" err="1" smtClean="0">
                <a:solidFill>
                  <a:srgbClr val="00B0F0"/>
                </a:solidFill>
                <a:latin typeface="+mn-lt"/>
              </a:rPr>
              <a:t>betrokkene</a:t>
            </a:r>
            <a:r>
              <a:rPr lang="fr-BE" sz="1200" b="1" u="sng" dirty="0" smtClean="0">
                <a:solidFill>
                  <a:srgbClr val="00B0F0"/>
                </a:solidFill>
                <a:latin typeface="+mn-lt"/>
              </a:rPr>
              <a:t>(n) </a:t>
            </a:r>
            <a:r>
              <a:rPr lang="fr-BE" sz="1200" b="1" u="sng" dirty="0" err="1" smtClean="0">
                <a:solidFill>
                  <a:srgbClr val="00B0F0"/>
                </a:solidFill>
                <a:latin typeface="+mn-lt"/>
              </a:rPr>
              <a:t>doorgeven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,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zodat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deze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persoon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de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volgende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newsletters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rechtstreeks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ontvangt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.</a:t>
            </a:r>
          </a:p>
          <a:p>
            <a:pPr algn="just"/>
            <a:endParaRPr lang="fr-BE" sz="1200" b="1" dirty="0">
              <a:solidFill>
                <a:schemeClr val="tx2"/>
              </a:solidFill>
              <a:latin typeface="+mn-lt"/>
            </a:endParaRPr>
          </a:p>
          <a:p>
            <a:pPr algn="just"/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De G-Cloud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mikt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op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vrijwillige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samenwerking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om het ICT-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beheer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van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overheden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beter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op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elkaar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af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te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stemmen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.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Daarom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is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er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een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gemeenschappelijke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«roadmap» die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dient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als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leidraad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, niet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als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keurslijf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. Elke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instelling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bepaalt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zelf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de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wenselijkheid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en de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snelheid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waarmee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ze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evolueert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naar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de G-Cloud.</a:t>
            </a:r>
          </a:p>
          <a:p>
            <a:pPr algn="just"/>
            <a:endParaRPr lang="fr-BE" sz="1200" b="1" dirty="0">
              <a:solidFill>
                <a:schemeClr val="tx2"/>
              </a:solidFill>
              <a:latin typeface="+mn-lt"/>
            </a:endParaRPr>
          </a:p>
          <a:p>
            <a:pPr algn="just"/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Door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het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delen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van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lastenboeken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stroomlijnt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de G-Cloud de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samenwerking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met de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privésector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. De ICT-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noden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van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meerdere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overheden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worden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gebundeld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om de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versnippering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van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budgetten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en de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administratieve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overlast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terug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te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dringen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voor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privésector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 en </a:t>
            </a:r>
            <a:r>
              <a:rPr lang="fr-BE" sz="1200" b="1" dirty="0" err="1" smtClean="0">
                <a:solidFill>
                  <a:schemeClr val="tx2"/>
                </a:solidFill>
                <a:latin typeface="+mn-lt"/>
              </a:rPr>
              <a:t>overheid</a:t>
            </a:r>
            <a:r>
              <a:rPr lang="fr-BE" sz="1200" b="1" dirty="0" smtClean="0">
                <a:solidFill>
                  <a:schemeClr val="tx2"/>
                </a:solidFill>
                <a:latin typeface="+mn-lt"/>
              </a:rPr>
              <a:t>.</a:t>
            </a:r>
          </a:p>
          <a:p>
            <a:endParaRPr lang="fr-BE" sz="1000" b="1" dirty="0">
              <a:solidFill>
                <a:schemeClr val="tx2"/>
              </a:solidFill>
              <a:latin typeface="+mn-lt"/>
            </a:endParaRPr>
          </a:p>
          <a:p>
            <a:r>
              <a:rPr lang="fr-BE" sz="1400" b="1" dirty="0" err="1" smtClean="0">
                <a:solidFill>
                  <a:schemeClr val="tx2"/>
                </a:solidFill>
                <a:latin typeface="+mn-lt"/>
              </a:rPr>
              <a:t>Veel</a:t>
            </a:r>
            <a:r>
              <a:rPr lang="fr-BE" sz="14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BE" sz="1400" b="1" dirty="0" err="1" smtClean="0">
                <a:solidFill>
                  <a:schemeClr val="tx2"/>
                </a:solidFill>
                <a:latin typeface="+mn-lt"/>
              </a:rPr>
              <a:t>leesplezier</a:t>
            </a:r>
            <a:r>
              <a:rPr lang="fr-BE" sz="1400" b="1" dirty="0" smtClean="0">
                <a:solidFill>
                  <a:schemeClr val="tx2"/>
                </a:solidFill>
                <a:latin typeface="+mn-lt"/>
              </a:rPr>
              <a:t>!</a:t>
            </a:r>
          </a:p>
          <a:p>
            <a:r>
              <a:rPr lang="fr-BE" sz="1400" b="1" dirty="0" smtClean="0">
                <a:solidFill>
                  <a:schemeClr val="tx2"/>
                </a:solidFill>
                <a:latin typeface="+mn-lt"/>
              </a:rPr>
              <a:t>Jan </a:t>
            </a:r>
            <a:r>
              <a:rPr lang="fr-BE" sz="1400" b="1" dirty="0" err="1" smtClean="0">
                <a:solidFill>
                  <a:schemeClr val="tx2"/>
                </a:solidFill>
                <a:latin typeface="+mn-lt"/>
              </a:rPr>
              <a:t>Deprest</a:t>
            </a:r>
            <a:endParaRPr lang="fr-BE" sz="1400" b="1" dirty="0" smtClean="0">
              <a:solidFill>
                <a:schemeClr val="tx2"/>
              </a:solidFill>
              <a:latin typeface="+mn-lt"/>
            </a:endParaRPr>
          </a:p>
          <a:p>
            <a:r>
              <a:rPr lang="fr-BE" sz="1400" b="1" dirty="0" smtClean="0">
                <a:solidFill>
                  <a:schemeClr val="tx2"/>
                </a:solidFill>
                <a:latin typeface="+mn-lt"/>
              </a:rPr>
              <a:t>Frank </a:t>
            </a:r>
            <a:r>
              <a:rPr lang="fr-BE" sz="1400" b="1" dirty="0" err="1" smtClean="0">
                <a:solidFill>
                  <a:schemeClr val="tx2"/>
                </a:solidFill>
                <a:latin typeface="+mn-lt"/>
              </a:rPr>
              <a:t>Robben</a:t>
            </a:r>
            <a:endParaRPr lang="fr-BE" sz="1400" b="1" dirty="0" smtClean="0">
              <a:solidFill>
                <a:schemeClr val="tx2"/>
              </a:solidFill>
              <a:latin typeface="+mn-lt"/>
            </a:endParaRPr>
          </a:p>
          <a:p>
            <a:r>
              <a:rPr lang="fr-BE" sz="1400" b="1" dirty="0" smtClean="0">
                <a:solidFill>
                  <a:schemeClr val="tx2"/>
                </a:solidFill>
                <a:latin typeface="+mn-lt"/>
              </a:rPr>
              <a:t>&amp; de </a:t>
            </a:r>
            <a:r>
              <a:rPr lang="fr-BE" sz="1400" b="1" dirty="0" err="1" smtClean="0">
                <a:solidFill>
                  <a:schemeClr val="tx2"/>
                </a:solidFill>
                <a:latin typeface="+mn-lt"/>
              </a:rPr>
              <a:t>voltallige</a:t>
            </a:r>
            <a:r>
              <a:rPr lang="fr-BE" sz="1400" b="1" dirty="0" smtClean="0">
                <a:solidFill>
                  <a:schemeClr val="tx2"/>
                </a:solidFill>
                <a:latin typeface="+mn-lt"/>
              </a:rPr>
              <a:t> Cloud </a:t>
            </a:r>
            <a:r>
              <a:rPr lang="fr-BE" sz="1400" b="1" dirty="0" err="1" smtClean="0">
                <a:solidFill>
                  <a:schemeClr val="tx2"/>
                </a:solidFill>
                <a:latin typeface="+mn-lt"/>
              </a:rPr>
              <a:t>Governance</a:t>
            </a:r>
            <a:r>
              <a:rPr lang="fr-BE" sz="1400" b="1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BE" sz="1400" b="1" dirty="0" err="1" smtClean="0">
                <a:solidFill>
                  <a:schemeClr val="tx2"/>
                </a:solidFill>
                <a:latin typeface="+mn-lt"/>
              </a:rPr>
              <a:t>Board</a:t>
            </a:r>
            <a:endParaRPr lang="fr-BE" sz="1400" b="1" dirty="0" smtClean="0">
              <a:solidFill>
                <a:schemeClr val="tx2"/>
              </a:solidFill>
              <a:latin typeface="+mn-lt"/>
            </a:endParaRPr>
          </a:p>
          <a:p>
            <a:endParaRPr lang="fr-BE" sz="1200" b="1" dirty="0">
              <a:solidFill>
                <a:schemeClr val="tx2"/>
              </a:solidFill>
              <a:latin typeface="+mn-lt"/>
            </a:endParaRPr>
          </a:p>
          <a:p>
            <a:endParaRPr lang="en-GB" sz="1000" b="1" dirty="0">
              <a:solidFill>
                <a:schemeClr val="tx2"/>
              </a:solidFill>
              <a:latin typeface="+mn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681163" y="9897"/>
            <a:ext cx="0" cy="6515447"/>
          </a:xfrm>
          <a:prstGeom prst="line">
            <a:avLst/>
          </a:prstGeom>
          <a:ln w="38100"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458809" y="9897"/>
            <a:ext cx="0" cy="6515447"/>
          </a:xfrm>
          <a:prstGeom prst="line">
            <a:avLst/>
          </a:prstGeom>
          <a:ln w="38100"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681163" y="6525344"/>
            <a:ext cx="5781675" cy="0"/>
          </a:xfrm>
          <a:prstGeom prst="line">
            <a:avLst/>
          </a:prstGeom>
          <a:ln w="38100" cap="flat">
            <a:gradFill>
              <a:gsLst>
                <a:gs pos="0">
                  <a:schemeClr val="tx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16"/>
          <p:cNvSpPr txBox="1">
            <a:spLocks/>
          </p:cNvSpPr>
          <p:nvPr/>
        </p:nvSpPr>
        <p:spPr>
          <a:xfrm>
            <a:off x="8364569" y="6536343"/>
            <a:ext cx="481642" cy="216000"/>
          </a:xfrm>
          <a:prstGeom prst="rect">
            <a:avLst/>
          </a:prstGeom>
        </p:spPr>
        <p:txBody>
          <a:bodyPr rIns="3600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13B540AB-6939-4937-A918-1D15FF1C7CE3}" type="slidenum">
              <a:rPr lang="nl-BE" smtClean="0"/>
              <a:pPr/>
              <a:t>48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897788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44624"/>
            <a:ext cx="9144000" cy="458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711138" y="5301208"/>
            <a:ext cx="3721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800" dirty="0" smtClean="0"/>
              <a:t>www.gcloud.belgium.be</a:t>
            </a:r>
            <a:endParaRPr lang="fr-BE" sz="2800" dirty="0"/>
          </a:p>
        </p:txBody>
      </p:sp>
      <p:sp>
        <p:nvSpPr>
          <p:cNvPr id="5" name="Slide Number Placeholder 16"/>
          <p:cNvSpPr txBox="1">
            <a:spLocks/>
          </p:cNvSpPr>
          <p:nvPr/>
        </p:nvSpPr>
        <p:spPr>
          <a:xfrm>
            <a:off x="8364569" y="6536343"/>
            <a:ext cx="481642" cy="216000"/>
          </a:xfrm>
          <a:prstGeom prst="rect">
            <a:avLst/>
          </a:prstGeom>
        </p:spPr>
        <p:txBody>
          <a:bodyPr rIns="36000" bIns="0"/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13B540AB-6939-4937-A918-1D15FF1C7CE3}" type="slidenum">
              <a:rPr lang="nl-BE" smtClean="0"/>
              <a:pPr/>
              <a:t>49</a:t>
            </a:fld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555966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fbeeldingsresultaat voor IT landscap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6875"/>
            <a:ext cx="6300192" cy="4011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Huidig IT landschap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5</a:t>
            </a:fld>
            <a:endParaRPr lang="nl-B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39552" y="1052736"/>
            <a:ext cx="9361040" cy="5472608"/>
          </a:xfrm>
        </p:spPr>
        <p:txBody>
          <a:bodyPr/>
          <a:lstStyle/>
          <a:p>
            <a:pPr marL="0" indent="0">
              <a:buNone/>
            </a:pPr>
            <a:r>
              <a:rPr lang="nl-BE" dirty="0" smtClean="0"/>
              <a:t>Businesstoepassingen</a:t>
            </a:r>
          </a:p>
          <a:p>
            <a:pPr marL="457200" lvl="1" indent="0">
              <a:buNone/>
            </a:pPr>
            <a:r>
              <a:rPr lang="nl-BE" sz="3200" dirty="0" smtClean="0"/>
              <a:t>	Databanken</a:t>
            </a:r>
          </a:p>
          <a:p>
            <a:pPr marL="914400" lvl="2" indent="0">
              <a:buNone/>
            </a:pPr>
            <a:r>
              <a:rPr lang="nl-BE" sz="3200" dirty="0" smtClean="0"/>
              <a:t>	Ontwikkelomgevingen</a:t>
            </a:r>
          </a:p>
          <a:p>
            <a:pPr marL="1371600" lvl="3" indent="0">
              <a:buNone/>
            </a:pPr>
            <a:r>
              <a:rPr lang="nl-BE" sz="3200" dirty="0" smtClean="0"/>
              <a:t>			Records Management</a:t>
            </a:r>
            <a:endParaRPr lang="nl-BE" sz="3200" dirty="0"/>
          </a:p>
          <a:p>
            <a:pPr marL="1828800" lvl="4" indent="0">
              <a:buNone/>
            </a:pPr>
            <a:r>
              <a:rPr lang="nl-BE" sz="3200" dirty="0" smtClean="0"/>
              <a:t>			</a:t>
            </a:r>
            <a:r>
              <a:rPr lang="nl-BE" sz="3200" dirty="0" err="1" smtClean="0"/>
              <a:t>Bureauticatools</a:t>
            </a:r>
            <a:endParaRPr lang="nl-BE" sz="3200" dirty="0" smtClean="0"/>
          </a:p>
          <a:p>
            <a:pPr marL="2286000" lvl="5" indent="0">
              <a:buNone/>
            </a:pPr>
            <a:r>
              <a:rPr lang="nl-BE" sz="3200" dirty="0" smtClean="0"/>
              <a:t>				Ondersteunende</a:t>
            </a:r>
          </a:p>
          <a:p>
            <a:pPr marL="2286000" lvl="5" indent="0">
              <a:buNone/>
            </a:pPr>
            <a:r>
              <a:rPr lang="nl-BE" sz="3200" dirty="0"/>
              <a:t>	</a:t>
            </a:r>
            <a:r>
              <a:rPr lang="nl-BE" sz="3200" dirty="0" smtClean="0"/>
              <a:t>			toepassingen (HR,</a:t>
            </a:r>
          </a:p>
          <a:p>
            <a:pPr marL="2286000" lvl="5" indent="0">
              <a:buNone/>
            </a:pPr>
            <a:r>
              <a:rPr lang="nl-BE" sz="3200" dirty="0"/>
              <a:t>	</a:t>
            </a:r>
            <a:r>
              <a:rPr lang="nl-BE" sz="3200" dirty="0" smtClean="0"/>
              <a:t>				 </a:t>
            </a:r>
            <a:r>
              <a:rPr lang="nl-BE" sz="3200" dirty="0" err="1" smtClean="0"/>
              <a:t>finance</a:t>
            </a:r>
            <a:r>
              <a:rPr lang="nl-BE" sz="3200" dirty="0" smtClean="0"/>
              <a:t>, ...)</a:t>
            </a:r>
          </a:p>
          <a:p>
            <a:pPr marL="2743200" lvl="6" indent="0">
              <a:buNone/>
            </a:pPr>
            <a:r>
              <a:rPr lang="nl-BE" sz="3200" dirty="0" smtClean="0"/>
              <a:t>				...</a:t>
            </a:r>
          </a:p>
          <a:p>
            <a:endParaRPr lang="nl-BE" dirty="0"/>
          </a:p>
          <a:p>
            <a:endParaRPr lang="nl-BE" dirty="0" smtClean="0"/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52193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4398963" y="1597025"/>
            <a:ext cx="4268787" cy="3292475"/>
            <a:chOff x="4407024" y="1916832"/>
            <a:chExt cx="4269432" cy="2699972"/>
          </a:xfrm>
        </p:grpSpPr>
        <p:pic>
          <p:nvPicPr>
            <p:cNvPr id="5" name="Picture 10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7024" y="2869540"/>
              <a:ext cx="3810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11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1755" y="3266818"/>
              <a:ext cx="381000" cy="39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12"/>
            <p:cNvSpPr txBox="1">
              <a:spLocks noChangeArrowheads="1"/>
            </p:cNvSpPr>
            <p:nvPr userDrawn="1"/>
          </p:nvSpPr>
          <p:spPr bwMode="auto">
            <a:xfrm>
              <a:off x="4788082" y="1916832"/>
              <a:ext cx="3888374" cy="2699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defRPr/>
              </a:pPr>
              <a:r>
                <a:rPr lang="fr-BE" sz="1600" b="1" dirty="0" smtClean="0">
                  <a:sym typeface="Arial" charset="0"/>
                </a:rPr>
                <a:t>Frank </a:t>
              </a:r>
              <a:r>
                <a:rPr lang="fr-BE" sz="1600" b="1" dirty="0" err="1" smtClean="0">
                  <a:sym typeface="Arial" charset="0"/>
                </a:rPr>
                <a:t>Robben</a:t>
              </a:r>
              <a:endParaRPr lang="fr-BE" sz="1600" b="1" dirty="0" smtClean="0">
                <a:sym typeface="Arial" charset="0"/>
              </a:endParaRPr>
            </a:p>
            <a:p>
              <a:pPr>
                <a:defRPr/>
              </a:pPr>
              <a:r>
                <a:rPr lang="fr-BE" sz="1600" dirty="0" smtClean="0">
                  <a:sym typeface="Arial" charset="0"/>
                </a:rPr>
                <a:t>Administrateur-</a:t>
              </a:r>
              <a:r>
                <a:rPr lang="fr-BE" sz="1600" dirty="0" err="1" smtClean="0">
                  <a:sym typeface="Arial" charset="0"/>
                </a:rPr>
                <a:t>generaal</a:t>
              </a:r>
              <a:r>
                <a:rPr lang="fr-BE" sz="1600" dirty="0" smtClean="0">
                  <a:sym typeface="Arial" charset="0"/>
                </a:rPr>
                <a:t>  </a:t>
              </a:r>
            </a:p>
            <a:p>
              <a:pPr>
                <a:defRPr/>
              </a:pPr>
              <a:r>
                <a:rPr lang="fr-BE" sz="1600" dirty="0" err="1" smtClean="0">
                  <a:sym typeface="Arial" charset="0"/>
                </a:rPr>
                <a:t>Kruispuntbank</a:t>
              </a:r>
              <a:r>
                <a:rPr lang="fr-BE" sz="1600" dirty="0" smtClean="0">
                  <a:sym typeface="Arial" charset="0"/>
                </a:rPr>
                <a:t> van de Sociale </a:t>
              </a:r>
              <a:r>
                <a:rPr lang="fr-BE" sz="1600" dirty="0" err="1" smtClean="0">
                  <a:sym typeface="Arial" charset="0"/>
                </a:rPr>
                <a:t>Zekerheid</a:t>
              </a:r>
              <a:endParaRPr lang="fr-BE" sz="1600" dirty="0" smtClean="0">
                <a:sym typeface="Arial" charset="0"/>
              </a:endParaRPr>
            </a:p>
            <a:p>
              <a:pPr>
                <a:defRPr/>
              </a:pPr>
              <a:r>
                <a:rPr lang="fr-BE" sz="1600" dirty="0" err="1" smtClean="0">
                  <a:sym typeface="Arial" charset="0"/>
                </a:rPr>
                <a:t>eHealth-platform</a:t>
              </a:r>
              <a:endParaRPr lang="fr-BE" sz="1600" dirty="0" smtClean="0">
                <a:sym typeface="Arial" charset="0"/>
              </a:endParaRPr>
            </a:p>
            <a:p>
              <a:pPr>
                <a:defRPr/>
              </a:pPr>
              <a:endParaRPr lang="fr-BE" sz="1600" dirty="0" smtClean="0">
                <a:sym typeface="Arial" charset="0"/>
              </a:endParaRPr>
            </a:p>
            <a:p>
              <a:pPr>
                <a:defRPr/>
              </a:pPr>
              <a:r>
                <a:rPr lang="en-US" sz="1600" b="1" dirty="0" smtClean="0"/>
                <a:t>frank.robben@ksz.fgov.be</a:t>
              </a:r>
              <a:r>
                <a:rPr lang="en-US" sz="1600" dirty="0" smtClean="0"/>
                <a:t> </a:t>
              </a:r>
            </a:p>
            <a:p>
              <a:pPr>
                <a:defRPr/>
              </a:pPr>
              <a:endParaRPr lang="en-US" sz="1600" dirty="0" smtClean="0">
                <a:sym typeface="Arial" charset="0"/>
              </a:endParaRPr>
            </a:p>
            <a:p>
              <a:pPr>
                <a:defRPr/>
              </a:pPr>
              <a:r>
                <a:rPr lang="fr-BE" sz="1600" b="1" dirty="0" smtClean="0">
                  <a:sym typeface="Arial" charset="0"/>
                </a:rPr>
                <a:t>@</a:t>
              </a:r>
              <a:r>
                <a:rPr lang="fr-BE" sz="1600" b="1" dirty="0" err="1" smtClean="0">
                  <a:sym typeface="Arial" charset="0"/>
                </a:rPr>
                <a:t>FrRobben</a:t>
              </a:r>
              <a:endParaRPr lang="fr-BE" sz="1600" b="1" dirty="0" smtClean="0">
                <a:sym typeface="Arial" charset="0"/>
              </a:endParaRPr>
            </a:p>
            <a:p>
              <a:pPr>
                <a:defRPr/>
              </a:pPr>
              <a:endParaRPr lang="en-US" sz="1600" dirty="0" smtClean="0">
                <a:sym typeface="Arial" charset="0"/>
              </a:endParaRPr>
            </a:p>
            <a:p>
              <a:pPr>
                <a:defRPr/>
              </a:pPr>
              <a:r>
                <a:rPr lang="en-US" sz="1600" dirty="0" smtClean="0">
                  <a:sym typeface="Arial" charset="0"/>
                </a:rPr>
                <a:t>http://www.ksz.fgov.be</a:t>
              </a:r>
            </a:p>
            <a:p>
              <a:pPr>
                <a:defRPr/>
              </a:pPr>
              <a:r>
                <a:rPr lang="fr-BE" sz="1600" dirty="0" smtClean="0">
                  <a:sym typeface="Arial" charset="0"/>
                </a:rPr>
                <a:t>https://www.ehealth.fgov.be</a:t>
              </a:r>
            </a:p>
            <a:p>
              <a:pPr>
                <a:defRPr/>
              </a:pPr>
              <a:r>
                <a:rPr lang="en-US" sz="1600" dirty="0" smtClean="0">
                  <a:sym typeface="Arial" charset="0"/>
                </a:rPr>
                <a:t>https://www.socialsecurity.be</a:t>
              </a:r>
            </a:p>
            <a:p>
              <a:pPr>
                <a:defRPr/>
              </a:pPr>
              <a:r>
                <a:rPr lang="en-US" sz="1600" dirty="0" smtClean="0">
                  <a:sym typeface="Arial" charset="0"/>
                </a:rPr>
                <a:t>http://www.frankrobben.be</a:t>
              </a:r>
              <a:endParaRPr lang="en-GB" sz="1600" dirty="0" smtClean="0"/>
            </a:p>
          </p:txBody>
        </p:sp>
      </p:grpSp>
      <p:pic>
        <p:nvPicPr>
          <p:cNvPr id="8" name="Picture 2" descr="http://fr.hdyo.org/assets/ask-question-2-ce96e3e01c85a38a0d39c61cfae6d42c.jpg"/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004" y="1155397"/>
            <a:ext cx="4176464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617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600" dirty="0" err="1" smtClean="0"/>
              <a:t>Quelques</a:t>
            </a:r>
            <a:r>
              <a:rPr lang="nl-BE" sz="3600" dirty="0" smtClean="0"/>
              <a:t> </a:t>
            </a:r>
            <a:r>
              <a:rPr lang="nl-BE" sz="3600" dirty="0" err="1"/>
              <a:t>tendances</a:t>
            </a:r>
            <a:r>
              <a:rPr lang="nl-BE" sz="3600" dirty="0"/>
              <a:t> </a:t>
            </a:r>
            <a:r>
              <a:rPr lang="nl-BE" sz="3600" dirty="0" err="1"/>
              <a:t>importantes</a:t>
            </a:r>
            <a:r>
              <a:rPr lang="nl-BE" sz="3600" dirty="0"/>
              <a:t> en </a:t>
            </a:r>
            <a:r>
              <a:rPr lang="nl-BE" sz="3600" dirty="0" smtClean="0"/>
              <a:t>ICT</a:t>
            </a:r>
            <a:endParaRPr lang="fr-BE" sz="3600" dirty="0"/>
          </a:p>
        </p:txBody>
      </p:sp>
      <p:sp>
        <p:nvSpPr>
          <p:cNvPr id="4" name="Hexagon 3"/>
          <p:cNvSpPr/>
          <p:nvPr/>
        </p:nvSpPr>
        <p:spPr>
          <a:xfrm>
            <a:off x="1115616" y="2132856"/>
            <a:ext cx="2088232" cy="165618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Mobile </a:t>
            </a:r>
            <a:r>
              <a:rPr lang="nl-BE" dirty="0" err="1" smtClean="0"/>
              <a:t>devices</a:t>
            </a:r>
            <a:r>
              <a:rPr lang="nl-BE" dirty="0" smtClean="0"/>
              <a:t> &amp; wearables</a:t>
            </a:r>
            <a:endParaRPr lang="fr-BE" dirty="0"/>
          </a:p>
        </p:txBody>
      </p:sp>
      <p:sp>
        <p:nvSpPr>
          <p:cNvPr id="8" name="Hexagon 7"/>
          <p:cNvSpPr/>
          <p:nvPr/>
        </p:nvSpPr>
        <p:spPr>
          <a:xfrm>
            <a:off x="2843808" y="2996952"/>
            <a:ext cx="2088232" cy="165618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/>
              <a:t>Internet of </a:t>
            </a:r>
            <a:r>
              <a:rPr lang="nl-BE" dirty="0" err="1"/>
              <a:t>things</a:t>
            </a:r>
            <a:r>
              <a:rPr lang="nl-BE" dirty="0"/>
              <a:t> platforms</a:t>
            </a:r>
            <a:endParaRPr lang="fr-BE" dirty="0"/>
          </a:p>
        </p:txBody>
      </p:sp>
      <p:sp>
        <p:nvSpPr>
          <p:cNvPr id="9" name="Hexagon 8"/>
          <p:cNvSpPr/>
          <p:nvPr/>
        </p:nvSpPr>
        <p:spPr>
          <a:xfrm>
            <a:off x="1115616" y="3861048"/>
            <a:ext cx="2088232" cy="165618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/>
              <a:t>Autonomous</a:t>
            </a:r>
            <a:r>
              <a:rPr lang="nl-BE" dirty="0"/>
              <a:t> </a:t>
            </a:r>
            <a:r>
              <a:rPr lang="nl-BE" dirty="0" err="1"/>
              <a:t>agents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things</a:t>
            </a:r>
            <a:endParaRPr lang="fr-BE" dirty="0"/>
          </a:p>
        </p:txBody>
      </p:sp>
      <p:sp>
        <p:nvSpPr>
          <p:cNvPr id="10" name="Hexagon 9"/>
          <p:cNvSpPr/>
          <p:nvPr/>
        </p:nvSpPr>
        <p:spPr>
          <a:xfrm>
            <a:off x="2843808" y="4725144"/>
            <a:ext cx="2088232" cy="165618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Big data</a:t>
            </a:r>
            <a:endParaRPr lang="fr-BE" dirty="0"/>
          </a:p>
        </p:txBody>
      </p:sp>
      <p:sp>
        <p:nvSpPr>
          <p:cNvPr id="11" name="Hexagon 10"/>
          <p:cNvSpPr/>
          <p:nvPr/>
        </p:nvSpPr>
        <p:spPr>
          <a:xfrm>
            <a:off x="4572000" y="3861048"/>
            <a:ext cx="2088232" cy="165618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 smtClean="0"/>
              <a:t>Adaptive</a:t>
            </a:r>
            <a:r>
              <a:rPr lang="nl-BE" dirty="0" smtClean="0"/>
              <a:t> security </a:t>
            </a:r>
            <a:r>
              <a:rPr lang="nl-BE" dirty="0" err="1" smtClean="0"/>
              <a:t>architecture</a:t>
            </a:r>
            <a:endParaRPr lang="fr-BE" dirty="0"/>
          </a:p>
        </p:txBody>
      </p:sp>
      <p:sp>
        <p:nvSpPr>
          <p:cNvPr id="12" name="Hexagon 11"/>
          <p:cNvSpPr/>
          <p:nvPr/>
        </p:nvSpPr>
        <p:spPr>
          <a:xfrm>
            <a:off x="4572000" y="2132856"/>
            <a:ext cx="2088232" cy="165618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3D </a:t>
            </a:r>
            <a:r>
              <a:rPr lang="nl-BE" dirty="0" err="1" smtClean="0"/>
              <a:t>printing</a:t>
            </a:r>
            <a:endParaRPr lang="fr-BE" dirty="0"/>
          </a:p>
        </p:txBody>
      </p:sp>
      <p:sp>
        <p:nvSpPr>
          <p:cNvPr id="13" name="Hexagon 12"/>
          <p:cNvSpPr/>
          <p:nvPr/>
        </p:nvSpPr>
        <p:spPr>
          <a:xfrm>
            <a:off x="6300192" y="2996952"/>
            <a:ext cx="2088232" cy="165618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…</a:t>
            </a:r>
            <a:endParaRPr lang="fr-BE" dirty="0"/>
          </a:p>
        </p:txBody>
      </p:sp>
      <p:sp>
        <p:nvSpPr>
          <p:cNvPr id="14" name="Hexagon 13"/>
          <p:cNvSpPr/>
          <p:nvPr/>
        </p:nvSpPr>
        <p:spPr>
          <a:xfrm>
            <a:off x="6300192" y="1268760"/>
            <a:ext cx="2088232" cy="165618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smtClean="0"/>
              <a:t>Service </a:t>
            </a:r>
            <a:r>
              <a:rPr lang="nl-BE" dirty="0" err="1" smtClean="0"/>
              <a:t>architecture</a:t>
            </a:r>
            <a:endParaRPr lang="fr-BE" dirty="0"/>
          </a:p>
        </p:txBody>
      </p:sp>
      <p:sp>
        <p:nvSpPr>
          <p:cNvPr id="15" name="Hexagon 14"/>
          <p:cNvSpPr/>
          <p:nvPr/>
        </p:nvSpPr>
        <p:spPr>
          <a:xfrm>
            <a:off x="2843808" y="1264568"/>
            <a:ext cx="2088232" cy="1656184"/>
          </a:xfrm>
          <a:prstGeom prst="hex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dirty="0" err="1" smtClean="0"/>
              <a:t>Interconnec-tivity</a:t>
            </a:r>
            <a:endParaRPr lang="fr-BE" dirty="0"/>
          </a:p>
        </p:txBody>
      </p:sp>
      <p:sp>
        <p:nvSpPr>
          <p:cNvPr id="17" name="Slide Number Placeholder 2"/>
          <p:cNvSpPr txBox="1">
            <a:spLocks/>
          </p:cNvSpPr>
          <p:nvPr/>
        </p:nvSpPr>
        <p:spPr>
          <a:xfrm>
            <a:off x="8508585" y="6536343"/>
            <a:ext cx="311887" cy="2160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fld id="{13B540AB-6939-4937-A918-1D15FF1C7CE3}" type="slidenum">
              <a:rPr lang="nl-BE" sz="1000" smtClean="0"/>
              <a:pPr/>
              <a:t>6</a:t>
            </a:fld>
            <a:endParaRPr lang="nl-BE" sz="1000" dirty="0"/>
          </a:p>
        </p:txBody>
      </p:sp>
    </p:spTree>
    <p:extLst>
      <p:ext uri="{BB962C8B-B14F-4D97-AF65-F5344CB8AC3E}">
        <p14:creationId xmlns:p14="http://schemas.microsoft.com/office/powerpoint/2010/main" val="243115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38100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Trends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7</a:t>
            </a:fld>
            <a:endParaRPr lang="nl-BE" dirty="0"/>
          </a:p>
        </p:txBody>
      </p:sp>
      <p:sp>
        <p:nvSpPr>
          <p:cNvPr id="7" name="Rectangle 6"/>
          <p:cNvSpPr/>
          <p:nvPr/>
        </p:nvSpPr>
        <p:spPr>
          <a:xfrm>
            <a:off x="143347" y="4293096"/>
            <a:ext cx="3312368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BE" sz="2400" dirty="0" smtClean="0"/>
              <a:t>Betrouwbaar</a:t>
            </a:r>
          </a:p>
          <a:p>
            <a:r>
              <a:rPr lang="nl-BE" sz="2400" dirty="0" smtClean="0"/>
              <a:t>Price / performance</a:t>
            </a:r>
          </a:p>
          <a:p>
            <a:r>
              <a:rPr lang="nl-BE" sz="2400" dirty="0" smtClean="0"/>
              <a:t>Planning</a:t>
            </a:r>
          </a:p>
          <a:p>
            <a:r>
              <a:rPr lang="nl-BE" sz="2400" dirty="0" smtClean="0"/>
              <a:t>Standaardprocessen</a:t>
            </a:r>
            <a:endParaRPr lang="nl-BE" sz="2400" dirty="0"/>
          </a:p>
          <a:p>
            <a:r>
              <a:rPr lang="nl-BE" sz="2400" dirty="0"/>
              <a:t>Lange cyclus</a:t>
            </a:r>
          </a:p>
        </p:txBody>
      </p:sp>
      <p:sp>
        <p:nvSpPr>
          <p:cNvPr id="9" name="Rectangle 8"/>
          <p:cNvSpPr/>
          <p:nvPr/>
        </p:nvSpPr>
        <p:spPr>
          <a:xfrm>
            <a:off x="962603" y="3709243"/>
            <a:ext cx="1673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800" b="1" dirty="0"/>
              <a:t>Marathon</a:t>
            </a:r>
            <a:endParaRPr lang="nl-BE" sz="2800" dirty="0"/>
          </a:p>
        </p:txBody>
      </p:sp>
      <p:sp>
        <p:nvSpPr>
          <p:cNvPr id="11" name="Rectangle 10"/>
          <p:cNvSpPr/>
          <p:nvPr/>
        </p:nvSpPr>
        <p:spPr>
          <a:xfrm>
            <a:off x="6047656" y="1556792"/>
            <a:ext cx="3060848" cy="19389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nl-BE" sz="2400" dirty="0" err="1" smtClean="0"/>
              <a:t>Agiliteit</a:t>
            </a:r>
            <a:endParaRPr lang="nl-BE" sz="2400" dirty="0" smtClean="0"/>
          </a:p>
          <a:p>
            <a:r>
              <a:rPr lang="nl-BE" sz="2400" dirty="0" smtClean="0"/>
              <a:t>Gebruikersgericht</a:t>
            </a:r>
          </a:p>
          <a:p>
            <a:r>
              <a:rPr lang="nl-BE" sz="2400" dirty="0" smtClean="0"/>
              <a:t>Continue wijzigingen</a:t>
            </a:r>
          </a:p>
          <a:p>
            <a:r>
              <a:rPr lang="nl-BE" sz="2400" dirty="0" smtClean="0"/>
              <a:t>Nieuw / onzekerheden</a:t>
            </a:r>
          </a:p>
          <a:p>
            <a:r>
              <a:rPr lang="nl-BE" sz="2400" dirty="0" smtClean="0"/>
              <a:t>Korte cycli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039374" y="1021244"/>
            <a:ext cx="10774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800" b="1" dirty="0" smtClean="0">
                <a:solidFill>
                  <a:srgbClr val="92D050"/>
                </a:solidFill>
              </a:rPr>
              <a:t>Sprint</a:t>
            </a:r>
            <a:endParaRPr lang="nl-BE" sz="2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67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72816"/>
            <a:ext cx="381000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Trends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B540AB-6939-4937-A918-1D15FF1C7CE3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9" name="Rectangle 8"/>
          <p:cNvSpPr/>
          <p:nvPr/>
        </p:nvSpPr>
        <p:spPr>
          <a:xfrm>
            <a:off x="1113571" y="4509120"/>
            <a:ext cx="16738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800" b="1" dirty="0"/>
              <a:t>Marathon</a:t>
            </a:r>
            <a:endParaRPr lang="nl-BE" sz="2800" dirty="0"/>
          </a:p>
        </p:txBody>
      </p:sp>
      <p:sp>
        <p:nvSpPr>
          <p:cNvPr id="12" name="Rectangle 11"/>
          <p:cNvSpPr/>
          <p:nvPr/>
        </p:nvSpPr>
        <p:spPr>
          <a:xfrm>
            <a:off x="6213180" y="1916832"/>
            <a:ext cx="10774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BE" sz="2800" b="1" dirty="0" smtClean="0">
                <a:solidFill>
                  <a:srgbClr val="92D050"/>
                </a:solidFill>
              </a:rPr>
              <a:t>Sprint</a:t>
            </a:r>
            <a:endParaRPr lang="nl-BE" sz="2800" dirty="0">
              <a:solidFill>
                <a:srgbClr val="92D05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779390" y="1772816"/>
            <a:ext cx="3736826" cy="3781425"/>
          </a:xfrm>
          <a:prstGeom prst="ellipse">
            <a:avLst/>
          </a:prstGeom>
          <a:noFill/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5868144" y="5157192"/>
            <a:ext cx="792088" cy="57606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364088" y="5792688"/>
            <a:ext cx="2618922" cy="36933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BE" dirty="0" smtClean="0"/>
              <a:t>We moeten beide kunnen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13910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JV\RootJV\4 1 presentatie defensie gcloud\credit-squeeze-522549 wallet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450" y="8698"/>
            <a:ext cx="9149314" cy="684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79512" y="5589241"/>
            <a:ext cx="8856984" cy="1152128"/>
            <a:chOff x="731915" y="1432"/>
            <a:chExt cx="5964824" cy="109130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Rounded Rectangle 9"/>
            <p:cNvSpPr/>
            <p:nvPr/>
          </p:nvSpPr>
          <p:spPr>
            <a:xfrm>
              <a:off x="731915" y="1432"/>
              <a:ext cx="5964824" cy="1091300"/>
            </a:xfrm>
            <a:prstGeom prst="roundRect">
              <a:avLst>
                <a:gd name="adj" fmla="val 10000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ounded Rectangle 4"/>
            <p:cNvSpPr/>
            <p:nvPr/>
          </p:nvSpPr>
          <p:spPr>
            <a:xfrm>
              <a:off x="763878" y="33395"/>
              <a:ext cx="5900898" cy="1027374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BE" sz="3400" dirty="0" err="1" smtClean="0"/>
                <a:t>Hoe</a:t>
              </a:r>
              <a:r>
                <a:rPr lang="fr-BE" sz="3400" dirty="0" smtClean="0"/>
                <a:t> </a:t>
              </a:r>
              <a:r>
                <a:rPr lang="fr-BE" sz="3400" dirty="0" err="1" smtClean="0"/>
                <a:t>kosten</a:t>
              </a:r>
              <a:r>
                <a:rPr lang="fr-BE" sz="3400" dirty="0" smtClean="0"/>
                <a:t> </a:t>
              </a:r>
              <a:r>
                <a:rPr lang="fr-BE" sz="3400" dirty="0" err="1" smtClean="0"/>
                <a:t>beheersen</a:t>
              </a:r>
              <a:r>
                <a:rPr lang="fr-BE" sz="3400" dirty="0" smtClean="0"/>
                <a:t> en</a:t>
              </a:r>
            </a:p>
            <a:p>
              <a:pPr algn="ctr"/>
              <a:r>
                <a:rPr lang="fr-BE" sz="3400" dirty="0" err="1" smtClean="0"/>
                <a:t>toch</a:t>
              </a:r>
              <a:r>
                <a:rPr lang="fr-BE" sz="3400" dirty="0" smtClean="0"/>
                <a:t> </a:t>
              </a:r>
              <a:r>
                <a:rPr lang="fr-BE" sz="3400" dirty="0" err="1" smtClean="0"/>
                <a:t>inspelen</a:t>
              </a:r>
              <a:r>
                <a:rPr lang="fr-BE" sz="3400" dirty="0" smtClean="0"/>
                <a:t> op </a:t>
              </a:r>
              <a:r>
                <a:rPr lang="fr-BE" sz="3400" dirty="0" err="1" smtClean="0"/>
                <a:t>opportuniteiten</a:t>
              </a:r>
              <a:r>
                <a:rPr lang="fr-BE" sz="3400" dirty="0" smtClean="0"/>
                <a:t> ? </a:t>
              </a:r>
              <a:endParaRPr lang="en-GB" sz="3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1385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-Cloud">
  <a:themeElements>
    <a:clrScheme name="Custom 1">
      <a:dk1>
        <a:srgbClr val="364C9D"/>
      </a:dk1>
      <a:lt1>
        <a:sysClr val="window" lastClr="FFFFFF"/>
      </a:lt1>
      <a:dk2>
        <a:srgbClr val="364C9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7CEED44E01334A8FDE427A8589CD04" ma:contentTypeVersion="1" ma:contentTypeDescription="Create a new document." ma:contentTypeScope="" ma:versionID="42d5dafbbf323c7e9722060a1e2b157e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F82D81-355F-493A-A9FB-A0D17346C2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A1582E2-B4A3-4CF9-B29A-4C1E94382D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2EB89CD-203B-44BB-9498-AE3BBAEC8AAC}">
  <ds:schemaRefs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schemas.microsoft.com/sharepoint/v3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G-Cloud</Template>
  <TotalTime>2916</TotalTime>
  <Words>1613</Words>
  <Application>Microsoft Office PowerPoint</Application>
  <PresentationFormat>On-screen Show (4:3)</PresentationFormat>
  <Paragraphs>523</Paragraphs>
  <Slides>50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G-Cloud</vt:lpstr>
      <vt:lpstr>Inleiding tot de G-Cloud</vt:lpstr>
      <vt:lpstr>Agenda</vt:lpstr>
      <vt:lpstr>Agenda</vt:lpstr>
      <vt:lpstr>PowerPoint Presentation</vt:lpstr>
      <vt:lpstr>Huidig IT landschap</vt:lpstr>
      <vt:lpstr>Quelques tendances importantes en ICT</vt:lpstr>
      <vt:lpstr>Trends</vt:lpstr>
      <vt:lpstr>Trends</vt:lpstr>
      <vt:lpstr>PowerPoint Presentation</vt:lpstr>
      <vt:lpstr>Synergies - transformations</vt:lpstr>
      <vt:lpstr>KSZ - # berichten - ICT budget in €</vt:lpstr>
      <vt:lpstr>Agenda</vt:lpstr>
      <vt:lpstr>Wat is G-cloud?</vt:lpstr>
      <vt:lpstr>G-Cloud-’producten’ </vt:lpstr>
      <vt:lpstr> Types de déploiements dans le cloud</vt:lpstr>
      <vt:lpstr>G-Cloud: focus</vt:lpstr>
      <vt:lpstr>Pourquoi le G-Cloud ?</vt:lpstr>
      <vt:lpstr>Pourquoi le G-Cloud ?</vt:lpstr>
      <vt:lpstr>Organisatie van de G-Cloud</vt:lpstr>
      <vt:lpstr>G-Cloud - Aspects financiers</vt:lpstr>
      <vt:lpstr>G-Cloud - Ressources humaines</vt:lpstr>
      <vt:lpstr>G-Cloud - Sécurité et policies</vt:lpstr>
      <vt:lpstr>Agenda</vt:lpstr>
      <vt:lpstr>G-Cloud impact: voorbeelden</vt:lpstr>
      <vt:lpstr>G-Cloud impact: voorbeelden</vt:lpstr>
      <vt:lpstr>G-Cloud-impact: voor u</vt:lpstr>
      <vt:lpstr>G-Cloud-impact: voor u</vt:lpstr>
      <vt:lpstr>G-Cloud-impact: voor u</vt:lpstr>
      <vt:lpstr>G-Cloud-impact: voor u</vt:lpstr>
      <vt:lpstr>Agenda</vt:lpstr>
      <vt:lpstr>PowerPoint Presentation</vt:lpstr>
      <vt:lpstr>Possibilités d'entrer</vt:lpstr>
      <vt:lpstr>Compute Types versus Workloads</vt:lpstr>
      <vt:lpstr>Compute Types versus Workloads</vt:lpstr>
      <vt:lpstr>Platform as a Service</vt:lpstr>
      <vt:lpstr>PowerPoint Presentation</vt:lpstr>
      <vt:lpstr>Platform as a Service - containers</vt:lpstr>
      <vt:lpstr>PaaS - Samenwerkingsvormen</vt:lpstr>
      <vt:lpstr>Greenshift = Slideware? Non</vt:lpstr>
      <vt:lpstr>Greenshift = Slideware?</vt:lpstr>
      <vt:lpstr>Want more?</vt:lpstr>
      <vt:lpstr>G-Cloud “Compute”</vt:lpstr>
      <vt:lpstr>G-Cloud “Storage”</vt:lpstr>
      <vt:lpstr>G-Cloud “Storage”</vt:lpstr>
      <vt:lpstr>Internet Access Protection</vt:lpstr>
      <vt:lpstr>ShaD</vt:lpstr>
      <vt:lpstr>ITSM</vt:lpstr>
      <vt:lpstr>PowerPoint Presentation</vt:lpstr>
      <vt:lpstr>PowerPoint Presentation</vt:lpstr>
      <vt:lpstr>PowerPoint Presentation</vt:lpstr>
    </vt:vector>
  </TitlesOfParts>
  <Company>Smals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Bob Lannoy</dc:creator>
  <cp:lastModifiedBy>Frank Robben</cp:lastModifiedBy>
  <cp:revision>29</cp:revision>
  <cp:lastPrinted>2016-12-02T10:21:31Z</cp:lastPrinted>
  <dcterms:created xsi:type="dcterms:W3CDTF">2016-11-28T18:54:12Z</dcterms:created>
  <dcterms:modified xsi:type="dcterms:W3CDTF">2016-12-05T20:16:54Z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0x0101007E7CEED44E01334A8FDE427A8589CD04</vt:lpwstr>
  </property>
</Properties>
</file>