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55"/>
  </p:notesMasterIdLst>
  <p:handoutMasterIdLst>
    <p:handoutMasterId r:id="rId56"/>
  </p:handoutMasterIdLst>
  <p:sldIdLst>
    <p:sldId id="412" r:id="rId2"/>
    <p:sldId id="267" r:id="rId3"/>
    <p:sldId id="341" r:id="rId4"/>
    <p:sldId id="268" r:id="rId5"/>
    <p:sldId id="382" r:id="rId6"/>
    <p:sldId id="383" r:id="rId7"/>
    <p:sldId id="384" r:id="rId8"/>
    <p:sldId id="385" r:id="rId9"/>
    <p:sldId id="386" r:id="rId10"/>
    <p:sldId id="387" r:id="rId11"/>
    <p:sldId id="388" r:id="rId12"/>
    <p:sldId id="389" r:id="rId13"/>
    <p:sldId id="390" r:id="rId14"/>
    <p:sldId id="391" r:id="rId15"/>
    <p:sldId id="414" r:id="rId16"/>
    <p:sldId id="392" r:id="rId17"/>
    <p:sldId id="393" r:id="rId18"/>
    <p:sldId id="378" r:id="rId19"/>
    <p:sldId id="379" r:id="rId20"/>
    <p:sldId id="380" r:id="rId21"/>
    <p:sldId id="381" r:id="rId22"/>
    <p:sldId id="394" r:id="rId23"/>
    <p:sldId id="413" r:id="rId24"/>
    <p:sldId id="417" r:id="rId25"/>
    <p:sldId id="418" r:id="rId26"/>
    <p:sldId id="415" r:id="rId27"/>
    <p:sldId id="416" r:id="rId28"/>
    <p:sldId id="334" r:id="rId29"/>
    <p:sldId id="335" r:id="rId30"/>
    <p:sldId id="315" r:id="rId31"/>
    <p:sldId id="316" r:id="rId32"/>
    <p:sldId id="333" r:id="rId33"/>
    <p:sldId id="314" r:id="rId34"/>
    <p:sldId id="317" r:id="rId35"/>
    <p:sldId id="319" r:id="rId36"/>
    <p:sldId id="395" r:id="rId37"/>
    <p:sldId id="396" r:id="rId38"/>
    <p:sldId id="397" r:id="rId39"/>
    <p:sldId id="398" r:id="rId40"/>
    <p:sldId id="399" r:id="rId41"/>
    <p:sldId id="400" r:id="rId42"/>
    <p:sldId id="401" r:id="rId43"/>
    <p:sldId id="404" r:id="rId44"/>
    <p:sldId id="405" r:id="rId45"/>
    <p:sldId id="406" r:id="rId46"/>
    <p:sldId id="419" r:id="rId47"/>
    <p:sldId id="420" r:id="rId48"/>
    <p:sldId id="411" r:id="rId49"/>
    <p:sldId id="410" r:id="rId50"/>
    <p:sldId id="407" r:id="rId51"/>
    <p:sldId id="408" r:id="rId52"/>
    <p:sldId id="345" r:id="rId53"/>
    <p:sldId id="331" r:id="rId54"/>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6" autoAdjust="0"/>
    <p:restoredTop sz="94628" autoAdjust="0"/>
  </p:normalViewPr>
  <p:slideViewPr>
    <p:cSldViewPr snapToGrid="0" snapToObjects="1">
      <p:cViewPr>
        <p:scale>
          <a:sx n="100" d="100"/>
          <a:sy n="100" d="100"/>
        </p:scale>
        <p:origin x="-1176" y="4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7" d="100"/>
          <a:sy n="77" d="100"/>
        </p:scale>
        <p:origin x="-2106"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A8EE31-6F15-2B4C-AA4A-BB5ADC55EFFB}"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AAFA3D05-91A9-7F41-BC84-6D465648EA4B}">
      <dgm:prSet phldrT="[Text]" custT="1"/>
      <dgm:spPr/>
      <dgm:t>
        <a:bodyPr/>
        <a:lstStyle/>
        <a:p>
          <a:r>
            <a:rPr lang="en-US" sz="1400" dirty="0" smtClean="0"/>
            <a:t>Mobile </a:t>
          </a:r>
        </a:p>
        <a:p>
          <a:r>
            <a:rPr lang="en-US" sz="1400" dirty="0" smtClean="0"/>
            <a:t>Health</a:t>
          </a:r>
          <a:endParaRPr lang="en-US" sz="1400" dirty="0"/>
        </a:p>
      </dgm:t>
    </dgm:pt>
    <dgm:pt modelId="{453E837B-454F-5043-B7AE-DCEFA430CD7F}" type="parTrans" cxnId="{0828B62F-6C6C-424F-9D81-807C99A2B4FF}">
      <dgm:prSet/>
      <dgm:spPr/>
      <dgm:t>
        <a:bodyPr/>
        <a:lstStyle/>
        <a:p>
          <a:endParaRPr lang="en-US"/>
        </a:p>
      </dgm:t>
    </dgm:pt>
    <dgm:pt modelId="{285E3CB9-DEA7-F648-9404-1DAD19823FC8}" type="sibTrans" cxnId="{0828B62F-6C6C-424F-9D81-807C99A2B4FF}">
      <dgm:prSet/>
      <dgm:spPr/>
      <dgm:t>
        <a:bodyPr/>
        <a:lstStyle/>
        <a:p>
          <a:endParaRPr lang="en-US"/>
        </a:p>
      </dgm:t>
    </dgm:pt>
    <dgm:pt modelId="{D24EC19E-9270-FD40-A6D8-498DED8CF17F}">
      <dgm:prSet phldrT="[Text]" custT="1"/>
      <dgm:spPr/>
      <dgm:t>
        <a:bodyPr/>
        <a:lstStyle/>
        <a:p>
          <a:r>
            <a:rPr lang="en-US" sz="1000" dirty="0" smtClean="0">
              <a:solidFill>
                <a:srgbClr val="0000FF"/>
              </a:solidFill>
            </a:rPr>
            <a:t>Outside Care</a:t>
          </a:r>
        </a:p>
        <a:p>
          <a:r>
            <a:rPr lang="en-US" sz="1000" dirty="0" smtClean="0">
              <a:solidFill>
                <a:srgbClr val="0000FF"/>
              </a:solidFill>
            </a:rPr>
            <a:t>System</a:t>
          </a:r>
          <a:endParaRPr lang="en-US" sz="1000" dirty="0">
            <a:solidFill>
              <a:srgbClr val="0000FF"/>
            </a:solidFill>
          </a:endParaRPr>
        </a:p>
      </dgm:t>
    </dgm:pt>
    <dgm:pt modelId="{4D10D374-CDC8-8945-918A-D7216072F89A}" type="parTrans" cxnId="{E98C512E-7BB4-F64E-8F00-325172BBCBA3}">
      <dgm:prSet/>
      <dgm:spPr/>
      <dgm:t>
        <a:bodyPr/>
        <a:lstStyle/>
        <a:p>
          <a:endParaRPr lang="en-US" sz="800"/>
        </a:p>
      </dgm:t>
    </dgm:pt>
    <dgm:pt modelId="{CA2A34A3-B294-9E42-B2AE-87B5EB4B69AD}" type="sibTrans" cxnId="{E98C512E-7BB4-F64E-8F00-325172BBCBA3}">
      <dgm:prSet/>
      <dgm:spPr/>
      <dgm:t>
        <a:bodyPr/>
        <a:lstStyle/>
        <a:p>
          <a:endParaRPr lang="en-US"/>
        </a:p>
      </dgm:t>
    </dgm:pt>
    <dgm:pt modelId="{8E159948-5289-3C42-97C1-669B89D5ECB3}">
      <dgm:prSet phldrT="[Text]" custT="1"/>
      <dgm:spPr/>
      <dgm:t>
        <a:bodyPr/>
        <a:lstStyle/>
        <a:p>
          <a:r>
            <a:rPr lang="en-US" sz="1000" dirty="0" smtClean="0">
              <a:solidFill>
                <a:srgbClr val="C00000"/>
              </a:solidFill>
            </a:rPr>
            <a:t>Tele</a:t>
          </a:r>
        </a:p>
        <a:p>
          <a:r>
            <a:rPr lang="en-US" sz="1000" dirty="0" smtClean="0">
              <a:solidFill>
                <a:srgbClr val="C00000"/>
              </a:solidFill>
            </a:rPr>
            <a:t>Monitoring</a:t>
          </a:r>
          <a:endParaRPr lang="en-US" sz="1000" dirty="0">
            <a:solidFill>
              <a:srgbClr val="C00000"/>
            </a:solidFill>
          </a:endParaRPr>
        </a:p>
      </dgm:t>
    </dgm:pt>
    <dgm:pt modelId="{9594065F-B0D2-7B4F-A187-75A8D1B97467}" type="parTrans" cxnId="{93BDE49B-CC82-534D-90EA-D1149DCDC347}">
      <dgm:prSet/>
      <dgm:spPr/>
      <dgm:t>
        <a:bodyPr/>
        <a:lstStyle/>
        <a:p>
          <a:endParaRPr lang="en-US" sz="800"/>
        </a:p>
      </dgm:t>
    </dgm:pt>
    <dgm:pt modelId="{81EE0B71-2D06-0C4C-B5CD-E21E1E4D0D5C}" type="sibTrans" cxnId="{93BDE49B-CC82-534D-90EA-D1149DCDC347}">
      <dgm:prSet/>
      <dgm:spPr/>
      <dgm:t>
        <a:bodyPr/>
        <a:lstStyle/>
        <a:p>
          <a:endParaRPr lang="en-US"/>
        </a:p>
      </dgm:t>
    </dgm:pt>
    <dgm:pt modelId="{B2C3C36A-02E5-0441-9306-F371C7E196BC}">
      <dgm:prSet phldrT="[Text]" custT="1"/>
      <dgm:spPr/>
      <dgm:t>
        <a:bodyPr/>
        <a:lstStyle/>
        <a:p>
          <a:r>
            <a:rPr lang="en-US" sz="1400" dirty="0" smtClean="0"/>
            <a:t>Tele</a:t>
          </a:r>
        </a:p>
        <a:p>
          <a:r>
            <a:rPr lang="en-US" sz="1400" dirty="0" smtClean="0"/>
            <a:t>Health</a:t>
          </a:r>
          <a:endParaRPr lang="en-US" sz="1400" dirty="0"/>
        </a:p>
      </dgm:t>
    </dgm:pt>
    <dgm:pt modelId="{DE76D721-4010-A748-94A0-BC3B2236686F}" type="parTrans" cxnId="{E2F57A49-CD3F-764C-93BA-4AFCAEFC1BD2}">
      <dgm:prSet/>
      <dgm:spPr/>
      <dgm:t>
        <a:bodyPr/>
        <a:lstStyle/>
        <a:p>
          <a:endParaRPr lang="en-US"/>
        </a:p>
      </dgm:t>
    </dgm:pt>
    <dgm:pt modelId="{9442016B-9677-A144-BB78-0493186D9393}" type="sibTrans" cxnId="{E2F57A49-CD3F-764C-93BA-4AFCAEFC1BD2}">
      <dgm:prSet/>
      <dgm:spPr/>
      <dgm:t>
        <a:bodyPr/>
        <a:lstStyle/>
        <a:p>
          <a:endParaRPr lang="en-US"/>
        </a:p>
      </dgm:t>
    </dgm:pt>
    <dgm:pt modelId="{0FEB7808-DC5C-274C-86E0-88A0B33BC8AC}">
      <dgm:prSet phldrT="[Text]" custT="1"/>
      <dgm:spPr/>
      <dgm:t>
        <a:bodyPr/>
        <a:lstStyle/>
        <a:p>
          <a:r>
            <a:rPr lang="en-US" sz="1000" dirty="0" smtClean="0">
              <a:solidFill>
                <a:srgbClr val="C00000"/>
              </a:solidFill>
            </a:rPr>
            <a:t>Tele</a:t>
          </a:r>
        </a:p>
        <a:p>
          <a:r>
            <a:rPr lang="en-US" sz="1000" dirty="0" smtClean="0">
              <a:solidFill>
                <a:srgbClr val="C00000"/>
              </a:solidFill>
            </a:rPr>
            <a:t>Consult</a:t>
          </a:r>
          <a:endParaRPr lang="en-US" sz="1000" dirty="0">
            <a:solidFill>
              <a:srgbClr val="C00000"/>
            </a:solidFill>
          </a:endParaRPr>
        </a:p>
      </dgm:t>
    </dgm:pt>
    <dgm:pt modelId="{CE544A86-472D-794C-933F-04514038F653}" type="parTrans" cxnId="{DF5C0810-687A-5D47-8E58-0B1762BE050D}">
      <dgm:prSet/>
      <dgm:spPr/>
      <dgm:t>
        <a:bodyPr/>
        <a:lstStyle/>
        <a:p>
          <a:endParaRPr lang="en-US" sz="800"/>
        </a:p>
      </dgm:t>
    </dgm:pt>
    <dgm:pt modelId="{0412570B-A5B2-2F47-9DF4-6319FDF9D8D6}" type="sibTrans" cxnId="{DF5C0810-687A-5D47-8E58-0B1762BE050D}">
      <dgm:prSet/>
      <dgm:spPr/>
      <dgm:t>
        <a:bodyPr/>
        <a:lstStyle/>
        <a:p>
          <a:endParaRPr lang="en-US"/>
        </a:p>
      </dgm:t>
    </dgm:pt>
    <dgm:pt modelId="{B2A2DA4D-DD3E-4D4B-9FE5-DB132ECD978F}">
      <dgm:prSet phldrT="[Text]" custT="1"/>
      <dgm:spPr/>
      <dgm:t>
        <a:bodyPr/>
        <a:lstStyle/>
        <a:p>
          <a:r>
            <a:rPr lang="en-US" sz="1000" dirty="0" smtClean="0">
              <a:solidFill>
                <a:srgbClr val="0000FF"/>
              </a:solidFill>
            </a:rPr>
            <a:t>Tele</a:t>
          </a:r>
        </a:p>
        <a:p>
          <a:r>
            <a:rPr lang="en-US" sz="1000" dirty="0" smtClean="0">
              <a:solidFill>
                <a:srgbClr val="0000FF"/>
              </a:solidFill>
            </a:rPr>
            <a:t>Care</a:t>
          </a:r>
          <a:endParaRPr lang="en-US" sz="1000" dirty="0">
            <a:solidFill>
              <a:srgbClr val="0000FF"/>
            </a:solidFill>
          </a:endParaRPr>
        </a:p>
      </dgm:t>
    </dgm:pt>
    <dgm:pt modelId="{301B7719-BE5E-F74E-A980-05DE1FFC8CD0}" type="parTrans" cxnId="{F148761C-105F-8B46-8164-D0553B6B6F12}">
      <dgm:prSet/>
      <dgm:spPr/>
      <dgm:t>
        <a:bodyPr/>
        <a:lstStyle/>
        <a:p>
          <a:endParaRPr lang="en-US" sz="800"/>
        </a:p>
      </dgm:t>
    </dgm:pt>
    <dgm:pt modelId="{10A571E8-BBB3-FC46-B4C2-2608DFCFFFF6}" type="sibTrans" cxnId="{F148761C-105F-8B46-8164-D0553B6B6F12}">
      <dgm:prSet/>
      <dgm:spPr/>
      <dgm:t>
        <a:bodyPr/>
        <a:lstStyle/>
        <a:p>
          <a:endParaRPr lang="en-US"/>
        </a:p>
      </dgm:t>
    </dgm:pt>
    <dgm:pt modelId="{2E4CCCC0-E9C3-4F4D-9479-FDF32240195F}">
      <dgm:prSet phldrT="[Text]" custT="1"/>
      <dgm:spPr/>
      <dgm:t>
        <a:bodyPr/>
        <a:lstStyle/>
        <a:p>
          <a:r>
            <a:rPr lang="en-US" sz="1400" dirty="0" smtClean="0">
              <a:solidFill>
                <a:srgbClr val="C00000"/>
              </a:solidFill>
            </a:rPr>
            <a:t>Mobile authentication</a:t>
          </a:r>
          <a:endParaRPr lang="en-US" sz="1400" dirty="0">
            <a:solidFill>
              <a:srgbClr val="C00000"/>
            </a:solidFill>
          </a:endParaRPr>
        </a:p>
      </dgm:t>
    </dgm:pt>
    <dgm:pt modelId="{F5971107-77FF-9640-A075-21D7AC186337}" type="parTrans" cxnId="{3B59D535-2DDE-0D4F-A845-B417DE231353}">
      <dgm:prSet/>
      <dgm:spPr/>
      <dgm:t>
        <a:bodyPr/>
        <a:lstStyle/>
        <a:p>
          <a:endParaRPr lang="en-US"/>
        </a:p>
      </dgm:t>
    </dgm:pt>
    <dgm:pt modelId="{46F28776-86B9-424C-8F4A-B18A4701DF42}" type="sibTrans" cxnId="{3B59D535-2DDE-0D4F-A845-B417DE231353}">
      <dgm:prSet/>
      <dgm:spPr/>
      <dgm:t>
        <a:bodyPr/>
        <a:lstStyle/>
        <a:p>
          <a:endParaRPr lang="en-US"/>
        </a:p>
      </dgm:t>
    </dgm:pt>
    <dgm:pt modelId="{C6F2EC63-67BD-0E45-A0B1-3F045FC2AE52}">
      <dgm:prSet phldrT="[Text]" custT="1"/>
      <dgm:spPr/>
      <dgm:t>
        <a:bodyPr/>
        <a:lstStyle/>
        <a:p>
          <a:r>
            <a:rPr lang="en-US" sz="1000" dirty="0" smtClean="0">
              <a:solidFill>
                <a:srgbClr val="C00000"/>
              </a:solidFill>
            </a:rPr>
            <a:t>Mobile EHR </a:t>
          </a:r>
        </a:p>
        <a:p>
          <a:r>
            <a:rPr lang="en-US" sz="1000" dirty="0" smtClean="0">
              <a:solidFill>
                <a:srgbClr val="C00000"/>
              </a:solidFill>
            </a:rPr>
            <a:t>for professionals</a:t>
          </a:r>
          <a:endParaRPr lang="en-US" sz="1000" dirty="0">
            <a:solidFill>
              <a:srgbClr val="C00000"/>
            </a:solidFill>
          </a:endParaRPr>
        </a:p>
      </dgm:t>
    </dgm:pt>
    <dgm:pt modelId="{14F75D4D-EEAE-AF4C-B3B2-C6E0E9DE3FEE}" type="parTrans" cxnId="{FBCEF898-D1DF-7C43-9941-72771D7E30FA}">
      <dgm:prSet/>
      <dgm:spPr/>
      <dgm:t>
        <a:bodyPr/>
        <a:lstStyle/>
        <a:p>
          <a:endParaRPr lang="en-US" sz="800"/>
        </a:p>
      </dgm:t>
    </dgm:pt>
    <dgm:pt modelId="{F7213E3F-2C1F-124A-A12E-15DA34E35CA9}" type="sibTrans" cxnId="{FBCEF898-D1DF-7C43-9941-72771D7E30FA}">
      <dgm:prSet/>
      <dgm:spPr/>
      <dgm:t>
        <a:bodyPr/>
        <a:lstStyle/>
        <a:p>
          <a:endParaRPr lang="en-US"/>
        </a:p>
      </dgm:t>
    </dgm:pt>
    <dgm:pt modelId="{C812004A-EDBF-E547-B5AA-705FB37502CC}">
      <dgm:prSet phldrT="[Text]" custT="1"/>
      <dgm:spPr/>
      <dgm:t>
        <a:bodyPr/>
        <a:lstStyle/>
        <a:p>
          <a:r>
            <a:rPr lang="en-US" sz="1000" dirty="0" smtClean="0">
              <a:solidFill>
                <a:srgbClr val="3E6E5A"/>
              </a:solidFill>
            </a:rPr>
            <a:t>Mobile PHR </a:t>
          </a:r>
        </a:p>
        <a:p>
          <a:r>
            <a:rPr lang="en-US" sz="1000" dirty="0" smtClean="0">
              <a:solidFill>
                <a:srgbClr val="3E6E5A"/>
              </a:solidFill>
            </a:rPr>
            <a:t>for citizens</a:t>
          </a:r>
          <a:endParaRPr lang="en-US" sz="1000" dirty="0">
            <a:solidFill>
              <a:srgbClr val="3E6E5A"/>
            </a:solidFill>
          </a:endParaRPr>
        </a:p>
      </dgm:t>
    </dgm:pt>
    <dgm:pt modelId="{67A49E66-BBFB-B24A-AAAF-A7B0F76316CA}" type="parTrans" cxnId="{B2579D0E-D3CD-7A40-9DDC-72BA3D091C9E}">
      <dgm:prSet/>
      <dgm:spPr/>
      <dgm:t>
        <a:bodyPr/>
        <a:lstStyle/>
        <a:p>
          <a:endParaRPr lang="en-US" sz="800"/>
        </a:p>
      </dgm:t>
    </dgm:pt>
    <dgm:pt modelId="{1F390C70-3F5B-FA43-8EE6-3FF835746E5E}" type="sibTrans" cxnId="{B2579D0E-D3CD-7A40-9DDC-72BA3D091C9E}">
      <dgm:prSet/>
      <dgm:spPr/>
      <dgm:t>
        <a:bodyPr/>
        <a:lstStyle/>
        <a:p>
          <a:endParaRPr lang="en-US"/>
        </a:p>
      </dgm:t>
    </dgm:pt>
    <dgm:pt modelId="{D14F0E63-4E55-AD44-8284-A3F2AA1F606B}">
      <dgm:prSet phldrT="[Text]" custT="1"/>
      <dgm:spPr/>
      <dgm:t>
        <a:bodyPr/>
        <a:lstStyle/>
        <a:p>
          <a:r>
            <a:rPr lang="en-US" sz="1000" dirty="0" smtClean="0"/>
            <a:t>Inside Care</a:t>
          </a:r>
        </a:p>
        <a:p>
          <a:r>
            <a:rPr lang="en-US" sz="1000" dirty="0" smtClean="0"/>
            <a:t>System</a:t>
          </a:r>
          <a:endParaRPr lang="en-US" sz="1000" dirty="0"/>
        </a:p>
      </dgm:t>
    </dgm:pt>
    <dgm:pt modelId="{C7D5653E-6261-E947-89F1-44E300912F9E}" type="parTrans" cxnId="{F537A3C1-6AF1-7248-BD81-9722DF4498B8}">
      <dgm:prSet/>
      <dgm:spPr/>
      <dgm:t>
        <a:bodyPr/>
        <a:lstStyle/>
        <a:p>
          <a:endParaRPr lang="en-US" sz="800"/>
        </a:p>
      </dgm:t>
    </dgm:pt>
    <dgm:pt modelId="{661A4526-31E0-0348-B7B3-D42B76EEB371}" type="sibTrans" cxnId="{F537A3C1-6AF1-7248-BD81-9722DF4498B8}">
      <dgm:prSet/>
      <dgm:spPr/>
      <dgm:t>
        <a:bodyPr/>
        <a:lstStyle/>
        <a:p>
          <a:endParaRPr lang="en-US"/>
        </a:p>
      </dgm:t>
    </dgm:pt>
    <dgm:pt modelId="{CAFD1368-7009-EC41-AB4D-B7EFC7688386}">
      <dgm:prSet phldrT="[Text]" custT="1"/>
      <dgm:spPr/>
      <dgm:t>
        <a:bodyPr/>
        <a:lstStyle/>
        <a:p>
          <a:r>
            <a:rPr lang="en-US" sz="1000" dirty="0" smtClean="0">
              <a:solidFill>
                <a:srgbClr val="C00000"/>
              </a:solidFill>
            </a:rPr>
            <a:t>Self Management</a:t>
          </a:r>
          <a:endParaRPr lang="en-US" sz="1000" dirty="0">
            <a:solidFill>
              <a:srgbClr val="C00000"/>
            </a:solidFill>
          </a:endParaRPr>
        </a:p>
      </dgm:t>
    </dgm:pt>
    <dgm:pt modelId="{B3248249-2BB2-3F4A-AE4D-229FC1DD1A3D}" type="parTrans" cxnId="{CBE0DBAB-9D5A-ED45-9BF8-444068801658}">
      <dgm:prSet/>
      <dgm:spPr/>
      <dgm:t>
        <a:bodyPr/>
        <a:lstStyle/>
        <a:p>
          <a:endParaRPr lang="en-US" sz="800"/>
        </a:p>
      </dgm:t>
    </dgm:pt>
    <dgm:pt modelId="{DC0FC077-30AA-084C-BB2C-D9096AF821C1}" type="sibTrans" cxnId="{CBE0DBAB-9D5A-ED45-9BF8-444068801658}">
      <dgm:prSet/>
      <dgm:spPr/>
      <dgm:t>
        <a:bodyPr/>
        <a:lstStyle/>
        <a:p>
          <a:endParaRPr lang="en-US"/>
        </a:p>
      </dgm:t>
    </dgm:pt>
    <dgm:pt modelId="{FBFA5FF8-0043-7E45-A8FB-3CB536138A67}">
      <dgm:prSet phldrT="[Text]" custT="1"/>
      <dgm:spPr/>
      <dgm:t>
        <a:bodyPr/>
        <a:lstStyle/>
        <a:p>
          <a:r>
            <a:rPr lang="en-US" sz="1000" dirty="0" smtClean="0"/>
            <a:t>Supervised</a:t>
          </a:r>
          <a:endParaRPr lang="en-US" sz="1000" dirty="0"/>
        </a:p>
      </dgm:t>
    </dgm:pt>
    <dgm:pt modelId="{D648E021-7DAB-944F-9028-63327532F238}" type="parTrans" cxnId="{89C117E8-7B05-6B43-B350-47B9678C2A05}">
      <dgm:prSet/>
      <dgm:spPr/>
      <dgm:t>
        <a:bodyPr/>
        <a:lstStyle/>
        <a:p>
          <a:endParaRPr lang="en-US" sz="800"/>
        </a:p>
      </dgm:t>
    </dgm:pt>
    <dgm:pt modelId="{FDD210F8-49BC-264E-8AAB-2B135EF4B4EF}" type="sibTrans" cxnId="{89C117E8-7B05-6B43-B350-47B9678C2A05}">
      <dgm:prSet/>
      <dgm:spPr/>
      <dgm:t>
        <a:bodyPr/>
        <a:lstStyle/>
        <a:p>
          <a:endParaRPr lang="en-US"/>
        </a:p>
      </dgm:t>
    </dgm:pt>
    <dgm:pt modelId="{433778F3-25E6-EC48-BABD-FF5E51FBB4F2}">
      <dgm:prSet phldrT="[Text]" custT="1"/>
      <dgm:spPr/>
      <dgm:t>
        <a:bodyPr/>
        <a:lstStyle/>
        <a:p>
          <a:r>
            <a:rPr lang="en-US" sz="1000" dirty="0" smtClean="0">
              <a:solidFill>
                <a:srgbClr val="C00000"/>
              </a:solidFill>
            </a:rPr>
            <a:t>Apps</a:t>
          </a:r>
        </a:p>
      </dgm:t>
    </dgm:pt>
    <dgm:pt modelId="{6220E53E-6710-224B-9DCF-16F9DA72DDD3}" type="parTrans" cxnId="{33318CCA-ADCC-AC40-949A-54BD2FA1C753}">
      <dgm:prSet/>
      <dgm:spPr/>
      <dgm:t>
        <a:bodyPr/>
        <a:lstStyle/>
        <a:p>
          <a:endParaRPr lang="en-US" sz="800"/>
        </a:p>
      </dgm:t>
    </dgm:pt>
    <dgm:pt modelId="{F333CA75-D66B-C243-A8DE-BADD7CE44175}" type="sibTrans" cxnId="{33318CCA-ADCC-AC40-949A-54BD2FA1C753}">
      <dgm:prSet/>
      <dgm:spPr/>
      <dgm:t>
        <a:bodyPr/>
        <a:lstStyle/>
        <a:p>
          <a:endParaRPr lang="en-US"/>
        </a:p>
      </dgm:t>
    </dgm:pt>
    <dgm:pt modelId="{286FC71C-95CC-5D48-B29B-9413BF746875}">
      <dgm:prSet phldrT="[Text]" custT="1"/>
      <dgm:spPr/>
      <dgm:t>
        <a:bodyPr/>
        <a:lstStyle/>
        <a:p>
          <a:r>
            <a:rPr lang="en-US" sz="1000" dirty="0" smtClean="0">
              <a:solidFill>
                <a:srgbClr val="0000FF"/>
              </a:solidFill>
            </a:rPr>
            <a:t>Wellness</a:t>
          </a:r>
          <a:endParaRPr lang="en-US" sz="1000" dirty="0">
            <a:solidFill>
              <a:srgbClr val="0000FF"/>
            </a:solidFill>
          </a:endParaRPr>
        </a:p>
      </dgm:t>
    </dgm:pt>
    <dgm:pt modelId="{5E537601-8512-7243-B7B5-67A8AC83E4FB}" type="parTrans" cxnId="{8FAC7981-1946-1448-82BF-F09D3698AC8B}">
      <dgm:prSet/>
      <dgm:spPr/>
      <dgm:t>
        <a:bodyPr/>
        <a:lstStyle/>
        <a:p>
          <a:endParaRPr lang="en-US" sz="800"/>
        </a:p>
      </dgm:t>
    </dgm:pt>
    <dgm:pt modelId="{EDF5F232-DF4F-2B40-A4A0-CA128079C872}" type="sibTrans" cxnId="{8FAC7981-1946-1448-82BF-F09D3698AC8B}">
      <dgm:prSet/>
      <dgm:spPr/>
      <dgm:t>
        <a:bodyPr/>
        <a:lstStyle/>
        <a:p>
          <a:endParaRPr lang="en-US"/>
        </a:p>
      </dgm:t>
    </dgm:pt>
    <dgm:pt modelId="{E4BA8104-EF17-594A-8DE0-95BD471AF880}">
      <dgm:prSet phldrT="[Text]" custT="1"/>
      <dgm:spPr/>
      <dgm:t>
        <a:bodyPr/>
        <a:lstStyle/>
        <a:p>
          <a:r>
            <a:rPr lang="en-US" sz="1000" dirty="0" smtClean="0">
              <a:solidFill>
                <a:srgbClr val="0000FF"/>
              </a:solidFill>
            </a:rPr>
            <a:t>Quantified Self</a:t>
          </a:r>
          <a:endParaRPr lang="en-US" sz="1000" dirty="0">
            <a:solidFill>
              <a:srgbClr val="0000FF"/>
            </a:solidFill>
          </a:endParaRPr>
        </a:p>
      </dgm:t>
    </dgm:pt>
    <dgm:pt modelId="{2CF45D37-C68E-1C4A-91A3-00348754FE6C}" type="parTrans" cxnId="{9652AD95-A785-334C-BC5E-278533D6DD50}">
      <dgm:prSet/>
      <dgm:spPr/>
      <dgm:t>
        <a:bodyPr/>
        <a:lstStyle/>
        <a:p>
          <a:endParaRPr lang="en-US" sz="800"/>
        </a:p>
      </dgm:t>
    </dgm:pt>
    <dgm:pt modelId="{A137008C-AFAF-B340-A94B-DBEE49FA1934}" type="sibTrans" cxnId="{9652AD95-A785-334C-BC5E-278533D6DD50}">
      <dgm:prSet/>
      <dgm:spPr/>
      <dgm:t>
        <a:bodyPr/>
        <a:lstStyle/>
        <a:p>
          <a:endParaRPr lang="en-US"/>
        </a:p>
      </dgm:t>
    </dgm:pt>
    <dgm:pt modelId="{3621E9E0-DB79-704C-8C16-EE832637C212}">
      <dgm:prSet phldrT="[Text]" custT="1"/>
      <dgm:spPr/>
      <dgm:t>
        <a:bodyPr/>
        <a:lstStyle/>
        <a:p>
          <a:r>
            <a:rPr lang="en-US" sz="1000" dirty="0" smtClean="0">
              <a:solidFill>
                <a:srgbClr val="3E6E5A"/>
              </a:solidFill>
            </a:rPr>
            <a:t>Prevention</a:t>
          </a:r>
          <a:endParaRPr lang="en-US" sz="1000" dirty="0">
            <a:solidFill>
              <a:srgbClr val="3E6E5A"/>
            </a:solidFill>
          </a:endParaRPr>
        </a:p>
      </dgm:t>
    </dgm:pt>
    <dgm:pt modelId="{8902EC8D-3A4E-0E48-9DC1-F8A08D2710B0}" type="parTrans" cxnId="{F9E01C42-2F47-1249-8C88-61EBBFEAFAFB}">
      <dgm:prSet/>
      <dgm:spPr/>
      <dgm:t>
        <a:bodyPr/>
        <a:lstStyle/>
        <a:p>
          <a:endParaRPr lang="en-US" sz="800"/>
        </a:p>
      </dgm:t>
    </dgm:pt>
    <dgm:pt modelId="{AC110890-C28D-CC49-8B39-51BAF8B613AC}" type="sibTrans" cxnId="{F9E01C42-2F47-1249-8C88-61EBBFEAFAFB}">
      <dgm:prSet/>
      <dgm:spPr/>
      <dgm:t>
        <a:bodyPr/>
        <a:lstStyle/>
        <a:p>
          <a:endParaRPr lang="en-US"/>
        </a:p>
      </dgm:t>
    </dgm:pt>
    <dgm:pt modelId="{8C074C31-2D09-4247-9F23-5F77CC665DFF}">
      <dgm:prSet phldrT="[Text]" custT="1"/>
      <dgm:spPr/>
      <dgm:t>
        <a:bodyPr/>
        <a:lstStyle/>
        <a:p>
          <a:r>
            <a:rPr lang="en-US" sz="1000" dirty="0" err="1" smtClean="0">
              <a:solidFill>
                <a:srgbClr val="C00000"/>
              </a:solidFill>
            </a:rPr>
            <a:t>Wearable</a:t>
          </a:r>
          <a:r>
            <a:rPr lang="en-US" sz="1000" dirty="0" err="1" smtClean="0">
              <a:solidFill>
                <a:srgbClr val="FF0000"/>
              </a:solidFill>
            </a:rPr>
            <a:t>s</a:t>
          </a:r>
          <a:endParaRPr lang="en-US" sz="1000" dirty="0" smtClean="0">
            <a:solidFill>
              <a:srgbClr val="FF0000"/>
            </a:solidFill>
          </a:endParaRPr>
        </a:p>
      </dgm:t>
    </dgm:pt>
    <dgm:pt modelId="{099A8BAA-3D82-264F-A6C9-85C58EBCBB63}" type="parTrans" cxnId="{228B8881-87E3-8B48-A20B-BE2BACE9C6DA}">
      <dgm:prSet/>
      <dgm:spPr/>
      <dgm:t>
        <a:bodyPr/>
        <a:lstStyle/>
        <a:p>
          <a:endParaRPr lang="en-US"/>
        </a:p>
      </dgm:t>
    </dgm:pt>
    <dgm:pt modelId="{87F2EE49-54BD-494E-94E8-71B63554EE01}" type="sibTrans" cxnId="{228B8881-87E3-8B48-A20B-BE2BACE9C6DA}">
      <dgm:prSet/>
      <dgm:spPr/>
      <dgm:t>
        <a:bodyPr/>
        <a:lstStyle/>
        <a:p>
          <a:endParaRPr lang="en-US"/>
        </a:p>
      </dgm:t>
    </dgm:pt>
    <dgm:pt modelId="{B5C175B8-D17B-0E41-9292-7B3F8D51A787}">
      <dgm:prSet phldrT="[Text]" custT="1"/>
      <dgm:spPr/>
      <dgm:t>
        <a:bodyPr/>
        <a:lstStyle/>
        <a:p>
          <a:r>
            <a:rPr lang="en-US" sz="1000" dirty="0" smtClean="0">
              <a:solidFill>
                <a:srgbClr val="C00000"/>
              </a:solidFill>
            </a:rPr>
            <a:t>Apps</a:t>
          </a:r>
          <a:endParaRPr lang="en-US" sz="1000" dirty="0">
            <a:solidFill>
              <a:srgbClr val="C00000"/>
            </a:solidFill>
          </a:endParaRPr>
        </a:p>
      </dgm:t>
    </dgm:pt>
    <dgm:pt modelId="{4AC03CF4-8B98-A14A-BC8E-8F0F1F3C96CB}" type="parTrans" cxnId="{D57FE146-C41B-9145-AFC8-3DF38E40DE4A}">
      <dgm:prSet/>
      <dgm:spPr/>
      <dgm:t>
        <a:bodyPr/>
        <a:lstStyle/>
        <a:p>
          <a:endParaRPr lang="en-US"/>
        </a:p>
      </dgm:t>
    </dgm:pt>
    <dgm:pt modelId="{5F2B8747-9D72-6044-91D5-AB9577F6515E}" type="sibTrans" cxnId="{D57FE146-C41B-9145-AFC8-3DF38E40DE4A}">
      <dgm:prSet/>
      <dgm:spPr/>
      <dgm:t>
        <a:bodyPr/>
        <a:lstStyle/>
        <a:p>
          <a:endParaRPr lang="en-US"/>
        </a:p>
      </dgm:t>
    </dgm:pt>
    <dgm:pt modelId="{3447550C-73DB-D240-AC01-872BE798159F}">
      <dgm:prSet phldrT="[Text]" custT="1"/>
      <dgm:spPr/>
      <dgm:t>
        <a:bodyPr/>
        <a:lstStyle/>
        <a:p>
          <a:r>
            <a:rPr lang="en-US" sz="1000" dirty="0" err="1" smtClean="0">
              <a:solidFill>
                <a:srgbClr val="C00000"/>
              </a:solidFill>
            </a:rPr>
            <a:t>Wearables</a:t>
          </a:r>
          <a:endParaRPr lang="en-US" sz="1000" dirty="0">
            <a:solidFill>
              <a:srgbClr val="C00000"/>
            </a:solidFill>
          </a:endParaRPr>
        </a:p>
      </dgm:t>
    </dgm:pt>
    <dgm:pt modelId="{482B7780-CAAC-6E41-AEDD-D2A7B05A6F6C}" type="parTrans" cxnId="{B1B7F573-1D2E-A54F-A46A-2A31FFE7740F}">
      <dgm:prSet/>
      <dgm:spPr/>
      <dgm:t>
        <a:bodyPr/>
        <a:lstStyle/>
        <a:p>
          <a:endParaRPr lang="en-US"/>
        </a:p>
      </dgm:t>
    </dgm:pt>
    <dgm:pt modelId="{0E0FEBB8-08E1-F940-8580-E4ABF6B5BCC7}" type="sibTrans" cxnId="{B1B7F573-1D2E-A54F-A46A-2A31FFE7740F}">
      <dgm:prSet/>
      <dgm:spPr/>
      <dgm:t>
        <a:bodyPr/>
        <a:lstStyle/>
        <a:p>
          <a:endParaRPr lang="en-US"/>
        </a:p>
      </dgm:t>
    </dgm:pt>
    <dgm:pt modelId="{631BD624-841B-CC41-9E16-77EFB7087680}" type="pres">
      <dgm:prSet presAssocID="{F6A8EE31-6F15-2B4C-AA4A-BB5ADC55EFFB}" presName="hierChild1" presStyleCnt="0">
        <dgm:presLayoutVars>
          <dgm:chPref val="1"/>
          <dgm:dir/>
          <dgm:animOne val="branch"/>
          <dgm:animLvl val="lvl"/>
          <dgm:resizeHandles/>
        </dgm:presLayoutVars>
      </dgm:prSet>
      <dgm:spPr/>
      <dgm:t>
        <a:bodyPr/>
        <a:lstStyle/>
        <a:p>
          <a:endParaRPr lang="en-US"/>
        </a:p>
      </dgm:t>
    </dgm:pt>
    <dgm:pt modelId="{C177E1C9-EDC5-BF44-BCFB-C63E87B5D00B}" type="pres">
      <dgm:prSet presAssocID="{B2C3C36A-02E5-0441-9306-F371C7E196BC}" presName="hierRoot1" presStyleCnt="0"/>
      <dgm:spPr/>
    </dgm:pt>
    <dgm:pt modelId="{2C71CCF6-5AD7-9C4B-BBC9-A15E2F2C5C49}" type="pres">
      <dgm:prSet presAssocID="{B2C3C36A-02E5-0441-9306-F371C7E196BC}" presName="composite" presStyleCnt="0"/>
      <dgm:spPr/>
    </dgm:pt>
    <dgm:pt modelId="{23E23D4A-EA7D-6D4A-996A-7C2324865780}" type="pres">
      <dgm:prSet presAssocID="{B2C3C36A-02E5-0441-9306-F371C7E196BC}" presName="background" presStyleLbl="node0" presStyleIdx="0" presStyleCnt="3"/>
      <dgm:spPr/>
    </dgm:pt>
    <dgm:pt modelId="{42653DD1-1967-B94A-BF97-ED64A514B96F}" type="pres">
      <dgm:prSet presAssocID="{B2C3C36A-02E5-0441-9306-F371C7E196BC}" presName="text" presStyleLbl="fgAcc0" presStyleIdx="0" presStyleCnt="3" custScaleX="196656" custScaleY="146340" custLinFactNeighborX="-45048">
        <dgm:presLayoutVars>
          <dgm:chPref val="3"/>
        </dgm:presLayoutVars>
      </dgm:prSet>
      <dgm:spPr/>
      <dgm:t>
        <a:bodyPr/>
        <a:lstStyle/>
        <a:p>
          <a:endParaRPr lang="en-US"/>
        </a:p>
      </dgm:t>
    </dgm:pt>
    <dgm:pt modelId="{2BD63520-53DD-2D4E-9A85-40E747E3B2A9}" type="pres">
      <dgm:prSet presAssocID="{B2C3C36A-02E5-0441-9306-F371C7E196BC}" presName="hierChild2" presStyleCnt="0"/>
      <dgm:spPr/>
    </dgm:pt>
    <dgm:pt modelId="{5E40845B-7741-BE4C-AA65-B2B2C9CBC23D}" type="pres">
      <dgm:prSet presAssocID="{CE544A86-472D-794C-933F-04514038F653}" presName="Name10" presStyleLbl="parChTrans1D2" presStyleIdx="0" presStyleCnt="6"/>
      <dgm:spPr/>
      <dgm:t>
        <a:bodyPr/>
        <a:lstStyle/>
        <a:p>
          <a:endParaRPr lang="en-US"/>
        </a:p>
      </dgm:t>
    </dgm:pt>
    <dgm:pt modelId="{A496520A-8CFA-DA4D-80AB-AFAF1080371E}" type="pres">
      <dgm:prSet presAssocID="{0FEB7808-DC5C-274C-86E0-88A0B33BC8AC}" presName="hierRoot2" presStyleCnt="0"/>
      <dgm:spPr/>
    </dgm:pt>
    <dgm:pt modelId="{BD23FD18-455A-5F42-8091-8FC095FC2257}" type="pres">
      <dgm:prSet presAssocID="{0FEB7808-DC5C-274C-86E0-88A0B33BC8AC}" presName="composite2" presStyleCnt="0"/>
      <dgm:spPr/>
    </dgm:pt>
    <dgm:pt modelId="{4FCB6781-BE4E-F24B-9800-9F2B094B1D24}" type="pres">
      <dgm:prSet presAssocID="{0FEB7808-DC5C-274C-86E0-88A0B33BC8AC}" presName="background2" presStyleLbl="node2" presStyleIdx="0" presStyleCnt="6"/>
      <dgm:spPr/>
    </dgm:pt>
    <dgm:pt modelId="{01E9AF00-4A33-584F-84C4-D63613706687}" type="pres">
      <dgm:prSet presAssocID="{0FEB7808-DC5C-274C-86E0-88A0B33BC8AC}" presName="text2" presStyleLbl="fgAcc2" presStyleIdx="0" presStyleCnt="6" custScaleX="137664" custLinFactNeighborX="-83261">
        <dgm:presLayoutVars>
          <dgm:chPref val="3"/>
        </dgm:presLayoutVars>
      </dgm:prSet>
      <dgm:spPr/>
      <dgm:t>
        <a:bodyPr/>
        <a:lstStyle/>
        <a:p>
          <a:endParaRPr lang="en-US"/>
        </a:p>
      </dgm:t>
    </dgm:pt>
    <dgm:pt modelId="{661C9555-F4A1-EE45-916A-50E4D0BEC3A7}" type="pres">
      <dgm:prSet presAssocID="{0FEB7808-DC5C-274C-86E0-88A0B33BC8AC}" presName="hierChild3" presStyleCnt="0"/>
      <dgm:spPr/>
    </dgm:pt>
    <dgm:pt modelId="{430C1982-E41E-0D43-B75E-B7566BA07839}" type="pres">
      <dgm:prSet presAssocID="{301B7719-BE5E-F74E-A980-05DE1FFC8CD0}" presName="Name10" presStyleLbl="parChTrans1D2" presStyleIdx="1" presStyleCnt="6"/>
      <dgm:spPr/>
      <dgm:t>
        <a:bodyPr/>
        <a:lstStyle/>
        <a:p>
          <a:endParaRPr lang="en-US"/>
        </a:p>
      </dgm:t>
    </dgm:pt>
    <dgm:pt modelId="{5D9C6682-4167-D04D-A2C9-07B93C1AB1E6}" type="pres">
      <dgm:prSet presAssocID="{B2A2DA4D-DD3E-4D4B-9FE5-DB132ECD978F}" presName="hierRoot2" presStyleCnt="0"/>
      <dgm:spPr/>
    </dgm:pt>
    <dgm:pt modelId="{83952B0C-0DFD-8349-8750-108DBDB7D450}" type="pres">
      <dgm:prSet presAssocID="{B2A2DA4D-DD3E-4D4B-9FE5-DB132ECD978F}" presName="composite2" presStyleCnt="0"/>
      <dgm:spPr/>
    </dgm:pt>
    <dgm:pt modelId="{4E8CF488-B7E4-1E49-8307-45A3DD5A3A85}" type="pres">
      <dgm:prSet presAssocID="{B2A2DA4D-DD3E-4D4B-9FE5-DB132ECD978F}" presName="background2" presStyleLbl="node2" presStyleIdx="1" presStyleCnt="6"/>
      <dgm:spPr/>
    </dgm:pt>
    <dgm:pt modelId="{843EC7E5-94C9-EE47-AA85-5FBFAF28D17A}" type="pres">
      <dgm:prSet presAssocID="{B2A2DA4D-DD3E-4D4B-9FE5-DB132ECD978F}" presName="text2" presStyleLbl="fgAcc2" presStyleIdx="1" presStyleCnt="6" custScaleX="131209" custLinFactNeighborX="-45446">
        <dgm:presLayoutVars>
          <dgm:chPref val="3"/>
        </dgm:presLayoutVars>
      </dgm:prSet>
      <dgm:spPr/>
      <dgm:t>
        <a:bodyPr/>
        <a:lstStyle/>
        <a:p>
          <a:endParaRPr lang="en-US"/>
        </a:p>
      </dgm:t>
    </dgm:pt>
    <dgm:pt modelId="{946A201D-63AC-784D-BEDE-041BCC95CBBB}" type="pres">
      <dgm:prSet presAssocID="{B2A2DA4D-DD3E-4D4B-9FE5-DB132ECD978F}" presName="hierChild3" presStyleCnt="0"/>
      <dgm:spPr/>
    </dgm:pt>
    <dgm:pt modelId="{DC823B59-4C20-2A4C-A5E4-5A8C13969CA2}" type="pres">
      <dgm:prSet presAssocID="{AAFA3D05-91A9-7F41-BC84-6D465648EA4B}" presName="hierRoot1" presStyleCnt="0"/>
      <dgm:spPr/>
    </dgm:pt>
    <dgm:pt modelId="{8A1F35E7-14B9-F743-9253-4C29FE4D240B}" type="pres">
      <dgm:prSet presAssocID="{AAFA3D05-91A9-7F41-BC84-6D465648EA4B}" presName="composite" presStyleCnt="0"/>
      <dgm:spPr/>
    </dgm:pt>
    <dgm:pt modelId="{5BC6F20F-C120-D542-9ED9-D754CAFFBECD}" type="pres">
      <dgm:prSet presAssocID="{AAFA3D05-91A9-7F41-BC84-6D465648EA4B}" presName="background" presStyleLbl="node0" presStyleIdx="1" presStyleCnt="3"/>
      <dgm:spPr/>
    </dgm:pt>
    <dgm:pt modelId="{6EDD4027-617E-B04D-A49E-E4D941FE67E0}" type="pres">
      <dgm:prSet presAssocID="{AAFA3D05-91A9-7F41-BC84-6D465648EA4B}" presName="text" presStyleLbl="fgAcc0" presStyleIdx="1" presStyleCnt="3" custScaleX="203615" custScaleY="147329" custLinFactNeighborX="-22375" custLinFactNeighborY="1288">
        <dgm:presLayoutVars>
          <dgm:chPref val="3"/>
        </dgm:presLayoutVars>
      </dgm:prSet>
      <dgm:spPr/>
      <dgm:t>
        <a:bodyPr/>
        <a:lstStyle/>
        <a:p>
          <a:endParaRPr lang="en-US"/>
        </a:p>
      </dgm:t>
    </dgm:pt>
    <dgm:pt modelId="{E4A0B424-B769-4142-A5C8-76293A35B798}" type="pres">
      <dgm:prSet presAssocID="{AAFA3D05-91A9-7F41-BC84-6D465648EA4B}" presName="hierChild2" presStyleCnt="0"/>
      <dgm:spPr/>
    </dgm:pt>
    <dgm:pt modelId="{1077759B-FE12-C54F-A42F-223265FAA72A}" type="pres">
      <dgm:prSet presAssocID="{4D10D374-CDC8-8945-918A-D7216072F89A}" presName="Name10" presStyleLbl="parChTrans1D2" presStyleIdx="2" presStyleCnt="6"/>
      <dgm:spPr/>
      <dgm:t>
        <a:bodyPr/>
        <a:lstStyle/>
        <a:p>
          <a:endParaRPr lang="en-US"/>
        </a:p>
      </dgm:t>
    </dgm:pt>
    <dgm:pt modelId="{DA93BE46-286B-9A4E-A0D3-7637FFDF4D24}" type="pres">
      <dgm:prSet presAssocID="{D24EC19E-9270-FD40-A6D8-498DED8CF17F}" presName="hierRoot2" presStyleCnt="0"/>
      <dgm:spPr/>
    </dgm:pt>
    <dgm:pt modelId="{D6F03E74-0A84-414C-86FF-E010BFAA6A03}" type="pres">
      <dgm:prSet presAssocID="{D24EC19E-9270-FD40-A6D8-498DED8CF17F}" presName="composite2" presStyleCnt="0"/>
      <dgm:spPr/>
    </dgm:pt>
    <dgm:pt modelId="{FC27F273-A039-B84D-9795-3F43AE5C021E}" type="pres">
      <dgm:prSet presAssocID="{D24EC19E-9270-FD40-A6D8-498DED8CF17F}" presName="background2" presStyleLbl="node2" presStyleIdx="2" presStyleCnt="6"/>
      <dgm:spPr/>
    </dgm:pt>
    <dgm:pt modelId="{4BECDAE9-8F85-7449-B269-45CA052020B2}" type="pres">
      <dgm:prSet presAssocID="{D24EC19E-9270-FD40-A6D8-498DED8CF17F}" presName="text2" presStyleLbl="fgAcc2" presStyleIdx="2" presStyleCnt="6" custScaleX="155939" custLinFactNeighborX="-33261">
        <dgm:presLayoutVars>
          <dgm:chPref val="3"/>
        </dgm:presLayoutVars>
      </dgm:prSet>
      <dgm:spPr/>
      <dgm:t>
        <a:bodyPr/>
        <a:lstStyle/>
        <a:p>
          <a:endParaRPr lang="en-US"/>
        </a:p>
      </dgm:t>
    </dgm:pt>
    <dgm:pt modelId="{B68E2549-E53A-E946-953B-8D03F85DFDB5}" type="pres">
      <dgm:prSet presAssocID="{D24EC19E-9270-FD40-A6D8-498DED8CF17F}" presName="hierChild3" presStyleCnt="0"/>
      <dgm:spPr/>
    </dgm:pt>
    <dgm:pt modelId="{BEFA0347-B440-7646-9B88-8411A4AA92A8}" type="pres">
      <dgm:prSet presAssocID="{5E537601-8512-7243-B7B5-67A8AC83E4FB}" presName="Name17" presStyleLbl="parChTrans1D3" presStyleIdx="0" presStyleCnt="4"/>
      <dgm:spPr/>
      <dgm:t>
        <a:bodyPr/>
        <a:lstStyle/>
        <a:p>
          <a:endParaRPr lang="en-US"/>
        </a:p>
      </dgm:t>
    </dgm:pt>
    <dgm:pt modelId="{2732A525-9460-CC4F-BB97-ABA74D62028D}" type="pres">
      <dgm:prSet presAssocID="{286FC71C-95CC-5D48-B29B-9413BF746875}" presName="hierRoot3" presStyleCnt="0"/>
      <dgm:spPr/>
    </dgm:pt>
    <dgm:pt modelId="{4E1859C4-A9A4-444F-9C3D-6B3746C7B74C}" type="pres">
      <dgm:prSet presAssocID="{286FC71C-95CC-5D48-B29B-9413BF746875}" presName="composite3" presStyleCnt="0"/>
      <dgm:spPr/>
    </dgm:pt>
    <dgm:pt modelId="{02D85FBF-9F58-1A49-B416-6BA774D7AC66}" type="pres">
      <dgm:prSet presAssocID="{286FC71C-95CC-5D48-B29B-9413BF746875}" presName="background3" presStyleLbl="node3" presStyleIdx="0" presStyleCnt="4"/>
      <dgm:spPr/>
    </dgm:pt>
    <dgm:pt modelId="{AEC2C974-7BC8-3645-A9F6-AA136D12159B}" type="pres">
      <dgm:prSet presAssocID="{286FC71C-95CC-5D48-B29B-9413BF746875}" presName="text3" presStyleLbl="fgAcc3" presStyleIdx="0" presStyleCnt="4" custScaleX="133762" custLinFactNeighborX="-33261">
        <dgm:presLayoutVars>
          <dgm:chPref val="3"/>
        </dgm:presLayoutVars>
      </dgm:prSet>
      <dgm:spPr/>
      <dgm:t>
        <a:bodyPr/>
        <a:lstStyle/>
        <a:p>
          <a:endParaRPr lang="en-US"/>
        </a:p>
      </dgm:t>
    </dgm:pt>
    <dgm:pt modelId="{8A0B5DAF-A146-B04C-927D-FEFDB0B6027E}" type="pres">
      <dgm:prSet presAssocID="{286FC71C-95CC-5D48-B29B-9413BF746875}" presName="hierChild4" presStyleCnt="0"/>
      <dgm:spPr/>
    </dgm:pt>
    <dgm:pt modelId="{42A926F8-CA45-3C4B-8D84-21BE58F9E476}" type="pres">
      <dgm:prSet presAssocID="{2CF45D37-C68E-1C4A-91A3-00348754FE6C}" presName="Name17" presStyleLbl="parChTrans1D3" presStyleIdx="1" presStyleCnt="4"/>
      <dgm:spPr/>
      <dgm:t>
        <a:bodyPr/>
        <a:lstStyle/>
        <a:p>
          <a:endParaRPr lang="en-US"/>
        </a:p>
      </dgm:t>
    </dgm:pt>
    <dgm:pt modelId="{7A2441F8-6F9D-304D-9CF9-01B99873095E}" type="pres">
      <dgm:prSet presAssocID="{E4BA8104-EF17-594A-8DE0-95BD471AF880}" presName="hierRoot3" presStyleCnt="0"/>
      <dgm:spPr/>
    </dgm:pt>
    <dgm:pt modelId="{878BC694-8489-3347-8B90-00281AFFEA89}" type="pres">
      <dgm:prSet presAssocID="{E4BA8104-EF17-594A-8DE0-95BD471AF880}" presName="composite3" presStyleCnt="0"/>
      <dgm:spPr/>
    </dgm:pt>
    <dgm:pt modelId="{D10E194D-EBF7-8F42-8336-671FD7E4092F}" type="pres">
      <dgm:prSet presAssocID="{E4BA8104-EF17-594A-8DE0-95BD471AF880}" presName="background3" presStyleLbl="node3" presStyleIdx="1" presStyleCnt="4"/>
      <dgm:spPr/>
    </dgm:pt>
    <dgm:pt modelId="{4D1571D0-DEC5-0D4F-B65D-D44B7FD80A66}" type="pres">
      <dgm:prSet presAssocID="{E4BA8104-EF17-594A-8DE0-95BD471AF880}" presName="text3" presStyleLbl="fgAcc3" presStyleIdx="1" presStyleCnt="4" custScaleX="132937" custLinFactNeighborX="-33261">
        <dgm:presLayoutVars>
          <dgm:chPref val="3"/>
        </dgm:presLayoutVars>
      </dgm:prSet>
      <dgm:spPr/>
      <dgm:t>
        <a:bodyPr/>
        <a:lstStyle/>
        <a:p>
          <a:endParaRPr lang="en-US"/>
        </a:p>
      </dgm:t>
    </dgm:pt>
    <dgm:pt modelId="{432CB632-8433-3243-AA3F-728091D5D466}" type="pres">
      <dgm:prSet presAssocID="{E4BA8104-EF17-594A-8DE0-95BD471AF880}" presName="hierChild4" presStyleCnt="0"/>
      <dgm:spPr/>
    </dgm:pt>
    <dgm:pt modelId="{63F01AF2-1DC5-0243-B03A-6FAEEF2E829D}" type="pres">
      <dgm:prSet presAssocID="{C7D5653E-6261-E947-89F1-44E300912F9E}" presName="Name10" presStyleLbl="parChTrans1D2" presStyleIdx="3" presStyleCnt="6"/>
      <dgm:spPr/>
      <dgm:t>
        <a:bodyPr/>
        <a:lstStyle/>
        <a:p>
          <a:endParaRPr lang="en-US"/>
        </a:p>
      </dgm:t>
    </dgm:pt>
    <dgm:pt modelId="{C2C30325-DF27-9148-B492-4B98148C8036}" type="pres">
      <dgm:prSet presAssocID="{D14F0E63-4E55-AD44-8284-A3F2AA1F606B}" presName="hierRoot2" presStyleCnt="0"/>
      <dgm:spPr/>
    </dgm:pt>
    <dgm:pt modelId="{9AC2F2ED-6D20-914C-8071-B92B3CC44195}" type="pres">
      <dgm:prSet presAssocID="{D14F0E63-4E55-AD44-8284-A3F2AA1F606B}" presName="composite2" presStyleCnt="0"/>
      <dgm:spPr/>
    </dgm:pt>
    <dgm:pt modelId="{2DFBB6D5-A61A-DE48-8EAD-05409B61453D}" type="pres">
      <dgm:prSet presAssocID="{D14F0E63-4E55-AD44-8284-A3F2AA1F606B}" presName="background2" presStyleLbl="node2" presStyleIdx="3" presStyleCnt="6"/>
      <dgm:spPr/>
    </dgm:pt>
    <dgm:pt modelId="{A1B96A90-83B8-244F-B9DF-66585FC13DCB}" type="pres">
      <dgm:prSet presAssocID="{D14F0E63-4E55-AD44-8284-A3F2AA1F606B}" presName="text2" presStyleLbl="fgAcc2" presStyleIdx="3" presStyleCnt="6" custScaleX="175310" custLinFactNeighborX="6540">
        <dgm:presLayoutVars>
          <dgm:chPref val="3"/>
        </dgm:presLayoutVars>
      </dgm:prSet>
      <dgm:spPr/>
      <dgm:t>
        <a:bodyPr/>
        <a:lstStyle/>
        <a:p>
          <a:endParaRPr lang="en-US"/>
        </a:p>
      </dgm:t>
    </dgm:pt>
    <dgm:pt modelId="{B10B3C1C-49BB-C94E-9A93-CB3E61B328E6}" type="pres">
      <dgm:prSet presAssocID="{D14F0E63-4E55-AD44-8284-A3F2AA1F606B}" presName="hierChild3" presStyleCnt="0"/>
      <dgm:spPr/>
    </dgm:pt>
    <dgm:pt modelId="{8029DBB9-BD64-BF43-9445-671059C37A70}" type="pres">
      <dgm:prSet presAssocID="{B3248249-2BB2-3F4A-AE4D-229FC1DD1A3D}" presName="Name17" presStyleLbl="parChTrans1D3" presStyleIdx="2" presStyleCnt="4"/>
      <dgm:spPr/>
      <dgm:t>
        <a:bodyPr/>
        <a:lstStyle/>
        <a:p>
          <a:endParaRPr lang="en-US"/>
        </a:p>
      </dgm:t>
    </dgm:pt>
    <dgm:pt modelId="{B9B960EE-46A3-0D4A-82C5-99B22672967C}" type="pres">
      <dgm:prSet presAssocID="{CAFD1368-7009-EC41-AB4D-B7EFC7688386}" presName="hierRoot3" presStyleCnt="0"/>
      <dgm:spPr/>
    </dgm:pt>
    <dgm:pt modelId="{8CC4D9EB-C9C5-B043-848E-39AC994E709F}" type="pres">
      <dgm:prSet presAssocID="{CAFD1368-7009-EC41-AB4D-B7EFC7688386}" presName="composite3" presStyleCnt="0"/>
      <dgm:spPr/>
    </dgm:pt>
    <dgm:pt modelId="{6F5460A3-217E-CE4D-964D-C05AE378FF83}" type="pres">
      <dgm:prSet presAssocID="{CAFD1368-7009-EC41-AB4D-B7EFC7688386}" presName="background3" presStyleLbl="node3" presStyleIdx="2" presStyleCnt="4"/>
      <dgm:spPr/>
    </dgm:pt>
    <dgm:pt modelId="{C613131B-0FB3-2A45-9A82-1F86F37686F2}" type="pres">
      <dgm:prSet presAssocID="{CAFD1368-7009-EC41-AB4D-B7EFC7688386}" presName="text3" presStyleLbl="fgAcc3" presStyleIdx="2" presStyleCnt="4" custScaleX="146866" custLinFactNeighborX="6540">
        <dgm:presLayoutVars>
          <dgm:chPref val="3"/>
        </dgm:presLayoutVars>
      </dgm:prSet>
      <dgm:spPr/>
      <dgm:t>
        <a:bodyPr/>
        <a:lstStyle/>
        <a:p>
          <a:endParaRPr lang="en-US"/>
        </a:p>
      </dgm:t>
    </dgm:pt>
    <dgm:pt modelId="{85CA156A-4285-744D-B942-576B8C39EA6F}" type="pres">
      <dgm:prSet presAssocID="{CAFD1368-7009-EC41-AB4D-B7EFC7688386}" presName="hierChild4" presStyleCnt="0"/>
      <dgm:spPr/>
    </dgm:pt>
    <dgm:pt modelId="{B398848F-898A-9445-926A-F5AD4610062F}" type="pres">
      <dgm:prSet presAssocID="{4AC03CF4-8B98-A14A-BC8E-8F0F1F3C96CB}" presName="Name23" presStyleLbl="parChTrans1D4" presStyleIdx="0" presStyleCnt="6"/>
      <dgm:spPr/>
      <dgm:t>
        <a:bodyPr/>
        <a:lstStyle/>
        <a:p>
          <a:endParaRPr lang="en-US"/>
        </a:p>
      </dgm:t>
    </dgm:pt>
    <dgm:pt modelId="{4B541A51-D255-9748-B9D9-D71488AC8C96}" type="pres">
      <dgm:prSet presAssocID="{B5C175B8-D17B-0E41-9292-7B3F8D51A787}" presName="hierRoot4" presStyleCnt="0"/>
      <dgm:spPr/>
    </dgm:pt>
    <dgm:pt modelId="{DB070BC2-13CA-B84C-8661-3562784646FF}" type="pres">
      <dgm:prSet presAssocID="{B5C175B8-D17B-0E41-9292-7B3F8D51A787}" presName="composite4" presStyleCnt="0"/>
      <dgm:spPr/>
    </dgm:pt>
    <dgm:pt modelId="{E30AE167-9C8F-0740-8F3F-166A830AA2EA}" type="pres">
      <dgm:prSet presAssocID="{B5C175B8-D17B-0E41-9292-7B3F8D51A787}" presName="background4" presStyleLbl="node4" presStyleIdx="0" presStyleCnt="6"/>
      <dgm:spPr/>
    </dgm:pt>
    <dgm:pt modelId="{1E6DCE91-6A7E-DC43-9B77-212401BFFFA4}" type="pres">
      <dgm:prSet presAssocID="{B5C175B8-D17B-0E41-9292-7B3F8D51A787}" presName="text4" presStyleLbl="fgAcc4" presStyleIdx="0" presStyleCnt="6" custScaleX="122934">
        <dgm:presLayoutVars>
          <dgm:chPref val="3"/>
        </dgm:presLayoutVars>
      </dgm:prSet>
      <dgm:spPr/>
      <dgm:t>
        <a:bodyPr/>
        <a:lstStyle/>
        <a:p>
          <a:endParaRPr lang="en-US"/>
        </a:p>
      </dgm:t>
    </dgm:pt>
    <dgm:pt modelId="{AA0181D4-8347-9B4C-BC7C-E5255A5F434C}" type="pres">
      <dgm:prSet presAssocID="{B5C175B8-D17B-0E41-9292-7B3F8D51A787}" presName="hierChild5" presStyleCnt="0"/>
      <dgm:spPr/>
    </dgm:pt>
    <dgm:pt modelId="{979D28D7-3090-8B43-AC6F-C16483A6A9A4}" type="pres">
      <dgm:prSet presAssocID="{482B7780-CAAC-6E41-AEDD-D2A7B05A6F6C}" presName="Name23" presStyleLbl="parChTrans1D4" presStyleIdx="1" presStyleCnt="6"/>
      <dgm:spPr/>
      <dgm:t>
        <a:bodyPr/>
        <a:lstStyle/>
        <a:p>
          <a:endParaRPr lang="en-US"/>
        </a:p>
      </dgm:t>
    </dgm:pt>
    <dgm:pt modelId="{9C602657-0DC6-934D-85CD-6C065CC9425F}" type="pres">
      <dgm:prSet presAssocID="{3447550C-73DB-D240-AC01-872BE798159F}" presName="hierRoot4" presStyleCnt="0"/>
      <dgm:spPr/>
    </dgm:pt>
    <dgm:pt modelId="{5DA92A49-630F-AB4C-89D3-E5F185087A49}" type="pres">
      <dgm:prSet presAssocID="{3447550C-73DB-D240-AC01-872BE798159F}" presName="composite4" presStyleCnt="0"/>
      <dgm:spPr/>
    </dgm:pt>
    <dgm:pt modelId="{02385257-C236-8043-9296-B3D4683B2F0A}" type="pres">
      <dgm:prSet presAssocID="{3447550C-73DB-D240-AC01-872BE798159F}" presName="background4" presStyleLbl="node4" presStyleIdx="1" presStyleCnt="6"/>
      <dgm:spPr/>
    </dgm:pt>
    <dgm:pt modelId="{5D3A6712-1379-C74B-903A-EB98F44689AA}" type="pres">
      <dgm:prSet presAssocID="{3447550C-73DB-D240-AC01-872BE798159F}" presName="text4" presStyleLbl="fgAcc4" presStyleIdx="1" presStyleCnt="6" custScaleX="124538">
        <dgm:presLayoutVars>
          <dgm:chPref val="3"/>
        </dgm:presLayoutVars>
      </dgm:prSet>
      <dgm:spPr/>
      <dgm:t>
        <a:bodyPr/>
        <a:lstStyle/>
        <a:p>
          <a:endParaRPr lang="en-US"/>
        </a:p>
      </dgm:t>
    </dgm:pt>
    <dgm:pt modelId="{25962882-CF22-334F-BE2C-F3563D8F4BAA}" type="pres">
      <dgm:prSet presAssocID="{3447550C-73DB-D240-AC01-872BE798159F}" presName="hierChild5" presStyleCnt="0"/>
      <dgm:spPr/>
    </dgm:pt>
    <dgm:pt modelId="{DD01753A-D57D-1C42-8DC0-4FFDCCAE3B19}" type="pres">
      <dgm:prSet presAssocID="{D648E021-7DAB-944F-9028-63327532F238}" presName="Name17" presStyleLbl="parChTrans1D3" presStyleIdx="3" presStyleCnt="4"/>
      <dgm:spPr/>
      <dgm:t>
        <a:bodyPr/>
        <a:lstStyle/>
        <a:p>
          <a:endParaRPr lang="en-US"/>
        </a:p>
      </dgm:t>
    </dgm:pt>
    <dgm:pt modelId="{7AE3D5EF-574E-D248-AB96-00B8DE818AC9}" type="pres">
      <dgm:prSet presAssocID="{FBFA5FF8-0043-7E45-A8FB-3CB536138A67}" presName="hierRoot3" presStyleCnt="0"/>
      <dgm:spPr/>
    </dgm:pt>
    <dgm:pt modelId="{161D3284-647D-8348-9697-7E16643E8B21}" type="pres">
      <dgm:prSet presAssocID="{FBFA5FF8-0043-7E45-A8FB-3CB536138A67}" presName="composite3" presStyleCnt="0"/>
      <dgm:spPr/>
    </dgm:pt>
    <dgm:pt modelId="{CC0C6C94-58A0-9D43-85E3-26CA599EEC03}" type="pres">
      <dgm:prSet presAssocID="{FBFA5FF8-0043-7E45-A8FB-3CB536138A67}" presName="background3" presStyleLbl="node3" presStyleIdx="3" presStyleCnt="4"/>
      <dgm:spPr/>
    </dgm:pt>
    <dgm:pt modelId="{35495E5C-877B-504F-B266-E8AE00632541}" type="pres">
      <dgm:prSet presAssocID="{FBFA5FF8-0043-7E45-A8FB-3CB536138A67}" presName="text3" presStyleLbl="fgAcc3" presStyleIdx="3" presStyleCnt="4" custScaleX="151686" custLinFactNeighborX="6540">
        <dgm:presLayoutVars>
          <dgm:chPref val="3"/>
        </dgm:presLayoutVars>
      </dgm:prSet>
      <dgm:spPr/>
      <dgm:t>
        <a:bodyPr/>
        <a:lstStyle/>
        <a:p>
          <a:endParaRPr lang="en-US"/>
        </a:p>
      </dgm:t>
    </dgm:pt>
    <dgm:pt modelId="{87FC9E1D-BBCF-164D-9F2D-51F052019A62}" type="pres">
      <dgm:prSet presAssocID="{FBFA5FF8-0043-7E45-A8FB-3CB536138A67}" presName="hierChild4" presStyleCnt="0"/>
      <dgm:spPr/>
    </dgm:pt>
    <dgm:pt modelId="{3AC445F4-40A5-594B-875F-4B91E1CDFE4F}" type="pres">
      <dgm:prSet presAssocID="{8902EC8D-3A4E-0E48-9DC1-F8A08D2710B0}" presName="Name23" presStyleLbl="parChTrans1D4" presStyleIdx="2" presStyleCnt="6"/>
      <dgm:spPr/>
      <dgm:t>
        <a:bodyPr/>
        <a:lstStyle/>
        <a:p>
          <a:endParaRPr lang="en-US"/>
        </a:p>
      </dgm:t>
    </dgm:pt>
    <dgm:pt modelId="{5FFC43FF-7E2A-404F-A4E4-FF86DB92DDC4}" type="pres">
      <dgm:prSet presAssocID="{3621E9E0-DB79-704C-8C16-EE832637C212}" presName="hierRoot4" presStyleCnt="0"/>
      <dgm:spPr/>
    </dgm:pt>
    <dgm:pt modelId="{7CCD8B6E-42B1-2346-B684-EA804B5C38EC}" type="pres">
      <dgm:prSet presAssocID="{3621E9E0-DB79-704C-8C16-EE832637C212}" presName="composite4" presStyleCnt="0"/>
      <dgm:spPr/>
    </dgm:pt>
    <dgm:pt modelId="{8FABE4B1-D9B0-BA43-974C-ECA0ABBC078F}" type="pres">
      <dgm:prSet presAssocID="{3621E9E0-DB79-704C-8C16-EE832637C212}" presName="background4" presStyleLbl="node4" presStyleIdx="2" presStyleCnt="6"/>
      <dgm:spPr/>
    </dgm:pt>
    <dgm:pt modelId="{CB36AD0F-26F0-F94B-A380-CB545CD7ABC8}" type="pres">
      <dgm:prSet presAssocID="{3621E9E0-DB79-704C-8C16-EE832637C212}" presName="text4" presStyleLbl="fgAcc4" presStyleIdx="2" presStyleCnt="6" custScaleX="115630" custLinFactNeighborX="6540">
        <dgm:presLayoutVars>
          <dgm:chPref val="3"/>
        </dgm:presLayoutVars>
      </dgm:prSet>
      <dgm:spPr/>
      <dgm:t>
        <a:bodyPr/>
        <a:lstStyle/>
        <a:p>
          <a:endParaRPr lang="en-US"/>
        </a:p>
      </dgm:t>
    </dgm:pt>
    <dgm:pt modelId="{C4069F36-8988-4B44-8118-61D425DBF573}" type="pres">
      <dgm:prSet presAssocID="{3621E9E0-DB79-704C-8C16-EE832637C212}" presName="hierChild5" presStyleCnt="0"/>
      <dgm:spPr/>
    </dgm:pt>
    <dgm:pt modelId="{7E7699FA-F5C3-7D44-837E-7A50847E596E}" type="pres">
      <dgm:prSet presAssocID="{9594065F-B0D2-7B4F-A187-75A8D1B97467}" presName="Name23" presStyleLbl="parChTrans1D4" presStyleIdx="3" presStyleCnt="6"/>
      <dgm:spPr/>
      <dgm:t>
        <a:bodyPr/>
        <a:lstStyle/>
        <a:p>
          <a:endParaRPr lang="en-US"/>
        </a:p>
      </dgm:t>
    </dgm:pt>
    <dgm:pt modelId="{912E3CC1-661A-0341-AB69-D2CCFE72205D}" type="pres">
      <dgm:prSet presAssocID="{8E159948-5289-3C42-97C1-669B89D5ECB3}" presName="hierRoot4" presStyleCnt="0"/>
      <dgm:spPr/>
    </dgm:pt>
    <dgm:pt modelId="{F6A0E78E-CD6F-4F4A-865B-C68DCDD6DD1F}" type="pres">
      <dgm:prSet presAssocID="{8E159948-5289-3C42-97C1-669B89D5ECB3}" presName="composite4" presStyleCnt="0"/>
      <dgm:spPr/>
    </dgm:pt>
    <dgm:pt modelId="{83D9230E-67E4-B94D-8C7C-AC685F5A2151}" type="pres">
      <dgm:prSet presAssocID="{8E159948-5289-3C42-97C1-669B89D5ECB3}" presName="background4" presStyleLbl="node4" presStyleIdx="3" presStyleCnt="6"/>
      <dgm:spPr/>
    </dgm:pt>
    <dgm:pt modelId="{F1EB601C-7F83-1C47-8642-474395D73FB7}" type="pres">
      <dgm:prSet presAssocID="{8E159948-5289-3C42-97C1-669B89D5ECB3}" presName="text4" presStyleLbl="fgAcc4" presStyleIdx="3" presStyleCnt="6" custScaleX="123171" custLinFactNeighborX="6540">
        <dgm:presLayoutVars>
          <dgm:chPref val="3"/>
        </dgm:presLayoutVars>
      </dgm:prSet>
      <dgm:spPr/>
      <dgm:t>
        <a:bodyPr/>
        <a:lstStyle/>
        <a:p>
          <a:endParaRPr lang="en-US"/>
        </a:p>
      </dgm:t>
    </dgm:pt>
    <dgm:pt modelId="{9AFCF1D0-D5C9-EB4C-AEE7-43EDBB3C8FE1}" type="pres">
      <dgm:prSet presAssocID="{8E159948-5289-3C42-97C1-669B89D5ECB3}" presName="hierChild5" presStyleCnt="0"/>
      <dgm:spPr/>
    </dgm:pt>
    <dgm:pt modelId="{074DCF9A-6E62-F143-A788-04E462F8FB0A}" type="pres">
      <dgm:prSet presAssocID="{6220E53E-6710-224B-9DCF-16F9DA72DDD3}" presName="Name23" presStyleLbl="parChTrans1D4" presStyleIdx="4" presStyleCnt="6"/>
      <dgm:spPr/>
      <dgm:t>
        <a:bodyPr/>
        <a:lstStyle/>
        <a:p>
          <a:endParaRPr lang="en-US"/>
        </a:p>
      </dgm:t>
    </dgm:pt>
    <dgm:pt modelId="{BE5F2A84-D91D-D345-8E4E-C60399F301FC}" type="pres">
      <dgm:prSet presAssocID="{433778F3-25E6-EC48-BABD-FF5E51FBB4F2}" presName="hierRoot4" presStyleCnt="0"/>
      <dgm:spPr/>
    </dgm:pt>
    <dgm:pt modelId="{7839A876-454D-EF49-A8DB-F83F5CA639B2}" type="pres">
      <dgm:prSet presAssocID="{433778F3-25E6-EC48-BABD-FF5E51FBB4F2}" presName="composite4" presStyleCnt="0"/>
      <dgm:spPr/>
    </dgm:pt>
    <dgm:pt modelId="{49C5A270-7FCA-8343-A85F-A94C34424832}" type="pres">
      <dgm:prSet presAssocID="{433778F3-25E6-EC48-BABD-FF5E51FBB4F2}" presName="background4" presStyleLbl="node4" presStyleIdx="4" presStyleCnt="6"/>
      <dgm:spPr/>
    </dgm:pt>
    <dgm:pt modelId="{4B6B1D99-A2C5-034E-A230-648BEAF56F31}" type="pres">
      <dgm:prSet presAssocID="{433778F3-25E6-EC48-BABD-FF5E51FBB4F2}" presName="text4" presStyleLbl="fgAcc4" presStyleIdx="4" presStyleCnt="6" custScaleX="114281" custLinFactNeighborX="6540">
        <dgm:presLayoutVars>
          <dgm:chPref val="3"/>
        </dgm:presLayoutVars>
      </dgm:prSet>
      <dgm:spPr/>
      <dgm:t>
        <a:bodyPr/>
        <a:lstStyle/>
        <a:p>
          <a:endParaRPr lang="en-US"/>
        </a:p>
      </dgm:t>
    </dgm:pt>
    <dgm:pt modelId="{E98EEC0A-766C-6B41-B7ED-F96CC26F0F8E}" type="pres">
      <dgm:prSet presAssocID="{433778F3-25E6-EC48-BABD-FF5E51FBB4F2}" presName="hierChild5" presStyleCnt="0"/>
      <dgm:spPr/>
    </dgm:pt>
    <dgm:pt modelId="{73C63770-146D-434D-A7F7-1B1A0818E521}" type="pres">
      <dgm:prSet presAssocID="{099A8BAA-3D82-264F-A6C9-85C58EBCBB63}" presName="Name23" presStyleLbl="parChTrans1D4" presStyleIdx="5" presStyleCnt="6"/>
      <dgm:spPr/>
      <dgm:t>
        <a:bodyPr/>
        <a:lstStyle/>
        <a:p>
          <a:endParaRPr lang="en-US"/>
        </a:p>
      </dgm:t>
    </dgm:pt>
    <dgm:pt modelId="{6FD8A83B-2E9B-DF44-8752-7DA449310103}" type="pres">
      <dgm:prSet presAssocID="{8C074C31-2D09-4247-9F23-5F77CC665DFF}" presName="hierRoot4" presStyleCnt="0"/>
      <dgm:spPr/>
    </dgm:pt>
    <dgm:pt modelId="{0B24C3FB-BCC3-3842-A53D-18797A28A602}" type="pres">
      <dgm:prSet presAssocID="{8C074C31-2D09-4247-9F23-5F77CC665DFF}" presName="composite4" presStyleCnt="0"/>
      <dgm:spPr/>
    </dgm:pt>
    <dgm:pt modelId="{CEB0D0D6-58FB-7245-BDBE-5FA58F62BA27}" type="pres">
      <dgm:prSet presAssocID="{8C074C31-2D09-4247-9F23-5F77CC665DFF}" presName="background4" presStyleLbl="node4" presStyleIdx="5" presStyleCnt="6"/>
      <dgm:spPr/>
    </dgm:pt>
    <dgm:pt modelId="{AD715EF9-8904-3549-B141-A18F8D4A6D98}" type="pres">
      <dgm:prSet presAssocID="{8C074C31-2D09-4247-9F23-5F77CC665DFF}" presName="text4" presStyleLbl="fgAcc4" presStyleIdx="5" presStyleCnt="6" custScaleX="113554" custLinFactNeighborY="18836">
        <dgm:presLayoutVars>
          <dgm:chPref val="3"/>
        </dgm:presLayoutVars>
      </dgm:prSet>
      <dgm:spPr/>
      <dgm:t>
        <a:bodyPr/>
        <a:lstStyle/>
        <a:p>
          <a:endParaRPr lang="en-US"/>
        </a:p>
      </dgm:t>
    </dgm:pt>
    <dgm:pt modelId="{62E25B64-974A-7A40-9085-02A957E38727}" type="pres">
      <dgm:prSet presAssocID="{8C074C31-2D09-4247-9F23-5F77CC665DFF}" presName="hierChild5" presStyleCnt="0"/>
      <dgm:spPr/>
    </dgm:pt>
    <dgm:pt modelId="{4D1CD342-8E08-594A-AD4E-8D71EB06A7BE}" type="pres">
      <dgm:prSet presAssocID="{2E4CCCC0-E9C3-4F4D-9479-FDF32240195F}" presName="hierRoot1" presStyleCnt="0"/>
      <dgm:spPr/>
    </dgm:pt>
    <dgm:pt modelId="{A6D6FF2A-711A-6441-8FD9-5DE65C9C0C26}" type="pres">
      <dgm:prSet presAssocID="{2E4CCCC0-E9C3-4F4D-9479-FDF32240195F}" presName="composite" presStyleCnt="0"/>
      <dgm:spPr/>
    </dgm:pt>
    <dgm:pt modelId="{7EDE0C99-3FFD-8C4A-9589-61EAE108BAF4}" type="pres">
      <dgm:prSet presAssocID="{2E4CCCC0-E9C3-4F4D-9479-FDF32240195F}" presName="background" presStyleLbl="node0" presStyleIdx="2" presStyleCnt="3"/>
      <dgm:spPr/>
    </dgm:pt>
    <dgm:pt modelId="{C039B88F-F62A-1C48-AA0D-EC778B4314DC}" type="pres">
      <dgm:prSet presAssocID="{2E4CCCC0-E9C3-4F4D-9479-FDF32240195F}" presName="text" presStyleLbl="fgAcc0" presStyleIdx="2" presStyleCnt="3" custScaleX="211370" custScaleY="146340" custLinFactNeighborX="58013">
        <dgm:presLayoutVars>
          <dgm:chPref val="3"/>
        </dgm:presLayoutVars>
      </dgm:prSet>
      <dgm:spPr/>
      <dgm:t>
        <a:bodyPr/>
        <a:lstStyle/>
        <a:p>
          <a:endParaRPr lang="en-US"/>
        </a:p>
      </dgm:t>
    </dgm:pt>
    <dgm:pt modelId="{A3518F8F-815A-0247-B9F2-4558DF72E632}" type="pres">
      <dgm:prSet presAssocID="{2E4CCCC0-E9C3-4F4D-9479-FDF32240195F}" presName="hierChild2" presStyleCnt="0"/>
      <dgm:spPr/>
    </dgm:pt>
    <dgm:pt modelId="{776EB12E-00A9-674E-8292-AF5E3A863C39}" type="pres">
      <dgm:prSet presAssocID="{14F75D4D-EEAE-AF4C-B3B2-C6E0E9DE3FEE}" presName="Name10" presStyleLbl="parChTrans1D2" presStyleIdx="4" presStyleCnt="6"/>
      <dgm:spPr/>
      <dgm:t>
        <a:bodyPr/>
        <a:lstStyle/>
        <a:p>
          <a:endParaRPr lang="en-US"/>
        </a:p>
      </dgm:t>
    </dgm:pt>
    <dgm:pt modelId="{27CDF97D-E729-8043-869A-621C937119EA}" type="pres">
      <dgm:prSet presAssocID="{C6F2EC63-67BD-0E45-A0B1-3F045FC2AE52}" presName="hierRoot2" presStyleCnt="0"/>
      <dgm:spPr/>
    </dgm:pt>
    <dgm:pt modelId="{8E455B01-F2CD-EA4A-8311-1147BA62FE16}" type="pres">
      <dgm:prSet presAssocID="{C6F2EC63-67BD-0E45-A0B1-3F045FC2AE52}" presName="composite2" presStyleCnt="0"/>
      <dgm:spPr/>
    </dgm:pt>
    <dgm:pt modelId="{9CE8233B-8AC6-134A-843E-F1A79B66883D}" type="pres">
      <dgm:prSet presAssocID="{C6F2EC63-67BD-0E45-A0B1-3F045FC2AE52}" presName="background2" presStyleLbl="node2" presStyleIdx="4" presStyleCnt="6"/>
      <dgm:spPr/>
    </dgm:pt>
    <dgm:pt modelId="{168BF87E-A266-F54F-A843-59B7BE9F9ED5}" type="pres">
      <dgm:prSet presAssocID="{C6F2EC63-67BD-0E45-A0B1-3F045FC2AE52}" presName="text2" presStyleLbl="fgAcc2" presStyleIdx="4" presStyleCnt="6" custScaleX="170605" custLinFactNeighborX="53663">
        <dgm:presLayoutVars>
          <dgm:chPref val="3"/>
        </dgm:presLayoutVars>
      </dgm:prSet>
      <dgm:spPr/>
      <dgm:t>
        <a:bodyPr/>
        <a:lstStyle/>
        <a:p>
          <a:endParaRPr lang="en-US"/>
        </a:p>
      </dgm:t>
    </dgm:pt>
    <dgm:pt modelId="{BA049F84-6DEF-8847-90B8-63BA990983F0}" type="pres">
      <dgm:prSet presAssocID="{C6F2EC63-67BD-0E45-A0B1-3F045FC2AE52}" presName="hierChild3" presStyleCnt="0"/>
      <dgm:spPr/>
    </dgm:pt>
    <dgm:pt modelId="{61176CA6-25FE-5645-8576-D67C8F503110}" type="pres">
      <dgm:prSet presAssocID="{67A49E66-BBFB-B24A-AAAF-A7B0F76316CA}" presName="Name10" presStyleLbl="parChTrans1D2" presStyleIdx="5" presStyleCnt="6"/>
      <dgm:spPr/>
      <dgm:t>
        <a:bodyPr/>
        <a:lstStyle/>
        <a:p>
          <a:endParaRPr lang="en-US"/>
        </a:p>
      </dgm:t>
    </dgm:pt>
    <dgm:pt modelId="{A2C634FC-D41F-E34C-9AAF-B0CAD751F5F4}" type="pres">
      <dgm:prSet presAssocID="{C812004A-EDBF-E547-B5AA-705FB37502CC}" presName="hierRoot2" presStyleCnt="0"/>
      <dgm:spPr/>
    </dgm:pt>
    <dgm:pt modelId="{AB548E12-EFE8-324D-B0ED-1BE9257A9BE7}" type="pres">
      <dgm:prSet presAssocID="{C812004A-EDBF-E547-B5AA-705FB37502CC}" presName="composite2" presStyleCnt="0"/>
      <dgm:spPr/>
    </dgm:pt>
    <dgm:pt modelId="{DE6E0E05-FA0A-7242-A53E-FD58C136ECDF}" type="pres">
      <dgm:prSet presAssocID="{C812004A-EDBF-E547-B5AA-705FB37502CC}" presName="background2" presStyleLbl="node2" presStyleIdx="5" presStyleCnt="6"/>
      <dgm:spPr/>
    </dgm:pt>
    <dgm:pt modelId="{B9B06CB1-70A6-E04F-9540-1AE6DAD6D128}" type="pres">
      <dgm:prSet presAssocID="{C812004A-EDBF-E547-B5AA-705FB37502CC}" presName="text2" presStyleLbl="fgAcc2" presStyleIdx="5" presStyleCnt="6" custScaleX="145915" custLinFactX="71334" custLinFactNeighborX="100000">
        <dgm:presLayoutVars>
          <dgm:chPref val="3"/>
        </dgm:presLayoutVars>
      </dgm:prSet>
      <dgm:spPr/>
      <dgm:t>
        <a:bodyPr/>
        <a:lstStyle/>
        <a:p>
          <a:endParaRPr lang="en-US"/>
        </a:p>
      </dgm:t>
    </dgm:pt>
    <dgm:pt modelId="{D2B22D98-4B8E-E14A-976D-946F8281F330}" type="pres">
      <dgm:prSet presAssocID="{C812004A-EDBF-E547-B5AA-705FB37502CC}" presName="hierChild3" presStyleCnt="0"/>
      <dgm:spPr/>
    </dgm:pt>
  </dgm:ptLst>
  <dgm:cxnLst>
    <dgm:cxn modelId="{445A5F81-DCBE-4E04-B354-F44641484F48}" type="presOf" srcId="{F6A8EE31-6F15-2B4C-AA4A-BB5ADC55EFFB}" destId="{631BD624-841B-CC41-9E16-77EFB7087680}" srcOrd="0" destOrd="0" presId="urn:microsoft.com/office/officeart/2005/8/layout/hierarchy1"/>
    <dgm:cxn modelId="{33884AB9-449F-4F8E-833E-D82F1CACD8E9}" type="presOf" srcId="{B3248249-2BB2-3F4A-AE4D-229FC1DD1A3D}" destId="{8029DBB9-BD64-BF43-9445-671059C37A70}" srcOrd="0" destOrd="0" presId="urn:microsoft.com/office/officeart/2005/8/layout/hierarchy1"/>
    <dgm:cxn modelId="{20071875-209C-400B-AC0A-1ACD41B0CE5B}" type="presOf" srcId="{C7D5653E-6261-E947-89F1-44E300912F9E}" destId="{63F01AF2-1DC5-0243-B03A-6FAEEF2E829D}" srcOrd="0" destOrd="0" presId="urn:microsoft.com/office/officeart/2005/8/layout/hierarchy1"/>
    <dgm:cxn modelId="{1C8CD768-C790-4C49-99B3-C42B30AA2837}" type="presOf" srcId="{0FEB7808-DC5C-274C-86E0-88A0B33BC8AC}" destId="{01E9AF00-4A33-584F-84C4-D63613706687}" srcOrd="0" destOrd="0" presId="urn:microsoft.com/office/officeart/2005/8/layout/hierarchy1"/>
    <dgm:cxn modelId="{93BDE49B-CC82-534D-90EA-D1149DCDC347}" srcId="{FBFA5FF8-0043-7E45-A8FB-3CB536138A67}" destId="{8E159948-5289-3C42-97C1-669B89D5ECB3}" srcOrd="1" destOrd="0" parTransId="{9594065F-B0D2-7B4F-A187-75A8D1B97467}" sibTransId="{81EE0B71-2D06-0C4C-B5CD-E21E1E4D0D5C}"/>
    <dgm:cxn modelId="{DF5C0810-687A-5D47-8E58-0B1762BE050D}" srcId="{B2C3C36A-02E5-0441-9306-F371C7E196BC}" destId="{0FEB7808-DC5C-274C-86E0-88A0B33BC8AC}" srcOrd="0" destOrd="0" parTransId="{CE544A86-472D-794C-933F-04514038F653}" sibTransId="{0412570B-A5B2-2F47-9DF4-6319FDF9D8D6}"/>
    <dgm:cxn modelId="{1C15BAAB-0AD5-46B8-9527-D9734C8C2938}" type="presOf" srcId="{5E537601-8512-7243-B7B5-67A8AC83E4FB}" destId="{BEFA0347-B440-7646-9B88-8411A4AA92A8}" srcOrd="0" destOrd="0" presId="urn:microsoft.com/office/officeart/2005/8/layout/hierarchy1"/>
    <dgm:cxn modelId="{A1532E42-3457-4100-91E2-131BE1C13BE5}" type="presOf" srcId="{D24EC19E-9270-FD40-A6D8-498DED8CF17F}" destId="{4BECDAE9-8F85-7449-B269-45CA052020B2}" srcOrd="0" destOrd="0" presId="urn:microsoft.com/office/officeart/2005/8/layout/hierarchy1"/>
    <dgm:cxn modelId="{11B00276-9EDA-47AB-921E-9881299A95C1}" type="presOf" srcId="{CE544A86-472D-794C-933F-04514038F653}" destId="{5E40845B-7741-BE4C-AA65-B2B2C9CBC23D}" srcOrd="0" destOrd="0" presId="urn:microsoft.com/office/officeart/2005/8/layout/hierarchy1"/>
    <dgm:cxn modelId="{E98C512E-7BB4-F64E-8F00-325172BBCBA3}" srcId="{AAFA3D05-91A9-7F41-BC84-6D465648EA4B}" destId="{D24EC19E-9270-FD40-A6D8-498DED8CF17F}" srcOrd="0" destOrd="0" parTransId="{4D10D374-CDC8-8945-918A-D7216072F89A}" sibTransId="{CA2A34A3-B294-9E42-B2AE-87B5EB4B69AD}"/>
    <dgm:cxn modelId="{A8239D57-D534-4CEE-9C04-5BAD6D5871EB}" type="presOf" srcId="{8902EC8D-3A4E-0E48-9DC1-F8A08D2710B0}" destId="{3AC445F4-40A5-594B-875F-4B91E1CDFE4F}" srcOrd="0" destOrd="0" presId="urn:microsoft.com/office/officeart/2005/8/layout/hierarchy1"/>
    <dgm:cxn modelId="{07DC6E5A-5217-4E61-8CDE-40BD0DB85E9D}" type="presOf" srcId="{C812004A-EDBF-E547-B5AA-705FB37502CC}" destId="{B9B06CB1-70A6-E04F-9540-1AE6DAD6D128}" srcOrd="0" destOrd="0" presId="urn:microsoft.com/office/officeart/2005/8/layout/hierarchy1"/>
    <dgm:cxn modelId="{F537A3C1-6AF1-7248-BD81-9722DF4498B8}" srcId="{AAFA3D05-91A9-7F41-BC84-6D465648EA4B}" destId="{D14F0E63-4E55-AD44-8284-A3F2AA1F606B}" srcOrd="1" destOrd="0" parTransId="{C7D5653E-6261-E947-89F1-44E300912F9E}" sibTransId="{661A4526-31E0-0348-B7B3-D42B76EEB371}"/>
    <dgm:cxn modelId="{A0B7E828-CE47-4CDC-98B7-2D4856BFE4E0}" type="presOf" srcId="{3447550C-73DB-D240-AC01-872BE798159F}" destId="{5D3A6712-1379-C74B-903A-EB98F44689AA}" srcOrd="0" destOrd="0" presId="urn:microsoft.com/office/officeart/2005/8/layout/hierarchy1"/>
    <dgm:cxn modelId="{A8AAFC88-09AE-4284-A81E-30A43EECA0C5}" type="presOf" srcId="{B5C175B8-D17B-0E41-9292-7B3F8D51A787}" destId="{1E6DCE91-6A7E-DC43-9B77-212401BFFFA4}" srcOrd="0" destOrd="0" presId="urn:microsoft.com/office/officeart/2005/8/layout/hierarchy1"/>
    <dgm:cxn modelId="{9BD869C6-2082-469F-9077-2A16AC8B470C}" type="presOf" srcId="{D14F0E63-4E55-AD44-8284-A3F2AA1F606B}" destId="{A1B96A90-83B8-244F-B9DF-66585FC13DCB}" srcOrd="0" destOrd="0" presId="urn:microsoft.com/office/officeart/2005/8/layout/hierarchy1"/>
    <dgm:cxn modelId="{D494FE75-0F97-49B9-A8C8-7C28D01FF893}" type="presOf" srcId="{FBFA5FF8-0043-7E45-A8FB-3CB536138A67}" destId="{35495E5C-877B-504F-B266-E8AE00632541}" srcOrd="0" destOrd="0" presId="urn:microsoft.com/office/officeart/2005/8/layout/hierarchy1"/>
    <dgm:cxn modelId="{B1B7F573-1D2E-A54F-A46A-2A31FFE7740F}" srcId="{CAFD1368-7009-EC41-AB4D-B7EFC7688386}" destId="{3447550C-73DB-D240-AC01-872BE798159F}" srcOrd="1" destOrd="0" parTransId="{482B7780-CAAC-6E41-AEDD-D2A7B05A6F6C}" sibTransId="{0E0FEBB8-08E1-F940-8580-E4ABF6B5BCC7}"/>
    <dgm:cxn modelId="{785048F1-7FE5-48EC-87B7-B984501BC51C}" type="presOf" srcId="{67A49E66-BBFB-B24A-AAAF-A7B0F76316CA}" destId="{61176CA6-25FE-5645-8576-D67C8F503110}" srcOrd="0" destOrd="0" presId="urn:microsoft.com/office/officeart/2005/8/layout/hierarchy1"/>
    <dgm:cxn modelId="{E452021E-7B7E-4C5C-9102-80BD36B38D14}" type="presOf" srcId="{3621E9E0-DB79-704C-8C16-EE832637C212}" destId="{CB36AD0F-26F0-F94B-A380-CB545CD7ABC8}" srcOrd="0" destOrd="0" presId="urn:microsoft.com/office/officeart/2005/8/layout/hierarchy1"/>
    <dgm:cxn modelId="{8A7D8ACC-48E5-4411-B743-1644215849E5}" type="presOf" srcId="{2E4CCCC0-E9C3-4F4D-9479-FDF32240195F}" destId="{C039B88F-F62A-1C48-AA0D-EC778B4314DC}" srcOrd="0" destOrd="0" presId="urn:microsoft.com/office/officeart/2005/8/layout/hierarchy1"/>
    <dgm:cxn modelId="{228B8881-87E3-8B48-A20B-BE2BACE9C6DA}" srcId="{FBFA5FF8-0043-7E45-A8FB-3CB536138A67}" destId="{8C074C31-2D09-4247-9F23-5F77CC665DFF}" srcOrd="3" destOrd="0" parTransId="{099A8BAA-3D82-264F-A6C9-85C58EBCBB63}" sibTransId="{87F2EE49-54BD-494E-94E8-71B63554EE01}"/>
    <dgm:cxn modelId="{FBB437F0-A398-4CB7-935E-AC2B26375E5B}" type="presOf" srcId="{9594065F-B0D2-7B4F-A187-75A8D1B97467}" destId="{7E7699FA-F5C3-7D44-837E-7A50847E596E}" srcOrd="0" destOrd="0" presId="urn:microsoft.com/office/officeart/2005/8/layout/hierarchy1"/>
    <dgm:cxn modelId="{4CF34AC2-B6AE-4100-8047-B9DEFE03CE9C}" type="presOf" srcId="{B2A2DA4D-DD3E-4D4B-9FE5-DB132ECD978F}" destId="{843EC7E5-94C9-EE47-AA85-5FBFAF28D17A}" srcOrd="0" destOrd="0" presId="urn:microsoft.com/office/officeart/2005/8/layout/hierarchy1"/>
    <dgm:cxn modelId="{4A4D0F24-CF13-4BD8-BDB4-A3260493569C}" type="presOf" srcId="{CAFD1368-7009-EC41-AB4D-B7EFC7688386}" destId="{C613131B-0FB3-2A45-9A82-1F86F37686F2}" srcOrd="0" destOrd="0" presId="urn:microsoft.com/office/officeart/2005/8/layout/hierarchy1"/>
    <dgm:cxn modelId="{8FAC7981-1946-1448-82BF-F09D3698AC8B}" srcId="{D24EC19E-9270-FD40-A6D8-498DED8CF17F}" destId="{286FC71C-95CC-5D48-B29B-9413BF746875}" srcOrd="0" destOrd="0" parTransId="{5E537601-8512-7243-B7B5-67A8AC83E4FB}" sibTransId="{EDF5F232-DF4F-2B40-A4A0-CA128079C872}"/>
    <dgm:cxn modelId="{F1801C49-7A34-4CDF-A836-2D54B54510FA}" type="presOf" srcId="{4D10D374-CDC8-8945-918A-D7216072F89A}" destId="{1077759B-FE12-C54F-A42F-223265FAA72A}" srcOrd="0" destOrd="0" presId="urn:microsoft.com/office/officeart/2005/8/layout/hierarchy1"/>
    <dgm:cxn modelId="{D5930B75-260D-44BC-810E-33FF72637F4E}" type="presOf" srcId="{8E159948-5289-3C42-97C1-669B89D5ECB3}" destId="{F1EB601C-7F83-1C47-8642-474395D73FB7}" srcOrd="0" destOrd="0" presId="urn:microsoft.com/office/officeart/2005/8/layout/hierarchy1"/>
    <dgm:cxn modelId="{89C117E8-7B05-6B43-B350-47B9678C2A05}" srcId="{D14F0E63-4E55-AD44-8284-A3F2AA1F606B}" destId="{FBFA5FF8-0043-7E45-A8FB-3CB536138A67}" srcOrd="1" destOrd="0" parTransId="{D648E021-7DAB-944F-9028-63327532F238}" sibTransId="{FDD210F8-49BC-264E-8AAB-2B135EF4B4EF}"/>
    <dgm:cxn modelId="{78C49868-74BF-431D-955F-892BDF87B19D}" type="presOf" srcId="{2CF45D37-C68E-1C4A-91A3-00348754FE6C}" destId="{42A926F8-CA45-3C4B-8D84-21BE58F9E476}" srcOrd="0" destOrd="0" presId="urn:microsoft.com/office/officeart/2005/8/layout/hierarchy1"/>
    <dgm:cxn modelId="{58B901AA-BB67-46DE-8510-9869C1127B55}" type="presOf" srcId="{482B7780-CAAC-6E41-AEDD-D2A7B05A6F6C}" destId="{979D28D7-3090-8B43-AC6F-C16483A6A9A4}" srcOrd="0" destOrd="0" presId="urn:microsoft.com/office/officeart/2005/8/layout/hierarchy1"/>
    <dgm:cxn modelId="{431BB3A9-360C-4898-8CD9-3E25374FD482}" type="presOf" srcId="{B2C3C36A-02E5-0441-9306-F371C7E196BC}" destId="{42653DD1-1967-B94A-BF97-ED64A514B96F}" srcOrd="0" destOrd="0" presId="urn:microsoft.com/office/officeart/2005/8/layout/hierarchy1"/>
    <dgm:cxn modelId="{7860F5C3-D810-4BB4-869F-E7CDFCC51A57}" type="presOf" srcId="{14F75D4D-EEAE-AF4C-B3B2-C6E0E9DE3FEE}" destId="{776EB12E-00A9-674E-8292-AF5E3A863C39}" srcOrd="0" destOrd="0" presId="urn:microsoft.com/office/officeart/2005/8/layout/hierarchy1"/>
    <dgm:cxn modelId="{0828B62F-6C6C-424F-9D81-807C99A2B4FF}" srcId="{F6A8EE31-6F15-2B4C-AA4A-BB5ADC55EFFB}" destId="{AAFA3D05-91A9-7F41-BC84-6D465648EA4B}" srcOrd="1" destOrd="0" parTransId="{453E837B-454F-5043-B7AE-DCEFA430CD7F}" sibTransId="{285E3CB9-DEA7-F648-9404-1DAD19823FC8}"/>
    <dgm:cxn modelId="{E1D0B328-9491-4F23-82AB-F6D9B62C67F7}" type="presOf" srcId="{C6F2EC63-67BD-0E45-A0B1-3F045FC2AE52}" destId="{168BF87E-A266-F54F-A843-59B7BE9F9ED5}" srcOrd="0" destOrd="0" presId="urn:microsoft.com/office/officeart/2005/8/layout/hierarchy1"/>
    <dgm:cxn modelId="{FBCEF898-D1DF-7C43-9941-72771D7E30FA}" srcId="{2E4CCCC0-E9C3-4F4D-9479-FDF32240195F}" destId="{C6F2EC63-67BD-0E45-A0B1-3F045FC2AE52}" srcOrd="0" destOrd="0" parTransId="{14F75D4D-EEAE-AF4C-B3B2-C6E0E9DE3FEE}" sibTransId="{F7213E3F-2C1F-124A-A12E-15DA34E35CA9}"/>
    <dgm:cxn modelId="{5FAC0179-9BFB-4D97-9B0D-E4144FB6EB60}" type="presOf" srcId="{D648E021-7DAB-944F-9028-63327532F238}" destId="{DD01753A-D57D-1C42-8DC0-4FFDCCAE3B19}" srcOrd="0" destOrd="0" presId="urn:microsoft.com/office/officeart/2005/8/layout/hierarchy1"/>
    <dgm:cxn modelId="{F148761C-105F-8B46-8164-D0553B6B6F12}" srcId="{B2C3C36A-02E5-0441-9306-F371C7E196BC}" destId="{B2A2DA4D-DD3E-4D4B-9FE5-DB132ECD978F}" srcOrd="1" destOrd="0" parTransId="{301B7719-BE5E-F74E-A980-05DE1FFC8CD0}" sibTransId="{10A571E8-BBB3-FC46-B4C2-2608DFCFFFF6}"/>
    <dgm:cxn modelId="{F9E01C42-2F47-1249-8C88-61EBBFEAFAFB}" srcId="{FBFA5FF8-0043-7E45-A8FB-3CB536138A67}" destId="{3621E9E0-DB79-704C-8C16-EE832637C212}" srcOrd="0" destOrd="0" parTransId="{8902EC8D-3A4E-0E48-9DC1-F8A08D2710B0}" sibTransId="{AC110890-C28D-CC49-8B39-51BAF8B613AC}"/>
    <dgm:cxn modelId="{E08AC331-B67B-4063-8B41-3918C23F342C}" type="presOf" srcId="{301B7719-BE5E-F74E-A980-05DE1FFC8CD0}" destId="{430C1982-E41E-0D43-B75E-B7566BA07839}" srcOrd="0" destOrd="0" presId="urn:microsoft.com/office/officeart/2005/8/layout/hierarchy1"/>
    <dgm:cxn modelId="{D63FBEFB-8660-4350-B419-AFCD2286EA07}" type="presOf" srcId="{8C074C31-2D09-4247-9F23-5F77CC665DFF}" destId="{AD715EF9-8904-3549-B141-A18F8D4A6D98}" srcOrd="0" destOrd="0" presId="urn:microsoft.com/office/officeart/2005/8/layout/hierarchy1"/>
    <dgm:cxn modelId="{D3A80909-4A73-4311-9BE3-A5A5188F69C6}" type="presOf" srcId="{AAFA3D05-91A9-7F41-BC84-6D465648EA4B}" destId="{6EDD4027-617E-B04D-A49E-E4D941FE67E0}" srcOrd="0" destOrd="0" presId="urn:microsoft.com/office/officeart/2005/8/layout/hierarchy1"/>
    <dgm:cxn modelId="{E2F57A49-CD3F-764C-93BA-4AFCAEFC1BD2}" srcId="{F6A8EE31-6F15-2B4C-AA4A-BB5ADC55EFFB}" destId="{B2C3C36A-02E5-0441-9306-F371C7E196BC}" srcOrd="0" destOrd="0" parTransId="{DE76D721-4010-A748-94A0-BC3B2236686F}" sibTransId="{9442016B-9677-A144-BB78-0493186D9393}"/>
    <dgm:cxn modelId="{95D575FC-52F1-4F41-B578-E35DD2953FE9}" type="presOf" srcId="{E4BA8104-EF17-594A-8DE0-95BD471AF880}" destId="{4D1571D0-DEC5-0D4F-B65D-D44B7FD80A66}" srcOrd="0" destOrd="0" presId="urn:microsoft.com/office/officeart/2005/8/layout/hierarchy1"/>
    <dgm:cxn modelId="{75DA3F07-43A9-4BBE-9E60-DA854641AC33}" type="presOf" srcId="{099A8BAA-3D82-264F-A6C9-85C58EBCBB63}" destId="{73C63770-146D-434D-A7F7-1B1A0818E521}" srcOrd="0" destOrd="0" presId="urn:microsoft.com/office/officeart/2005/8/layout/hierarchy1"/>
    <dgm:cxn modelId="{3B59D535-2DDE-0D4F-A845-B417DE231353}" srcId="{F6A8EE31-6F15-2B4C-AA4A-BB5ADC55EFFB}" destId="{2E4CCCC0-E9C3-4F4D-9479-FDF32240195F}" srcOrd="2" destOrd="0" parTransId="{F5971107-77FF-9640-A075-21D7AC186337}" sibTransId="{46F28776-86B9-424C-8F4A-B18A4701DF42}"/>
    <dgm:cxn modelId="{9652AD95-A785-334C-BC5E-278533D6DD50}" srcId="{D24EC19E-9270-FD40-A6D8-498DED8CF17F}" destId="{E4BA8104-EF17-594A-8DE0-95BD471AF880}" srcOrd="1" destOrd="0" parTransId="{2CF45D37-C68E-1C4A-91A3-00348754FE6C}" sibTransId="{A137008C-AFAF-B340-A94B-DBEE49FA1934}"/>
    <dgm:cxn modelId="{D57FE146-C41B-9145-AFC8-3DF38E40DE4A}" srcId="{CAFD1368-7009-EC41-AB4D-B7EFC7688386}" destId="{B5C175B8-D17B-0E41-9292-7B3F8D51A787}" srcOrd="0" destOrd="0" parTransId="{4AC03CF4-8B98-A14A-BC8E-8F0F1F3C96CB}" sibTransId="{5F2B8747-9D72-6044-91D5-AB9577F6515E}"/>
    <dgm:cxn modelId="{CBE0DBAB-9D5A-ED45-9BF8-444068801658}" srcId="{D14F0E63-4E55-AD44-8284-A3F2AA1F606B}" destId="{CAFD1368-7009-EC41-AB4D-B7EFC7688386}" srcOrd="0" destOrd="0" parTransId="{B3248249-2BB2-3F4A-AE4D-229FC1DD1A3D}" sibTransId="{DC0FC077-30AA-084C-BB2C-D9096AF821C1}"/>
    <dgm:cxn modelId="{293E5E60-CB7E-4A93-867A-C1D8B37196B7}" type="presOf" srcId="{286FC71C-95CC-5D48-B29B-9413BF746875}" destId="{AEC2C974-7BC8-3645-A9F6-AA136D12159B}" srcOrd="0" destOrd="0" presId="urn:microsoft.com/office/officeart/2005/8/layout/hierarchy1"/>
    <dgm:cxn modelId="{33318CCA-ADCC-AC40-949A-54BD2FA1C753}" srcId="{FBFA5FF8-0043-7E45-A8FB-3CB536138A67}" destId="{433778F3-25E6-EC48-BABD-FF5E51FBB4F2}" srcOrd="2" destOrd="0" parTransId="{6220E53E-6710-224B-9DCF-16F9DA72DDD3}" sibTransId="{F333CA75-D66B-C243-A8DE-BADD7CE44175}"/>
    <dgm:cxn modelId="{88FBF497-4EC4-4FA4-8B09-F0057904B6EF}" type="presOf" srcId="{6220E53E-6710-224B-9DCF-16F9DA72DDD3}" destId="{074DCF9A-6E62-F143-A788-04E462F8FB0A}" srcOrd="0" destOrd="0" presId="urn:microsoft.com/office/officeart/2005/8/layout/hierarchy1"/>
    <dgm:cxn modelId="{65AE9462-D9B4-49F0-9046-5765E961F53D}" type="presOf" srcId="{4AC03CF4-8B98-A14A-BC8E-8F0F1F3C96CB}" destId="{B398848F-898A-9445-926A-F5AD4610062F}" srcOrd="0" destOrd="0" presId="urn:microsoft.com/office/officeart/2005/8/layout/hierarchy1"/>
    <dgm:cxn modelId="{83FD90CA-45AB-43F9-A2ED-A4852050E8AD}" type="presOf" srcId="{433778F3-25E6-EC48-BABD-FF5E51FBB4F2}" destId="{4B6B1D99-A2C5-034E-A230-648BEAF56F31}" srcOrd="0" destOrd="0" presId="urn:microsoft.com/office/officeart/2005/8/layout/hierarchy1"/>
    <dgm:cxn modelId="{B2579D0E-D3CD-7A40-9DDC-72BA3D091C9E}" srcId="{2E4CCCC0-E9C3-4F4D-9479-FDF32240195F}" destId="{C812004A-EDBF-E547-B5AA-705FB37502CC}" srcOrd="1" destOrd="0" parTransId="{67A49E66-BBFB-B24A-AAAF-A7B0F76316CA}" sibTransId="{1F390C70-3F5B-FA43-8EE6-3FF835746E5E}"/>
    <dgm:cxn modelId="{9D783A7E-4A56-48FF-8030-E63A20870874}" type="presParOf" srcId="{631BD624-841B-CC41-9E16-77EFB7087680}" destId="{C177E1C9-EDC5-BF44-BCFB-C63E87B5D00B}" srcOrd="0" destOrd="0" presId="urn:microsoft.com/office/officeart/2005/8/layout/hierarchy1"/>
    <dgm:cxn modelId="{FC046220-ADD1-49DF-9649-A1FD7D8D1FD6}" type="presParOf" srcId="{C177E1C9-EDC5-BF44-BCFB-C63E87B5D00B}" destId="{2C71CCF6-5AD7-9C4B-BBC9-A15E2F2C5C49}" srcOrd="0" destOrd="0" presId="urn:microsoft.com/office/officeart/2005/8/layout/hierarchy1"/>
    <dgm:cxn modelId="{397F8335-91D2-4083-8E7E-327E502E1E3F}" type="presParOf" srcId="{2C71CCF6-5AD7-9C4B-BBC9-A15E2F2C5C49}" destId="{23E23D4A-EA7D-6D4A-996A-7C2324865780}" srcOrd="0" destOrd="0" presId="urn:microsoft.com/office/officeart/2005/8/layout/hierarchy1"/>
    <dgm:cxn modelId="{A785E2CB-C342-4413-A349-33D88C31BB06}" type="presParOf" srcId="{2C71CCF6-5AD7-9C4B-BBC9-A15E2F2C5C49}" destId="{42653DD1-1967-B94A-BF97-ED64A514B96F}" srcOrd="1" destOrd="0" presId="urn:microsoft.com/office/officeart/2005/8/layout/hierarchy1"/>
    <dgm:cxn modelId="{765E2B64-11C5-4C11-9D55-D88A238FDBA6}" type="presParOf" srcId="{C177E1C9-EDC5-BF44-BCFB-C63E87B5D00B}" destId="{2BD63520-53DD-2D4E-9A85-40E747E3B2A9}" srcOrd="1" destOrd="0" presId="urn:microsoft.com/office/officeart/2005/8/layout/hierarchy1"/>
    <dgm:cxn modelId="{C0D6498C-3C00-4201-8CBD-C27A413FE101}" type="presParOf" srcId="{2BD63520-53DD-2D4E-9A85-40E747E3B2A9}" destId="{5E40845B-7741-BE4C-AA65-B2B2C9CBC23D}" srcOrd="0" destOrd="0" presId="urn:microsoft.com/office/officeart/2005/8/layout/hierarchy1"/>
    <dgm:cxn modelId="{14828B5A-0F78-4986-AED8-3660C840A880}" type="presParOf" srcId="{2BD63520-53DD-2D4E-9A85-40E747E3B2A9}" destId="{A496520A-8CFA-DA4D-80AB-AFAF1080371E}" srcOrd="1" destOrd="0" presId="urn:microsoft.com/office/officeart/2005/8/layout/hierarchy1"/>
    <dgm:cxn modelId="{BF1094DA-4131-45D1-A5C7-F1C4E634A72A}" type="presParOf" srcId="{A496520A-8CFA-DA4D-80AB-AFAF1080371E}" destId="{BD23FD18-455A-5F42-8091-8FC095FC2257}" srcOrd="0" destOrd="0" presId="urn:microsoft.com/office/officeart/2005/8/layout/hierarchy1"/>
    <dgm:cxn modelId="{1E586A47-9FC8-4F5A-93A4-D67CB3DD67A5}" type="presParOf" srcId="{BD23FD18-455A-5F42-8091-8FC095FC2257}" destId="{4FCB6781-BE4E-F24B-9800-9F2B094B1D24}" srcOrd="0" destOrd="0" presId="urn:microsoft.com/office/officeart/2005/8/layout/hierarchy1"/>
    <dgm:cxn modelId="{49852824-1DEA-4B58-B397-05BBA09265F8}" type="presParOf" srcId="{BD23FD18-455A-5F42-8091-8FC095FC2257}" destId="{01E9AF00-4A33-584F-84C4-D63613706687}" srcOrd="1" destOrd="0" presId="urn:microsoft.com/office/officeart/2005/8/layout/hierarchy1"/>
    <dgm:cxn modelId="{9905567A-7777-4EB7-93C5-62168D6054E6}" type="presParOf" srcId="{A496520A-8CFA-DA4D-80AB-AFAF1080371E}" destId="{661C9555-F4A1-EE45-916A-50E4D0BEC3A7}" srcOrd="1" destOrd="0" presId="urn:microsoft.com/office/officeart/2005/8/layout/hierarchy1"/>
    <dgm:cxn modelId="{9625FDF0-DD03-4269-9ECA-E5DEE6783A83}" type="presParOf" srcId="{2BD63520-53DD-2D4E-9A85-40E747E3B2A9}" destId="{430C1982-E41E-0D43-B75E-B7566BA07839}" srcOrd="2" destOrd="0" presId="urn:microsoft.com/office/officeart/2005/8/layout/hierarchy1"/>
    <dgm:cxn modelId="{2565FB77-373C-4524-BD7B-A3935576D39E}" type="presParOf" srcId="{2BD63520-53DD-2D4E-9A85-40E747E3B2A9}" destId="{5D9C6682-4167-D04D-A2C9-07B93C1AB1E6}" srcOrd="3" destOrd="0" presId="urn:microsoft.com/office/officeart/2005/8/layout/hierarchy1"/>
    <dgm:cxn modelId="{40165C0A-F1AC-4EF0-B956-47496F13003E}" type="presParOf" srcId="{5D9C6682-4167-D04D-A2C9-07B93C1AB1E6}" destId="{83952B0C-0DFD-8349-8750-108DBDB7D450}" srcOrd="0" destOrd="0" presId="urn:microsoft.com/office/officeart/2005/8/layout/hierarchy1"/>
    <dgm:cxn modelId="{4E180E10-A4C6-4AD9-ABB5-24BB9354004B}" type="presParOf" srcId="{83952B0C-0DFD-8349-8750-108DBDB7D450}" destId="{4E8CF488-B7E4-1E49-8307-45A3DD5A3A85}" srcOrd="0" destOrd="0" presId="urn:microsoft.com/office/officeart/2005/8/layout/hierarchy1"/>
    <dgm:cxn modelId="{6CA7ED2E-717E-4D51-93BF-C0132739F770}" type="presParOf" srcId="{83952B0C-0DFD-8349-8750-108DBDB7D450}" destId="{843EC7E5-94C9-EE47-AA85-5FBFAF28D17A}" srcOrd="1" destOrd="0" presId="urn:microsoft.com/office/officeart/2005/8/layout/hierarchy1"/>
    <dgm:cxn modelId="{390D2E08-252C-4F6B-8E02-8560470A279C}" type="presParOf" srcId="{5D9C6682-4167-D04D-A2C9-07B93C1AB1E6}" destId="{946A201D-63AC-784D-BEDE-041BCC95CBBB}" srcOrd="1" destOrd="0" presId="urn:microsoft.com/office/officeart/2005/8/layout/hierarchy1"/>
    <dgm:cxn modelId="{7CBE9010-5DE2-466D-AACB-ED0F3A94D03B}" type="presParOf" srcId="{631BD624-841B-CC41-9E16-77EFB7087680}" destId="{DC823B59-4C20-2A4C-A5E4-5A8C13969CA2}" srcOrd="1" destOrd="0" presId="urn:microsoft.com/office/officeart/2005/8/layout/hierarchy1"/>
    <dgm:cxn modelId="{18AC9995-3AD9-4EA6-B3E9-ADE8F120EC36}" type="presParOf" srcId="{DC823B59-4C20-2A4C-A5E4-5A8C13969CA2}" destId="{8A1F35E7-14B9-F743-9253-4C29FE4D240B}" srcOrd="0" destOrd="0" presId="urn:microsoft.com/office/officeart/2005/8/layout/hierarchy1"/>
    <dgm:cxn modelId="{9EDB1C2D-DD51-4FD4-9045-07DC76425BB3}" type="presParOf" srcId="{8A1F35E7-14B9-F743-9253-4C29FE4D240B}" destId="{5BC6F20F-C120-D542-9ED9-D754CAFFBECD}" srcOrd="0" destOrd="0" presId="urn:microsoft.com/office/officeart/2005/8/layout/hierarchy1"/>
    <dgm:cxn modelId="{46D6990A-A590-46A4-BCD8-A0FDBF8D1D46}" type="presParOf" srcId="{8A1F35E7-14B9-F743-9253-4C29FE4D240B}" destId="{6EDD4027-617E-B04D-A49E-E4D941FE67E0}" srcOrd="1" destOrd="0" presId="urn:microsoft.com/office/officeart/2005/8/layout/hierarchy1"/>
    <dgm:cxn modelId="{68897E2A-B121-4B0F-B563-2A46E2972A7F}" type="presParOf" srcId="{DC823B59-4C20-2A4C-A5E4-5A8C13969CA2}" destId="{E4A0B424-B769-4142-A5C8-76293A35B798}" srcOrd="1" destOrd="0" presId="urn:microsoft.com/office/officeart/2005/8/layout/hierarchy1"/>
    <dgm:cxn modelId="{8DF8EC7C-B2D6-45FD-8A49-2E6702A227F4}" type="presParOf" srcId="{E4A0B424-B769-4142-A5C8-76293A35B798}" destId="{1077759B-FE12-C54F-A42F-223265FAA72A}" srcOrd="0" destOrd="0" presId="urn:microsoft.com/office/officeart/2005/8/layout/hierarchy1"/>
    <dgm:cxn modelId="{27CBC6F8-66D0-4958-914B-BFC8F805F74A}" type="presParOf" srcId="{E4A0B424-B769-4142-A5C8-76293A35B798}" destId="{DA93BE46-286B-9A4E-A0D3-7637FFDF4D24}" srcOrd="1" destOrd="0" presId="urn:microsoft.com/office/officeart/2005/8/layout/hierarchy1"/>
    <dgm:cxn modelId="{496403C1-6076-4D97-AC40-C67F3C2780A8}" type="presParOf" srcId="{DA93BE46-286B-9A4E-A0D3-7637FFDF4D24}" destId="{D6F03E74-0A84-414C-86FF-E010BFAA6A03}" srcOrd="0" destOrd="0" presId="urn:microsoft.com/office/officeart/2005/8/layout/hierarchy1"/>
    <dgm:cxn modelId="{68374D06-7F72-49A3-857C-74C5A47E253B}" type="presParOf" srcId="{D6F03E74-0A84-414C-86FF-E010BFAA6A03}" destId="{FC27F273-A039-B84D-9795-3F43AE5C021E}" srcOrd="0" destOrd="0" presId="urn:microsoft.com/office/officeart/2005/8/layout/hierarchy1"/>
    <dgm:cxn modelId="{4C75A1F7-8A85-4E7A-961E-8E2476BB108D}" type="presParOf" srcId="{D6F03E74-0A84-414C-86FF-E010BFAA6A03}" destId="{4BECDAE9-8F85-7449-B269-45CA052020B2}" srcOrd="1" destOrd="0" presId="urn:microsoft.com/office/officeart/2005/8/layout/hierarchy1"/>
    <dgm:cxn modelId="{8D37C649-5640-4718-9BC9-F00C4AD60F94}" type="presParOf" srcId="{DA93BE46-286B-9A4E-A0D3-7637FFDF4D24}" destId="{B68E2549-E53A-E946-953B-8D03F85DFDB5}" srcOrd="1" destOrd="0" presId="urn:microsoft.com/office/officeart/2005/8/layout/hierarchy1"/>
    <dgm:cxn modelId="{25D173C6-C463-4AD1-9A8A-D79A16CC954F}" type="presParOf" srcId="{B68E2549-E53A-E946-953B-8D03F85DFDB5}" destId="{BEFA0347-B440-7646-9B88-8411A4AA92A8}" srcOrd="0" destOrd="0" presId="urn:microsoft.com/office/officeart/2005/8/layout/hierarchy1"/>
    <dgm:cxn modelId="{8224A14A-DBBC-4CED-8E1A-16A31A72CB4C}" type="presParOf" srcId="{B68E2549-E53A-E946-953B-8D03F85DFDB5}" destId="{2732A525-9460-CC4F-BB97-ABA74D62028D}" srcOrd="1" destOrd="0" presId="urn:microsoft.com/office/officeart/2005/8/layout/hierarchy1"/>
    <dgm:cxn modelId="{AD8B499F-A2DF-4F83-8312-48EBEF5682CD}" type="presParOf" srcId="{2732A525-9460-CC4F-BB97-ABA74D62028D}" destId="{4E1859C4-A9A4-444F-9C3D-6B3746C7B74C}" srcOrd="0" destOrd="0" presId="urn:microsoft.com/office/officeart/2005/8/layout/hierarchy1"/>
    <dgm:cxn modelId="{103805BB-E1A8-49D5-B819-32A703CC985B}" type="presParOf" srcId="{4E1859C4-A9A4-444F-9C3D-6B3746C7B74C}" destId="{02D85FBF-9F58-1A49-B416-6BA774D7AC66}" srcOrd="0" destOrd="0" presId="urn:microsoft.com/office/officeart/2005/8/layout/hierarchy1"/>
    <dgm:cxn modelId="{31795D68-DFFB-4043-AE73-6086553AFD15}" type="presParOf" srcId="{4E1859C4-A9A4-444F-9C3D-6B3746C7B74C}" destId="{AEC2C974-7BC8-3645-A9F6-AA136D12159B}" srcOrd="1" destOrd="0" presId="urn:microsoft.com/office/officeart/2005/8/layout/hierarchy1"/>
    <dgm:cxn modelId="{A5E1211D-5991-444A-8840-F465693B370A}" type="presParOf" srcId="{2732A525-9460-CC4F-BB97-ABA74D62028D}" destId="{8A0B5DAF-A146-B04C-927D-FEFDB0B6027E}" srcOrd="1" destOrd="0" presId="urn:microsoft.com/office/officeart/2005/8/layout/hierarchy1"/>
    <dgm:cxn modelId="{0ECC41FC-B408-4E59-AF59-6BE729DAD4CE}" type="presParOf" srcId="{B68E2549-E53A-E946-953B-8D03F85DFDB5}" destId="{42A926F8-CA45-3C4B-8D84-21BE58F9E476}" srcOrd="2" destOrd="0" presId="urn:microsoft.com/office/officeart/2005/8/layout/hierarchy1"/>
    <dgm:cxn modelId="{C5159C62-C1F0-4020-BA1D-BDF9B768A3FB}" type="presParOf" srcId="{B68E2549-E53A-E946-953B-8D03F85DFDB5}" destId="{7A2441F8-6F9D-304D-9CF9-01B99873095E}" srcOrd="3" destOrd="0" presId="urn:microsoft.com/office/officeart/2005/8/layout/hierarchy1"/>
    <dgm:cxn modelId="{3DCC0A15-1D2C-4EC1-8CAD-020B9AB092D6}" type="presParOf" srcId="{7A2441F8-6F9D-304D-9CF9-01B99873095E}" destId="{878BC694-8489-3347-8B90-00281AFFEA89}" srcOrd="0" destOrd="0" presId="urn:microsoft.com/office/officeart/2005/8/layout/hierarchy1"/>
    <dgm:cxn modelId="{C7C77CB0-A527-4CD6-937C-D10309409D40}" type="presParOf" srcId="{878BC694-8489-3347-8B90-00281AFFEA89}" destId="{D10E194D-EBF7-8F42-8336-671FD7E4092F}" srcOrd="0" destOrd="0" presId="urn:microsoft.com/office/officeart/2005/8/layout/hierarchy1"/>
    <dgm:cxn modelId="{BBE98009-7969-475C-A0B8-D6EE191998A0}" type="presParOf" srcId="{878BC694-8489-3347-8B90-00281AFFEA89}" destId="{4D1571D0-DEC5-0D4F-B65D-D44B7FD80A66}" srcOrd="1" destOrd="0" presId="urn:microsoft.com/office/officeart/2005/8/layout/hierarchy1"/>
    <dgm:cxn modelId="{9F7C7EAB-86BA-446C-B230-856298E4C29E}" type="presParOf" srcId="{7A2441F8-6F9D-304D-9CF9-01B99873095E}" destId="{432CB632-8433-3243-AA3F-728091D5D466}" srcOrd="1" destOrd="0" presId="urn:microsoft.com/office/officeart/2005/8/layout/hierarchy1"/>
    <dgm:cxn modelId="{560843EC-20FF-4D69-9D51-3B7D63F0BB07}" type="presParOf" srcId="{E4A0B424-B769-4142-A5C8-76293A35B798}" destId="{63F01AF2-1DC5-0243-B03A-6FAEEF2E829D}" srcOrd="2" destOrd="0" presId="urn:microsoft.com/office/officeart/2005/8/layout/hierarchy1"/>
    <dgm:cxn modelId="{F8030DDE-3779-4FC2-BD52-896B98B3D5BC}" type="presParOf" srcId="{E4A0B424-B769-4142-A5C8-76293A35B798}" destId="{C2C30325-DF27-9148-B492-4B98148C8036}" srcOrd="3" destOrd="0" presId="urn:microsoft.com/office/officeart/2005/8/layout/hierarchy1"/>
    <dgm:cxn modelId="{DCEECF10-BE78-4D9D-924D-C702A6E7428B}" type="presParOf" srcId="{C2C30325-DF27-9148-B492-4B98148C8036}" destId="{9AC2F2ED-6D20-914C-8071-B92B3CC44195}" srcOrd="0" destOrd="0" presId="urn:microsoft.com/office/officeart/2005/8/layout/hierarchy1"/>
    <dgm:cxn modelId="{D4330056-1DA3-4AC9-AC08-F6B494844406}" type="presParOf" srcId="{9AC2F2ED-6D20-914C-8071-B92B3CC44195}" destId="{2DFBB6D5-A61A-DE48-8EAD-05409B61453D}" srcOrd="0" destOrd="0" presId="urn:microsoft.com/office/officeart/2005/8/layout/hierarchy1"/>
    <dgm:cxn modelId="{406E469A-33FB-4AF9-B66F-CA776668F28F}" type="presParOf" srcId="{9AC2F2ED-6D20-914C-8071-B92B3CC44195}" destId="{A1B96A90-83B8-244F-B9DF-66585FC13DCB}" srcOrd="1" destOrd="0" presId="urn:microsoft.com/office/officeart/2005/8/layout/hierarchy1"/>
    <dgm:cxn modelId="{7D3A9A76-EC5C-4A68-8162-AA3F96F2EA07}" type="presParOf" srcId="{C2C30325-DF27-9148-B492-4B98148C8036}" destId="{B10B3C1C-49BB-C94E-9A93-CB3E61B328E6}" srcOrd="1" destOrd="0" presId="urn:microsoft.com/office/officeart/2005/8/layout/hierarchy1"/>
    <dgm:cxn modelId="{58EED5AE-820B-41C8-A4D3-0023713F4E89}" type="presParOf" srcId="{B10B3C1C-49BB-C94E-9A93-CB3E61B328E6}" destId="{8029DBB9-BD64-BF43-9445-671059C37A70}" srcOrd="0" destOrd="0" presId="urn:microsoft.com/office/officeart/2005/8/layout/hierarchy1"/>
    <dgm:cxn modelId="{38CA51CA-DE4A-47E0-BDF7-5F13D22ED5E4}" type="presParOf" srcId="{B10B3C1C-49BB-C94E-9A93-CB3E61B328E6}" destId="{B9B960EE-46A3-0D4A-82C5-99B22672967C}" srcOrd="1" destOrd="0" presId="urn:microsoft.com/office/officeart/2005/8/layout/hierarchy1"/>
    <dgm:cxn modelId="{0F56CBA0-538D-4031-9110-B9B1A8910155}" type="presParOf" srcId="{B9B960EE-46A3-0D4A-82C5-99B22672967C}" destId="{8CC4D9EB-C9C5-B043-848E-39AC994E709F}" srcOrd="0" destOrd="0" presId="urn:microsoft.com/office/officeart/2005/8/layout/hierarchy1"/>
    <dgm:cxn modelId="{CC283F6F-7806-4A24-B925-1B677EE2589A}" type="presParOf" srcId="{8CC4D9EB-C9C5-B043-848E-39AC994E709F}" destId="{6F5460A3-217E-CE4D-964D-C05AE378FF83}" srcOrd="0" destOrd="0" presId="urn:microsoft.com/office/officeart/2005/8/layout/hierarchy1"/>
    <dgm:cxn modelId="{AF538E1D-0FD9-4DB7-8A7F-1DCDBF15EEC4}" type="presParOf" srcId="{8CC4D9EB-C9C5-B043-848E-39AC994E709F}" destId="{C613131B-0FB3-2A45-9A82-1F86F37686F2}" srcOrd="1" destOrd="0" presId="urn:microsoft.com/office/officeart/2005/8/layout/hierarchy1"/>
    <dgm:cxn modelId="{A65073DB-9AB8-4213-BFD3-798BD15538E9}" type="presParOf" srcId="{B9B960EE-46A3-0D4A-82C5-99B22672967C}" destId="{85CA156A-4285-744D-B942-576B8C39EA6F}" srcOrd="1" destOrd="0" presId="urn:microsoft.com/office/officeart/2005/8/layout/hierarchy1"/>
    <dgm:cxn modelId="{27D88A70-6F0D-48B6-BEF8-CC92AE3A2E84}" type="presParOf" srcId="{85CA156A-4285-744D-B942-576B8C39EA6F}" destId="{B398848F-898A-9445-926A-F5AD4610062F}" srcOrd="0" destOrd="0" presId="urn:microsoft.com/office/officeart/2005/8/layout/hierarchy1"/>
    <dgm:cxn modelId="{234EAB95-9229-473D-ADE8-00687BB4FEB6}" type="presParOf" srcId="{85CA156A-4285-744D-B942-576B8C39EA6F}" destId="{4B541A51-D255-9748-B9D9-D71488AC8C96}" srcOrd="1" destOrd="0" presId="urn:microsoft.com/office/officeart/2005/8/layout/hierarchy1"/>
    <dgm:cxn modelId="{8E81F0C2-2AC3-41C3-9648-4314030F8AED}" type="presParOf" srcId="{4B541A51-D255-9748-B9D9-D71488AC8C96}" destId="{DB070BC2-13CA-B84C-8661-3562784646FF}" srcOrd="0" destOrd="0" presId="urn:microsoft.com/office/officeart/2005/8/layout/hierarchy1"/>
    <dgm:cxn modelId="{3430E04C-551D-4D88-892B-0C7F824681C5}" type="presParOf" srcId="{DB070BC2-13CA-B84C-8661-3562784646FF}" destId="{E30AE167-9C8F-0740-8F3F-166A830AA2EA}" srcOrd="0" destOrd="0" presId="urn:microsoft.com/office/officeart/2005/8/layout/hierarchy1"/>
    <dgm:cxn modelId="{782BAABB-CA3F-49BE-A301-67E086CC4758}" type="presParOf" srcId="{DB070BC2-13CA-B84C-8661-3562784646FF}" destId="{1E6DCE91-6A7E-DC43-9B77-212401BFFFA4}" srcOrd="1" destOrd="0" presId="urn:microsoft.com/office/officeart/2005/8/layout/hierarchy1"/>
    <dgm:cxn modelId="{69CEC9A7-2C30-4DB9-A496-60A352F5926D}" type="presParOf" srcId="{4B541A51-D255-9748-B9D9-D71488AC8C96}" destId="{AA0181D4-8347-9B4C-BC7C-E5255A5F434C}" srcOrd="1" destOrd="0" presId="urn:microsoft.com/office/officeart/2005/8/layout/hierarchy1"/>
    <dgm:cxn modelId="{197AC123-4738-46FD-8ACA-B07D0B1BB2BE}" type="presParOf" srcId="{85CA156A-4285-744D-B942-576B8C39EA6F}" destId="{979D28D7-3090-8B43-AC6F-C16483A6A9A4}" srcOrd="2" destOrd="0" presId="urn:microsoft.com/office/officeart/2005/8/layout/hierarchy1"/>
    <dgm:cxn modelId="{2F89703E-0B55-4214-A4D6-252756DB387E}" type="presParOf" srcId="{85CA156A-4285-744D-B942-576B8C39EA6F}" destId="{9C602657-0DC6-934D-85CD-6C065CC9425F}" srcOrd="3" destOrd="0" presId="urn:microsoft.com/office/officeart/2005/8/layout/hierarchy1"/>
    <dgm:cxn modelId="{AD2F5BA8-4B0C-4A2E-AA66-02107463A927}" type="presParOf" srcId="{9C602657-0DC6-934D-85CD-6C065CC9425F}" destId="{5DA92A49-630F-AB4C-89D3-E5F185087A49}" srcOrd="0" destOrd="0" presId="urn:microsoft.com/office/officeart/2005/8/layout/hierarchy1"/>
    <dgm:cxn modelId="{B220276F-7A96-43D2-85C7-99A2015D13E4}" type="presParOf" srcId="{5DA92A49-630F-AB4C-89D3-E5F185087A49}" destId="{02385257-C236-8043-9296-B3D4683B2F0A}" srcOrd="0" destOrd="0" presId="urn:microsoft.com/office/officeart/2005/8/layout/hierarchy1"/>
    <dgm:cxn modelId="{174545BE-8DBB-43EC-B679-305D1BEDB164}" type="presParOf" srcId="{5DA92A49-630F-AB4C-89D3-E5F185087A49}" destId="{5D3A6712-1379-C74B-903A-EB98F44689AA}" srcOrd="1" destOrd="0" presId="urn:microsoft.com/office/officeart/2005/8/layout/hierarchy1"/>
    <dgm:cxn modelId="{41028535-CAF9-4C59-BAEA-4B56271ABC34}" type="presParOf" srcId="{9C602657-0DC6-934D-85CD-6C065CC9425F}" destId="{25962882-CF22-334F-BE2C-F3563D8F4BAA}" srcOrd="1" destOrd="0" presId="urn:microsoft.com/office/officeart/2005/8/layout/hierarchy1"/>
    <dgm:cxn modelId="{AA84418A-5A30-4DB8-A240-B7DD67B2A6AB}" type="presParOf" srcId="{B10B3C1C-49BB-C94E-9A93-CB3E61B328E6}" destId="{DD01753A-D57D-1C42-8DC0-4FFDCCAE3B19}" srcOrd="2" destOrd="0" presId="urn:microsoft.com/office/officeart/2005/8/layout/hierarchy1"/>
    <dgm:cxn modelId="{A12E6624-89AF-4436-9F43-54A0BCF2A077}" type="presParOf" srcId="{B10B3C1C-49BB-C94E-9A93-CB3E61B328E6}" destId="{7AE3D5EF-574E-D248-AB96-00B8DE818AC9}" srcOrd="3" destOrd="0" presId="urn:microsoft.com/office/officeart/2005/8/layout/hierarchy1"/>
    <dgm:cxn modelId="{22C79AED-AD3F-4455-A5D4-43496E647AD7}" type="presParOf" srcId="{7AE3D5EF-574E-D248-AB96-00B8DE818AC9}" destId="{161D3284-647D-8348-9697-7E16643E8B21}" srcOrd="0" destOrd="0" presId="urn:microsoft.com/office/officeart/2005/8/layout/hierarchy1"/>
    <dgm:cxn modelId="{50C5E9BD-BF68-4279-89B0-D93F49A431D6}" type="presParOf" srcId="{161D3284-647D-8348-9697-7E16643E8B21}" destId="{CC0C6C94-58A0-9D43-85E3-26CA599EEC03}" srcOrd="0" destOrd="0" presId="urn:microsoft.com/office/officeart/2005/8/layout/hierarchy1"/>
    <dgm:cxn modelId="{1A0AC995-4760-466F-B27E-9D29986E6E1D}" type="presParOf" srcId="{161D3284-647D-8348-9697-7E16643E8B21}" destId="{35495E5C-877B-504F-B266-E8AE00632541}" srcOrd="1" destOrd="0" presId="urn:microsoft.com/office/officeart/2005/8/layout/hierarchy1"/>
    <dgm:cxn modelId="{B3191CD7-9F27-4244-A3F2-E15AC05593E2}" type="presParOf" srcId="{7AE3D5EF-574E-D248-AB96-00B8DE818AC9}" destId="{87FC9E1D-BBCF-164D-9F2D-51F052019A62}" srcOrd="1" destOrd="0" presId="urn:microsoft.com/office/officeart/2005/8/layout/hierarchy1"/>
    <dgm:cxn modelId="{AF4B3403-9392-459C-83A1-15883803B3C5}" type="presParOf" srcId="{87FC9E1D-BBCF-164D-9F2D-51F052019A62}" destId="{3AC445F4-40A5-594B-875F-4B91E1CDFE4F}" srcOrd="0" destOrd="0" presId="urn:microsoft.com/office/officeart/2005/8/layout/hierarchy1"/>
    <dgm:cxn modelId="{7C9BEA8F-006B-4EA1-81CE-4E73888D4FC3}" type="presParOf" srcId="{87FC9E1D-BBCF-164D-9F2D-51F052019A62}" destId="{5FFC43FF-7E2A-404F-A4E4-FF86DB92DDC4}" srcOrd="1" destOrd="0" presId="urn:microsoft.com/office/officeart/2005/8/layout/hierarchy1"/>
    <dgm:cxn modelId="{F34358C1-D330-44AA-877D-9BB4D1120522}" type="presParOf" srcId="{5FFC43FF-7E2A-404F-A4E4-FF86DB92DDC4}" destId="{7CCD8B6E-42B1-2346-B684-EA804B5C38EC}" srcOrd="0" destOrd="0" presId="urn:microsoft.com/office/officeart/2005/8/layout/hierarchy1"/>
    <dgm:cxn modelId="{62B61453-1827-41F9-A824-0046AAA6A792}" type="presParOf" srcId="{7CCD8B6E-42B1-2346-B684-EA804B5C38EC}" destId="{8FABE4B1-D9B0-BA43-974C-ECA0ABBC078F}" srcOrd="0" destOrd="0" presId="urn:microsoft.com/office/officeart/2005/8/layout/hierarchy1"/>
    <dgm:cxn modelId="{BD66F1DF-6397-42E2-B3D9-0EABB20BBA16}" type="presParOf" srcId="{7CCD8B6E-42B1-2346-B684-EA804B5C38EC}" destId="{CB36AD0F-26F0-F94B-A380-CB545CD7ABC8}" srcOrd="1" destOrd="0" presId="urn:microsoft.com/office/officeart/2005/8/layout/hierarchy1"/>
    <dgm:cxn modelId="{F1DE15A8-B9F6-4A50-B3A5-4B0CF4AFF8E7}" type="presParOf" srcId="{5FFC43FF-7E2A-404F-A4E4-FF86DB92DDC4}" destId="{C4069F36-8988-4B44-8118-61D425DBF573}" srcOrd="1" destOrd="0" presId="urn:microsoft.com/office/officeart/2005/8/layout/hierarchy1"/>
    <dgm:cxn modelId="{7CF6ED32-B5EB-4052-8915-98AB01E021E3}" type="presParOf" srcId="{87FC9E1D-BBCF-164D-9F2D-51F052019A62}" destId="{7E7699FA-F5C3-7D44-837E-7A50847E596E}" srcOrd="2" destOrd="0" presId="urn:microsoft.com/office/officeart/2005/8/layout/hierarchy1"/>
    <dgm:cxn modelId="{554F1983-8A35-4B7E-944F-42E2E3530F8A}" type="presParOf" srcId="{87FC9E1D-BBCF-164D-9F2D-51F052019A62}" destId="{912E3CC1-661A-0341-AB69-D2CCFE72205D}" srcOrd="3" destOrd="0" presId="urn:microsoft.com/office/officeart/2005/8/layout/hierarchy1"/>
    <dgm:cxn modelId="{7985868C-9C89-41A8-A281-032AD459F0C3}" type="presParOf" srcId="{912E3CC1-661A-0341-AB69-D2CCFE72205D}" destId="{F6A0E78E-CD6F-4F4A-865B-C68DCDD6DD1F}" srcOrd="0" destOrd="0" presId="urn:microsoft.com/office/officeart/2005/8/layout/hierarchy1"/>
    <dgm:cxn modelId="{82BE9DEF-E092-414A-9C38-677BA28DEF65}" type="presParOf" srcId="{F6A0E78E-CD6F-4F4A-865B-C68DCDD6DD1F}" destId="{83D9230E-67E4-B94D-8C7C-AC685F5A2151}" srcOrd="0" destOrd="0" presId="urn:microsoft.com/office/officeart/2005/8/layout/hierarchy1"/>
    <dgm:cxn modelId="{87AA6E0B-12CE-4E23-9345-F07E5DEC48E4}" type="presParOf" srcId="{F6A0E78E-CD6F-4F4A-865B-C68DCDD6DD1F}" destId="{F1EB601C-7F83-1C47-8642-474395D73FB7}" srcOrd="1" destOrd="0" presId="urn:microsoft.com/office/officeart/2005/8/layout/hierarchy1"/>
    <dgm:cxn modelId="{C83AAC1D-B3BA-451B-88E7-C0AEE5D2BDEC}" type="presParOf" srcId="{912E3CC1-661A-0341-AB69-D2CCFE72205D}" destId="{9AFCF1D0-D5C9-EB4C-AEE7-43EDBB3C8FE1}" srcOrd="1" destOrd="0" presId="urn:microsoft.com/office/officeart/2005/8/layout/hierarchy1"/>
    <dgm:cxn modelId="{C919A1A1-A7C4-4EF9-8858-62E9AC14130A}" type="presParOf" srcId="{87FC9E1D-BBCF-164D-9F2D-51F052019A62}" destId="{074DCF9A-6E62-F143-A788-04E462F8FB0A}" srcOrd="4" destOrd="0" presId="urn:microsoft.com/office/officeart/2005/8/layout/hierarchy1"/>
    <dgm:cxn modelId="{C6C113A9-3EC7-48BB-A2A9-489C2AB57C83}" type="presParOf" srcId="{87FC9E1D-BBCF-164D-9F2D-51F052019A62}" destId="{BE5F2A84-D91D-D345-8E4E-C60399F301FC}" srcOrd="5" destOrd="0" presId="urn:microsoft.com/office/officeart/2005/8/layout/hierarchy1"/>
    <dgm:cxn modelId="{820BB76E-3E96-4794-8F91-1BB90786A8DF}" type="presParOf" srcId="{BE5F2A84-D91D-D345-8E4E-C60399F301FC}" destId="{7839A876-454D-EF49-A8DB-F83F5CA639B2}" srcOrd="0" destOrd="0" presId="urn:microsoft.com/office/officeart/2005/8/layout/hierarchy1"/>
    <dgm:cxn modelId="{7222BD22-5B0C-4E72-B10B-57B1171F5E8B}" type="presParOf" srcId="{7839A876-454D-EF49-A8DB-F83F5CA639B2}" destId="{49C5A270-7FCA-8343-A85F-A94C34424832}" srcOrd="0" destOrd="0" presId="urn:microsoft.com/office/officeart/2005/8/layout/hierarchy1"/>
    <dgm:cxn modelId="{EDEFE194-7755-4CA0-B4C7-6A8088B8B34E}" type="presParOf" srcId="{7839A876-454D-EF49-A8DB-F83F5CA639B2}" destId="{4B6B1D99-A2C5-034E-A230-648BEAF56F31}" srcOrd="1" destOrd="0" presId="urn:microsoft.com/office/officeart/2005/8/layout/hierarchy1"/>
    <dgm:cxn modelId="{2A596461-3A13-43EA-861E-E0736DABD77A}" type="presParOf" srcId="{BE5F2A84-D91D-D345-8E4E-C60399F301FC}" destId="{E98EEC0A-766C-6B41-B7ED-F96CC26F0F8E}" srcOrd="1" destOrd="0" presId="urn:microsoft.com/office/officeart/2005/8/layout/hierarchy1"/>
    <dgm:cxn modelId="{F71F35EF-8221-4054-9A38-24F165FAB0F4}" type="presParOf" srcId="{87FC9E1D-BBCF-164D-9F2D-51F052019A62}" destId="{73C63770-146D-434D-A7F7-1B1A0818E521}" srcOrd="6" destOrd="0" presId="urn:microsoft.com/office/officeart/2005/8/layout/hierarchy1"/>
    <dgm:cxn modelId="{112E08D4-9387-40D0-BBF7-729217A9D3A4}" type="presParOf" srcId="{87FC9E1D-BBCF-164D-9F2D-51F052019A62}" destId="{6FD8A83B-2E9B-DF44-8752-7DA449310103}" srcOrd="7" destOrd="0" presId="urn:microsoft.com/office/officeart/2005/8/layout/hierarchy1"/>
    <dgm:cxn modelId="{14D26D92-0B7E-44DD-AD17-F4EFF710CA5B}" type="presParOf" srcId="{6FD8A83B-2E9B-DF44-8752-7DA449310103}" destId="{0B24C3FB-BCC3-3842-A53D-18797A28A602}" srcOrd="0" destOrd="0" presId="urn:microsoft.com/office/officeart/2005/8/layout/hierarchy1"/>
    <dgm:cxn modelId="{9D227503-10E1-4CE3-8BCA-986E83F34545}" type="presParOf" srcId="{0B24C3FB-BCC3-3842-A53D-18797A28A602}" destId="{CEB0D0D6-58FB-7245-BDBE-5FA58F62BA27}" srcOrd="0" destOrd="0" presId="urn:microsoft.com/office/officeart/2005/8/layout/hierarchy1"/>
    <dgm:cxn modelId="{4BB62474-BE29-4389-88BE-F603B757AE63}" type="presParOf" srcId="{0B24C3FB-BCC3-3842-A53D-18797A28A602}" destId="{AD715EF9-8904-3549-B141-A18F8D4A6D98}" srcOrd="1" destOrd="0" presId="urn:microsoft.com/office/officeart/2005/8/layout/hierarchy1"/>
    <dgm:cxn modelId="{F5DF7360-4224-4A92-9AEE-4E7D46E36790}" type="presParOf" srcId="{6FD8A83B-2E9B-DF44-8752-7DA449310103}" destId="{62E25B64-974A-7A40-9085-02A957E38727}" srcOrd="1" destOrd="0" presId="urn:microsoft.com/office/officeart/2005/8/layout/hierarchy1"/>
    <dgm:cxn modelId="{182169FB-1AFB-4951-A811-E5BCFFABC667}" type="presParOf" srcId="{631BD624-841B-CC41-9E16-77EFB7087680}" destId="{4D1CD342-8E08-594A-AD4E-8D71EB06A7BE}" srcOrd="2" destOrd="0" presId="urn:microsoft.com/office/officeart/2005/8/layout/hierarchy1"/>
    <dgm:cxn modelId="{D46B7499-33CB-4117-AE8B-22B5313658A6}" type="presParOf" srcId="{4D1CD342-8E08-594A-AD4E-8D71EB06A7BE}" destId="{A6D6FF2A-711A-6441-8FD9-5DE65C9C0C26}" srcOrd="0" destOrd="0" presId="urn:microsoft.com/office/officeart/2005/8/layout/hierarchy1"/>
    <dgm:cxn modelId="{49D1069C-8015-449D-B782-3FED1DC25DD1}" type="presParOf" srcId="{A6D6FF2A-711A-6441-8FD9-5DE65C9C0C26}" destId="{7EDE0C99-3FFD-8C4A-9589-61EAE108BAF4}" srcOrd="0" destOrd="0" presId="urn:microsoft.com/office/officeart/2005/8/layout/hierarchy1"/>
    <dgm:cxn modelId="{BB3A6EEB-88F5-410F-B53E-8A6EF05A1BB6}" type="presParOf" srcId="{A6D6FF2A-711A-6441-8FD9-5DE65C9C0C26}" destId="{C039B88F-F62A-1C48-AA0D-EC778B4314DC}" srcOrd="1" destOrd="0" presId="urn:microsoft.com/office/officeart/2005/8/layout/hierarchy1"/>
    <dgm:cxn modelId="{87EB9241-A2D6-4A54-998D-87F7ACD54482}" type="presParOf" srcId="{4D1CD342-8E08-594A-AD4E-8D71EB06A7BE}" destId="{A3518F8F-815A-0247-B9F2-4558DF72E632}" srcOrd="1" destOrd="0" presId="urn:microsoft.com/office/officeart/2005/8/layout/hierarchy1"/>
    <dgm:cxn modelId="{632152A4-5D59-4804-9157-52AA2FE6AF7B}" type="presParOf" srcId="{A3518F8F-815A-0247-B9F2-4558DF72E632}" destId="{776EB12E-00A9-674E-8292-AF5E3A863C39}" srcOrd="0" destOrd="0" presId="urn:microsoft.com/office/officeart/2005/8/layout/hierarchy1"/>
    <dgm:cxn modelId="{00F2BD81-3E26-480A-9A13-B5CAC57CC91B}" type="presParOf" srcId="{A3518F8F-815A-0247-B9F2-4558DF72E632}" destId="{27CDF97D-E729-8043-869A-621C937119EA}" srcOrd="1" destOrd="0" presId="urn:microsoft.com/office/officeart/2005/8/layout/hierarchy1"/>
    <dgm:cxn modelId="{96E8A0F4-61E0-4532-A245-C2162F7FEA9C}" type="presParOf" srcId="{27CDF97D-E729-8043-869A-621C937119EA}" destId="{8E455B01-F2CD-EA4A-8311-1147BA62FE16}" srcOrd="0" destOrd="0" presId="urn:microsoft.com/office/officeart/2005/8/layout/hierarchy1"/>
    <dgm:cxn modelId="{70CCDC16-C7BD-4843-8EB7-B3C3F656C39E}" type="presParOf" srcId="{8E455B01-F2CD-EA4A-8311-1147BA62FE16}" destId="{9CE8233B-8AC6-134A-843E-F1A79B66883D}" srcOrd="0" destOrd="0" presId="urn:microsoft.com/office/officeart/2005/8/layout/hierarchy1"/>
    <dgm:cxn modelId="{551C2E9B-D147-42E2-AC51-7EAF7CEEC146}" type="presParOf" srcId="{8E455B01-F2CD-EA4A-8311-1147BA62FE16}" destId="{168BF87E-A266-F54F-A843-59B7BE9F9ED5}" srcOrd="1" destOrd="0" presId="urn:microsoft.com/office/officeart/2005/8/layout/hierarchy1"/>
    <dgm:cxn modelId="{49E88C4B-1539-435A-A090-F4A18F458C0E}" type="presParOf" srcId="{27CDF97D-E729-8043-869A-621C937119EA}" destId="{BA049F84-6DEF-8847-90B8-63BA990983F0}" srcOrd="1" destOrd="0" presId="urn:microsoft.com/office/officeart/2005/8/layout/hierarchy1"/>
    <dgm:cxn modelId="{24C8DDCE-51AB-499D-9E0E-B34C198D44EA}" type="presParOf" srcId="{A3518F8F-815A-0247-B9F2-4558DF72E632}" destId="{61176CA6-25FE-5645-8576-D67C8F503110}" srcOrd="2" destOrd="0" presId="urn:microsoft.com/office/officeart/2005/8/layout/hierarchy1"/>
    <dgm:cxn modelId="{36D391F7-3BAC-42CB-9B4A-B8AF2EB251A7}" type="presParOf" srcId="{A3518F8F-815A-0247-B9F2-4558DF72E632}" destId="{A2C634FC-D41F-E34C-9AAF-B0CAD751F5F4}" srcOrd="3" destOrd="0" presId="urn:microsoft.com/office/officeart/2005/8/layout/hierarchy1"/>
    <dgm:cxn modelId="{4E05D7A6-69AB-4C52-908F-89E351A72101}" type="presParOf" srcId="{A2C634FC-D41F-E34C-9AAF-B0CAD751F5F4}" destId="{AB548E12-EFE8-324D-B0ED-1BE9257A9BE7}" srcOrd="0" destOrd="0" presId="urn:microsoft.com/office/officeart/2005/8/layout/hierarchy1"/>
    <dgm:cxn modelId="{C2041D53-1E72-451C-A877-4BD11B9D36C0}" type="presParOf" srcId="{AB548E12-EFE8-324D-B0ED-1BE9257A9BE7}" destId="{DE6E0E05-FA0A-7242-A53E-FD58C136ECDF}" srcOrd="0" destOrd="0" presId="urn:microsoft.com/office/officeart/2005/8/layout/hierarchy1"/>
    <dgm:cxn modelId="{CBF2FB1E-75E6-487C-8F30-52F5CD598524}" type="presParOf" srcId="{AB548E12-EFE8-324D-B0ED-1BE9257A9BE7}" destId="{B9B06CB1-70A6-E04F-9540-1AE6DAD6D128}" srcOrd="1" destOrd="0" presId="urn:microsoft.com/office/officeart/2005/8/layout/hierarchy1"/>
    <dgm:cxn modelId="{DB4BFBE5-7395-4222-A262-53B933222293}" type="presParOf" srcId="{A2C634FC-D41F-E34C-9AAF-B0CAD751F5F4}" destId="{D2B22D98-4B8E-E14A-976D-946F8281F33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5F29BF-1D93-6A4F-B3EB-233272D02A02}"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2DECC770-212A-4646-9762-4BD40886355B}">
      <dgm:prSet phldrT="[Text]" custT="1"/>
      <dgm:spPr/>
      <dgm:t>
        <a:bodyPr/>
        <a:lstStyle/>
        <a:p>
          <a:r>
            <a:rPr lang="en-US" sz="1000" dirty="0" smtClean="0"/>
            <a:t>Scope </a:t>
          </a:r>
          <a:r>
            <a:rPr lang="en-US" sz="1000" dirty="0" err="1" smtClean="0"/>
            <a:t>bepalen</a:t>
          </a:r>
          <a:endParaRPr lang="en-US" sz="1000" dirty="0"/>
        </a:p>
      </dgm:t>
    </dgm:pt>
    <dgm:pt modelId="{9AF4012C-86A1-5942-ACAD-E9D2F16D37CB}" type="parTrans" cxnId="{10444475-3F9E-584A-AAB6-297456FA08DB}">
      <dgm:prSet/>
      <dgm:spPr/>
      <dgm:t>
        <a:bodyPr/>
        <a:lstStyle/>
        <a:p>
          <a:endParaRPr lang="en-US" sz="1000"/>
        </a:p>
      </dgm:t>
    </dgm:pt>
    <dgm:pt modelId="{2BC759A1-6185-D843-98A2-A740C039F44E}" type="sibTrans" cxnId="{10444475-3F9E-584A-AAB6-297456FA08DB}">
      <dgm:prSet/>
      <dgm:spPr/>
      <dgm:t>
        <a:bodyPr/>
        <a:lstStyle/>
        <a:p>
          <a:endParaRPr lang="en-US" sz="1000"/>
        </a:p>
      </dgm:t>
    </dgm:pt>
    <dgm:pt modelId="{60CB340C-594A-DF4E-8A3F-E8797759376B}">
      <dgm:prSet phldrT="[Text]" custT="1"/>
      <dgm:spPr/>
      <dgm:t>
        <a:bodyPr/>
        <a:lstStyle/>
        <a:p>
          <a:r>
            <a:rPr lang="en-US" sz="1000" dirty="0" smtClean="0"/>
            <a:t>RFI </a:t>
          </a:r>
          <a:r>
            <a:rPr lang="en-US" sz="1000" dirty="0" err="1" smtClean="0"/>
            <a:t>Leveranciers</a:t>
          </a:r>
          <a:endParaRPr lang="en-US" sz="1000" dirty="0"/>
        </a:p>
      </dgm:t>
    </dgm:pt>
    <dgm:pt modelId="{909234BD-9903-7440-8625-85FB6960C4ED}" type="parTrans" cxnId="{A0DAA840-89DD-E14D-8ED6-1137D32755F4}">
      <dgm:prSet/>
      <dgm:spPr/>
      <dgm:t>
        <a:bodyPr/>
        <a:lstStyle/>
        <a:p>
          <a:endParaRPr lang="en-US" sz="1000"/>
        </a:p>
      </dgm:t>
    </dgm:pt>
    <dgm:pt modelId="{9E9292A6-2FCC-F24F-8F46-774503F19FBD}" type="sibTrans" cxnId="{A0DAA840-89DD-E14D-8ED6-1137D32755F4}">
      <dgm:prSet/>
      <dgm:spPr/>
      <dgm:t>
        <a:bodyPr/>
        <a:lstStyle/>
        <a:p>
          <a:endParaRPr lang="en-US" sz="1000"/>
        </a:p>
      </dgm:t>
    </dgm:pt>
    <dgm:pt modelId="{620576C8-846F-3249-8BB2-5B02178E897A}">
      <dgm:prSet phldrT="[Text]" custT="1"/>
      <dgm:spPr>
        <a:solidFill>
          <a:schemeClr val="accent1"/>
        </a:solidFill>
      </dgm:spPr>
      <dgm:t>
        <a:bodyPr/>
        <a:lstStyle/>
        <a:p>
          <a:r>
            <a:rPr lang="en-US" sz="1000" dirty="0" err="1" smtClean="0">
              <a:solidFill>
                <a:schemeClr val="bg1"/>
              </a:solidFill>
            </a:rPr>
            <a:t>Oproep</a:t>
          </a:r>
          <a:r>
            <a:rPr lang="en-US" sz="1000" dirty="0" smtClean="0">
              <a:solidFill>
                <a:schemeClr val="bg1"/>
              </a:solidFill>
            </a:rPr>
            <a:t> </a:t>
          </a:r>
          <a:r>
            <a:rPr lang="en-US" sz="1000" dirty="0" err="1" smtClean="0">
              <a:solidFill>
                <a:schemeClr val="bg1"/>
              </a:solidFill>
            </a:rPr>
            <a:t>Zorgactoren</a:t>
          </a:r>
          <a:endParaRPr lang="en-US" sz="1000" dirty="0">
            <a:solidFill>
              <a:schemeClr val="bg1"/>
            </a:solidFill>
          </a:endParaRPr>
        </a:p>
      </dgm:t>
    </dgm:pt>
    <dgm:pt modelId="{A067B45F-093D-C14E-82A4-00A66DAAA622}" type="parTrans" cxnId="{EA41F0CA-C2A2-8C42-9D28-4A4597ECC77C}">
      <dgm:prSet/>
      <dgm:spPr/>
      <dgm:t>
        <a:bodyPr/>
        <a:lstStyle/>
        <a:p>
          <a:endParaRPr lang="en-US" sz="1000"/>
        </a:p>
      </dgm:t>
    </dgm:pt>
    <dgm:pt modelId="{E795D5DB-A50A-7E47-B49D-E3A1B27DA046}" type="sibTrans" cxnId="{EA41F0CA-C2A2-8C42-9D28-4A4597ECC77C}">
      <dgm:prSet/>
      <dgm:spPr/>
      <dgm:t>
        <a:bodyPr/>
        <a:lstStyle/>
        <a:p>
          <a:endParaRPr lang="en-US" sz="1000"/>
        </a:p>
      </dgm:t>
    </dgm:pt>
    <dgm:pt modelId="{E9FA83F6-5143-EF4E-A1CB-552E8AF79DB0}">
      <dgm:prSet phldrT="[Text]" custT="1"/>
      <dgm:spPr/>
      <dgm:t>
        <a:bodyPr/>
        <a:lstStyle/>
        <a:p>
          <a:r>
            <a:rPr lang="en-US" sz="1000" dirty="0" err="1" smtClean="0"/>
            <a:t>Selectie</a:t>
          </a:r>
          <a:endParaRPr lang="en-US" sz="1000" dirty="0"/>
        </a:p>
      </dgm:t>
    </dgm:pt>
    <dgm:pt modelId="{344939BF-4ABE-ED4E-8F8B-CD511A61781F}" type="parTrans" cxnId="{3C73FDC3-7360-2B48-BD4A-A71BCE2038B3}">
      <dgm:prSet/>
      <dgm:spPr/>
      <dgm:t>
        <a:bodyPr/>
        <a:lstStyle/>
        <a:p>
          <a:endParaRPr lang="en-US" sz="1000"/>
        </a:p>
      </dgm:t>
    </dgm:pt>
    <dgm:pt modelId="{EE295CD3-8159-9042-B810-4C56A1F98DA7}" type="sibTrans" cxnId="{3C73FDC3-7360-2B48-BD4A-A71BCE2038B3}">
      <dgm:prSet/>
      <dgm:spPr/>
      <dgm:t>
        <a:bodyPr/>
        <a:lstStyle/>
        <a:p>
          <a:endParaRPr lang="en-US" sz="1000"/>
        </a:p>
      </dgm:t>
    </dgm:pt>
    <dgm:pt modelId="{6C03D5FC-8B3C-754D-A50D-E3B3B758416E}">
      <dgm:prSet phldrT="[Text]" custT="1"/>
      <dgm:spPr/>
      <dgm:t>
        <a:bodyPr/>
        <a:lstStyle/>
        <a:p>
          <a:r>
            <a:rPr lang="en-US" sz="1000" dirty="0" err="1" smtClean="0"/>
            <a:t>Kwaliteitscriteria</a:t>
          </a:r>
          <a:endParaRPr lang="en-US" sz="1000" dirty="0"/>
        </a:p>
      </dgm:t>
    </dgm:pt>
    <dgm:pt modelId="{E983CB3F-3DB9-8544-9978-5D543A44DD2C}" type="parTrans" cxnId="{85A274BB-0799-BD4C-BBDE-6A036EBFBB5A}">
      <dgm:prSet/>
      <dgm:spPr/>
      <dgm:t>
        <a:bodyPr/>
        <a:lstStyle/>
        <a:p>
          <a:endParaRPr lang="en-US" sz="1000"/>
        </a:p>
      </dgm:t>
    </dgm:pt>
    <dgm:pt modelId="{7DC7B8BC-2CDE-0140-829B-91B09CA1C2BF}" type="sibTrans" cxnId="{85A274BB-0799-BD4C-BBDE-6A036EBFBB5A}">
      <dgm:prSet/>
      <dgm:spPr/>
      <dgm:t>
        <a:bodyPr/>
        <a:lstStyle/>
        <a:p>
          <a:endParaRPr lang="en-US" sz="1000"/>
        </a:p>
      </dgm:t>
    </dgm:pt>
    <dgm:pt modelId="{E1F8171A-B8D0-034F-B8A1-432FBB41EDB9}">
      <dgm:prSet phldrT="[Text]" custT="1"/>
      <dgm:spPr/>
      <dgm:t>
        <a:bodyPr/>
        <a:lstStyle/>
        <a:p>
          <a:r>
            <a:rPr lang="en-US" sz="1000" dirty="0" err="1" smtClean="0"/>
            <a:t>Projectplan</a:t>
          </a:r>
          <a:endParaRPr lang="en-US" sz="1000" dirty="0"/>
        </a:p>
      </dgm:t>
    </dgm:pt>
    <dgm:pt modelId="{173AD942-F536-344E-861B-C059ECFC526F}" type="parTrans" cxnId="{5B24E1B8-F93E-A44C-8AF7-8297909672D7}">
      <dgm:prSet/>
      <dgm:spPr/>
      <dgm:t>
        <a:bodyPr/>
        <a:lstStyle/>
        <a:p>
          <a:endParaRPr lang="en-US" sz="1000"/>
        </a:p>
      </dgm:t>
    </dgm:pt>
    <dgm:pt modelId="{648EF61E-6E7F-5D4C-911F-D4474BA55DCB}" type="sibTrans" cxnId="{5B24E1B8-F93E-A44C-8AF7-8297909672D7}">
      <dgm:prSet/>
      <dgm:spPr/>
      <dgm:t>
        <a:bodyPr/>
        <a:lstStyle/>
        <a:p>
          <a:endParaRPr lang="en-US" sz="1000"/>
        </a:p>
      </dgm:t>
    </dgm:pt>
    <dgm:pt modelId="{FC3F58A6-669A-0041-B372-3112BB503FB9}">
      <dgm:prSet phldrT="[Text]" custT="1"/>
      <dgm:spPr/>
      <dgm:t>
        <a:bodyPr/>
        <a:lstStyle/>
        <a:p>
          <a:r>
            <a:rPr lang="en-US" sz="1000" dirty="0" err="1" smtClean="0"/>
            <a:t>Proefperiode</a:t>
          </a:r>
          <a:endParaRPr lang="en-US" sz="1000" dirty="0"/>
        </a:p>
      </dgm:t>
    </dgm:pt>
    <dgm:pt modelId="{34D940BE-3DD0-DE49-85DD-16DFD4E464D7}" type="parTrans" cxnId="{EDED46CD-49B0-954B-A1E6-DFF36C295485}">
      <dgm:prSet/>
      <dgm:spPr/>
      <dgm:t>
        <a:bodyPr/>
        <a:lstStyle/>
        <a:p>
          <a:endParaRPr lang="en-US" sz="1000"/>
        </a:p>
      </dgm:t>
    </dgm:pt>
    <dgm:pt modelId="{09E8E4B0-F835-7C4C-A27E-A9189A691D3E}" type="sibTrans" cxnId="{EDED46CD-49B0-954B-A1E6-DFF36C295485}">
      <dgm:prSet/>
      <dgm:spPr/>
      <dgm:t>
        <a:bodyPr/>
        <a:lstStyle/>
        <a:p>
          <a:endParaRPr lang="en-US" sz="1000"/>
        </a:p>
      </dgm:t>
    </dgm:pt>
    <dgm:pt modelId="{6EF606CE-D5CC-C44B-974E-14754F6BC5F0}">
      <dgm:prSet phldrT="[Text]" custT="1"/>
      <dgm:spPr/>
      <dgm:t>
        <a:bodyPr/>
        <a:lstStyle/>
        <a:p>
          <a:r>
            <a:rPr lang="en-US" sz="1000" dirty="0" err="1" smtClean="0"/>
            <a:t>Evaluatie</a:t>
          </a:r>
          <a:endParaRPr lang="en-US" sz="1000" dirty="0"/>
        </a:p>
      </dgm:t>
    </dgm:pt>
    <dgm:pt modelId="{61BDB7B0-FE3B-9449-8A42-74FB8A192C4B}" type="parTrans" cxnId="{00C770C5-4475-C043-B0CD-8FD3C466ECDA}">
      <dgm:prSet/>
      <dgm:spPr/>
      <dgm:t>
        <a:bodyPr/>
        <a:lstStyle/>
        <a:p>
          <a:endParaRPr lang="en-US" sz="1000"/>
        </a:p>
      </dgm:t>
    </dgm:pt>
    <dgm:pt modelId="{BF6758E3-7CF7-804C-8A5F-E108D06946AB}" type="sibTrans" cxnId="{00C770C5-4475-C043-B0CD-8FD3C466ECDA}">
      <dgm:prSet/>
      <dgm:spPr/>
      <dgm:t>
        <a:bodyPr/>
        <a:lstStyle/>
        <a:p>
          <a:endParaRPr lang="en-US" sz="1000"/>
        </a:p>
      </dgm:t>
    </dgm:pt>
    <dgm:pt modelId="{F9897BBC-4641-C54F-976D-93B5B3587AC6}">
      <dgm:prSet phldrT="[Text]" custT="1"/>
      <dgm:spPr/>
      <dgm:t>
        <a:bodyPr/>
        <a:lstStyle/>
        <a:p>
          <a:r>
            <a:rPr lang="en-US" sz="1000" dirty="0" err="1" smtClean="0"/>
            <a:t>Vastklikken</a:t>
          </a:r>
          <a:endParaRPr lang="en-US" sz="1000" dirty="0"/>
        </a:p>
      </dgm:t>
    </dgm:pt>
    <dgm:pt modelId="{9EB3CD73-6420-6440-9DA7-07A1689CD83A}" type="parTrans" cxnId="{2B3DAD3F-4378-BF4F-AAF6-237053083089}">
      <dgm:prSet/>
      <dgm:spPr/>
      <dgm:t>
        <a:bodyPr/>
        <a:lstStyle/>
        <a:p>
          <a:endParaRPr lang="en-US" sz="1000"/>
        </a:p>
      </dgm:t>
    </dgm:pt>
    <dgm:pt modelId="{D8B3651F-8B25-F241-881A-05396778B319}" type="sibTrans" cxnId="{2B3DAD3F-4378-BF4F-AAF6-237053083089}">
      <dgm:prSet/>
      <dgm:spPr/>
      <dgm:t>
        <a:bodyPr/>
        <a:lstStyle/>
        <a:p>
          <a:endParaRPr lang="en-US" sz="1000"/>
        </a:p>
      </dgm:t>
    </dgm:pt>
    <dgm:pt modelId="{093EA0D5-7FEA-6D4C-8366-DB2A978A434B}">
      <dgm:prSet phldrT="[Text]" custT="1"/>
      <dgm:spPr/>
      <dgm:t>
        <a:bodyPr/>
        <a:lstStyle/>
        <a:p>
          <a:r>
            <a:rPr lang="en-US" sz="1000" dirty="0" smtClean="0"/>
            <a:t>Baseline</a:t>
          </a:r>
          <a:endParaRPr lang="en-US" sz="1000" dirty="0"/>
        </a:p>
      </dgm:t>
    </dgm:pt>
    <dgm:pt modelId="{716DD659-3C69-2741-B7AE-55535B5B1785}" type="parTrans" cxnId="{7D669CB2-9C89-FE4B-ABBF-75F5E83EEAB5}">
      <dgm:prSet/>
      <dgm:spPr/>
      <dgm:t>
        <a:bodyPr/>
        <a:lstStyle/>
        <a:p>
          <a:endParaRPr lang="en-US"/>
        </a:p>
      </dgm:t>
    </dgm:pt>
    <dgm:pt modelId="{39C795FB-FF75-2941-86E9-B5E6205EBCCB}" type="sibTrans" cxnId="{7D669CB2-9C89-FE4B-ABBF-75F5E83EEAB5}">
      <dgm:prSet/>
      <dgm:spPr/>
      <dgm:t>
        <a:bodyPr/>
        <a:lstStyle/>
        <a:p>
          <a:endParaRPr lang="en-US"/>
        </a:p>
      </dgm:t>
    </dgm:pt>
    <dgm:pt modelId="{9154538C-0DA7-D243-A998-0416B25DC1CD}">
      <dgm:prSet phldrT="[Text]" custT="1"/>
      <dgm:spPr/>
      <dgm:t>
        <a:bodyPr/>
        <a:lstStyle/>
        <a:p>
          <a:r>
            <a:rPr lang="en-US" sz="1000" dirty="0" err="1" smtClean="0"/>
            <a:t>Toestemming</a:t>
          </a:r>
          <a:endParaRPr lang="en-US" sz="1000" dirty="0"/>
        </a:p>
      </dgm:t>
    </dgm:pt>
    <dgm:pt modelId="{221A2B28-7BCF-BC4A-8E31-E019FE4D2BD7}" type="parTrans" cxnId="{F241BED5-D0B7-454A-9073-563F581BF43D}">
      <dgm:prSet/>
      <dgm:spPr/>
      <dgm:t>
        <a:bodyPr/>
        <a:lstStyle/>
        <a:p>
          <a:endParaRPr lang="en-US"/>
        </a:p>
      </dgm:t>
    </dgm:pt>
    <dgm:pt modelId="{D42E0B90-7FA2-9E42-BAB9-BD993E1F8B30}" type="sibTrans" cxnId="{F241BED5-D0B7-454A-9073-563F581BF43D}">
      <dgm:prSet/>
      <dgm:spPr/>
      <dgm:t>
        <a:bodyPr/>
        <a:lstStyle/>
        <a:p>
          <a:endParaRPr lang="en-US"/>
        </a:p>
      </dgm:t>
    </dgm:pt>
    <dgm:pt modelId="{EC4F9F5D-02BA-3944-AAD8-1BB352767C13}">
      <dgm:prSet phldrT="[Text]"/>
      <dgm:spPr/>
      <dgm:t>
        <a:bodyPr/>
        <a:lstStyle/>
        <a:p>
          <a:r>
            <a:rPr lang="en-US" dirty="0" err="1" smtClean="0"/>
            <a:t>Budgetbepaling</a:t>
          </a:r>
          <a:endParaRPr lang="en-US" dirty="0"/>
        </a:p>
      </dgm:t>
    </dgm:pt>
    <dgm:pt modelId="{36D0B619-B312-CA41-A161-3C01807F238E}" type="parTrans" cxnId="{2F239D0F-3F24-7446-9714-F6603E48A7C5}">
      <dgm:prSet/>
      <dgm:spPr/>
      <dgm:t>
        <a:bodyPr/>
        <a:lstStyle/>
        <a:p>
          <a:endParaRPr lang="en-US"/>
        </a:p>
      </dgm:t>
    </dgm:pt>
    <dgm:pt modelId="{315ABF34-8221-0D44-A417-FF08CE2607C9}" type="sibTrans" cxnId="{2F239D0F-3F24-7446-9714-F6603E48A7C5}">
      <dgm:prSet/>
      <dgm:spPr/>
      <dgm:t>
        <a:bodyPr/>
        <a:lstStyle/>
        <a:p>
          <a:endParaRPr lang="en-US"/>
        </a:p>
      </dgm:t>
    </dgm:pt>
    <dgm:pt modelId="{9E9EEF28-A2B1-5C42-88AF-81F403417423}" type="pres">
      <dgm:prSet presAssocID="{EA5F29BF-1D93-6A4F-B3EB-233272D02A02}" presName="rootnode" presStyleCnt="0">
        <dgm:presLayoutVars>
          <dgm:chMax/>
          <dgm:chPref/>
          <dgm:dir/>
          <dgm:animLvl val="lvl"/>
        </dgm:presLayoutVars>
      </dgm:prSet>
      <dgm:spPr/>
      <dgm:t>
        <a:bodyPr/>
        <a:lstStyle/>
        <a:p>
          <a:endParaRPr lang="en-US"/>
        </a:p>
      </dgm:t>
    </dgm:pt>
    <dgm:pt modelId="{DC1488C8-E139-6C40-83D3-A5B5EC8BB059}" type="pres">
      <dgm:prSet presAssocID="{2DECC770-212A-4646-9762-4BD40886355B}" presName="composite" presStyleCnt="0"/>
      <dgm:spPr/>
    </dgm:pt>
    <dgm:pt modelId="{C7D3DA08-CF57-1E48-BCD0-BBF0ED3D21FA}" type="pres">
      <dgm:prSet presAssocID="{2DECC770-212A-4646-9762-4BD40886355B}" presName="bentUpArrow1" presStyleLbl="alignImgPlace1" presStyleIdx="0" presStyleCnt="11" custLinFactY="-100000" custLinFactNeighborX="-69092" custLinFactNeighborY="-135896"/>
      <dgm:spPr/>
    </dgm:pt>
    <dgm:pt modelId="{25D99C4F-6388-9245-AC3E-58B94942C750}" type="pres">
      <dgm:prSet presAssocID="{2DECC770-212A-4646-9762-4BD40886355B}" presName="ParentText" presStyleLbl="node1" presStyleIdx="0" presStyleCnt="12" custScaleX="245443" custLinFactY="-100000" custLinFactNeighborX="4480" custLinFactNeighborY="-135770">
        <dgm:presLayoutVars>
          <dgm:chMax val="1"/>
          <dgm:chPref val="1"/>
          <dgm:bulletEnabled val="1"/>
        </dgm:presLayoutVars>
      </dgm:prSet>
      <dgm:spPr/>
      <dgm:t>
        <a:bodyPr/>
        <a:lstStyle/>
        <a:p>
          <a:endParaRPr lang="en-US"/>
        </a:p>
      </dgm:t>
    </dgm:pt>
    <dgm:pt modelId="{B8E8983E-CD64-174A-B5B6-69F03FD5B43C}" type="pres">
      <dgm:prSet presAssocID="{2DECC770-212A-4646-9762-4BD40886355B}" presName="ChildText" presStyleLbl="revTx" presStyleIdx="0" presStyleCnt="11" custScaleX="471320" custLinFactX="100000" custLinFactNeighborX="101318">
        <dgm:presLayoutVars>
          <dgm:chMax val="0"/>
          <dgm:chPref val="0"/>
          <dgm:bulletEnabled val="1"/>
        </dgm:presLayoutVars>
      </dgm:prSet>
      <dgm:spPr/>
      <dgm:t>
        <a:bodyPr/>
        <a:lstStyle/>
        <a:p>
          <a:endParaRPr lang="en-US"/>
        </a:p>
      </dgm:t>
    </dgm:pt>
    <dgm:pt modelId="{C17D1352-ECD8-AE4A-8CBC-EFA1772085E6}" type="pres">
      <dgm:prSet presAssocID="{2BC759A1-6185-D843-98A2-A740C039F44E}" presName="sibTrans" presStyleCnt="0"/>
      <dgm:spPr/>
    </dgm:pt>
    <dgm:pt modelId="{B7D12754-0D8C-C64A-8253-ADA1CA6D2918}" type="pres">
      <dgm:prSet presAssocID="{60CB340C-594A-DF4E-8A3F-E8797759376B}" presName="composite" presStyleCnt="0"/>
      <dgm:spPr/>
    </dgm:pt>
    <dgm:pt modelId="{4349D088-C0A9-0F47-B1F0-28C9EE4B60DB}" type="pres">
      <dgm:prSet presAssocID="{60CB340C-594A-DF4E-8A3F-E8797759376B}" presName="bentUpArrow1" presStyleLbl="alignImgPlace1" presStyleIdx="1" presStyleCnt="11" custLinFactX="-82469" custLinFactY="-71751" custLinFactNeighborX="-100000" custLinFactNeighborY="-100000"/>
      <dgm:spPr/>
    </dgm:pt>
    <dgm:pt modelId="{418F1F6C-8261-2C43-A641-BBB2D055524D}" type="pres">
      <dgm:prSet presAssocID="{60CB340C-594A-DF4E-8A3F-E8797759376B}" presName="ParentText" presStyleLbl="node1" presStyleIdx="1" presStyleCnt="12" custScaleX="253574" custLinFactY="-85472" custLinFactNeighborX="-76652" custLinFactNeighborY="-100000">
        <dgm:presLayoutVars>
          <dgm:chMax val="1"/>
          <dgm:chPref val="1"/>
          <dgm:bulletEnabled val="1"/>
        </dgm:presLayoutVars>
      </dgm:prSet>
      <dgm:spPr/>
      <dgm:t>
        <a:bodyPr/>
        <a:lstStyle/>
        <a:p>
          <a:endParaRPr lang="en-US"/>
        </a:p>
      </dgm:t>
    </dgm:pt>
    <dgm:pt modelId="{E4B3592E-60E9-0544-A75A-94DF57FC5E88}" type="pres">
      <dgm:prSet presAssocID="{60CB340C-594A-DF4E-8A3F-E8797759376B}" presName="ChildText" presStyleLbl="revTx" presStyleIdx="1" presStyleCnt="11" custScaleX="624681" custLinFactX="99226" custLinFactNeighborX="100000" custLinFactNeighborY="-27344">
        <dgm:presLayoutVars>
          <dgm:chMax val="0"/>
          <dgm:chPref val="0"/>
          <dgm:bulletEnabled val="1"/>
        </dgm:presLayoutVars>
      </dgm:prSet>
      <dgm:spPr/>
      <dgm:t>
        <a:bodyPr/>
        <a:lstStyle/>
        <a:p>
          <a:endParaRPr lang="en-US"/>
        </a:p>
      </dgm:t>
    </dgm:pt>
    <dgm:pt modelId="{5F8792FA-6438-4D4E-A404-C67E20CA7746}" type="pres">
      <dgm:prSet presAssocID="{9E9292A6-2FCC-F24F-8F46-774503F19FBD}" presName="sibTrans" presStyleCnt="0"/>
      <dgm:spPr/>
    </dgm:pt>
    <dgm:pt modelId="{F76662FA-20DF-024D-AED1-290EB7860617}" type="pres">
      <dgm:prSet presAssocID="{093EA0D5-7FEA-6D4C-8366-DB2A978A434B}" presName="composite" presStyleCnt="0"/>
      <dgm:spPr/>
    </dgm:pt>
    <dgm:pt modelId="{D913CC26-4A9C-8047-8A5A-C01086944488}" type="pres">
      <dgm:prSet presAssocID="{093EA0D5-7FEA-6D4C-8366-DB2A978A434B}" presName="bentUpArrow1" presStyleLbl="alignImgPlace1" presStyleIdx="2" presStyleCnt="11" custLinFactX="-122768" custLinFactY="-19946" custLinFactNeighborX="-200000" custLinFactNeighborY="-100000"/>
      <dgm:spPr/>
    </dgm:pt>
    <dgm:pt modelId="{5057017B-B72B-7149-B886-6E1BD81717D9}" type="pres">
      <dgm:prSet presAssocID="{093EA0D5-7FEA-6D4C-8366-DB2A978A434B}" presName="ParentText" presStyleLbl="node1" presStyleIdx="2" presStyleCnt="12" custScaleX="405161" custLinFactX="-27343" custLinFactY="-35146" custLinFactNeighborX="-100000" custLinFactNeighborY="-100000">
        <dgm:presLayoutVars>
          <dgm:chMax val="1"/>
          <dgm:chPref val="1"/>
          <dgm:bulletEnabled val="1"/>
        </dgm:presLayoutVars>
      </dgm:prSet>
      <dgm:spPr/>
      <dgm:t>
        <a:bodyPr/>
        <a:lstStyle/>
        <a:p>
          <a:endParaRPr lang="en-US"/>
        </a:p>
      </dgm:t>
    </dgm:pt>
    <dgm:pt modelId="{6338B55D-9F7C-3149-9284-120A1414872C}" type="pres">
      <dgm:prSet presAssocID="{093EA0D5-7FEA-6D4C-8366-DB2A978A434B}" presName="ChildText" presStyleLbl="revTx" presStyleIdx="2" presStyleCnt="11" custScaleX="141278" custLinFactNeighborX="-71688" custLinFactNeighborY="-27344">
        <dgm:presLayoutVars>
          <dgm:chMax val="0"/>
          <dgm:chPref val="0"/>
          <dgm:bulletEnabled val="1"/>
        </dgm:presLayoutVars>
      </dgm:prSet>
      <dgm:spPr/>
      <dgm:t>
        <a:bodyPr/>
        <a:lstStyle/>
        <a:p>
          <a:endParaRPr lang="en-US"/>
        </a:p>
      </dgm:t>
    </dgm:pt>
    <dgm:pt modelId="{89EF9D19-F256-3645-ACDE-B6D82302FD55}" type="pres">
      <dgm:prSet presAssocID="{39C795FB-FF75-2941-86E9-B5E6205EBCCB}" presName="sibTrans" presStyleCnt="0"/>
      <dgm:spPr/>
    </dgm:pt>
    <dgm:pt modelId="{E72A15AC-B0E7-B64E-8594-5E67A27B7092}" type="pres">
      <dgm:prSet presAssocID="{620576C8-846F-3249-8BB2-5B02178E897A}" presName="composite" presStyleCnt="0"/>
      <dgm:spPr/>
    </dgm:pt>
    <dgm:pt modelId="{70D14481-ADD3-AB4E-8A54-A16D84ED5A19}" type="pres">
      <dgm:prSet presAssocID="{620576C8-846F-3249-8BB2-5B02178E897A}" presName="bentUpArrow1" presStyleLbl="alignImgPlace1" presStyleIdx="3" presStyleCnt="11" custLinFactX="-100000" custLinFactNeighborX="-141701" custLinFactNeighborY="-98380"/>
      <dgm:spPr/>
    </dgm:pt>
    <dgm:pt modelId="{F56B442E-E9D5-C046-A5A0-21C49315D8DE}" type="pres">
      <dgm:prSet presAssocID="{620576C8-846F-3249-8BB2-5B02178E897A}" presName="ParentText" presStyleLbl="node1" presStyleIdx="3" presStyleCnt="12" custScaleX="325343" custLinFactX="-55694" custLinFactY="-9511" custLinFactNeighborX="-100000" custLinFactNeighborY="-100000">
        <dgm:presLayoutVars>
          <dgm:chMax val="1"/>
          <dgm:chPref val="1"/>
          <dgm:bulletEnabled val="1"/>
        </dgm:presLayoutVars>
      </dgm:prSet>
      <dgm:spPr/>
      <dgm:t>
        <a:bodyPr/>
        <a:lstStyle/>
        <a:p>
          <a:endParaRPr lang="en-US"/>
        </a:p>
      </dgm:t>
    </dgm:pt>
    <dgm:pt modelId="{E46DF6D7-2FA6-1B42-846B-9D15068156D5}" type="pres">
      <dgm:prSet presAssocID="{620576C8-846F-3249-8BB2-5B02178E897A}" presName="ChildText" presStyleLbl="revTx" presStyleIdx="3" presStyleCnt="11" custScaleX="355578" custLinFactNeighborX="-64796" custLinFactNeighborY="-40341">
        <dgm:presLayoutVars>
          <dgm:chMax val="0"/>
          <dgm:chPref val="0"/>
          <dgm:bulletEnabled val="1"/>
        </dgm:presLayoutVars>
      </dgm:prSet>
      <dgm:spPr/>
      <dgm:t>
        <a:bodyPr/>
        <a:lstStyle/>
        <a:p>
          <a:endParaRPr lang="en-US"/>
        </a:p>
      </dgm:t>
    </dgm:pt>
    <dgm:pt modelId="{BBC0A55E-B68D-D441-8E38-B30538CA8839}" type="pres">
      <dgm:prSet presAssocID="{E795D5DB-A50A-7E47-B49D-E3A1B27DA046}" presName="sibTrans" presStyleCnt="0"/>
      <dgm:spPr/>
    </dgm:pt>
    <dgm:pt modelId="{BB4E3FBD-774F-1243-80EE-BA187EFE8035}" type="pres">
      <dgm:prSet presAssocID="{E9FA83F6-5143-EF4E-A1CB-552E8AF79DB0}" presName="composite" presStyleCnt="0"/>
      <dgm:spPr/>
    </dgm:pt>
    <dgm:pt modelId="{97A884BF-36BD-794E-A0E2-2512574A3748}" type="pres">
      <dgm:prSet presAssocID="{E9FA83F6-5143-EF4E-A1CB-552E8AF79DB0}" presName="bentUpArrow1" presStyleLbl="alignImgPlace1" presStyleIdx="4" presStyleCnt="11" custLinFactX="-100000" custLinFactNeighborX="-154600" custLinFactNeighborY="-72494"/>
      <dgm:spPr/>
    </dgm:pt>
    <dgm:pt modelId="{5770C3AD-A656-924B-8ABE-41718ECF787C}" type="pres">
      <dgm:prSet presAssocID="{E9FA83F6-5143-EF4E-A1CB-552E8AF79DB0}" presName="ParentText" presStyleLbl="node1" presStyleIdx="4" presStyleCnt="12" custScaleX="357448" custLinFactX="-38836" custLinFactNeighborX="-100000" custLinFactNeighborY="-83877">
        <dgm:presLayoutVars>
          <dgm:chMax val="1"/>
          <dgm:chPref val="1"/>
          <dgm:bulletEnabled val="1"/>
        </dgm:presLayoutVars>
      </dgm:prSet>
      <dgm:spPr/>
      <dgm:t>
        <a:bodyPr/>
        <a:lstStyle/>
        <a:p>
          <a:endParaRPr lang="en-US"/>
        </a:p>
      </dgm:t>
    </dgm:pt>
    <dgm:pt modelId="{A6491E19-1B76-A545-99FB-8D7DEE294E74}" type="pres">
      <dgm:prSet presAssocID="{E9FA83F6-5143-EF4E-A1CB-552E8AF79DB0}" presName="ChildText" presStyleLbl="revTx" presStyleIdx="4" presStyleCnt="11" custScaleX="271027" custLinFactNeighborX="-17720" custLinFactNeighborY="-40341">
        <dgm:presLayoutVars>
          <dgm:chMax val="0"/>
          <dgm:chPref val="0"/>
          <dgm:bulletEnabled val="1"/>
        </dgm:presLayoutVars>
      </dgm:prSet>
      <dgm:spPr/>
      <dgm:t>
        <a:bodyPr/>
        <a:lstStyle/>
        <a:p>
          <a:endParaRPr lang="en-US"/>
        </a:p>
      </dgm:t>
    </dgm:pt>
    <dgm:pt modelId="{296062A5-0F35-E84E-A8CD-48D0E63555B9}" type="pres">
      <dgm:prSet presAssocID="{EE295CD3-8159-9042-B810-4C56A1F98DA7}" presName="sibTrans" presStyleCnt="0"/>
      <dgm:spPr/>
    </dgm:pt>
    <dgm:pt modelId="{DC7623D7-8325-E24D-992B-80930E200BE0}" type="pres">
      <dgm:prSet presAssocID="{6C03D5FC-8B3C-754D-A50D-E3B3B758416E}" presName="composite" presStyleCnt="0"/>
      <dgm:spPr/>
    </dgm:pt>
    <dgm:pt modelId="{30F5BD4C-6A25-E34D-83B2-4928E6EBD670}" type="pres">
      <dgm:prSet presAssocID="{6C03D5FC-8B3C-754D-A50D-E3B3B758416E}" presName="bentUpArrow1" presStyleLbl="alignImgPlace1" presStyleIdx="5" presStyleCnt="11" custLinFactX="-200000" custLinFactNeighborX="-285461" custLinFactNeighborY="-60744"/>
      <dgm:spPr/>
      <dgm:t>
        <a:bodyPr/>
        <a:lstStyle/>
        <a:p>
          <a:endParaRPr lang="en-US"/>
        </a:p>
      </dgm:t>
    </dgm:pt>
    <dgm:pt modelId="{9697FD9F-12D7-B447-89AD-8B2FC25C9638}" type="pres">
      <dgm:prSet presAssocID="{6C03D5FC-8B3C-754D-A50D-E3B3B758416E}" presName="ParentText" presStyleLbl="node1" presStyleIdx="5" presStyleCnt="12" custScaleX="311344" custLinFactX="-34593" custLinFactNeighborX="-100000" custLinFactNeighborY="-58243">
        <dgm:presLayoutVars>
          <dgm:chMax val="1"/>
          <dgm:chPref val="1"/>
          <dgm:bulletEnabled val="1"/>
        </dgm:presLayoutVars>
      </dgm:prSet>
      <dgm:spPr/>
      <dgm:t>
        <a:bodyPr/>
        <a:lstStyle/>
        <a:p>
          <a:endParaRPr lang="en-US"/>
        </a:p>
      </dgm:t>
    </dgm:pt>
    <dgm:pt modelId="{3F004853-E90C-6C47-8125-B72205B9246C}" type="pres">
      <dgm:prSet presAssocID="{6C03D5FC-8B3C-754D-A50D-E3B3B758416E}" presName="ChildText" presStyleLbl="revTx" presStyleIdx="5" presStyleCnt="11" custScaleX="344877" custLinFactX="-100000" custLinFactNeighborX="-127109" custLinFactNeighborY="-14348">
        <dgm:presLayoutVars>
          <dgm:chMax val="0"/>
          <dgm:chPref val="0"/>
          <dgm:bulletEnabled val="1"/>
        </dgm:presLayoutVars>
      </dgm:prSet>
      <dgm:spPr/>
      <dgm:t>
        <a:bodyPr/>
        <a:lstStyle/>
        <a:p>
          <a:endParaRPr lang="en-US"/>
        </a:p>
      </dgm:t>
    </dgm:pt>
    <dgm:pt modelId="{F59DD4EB-D8A9-3F45-B13F-5502B9474C95}" type="pres">
      <dgm:prSet presAssocID="{7DC7B8BC-2CDE-0140-829B-91B09CA1C2BF}" presName="sibTrans" presStyleCnt="0"/>
      <dgm:spPr/>
    </dgm:pt>
    <dgm:pt modelId="{F40925B0-6512-8442-855E-FD08D10255D8}" type="pres">
      <dgm:prSet presAssocID="{EC4F9F5D-02BA-3944-AAD8-1BB352767C13}" presName="composite" presStyleCnt="0"/>
      <dgm:spPr/>
    </dgm:pt>
    <dgm:pt modelId="{37E83FB4-10C5-5445-A291-C1561C5E2985}" type="pres">
      <dgm:prSet presAssocID="{EC4F9F5D-02BA-3944-AAD8-1BB352767C13}" presName="bentUpArrow1" presStyleLbl="alignImgPlace1" presStyleIdx="6" presStyleCnt="11" custScaleX="93626" custScaleY="91902" custLinFactX="-285868" custLinFactNeighborX="-300000" custLinFactNeighborY="67096"/>
      <dgm:spPr/>
    </dgm:pt>
    <dgm:pt modelId="{B185540A-70A5-7740-8B59-C84528FC417D}" type="pres">
      <dgm:prSet presAssocID="{EC4F9F5D-02BA-3944-AAD8-1BB352767C13}" presName="ParentText" presStyleLbl="node1" presStyleIdx="6" presStyleCnt="12" custScaleX="310209" custLinFactX="-116658" custLinFactNeighborX="-200000" custLinFactNeighborY="-58243">
        <dgm:presLayoutVars>
          <dgm:chMax val="1"/>
          <dgm:chPref val="1"/>
          <dgm:bulletEnabled val="1"/>
        </dgm:presLayoutVars>
      </dgm:prSet>
      <dgm:spPr/>
      <dgm:t>
        <a:bodyPr/>
        <a:lstStyle/>
        <a:p>
          <a:endParaRPr lang="en-US"/>
        </a:p>
      </dgm:t>
    </dgm:pt>
    <dgm:pt modelId="{85239E2C-94AF-D54B-8F9A-92AB8EC713D9}" type="pres">
      <dgm:prSet presAssocID="{EC4F9F5D-02BA-3944-AAD8-1BB352767C13}" presName="ChildText" presStyleLbl="revTx" presStyleIdx="6" presStyleCnt="11" custLinFactX="-100000" custLinFactNeighborX="-131900">
        <dgm:presLayoutVars>
          <dgm:chMax val="0"/>
          <dgm:chPref val="0"/>
          <dgm:bulletEnabled val="1"/>
        </dgm:presLayoutVars>
      </dgm:prSet>
      <dgm:spPr/>
    </dgm:pt>
    <dgm:pt modelId="{BB0BC3E3-C70A-1148-9D21-565ABA447C5D}" type="pres">
      <dgm:prSet presAssocID="{315ABF34-8221-0D44-A417-FF08CE2607C9}" presName="sibTrans" presStyleCnt="0"/>
      <dgm:spPr/>
    </dgm:pt>
    <dgm:pt modelId="{FB8B244E-6441-6846-A855-96F705344214}" type="pres">
      <dgm:prSet presAssocID="{E1F8171A-B8D0-034F-B8A1-432FBB41EDB9}" presName="composite" presStyleCnt="0"/>
      <dgm:spPr/>
    </dgm:pt>
    <dgm:pt modelId="{C0CC19A8-1CAD-704D-A8F3-7D167FAAD6FC}" type="pres">
      <dgm:prSet presAssocID="{E1F8171A-B8D0-034F-B8A1-432FBB41EDB9}" presName="bentUpArrow1" presStyleLbl="alignImgPlace1" presStyleIdx="7" presStyleCnt="11" custLinFactX="-302117" custLinFactNeighborX="-400000" custLinFactNeighborY="-50647"/>
      <dgm:spPr/>
    </dgm:pt>
    <dgm:pt modelId="{BFE0581D-1C4C-B447-AF4E-722448EF843A}" type="pres">
      <dgm:prSet presAssocID="{E1F8171A-B8D0-034F-B8A1-432FBB41EDB9}" presName="ParentText" presStyleLbl="node1" presStyleIdx="7" presStyleCnt="12" custScaleX="315245" custLinFactX="-200000" custLinFactNeighborX="-299290" custLinFactNeighborY="-55603">
        <dgm:presLayoutVars>
          <dgm:chMax val="1"/>
          <dgm:chPref val="1"/>
          <dgm:bulletEnabled val="1"/>
        </dgm:presLayoutVars>
      </dgm:prSet>
      <dgm:spPr/>
      <dgm:t>
        <a:bodyPr/>
        <a:lstStyle/>
        <a:p>
          <a:endParaRPr lang="en-US"/>
        </a:p>
      </dgm:t>
    </dgm:pt>
    <dgm:pt modelId="{37CE1D33-4812-8642-827C-3D34630E6B97}" type="pres">
      <dgm:prSet presAssocID="{E1F8171A-B8D0-034F-B8A1-432FBB41EDB9}" presName="ChildText" presStyleLbl="revTx" presStyleIdx="7" presStyleCnt="11" custLinFactNeighborX="-61008" custLinFactNeighborY="-14348">
        <dgm:presLayoutVars>
          <dgm:chMax val="0"/>
          <dgm:chPref val="0"/>
          <dgm:bulletEnabled val="1"/>
        </dgm:presLayoutVars>
      </dgm:prSet>
      <dgm:spPr/>
      <dgm:t>
        <a:bodyPr/>
        <a:lstStyle/>
        <a:p>
          <a:endParaRPr lang="en-US"/>
        </a:p>
      </dgm:t>
    </dgm:pt>
    <dgm:pt modelId="{56F4A70C-D86C-7647-8B5A-5887C398A5D8}" type="pres">
      <dgm:prSet presAssocID="{648EF61E-6E7F-5D4C-911F-D4474BA55DCB}" presName="sibTrans" presStyleCnt="0"/>
      <dgm:spPr/>
    </dgm:pt>
    <dgm:pt modelId="{1551563C-BA39-0148-90D1-F3CF38949A76}" type="pres">
      <dgm:prSet presAssocID="{9154538C-0DA7-D243-A998-0416B25DC1CD}" presName="composite" presStyleCnt="0"/>
      <dgm:spPr/>
    </dgm:pt>
    <dgm:pt modelId="{087633EC-DCCE-7249-8C30-85C0F5E1D837}" type="pres">
      <dgm:prSet presAssocID="{9154538C-0DA7-D243-A998-0416B25DC1CD}" presName="bentUpArrow1" presStyleLbl="alignImgPlace1" presStyleIdx="8" presStyleCnt="11" custLinFactX="-267064" custLinFactNeighborX="-300000" custLinFactNeighborY="-34575"/>
      <dgm:spPr/>
    </dgm:pt>
    <dgm:pt modelId="{31A544C5-0147-4A46-BCEE-6DBFDB7B97F7}" type="pres">
      <dgm:prSet presAssocID="{9154538C-0DA7-D243-A998-0416B25DC1CD}" presName="ParentText" presStyleLbl="node1" presStyleIdx="8" presStyleCnt="12" custScaleX="269976" custLinFactX="-200000" custLinFactNeighborX="-269845" custLinFactNeighborY="-55364">
        <dgm:presLayoutVars>
          <dgm:chMax val="1"/>
          <dgm:chPref val="1"/>
          <dgm:bulletEnabled val="1"/>
        </dgm:presLayoutVars>
      </dgm:prSet>
      <dgm:spPr/>
      <dgm:t>
        <a:bodyPr/>
        <a:lstStyle/>
        <a:p>
          <a:endParaRPr lang="en-US"/>
        </a:p>
      </dgm:t>
    </dgm:pt>
    <dgm:pt modelId="{A31E0D1E-FBC3-1F42-A950-629555DFA182}" type="pres">
      <dgm:prSet presAssocID="{9154538C-0DA7-D243-A998-0416B25DC1CD}" presName="ChildText" presStyleLbl="revTx" presStyleIdx="8" presStyleCnt="11" custLinFactNeighborX="50369">
        <dgm:presLayoutVars>
          <dgm:chMax val="0"/>
          <dgm:chPref val="0"/>
          <dgm:bulletEnabled val="1"/>
        </dgm:presLayoutVars>
      </dgm:prSet>
      <dgm:spPr/>
    </dgm:pt>
    <dgm:pt modelId="{8D4270EC-C60E-314F-8EE5-2440CCCDA3AA}" type="pres">
      <dgm:prSet presAssocID="{D42E0B90-7FA2-9E42-BAB9-BD993E1F8B30}" presName="sibTrans" presStyleCnt="0"/>
      <dgm:spPr/>
    </dgm:pt>
    <dgm:pt modelId="{D85F62EC-367A-AC47-BA7B-DBBD1F3AADB6}" type="pres">
      <dgm:prSet presAssocID="{FC3F58A6-669A-0041-B372-3112BB503FB9}" presName="composite" presStyleCnt="0"/>
      <dgm:spPr/>
    </dgm:pt>
    <dgm:pt modelId="{EFF594E0-7064-2C48-A1A2-55C5292637C7}" type="pres">
      <dgm:prSet presAssocID="{FC3F58A6-669A-0041-B372-3112BB503FB9}" presName="bentUpArrow1" presStyleLbl="alignImgPlace1" presStyleIdx="9" presStyleCnt="11" custLinFactX="-89512" custLinFactNeighborX="-100000" custLinFactNeighborY="10489"/>
      <dgm:spPr/>
    </dgm:pt>
    <dgm:pt modelId="{8AF1BFCF-79EC-6E4C-9AD8-4C24655A82B3}" type="pres">
      <dgm:prSet presAssocID="{FC3F58A6-669A-0041-B372-3112BB503FB9}" presName="ParentText" presStyleLbl="node1" presStyleIdx="9" presStyleCnt="12" custScaleX="784558" custLinFactX="-187749" custLinFactNeighborX="-200000" custLinFactNeighborY="-23123">
        <dgm:presLayoutVars>
          <dgm:chMax val="1"/>
          <dgm:chPref val="1"/>
          <dgm:bulletEnabled val="1"/>
        </dgm:presLayoutVars>
      </dgm:prSet>
      <dgm:spPr/>
      <dgm:t>
        <a:bodyPr/>
        <a:lstStyle/>
        <a:p>
          <a:endParaRPr lang="en-US"/>
        </a:p>
      </dgm:t>
    </dgm:pt>
    <dgm:pt modelId="{2B8C668D-1A08-634B-A477-9E23F8B4F348}" type="pres">
      <dgm:prSet presAssocID="{FC3F58A6-669A-0041-B372-3112BB503FB9}" presName="ChildText" presStyleLbl="revTx" presStyleIdx="9" presStyleCnt="11" custLinFactNeighborX="49164" custLinFactNeighborY="-1351">
        <dgm:presLayoutVars>
          <dgm:chMax val="0"/>
          <dgm:chPref val="0"/>
          <dgm:bulletEnabled val="1"/>
        </dgm:presLayoutVars>
      </dgm:prSet>
      <dgm:spPr/>
      <dgm:t>
        <a:bodyPr/>
        <a:lstStyle/>
        <a:p>
          <a:endParaRPr lang="en-US"/>
        </a:p>
      </dgm:t>
    </dgm:pt>
    <dgm:pt modelId="{6026336D-420A-984D-95F6-1D2E2696A0AF}" type="pres">
      <dgm:prSet presAssocID="{09E8E4B0-F835-7C4C-A27E-A9189A691D3E}" presName="sibTrans" presStyleCnt="0"/>
      <dgm:spPr/>
    </dgm:pt>
    <dgm:pt modelId="{97388229-89E7-0940-BCA9-19A49E672617}" type="pres">
      <dgm:prSet presAssocID="{6EF606CE-D5CC-C44B-974E-14754F6BC5F0}" presName="composite" presStyleCnt="0"/>
      <dgm:spPr/>
    </dgm:pt>
    <dgm:pt modelId="{B8C73F73-4663-0949-9888-9DE4060FC341}" type="pres">
      <dgm:prSet presAssocID="{6EF606CE-D5CC-C44B-974E-14754F6BC5F0}" presName="bentUpArrow1" presStyleLbl="alignImgPlace1" presStyleIdx="10" presStyleCnt="11" custLinFactX="100000" custLinFactNeighborX="106097" custLinFactNeighborY="74601"/>
      <dgm:spPr/>
    </dgm:pt>
    <dgm:pt modelId="{4FD7156A-829D-7940-AA61-A97F3264A3A3}" type="pres">
      <dgm:prSet presAssocID="{6EF606CE-D5CC-C44B-974E-14754F6BC5F0}" presName="ParentText" presStyleLbl="node1" presStyleIdx="10" presStyleCnt="12" custScaleX="264801" custLinFactX="29931" custLinFactNeighborX="100000" custLinFactNeighborY="33632">
        <dgm:presLayoutVars>
          <dgm:chMax val="1"/>
          <dgm:chPref val="1"/>
          <dgm:bulletEnabled val="1"/>
        </dgm:presLayoutVars>
      </dgm:prSet>
      <dgm:spPr/>
      <dgm:t>
        <a:bodyPr/>
        <a:lstStyle/>
        <a:p>
          <a:endParaRPr lang="en-US"/>
        </a:p>
      </dgm:t>
    </dgm:pt>
    <dgm:pt modelId="{AAF56EF1-5791-1944-ABB8-711AAD340544}" type="pres">
      <dgm:prSet presAssocID="{6EF606CE-D5CC-C44B-974E-14754F6BC5F0}" presName="ChildText" presStyleLbl="revTx" presStyleIdx="10" presStyleCnt="11" custScaleX="181895" custLinFactX="21097" custLinFactNeighborX="100000" custLinFactNeighborY="25993">
        <dgm:presLayoutVars>
          <dgm:chMax val="0"/>
          <dgm:chPref val="0"/>
          <dgm:bulletEnabled val="1"/>
        </dgm:presLayoutVars>
      </dgm:prSet>
      <dgm:spPr/>
      <dgm:t>
        <a:bodyPr/>
        <a:lstStyle/>
        <a:p>
          <a:endParaRPr lang="en-US"/>
        </a:p>
      </dgm:t>
    </dgm:pt>
    <dgm:pt modelId="{849E4FA3-8D93-8147-8297-172BB6F3EB12}" type="pres">
      <dgm:prSet presAssocID="{BF6758E3-7CF7-804C-8A5F-E108D06946AB}" presName="sibTrans" presStyleCnt="0"/>
      <dgm:spPr/>
    </dgm:pt>
    <dgm:pt modelId="{81B35E75-70AA-5541-A2F6-FEAAA0A5B9F9}" type="pres">
      <dgm:prSet presAssocID="{F9897BBC-4641-C54F-976D-93B5B3587AC6}" presName="composite" presStyleCnt="0"/>
      <dgm:spPr/>
    </dgm:pt>
    <dgm:pt modelId="{E06AC285-5125-984B-8DCE-6BA9B14F97FA}" type="pres">
      <dgm:prSet presAssocID="{F9897BBC-4641-C54F-976D-93B5B3587AC6}" presName="ParentText" presStyleLbl="node1" presStyleIdx="11" presStyleCnt="12" custScaleX="260653" custLinFactX="31373" custLinFactNeighborX="100000" custLinFactNeighborY="58788">
        <dgm:presLayoutVars>
          <dgm:chMax val="1"/>
          <dgm:chPref val="1"/>
          <dgm:bulletEnabled val="1"/>
        </dgm:presLayoutVars>
      </dgm:prSet>
      <dgm:spPr/>
      <dgm:t>
        <a:bodyPr/>
        <a:lstStyle/>
        <a:p>
          <a:endParaRPr lang="en-US"/>
        </a:p>
      </dgm:t>
    </dgm:pt>
  </dgm:ptLst>
  <dgm:cxnLst>
    <dgm:cxn modelId="{D127B85F-5CE0-45E9-B9F2-F604EB7F6F5F}" type="presOf" srcId="{E9FA83F6-5143-EF4E-A1CB-552E8AF79DB0}" destId="{5770C3AD-A656-924B-8ABE-41718ECF787C}" srcOrd="0" destOrd="0" presId="urn:microsoft.com/office/officeart/2005/8/layout/StepDownProcess"/>
    <dgm:cxn modelId="{EDED46CD-49B0-954B-A1E6-DFF36C295485}" srcId="{EA5F29BF-1D93-6A4F-B3EB-233272D02A02}" destId="{FC3F58A6-669A-0041-B372-3112BB503FB9}" srcOrd="9" destOrd="0" parTransId="{34D940BE-3DD0-DE49-85DD-16DFD4E464D7}" sibTransId="{09E8E4B0-F835-7C4C-A27E-A9189A691D3E}"/>
    <dgm:cxn modelId="{5BD484C4-8AE9-4C0F-B103-D7AD406E0985}" type="presOf" srcId="{F9897BBC-4641-C54F-976D-93B5B3587AC6}" destId="{E06AC285-5125-984B-8DCE-6BA9B14F97FA}" srcOrd="0" destOrd="0" presId="urn:microsoft.com/office/officeart/2005/8/layout/StepDownProcess"/>
    <dgm:cxn modelId="{2F239D0F-3F24-7446-9714-F6603E48A7C5}" srcId="{EA5F29BF-1D93-6A4F-B3EB-233272D02A02}" destId="{EC4F9F5D-02BA-3944-AAD8-1BB352767C13}" srcOrd="6" destOrd="0" parTransId="{36D0B619-B312-CA41-A161-3C01807F238E}" sibTransId="{315ABF34-8221-0D44-A417-FF08CE2607C9}"/>
    <dgm:cxn modelId="{7B49C40D-F86F-491C-913D-4F61B66E33CC}" type="presOf" srcId="{EA5F29BF-1D93-6A4F-B3EB-233272D02A02}" destId="{9E9EEF28-A2B1-5C42-88AF-81F403417423}" srcOrd="0" destOrd="0" presId="urn:microsoft.com/office/officeart/2005/8/layout/StepDownProcess"/>
    <dgm:cxn modelId="{63925148-0C6E-4567-855F-B40C0B4FD1E5}" type="presOf" srcId="{E1F8171A-B8D0-034F-B8A1-432FBB41EDB9}" destId="{BFE0581D-1C4C-B447-AF4E-722448EF843A}" srcOrd="0" destOrd="0" presId="urn:microsoft.com/office/officeart/2005/8/layout/StepDownProcess"/>
    <dgm:cxn modelId="{496E145B-1691-4586-A6A4-98FD9DC90254}" type="presOf" srcId="{6C03D5FC-8B3C-754D-A50D-E3B3B758416E}" destId="{9697FD9F-12D7-B447-89AD-8B2FC25C9638}" srcOrd="0" destOrd="0" presId="urn:microsoft.com/office/officeart/2005/8/layout/StepDownProcess"/>
    <dgm:cxn modelId="{A0DAA840-89DD-E14D-8ED6-1137D32755F4}" srcId="{EA5F29BF-1D93-6A4F-B3EB-233272D02A02}" destId="{60CB340C-594A-DF4E-8A3F-E8797759376B}" srcOrd="1" destOrd="0" parTransId="{909234BD-9903-7440-8625-85FB6960C4ED}" sibTransId="{9E9292A6-2FCC-F24F-8F46-774503F19FBD}"/>
    <dgm:cxn modelId="{EDE4BD5F-577B-4443-BE24-4F34458892C0}" type="presOf" srcId="{FC3F58A6-669A-0041-B372-3112BB503FB9}" destId="{8AF1BFCF-79EC-6E4C-9AD8-4C24655A82B3}" srcOrd="0" destOrd="0" presId="urn:microsoft.com/office/officeart/2005/8/layout/StepDownProcess"/>
    <dgm:cxn modelId="{C0AC4476-4C69-4CB8-B001-66F1CA4CB4DE}" type="presOf" srcId="{2DECC770-212A-4646-9762-4BD40886355B}" destId="{25D99C4F-6388-9245-AC3E-58B94942C750}" srcOrd="0" destOrd="0" presId="urn:microsoft.com/office/officeart/2005/8/layout/StepDownProcess"/>
    <dgm:cxn modelId="{B0A29985-BB5E-419B-A063-38B13BDF2722}" type="presOf" srcId="{620576C8-846F-3249-8BB2-5B02178E897A}" destId="{F56B442E-E9D5-C046-A5A0-21C49315D8DE}" srcOrd="0" destOrd="0" presId="urn:microsoft.com/office/officeart/2005/8/layout/StepDownProcess"/>
    <dgm:cxn modelId="{10444475-3F9E-584A-AAB6-297456FA08DB}" srcId="{EA5F29BF-1D93-6A4F-B3EB-233272D02A02}" destId="{2DECC770-212A-4646-9762-4BD40886355B}" srcOrd="0" destOrd="0" parTransId="{9AF4012C-86A1-5942-ACAD-E9D2F16D37CB}" sibTransId="{2BC759A1-6185-D843-98A2-A740C039F44E}"/>
    <dgm:cxn modelId="{D60E4B1A-903B-4ED8-B007-2D2382A5BE6A}" type="presOf" srcId="{6EF606CE-D5CC-C44B-974E-14754F6BC5F0}" destId="{4FD7156A-829D-7940-AA61-A97F3264A3A3}" srcOrd="0" destOrd="0" presId="urn:microsoft.com/office/officeart/2005/8/layout/StepDownProcess"/>
    <dgm:cxn modelId="{00C770C5-4475-C043-B0CD-8FD3C466ECDA}" srcId="{EA5F29BF-1D93-6A4F-B3EB-233272D02A02}" destId="{6EF606CE-D5CC-C44B-974E-14754F6BC5F0}" srcOrd="10" destOrd="0" parTransId="{61BDB7B0-FE3B-9449-8A42-74FB8A192C4B}" sibTransId="{BF6758E3-7CF7-804C-8A5F-E108D06946AB}"/>
    <dgm:cxn modelId="{F241BED5-D0B7-454A-9073-563F581BF43D}" srcId="{EA5F29BF-1D93-6A4F-B3EB-233272D02A02}" destId="{9154538C-0DA7-D243-A998-0416B25DC1CD}" srcOrd="8" destOrd="0" parTransId="{221A2B28-7BCF-BC4A-8E31-E019FE4D2BD7}" sibTransId="{D42E0B90-7FA2-9E42-BAB9-BD993E1F8B30}"/>
    <dgm:cxn modelId="{2CCB455B-D39D-4BA7-953E-7F9F27F7F039}" type="presOf" srcId="{9154538C-0DA7-D243-A998-0416B25DC1CD}" destId="{31A544C5-0147-4A46-BCEE-6DBFDB7B97F7}" srcOrd="0" destOrd="0" presId="urn:microsoft.com/office/officeart/2005/8/layout/StepDownProcess"/>
    <dgm:cxn modelId="{3C73FDC3-7360-2B48-BD4A-A71BCE2038B3}" srcId="{EA5F29BF-1D93-6A4F-B3EB-233272D02A02}" destId="{E9FA83F6-5143-EF4E-A1CB-552E8AF79DB0}" srcOrd="4" destOrd="0" parTransId="{344939BF-4ABE-ED4E-8F8B-CD511A61781F}" sibTransId="{EE295CD3-8159-9042-B810-4C56A1F98DA7}"/>
    <dgm:cxn modelId="{85A274BB-0799-BD4C-BBDE-6A036EBFBB5A}" srcId="{EA5F29BF-1D93-6A4F-B3EB-233272D02A02}" destId="{6C03D5FC-8B3C-754D-A50D-E3B3B758416E}" srcOrd="5" destOrd="0" parTransId="{E983CB3F-3DB9-8544-9978-5D543A44DD2C}" sibTransId="{7DC7B8BC-2CDE-0140-829B-91B09CA1C2BF}"/>
    <dgm:cxn modelId="{2B3DAD3F-4378-BF4F-AAF6-237053083089}" srcId="{EA5F29BF-1D93-6A4F-B3EB-233272D02A02}" destId="{F9897BBC-4641-C54F-976D-93B5B3587AC6}" srcOrd="11" destOrd="0" parTransId="{9EB3CD73-6420-6440-9DA7-07A1689CD83A}" sibTransId="{D8B3651F-8B25-F241-881A-05396778B319}"/>
    <dgm:cxn modelId="{3EF7B017-D70A-4AED-A2B1-20DA2EADBF0B}" type="presOf" srcId="{EC4F9F5D-02BA-3944-AAD8-1BB352767C13}" destId="{B185540A-70A5-7740-8B59-C84528FC417D}" srcOrd="0" destOrd="0" presId="urn:microsoft.com/office/officeart/2005/8/layout/StepDownProcess"/>
    <dgm:cxn modelId="{B8CFC94A-DD18-4125-828E-C19A4201DECD}" type="presOf" srcId="{60CB340C-594A-DF4E-8A3F-E8797759376B}" destId="{418F1F6C-8261-2C43-A641-BBB2D055524D}" srcOrd="0" destOrd="0" presId="urn:microsoft.com/office/officeart/2005/8/layout/StepDownProcess"/>
    <dgm:cxn modelId="{7D669CB2-9C89-FE4B-ABBF-75F5E83EEAB5}" srcId="{EA5F29BF-1D93-6A4F-B3EB-233272D02A02}" destId="{093EA0D5-7FEA-6D4C-8366-DB2A978A434B}" srcOrd="2" destOrd="0" parTransId="{716DD659-3C69-2741-B7AE-55535B5B1785}" sibTransId="{39C795FB-FF75-2941-86E9-B5E6205EBCCB}"/>
    <dgm:cxn modelId="{EA41F0CA-C2A2-8C42-9D28-4A4597ECC77C}" srcId="{EA5F29BF-1D93-6A4F-B3EB-233272D02A02}" destId="{620576C8-846F-3249-8BB2-5B02178E897A}" srcOrd="3" destOrd="0" parTransId="{A067B45F-093D-C14E-82A4-00A66DAAA622}" sibTransId="{E795D5DB-A50A-7E47-B49D-E3A1B27DA046}"/>
    <dgm:cxn modelId="{8011750C-C4AC-4736-BF09-369062E89E84}" type="presOf" srcId="{093EA0D5-7FEA-6D4C-8366-DB2A978A434B}" destId="{5057017B-B72B-7149-B886-6E1BD81717D9}" srcOrd="0" destOrd="0" presId="urn:microsoft.com/office/officeart/2005/8/layout/StepDownProcess"/>
    <dgm:cxn modelId="{5B24E1B8-F93E-A44C-8AF7-8297909672D7}" srcId="{EA5F29BF-1D93-6A4F-B3EB-233272D02A02}" destId="{E1F8171A-B8D0-034F-B8A1-432FBB41EDB9}" srcOrd="7" destOrd="0" parTransId="{173AD942-F536-344E-861B-C059ECFC526F}" sibTransId="{648EF61E-6E7F-5D4C-911F-D4474BA55DCB}"/>
    <dgm:cxn modelId="{E985590F-F9D6-413D-B03E-E4D22BB85C5E}" type="presParOf" srcId="{9E9EEF28-A2B1-5C42-88AF-81F403417423}" destId="{DC1488C8-E139-6C40-83D3-A5B5EC8BB059}" srcOrd="0" destOrd="0" presId="urn:microsoft.com/office/officeart/2005/8/layout/StepDownProcess"/>
    <dgm:cxn modelId="{54BDA82C-1D4C-4223-8A48-9D78C48BBA9A}" type="presParOf" srcId="{DC1488C8-E139-6C40-83D3-A5B5EC8BB059}" destId="{C7D3DA08-CF57-1E48-BCD0-BBF0ED3D21FA}" srcOrd="0" destOrd="0" presId="urn:microsoft.com/office/officeart/2005/8/layout/StepDownProcess"/>
    <dgm:cxn modelId="{A34C6714-043C-476F-A494-C53F3177227A}" type="presParOf" srcId="{DC1488C8-E139-6C40-83D3-A5B5EC8BB059}" destId="{25D99C4F-6388-9245-AC3E-58B94942C750}" srcOrd="1" destOrd="0" presId="urn:microsoft.com/office/officeart/2005/8/layout/StepDownProcess"/>
    <dgm:cxn modelId="{3147EFC1-6A1E-4B85-9A1A-398D2159E568}" type="presParOf" srcId="{DC1488C8-E139-6C40-83D3-A5B5EC8BB059}" destId="{B8E8983E-CD64-174A-B5B6-69F03FD5B43C}" srcOrd="2" destOrd="0" presId="urn:microsoft.com/office/officeart/2005/8/layout/StepDownProcess"/>
    <dgm:cxn modelId="{1E117274-3382-446B-ACB9-33729BC7D4CF}" type="presParOf" srcId="{9E9EEF28-A2B1-5C42-88AF-81F403417423}" destId="{C17D1352-ECD8-AE4A-8CBC-EFA1772085E6}" srcOrd="1" destOrd="0" presId="urn:microsoft.com/office/officeart/2005/8/layout/StepDownProcess"/>
    <dgm:cxn modelId="{F4F8437E-1395-4132-826D-DC6404A83392}" type="presParOf" srcId="{9E9EEF28-A2B1-5C42-88AF-81F403417423}" destId="{B7D12754-0D8C-C64A-8253-ADA1CA6D2918}" srcOrd="2" destOrd="0" presId="urn:microsoft.com/office/officeart/2005/8/layout/StepDownProcess"/>
    <dgm:cxn modelId="{638344DA-5311-4350-AC03-8643332E4A37}" type="presParOf" srcId="{B7D12754-0D8C-C64A-8253-ADA1CA6D2918}" destId="{4349D088-C0A9-0F47-B1F0-28C9EE4B60DB}" srcOrd="0" destOrd="0" presId="urn:microsoft.com/office/officeart/2005/8/layout/StepDownProcess"/>
    <dgm:cxn modelId="{DF6EB6AA-E39A-4246-A985-25049E9CED5C}" type="presParOf" srcId="{B7D12754-0D8C-C64A-8253-ADA1CA6D2918}" destId="{418F1F6C-8261-2C43-A641-BBB2D055524D}" srcOrd="1" destOrd="0" presId="urn:microsoft.com/office/officeart/2005/8/layout/StepDownProcess"/>
    <dgm:cxn modelId="{7553B078-E923-4440-A4CE-EE1219BA770E}" type="presParOf" srcId="{B7D12754-0D8C-C64A-8253-ADA1CA6D2918}" destId="{E4B3592E-60E9-0544-A75A-94DF57FC5E88}" srcOrd="2" destOrd="0" presId="urn:microsoft.com/office/officeart/2005/8/layout/StepDownProcess"/>
    <dgm:cxn modelId="{A8D19364-4904-43BA-ACC2-EFB5B6D20F3C}" type="presParOf" srcId="{9E9EEF28-A2B1-5C42-88AF-81F403417423}" destId="{5F8792FA-6438-4D4E-A404-C67E20CA7746}" srcOrd="3" destOrd="0" presId="urn:microsoft.com/office/officeart/2005/8/layout/StepDownProcess"/>
    <dgm:cxn modelId="{19EEFDF7-CA54-4486-8FC1-468A48DFB0F3}" type="presParOf" srcId="{9E9EEF28-A2B1-5C42-88AF-81F403417423}" destId="{F76662FA-20DF-024D-AED1-290EB7860617}" srcOrd="4" destOrd="0" presId="urn:microsoft.com/office/officeart/2005/8/layout/StepDownProcess"/>
    <dgm:cxn modelId="{466779F6-D883-4A8D-8A2E-01E6F3076B42}" type="presParOf" srcId="{F76662FA-20DF-024D-AED1-290EB7860617}" destId="{D913CC26-4A9C-8047-8A5A-C01086944488}" srcOrd="0" destOrd="0" presId="urn:microsoft.com/office/officeart/2005/8/layout/StepDownProcess"/>
    <dgm:cxn modelId="{4B059FE6-1F66-4B1D-8719-D0F3ABE17AFC}" type="presParOf" srcId="{F76662FA-20DF-024D-AED1-290EB7860617}" destId="{5057017B-B72B-7149-B886-6E1BD81717D9}" srcOrd="1" destOrd="0" presId="urn:microsoft.com/office/officeart/2005/8/layout/StepDownProcess"/>
    <dgm:cxn modelId="{95300D6D-4B6D-4503-8E48-A73FCB87A7E3}" type="presParOf" srcId="{F76662FA-20DF-024D-AED1-290EB7860617}" destId="{6338B55D-9F7C-3149-9284-120A1414872C}" srcOrd="2" destOrd="0" presId="urn:microsoft.com/office/officeart/2005/8/layout/StepDownProcess"/>
    <dgm:cxn modelId="{8C7E4902-3D31-4E37-829A-0D800246F025}" type="presParOf" srcId="{9E9EEF28-A2B1-5C42-88AF-81F403417423}" destId="{89EF9D19-F256-3645-ACDE-B6D82302FD55}" srcOrd="5" destOrd="0" presId="urn:microsoft.com/office/officeart/2005/8/layout/StepDownProcess"/>
    <dgm:cxn modelId="{828940E0-359F-4BC5-9E2C-D345E59A4555}" type="presParOf" srcId="{9E9EEF28-A2B1-5C42-88AF-81F403417423}" destId="{E72A15AC-B0E7-B64E-8594-5E67A27B7092}" srcOrd="6" destOrd="0" presId="urn:microsoft.com/office/officeart/2005/8/layout/StepDownProcess"/>
    <dgm:cxn modelId="{7F83BB5A-DF9E-4E28-83B8-E2A0899A7B93}" type="presParOf" srcId="{E72A15AC-B0E7-B64E-8594-5E67A27B7092}" destId="{70D14481-ADD3-AB4E-8A54-A16D84ED5A19}" srcOrd="0" destOrd="0" presId="urn:microsoft.com/office/officeart/2005/8/layout/StepDownProcess"/>
    <dgm:cxn modelId="{B76BBB62-4D42-4A53-B96A-37D060A6374B}" type="presParOf" srcId="{E72A15AC-B0E7-B64E-8594-5E67A27B7092}" destId="{F56B442E-E9D5-C046-A5A0-21C49315D8DE}" srcOrd="1" destOrd="0" presId="urn:microsoft.com/office/officeart/2005/8/layout/StepDownProcess"/>
    <dgm:cxn modelId="{C2A03316-7BEF-4839-9DBE-4E28F6881E75}" type="presParOf" srcId="{E72A15AC-B0E7-B64E-8594-5E67A27B7092}" destId="{E46DF6D7-2FA6-1B42-846B-9D15068156D5}" srcOrd="2" destOrd="0" presId="urn:microsoft.com/office/officeart/2005/8/layout/StepDownProcess"/>
    <dgm:cxn modelId="{3FAD53CF-D970-46BE-93C9-83998673CE0F}" type="presParOf" srcId="{9E9EEF28-A2B1-5C42-88AF-81F403417423}" destId="{BBC0A55E-B68D-D441-8E38-B30538CA8839}" srcOrd="7" destOrd="0" presId="urn:microsoft.com/office/officeart/2005/8/layout/StepDownProcess"/>
    <dgm:cxn modelId="{BCFF9726-2745-4EAB-B3C4-EF1E45511118}" type="presParOf" srcId="{9E9EEF28-A2B1-5C42-88AF-81F403417423}" destId="{BB4E3FBD-774F-1243-80EE-BA187EFE8035}" srcOrd="8" destOrd="0" presId="urn:microsoft.com/office/officeart/2005/8/layout/StepDownProcess"/>
    <dgm:cxn modelId="{52D479EB-6752-4F49-92E4-1F991805240E}" type="presParOf" srcId="{BB4E3FBD-774F-1243-80EE-BA187EFE8035}" destId="{97A884BF-36BD-794E-A0E2-2512574A3748}" srcOrd="0" destOrd="0" presId="urn:microsoft.com/office/officeart/2005/8/layout/StepDownProcess"/>
    <dgm:cxn modelId="{2F36B50B-D2E1-4391-A655-C4594F7C3638}" type="presParOf" srcId="{BB4E3FBD-774F-1243-80EE-BA187EFE8035}" destId="{5770C3AD-A656-924B-8ABE-41718ECF787C}" srcOrd="1" destOrd="0" presId="urn:microsoft.com/office/officeart/2005/8/layout/StepDownProcess"/>
    <dgm:cxn modelId="{50B1CD77-77DF-4184-A2AE-0558A1BA41F1}" type="presParOf" srcId="{BB4E3FBD-774F-1243-80EE-BA187EFE8035}" destId="{A6491E19-1B76-A545-99FB-8D7DEE294E74}" srcOrd="2" destOrd="0" presId="urn:microsoft.com/office/officeart/2005/8/layout/StepDownProcess"/>
    <dgm:cxn modelId="{66DB7239-1A11-4D4E-B665-498EC9258C0C}" type="presParOf" srcId="{9E9EEF28-A2B1-5C42-88AF-81F403417423}" destId="{296062A5-0F35-E84E-A8CD-48D0E63555B9}" srcOrd="9" destOrd="0" presId="urn:microsoft.com/office/officeart/2005/8/layout/StepDownProcess"/>
    <dgm:cxn modelId="{36CB57D6-8651-47AC-91CA-8B086AAB9B89}" type="presParOf" srcId="{9E9EEF28-A2B1-5C42-88AF-81F403417423}" destId="{DC7623D7-8325-E24D-992B-80930E200BE0}" srcOrd="10" destOrd="0" presId="urn:microsoft.com/office/officeart/2005/8/layout/StepDownProcess"/>
    <dgm:cxn modelId="{24305577-5029-4FED-9F29-C257AB76B19D}" type="presParOf" srcId="{DC7623D7-8325-E24D-992B-80930E200BE0}" destId="{30F5BD4C-6A25-E34D-83B2-4928E6EBD670}" srcOrd="0" destOrd="0" presId="urn:microsoft.com/office/officeart/2005/8/layout/StepDownProcess"/>
    <dgm:cxn modelId="{3AF196D1-7082-4913-9A10-6CD2937689C9}" type="presParOf" srcId="{DC7623D7-8325-E24D-992B-80930E200BE0}" destId="{9697FD9F-12D7-B447-89AD-8B2FC25C9638}" srcOrd="1" destOrd="0" presId="urn:microsoft.com/office/officeart/2005/8/layout/StepDownProcess"/>
    <dgm:cxn modelId="{DC1FE113-0F65-4C8C-9212-31B0BE148AA5}" type="presParOf" srcId="{DC7623D7-8325-E24D-992B-80930E200BE0}" destId="{3F004853-E90C-6C47-8125-B72205B9246C}" srcOrd="2" destOrd="0" presId="urn:microsoft.com/office/officeart/2005/8/layout/StepDownProcess"/>
    <dgm:cxn modelId="{8203DFD4-65F9-4811-9345-3670A18A5D4D}" type="presParOf" srcId="{9E9EEF28-A2B1-5C42-88AF-81F403417423}" destId="{F59DD4EB-D8A9-3F45-B13F-5502B9474C95}" srcOrd="11" destOrd="0" presId="urn:microsoft.com/office/officeart/2005/8/layout/StepDownProcess"/>
    <dgm:cxn modelId="{9E031380-3222-4E66-A6D0-4127D364D3D3}" type="presParOf" srcId="{9E9EEF28-A2B1-5C42-88AF-81F403417423}" destId="{F40925B0-6512-8442-855E-FD08D10255D8}" srcOrd="12" destOrd="0" presId="urn:microsoft.com/office/officeart/2005/8/layout/StepDownProcess"/>
    <dgm:cxn modelId="{35F93B59-F583-4434-B4A8-DC104E93AF3B}" type="presParOf" srcId="{F40925B0-6512-8442-855E-FD08D10255D8}" destId="{37E83FB4-10C5-5445-A291-C1561C5E2985}" srcOrd="0" destOrd="0" presId="urn:microsoft.com/office/officeart/2005/8/layout/StepDownProcess"/>
    <dgm:cxn modelId="{81028334-BE80-4594-A011-8883CCC0545B}" type="presParOf" srcId="{F40925B0-6512-8442-855E-FD08D10255D8}" destId="{B185540A-70A5-7740-8B59-C84528FC417D}" srcOrd="1" destOrd="0" presId="urn:microsoft.com/office/officeart/2005/8/layout/StepDownProcess"/>
    <dgm:cxn modelId="{C43862CB-AD12-4555-B5F9-11419C47A4C4}" type="presParOf" srcId="{F40925B0-6512-8442-855E-FD08D10255D8}" destId="{85239E2C-94AF-D54B-8F9A-92AB8EC713D9}" srcOrd="2" destOrd="0" presId="urn:microsoft.com/office/officeart/2005/8/layout/StepDownProcess"/>
    <dgm:cxn modelId="{48141E8F-5E41-4796-9857-9E0C68BC11E0}" type="presParOf" srcId="{9E9EEF28-A2B1-5C42-88AF-81F403417423}" destId="{BB0BC3E3-C70A-1148-9D21-565ABA447C5D}" srcOrd="13" destOrd="0" presId="urn:microsoft.com/office/officeart/2005/8/layout/StepDownProcess"/>
    <dgm:cxn modelId="{C621A984-C3B1-4AF3-9FD9-8E89D6BB0FF0}" type="presParOf" srcId="{9E9EEF28-A2B1-5C42-88AF-81F403417423}" destId="{FB8B244E-6441-6846-A855-96F705344214}" srcOrd="14" destOrd="0" presId="urn:microsoft.com/office/officeart/2005/8/layout/StepDownProcess"/>
    <dgm:cxn modelId="{02C31E83-481C-40EE-B6F2-CC30FFA73229}" type="presParOf" srcId="{FB8B244E-6441-6846-A855-96F705344214}" destId="{C0CC19A8-1CAD-704D-A8F3-7D167FAAD6FC}" srcOrd="0" destOrd="0" presId="urn:microsoft.com/office/officeart/2005/8/layout/StepDownProcess"/>
    <dgm:cxn modelId="{27E6DC2A-6336-46C8-BBE8-C07A2131D3C0}" type="presParOf" srcId="{FB8B244E-6441-6846-A855-96F705344214}" destId="{BFE0581D-1C4C-B447-AF4E-722448EF843A}" srcOrd="1" destOrd="0" presId="urn:microsoft.com/office/officeart/2005/8/layout/StepDownProcess"/>
    <dgm:cxn modelId="{96185819-D7D0-4FFE-9919-6C11B957201B}" type="presParOf" srcId="{FB8B244E-6441-6846-A855-96F705344214}" destId="{37CE1D33-4812-8642-827C-3D34630E6B97}" srcOrd="2" destOrd="0" presId="urn:microsoft.com/office/officeart/2005/8/layout/StepDownProcess"/>
    <dgm:cxn modelId="{FD00FA03-01EB-433E-A624-A950B9AC6419}" type="presParOf" srcId="{9E9EEF28-A2B1-5C42-88AF-81F403417423}" destId="{56F4A70C-D86C-7647-8B5A-5887C398A5D8}" srcOrd="15" destOrd="0" presId="urn:microsoft.com/office/officeart/2005/8/layout/StepDownProcess"/>
    <dgm:cxn modelId="{09266D94-BAF5-44E6-BA8D-4842FFA55160}" type="presParOf" srcId="{9E9EEF28-A2B1-5C42-88AF-81F403417423}" destId="{1551563C-BA39-0148-90D1-F3CF38949A76}" srcOrd="16" destOrd="0" presId="urn:microsoft.com/office/officeart/2005/8/layout/StepDownProcess"/>
    <dgm:cxn modelId="{09F58FFA-F640-48B7-A7E8-26E957B4442B}" type="presParOf" srcId="{1551563C-BA39-0148-90D1-F3CF38949A76}" destId="{087633EC-DCCE-7249-8C30-85C0F5E1D837}" srcOrd="0" destOrd="0" presId="urn:microsoft.com/office/officeart/2005/8/layout/StepDownProcess"/>
    <dgm:cxn modelId="{8146489F-927C-4ADF-A428-CCD68B624074}" type="presParOf" srcId="{1551563C-BA39-0148-90D1-F3CF38949A76}" destId="{31A544C5-0147-4A46-BCEE-6DBFDB7B97F7}" srcOrd="1" destOrd="0" presId="urn:microsoft.com/office/officeart/2005/8/layout/StepDownProcess"/>
    <dgm:cxn modelId="{30789711-96C3-44BE-90A3-11AC50242AFE}" type="presParOf" srcId="{1551563C-BA39-0148-90D1-F3CF38949A76}" destId="{A31E0D1E-FBC3-1F42-A950-629555DFA182}" srcOrd="2" destOrd="0" presId="urn:microsoft.com/office/officeart/2005/8/layout/StepDownProcess"/>
    <dgm:cxn modelId="{7F4634DF-04FA-40AB-8AC5-82914B6FD51C}" type="presParOf" srcId="{9E9EEF28-A2B1-5C42-88AF-81F403417423}" destId="{8D4270EC-C60E-314F-8EE5-2440CCCDA3AA}" srcOrd="17" destOrd="0" presId="urn:microsoft.com/office/officeart/2005/8/layout/StepDownProcess"/>
    <dgm:cxn modelId="{8F33B650-65DE-4A1A-8A3D-B9155A43AFC1}" type="presParOf" srcId="{9E9EEF28-A2B1-5C42-88AF-81F403417423}" destId="{D85F62EC-367A-AC47-BA7B-DBBD1F3AADB6}" srcOrd="18" destOrd="0" presId="urn:microsoft.com/office/officeart/2005/8/layout/StepDownProcess"/>
    <dgm:cxn modelId="{8DF81ED7-6C56-4787-882C-D818398DD939}" type="presParOf" srcId="{D85F62EC-367A-AC47-BA7B-DBBD1F3AADB6}" destId="{EFF594E0-7064-2C48-A1A2-55C5292637C7}" srcOrd="0" destOrd="0" presId="urn:microsoft.com/office/officeart/2005/8/layout/StepDownProcess"/>
    <dgm:cxn modelId="{E810A9DE-F257-467A-83E3-8B9D18392295}" type="presParOf" srcId="{D85F62EC-367A-AC47-BA7B-DBBD1F3AADB6}" destId="{8AF1BFCF-79EC-6E4C-9AD8-4C24655A82B3}" srcOrd="1" destOrd="0" presId="urn:microsoft.com/office/officeart/2005/8/layout/StepDownProcess"/>
    <dgm:cxn modelId="{9E6817C9-91E6-4721-9C61-8D1162A8CF4B}" type="presParOf" srcId="{D85F62EC-367A-AC47-BA7B-DBBD1F3AADB6}" destId="{2B8C668D-1A08-634B-A477-9E23F8B4F348}" srcOrd="2" destOrd="0" presId="urn:microsoft.com/office/officeart/2005/8/layout/StepDownProcess"/>
    <dgm:cxn modelId="{18906B2B-1B97-489E-ABE2-F0A667B95668}" type="presParOf" srcId="{9E9EEF28-A2B1-5C42-88AF-81F403417423}" destId="{6026336D-420A-984D-95F6-1D2E2696A0AF}" srcOrd="19" destOrd="0" presId="urn:microsoft.com/office/officeart/2005/8/layout/StepDownProcess"/>
    <dgm:cxn modelId="{9B60BC54-601E-4B45-8A65-AF71502DB699}" type="presParOf" srcId="{9E9EEF28-A2B1-5C42-88AF-81F403417423}" destId="{97388229-89E7-0940-BCA9-19A49E672617}" srcOrd="20" destOrd="0" presId="urn:microsoft.com/office/officeart/2005/8/layout/StepDownProcess"/>
    <dgm:cxn modelId="{6D90B4FD-3655-4373-A13D-B6F1BCEDAE9A}" type="presParOf" srcId="{97388229-89E7-0940-BCA9-19A49E672617}" destId="{B8C73F73-4663-0949-9888-9DE4060FC341}" srcOrd="0" destOrd="0" presId="urn:microsoft.com/office/officeart/2005/8/layout/StepDownProcess"/>
    <dgm:cxn modelId="{BD2726D3-3E6F-4307-903F-70E71AFC4B4F}" type="presParOf" srcId="{97388229-89E7-0940-BCA9-19A49E672617}" destId="{4FD7156A-829D-7940-AA61-A97F3264A3A3}" srcOrd="1" destOrd="0" presId="urn:microsoft.com/office/officeart/2005/8/layout/StepDownProcess"/>
    <dgm:cxn modelId="{F93B5F1E-C5C0-4D96-AE0A-AA8FADA46E74}" type="presParOf" srcId="{97388229-89E7-0940-BCA9-19A49E672617}" destId="{AAF56EF1-5791-1944-ABB8-711AAD340544}" srcOrd="2" destOrd="0" presId="urn:microsoft.com/office/officeart/2005/8/layout/StepDownProcess"/>
    <dgm:cxn modelId="{B53E8031-4061-4308-AFBD-E5ED2DC8D5A2}" type="presParOf" srcId="{9E9EEF28-A2B1-5C42-88AF-81F403417423}" destId="{849E4FA3-8D93-8147-8297-172BB6F3EB12}" srcOrd="21" destOrd="0" presId="urn:microsoft.com/office/officeart/2005/8/layout/StepDownProcess"/>
    <dgm:cxn modelId="{1BAA468D-3E91-4B8E-A00C-3DDE0F356704}" type="presParOf" srcId="{9E9EEF28-A2B1-5C42-88AF-81F403417423}" destId="{81B35E75-70AA-5541-A2F6-FEAAA0A5B9F9}" srcOrd="22" destOrd="0" presId="urn:microsoft.com/office/officeart/2005/8/layout/StepDownProcess"/>
    <dgm:cxn modelId="{57413CCB-CC35-410B-9600-A839EB0DC005}" type="presParOf" srcId="{81B35E75-70AA-5541-A2F6-FEAAA0A5B9F9}" destId="{E06AC285-5125-984B-8DCE-6BA9B14F97F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326CA-37BA-2C40-99A9-7DE66C27BD4E}"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n-US"/>
        </a:p>
      </dgm:t>
    </dgm:pt>
    <dgm:pt modelId="{ED8096FD-A377-DE4C-8531-22673CC2F1EB}">
      <dgm:prSet phldrT="[Text]"/>
      <dgm:spPr>
        <a:noFill/>
      </dgm:spPr>
      <dgm:t>
        <a:bodyPr/>
        <a:lstStyle/>
        <a:p>
          <a:r>
            <a:rPr lang="en-US" dirty="0" smtClean="0">
              <a:solidFill>
                <a:schemeClr val="tx1"/>
              </a:solidFill>
            </a:rPr>
            <a:t>Use case</a:t>
          </a:r>
          <a:endParaRPr lang="en-US" dirty="0">
            <a:solidFill>
              <a:schemeClr val="tx1"/>
            </a:solidFill>
          </a:endParaRPr>
        </a:p>
      </dgm:t>
    </dgm:pt>
    <dgm:pt modelId="{BCCAEBBF-0B17-CC43-A448-3D2167AB8F23}" type="parTrans" cxnId="{D949B83D-BDCB-5B46-9B71-E35F5F1C2D08}">
      <dgm:prSet/>
      <dgm:spPr/>
      <dgm:t>
        <a:bodyPr/>
        <a:lstStyle/>
        <a:p>
          <a:endParaRPr lang="en-US"/>
        </a:p>
      </dgm:t>
    </dgm:pt>
    <dgm:pt modelId="{43835D92-3488-E240-9C9F-86DAF543BB51}" type="sibTrans" cxnId="{D949B83D-BDCB-5B46-9B71-E35F5F1C2D08}">
      <dgm:prSet/>
      <dgm:spPr/>
      <dgm:t>
        <a:bodyPr/>
        <a:lstStyle/>
        <a:p>
          <a:endParaRPr lang="en-US"/>
        </a:p>
      </dgm:t>
    </dgm:pt>
    <dgm:pt modelId="{685D0AE2-16AF-1843-8E97-D87C6862E1E5}">
      <dgm:prSet phldrT="[Text]"/>
      <dgm:spPr>
        <a:solidFill>
          <a:schemeClr val="tx2">
            <a:lumMod val="60000"/>
            <a:lumOff val="40000"/>
            <a:alpha val="90000"/>
          </a:schemeClr>
        </a:solidFill>
      </dgm:spPr>
      <dgm:t>
        <a:bodyPr/>
        <a:lstStyle/>
        <a:p>
          <a:r>
            <a:rPr lang="en-US" dirty="0" smtClean="0"/>
            <a:t>Tele consult</a:t>
          </a:r>
          <a:endParaRPr lang="en-US" dirty="0"/>
        </a:p>
      </dgm:t>
    </dgm:pt>
    <dgm:pt modelId="{D2D34B04-6664-CB42-BAE5-C048328055D5}" type="parTrans" cxnId="{86DC007E-2198-D942-9B75-42B94273C77E}">
      <dgm:prSet/>
      <dgm:spPr/>
      <dgm:t>
        <a:bodyPr/>
        <a:lstStyle/>
        <a:p>
          <a:endParaRPr lang="en-US"/>
        </a:p>
      </dgm:t>
    </dgm:pt>
    <dgm:pt modelId="{04F8B024-F24E-FA40-B10B-A735425904EA}" type="sibTrans" cxnId="{86DC007E-2198-D942-9B75-42B94273C77E}">
      <dgm:prSet/>
      <dgm:spPr/>
      <dgm:t>
        <a:bodyPr/>
        <a:lstStyle/>
        <a:p>
          <a:endParaRPr lang="en-US"/>
        </a:p>
      </dgm:t>
    </dgm:pt>
    <dgm:pt modelId="{0867209A-DA59-B646-99C2-9D2F64CE6D04}">
      <dgm:prSet phldrT="[Text]"/>
      <dgm:spPr>
        <a:solidFill>
          <a:srgbClr val="558ED5">
            <a:alpha val="90000"/>
          </a:srgbClr>
        </a:solidFill>
      </dgm:spPr>
      <dgm:t>
        <a:bodyPr/>
        <a:lstStyle/>
        <a:p>
          <a:r>
            <a:rPr lang="en-US" dirty="0" smtClean="0"/>
            <a:t>Self </a:t>
          </a:r>
          <a:r>
            <a:rPr lang="en-US" dirty="0" err="1" smtClean="0"/>
            <a:t>Mgt</a:t>
          </a:r>
          <a:endParaRPr lang="en-US" dirty="0"/>
        </a:p>
      </dgm:t>
    </dgm:pt>
    <dgm:pt modelId="{8B6CC75D-706F-B043-990E-F86BE8065A84}" type="parTrans" cxnId="{5EB8F4F3-8DB3-9D46-AFB6-FE73FBF34AB0}">
      <dgm:prSet/>
      <dgm:spPr/>
      <dgm:t>
        <a:bodyPr/>
        <a:lstStyle/>
        <a:p>
          <a:endParaRPr lang="en-US"/>
        </a:p>
      </dgm:t>
    </dgm:pt>
    <dgm:pt modelId="{DB721497-1FFD-554A-B2E4-01C5EAAED125}" type="sibTrans" cxnId="{5EB8F4F3-8DB3-9D46-AFB6-FE73FBF34AB0}">
      <dgm:prSet/>
      <dgm:spPr/>
      <dgm:t>
        <a:bodyPr/>
        <a:lstStyle/>
        <a:p>
          <a:endParaRPr lang="en-US"/>
        </a:p>
      </dgm:t>
    </dgm:pt>
    <dgm:pt modelId="{F78B21B9-467F-1142-B425-FFA9595C04D6}">
      <dgm:prSet phldrT="[Text]"/>
      <dgm:spPr/>
      <dgm:t>
        <a:bodyPr/>
        <a:lstStyle/>
        <a:p>
          <a:r>
            <a:rPr lang="en-US" dirty="0" smtClean="0"/>
            <a:t>Stroke</a:t>
          </a:r>
          <a:endParaRPr lang="en-US" dirty="0"/>
        </a:p>
      </dgm:t>
    </dgm:pt>
    <dgm:pt modelId="{13AC7E5C-5CD7-B74E-95B7-3477A82F0BBB}" type="parTrans" cxnId="{AD27856E-75EB-3E4E-B773-7896FAE5CE3D}">
      <dgm:prSet/>
      <dgm:spPr/>
      <dgm:t>
        <a:bodyPr/>
        <a:lstStyle/>
        <a:p>
          <a:endParaRPr lang="en-US"/>
        </a:p>
      </dgm:t>
    </dgm:pt>
    <dgm:pt modelId="{6E1B8647-0E80-9441-A854-F0A57A598646}" type="sibTrans" cxnId="{AD27856E-75EB-3E4E-B773-7896FAE5CE3D}">
      <dgm:prSet/>
      <dgm:spPr/>
      <dgm:t>
        <a:bodyPr/>
        <a:lstStyle/>
        <a:p>
          <a:endParaRPr lang="en-US"/>
        </a:p>
      </dgm:t>
    </dgm:pt>
    <dgm:pt modelId="{CC0E8D5B-B025-8249-8BEF-133A0A2CF0CC}">
      <dgm:prSet phldrT="[Text]"/>
      <dgm:spPr/>
      <dgm:t>
        <a:bodyPr/>
        <a:lstStyle/>
        <a:p>
          <a:r>
            <a:rPr lang="en-US" dirty="0" smtClean="0"/>
            <a:t> </a:t>
          </a:r>
          <a:endParaRPr lang="en-US" dirty="0"/>
        </a:p>
      </dgm:t>
    </dgm:pt>
    <dgm:pt modelId="{646BB7FC-ADC9-A14A-97BF-DCB332EC6D89}" type="parTrans" cxnId="{11673FAD-727B-0243-863B-591839FBBF81}">
      <dgm:prSet/>
      <dgm:spPr/>
      <dgm:t>
        <a:bodyPr/>
        <a:lstStyle/>
        <a:p>
          <a:endParaRPr lang="en-US"/>
        </a:p>
      </dgm:t>
    </dgm:pt>
    <dgm:pt modelId="{3D23873E-597E-D84C-83CF-D6BCD69FC93D}" type="sibTrans" cxnId="{11673FAD-727B-0243-863B-591839FBBF81}">
      <dgm:prSet/>
      <dgm:spPr/>
      <dgm:t>
        <a:bodyPr/>
        <a:lstStyle/>
        <a:p>
          <a:endParaRPr lang="en-US"/>
        </a:p>
      </dgm:t>
    </dgm:pt>
    <dgm:pt modelId="{8719C6EF-0693-C243-BEF0-0ECAFD61CA7D}">
      <dgm:prSet phldrT="[Text]"/>
      <dgm:spPr/>
      <dgm:t>
        <a:bodyPr/>
        <a:lstStyle/>
        <a:p>
          <a:r>
            <a:rPr lang="en-US" dirty="0" smtClean="0"/>
            <a:t> </a:t>
          </a:r>
          <a:endParaRPr lang="en-US" dirty="0"/>
        </a:p>
      </dgm:t>
    </dgm:pt>
    <dgm:pt modelId="{D67EA2BD-3989-9B4E-9706-089B0546C373}" type="parTrans" cxnId="{2388DA01-B2C7-7E4E-9ACA-D70D5C2183CE}">
      <dgm:prSet/>
      <dgm:spPr/>
      <dgm:t>
        <a:bodyPr/>
        <a:lstStyle/>
        <a:p>
          <a:endParaRPr lang="en-US"/>
        </a:p>
      </dgm:t>
    </dgm:pt>
    <dgm:pt modelId="{10973D85-9A75-594F-B9EB-8F09E46FAFDA}" type="sibTrans" cxnId="{2388DA01-B2C7-7E4E-9ACA-D70D5C2183CE}">
      <dgm:prSet/>
      <dgm:spPr/>
      <dgm:t>
        <a:bodyPr/>
        <a:lstStyle/>
        <a:p>
          <a:endParaRPr lang="en-US"/>
        </a:p>
      </dgm:t>
    </dgm:pt>
    <dgm:pt modelId="{75FF83B5-44A9-F04F-9D72-3C35645239E6}">
      <dgm:prSet phldrT="[Text]"/>
      <dgm:spPr/>
      <dgm:t>
        <a:bodyPr/>
        <a:lstStyle/>
        <a:p>
          <a:r>
            <a:rPr lang="en-US" dirty="0" smtClean="0"/>
            <a:t>Cardio</a:t>
          </a:r>
          <a:endParaRPr lang="en-US" dirty="0"/>
        </a:p>
      </dgm:t>
    </dgm:pt>
    <dgm:pt modelId="{1B7DD1B4-14BF-6845-B958-5AA216439678}" type="parTrans" cxnId="{73B9BCAA-058E-E743-B55E-FB594D8AB795}">
      <dgm:prSet/>
      <dgm:spPr/>
      <dgm:t>
        <a:bodyPr/>
        <a:lstStyle/>
        <a:p>
          <a:endParaRPr lang="en-US"/>
        </a:p>
      </dgm:t>
    </dgm:pt>
    <dgm:pt modelId="{D7C2E295-F3E2-D846-9CEA-884411FCE75C}" type="sibTrans" cxnId="{73B9BCAA-058E-E743-B55E-FB594D8AB795}">
      <dgm:prSet/>
      <dgm:spPr/>
      <dgm:t>
        <a:bodyPr/>
        <a:lstStyle/>
        <a:p>
          <a:endParaRPr lang="en-US"/>
        </a:p>
      </dgm:t>
    </dgm:pt>
    <dgm:pt modelId="{AA540D1B-F420-3341-A220-DCCB919532EE}">
      <dgm:prSet phldrT="[Text]"/>
      <dgm:spPr/>
      <dgm:t>
        <a:bodyPr/>
        <a:lstStyle/>
        <a:p>
          <a:r>
            <a:rPr lang="en-US" dirty="0" smtClean="0"/>
            <a:t> </a:t>
          </a:r>
          <a:endParaRPr lang="en-US" dirty="0"/>
        </a:p>
      </dgm:t>
    </dgm:pt>
    <dgm:pt modelId="{8BD88EFA-D531-BC42-95B8-256CFD9208E8}" type="parTrans" cxnId="{7754A5C8-70D6-9745-A85D-7C0D4D2B3E35}">
      <dgm:prSet/>
      <dgm:spPr/>
      <dgm:t>
        <a:bodyPr/>
        <a:lstStyle/>
        <a:p>
          <a:endParaRPr lang="en-US"/>
        </a:p>
      </dgm:t>
    </dgm:pt>
    <dgm:pt modelId="{4D7338C3-DEAA-DE4C-9B86-A49F07BD0ACB}" type="sibTrans" cxnId="{7754A5C8-70D6-9745-A85D-7C0D4D2B3E35}">
      <dgm:prSet/>
      <dgm:spPr/>
      <dgm:t>
        <a:bodyPr/>
        <a:lstStyle/>
        <a:p>
          <a:endParaRPr lang="en-US"/>
        </a:p>
      </dgm:t>
    </dgm:pt>
    <dgm:pt modelId="{1912E8BC-D483-504E-ACB4-BF5D60C7CEB7}">
      <dgm:prSet phldrT="[Text]"/>
      <dgm:spPr/>
      <dgm:t>
        <a:bodyPr/>
        <a:lstStyle/>
        <a:p>
          <a:r>
            <a:rPr lang="en-US" dirty="0" smtClean="0"/>
            <a:t> </a:t>
          </a:r>
          <a:endParaRPr lang="en-US" dirty="0"/>
        </a:p>
      </dgm:t>
    </dgm:pt>
    <dgm:pt modelId="{6CD05A0A-74E5-DD44-9394-1541C5B92C61}" type="parTrans" cxnId="{24D1D997-F2A8-F942-A0D3-9698939DD760}">
      <dgm:prSet/>
      <dgm:spPr/>
      <dgm:t>
        <a:bodyPr/>
        <a:lstStyle/>
        <a:p>
          <a:endParaRPr lang="en-US"/>
        </a:p>
      </dgm:t>
    </dgm:pt>
    <dgm:pt modelId="{8A094DEA-53F0-F444-A74C-E1747D74B7DB}" type="sibTrans" cxnId="{24D1D997-F2A8-F942-A0D3-9698939DD760}">
      <dgm:prSet/>
      <dgm:spPr/>
      <dgm:t>
        <a:bodyPr/>
        <a:lstStyle/>
        <a:p>
          <a:endParaRPr lang="en-US"/>
        </a:p>
      </dgm:t>
    </dgm:pt>
    <dgm:pt modelId="{BB9998B6-FD5F-5A4F-9C01-55AA461546FF}">
      <dgm:prSet phldrT="[Text]"/>
      <dgm:spPr/>
      <dgm:t>
        <a:bodyPr/>
        <a:lstStyle/>
        <a:p>
          <a:r>
            <a:rPr lang="en-US" dirty="0" smtClean="0"/>
            <a:t>Diabetes</a:t>
          </a:r>
          <a:endParaRPr lang="en-US" dirty="0"/>
        </a:p>
      </dgm:t>
    </dgm:pt>
    <dgm:pt modelId="{4523D929-174C-F64C-BFD5-62E76F9889A0}" type="parTrans" cxnId="{5EAEB309-4ABA-F44E-BF24-1BAB2DE8C7DE}">
      <dgm:prSet/>
      <dgm:spPr/>
      <dgm:t>
        <a:bodyPr/>
        <a:lstStyle/>
        <a:p>
          <a:endParaRPr lang="en-US"/>
        </a:p>
      </dgm:t>
    </dgm:pt>
    <dgm:pt modelId="{5C50ED03-330C-CA4E-8027-70B0A74B8FA4}" type="sibTrans" cxnId="{5EAEB309-4ABA-F44E-BF24-1BAB2DE8C7DE}">
      <dgm:prSet/>
      <dgm:spPr/>
      <dgm:t>
        <a:bodyPr/>
        <a:lstStyle/>
        <a:p>
          <a:endParaRPr lang="en-US"/>
        </a:p>
      </dgm:t>
    </dgm:pt>
    <dgm:pt modelId="{35814673-6E0C-6246-A5B8-DB6BDB722467}">
      <dgm:prSet phldrT="[Text]"/>
      <dgm:spPr/>
      <dgm:t>
        <a:bodyPr/>
        <a:lstStyle/>
        <a:p>
          <a:r>
            <a:rPr lang="en-US" dirty="0" smtClean="0"/>
            <a:t> </a:t>
          </a:r>
          <a:r>
            <a:rPr lang="en-US" dirty="0" err="1" smtClean="0"/>
            <a:t>Proj</a:t>
          </a:r>
          <a:r>
            <a:rPr lang="en-US" dirty="0" smtClean="0"/>
            <a:t> Z</a:t>
          </a:r>
          <a:endParaRPr lang="en-US" dirty="0"/>
        </a:p>
      </dgm:t>
    </dgm:pt>
    <dgm:pt modelId="{BB07CC47-F1C7-2D44-A8E5-3DC410A6AA9A}" type="parTrans" cxnId="{B8274F93-D073-2D46-BA72-2FAF0C47EFFE}">
      <dgm:prSet/>
      <dgm:spPr/>
      <dgm:t>
        <a:bodyPr/>
        <a:lstStyle/>
        <a:p>
          <a:endParaRPr lang="en-US"/>
        </a:p>
      </dgm:t>
    </dgm:pt>
    <dgm:pt modelId="{C04E4412-BE5A-5C47-A4D7-0E530E459C55}" type="sibTrans" cxnId="{B8274F93-D073-2D46-BA72-2FAF0C47EFFE}">
      <dgm:prSet/>
      <dgm:spPr/>
      <dgm:t>
        <a:bodyPr/>
        <a:lstStyle/>
        <a:p>
          <a:endParaRPr lang="en-US"/>
        </a:p>
      </dgm:t>
    </dgm:pt>
    <dgm:pt modelId="{A18A32D9-8A3F-784C-9D70-664C21C46830}">
      <dgm:prSet phldrT="[Text]"/>
      <dgm:spPr/>
      <dgm:t>
        <a:bodyPr/>
        <a:lstStyle/>
        <a:p>
          <a:r>
            <a:rPr lang="en-US" dirty="0" err="1" smtClean="0"/>
            <a:t>Proj</a:t>
          </a:r>
          <a:r>
            <a:rPr lang="en-US" dirty="0" smtClean="0"/>
            <a:t> Z</a:t>
          </a:r>
          <a:endParaRPr lang="en-US" dirty="0"/>
        </a:p>
      </dgm:t>
    </dgm:pt>
    <dgm:pt modelId="{8F0D464C-BA27-964D-B4D4-BF1020A3D652}" type="parTrans" cxnId="{884E1946-A6AF-554E-9116-EF2F9B7DAEDB}">
      <dgm:prSet/>
      <dgm:spPr/>
      <dgm:t>
        <a:bodyPr/>
        <a:lstStyle/>
        <a:p>
          <a:endParaRPr lang="en-US"/>
        </a:p>
      </dgm:t>
    </dgm:pt>
    <dgm:pt modelId="{3213A95C-2582-1340-BD8C-5B6651FE7C54}" type="sibTrans" cxnId="{884E1946-A6AF-554E-9116-EF2F9B7DAEDB}">
      <dgm:prSet/>
      <dgm:spPr/>
      <dgm:t>
        <a:bodyPr/>
        <a:lstStyle/>
        <a:p>
          <a:endParaRPr lang="en-US"/>
        </a:p>
      </dgm:t>
    </dgm:pt>
    <dgm:pt modelId="{3F97EA4F-695D-FF47-B927-DF1AF333A834}">
      <dgm:prSet phldrT="[Text]"/>
      <dgm:spPr/>
      <dgm:t>
        <a:bodyPr/>
        <a:lstStyle/>
        <a:p>
          <a:r>
            <a:rPr lang="en-US" dirty="0" smtClean="0"/>
            <a:t>GGZ</a:t>
          </a:r>
          <a:endParaRPr lang="en-US" dirty="0"/>
        </a:p>
      </dgm:t>
    </dgm:pt>
    <dgm:pt modelId="{B2161255-EF52-F64A-9204-4A9C9DC2006E}" type="parTrans" cxnId="{0A98C233-E5ED-834A-B6EB-6A48CA0B6CD9}">
      <dgm:prSet/>
      <dgm:spPr/>
      <dgm:t>
        <a:bodyPr/>
        <a:lstStyle/>
        <a:p>
          <a:endParaRPr lang="en-US"/>
        </a:p>
      </dgm:t>
    </dgm:pt>
    <dgm:pt modelId="{4466F7F3-00EB-174B-A3A6-D0ADC520F5FC}" type="sibTrans" cxnId="{0A98C233-E5ED-834A-B6EB-6A48CA0B6CD9}">
      <dgm:prSet/>
      <dgm:spPr/>
      <dgm:t>
        <a:bodyPr/>
        <a:lstStyle/>
        <a:p>
          <a:endParaRPr lang="en-US"/>
        </a:p>
      </dgm:t>
    </dgm:pt>
    <dgm:pt modelId="{26A108E6-1E6E-1A47-84C0-0BA527BF74A9}">
      <dgm:prSet phldrT="[Text]"/>
      <dgm:spPr/>
      <dgm:t>
        <a:bodyPr/>
        <a:lstStyle/>
        <a:p>
          <a:r>
            <a:rPr lang="en-US" dirty="0" smtClean="0"/>
            <a:t> </a:t>
          </a:r>
        </a:p>
      </dgm:t>
    </dgm:pt>
    <dgm:pt modelId="{13378EAF-3154-B946-878D-A2C25D3829F2}" type="parTrans" cxnId="{625D75F5-8260-5944-8E38-54466B846A46}">
      <dgm:prSet/>
      <dgm:spPr/>
      <dgm:t>
        <a:bodyPr/>
        <a:lstStyle/>
        <a:p>
          <a:endParaRPr lang="en-US"/>
        </a:p>
      </dgm:t>
    </dgm:pt>
    <dgm:pt modelId="{88B1C7CF-9C3B-024D-AC60-2B177CB3F7AB}" type="sibTrans" cxnId="{625D75F5-8260-5944-8E38-54466B846A46}">
      <dgm:prSet/>
      <dgm:spPr/>
      <dgm:t>
        <a:bodyPr/>
        <a:lstStyle/>
        <a:p>
          <a:endParaRPr lang="en-US"/>
        </a:p>
      </dgm:t>
    </dgm:pt>
    <dgm:pt modelId="{C7CC14EF-F087-2148-BD39-6D95E4544B42}">
      <dgm:prSet phldrT="[Text]"/>
      <dgm:spPr/>
      <dgm:t>
        <a:bodyPr/>
        <a:lstStyle/>
        <a:p>
          <a:r>
            <a:rPr lang="en-US" dirty="0" err="1" smtClean="0"/>
            <a:t>Proj</a:t>
          </a:r>
          <a:r>
            <a:rPr lang="en-US" dirty="0" smtClean="0"/>
            <a:t> Q</a:t>
          </a:r>
          <a:endParaRPr lang="en-US" dirty="0"/>
        </a:p>
      </dgm:t>
    </dgm:pt>
    <dgm:pt modelId="{D8F482B9-9D8F-6445-9624-E1D82480D6B7}" type="parTrans" cxnId="{6F8B4DD5-8147-5245-9B90-B166FDB4650E}">
      <dgm:prSet/>
      <dgm:spPr/>
      <dgm:t>
        <a:bodyPr/>
        <a:lstStyle/>
        <a:p>
          <a:endParaRPr lang="en-US"/>
        </a:p>
      </dgm:t>
    </dgm:pt>
    <dgm:pt modelId="{2A0E2B34-822C-FF4B-90F0-45F34EAEBF1D}" type="sibTrans" cxnId="{6F8B4DD5-8147-5245-9B90-B166FDB4650E}">
      <dgm:prSet/>
      <dgm:spPr/>
      <dgm:t>
        <a:bodyPr/>
        <a:lstStyle/>
        <a:p>
          <a:endParaRPr lang="en-US"/>
        </a:p>
      </dgm:t>
    </dgm:pt>
    <dgm:pt modelId="{E92521C4-69A4-CD47-94E6-4B573437F702}">
      <dgm:prSet phldrT="[Text]"/>
      <dgm:spPr/>
      <dgm:t>
        <a:bodyPr/>
        <a:lstStyle/>
        <a:p>
          <a:r>
            <a:rPr lang="en-US" dirty="0" err="1" smtClean="0"/>
            <a:t>Chronische</a:t>
          </a:r>
          <a:r>
            <a:rPr lang="en-US" dirty="0" smtClean="0"/>
            <a:t> </a:t>
          </a:r>
          <a:r>
            <a:rPr lang="en-US" dirty="0" err="1" smtClean="0"/>
            <a:t>pijn</a:t>
          </a:r>
          <a:endParaRPr lang="en-US" dirty="0"/>
        </a:p>
      </dgm:t>
    </dgm:pt>
    <dgm:pt modelId="{3C567FDC-2566-FA4C-B427-807C3012A6EB}" type="parTrans" cxnId="{57CD3D71-42CE-844D-9EBB-28FDA21515AA}">
      <dgm:prSet/>
      <dgm:spPr/>
      <dgm:t>
        <a:bodyPr/>
        <a:lstStyle/>
        <a:p>
          <a:endParaRPr lang="en-US"/>
        </a:p>
      </dgm:t>
    </dgm:pt>
    <dgm:pt modelId="{362539AC-B22A-E145-828B-E263A6382780}" type="sibTrans" cxnId="{57CD3D71-42CE-844D-9EBB-28FDA21515AA}">
      <dgm:prSet/>
      <dgm:spPr/>
      <dgm:t>
        <a:bodyPr/>
        <a:lstStyle/>
        <a:p>
          <a:endParaRPr lang="en-US"/>
        </a:p>
      </dgm:t>
    </dgm:pt>
    <dgm:pt modelId="{31422EFE-F779-6146-870F-22469B18FC9C}">
      <dgm:prSet phldrT="[Text]"/>
      <dgm:spPr/>
      <dgm:t>
        <a:bodyPr/>
        <a:lstStyle/>
        <a:p>
          <a:r>
            <a:rPr lang="en-US" dirty="0" err="1" smtClean="0"/>
            <a:t>Proj</a:t>
          </a:r>
          <a:r>
            <a:rPr lang="en-US" dirty="0" smtClean="0"/>
            <a:t> W</a:t>
          </a:r>
          <a:endParaRPr lang="en-US" dirty="0"/>
        </a:p>
      </dgm:t>
    </dgm:pt>
    <dgm:pt modelId="{C2D96E85-D633-2942-8D5E-3ABA1B4EA8E1}" type="parTrans" cxnId="{60287026-8409-3E4A-9428-CFE64CDF880E}">
      <dgm:prSet/>
      <dgm:spPr/>
      <dgm:t>
        <a:bodyPr/>
        <a:lstStyle/>
        <a:p>
          <a:endParaRPr lang="en-US"/>
        </a:p>
      </dgm:t>
    </dgm:pt>
    <dgm:pt modelId="{04C21336-D7B0-684E-AF89-090B221096A8}" type="sibTrans" cxnId="{60287026-8409-3E4A-9428-CFE64CDF880E}">
      <dgm:prSet/>
      <dgm:spPr/>
      <dgm:t>
        <a:bodyPr/>
        <a:lstStyle/>
        <a:p>
          <a:endParaRPr lang="en-US"/>
        </a:p>
      </dgm:t>
    </dgm:pt>
    <dgm:pt modelId="{246DD22B-5B0C-7440-B6BA-C547456930B4}">
      <dgm:prSet phldrT="[Text]"/>
      <dgm:spPr/>
      <dgm:t>
        <a:bodyPr/>
        <a:lstStyle/>
        <a:p>
          <a:r>
            <a:rPr lang="en-US" dirty="0" smtClean="0"/>
            <a:t> </a:t>
          </a:r>
          <a:endParaRPr lang="en-US" dirty="0"/>
        </a:p>
      </dgm:t>
    </dgm:pt>
    <dgm:pt modelId="{2B84DA3D-C424-4741-B17B-161C4E7CC532}" type="parTrans" cxnId="{5A2C0517-A6F9-F34E-8088-3C5C7389CDE7}">
      <dgm:prSet/>
      <dgm:spPr/>
      <dgm:t>
        <a:bodyPr/>
        <a:lstStyle/>
        <a:p>
          <a:endParaRPr lang="en-US"/>
        </a:p>
      </dgm:t>
    </dgm:pt>
    <dgm:pt modelId="{F4CA5284-2B63-B04C-B634-3F714D085D8C}" type="sibTrans" cxnId="{5A2C0517-A6F9-F34E-8088-3C5C7389CDE7}">
      <dgm:prSet/>
      <dgm:spPr/>
      <dgm:t>
        <a:bodyPr/>
        <a:lstStyle/>
        <a:p>
          <a:endParaRPr lang="en-US"/>
        </a:p>
      </dgm:t>
    </dgm:pt>
    <dgm:pt modelId="{666F3F88-F8F3-B44B-B827-17A538097FB0}">
      <dgm:prSet phldrT="[Text]"/>
      <dgm:spPr>
        <a:solidFill>
          <a:srgbClr val="558ED5">
            <a:alpha val="90000"/>
          </a:srgbClr>
        </a:solidFill>
      </dgm:spPr>
      <dgm:t>
        <a:bodyPr/>
        <a:lstStyle/>
        <a:p>
          <a:r>
            <a:rPr lang="en-US" dirty="0" smtClean="0"/>
            <a:t>Tele Mon</a:t>
          </a:r>
          <a:endParaRPr lang="en-US" dirty="0"/>
        </a:p>
      </dgm:t>
    </dgm:pt>
    <dgm:pt modelId="{F9F8BC6B-DA94-A04F-986D-C1DDC7E050C0}" type="parTrans" cxnId="{4798E70D-720B-AC48-832B-A98E894DD54C}">
      <dgm:prSet/>
      <dgm:spPr/>
      <dgm:t>
        <a:bodyPr/>
        <a:lstStyle/>
        <a:p>
          <a:endParaRPr lang="en-US"/>
        </a:p>
      </dgm:t>
    </dgm:pt>
    <dgm:pt modelId="{F701B715-96AA-D44A-BDDF-9DCD2FE42FED}" type="sibTrans" cxnId="{4798E70D-720B-AC48-832B-A98E894DD54C}">
      <dgm:prSet/>
      <dgm:spPr/>
      <dgm:t>
        <a:bodyPr/>
        <a:lstStyle/>
        <a:p>
          <a:endParaRPr lang="en-US"/>
        </a:p>
      </dgm:t>
    </dgm:pt>
    <dgm:pt modelId="{78196FFB-AA58-D341-9102-5BE05C7F9579}">
      <dgm:prSet phldrT="[Text]"/>
      <dgm:spPr>
        <a:solidFill>
          <a:srgbClr val="558ED5">
            <a:alpha val="90000"/>
          </a:srgbClr>
        </a:solidFill>
      </dgm:spPr>
      <dgm:t>
        <a:bodyPr/>
        <a:lstStyle/>
        <a:p>
          <a:r>
            <a:rPr lang="en-US" dirty="0" smtClean="0"/>
            <a:t>Apps</a:t>
          </a:r>
          <a:endParaRPr lang="en-US" dirty="0"/>
        </a:p>
      </dgm:t>
    </dgm:pt>
    <dgm:pt modelId="{86FC4583-D98E-F240-9A4E-2D2842E2B647}" type="parTrans" cxnId="{6693FF83-6D7B-F746-A4FE-53039D37B17B}">
      <dgm:prSet/>
      <dgm:spPr/>
      <dgm:t>
        <a:bodyPr/>
        <a:lstStyle/>
        <a:p>
          <a:endParaRPr lang="en-US"/>
        </a:p>
      </dgm:t>
    </dgm:pt>
    <dgm:pt modelId="{C6F7684C-4202-DF4F-B056-736BAEE9B660}" type="sibTrans" cxnId="{6693FF83-6D7B-F746-A4FE-53039D37B17B}">
      <dgm:prSet/>
      <dgm:spPr/>
      <dgm:t>
        <a:bodyPr/>
        <a:lstStyle/>
        <a:p>
          <a:endParaRPr lang="en-US"/>
        </a:p>
      </dgm:t>
    </dgm:pt>
    <dgm:pt modelId="{60075E5D-4FE5-3943-B802-BFF0360B2809}">
      <dgm:prSet phldrT="[Text]"/>
      <dgm:spPr>
        <a:solidFill>
          <a:srgbClr val="558ED5">
            <a:alpha val="90000"/>
          </a:srgbClr>
        </a:solidFill>
      </dgm:spPr>
      <dgm:t>
        <a:bodyPr/>
        <a:lstStyle/>
        <a:p>
          <a:r>
            <a:rPr lang="en-US" dirty="0" smtClean="0"/>
            <a:t>Wear </a:t>
          </a:r>
          <a:r>
            <a:rPr lang="en-US" dirty="0" err="1" smtClean="0"/>
            <a:t>ables</a:t>
          </a:r>
          <a:endParaRPr lang="en-US" dirty="0"/>
        </a:p>
      </dgm:t>
    </dgm:pt>
    <dgm:pt modelId="{5052AC27-3127-CB47-A221-4409238E8ED7}" type="parTrans" cxnId="{0F825573-E620-B447-9BBD-5EB7C73655AE}">
      <dgm:prSet/>
      <dgm:spPr/>
      <dgm:t>
        <a:bodyPr/>
        <a:lstStyle/>
        <a:p>
          <a:endParaRPr lang="en-US"/>
        </a:p>
      </dgm:t>
    </dgm:pt>
    <dgm:pt modelId="{61292685-66F4-E640-BD67-E8706E6CD9C5}" type="sibTrans" cxnId="{0F825573-E620-B447-9BBD-5EB7C73655AE}">
      <dgm:prSet/>
      <dgm:spPr/>
      <dgm:t>
        <a:bodyPr/>
        <a:lstStyle/>
        <a:p>
          <a:endParaRPr lang="en-US"/>
        </a:p>
      </dgm:t>
    </dgm:pt>
    <dgm:pt modelId="{CE6457FD-E4AD-6A46-9D0E-C49BCC843B8E}">
      <dgm:prSet phldrT="[Text]"/>
      <dgm:spPr>
        <a:solidFill>
          <a:srgbClr val="558ED5">
            <a:alpha val="90000"/>
          </a:srgbClr>
        </a:solidFill>
      </dgm:spPr>
      <dgm:t>
        <a:bodyPr/>
        <a:lstStyle/>
        <a:p>
          <a:r>
            <a:rPr lang="en-US" dirty="0" smtClean="0"/>
            <a:t>Mob EPD</a:t>
          </a:r>
          <a:endParaRPr lang="en-US" dirty="0"/>
        </a:p>
      </dgm:t>
    </dgm:pt>
    <dgm:pt modelId="{585F7572-3414-214D-9DD9-6F3D3908F63A}" type="parTrans" cxnId="{BAEF0B86-AFBC-4649-AF5F-54F790533BBB}">
      <dgm:prSet/>
      <dgm:spPr/>
      <dgm:t>
        <a:bodyPr/>
        <a:lstStyle/>
        <a:p>
          <a:endParaRPr lang="en-US"/>
        </a:p>
      </dgm:t>
    </dgm:pt>
    <dgm:pt modelId="{99CB45E3-FFF9-FA43-8C00-594FB07DA3BF}" type="sibTrans" cxnId="{BAEF0B86-AFBC-4649-AF5F-54F790533BBB}">
      <dgm:prSet/>
      <dgm:spPr/>
      <dgm:t>
        <a:bodyPr/>
        <a:lstStyle/>
        <a:p>
          <a:endParaRPr lang="en-US"/>
        </a:p>
      </dgm:t>
    </dgm:pt>
    <dgm:pt modelId="{5EA2010E-F666-1A43-9134-F74C6B8492FD}">
      <dgm:prSet phldrT="[Text]"/>
      <dgm:spPr>
        <a:solidFill>
          <a:srgbClr val="558ED5">
            <a:alpha val="90000"/>
          </a:srgbClr>
        </a:solidFill>
      </dgm:spPr>
      <dgm:t>
        <a:bodyPr/>
        <a:lstStyle/>
        <a:p>
          <a:r>
            <a:rPr lang="en-US" dirty="0" err="1" smtClean="0">
              <a:solidFill>
                <a:srgbClr val="FFFF00"/>
              </a:solidFill>
            </a:rPr>
            <a:t>Geïnt</a:t>
          </a:r>
          <a:r>
            <a:rPr lang="en-US" dirty="0" smtClean="0">
              <a:solidFill>
                <a:srgbClr val="FFFF00"/>
              </a:solidFill>
            </a:rPr>
            <a:t> </a:t>
          </a:r>
          <a:r>
            <a:rPr lang="en-US" dirty="0" err="1" smtClean="0">
              <a:solidFill>
                <a:srgbClr val="FFFF00"/>
              </a:solidFill>
            </a:rPr>
            <a:t>Zorg</a:t>
          </a:r>
          <a:endParaRPr lang="en-US" dirty="0">
            <a:solidFill>
              <a:srgbClr val="FFFF00"/>
            </a:solidFill>
          </a:endParaRPr>
        </a:p>
      </dgm:t>
    </dgm:pt>
    <dgm:pt modelId="{19F8944E-E306-974A-816F-6B70E09714DB}" type="parTrans" cxnId="{296E8AF4-33B9-304C-97C9-CC60BD69BFAC}">
      <dgm:prSet/>
      <dgm:spPr/>
      <dgm:t>
        <a:bodyPr/>
        <a:lstStyle/>
        <a:p>
          <a:endParaRPr lang="en-US"/>
        </a:p>
      </dgm:t>
    </dgm:pt>
    <dgm:pt modelId="{76B31398-E3AA-414C-9808-4F6AC4A2E28F}" type="sibTrans" cxnId="{296E8AF4-33B9-304C-97C9-CC60BD69BFAC}">
      <dgm:prSet/>
      <dgm:spPr/>
      <dgm:t>
        <a:bodyPr/>
        <a:lstStyle/>
        <a:p>
          <a:endParaRPr lang="en-US"/>
        </a:p>
      </dgm:t>
    </dgm:pt>
    <dgm:pt modelId="{C28CD6EE-1BE3-5A4A-8A32-D549E2BA9CB5}">
      <dgm:prSet phldrT="[Text]"/>
      <dgm:spPr>
        <a:solidFill>
          <a:srgbClr val="558ED5">
            <a:alpha val="90000"/>
          </a:srgbClr>
        </a:solidFill>
      </dgm:spPr>
      <dgm:t>
        <a:bodyPr/>
        <a:lstStyle/>
        <a:p>
          <a:r>
            <a:rPr lang="en-US" dirty="0" err="1" smtClean="0">
              <a:solidFill>
                <a:srgbClr val="FFFF00"/>
              </a:solidFill>
            </a:rPr>
            <a:t>Thuis</a:t>
          </a:r>
          <a:r>
            <a:rPr lang="en-US" dirty="0" smtClean="0">
              <a:solidFill>
                <a:srgbClr val="FFFF00"/>
              </a:solidFill>
            </a:rPr>
            <a:t> </a:t>
          </a:r>
          <a:r>
            <a:rPr lang="en-US" dirty="0" err="1" smtClean="0">
              <a:solidFill>
                <a:srgbClr val="FFFF00"/>
              </a:solidFill>
            </a:rPr>
            <a:t>Hosp</a:t>
          </a:r>
          <a:endParaRPr lang="en-US" dirty="0">
            <a:solidFill>
              <a:srgbClr val="FFFF00"/>
            </a:solidFill>
          </a:endParaRPr>
        </a:p>
      </dgm:t>
    </dgm:pt>
    <dgm:pt modelId="{F3F53D50-EAE3-B147-BDE9-F2C7DA63EE40}" type="parTrans" cxnId="{C7719AC8-540E-B64B-8601-EB19BEF5C281}">
      <dgm:prSet/>
      <dgm:spPr/>
      <dgm:t>
        <a:bodyPr/>
        <a:lstStyle/>
        <a:p>
          <a:endParaRPr lang="en-US"/>
        </a:p>
      </dgm:t>
    </dgm:pt>
    <dgm:pt modelId="{59F2FEE3-5864-E24D-BA12-0F44CA912363}" type="sibTrans" cxnId="{C7719AC8-540E-B64B-8601-EB19BEF5C281}">
      <dgm:prSet/>
      <dgm:spPr/>
      <dgm:t>
        <a:bodyPr/>
        <a:lstStyle/>
        <a:p>
          <a:endParaRPr lang="en-US"/>
        </a:p>
      </dgm:t>
    </dgm:pt>
    <dgm:pt modelId="{1E0A08F7-27A1-C04E-8089-BA681AACDECB}">
      <dgm:prSet phldrT="[Text]"/>
      <dgm:spPr/>
      <dgm:t>
        <a:bodyPr/>
        <a:lstStyle/>
        <a:p>
          <a:r>
            <a:rPr lang="en-US" dirty="0" err="1" smtClean="0"/>
            <a:t>Proj</a:t>
          </a:r>
          <a:r>
            <a:rPr lang="en-US" dirty="0" smtClean="0"/>
            <a:t> X</a:t>
          </a:r>
          <a:endParaRPr lang="en-US" dirty="0"/>
        </a:p>
      </dgm:t>
    </dgm:pt>
    <dgm:pt modelId="{0697B757-96FF-F844-849B-599C5419B8DA}" type="parTrans" cxnId="{FC291932-AD1C-2848-91A0-EB26482F54F3}">
      <dgm:prSet/>
      <dgm:spPr/>
      <dgm:t>
        <a:bodyPr/>
        <a:lstStyle/>
        <a:p>
          <a:endParaRPr lang="en-US"/>
        </a:p>
      </dgm:t>
    </dgm:pt>
    <dgm:pt modelId="{F7DA5431-BF60-884E-93B6-2C9ED79A959E}" type="sibTrans" cxnId="{FC291932-AD1C-2848-91A0-EB26482F54F3}">
      <dgm:prSet/>
      <dgm:spPr/>
      <dgm:t>
        <a:bodyPr/>
        <a:lstStyle/>
        <a:p>
          <a:endParaRPr lang="en-US"/>
        </a:p>
      </dgm:t>
    </dgm:pt>
    <dgm:pt modelId="{A74C681B-DED6-DD4F-BA34-3C60ABEF7C29}">
      <dgm:prSet phldrT="[Text]"/>
      <dgm:spPr/>
      <dgm:t>
        <a:bodyPr/>
        <a:lstStyle/>
        <a:p>
          <a:endParaRPr lang="en-US" dirty="0"/>
        </a:p>
      </dgm:t>
    </dgm:pt>
    <dgm:pt modelId="{B699E587-B63F-8545-9C38-01D2E30E78B5}" type="parTrans" cxnId="{770D4D67-74C0-B44C-9085-B8A9A3F71F1D}">
      <dgm:prSet/>
      <dgm:spPr/>
      <dgm:t>
        <a:bodyPr/>
        <a:lstStyle/>
        <a:p>
          <a:endParaRPr lang="en-US"/>
        </a:p>
      </dgm:t>
    </dgm:pt>
    <dgm:pt modelId="{541C85BE-AA45-2B4F-892D-5CAE44F190E2}" type="sibTrans" cxnId="{770D4D67-74C0-B44C-9085-B8A9A3F71F1D}">
      <dgm:prSet/>
      <dgm:spPr/>
      <dgm:t>
        <a:bodyPr/>
        <a:lstStyle/>
        <a:p>
          <a:endParaRPr lang="en-US"/>
        </a:p>
      </dgm:t>
    </dgm:pt>
    <dgm:pt modelId="{98F49E28-D3CA-544A-AFEF-C764E24FB888}">
      <dgm:prSet phldrT="[Text]"/>
      <dgm:spPr/>
      <dgm:t>
        <a:bodyPr/>
        <a:lstStyle/>
        <a:p>
          <a:endParaRPr lang="en-US" dirty="0"/>
        </a:p>
      </dgm:t>
    </dgm:pt>
    <dgm:pt modelId="{904F62FD-41EA-7E49-AC41-9194DE87B9C9}" type="parTrans" cxnId="{182AFDD1-C874-1E44-922C-100F83B51027}">
      <dgm:prSet/>
      <dgm:spPr/>
      <dgm:t>
        <a:bodyPr/>
        <a:lstStyle/>
        <a:p>
          <a:endParaRPr lang="en-US"/>
        </a:p>
      </dgm:t>
    </dgm:pt>
    <dgm:pt modelId="{854B2AB2-72F4-8B46-981F-DBF02C405CB8}" type="sibTrans" cxnId="{182AFDD1-C874-1E44-922C-100F83B51027}">
      <dgm:prSet/>
      <dgm:spPr/>
      <dgm:t>
        <a:bodyPr/>
        <a:lstStyle/>
        <a:p>
          <a:endParaRPr lang="en-US"/>
        </a:p>
      </dgm:t>
    </dgm:pt>
    <dgm:pt modelId="{E75E3BAC-F9D2-F745-8F49-69E4D153093B}">
      <dgm:prSet phldrT="[Text]"/>
      <dgm:spPr/>
      <dgm:t>
        <a:bodyPr/>
        <a:lstStyle/>
        <a:p>
          <a:endParaRPr lang="en-US" dirty="0"/>
        </a:p>
      </dgm:t>
    </dgm:pt>
    <dgm:pt modelId="{8C7A665C-54B9-EE49-B4FC-E977E1D3498E}" type="parTrans" cxnId="{59F557D2-B46C-1047-AD3D-D08AD52F3F70}">
      <dgm:prSet/>
      <dgm:spPr/>
      <dgm:t>
        <a:bodyPr/>
        <a:lstStyle/>
        <a:p>
          <a:endParaRPr lang="en-US"/>
        </a:p>
      </dgm:t>
    </dgm:pt>
    <dgm:pt modelId="{7DD5E534-9682-2741-A351-F60EE0491EF8}" type="sibTrans" cxnId="{59F557D2-B46C-1047-AD3D-D08AD52F3F70}">
      <dgm:prSet/>
      <dgm:spPr/>
      <dgm:t>
        <a:bodyPr/>
        <a:lstStyle/>
        <a:p>
          <a:endParaRPr lang="en-US"/>
        </a:p>
      </dgm:t>
    </dgm:pt>
    <dgm:pt modelId="{FFE98409-D560-9B48-99D7-A612BD6A2630}">
      <dgm:prSet phldrT="[Text]"/>
      <dgm:spPr/>
      <dgm:t>
        <a:bodyPr/>
        <a:lstStyle/>
        <a:p>
          <a:endParaRPr lang="en-US" dirty="0"/>
        </a:p>
      </dgm:t>
    </dgm:pt>
    <dgm:pt modelId="{F8D97013-D9A5-574F-A031-F199691C9498}" type="parTrans" cxnId="{2647758A-CBD3-084F-8B20-2CD17417BF94}">
      <dgm:prSet/>
      <dgm:spPr/>
      <dgm:t>
        <a:bodyPr/>
        <a:lstStyle/>
        <a:p>
          <a:endParaRPr lang="en-US"/>
        </a:p>
      </dgm:t>
    </dgm:pt>
    <dgm:pt modelId="{EC870871-FBFB-154B-AA61-C7ADB41D8C40}" type="sibTrans" cxnId="{2647758A-CBD3-084F-8B20-2CD17417BF94}">
      <dgm:prSet/>
      <dgm:spPr/>
      <dgm:t>
        <a:bodyPr/>
        <a:lstStyle/>
        <a:p>
          <a:endParaRPr lang="en-US"/>
        </a:p>
      </dgm:t>
    </dgm:pt>
    <dgm:pt modelId="{DC0BE583-C6AB-114E-BB41-FF356AE0F26F}">
      <dgm:prSet phldrT="[Text]"/>
      <dgm:spPr/>
      <dgm:t>
        <a:bodyPr/>
        <a:lstStyle/>
        <a:p>
          <a:r>
            <a:rPr lang="en-US" dirty="0" err="1" smtClean="0"/>
            <a:t>Proj</a:t>
          </a:r>
          <a:r>
            <a:rPr lang="en-US" dirty="0" smtClean="0"/>
            <a:t> Y</a:t>
          </a:r>
          <a:endParaRPr lang="en-US" dirty="0"/>
        </a:p>
      </dgm:t>
    </dgm:pt>
    <dgm:pt modelId="{71FB38B2-66CE-F640-BE9D-B1A6DC38E142}" type="parTrans" cxnId="{8C9C27E3-EEE0-9546-A72E-702B82E3A982}">
      <dgm:prSet/>
      <dgm:spPr/>
      <dgm:t>
        <a:bodyPr/>
        <a:lstStyle/>
        <a:p>
          <a:endParaRPr lang="en-US"/>
        </a:p>
      </dgm:t>
    </dgm:pt>
    <dgm:pt modelId="{7E2E3411-4F6B-1145-8532-2B0518AE83FB}" type="sibTrans" cxnId="{8C9C27E3-EEE0-9546-A72E-702B82E3A982}">
      <dgm:prSet/>
      <dgm:spPr/>
      <dgm:t>
        <a:bodyPr/>
        <a:lstStyle/>
        <a:p>
          <a:endParaRPr lang="en-US"/>
        </a:p>
      </dgm:t>
    </dgm:pt>
    <dgm:pt modelId="{B71C2E19-B859-934F-957B-0EE235884FA6}">
      <dgm:prSet phldrT="[Text]"/>
      <dgm:spPr/>
      <dgm:t>
        <a:bodyPr/>
        <a:lstStyle/>
        <a:p>
          <a:r>
            <a:rPr lang="en-US" dirty="0" err="1" smtClean="0"/>
            <a:t>Proj</a:t>
          </a:r>
          <a:r>
            <a:rPr lang="en-US" dirty="0" smtClean="0"/>
            <a:t> Y</a:t>
          </a:r>
          <a:endParaRPr lang="en-US" dirty="0"/>
        </a:p>
      </dgm:t>
    </dgm:pt>
    <dgm:pt modelId="{8E8AA561-FEF6-E748-98D2-2D5655004B4D}" type="parTrans" cxnId="{7F7580FE-F6B6-1444-AB6A-EE2603F35089}">
      <dgm:prSet/>
      <dgm:spPr/>
      <dgm:t>
        <a:bodyPr/>
        <a:lstStyle/>
        <a:p>
          <a:endParaRPr lang="en-US"/>
        </a:p>
      </dgm:t>
    </dgm:pt>
    <dgm:pt modelId="{5C75030A-F4CC-9248-B346-85BF71527DDF}" type="sibTrans" cxnId="{7F7580FE-F6B6-1444-AB6A-EE2603F35089}">
      <dgm:prSet/>
      <dgm:spPr/>
      <dgm:t>
        <a:bodyPr/>
        <a:lstStyle/>
        <a:p>
          <a:endParaRPr lang="en-US"/>
        </a:p>
      </dgm:t>
    </dgm:pt>
    <dgm:pt modelId="{BA9CE18A-D887-3547-A36E-44BC9173B835}">
      <dgm:prSet phldrT="[Text]"/>
      <dgm:spPr/>
      <dgm:t>
        <a:bodyPr/>
        <a:lstStyle/>
        <a:p>
          <a:r>
            <a:rPr lang="en-US" dirty="0" err="1" smtClean="0"/>
            <a:t>Proj</a:t>
          </a:r>
          <a:r>
            <a:rPr lang="en-US" dirty="0" smtClean="0"/>
            <a:t> Y</a:t>
          </a:r>
          <a:endParaRPr lang="en-US" dirty="0"/>
        </a:p>
      </dgm:t>
    </dgm:pt>
    <dgm:pt modelId="{1D66D036-8164-D843-9A02-9696CE81E864}" type="parTrans" cxnId="{8CC80D49-94F8-4C48-9E06-D26B8554B64C}">
      <dgm:prSet/>
      <dgm:spPr/>
      <dgm:t>
        <a:bodyPr/>
        <a:lstStyle/>
        <a:p>
          <a:endParaRPr lang="en-US"/>
        </a:p>
      </dgm:t>
    </dgm:pt>
    <dgm:pt modelId="{755C32FE-CDCE-864F-AAF2-0E53BB308970}" type="sibTrans" cxnId="{8CC80D49-94F8-4C48-9E06-D26B8554B64C}">
      <dgm:prSet/>
      <dgm:spPr/>
      <dgm:t>
        <a:bodyPr/>
        <a:lstStyle/>
        <a:p>
          <a:endParaRPr lang="en-US"/>
        </a:p>
      </dgm:t>
    </dgm:pt>
    <dgm:pt modelId="{A3774E84-B673-8741-9EB6-7D87D7951889}">
      <dgm:prSet phldrT="[Text]"/>
      <dgm:spPr/>
      <dgm:t>
        <a:bodyPr/>
        <a:lstStyle/>
        <a:p>
          <a:r>
            <a:rPr lang="en-US" dirty="0" err="1" smtClean="0"/>
            <a:t>Proj</a:t>
          </a:r>
          <a:r>
            <a:rPr lang="en-US" dirty="0" smtClean="0"/>
            <a:t> Y</a:t>
          </a:r>
          <a:endParaRPr lang="en-US" dirty="0"/>
        </a:p>
      </dgm:t>
    </dgm:pt>
    <dgm:pt modelId="{58FD6E0D-D303-0F42-AE50-564C0EBBDD2E}" type="parTrans" cxnId="{55B7C896-C2BF-724D-A707-1EC196EE8C9D}">
      <dgm:prSet/>
      <dgm:spPr/>
      <dgm:t>
        <a:bodyPr/>
        <a:lstStyle/>
        <a:p>
          <a:endParaRPr lang="en-US"/>
        </a:p>
      </dgm:t>
    </dgm:pt>
    <dgm:pt modelId="{464B1BC8-ECA1-8E44-802E-D595CDC46E14}" type="sibTrans" cxnId="{55B7C896-C2BF-724D-A707-1EC196EE8C9D}">
      <dgm:prSet/>
      <dgm:spPr/>
      <dgm:t>
        <a:bodyPr/>
        <a:lstStyle/>
        <a:p>
          <a:endParaRPr lang="en-US"/>
        </a:p>
      </dgm:t>
    </dgm:pt>
    <dgm:pt modelId="{5DA8BE82-3B65-8449-8560-6DA76B52110C}">
      <dgm:prSet phldrT="[Text]"/>
      <dgm:spPr/>
      <dgm:t>
        <a:bodyPr/>
        <a:lstStyle/>
        <a:p>
          <a:endParaRPr lang="en-US" dirty="0"/>
        </a:p>
      </dgm:t>
    </dgm:pt>
    <dgm:pt modelId="{1A13712B-04E4-3748-B9A7-7537D30E9674}" type="parTrans" cxnId="{308FCF40-3B78-8149-BE5D-2D6EF3F09323}">
      <dgm:prSet/>
      <dgm:spPr/>
      <dgm:t>
        <a:bodyPr/>
        <a:lstStyle/>
        <a:p>
          <a:endParaRPr lang="en-US"/>
        </a:p>
      </dgm:t>
    </dgm:pt>
    <dgm:pt modelId="{41C6BA22-6897-B24B-8FC8-277B264787DB}" type="sibTrans" cxnId="{308FCF40-3B78-8149-BE5D-2D6EF3F09323}">
      <dgm:prSet/>
      <dgm:spPr/>
      <dgm:t>
        <a:bodyPr/>
        <a:lstStyle/>
        <a:p>
          <a:endParaRPr lang="en-US"/>
        </a:p>
      </dgm:t>
    </dgm:pt>
    <dgm:pt modelId="{AD4343AD-F3CB-A641-96F1-5DED0C4C86F5}">
      <dgm:prSet phldrT="[Text]"/>
      <dgm:spPr/>
      <dgm:t>
        <a:bodyPr/>
        <a:lstStyle/>
        <a:p>
          <a:endParaRPr lang="en-US" dirty="0"/>
        </a:p>
      </dgm:t>
    </dgm:pt>
    <dgm:pt modelId="{F8FA043E-C843-5446-84AC-00F118CEDCC5}" type="parTrans" cxnId="{1FAB406E-57ED-3245-A40F-A611180AE948}">
      <dgm:prSet/>
      <dgm:spPr/>
      <dgm:t>
        <a:bodyPr/>
        <a:lstStyle/>
        <a:p>
          <a:endParaRPr lang="en-US"/>
        </a:p>
      </dgm:t>
    </dgm:pt>
    <dgm:pt modelId="{A39DF9CB-8EE9-E344-800B-1407CAB3F75D}" type="sibTrans" cxnId="{1FAB406E-57ED-3245-A40F-A611180AE948}">
      <dgm:prSet/>
      <dgm:spPr/>
      <dgm:t>
        <a:bodyPr/>
        <a:lstStyle/>
        <a:p>
          <a:endParaRPr lang="en-US"/>
        </a:p>
      </dgm:t>
    </dgm:pt>
    <dgm:pt modelId="{7221C9EC-273C-7346-883D-204B2B293E69}">
      <dgm:prSet phldrT="[Text]"/>
      <dgm:spPr/>
      <dgm:t>
        <a:bodyPr/>
        <a:lstStyle/>
        <a:p>
          <a:r>
            <a:rPr lang="en-US" dirty="0" smtClean="0"/>
            <a:t> </a:t>
          </a:r>
          <a:endParaRPr lang="en-US" dirty="0"/>
        </a:p>
      </dgm:t>
    </dgm:pt>
    <dgm:pt modelId="{996D4B2F-74DC-0245-B738-022DC3674ABD}" type="parTrans" cxnId="{6FA9ACD4-8B50-E243-A2F6-05F8667E06B4}">
      <dgm:prSet/>
      <dgm:spPr/>
      <dgm:t>
        <a:bodyPr/>
        <a:lstStyle/>
        <a:p>
          <a:endParaRPr lang="en-US"/>
        </a:p>
      </dgm:t>
    </dgm:pt>
    <dgm:pt modelId="{E939B3EB-96BE-ED40-9C7A-3CAE44667731}" type="sibTrans" cxnId="{6FA9ACD4-8B50-E243-A2F6-05F8667E06B4}">
      <dgm:prSet/>
      <dgm:spPr/>
      <dgm:t>
        <a:bodyPr/>
        <a:lstStyle/>
        <a:p>
          <a:endParaRPr lang="en-US"/>
        </a:p>
      </dgm:t>
    </dgm:pt>
    <dgm:pt modelId="{4E0736C5-52BF-3245-9B9A-3489724630CF}">
      <dgm:prSet phldrT="[Text]"/>
      <dgm:spPr/>
      <dgm:t>
        <a:bodyPr/>
        <a:lstStyle/>
        <a:p>
          <a:r>
            <a:rPr lang="en-US" dirty="0" smtClean="0"/>
            <a:t> </a:t>
          </a:r>
          <a:endParaRPr lang="en-US" dirty="0"/>
        </a:p>
      </dgm:t>
    </dgm:pt>
    <dgm:pt modelId="{FCBC51F2-E378-CB42-B9F3-4605685201F7}" type="parTrans" cxnId="{B23D9725-A499-0B41-AD27-92C7D9985754}">
      <dgm:prSet/>
      <dgm:spPr/>
      <dgm:t>
        <a:bodyPr/>
        <a:lstStyle/>
        <a:p>
          <a:endParaRPr lang="en-US"/>
        </a:p>
      </dgm:t>
    </dgm:pt>
    <dgm:pt modelId="{000D4B0A-879E-9342-8436-C932BA6E20ED}" type="sibTrans" cxnId="{B23D9725-A499-0B41-AD27-92C7D9985754}">
      <dgm:prSet/>
      <dgm:spPr/>
      <dgm:t>
        <a:bodyPr/>
        <a:lstStyle/>
        <a:p>
          <a:endParaRPr lang="en-US"/>
        </a:p>
      </dgm:t>
    </dgm:pt>
    <dgm:pt modelId="{2952C226-3927-084E-BC9D-10E8C43FBDA6}">
      <dgm:prSet phldrT="[Text]"/>
      <dgm:spPr/>
      <dgm:t>
        <a:bodyPr/>
        <a:lstStyle/>
        <a:p>
          <a:r>
            <a:rPr lang="en-US" dirty="0" err="1" smtClean="0"/>
            <a:t>Proj</a:t>
          </a:r>
          <a:r>
            <a:rPr lang="en-US" dirty="0" smtClean="0"/>
            <a:t> Z</a:t>
          </a:r>
          <a:endParaRPr lang="en-US" dirty="0"/>
        </a:p>
      </dgm:t>
    </dgm:pt>
    <dgm:pt modelId="{3E37DE10-B58E-9D49-B348-B18ED2717261}" type="parTrans" cxnId="{81E69A18-318A-7C42-B89A-98A2EF80C246}">
      <dgm:prSet/>
      <dgm:spPr/>
      <dgm:t>
        <a:bodyPr/>
        <a:lstStyle/>
        <a:p>
          <a:endParaRPr lang="en-US"/>
        </a:p>
      </dgm:t>
    </dgm:pt>
    <dgm:pt modelId="{7BF800D1-9CF1-A64B-AB1B-F90E28F665F8}" type="sibTrans" cxnId="{81E69A18-318A-7C42-B89A-98A2EF80C246}">
      <dgm:prSet/>
      <dgm:spPr/>
      <dgm:t>
        <a:bodyPr/>
        <a:lstStyle/>
        <a:p>
          <a:endParaRPr lang="en-US"/>
        </a:p>
      </dgm:t>
    </dgm:pt>
    <dgm:pt modelId="{00CAA09D-B642-9B4C-A52E-EFD36457B568}">
      <dgm:prSet phldrT="[Text]"/>
      <dgm:spPr/>
      <dgm:t>
        <a:bodyPr/>
        <a:lstStyle/>
        <a:p>
          <a:endParaRPr lang="en-US" dirty="0"/>
        </a:p>
      </dgm:t>
    </dgm:pt>
    <dgm:pt modelId="{7D52896E-24FC-A841-993D-F35C4A2328F1}" type="parTrans" cxnId="{9394016B-84A1-A247-AE56-86794799381A}">
      <dgm:prSet/>
      <dgm:spPr/>
      <dgm:t>
        <a:bodyPr/>
        <a:lstStyle/>
        <a:p>
          <a:endParaRPr lang="en-US"/>
        </a:p>
      </dgm:t>
    </dgm:pt>
    <dgm:pt modelId="{FAD353E2-61B7-B340-BFF9-E1F6875BB766}" type="sibTrans" cxnId="{9394016B-84A1-A247-AE56-86794799381A}">
      <dgm:prSet/>
      <dgm:spPr/>
      <dgm:t>
        <a:bodyPr/>
        <a:lstStyle/>
        <a:p>
          <a:endParaRPr lang="en-US"/>
        </a:p>
      </dgm:t>
    </dgm:pt>
    <dgm:pt modelId="{14C51F3B-A08E-EB4C-B638-13683AE52D35}">
      <dgm:prSet phldrT="[Text]"/>
      <dgm:spPr/>
      <dgm:t>
        <a:bodyPr/>
        <a:lstStyle/>
        <a:p>
          <a:endParaRPr lang="en-US" dirty="0"/>
        </a:p>
      </dgm:t>
    </dgm:pt>
    <dgm:pt modelId="{E8CD23A7-2508-F042-B055-EF99795F4E24}" type="parTrans" cxnId="{41F84D0D-F218-7E40-BE0E-0F5563E45430}">
      <dgm:prSet/>
      <dgm:spPr/>
      <dgm:t>
        <a:bodyPr/>
        <a:lstStyle/>
        <a:p>
          <a:endParaRPr lang="en-US"/>
        </a:p>
      </dgm:t>
    </dgm:pt>
    <dgm:pt modelId="{EE3C792C-77A5-3049-96DB-538C12AB96BF}" type="sibTrans" cxnId="{41F84D0D-F218-7E40-BE0E-0F5563E45430}">
      <dgm:prSet/>
      <dgm:spPr/>
      <dgm:t>
        <a:bodyPr/>
        <a:lstStyle/>
        <a:p>
          <a:endParaRPr lang="en-US"/>
        </a:p>
      </dgm:t>
    </dgm:pt>
    <dgm:pt modelId="{6D27825B-2116-4C4E-ABD3-C3CECD2E14A1}">
      <dgm:prSet phldrT="[Text]"/>
      <dgm:spPr/>
      <dgm:t>
        <a:bodyPr/>
        <a:lstStyle/>
        <a:p>
          <a:endParaRPr lang="en-US" dirty="0"/>
        </a:p>
      </dgm:t>
    </dgm:pt>
    <dgm:pt modelId="{3C5831F4-F626-2343-91C9-02F5B6EF8917}" type="parTrans" cxnId="{3FDB25F9-EE88-9C46-902E-8DA9839840D0}">
      <dgm:prSet/>
      <dgm:spPr/>
      <dgm:t>
        <a:bodyPr/>
        <a:lstStyle/>
        <a:p>
          <a:endParaRPr lang="en-US"/>
        </a:p>
      </dgm:t>
    </dgm:pt>
    <dgm:pt modelId="{B93CE510-4D71-7B49-BD97-89DCC9D06BDC}" type="sibTrans" cxnId="{3FDB25F9-EE88-9C46-902E-8DA9839840D0}">
      <dgm:prSet/>
      <dgm:spPr/>
      <dgm:t>
        <a:bodyPr/>
        <a:lstStyle/>
        <a:p>
          <a:endParaRPr lang="en-US"/>
        </a:p>
      </dgm:t>
    </dgm:pt>
    <dgm:pt modelId="{4A5DA7E6-CFB9-CA40-9CF1-803681967EBA}">
      <dgm:prSet phldrT="[Text]"/>
      <dgm:spPr/>
      <dgm:t>
        <a:bodyPr/>
        <a:lstStyle/>
        <a:p>
          <a:r>
            <a:rPr lang="en-US" dirty="0" smtClean="0"/>
            <a:t> </a:t>
          </a:r>
          <a:endParaRPr lang="en-US" dirty="0"/>
        </a:p>
      </dgm:t>
    </dgm:pt>
    <dgm:pt modelId="{E97B87BF-BEA4-4B4B-A9C0-A766AC833EBC}" type="parTrans" cxnId="{88A56030-5162-BD49-8C24-D46C04B0C6A4}">
      <dgm:prSet/>
      <dgm:spPr/>
      <dgm:t>
        <a:bodyPr/>
        <a:lstStyle/>
        <a:p>
          <a:endParaRPr lang="en-US"/>
        </a:p>
      </dgm:t>
    </dgm:pt>
    <dgm:pt modelId="{BC1133B7-F664-BC42-A887-7FC18D3F2F68}" type="sibTrans" cxnId="{88A56030-5162-BD49-8C24-D46C04B0C6A4}">
      <dgm:prSet/>
      <dgm:spPr/>
      <dgm:t>
        <a:bodyPr/>
        <a:lstStyle/>
        <a:p>
          <a:endParaRPr lang="en-US"/>
        </a:p>
      </dgm:t>
    </dgm:pt>
    <dgm:pt modelId="{1B9D4E76-E035-E540-901D-A7AD43CD6FDA}">
      <dgm:prSet phldrT="[Text]"/>
      <dgm:spPr/>
      <dgm:t>
        <a:bodyPr/>
        <a:lstStyle/>
        <a:p>
          <a:r>
            <a:rPr lang="en-US" dirty="0" err="1" smtClean="0"/>
            <a:t>Proj</a:t>
          </a:r>
          <a:r>
            <a:rPr lang="en-US" dirty="0" smtClean="0"/>
            <a:t> Q</a:t>
          </a:r>
          <a:endParaRPr lang="en-US" dirty="0"/>
        </a:p>
      </dgm:t>
    </dgm:pt>
    <dgm:pt modelId="{3C6B8483-1610-A940-B62C-D6C723ABF4E8}" type="parTrans" cxnId="{A20BD3BB-7134-EF44-A6A3-0C809E975D62}">
      <dgm:prSet/>
      <dgm:spPr/>
      <dgm:t>
        <a:bodyPr/>
        <a:lstStyle/>
        <a:p>
          <a:endParaRPr lang="en-US"/>
        </a:p>
      </dgm:t>
    </dgm:pt>
    <dgm:pt modelId="{5D7D7DA3-41DD-8B4C-86F1-CB92AA2BB49B}" type="sibTrans" cxnId="{A20BD3BB-7134-EF44-A6A3-0C809E975D62}">
      <dgm:prSet/>
      <dgm:spPr/>
      <dgm:t>
        <a:bodyPr/>
        <a:lstStyle/>
        <a:p>
          <a:endParaRPr lang="en-US"/>
        </a:p>
      </dgm:t>
    </dgm:pt>
    <dgm:pt modelId="{0CF18E7F-C400-8F48-A160-CDB7D4260CFF}">
      <dgm:prSet phldrT="[Text]"/>
      <dgm:spPr/>
      <dgm:t>
        <a:bodyPr/>
        <a:lstStyle/>
        <a:p>
          <a:r>
            <a:rPr lang="en-US" dirty="0" err="1" smtClean="0"/>
            <a:t>Proj</a:t>
          </a:r>
          <a:r>
            <a:rPr lang="en-US" dirty="0" smtClean="0"/>
            <a:t> Q</a:t>
          </a:r>
          <a:endParaRPr lang="en-US" dirty="0"/>
        </a:p>
      </dgm:t>
    </dgm:pt>
    <dgm:pt modelId="{3D4B198F-4D6D-7C42-872A-FBAC24E4ACB6}" type="parTrans" cxnId="{2739D14D-DC17-9E46-A395-24B36216EBCB}">
      <dgm:prSet/>
      <dgm:spPr/>
      <dgm:t>
        <a:bodyPr/>
        <a:lstStyle/>
        <a:p>
          <a:endParaRPr lang="en-US"/>
        </a:p>
      </dgm:t>
    </dgm:pt>
    <dgm:pt modelId="{626621F4-B855-8C44-B245-1A4D16A3B82C}" type="sibTrans" cxnId="{2739D14D-DC17-9E46-A395-24B36216EBCB}">
      <dgm:prSet/>
      <dgm:spPr/>
      <dgm:t>
        <a:bodyPr/>
        <a:lstStyle/>
        <a:p>
          <a:endParaRPr lang="en-US"/>
        </a:p>
      </dgm:t>
    </dgm:pt>
    <dgm:pt modelId="{DBDC79DE-56E7-9C43-9434-88BC41B348B7}">
      <dgm:prSet phldrT="[Text]"/>
      <dgm:spPr/>
      <dgm:t>
        <a:bodyPr/>
        <a:lstStyle/>
        <a:p>
          <a:endParaRPr lang="en-US" dirty="0"/>
        </a:p>
      </dgm:t>
    </dgm:pt>
    <dgm:pt modelId="{F1DE5877-022E-874C-8778-F995BB4B0CEE}" type="parTrans" cxnId="{D9C32BE4-F282-E74E-9B7A-937AF29666B7}">
      <dgm:prSet/>
      <dgm:spPr/>
      <dgm:t>
        <a:bodyPr/>
        <a:lstStyle/>
        <a:p>
          <a:endParaRPr lang="en-US"/>
        </a:p>
      </dgm:t>
    </dgm:pt>
    <dgm:pt modelId="{D85E7C2E-84B1-4D48-BA02-0CFD37B348C0}" type="sibTrans" cxnId="{D9C32BE4-F282-E74E-9B7A-937AF29666B7}">
      <dgm:prSet/>
      <dgm:spPr/>
      <dgm:t>
        <a:bodyPr/>
        <a:lstStyle/>
        <a:p>
          <a:endParaRPr lang="en-US"/>
        </a:p>
      </dgm:t>
    </dgm:pt>
    <dgm:pt modelId="{90489B91-EB5E-9F47-8E3C-63BA1925B713}">
      <dgm:prSet phldrT="[Text]"/>
      <dgm:spPr/>
      <dgm:t>
        <a:bodyPr/>
        <a:lstStyle/>
        <a:p>
          <a:endParaRPr lang="en-US" dirty="0"/>
        </a:p>
      </dgm:t>
    </dgm:pt>
    <dgm:pt modelId="{BC8844B5-2935-7E4C-BF4B-78C02116318E}" type="parTrans" cxnId="{CD2CCF08-1678-604A-B117-46ACBEE8B440}">
      <dgm:prSet/>
      <dgm:spPr/>
      <dgm:t>
        <a:bodyPr/>
        <a:lstStyle/>
        <a:p>
          <a:endParaRPr lang="en-US"/>
        </a:p>
      </dgm:t>
    </dgm:pt>
    <dgm:pt modelId="{F6783CCE-C0E0-2744-961C-D58CA3946223}" type="sibTrans" cxnId="{CD2CCF08-1678-604A-B117-46ACBEE8B440}">
      <dgm:prSet/>
      <dgm:spPr/>
      <dgm:t>
        <a:bodyPr/>
        <a:lstStyle/>
        <a:p>
          <a:endParaRPr lang="en-US"/>
        </a:p>
      </dgm:t>
    </dgm:pt>
    <dgm:pt modelId="{D3EF131B-C5F0-0141-954A-CEED0FA61584}">
      <dgm:prSet phldrT="[Text]"/>
      <dgm:spPr/>
      <dgm:t>
        <a:bodyPr/>
        <a:lstStyle/>
        <a:p>
          <a:endParaRPr lang="en-US" dirty="0"/>
        </a:p>
      </dgm:t>
    </dgm:pt>
    <dgm:pt modelId="{6F6C302E-6F18-7A40-8E8F-273EBF7FF122}" type="parTrans" cxnId="{A607904F-8B6B-8C43-B6A7-735050C4EBA4}">
      <dgm:prSet/>
      <dgm:spPr/>
      <dgm:t>
        <a:bodyPr/>
        <a:lstStyle/>
        <a:p>
          <a:endParaRPr lang="en-US"/>
        </a:p>
      </dgm:t>
    </dgm:pt>
    <dgm:pt modelId="{CFFA83F7-3E1C-4949-B311-6EFFDBC3D332}" type="sibTrans" cxnId="{A607904F-8B6B-8C43-B6A7-735050C4EBA4}">
      <dgm:prSet/>
      <dgm:spPr/>
      <dgm:t>
        <a:bodyPr/>
        <a:lstStyle/>
        <a:p>
          <a:endParaRPr lang="en-US"/>
        </a:p>
      </dgm:t>
    </dgm:pt>
    <dgm:pt modelId="{11DAF9E7-FA3F-0F48-9441-C257FABD36E6}">
      <dgm:prSet phldrT="[Text]"/>
      <dgm:spPr/>
      <dgm:t>
        <a:bodyPr/>
        <a:lstStyle/>
        <a:p>
          <a:r>
            <a:rPr lang="en-US" dirty="0" err="1" smtClean="0"/>
            <a:t>Proj</a:t>
          </a:r>
          <a:r>
            <a:rPr lang="en-US" dirty="0" smtClean="0"/>
            <a:t> X</a:t>
          </a:r>
          <a:endParaRPr lang="en-US" dirty="0"/>
        </a:p>
      </dgm:t>
    </dgm:pt>
    <dgm:pt modelId="{A462B723-1C57-1441-88D6-72BEE02438B6}" type="parTrans" cxnId="{A4A5E6E0-BF96-1444-A922-A6B399ACBC90}">
      <dgm:prSet/>
      <dgm:spPr/>
      <dgm:t>
        <a:bodyPr/>
        <a:lstStyle/>
        <a:p>
          <a:endParaRPr lang="en-US"/>
        </a:p>
      </dgm:t>
    </dgm:pt>
    <dgm:pt modelId="{5F535421-A006-C24F-99BA-17747BA8FBA5}" type="sibTrans" cxnId="{A4A5E6E0-BF96-1444-A922-A6B399ACBC90}">
      <dgm:prSet/>
      <dgm:spPr/>
      <dgm:t>
        <a:bodyPr/>
        <a:lstStyle/>
        <a:p>
          <a:endParaRPr lang="en-US"/>
        </a:p>
      </dgm:t>
    </dgm:pt>
    <dgm:pt modelId="{23852354-B07C-614C-93B7-422251202E2F}">
      <dgm:prSet phldrT="[Text]"/>
      <dgm:spPr/>
      <dgm:t>
        <a:bodyPr/>
        <a:lstStyle/>
        <a:p>
          <a:r>
            <a:rPr lang="en-US" dirty="0" smtClean="0"/>
            <a:t> </a:t>
          </a:r>
          <a:r>
            <a:rPr lang="en-US" dirty="0" err="1" smtClean="0"/>
            <a:t>Proj</a:t>
          </a:r>
          <a:r>
            <a:rPr lang="en-US" dirty="0" smtClean="0"/>
            <a:t> W</a:t>
          </a:r>
          <a:endParaRPr lang="en-US" dirty="0"/>
        </a:p>
      </dgm:t>
    </dgm:pt>
    <dgm:pt modelId="{AF0BC32A-F8BD-834E-8C06-BF3EB16E65E4}" type="parTrans" cxnId="{ABE11E39-2E50-C444-838A-6663AFAB74BF}">
      <dgm:prSet/>
      <dgm:spPr/>
      <dgm:t>
        <a:bodyPr/>
        <a:lstStyle/>
        <a:p>
          <a:endParaRPr lang="en-US"/>
        </a:p>
      </dgm:t>
    </dgm:pt>
    <dgm:pt modelId="{01183146-38BC-4A41-A0FF-DAF0993D8687}" type="sibTrans" cxnId="{ABE11E39-2E50-C444-838A-6663AFAB74BF}">
      <dgm:prSet/>
      <dgm:spPr/>
      <dgm:t>
        <a:bodyPr/>
        <a:lstStyle/>
        <a:p>
          <a:endParaRPr lang="en-US"/>
        </a:p>
      </dgm:t>
    </dgm:pt>
    <dgm:pt modelId="{6D79EAF7-EE43-2C46-B7FC-3931AC6AE68B}">
      <dgm:prSet phldrT="[Text]"/>
      <dgm:spPr/>
      <dgm:t>
        <a:bodyPr/>
        <a:lstStyle/>
        <a:p>
          <a:endParaRPr lang="en-US" dirty="0"/>
        </a:p>
      </dgm:t>
    </dgm:pt>
    <dgm:pt modelId="{93CE8A1F-B816-7646-B8C2-B92FE088049E}" type="parTrans" cxnId="{F49E6682-296C-A04A-B414-A84F5778C84E}">
      <dgm:prSet/>
      <dgm:spPr/>
      <dgm:t>
        <a:bodyPr/>
        <a:lstStyle/>
        <a:p>
          <a:endParaRPr lang="en-US"/>
        </a:p>
      </dgm:t>
    </dgm:pt>
    <dgm:pt modelId="{322CBBDA-2C07-5043-A8C8-2619756B5CB6}" type="sibTrans" cxnId="{F49E6682-296C-A04A-B414-A84F5778C84E}">
      <dgm:prSet/>
      <dgm:spPr/>
      <dgm:t>
        <a:bodyPr/>
        <a:lstStyle/>
        <a:p>
          <a:endParaRPr lang="en-US"/>
        </a:p>
      </dgm:t>
    </dgm:pt>
    <dgm:pt modelId="{4CD1E485-A0DD-DA48-80C7-E737C10E154C}">
      <dgm:prSet phldrT="[Text]"/>
      <dgm:spPr/>
      <dgm:t>
        <a:bodyPr/>
        <a:lstStyle/>
        <a:p>
          <a:r>
            <a:rPr lang="en-US" dirty="0" smtClean="0"/>
            <a:t> </a:t>
          </a:r>
          <a:endParaRPr lang="en-US" dirty="0"/>
        </a:p>
      </dgm:t>
    </dgm:pt>
    <dgm:pt modelId="{4421B1B6-60AA-8848-975F-6E84E5027B8D}" type="parTrans" cxnId="{4E7E6AC8-9364-914D-B8B3-6B5AB4608F33}">
      <dgm:prSet/>
      <dgm:spPr/>
      <dgm:t>
        <a:bodyPr/>
        <a:lstStyle/>
        <a:p>
          <a:endParaRPr lang="en-US"/>
        </a:p>
      </dgm:t>
    </dgm:pt>
    <dgm:pt modelId="{207C83FC-47A7-B647-BEAE-C94EBFBB7167}" type="sibTrans" cxnId="{4E7E6AC8-9364-914D-B8B3-6B5AB4608F33}">
      <dgm:prSet/>
      <dgm:spPr/>
      <dgm:t>
        <a:bodyPr/>
        <a:lstStyle/>
        <a:p>
          <a:endParaRPr lang="en-US"/>
        </a:p>
      </dgm:t>
    </dgm:pt>
    <dgm:pt modelId="{721FD21A-02F0-3E4F-BCB1-09C144CAED97}">
      <dgm:prSet phldrT="[Text]"/>
      <dgm:spPr/>
      <dgm:t>
        <a:bodyPr/>
        <a:lstStyle/>
        <a:p>
          <a:r>
            <a:rPr lang="en-US" dirty="0" smtClean="0"/>
            <a:t> </a:t>
          </a:r>
          <a:endParaRPr lang="en-US" dirty="0"/>
        </a:p>
      </dgm:t>
    </dgm:pt>
    <dgm:pt modelId="{97A38DC1-3E58-6346-A59D-031C526CAA16}" type="parTrans" cxnId="{932ED337-28C5-7D47-8125-F6B179500441}">
      <dgm:prSet/>
      <dgm:spPr/>
      <dgm:t>
        <a:bodyPr/>
        <a:lstStyle/>
        <a:p>
          <a:endParaRPr lang="en-US"/>
        </a:p>
      </dgm:t>
    </dgm:pt>
    <dgm:pt modelId="{57995A33-CCCF-404D-999A-606D5DEB00D5}" type="sibTrans" cxnId="{932ED337-28C5-7D47-8125-F6B179500441}">
      <dgm:prSet/>
      <dgm:spPr/>
      <dgm:t>
        <a:bodyPr/>
        <a:lstStyle/>
        <a:p>
          <a:endParaRPr lang="en-US"/>
        </a:p>
      </dgm:t>
    </dgm:pt>
    <dgm:pt modelId="{48956B47-D160-8F40-92AD-D50B6F6EA998}">
      <dgm:prSet phldrT="[Text]"/>
      <dgm:spPr/>
      <dgm:t>
        <a:bodyPr/>
        <a:lstStyle/>
        <a:p>
          <a:r>
            <a:rPr lang="en-US" dirty="0" smtClean="0"/>
            <a:t> </a:t>
          </a:r>
          <a:endParaRPr lang="en-US" dirty="0"/>
        </a:p>
      </dgm:t>
    </dgm:pt>
    <dgm:pt modelId="{D384C398-DA8F-B943-8945-7C3DCCBCBE79}" type="parTrans" cxnId="{E619B874-D717-0845-B705-5871641283DE}">
      <dgm:prSet/>
      <dgm:spPr/>
      <dgm:t>
        <a:bodyPr/>
        <a:lstStyle/>
        <a:p>
          <a:endParaRPr lang="en-US"/>
        </a:p>
      </dgm:t>
    </dgm:pt>
    <dgm:pt modelId="{97FCF9EF-2643-6840-A4D2-B1AC01695F6D}" type="sibTrans" cxnId="{E619B874-D717-0845-B705-5871641283DE}">
      <dgm:prSet/>
      <dgm:spPr/>
      <dgm:t>
        <a:bodyPr/>
        <a:lstStyle/>
        <a:p>
          <a:endParaRPr lang="en-US"/>
        </a:p>
      </dgm:t>
    </dgm:pt>
    <dgm:pt modelId="{88A359B9-3569-A64F-A8DD-2B87BFAE3AB4}">
      <dgm:prSet phldrT="[Text]"/>
      <dgm:spPr/>
      <dgm:t>
        <a:bodyPr/>
        <a:lstStyle/>
        <a:p>
          <a:r>
            <a:rPr lang="en-US" dirty="0" err="1" smtClean="0"/>
            <a:t>Proj</a:t>
          </a:r>
          <a:r>
            <a:rPr lang="en-US" dirty="0" smtClean="0"/>
            <a:t> W</a:t>
          </a:r>
          <a:endParaRPr lang="en-US" dirty="0"/>
        </a:p>
      </dgm:t>
    </dgm:pt>
    <dgm:pt modelId="{D8A115CB-3508-8E43-A491-F4F2BFBC19B2}" type="parTrans" cxnId="{C7EF5FB6-5326-3046-B655-48F3AE538575}">
      <dgm:prSet/>
      <dgm:spPr/>
      <dgm:t>
        <a:bodyPr/>
        <a:lstStyle/>
        <a:p>
          <a:endParaRPr lang="en-US"/>
        </a:p>
      </dgm:t>
    </dgm:pt>
    <dgm:pt modelId="{AFFA2F46-A650-F145-B010-BE11640E2627}" type="sibTrans" cxnId="{C7EF5FB6-5326-3046-B655-48F3AE538575}">
      <dgm:prSet/>
      <dgm:spPr/>
      <dgm:t>
        <a:bodyPr/>
        <a:lstStyle/>
        <a:p>
          <a:endParaRPr lang="en-US"/>
        </a:p>
      </dgm:t>
    </dgm:pt>
    <dgm:pt modelId="{52D9C05D-4B97-0646-9E19-E1B0A6A73E4E}">
      <dgm:prSet phldrT="[Text]"/>
      <dgm:spPr/>
      <dgm:t>
        <a:bodyPr/>
        <a:lstStyle/>
        <a:p>
          <a:r>
            <a:rPr lang="en-US" dirty="0" err="1" smtClean="0"/>
            <a:t>Varia</a:t>
          </a:r>
          <a:endParaRPr lang="en-US" dirty="0"/>
        </a:p>
      </dgm:t>
    </dgm:pt>
    <dgm:pt modelId="{8AD89C52-4EC7-9640-9CF7-D59DAAEDD640}" type="parTrans" cxnId="{EAA700FA-88EE-8345-9C9E-4FF09A079D88}">
      <dgm:prSet/>
      <dgm:spPr/>
      <dgm:t>
        <a:bodyPr/>
        <a:lstStyle/>
        <a:p>
          <a:endParaRPr lang="en-US"/>
        </a:p>
      </dgm:t>
    </dgm:pt>
    <dgm:pt modelId="{4FEE628D-A737-AB4E-AF44-DD4461C3C169}" type="sibTrans" cxnId="{EAA700FA-88EE-8345-9C9E-4FF09A079D88}">
      <dgm:prSet/>
      <dgm:spPr/>
      <dgm:t>
        <a:bodyPr/>
        <a:lstStyle/>
        <a:p>
          <a:endParaRPr lang="en-US"/>
        </a:p>
      </dgm:t>
    </dgm:pt>
    <dgm:pt modelId="{773939AC-E30A-2F4F-953C-C09454AEA762}">
      <dgm:prSet phldrT="[Text]"/>
      <dgm:spPr/>
      <dgm:t>
        <a:bodyPr/>
        <a:lstStyle/>
        <a:p>
          <a:endParaRPr lang="en-US" dirty="0"/>
        </a:p>
      </dgm:t>
    </dgm:pt>
    <dgm:pt modelId="{30B56BA7-8D80-5441-A304-098817914F2D}" type="parTrans" cxnId="{193C1C42-DF7A-7547-B127-1F12A16D9E48}">
      <dgm:prSet/>
      <dgm:spPr/>
      <dgm:t>
        <a:bodyPr/>
        <a:lstStyle/>
        <a:p>
          <a:endParaRPr lang="en-US"/>
        </a:p>
      </dgm:t>
    </dgm:pt>
    <dgm:pt modelId="{408ADF39-455A-B944-97D2-51A889E31554}" type="sibTrans" cxnId="{193C1C42-DF7A-7547-B127-1F12A16D9E48}">
      <dgm:prSet/>
      <dgm:spPr/>
      <dgm:t>
        <a:bodyPr/>
        <a:lstStyle/>
        <a:p>
          <a:endParaRPr lang="en-US"/>
        </a:p>
      </dgm:t>
    </dgm:pt>
    <dgm:pt modelId="{96AE2B6E-CD85-9849-B64B-021777BC2B52}">
      <dgm:prSet phldrT="[Text]"/>
      <dgm:spPr/>
      <dgm:t>
        <a:bodyPr/>
        <a:lstStyle/>
        <a:p>
          <a:endParaRPr lang="en-US" dirty="0"/>
        </a:p>
      </dgm:t>
    </dgm:pt>
    <dgm:pt modelId="{4D17CAE5-EF4B-3A4A-BDD2-9B194C11E128}" type="parTrans" cxnId="{0F9B9148-E9D3-EE46-80EC-7AB70FB1446D}">
      <dgm:prSet/>
      <dgm:spPr/>
      <dgm:t>
        <a:bodyPr/>
        <a:lstStyle/>
        <a:p>
          <a:endParaRPr lang="en-US"/>
        </a:p>
      </dgm:t>
    </dgm:pt>
    <dgm:pt modelId="{715F8950-1422-8447-984D-A523DC5CD3DA}" type="sibTrans" cxnId="{0F9B9148-E9D3-EE46-80EC-7AB70FB1446D}">
      <dgm:prSet/>
      <dgm:spPr/>
      <dgm:t>
        <a:bodyPr/>
        <a:lstStyle/>
        <a:p>
          <a:endParaRPr lang="en-US"/>
        </a:p>
      </dgm:t>
    </dgm:pt>
    <dgm:pt modelId="{84887772-A7A9-5440-81B2-319502436336}">
      <dgm:prSet phldrT="[Text]"/>
      <dgm:spPr/>
      <dgm:t>
        <a:bodyPr/>
        <a:lstStyle/>
        <a:p>
          <a:endParaRPr lang="en-US" dirty="0"/>
        </a:p>
      </dgm:t>
    </dgm:pt>
    <dgm:pt modelId="{422A2BD6-C4DA-9F4E-8086-E2B5176E8D44}" type="parTrans" cxnId="{5E25A87C-7141-EC4D-ADDE-24C5C3F1EB1E}">
      <dgm:prSet/>
      <dgm:spPr/>
      <dgm:t>
        <a:bodyPr/>
        <a:lstStyle/>
        <a:p>
          <a:endParaRPr lang="en-US"/>
        </a:p>
      </dgm:t>
    </dgm:pt>
    <dgm:pt modelId="{B7B306CA-8916-CA41-9B13-7F70D36AD257}" type="sibTrans" cxnId="{5E25A87C-7141-EC4D-ADDE-24C5C3F1EB1E}">
      <dgm:prSet/>
      <dgm:spPr/>
      <dgm:t>
        <a:bodyPr/>
        <a:lstStyle/>
        <a:p>
          <a:endParaRPr lang="en-US"/>
        </a:p>
      </dgm:t>
    </dgm:pt>
    <dgm:pt modelId="{1A529A0B-0083-FE4E-9436-217A9F08D2ED}">
      <dgm:prSet phldrT="[Text]"/>
      <dgm:spPr/>
      <dgm:t>
        <a:bodyPr/>
        <a:lstStyle/>
        <a:p>
          <a:endParaRPr lang="en-US" dirty="0"/>
        </a:p>
      </dgm:t>
    </dgm:pt>
    <dgm:pt modelId="{6A2355E0-56E5-0643-89B4-26DE47A0A700}" type="parTrans" cxnId="{A984C895-59A3-1E4E-B63F-D158B0814E54}">
      <dgm:prSet/>
      <dgm:spPr/>
      <dgm:t>
        <a:bodyPr/>
        <a:lstStyle/>
        <a:p>
          <a:endParaRPr lang="en-US"/>
        </a:p>
      </dgm:t>
    </dgm:pt>
    <dgm:pt modelId="{9559D08D-F813-154E-9A82-92C8D818C46D}" type="sibTrans" cxnId="{A984C895-59A3-1E4E-B63F-D158B0814E54}">
      <dgm:prSet/>
      <dgm:spPr/>
      <dgm:t>
        <a:bodyPr/>
        <a:lstStyle/>
        <a:p>
          <a:endParaRPr lang="en-US"/>
        </a:p>
      </dgm:t>
    </dgm:pt>
    <dgm:pt modelId="{84928B75-CCA5-E54A-A383-BAEF13095CC4}">
      <dgm:prSet phldrT="[Text]"/>
      <dgm:spPr/>
      <dgm:t>
        <a:bodyPr/>
        <a:lstStyle/>
        <a:p>
          <a:endParaRPr lang="en-US" dirty="0"/>
        </a:p>
      </dgm:t>
    </dgm:pt>
    <dgm:pt modelId="{2EE06F27-4C98-6D46-93BC-9136AAAE130D}" type="parTrans" cxnId="{5E0EAC19-0A14-F640-ABB2-EE26D68A3F5C}">
      <dgm:prSet/>
      <dgm:spPr/>
      <dgm:t>
        <a:bodyPr/>
        <a:lstStyle/>
        <a:p>
          <a:endParaRPr lang="en-US"/>
        </a:p>
      </dgm:t>
    </dgm:pt>
    <dgm:pt modelId="{F4976710-2546-3149-B0E0-0D718EC9D076}" type="sibTrans" cxnId="{5E0EAC19-0A14-F640-ABB2-EE26D68A3F5C}">
      <dgm:prSet/>
      <dgm:spPr/>
      <dgm:t>
        <a:bodyPr/>
        <a:lstStyle/>
        <a:p>
          <a:endParaRPr lang="en-US"/>
        </a:p>
      </dgm:t>
    </dgm:pt>
    <dgm:pt modelId="{7C99C53F-4127-C441-9AC3-1DD8DFE8E1E6}">
      <dgm:prSet phldrT="[Text]"/>
      <dgm:spPr/>
      <dgm:t>
        <a:bodyPr/>
        <a:lstStyle/>
        <a:p>
          <a:endParaRPr lang="en-US" dirty="0"/>
        </a:p>
      </dgm:t>
    </dgm:pt>
    <dgm:pt modelId="{977EB881-788A-9F46-B253-0D2C3B20EA05}" type="parTrans" cxnId="{5A51C31F-8E2A-F84E-AC7E-34CFED8EA44B}">
      <dgm:prSet/>
      <dgm:spPr/>
      <dgm:t>
        <a:bodyPr/>
        <a:lstStyle/>
        <a:p>
          <a:endParaRPr lang="en-US"/>
        </a:p>
      </dgm:t>
    </dgm:pt>
    <dgm:pt modelId="{FED888B7-9D43-3C43-881D-CA55ACAE7951}" type="sibTrans" cxnId="{5A51C31F-8E2A-F84E-AC7E-34CFED8EA44B}">
      <dgm:prSet/>
      <dgm:spPr/>
      <dgm:t>
        <a:bodyPr/>
        <a:lstStyle/>
        <a:p>
          <a:endParaRPr lang="en-US"/>
        </a:p>
      </dgm:t>
    </dgm:pt>
    <dgm:pt modelId="{E18F97ED-5E37-0F43-97D7-BF6F377246CB}">
      <dgm:prSet phldrT="[Text]"/>
      <dgm:spPr/>
      <dgm:t>
        <a:bodyPr/>
        <a:lstStyle/>
        <a:p>
          <a:endParaRPr lang="en-US" dirty="0"/>
        </a:p>
      </dgm:t>
    </dgm:pt>
    <dgm:pt modelId="{5E0861B7-CCD6-9F4F-B868-92EF651AD7BF}" type="parTrans" cxnId="{B0B7B2CE-DC93-EA4E-839A-51612C824321}">
      <dgm:prSet/>
      <dgm:spPr/>
      <dgm:t>
        <a:bodyPr/>
        <a:lstStyle/>
        <a:p>
          <a:endParaRPr lang="en-US"/>
        </a:p>
      </dgm:t>
    </dgm:pt>
    <dgm:pt modelId="{998EA5DA-691F-3743-90FF-3F371A39E66D}" type="sibTrans" cxnId="{B0B7B2CE-DC93-EA4E-839A-51612C824321}">
      <dgm:prSet/>
      <dgm:spPr/>
      <dgm:t>
        <a:bodyPr/>
        <a:lstStyle/>
        <a:p>
          <a:endParaRPr lang="en-US"/>
        </a:p>
      </dgm:t>
    </dgm:pt>
    <dgm:pt modelId="{9C5B3937-7F41-3C49-B0F1-FF2638026183}">
      <dgm:prSet phldrT="[Text]"/>
      <dgm:spPr/>
      <dgm:t>
        <a:bodyPr/>
        <a:lstStyle/>
        <a:p>
          <a:endParaRPr lang="en-US" dirty="0"/>
        </a:p>
      </dgm:t>
    </dgm:pt>
    <dgm:pt modelId="{8B7D251B-2875-3342-8686-BFCAB05D1863}" type="parTrans" cxnId="{EAA5457E-963F-354A-9052-473B1DAAD451}">
      <dgm:prSet/>
      <dgm:spPr/>
      <dgm:t>
        <a:bodyPr/>
        <a:lstStyle/>
        <a:p>
          <a:endParaRPr lang="en-US"/>
        </a:p>
      </dgm:t>
    </dgm:pt>
    <dgm:pt modelId="{355B263E-5ADD-9A42-AD98-E779A40E59BF}" type="sibTrans" cxnId="{EAA5457E-963F-354A-9052-473B1DAAD451}">
      <dgm:prSet/>
      <dgm:spPr/>
      <dgm:t>
        <a:bodyPr/>
        <a:lstStyle/>
        <a:p>
          <a:endParaRPr lang="en-US"/>
        </a:p>
      </dgm:t>
    </dgm:pt>
    <dgm:pt modelId="{AD122375-7204-F149-8B18-F7C78AA1B9D9}" type="pres">
      <dgm:prSet presAssocID="{326326CA-37BA-2C40-99A9-7DE66C27BD4E}" presName="Name0" presStyleCnt="0">
        <dgm:presLayoutVars>
          <dgm:chPref val="3"/>
          <dgm:dir/>
          <dgm:animLvl val="lvl"/>
          <dgm:resizeHandles/>
        </dgm:presLayoutVars>
      </dgm:prSet>
      <dgm:spPr/>
      <dgm:t>
        <a:bodyPr/>
        <a:lstStyle/>
        <a:p>
          <a:endParaRPr lang="en-US"/>
        </a:p>
      </dgm:t>
    </dgm:pt>
    <dgm:pt modelId="{0F5F01AC-96B1-DC48-BA67-957B656D7A61}" type="pres">
      <dgm:prSet presAssocID="{ED8096FD-A377-DE4C-8531-22673CC2F1EB}" presName="horFlow" presStyleCnt="0"/>
      <dgm:spPr/>
    </dgm:pt>
    <dgm:pt modelId="{99902F33-6FBD-DE40-89F5-4C148D7DFFF9}" type="pres">
      <dgm:prSet presAssocID="{ED8096FD-A377-DE4C-8531-22673CC2F1EB}" presName="bigChev" presStyleLbl="node1" presStyleIdx="0" presStyleCnt="7" custLinFactNeighborX="-2756" custLinFactNeighborY="-3032"/>
      <dgm:spPr/>
      <dgm:t>
        <a:bodyPr/>
        <a:lstStyle/>
        <a:p>
          <a:endParaRPr lang="en-US"/>
        </a:p>
      </dgm:t>
    </dgm:pt>
    <dgm:pt modelId="{BBFADB4B-2AC9-D24B-B009-4183FB7E5ED6}" type="pres">
      <dgm:prSet presAssocID="{D2D34B04-6664-CB42-BAE5-C048328055D5}" presName="parTrans" presStyleCnt="0"/>
      <dgm:spPr/>
    </dgm:pt>
    <dgm:pt modelId="{FD11F02E-273F-7B45-85C0-6931F5130297}" type="pres">
      <dgm:prSet presAssocID="{685D0AE2-16AF-1843-8E97-D87C6862E1E5}" presName="node" presStyleLbl="alignAccFollowNode1" presStyleIdx="0" presStyleCnt="56">
        <dgm:presLayoutVars>
          <dgm:bulletEnabled val="1"/>
        </dgm:presLayoutVars>
      </dgm:prSet>
      <dgm:spPr/>
      <dgm:t>
        <a:bodyPr/>
        <a:lstStyle/>
        <a:p>
          <a:endParaRPr lang="en-US"/>
        </a:p>
      </dgm:t>
    </dgm:pt>
    <dgm:pt modelId="{BF160527-E8F0-4044-A69C-BD877CD66AE9}" type="pres">
      <dgm:prSet presAssocID="{04F8B024-F24E-FA40-B10B-A735425904EA}" presName="sibTrans" presStyleCnt="0"/>
      <dgm:spPr/>
    </dgm:pt>
    <dgm:pt modelId="{5019F68F-10ED-5646-8DD9-E9B73079E551}" type="pres">
      <dgm:prSet presAssocID="{0867209A-DA59-B646-99C2-9D2F64CE6D04}" presName="node" presStyleLbl="alignAccFollowNode1" presStyleIdx="1" presStyleCnt="56">
        <dgm:presLayoutVars>
          <dgm:bulletEnabled val="1"/>
        </dgm:presLayoutVars>
      </dgm:prSet>
      <dgm:spPr/>
      <dgm:t>
        <a:bodyPr/>
        <a:lstStyle/>
        <a:p>
          <a:endParaRPr lang="en-US"/>
        </a:p>
      </dgm:t>
    </dgm:pt>
    <dgm:pt modelId="{82E416B9-CB37-EE4C-84E4-129A591A960C}" type="pres">
      <dgm:prSet presAssocID="{DB721497-1FFD-554A-B2E4-01C5EAAED125}" presName="sibTrans" presStyleCnt="0"/>
      <dgm:spPr/>
    </dgm:pt>
    <dgm:pt modelId="{7A9C816B-531E-E44C-A35C-12EA543C6E50}" type="pres">
      <dgm:prSet presAssocID="{666F3F88-F8F3-B44B-B827-17A538097FB0}" presName="node" presStyleLbl="alignAccFollowNode1" presStyleIdx="2" presStyleCnt="56">
        <dgm:presLayoutVars>
          <dgm:bulletEnabled val="1"/>
        </dgm:presLayoutVars>
      </dgm:prSet>
      <dgm:spPr/>
      <dgm:t>
        <a:bodyPr/>
        <a:lstStyle/>
        <a:p>
          <a:endParaRPr lang="en-US"/>
        </a:p>
      </dgm:t>
    </dgm:pt>
    <dgm:pt modelId="{8C3043AC-31F9-9040-9B41-561B1FE967DF}" type="pres">
      <dgm:prSet presAssocID="{F701B715-96AA-D44A-BDDF-9DCD2FE42FED}" presName="sibTrans" presStyleCnt="0"/>
      <dgm:spPr/>
    </dgm:pt>
    <dgm:pt modelId="{A0E3CD6C-36D2-A944-8057-B12B71EC2D3B}" type="pres">
      <dgm:prSet presAssocID="{78196FFB-AA58-D341-9102-5BE05C7F9579}" presName="node" presStyleLbl="alignAccFollowNode1" presStyleIdx="3" presStyleCnt="56">
        <dgm:presLayoutVars>
          <dgm:bulletEnabled val="1"/>
        </dgm:presLayoutVars>
      </dgm:prSet>
      <dgm:spPr/>
      <dgm:t>
        <a:bodyPr/>
        <a:lstStyle/>
        <a:p>
          <a:endParaRPr lang="en-US"/>
        </a:p>
      </dgm:t>
    </dgm:pt>
    <dgm:pt modelId="{F36426C7-CEBF-AF4E-8EEB-AD25AA5A2156}" type="pres">
      <dgm:prSet presAssocID="{C6F7684C-4202-DF4F-B056-736BAEE9B660}" presName="sibTrans" presStyleCnt="0"/>
      <dgm:spPr/>
    </dgm:pt>
    <dgm:pt modelId="{4FAA2001-FDFA-3D43-B9D5-DB300E8ADEAE}" type="pres">
      <dgm:prSet presAssocID="{60075E5D-4FE5-3943-B802-BFF0360B2809}" presName="node" presStyleLbl="alignAccFollowNode1" presStyleIdx="4" presStyleCnt="56">
        <dgm:presLayoutVars>
          <dgm:bulletEnabled val="1"/>
        </dgm:presLayoutVars>
      </dgm:prSet>
      <dgm:spPr/>
      <dgm:t>
        <a:bodyPr/>
        <a:lstStyle/>
        <a:p>
          <a:endParaRPr lang="en-US"/>
        </a:p>
      </dgm:t>
    </dgm:pt>
    <dgm:pt modelId="{E27B4306-3B70-2448-A2B4-8DFD523421D4}" type="pres">
      <dgm:prSet presAssocID="{61292685-66F4-E640-BD67-E8706E6CD9C5}" presName="sibTrans" presStyleCnt="0"/>
      <dgm:spPr/>
    </dgm:pt>
    <dgm:pt modelId="{9B589F8D-1955-D94B-8911-F71081D35B88}" type="pres">
      <dgm:prSet presAssocID="{CE6457FD-E4AD-6A46-9D0E-C49BCC843B8E}" presName="node" presStyleLbl="alignAccFollowNode1" presStyleIdx="5" presStyleCnt="56">
        <dgm:presLayoutVars>
          <dgm:bulletEnabled val="1"/>
        </dgm:presLayoutVars>
      </dgm:prSet>
      <dgm:spPr/>
      <dgm:t>
        <a:bodyPr/>
        <a:lstStyle/>
        <a:p>
          <a:endParaRPr lang="en-US"/>
        </a:p>
      </dgm:t>
    </dgm:pt>
    <dgm:pt modelId="{D107FA9D-7615-DA4B-A2F4-86F0A55E3AB6}" type="pres">
      <dgm:prSet presAssocID="{99CB45E3-FFF9-FA43-8C00-594FB07DA3BF}" presName="sibTrans" presStyleCnt="0"/>
      <dgm:spPr/>
    </dgm:pt>
    <dgm:pt modelId="{C51534C8-3DEC-3C4D-88BA-15986A1B5FAD}" type="pres">
      <dgm:prSet presAssocID="{5EA2010E-F666-1A43-9134-F74C6B8492FD}" presName="node" presStyleLbl="alignAccFollowNode1" presStyleIdx="6" presStyleCnt="56">
        <dgm:presLayoutVars>
          <dgm:bulletEnabled val="1"/>
        </dgm:presLayoutVars>
      </dgm:prSet>
      <dgm:spPr/>
      <dgm:t>
        <a:bodyPr/>
        <a:lstStyle/>
        <a:p>
          <a:endParaRPr lang="en-US"/>
        </a:p>
      </dgm:t>
    </dgm:pt>
    <dgm:pt modelId="{78BFD74E-13EE-D940-AD13-23C758BE8281}" type="pres">
      <dgm:prSet presAssocID="{76B31398-E3AA-414C-9808-4F6AC4A2E28F}" presName="sibTrans" presStyleCnt="0"/>
      <dgm:spPr/>
    </dgm:pt>
    <dgm:pt modelId="{849C0A0A-411A-0B47-99EA-8084B01FEC1E}" type="pres">
      <dgm:prSet presAssocID="{C28CD6EE-1BE3-5A4A-8A32-D549E2BA9CB5}" presName="node" presStyleLbl="alignAccFollowNode1" presStyleIdx="7" presStyleCnt="56">
        <dgm:presLayoutVars>
          <dgm:bulletEnabled val="1"/>
        </dgm:presLayoutVars>
      </dgm:prSet>
      <dgm:spPr/>
      <dgm:t>
        <a:bodyPr/>
        <a:lstStyle/>
        <a:p>
          <a:endParaRPr lang="en-US"/>
        </a:p>
      </dgm:t>
    </dgm:pt>
    <dgm:pt modelId="{92B39620-2C1C-564B-8F1D-CE7DBB14B780}" type="pres">
      <dgm:prSet presAssocID="{ED8096FD-A377-DE4C-8531-22673CC2F1EB}" presName="vSp" presStyleCnt="0"/>
      <dgm:spPr/>
    </dgm:pt>
    <dgm:pt modelId="{4BC4AF97-2C38-E846-B06A-8608AA1213A0}" type="pres">
      <dgm:prSet presAssocID="{F78B21B9-467F-1142-B425-FFA9595C04D6}" presName="horFlow" presStyleCnt="0"/>
      <dgm:spPr/>
    </dgm:pt>
    <dgm:pt modelId="{79AB0815-DC0C-3F40-A9AF-FCDBDBC27EE8}" type="pres">
      <dgm:prSet presAssocID="{F78B21B9-467F-1142-B425-FFA9595C04D6}" presName="bigChev" presStyleLbl="node1" presStyleIdx="1" presStyleCnt="7" custScaleX="95526" custScaleY="79391" custLinFactNeighborX="-8265" custLinFactNeighborY="-1791"/>
      <dgm:spPr/>
      <dgm:t>
        <a:bodyPr/>
        <a:lstStyle/>
        <a:p>
          <a:endParaRPr lang="en-US"/>
        </a:p>
      </dgm:t>
    </dgm:pt>
    <dgm:pt modelId="{35E855F9-8BDA-834B-BF95-80C6E46A5041}" type="pres">
      <dgm:prSet presAssocID="{646BB7FC-ADC9-A14A-97BF-DCB332EC6D89}" presName="parTrans" presStyleCnt="0"/>
      <dgm:spPr/>
    </dgm:pt>
    <dgm:pt modelId="{34494BB7-93E7-EE42-9DBC-2CCF633A91B7}" type="pres">
      <dgm:prSet presAssocID="{CC0E8D5B-B025-8249-8BEF-133A0A2CF0CC}" presName="node" presStyleLbl="alignAccFollowNode1" presStyleIdx="8" presStyleCnt="56">
        <dgm:presLayoutVars>
          <dgm:bulletEnabled val="1"/>
        </dgm:presLayoutVars>
      </dgm:prSet>
      <dgm:spPr/>
      <dgm:t>
        <a:bodyPr/>
        <a:lstStyle/>
        <a:p>
          <a:endParaRPr lang="en-US"/>
        </a:p>
      </dgm:t>
    </dgm:pt>
    <dgm:pt modelId="{2AAE6243-6264-AB49-9C37-6EC61AC66018}" type="pres">
      <dgm:prSet presAssocID="{3D23873E-597E-D84C-83CF-D6BCD69FC93D}" presName="sibTrans" presStyleCnt="0"/>
      <dgm:spPr/>
    </dgm:pt>
    <dgm:pt modelId="{0359F9BA-3986-404C-9CD6-62980E71BC43}" type="pres">
      <dgm:prSet presAssocID="{8719C6EF-0693-C243-BEF0-0ECAFD61CA7D}" presName="node" presStyleLbl="alignAccFollowNode1" presStyleIdx="9" presStyleCnt="56">
        <dgm:presLayoutVars>
          <dgm:bulletEnabled val="1"/>
        </dgm:presLayoutVars>
      </dgm:prSet>
      <dgm:spPr/>
      <dgm:t>
        <a:bodyPr/>
        <a:lstStyle/>
        <a:p>
          <a:endParaRPr lang="en-US"/>
        </a:p>
      </dgm:t>
    </dgm:pt>
    <dgm:pt modelId="{820AB318-E726-E64D-AAC0-FB15C14D7103}" type="pres">
      <dgm:prSet presAssocID="{10973D85-9A75-594F-B9EB-8F09E46FAFDA}" presName="sibTrans" presStyleCnt="0"/>
      <dgm:spPr/>
    </dgm:pt>
    <dgm:pt modelId="{117A74FD-6817-1441-AACA-3DEFBEE21FA6}" type="pres">
      <dgm:prSet presAssocID="{11DAF9E7-FA3F-0F48-9441-C257FABD36E6}" presName="node" presStyleLbl="alignAccFollowNode1" presStyleIdx="10" presStyleCnt="56">
        <dgm:presLayoutVars>
          <dgm:bulletEnabled val="1"/>
        </dgm:presLayoutVars>
      </dgm:prSet>
      <dgm:spPr/>
      <dgm:t>
        <a:bodyPr/>
        <a:lstStyle/>
        <a:p>
          <a:endParaRPr lang="en-US"/>
        </a:p>
      </dgm:t>
    </dgm:pt>
    <dgm:pt modelId="{9BAA916E-E891-3C4A-AD40-52D23FB68D95}" type="pres">
      <dgm:prSet presAssocID="{5F535421-A006-C24F-99BA-17747BA8FBA5}" presName="sibTrans" presStyleCnt="0"/>
      <dgm:spPr/>
    </dgm:pt>
    <dgm:pt modelId="{ED264D6D-AB3F-FA47-9BE9-45713FB953B0}" type="pres">
      <dgm:prSet presAssocID="{A74C681B-DED6-DD4F-BA34-3C60ABEF7C29}" presName="node" presStyleLbl="alignAccFollowNode1" presStyleIdx="11" presStyleCnt="56">
        <dgm:presLayoutVars>
          <dgm:bulletEnabled val="1"/>
        </dgm:presLayoutVars>
      </dgm:prSet>
      <dgm:spPr/>
      <dgm:t>
        <a:bodyPr/>
        <a:lstStyle/>
        <a:p>
          <a:endParaRPr lang="en-US"/>
        </a:p>
      </dgm:t>
    </dgm:pt>
    <dgm:pt modelId="{BBAACBFA-AC95-BF43-A7AE-261F52A4BBD4}" type="pres">
      <dgm:prSet presAssocID="{541C85BE-AA45-2B4F-892D-5CAE44F190E2}" presName="sibTrans" presStyleCnt="0"/>
      <dgm:spPr/>
    </dgm:pt>
    <dgm:pt modelId="{6650B32D-900D-8C4D-AA37-4A1ADAC94C97}" type="pres">
      <dgm:prSet presAssocID="{98F49E28-D3CA-544A-AFEF-C764E24FB888}" presName="node" presStyleLbl="alignAccFollowNode1" presStyleIdx="12" presStyleCnt="56">
        <dgm:presLayoutVars>
          <dgm:bulletEnabled val="1"/>
        </dgm:presLayoutVars>
      </dgm:prSet>
      <dgm:spPr/>
      <dgm:t>
        <a:bodyPr/>
        <a:lstStyle/>
        <a:p>
          <a:endParaRPr lang="en-US"/>
        </a:p>
      </dgm:t>
    </dgm:pt>
    <dgm:pt modelId="{8F6E3ED5-EC18-D04B-92E7-F472B89F802A}" type="pres">
      <dgm:prSet presAssocID="{854B2AB2-72F4-8B46-981F-DBF02C405CB8}" presName="sibTrans" presStyleCnt="0"/>
      <dgm:spPr/>
    </dgm:pt>
    <dgm:pt modelId="{C1D98C34-25AB-D14B-A354-3DFFC122075C}" type="pres">
      <dgm:prSet presAssocID="{1E0A08F7-27A1-C04E-8089-BA681AACDECB}" presName="node" presStyleLbl="alignAccFollowNode1" presStyleIdx="13" presStyleCnt="56">
        <dgm:presLayoutVars>
          <dgm:bulletEnabled val="1"/>
        </dgm:presLayoutVars>
      </dgm:prSet>
      <dgm:spPr/>
      <dgm:t>
        <a:bodyPr/>
        <a:lstStyle/>
        <a:p>
          <a:endParaRPr lang="en-US"/>
        </a:p>
      </dgm:t>
    </dgm:pt>
    <dgm:pt modelId="{03F1AD9D-6107-AF44-BA44-3B5CBF8D3E82}" type="pres">
      <dgm:prSet presAssocID="{F7DA5431-BF60-884E-93B6-2C9ED79A959E}" presName="sibTrans" presStyleCnt="0"/>
      <dgm:spPr/>
    </dgm:pt>
    <dgm:pt modelId="{D0916E67-E524-A14D-A4E0-FAA4AF494779}" type="pres">
      <dgm:prSet presAssocID="{E75E3BAC-F9D2-F745-8F49-69E4D153093B}" presName="node" presStyleLbl="alignAccFollowNode1" presStyleIdx="14" presStyleCnt="56">
        <dgm:presLayoutVars>
          <dgm:bulletEnabled val="1"/>
        </dgm:presLayoutVars>
      </dgm:prSet>
      <dgm:spPr/>
      <dgm:t>
        <a:bodyPr/>
        <a:lstStyle/>
        <a:p>
          <a:endParaRPr lang="en-US"/>
        </a:p>
      </dgm:t>
    </dgm:pt>
    <dgm:pt modelId="{0EFD27C8-F050-BE46-90BB-50D3FDD6468F}" type="pres">
      <dgm:prSet presAssocID="{7DD5E534-9682-2741-A351-F60EE0491EF8}" presName="sibTrans" presStyleCnt="0"/>
      <dgm:spPr/>
    </dgm:pt>
    <dgm:pt modelId="{28FF0A4F-2C9F-2244-9492-95B1B3E85A6A}" type="pres">
      <dgm:prSet presAssocID="{FFE98409-D560-9B48-99D7-A612BD6A2630}" presName="node" presStyleLbl="alignAccFollowNode1" presStyleIdx="15" presStyleCnt="56">
        <dgm:presLayoutVars>
          <dgm:bulletEnabled val="1"/>
        </dgm:presLayoutVars>
      </dgm:prSet>
      <dgm:spPr/>
      <dgm:t>
        <a:bodyPr/>
        <a:lstStyle/>
        <a:p>
          <a:endParaRPr lang="en-US"/>
        </a:p>
      </dgm:t>
    </dgm:pt>
    <dgm:pt modelId="{15772462-42CB-E444-B6B9-7A5B5E1076D6}" type="pres">
      <dgm:prSet presAssocID="{F78B21B9-467F-1142-B425-FFA9595C04D6}" presName="vSp" presStyleCnt="0"/>
      <dgm:spPr/>
    </dgm:pt>
    <dgm:pt modelId="{22B00ADF-0DCA-DC41-A77C-2DEB282B1DD0}" type="pres">
      <dgm:prSet presAssocID="{75FF83B5-44A9-F04F-9D72-3C35645239E6}" presName="horFlow" presStyleCnt="0"/>
      <dgm:spPr/>
    </dgm:pt>
    <dgm:pt modelId="{41826910-4F6E-AF48-B3A9-5083D0B4DD49}" type="pres">
      <dgm:prSet presAssocID="{75FF83B5-44A9-F04F-9D72-3C35645239E6}" presName="bigChev" presStyleLbl="node1" presStyleIdx="2" presStyleCnt="7" custScaleY="81765" custLinFactNeighborX="-8265" custLinFactNeighborY="-1645"/>
      <dgm:spPr/>
      <dgm:t>
        <a:bodyPr/>
        <a:lstStyle/>
        <a:p>
          <a:endParaRPr lang="en-US"/>
        </a:p>
      </dgm:t>
    </dgm:pt>
    <dgm:pt modelId="{9E0401B0-BE64-6E4A-9183-F999472D4D5A}" type="pres">
      <dgm:prSet presAssocID="{8BD88EFA-D531-BC42-95B8-256CFD9208E8}" presName="parTrans" presStyleCnt="0"/>
      <dgm:spPr/>
    </dgm:pt>
    <dgm:pt modelId="{FBF23837-3802-E545-8B6F-E613950253A0}" type="pres">
      <dgm:prSet presAssocID="{AA540D1B-F420-3341-A220-DCCB919532EE}" presName="node" presStyleLbl="alignAccFollowNode1" presStyleIdx="16" presStyleCnt="56">
        <dgm:presLayoutVars>
          <dgm:bulletEnabled val="1"/>
        </dgm:presLayoutVars>
      </dgm:prSet>
      <dgm:spPr/>
      <dgm:t>
        <a:bodyPr/>
        <a:lstStyle/>
        <a:p>
          <a:endParaRPr lang="en-US"/>
        </a:p>
      </dgm:t>
    </dgm:pt>
    <dgm:pt modelId="{C10615F6-599B-4944-8EA9-B2769270AB64}" type="pres">
      <dgm:prSet presAssocID="{4D7338C3-DEAA-DE4C-9B86-A49F07BD0ACB}" presName="sibTrans" presStyleCnt="0"/>
      <dgm:spPr/>
    </dgm:pt>
    <dgm:pt modelId="{80695D1B-8393-944B-8C47-A30F3E26F973}" type="pres">
      <dgm:prSet presAssocID="{1912E8BC-D483-504E-ACB4-BF5D60C7CEB7}" presName="node" presStyleLbl="alignAccFollowNode1" presStyleIdx="17" presStyleCnt="56">
        <dgm:presLayoutVars>
          <dgm:bulletEnabled val="1"/>
        </dgm:presLayoutVars>
      </dgm:prSet>
      <dgm:spPr/>
      <dgm:t>
        <a:bodyPr/>
        <a:lstStyle/>
        <a:p>
          <a:endParaRPr lang="en-US"/>
        </a:p>
      </dgm:t>
    </dgm:pt>
    <dgm:pt modelId="{04D72C71-67CE-C849-880C-B4B94F469772}" type="pres">
      <dgm:prSet presAssocID="{8A094DEA-53F0-F444-A74C-E1747D74B7DB}" presName="sibTrans" presStyleCnt="0"/>
      <dgm:spPr/>
    </dgm:pt>
    <dgm:pt modelId="{8A3DFB8B-40B4-9845-94A6-1DEE73C155CD}" type="pres">
      <dgm:prSet presAssocID="{DC0BE583-C6AB-114E-BB41-FF356AE0F26F}" presName="node" presStyleLbl="alignAccFollowNode1" presStyleIdx="18" presStyleCnt="56">
        <dgm:presLayoutVars>
          <dgm:bulletEnabled val="1"/>
        </dgm:presLayoutVars>
      </dgm:prSet>
      <dgm:spPr/>
      <dgm:t>
        <a:bodyPr/>
        <a:lstStyle/>
        <a:p>
          <a:endParaRPr lang="en-US"/>
        </a:p>
      </dgm:t>
    </dgm:pt>
    <dgm:pt modelId="{84D9C3F4-A183-CA46-905B-60846A655084}" type="pres">
      <dgm:prSet presAssocID="{7E2E3411-4F6B-1145-8532-2B0518AE83FB}" presName="sibTrans" presStyleCnt="0"/>
      <dgm:spPr/>
    </dgm:pt>
    <dgm:pt modelId="{D6D21017-0C7A-C540-A17C-9A3672C80C75}" type="pres">
      <dgm:prSet presAssocID="{B71C2E19-B859-934F-957B-0EE235884FA6}" presName="node" presStyleLbl="alignAccFollowNode1" presStyleIdx="19" presStyleCnt="56">
        <dgm:presLayoutVars>
          <dgm:bulletEnabled val="1"/>
        </dgm:presLayoutVars>
      </dgm:prSet>
      <dgm:spPr/>
      <dgm:t>
        <a:bodyPr/>
        <a:lstStyle/>
        <a:p>
          <a:endParaRPr lang="en-US"/>
        </a:p>
      </dgm:t>
    </dgm:pt>
    <dgm:pt modelId="{C429926A-A82D-3045-89C7-DE3CBD836133}" type="pres">
      <dgm:prSet presAssocID="{5C75030A-F4CC-9248-B346-85BF71527DDF}" presName="sibTrans" presStyleCnt="0"/>
      <dgm:spPr/>
    </dgm:pt>
    <dgm:pt modelId="{2D4E6509-9875-154D-B2D7-1703C3ABF794}" type="pres">
      <dgm:prSet presAssocID="{BA9CE18A-D887-3547-A36E-44BC9173B835}" presName="node" presStyleLbl="alignAccFollowNode1" presStyleIdx="20" presStyleCnt="56">
        <dgm:presLayoutVars>
          <dgm:bulletEnabled val="1"/>
        </dgm:presLayoutVars>
      </dgm:prSet>
      <dgm:spPr/>
      <dgm:t>
        <a:bodyPr/>
        <a:lstStyle/>
        <a:p>
          <a:endParaRPr lang="en-US"/>
        </a:p>
      </dgm:t>
    </dgm:pt>
    <dgm:pt modelId="{9C7DBBB6-4E2E-4E45-9C9F-A8E50ED1C75D}" type="pres">
      <dgm:prSet presAssocID="{755C32FE-CDCE-864F-AAF2-0E53BB308970}" presName="sibTrans" presStyleCnt="0"/>
      <dgm:spPr/>
    </dgm:pt>
    <dgm:pt modelId="{59A346CE-06BB-6B4B-9D6C-CE36B53BAF74}" type="pres">
      <dgm:prSet presAssocID="{5DA8BE82-3B65-8449-8560-6DA76B52110C}" presName="node" presStyleLbl="alignAccFollowNode1" presStyleIdx="21" presStyleCnt="56">
        <dgm:presLayoutVars>
          <dgm:bulletEnabled val="1"/>
        </dgm:presLayoutVars>
      </dgm:prSet>
      <dgm:spPr/>
      <dgm:t>
        <a:bodyPr/>
        <a:lstStyle/>
        <a:p>
          <a:endParaRPr lang="en-US"/>
        </a:p>
      </dgm:t>
    </dgm:pt>
    <dgm:pt modelId="{11094297-972D-494B-AD4E-E3B08C798B26}" type="pres">
      <dgm:prSet presAssocID="{41C6BA22-6897-B24B-8FC8-277B264787DB}" presName="sibTrans" presStyleCnt="0"/>
      <dgm:spPr/>
    </dgm:pt>
    <dgm:pt modelId="{2A29810E-CD54-6841-BED7-689EE7E36CF5}" type="pres">
      <dgm:prSet presAssocID="{A3774E84-B673-8741-9EB6-7D87D7951889}" presName="node" presStyleLbl="alignAccFollowNode1" presStyleIdx="22" presStyleCnt="56">
        <dgm:presLayoutVars>
          <dgm:bulletEnabled val="1"/>
        </dgm:presLayoutVars>
      </dgm:prSet>
      <dgm:spPr/>
      <dgm:t>
        <a:bodyPr/>
        <a:lstStyle/>
        <a:p>
          <a:endParaRPr lang="en-US"/>
        </a:p>
      </dgm:t>
    </dgm:pt>
    <dgm:pt modelId="{BBEDBE91-6389-6C4F-B869-4198D1BBCA45}" type="pres">
      <dgm:prSet presAssocID="{464B1BC8-ECA1-8E44-802E-D595CDC46E14}" presName="sibTrans" presStyleCnt="0"/>
      <dgm:spPr/>
    </dgm:pt>
    <dgm:pt modelId="{5C338BE3-7C13-2F4B-82FD-6CCA025837F7}" type="pres">
      <dgm:prSet presAssocID="{AD4343AD-F3CB-A641-96F1-5DED0C4C86F5}" presName="node" presStyleLbl="alignAccFollowNode1" presStyleIdx="23" presStyleCnt="56">
        <dgm:presLayoutVars>
          <dgm:bulletEnabled val="1"/>
        </dgm:presLayoutVars>
      </dgm:prSet>
      <dgm:spPr/>
      <dgm:t>
        <a:bodyPr/>
        <a:lstStyle/>
        <a:p>
          <a:endParaRPr lang="en-US"/>
        </a:p>
      </dgm:t>
    </dgm:pt>
    <dgm:pt modelId="{D7DBAAC4-8E19-314D-81F5-69F2B72E2AEB}" type="pres">
      <dgm:prSet presAssocID="{75FF83B5-44A9-F04F-9D72-3C35645239E6}" presName="vSp" presStyleCnt="0"/>
      <dgm:spPr/>
    </dgm:pt>
    <dgm:pt modelId="{CC25A0B8-A9DE-B047-8EF4-4065A687FDD0}" type="pres">
      <dgm:prSet presAssocID="{BB9998B6-FD5F-5A4F-9C01-55AA461546FF}" presName="horFlow" presStyleCnt="0"/>
      <dgm:spPr/>
    </dgm:pt>
    <dgm:pt modelId="{6E78FE2E-A85C-DF4A-B96D-0F6EE3C79313}" type="pres">
      <dgm:prSet presAssocID="{BB9998B6-FD5F-5A4F-9C01-55AA461546FF}" presName="bigChev" presStyleLbl="node1" presStyleIdx="3" presStyleCnt="7" custScaleX="101155" custScaleY="81191"/>
      <dgm:spPr/>
      <dgm:t>
        <a:bodyPr/>
        <a:lstStyle/>
        <a:p>
          <a:endParaRPr lang="en-US"/>
        </a:p>
      </dgm:t>
    </dgm:pt>
    <dgm:pt modelId="{9DEB1997-2F4D-804C-B7D1-F0209FFE4B11}" type="pres">
      <dgm:prSet presAssocID="{BB07CC47-F1C7-2D44-A8E5-3DC410A6AA9A}" presName="parTrans" presStyleCnt="0"/>
      <dgm:spPr/>
    </dgm:pt>
    <dgm:pt modelId="{7673ADDA-7723-0645-8A73-DEE529D7DAA6}" type="pres">
      <dgm:prSet presAssocID="{35814673-6E0C-6246-A5B8-DB6BDB722467}" presName="node" presStyleLbl="alignAccFollowNode1" presStyleIdx="24" presStyleCnt="56">
        <dgm:presLayoutVars>
          <dgm:bulletEnabled val="1"/>
        </dgm:presLayoutVars>
      </dgm:prSet>
      <dgm:spPr/>
      <dgm:t>
        <a:bodyPr/>
        <a:lstStyle/>
        <a:p>
          <a:endParaRPr lang="en-US"/>
        </a:p>
      </dgm:t>
    </dgm:pt>
    <dgm:pt modelId="{09E1AD08-C047-4242-9D08-9EB8BE9393B9}" type="pres">
      <dgm:prSet presAssocID="{C04E4412-BE5A-5C47-A4D7-0E530E459C55}" presName="sibTrans" presStyleCnt="0"/>
      <dgm:spPr/>
    </dgm:pt>
    <dgm:pt modelId="{1B2886E1-3216-5044-9519-395083270017}" type="pres">
      <dgm:prSet presAssocID="{7221C9EC-273C-7346-883D-204B2B293E69}" presName="node" presStyleLbl="alignAccFollowNode1" presStyleIdx="25" presStyleCnt="56">
        <dgm:presLayoutVars>
          <dgm:bulletEnabled val="1"/>
        </dgm:presLayoutVars>
      </dgm:prSet>
      <dgm:spPr/>
      <dgm:t>
        <a:bodyPr/>
        <a:lstStyle/>
        <a:p>
          <a:endParaRPr lang="en-US"/>
        </a:p>
      </dgm:t>
    </dgm:pt>
    <dgm:pt modelId="{9AD805D4-E363-2141-854A-088A7C8938AD}" type="pres">
      <dgm:prSet presAssocID="{E939B3EB-96BE-ED40-9C7A-3CAE44667731}" presName="sibTrans" presStyleCnt="0"/>
      <dgm:spPr/>
    </dgm:pt>
    <dgm:pt modelId="{3491C1D0-4A51-C24A-9E0D-E22B32EFFE64}" type="pres">
      <dgm:prSet presAssocID="{4E0736C5-52BF-3245-9B9A-3489724630CF}" presName="node" presStyleLbl="alignAccFollowNode1" presStyleIdx="26" presStyleCnt="56">
        <dgm:presLayoutVars>
          <dgm:bulletEnabled val="1"/>
        </dgm:presLayoutVars>
      </dgm:prSet>
      <dgm:spPr/>
      <dgm:t>
        <a:bodyPr/>
        <a:lstStyle/>
        <a:p>
          <a:endParaRPr lang="en-US"/>
        </a:p>
      </dgm:t>
    </dgm:pt>
    <dgm:pt modelId="{EAA936CB-DAFB-254F-8768-7126819D94B5}" type="pres">
      <dgm:prSet presAssocID="{000D4B0A-879E-9342-8436-C932BA6E20ED}" presName="sibTrans" presStyleCnt="0"/>
      <dgm:spPr/>
    </dgm:pt>
    <dgm:pt modelId="{488D151A-7349-8846-AC19-E37664DD4B0A}" type="pres">
      <dgm:prSet presAssocID="{A18A32D9-8A3F-784C-9D70-664C21C46830}" presName="node" presStyleLbl="alignAccFollowNode1" presStyleIdx="27" presStyleCnt="56">
        <dgm:presLayoutVars>
          <dgm:bulletEnabled val="1"/>
        </dgm:presLayoutVars>
      </dgm:prSet>
      <dgm:spPr/>
      <dgm:t>
        <a:bodyPr/>
        <a:lstStyle/>
        <a:p>
          <a:endParaRPr lang="en-US"/>
        </a:p>
      </dgm:t>
    </dgm:pt>
    <dgm:pt modelId="{DE6D1DFC-C1E0-614D-8A4B-1096C8FA90FD}" type="pres">
      <dgm:prSet presAssocID="{3213A95C-2582-1340-BD8C-5B6651FE7C54}" presName="sibTrans" presStyleCnt="0"/>
      <dgm:spPr/>
    </dgm:pt>
    <dgm:pt modelId="{1624C35A-C0B8-E34E-A8BE-437986DEB560}" type="pres">
      <dgm:prSet presAssocID="{00CAA09D-B642-9B4C-A52E-EFD36457B568}" presName="node" presStyleLbl="alignAccFollowNode1" presStyleIdx="28" presStyleCnt="56">
        <dgm:presLayoutVars>
          <dgm:bulletEnabled val="1"/>
        </dgm:presLayoutVars>
      </dgm:prSet>
      <dgm:spPr/>
      <dgm:t>
        <a:bodyPr/>
        <a:lstStyle/>
        <a:p>
          <a:endParaRPr lang="en-US"/>
        </a:p>
      </dgm:t>
    </dgm:pt>
    <dgm:pt modelId="{754D7EBE-5FD7-024D-B23C-8EA6654D7588}" type="pres">
      <dgm:prSet presAssocID="{FAD353E2-61B7-B340-BFF9-E1F6875BB766}" presName="sibTrans" presStyleCnt="0"/>
      <dgm:spPr/>
    </dgm:pt>
    <dgm:pt modelId="{1878F075-4E1F-A141-99BE-52389E0E7F4C}" type="pres">
      <dgm:prSet presAssocID="{14C51F3B-A08E-EB4C-B638-13683AE52D35}" presName="node" presStyleLbl="alignAccFollowNode1" presStyleIdx="29" presStyleCnt="56">
        <dgm:presLayoutVars>
          <dgm:bulletEnabled val="1"/>
        </dgm:presLayoutVars>
      </dgm:prSet>
      <dgm:spPr/>
      <dgm:t>
        <a:bodyPr/>
        <a:lstStyle/>
        <a:p>
          <a:endParaRPr lang="en-US"/>
        </a:p>
      </dgm:t>
    </dgm:pt>
    <dgm:pt modelId="{3B42BD89-9536-9245-97AC-BD7E6B1A887D}" type="pres">
      <dgm:prSet presAssocID="{EE3C792C-77A5-3049-96DB-538C12AB96BF}" presName="sibTrans" presStyleCnt="0"/>
      <dgm:spPr/>
    </dgm:pt>
    <dgm:pt modelId="{BCE7A53C-A46B-544C-9826-00A8EA11E49B}" type="pres">
      <dgm:prSet presAssocID="{2952C226-3927-084E-BC9D-10E8C43FBDA6}" presName="node" presStyleLbl="alignAccFollowNode1" presStyleIdx="30" presStyleCnt="56">
        <dgm:presLayoutVars>
          <dgm:bulletEnabled val="1"/>
        </dgm:presLayoutVars>
      </dgm:prSet>
      <dgm:spPr/>
      <dgm:t>
        <a:bodyPr/>
        <a:lstStyle/>
        <a:p>
          <a:endParaRPr lang="en-US"/>
        </a:p>
      </dgm:t>
    </dgm:pt>
    <dgm:pt modelId="{CEF49DAD-323E-BD40-93DD-C463DC34CECC}" type="pres">
      <dgm:prSet presAssocID="{7BF800D1-9CF1-A64B-AB1B-F90E28F665F8}" presName="sibTrans" presStyleCnt="0"/>
      <dgm:spPr/>
    </dgm:pt>
    <dgm:pt modelId="{E825C2F3-37E6-3641-9231-C548208C3FC4}" type="pres">
      <dgm:prSet presAssocID="{6D27825B-2116-4C4E-ABD3-C3CECD2E14A1}" presName="node" presStyleLbl="alignAccFollowNode1" presStyleIdx="31" presStyleCnt="56">
        <dgm:presLayoutVars>
          <dgm:bulletEnabled val="1"/>
        </dgm:presLayoutVars>
      </dgm:prSet>
      <dgm:spPr/>
      <dgm:t>
        <a:bodyPr/>
        <a:lstStyle/>
        <a:p>
          <a:endParaRPr lang="en-US"/>
        </a:p>
      </dgm:t>
    </dgm:pt>
    <dgm:pt modelId="{E15166A0-DF68-9447-AC85-95379FD841E9}" type="pres">
      <dgm:prSet presAssocID="{BB9998B6-FD5F-5A4F-9C01-55AA461546FF}" presName="vSp" presStyleCnt="0"/>
      <dgm:spPr/>
    </dgm:pt>
    <dgm:pt modelId="{1E14271A-03A0-B14E-B872-A83288FD6DBB}" type="pres">
      <dgm:prSet presAssocID="{3F97EA4F-695D-FF47-B927-DF1AF333A834}" presName="horFlow" presStyleCnt="0"/>
      <dgm:spPr/>
    </dgm:pt>
    <dgm:pt modelId="{18F8BA4C-0B07-5C46-9F58-8CBEE0F19348}" type="pres">
      <dgm:prSet presAssocID="{3F97EA4F-695D-FF47-B927-DF1AF333A834}" presName="bigChev" presStyleLbl="node1" presStyleIdx="4" presStyleCnt="7" custScaleY="80750"/>
      <dgm:spPr/>
      <dgm:t>
        <a:bodyPr/>
        <a:lstStyle/>
        <a:p>
          <a:endParaRPr lang="en-US"/>
        </a:p>
      </dgm:t>
    </dgm:pt>
    <dgm:pt modelId="{6E57513B-6C4C-304A-AB97-48B8CED26B10}" type="pres">
      <dgm:prSet presAssocID="{13378EAF-3154-B946-878D-A2C25D3829F2}" presName="parTrans" presStyleCnt="0"/>
      <dgm:spPr/>
    </dgm:pt>
    <dgm:pt modelId="{8F450E51-1DE3-A649-96A4-C8A868AE3CC1}" type="pres">
      <dgm:prSet presAssocID="{26A108E6-1E6E-1A47-84C0-0BA527BF74A9}" presName="node" presStyleLbl="alignAccFollowNode1" presStyleIdx="32" presStyleCnt="56">
        <dgm:presLayoutVars>
          <dgm:bulletEnabled val="1"/>
        </dgm:presLayoutVars>
      </dgm:prSet>
      <dgm:spPr/>
      <dgm:t>
        <a:bodyPr/>
        <a:lstStyle/>
        <a:p>
          <a:endParaRPr lang="en-US"/>
        </a:p>
      </dgm:t>
    </dgm:pt>
    <dgm:pt modelId="{55BD6468-A2AA-014C-B16A-1646EB06B2DD}" type="pres">
      <dgm:prSet presAssocID="{88B1C7CF-9C3B-024D-AC60-2B177CB3F7AB}" presName="sibTrans" presStyleCnt="0"/>
      <dgm:spPr/>
    </dgm:pt>
    <dgm:pt modelId="{0073AF1F-8454-154D-8806-9466527F0A2C}" type="pres">
      <dgm:prSet presAssocID="{C7CC14EF-F087-2148-BD39-6D95E4544B42}" presName="node" presStyleLbl="alignAccFollowNode1" presStyleIdx="33" presStyleCnt="56">
        <dgm:presLayoutVars>
          <dgm:bulletEnabled val="1"/>
        </dgm:presLayoutVars>
      </dgm:prSet>
      <dgm:spPr/>
      <dgm:t>
        <a:bodyPr/>
        <a:lstStyle/>
        <a:p>
          <a:endParaRPr lang="en-US"/>
        </a:p>
      </dgm:t>
    </dgm:pt>
    <dgm:pt modelId="{E990A1EA-C8AC-A046-BA51-05BC231D64FA}" type="pres">
      <dgm:prSet presAssocID="{2A0E2B34-822C-FF4B-90F0-45F34EAEBF1D}" presName="sibTrans" presStyleCnt="0"/>
      <dgm:spPr/>
    </dgm:pt>
    <dgm:pt modelId="{6519C8D0-87EC-A548-B0B7-62C6564602C1}" type="pres">
      <dgm:prSet presAssocID="{4A5DA7E6-CFB9-CA40-9CF1-803681967EBA}" presName="node" presStyleLbl="alignAccFollowNode1" presStyleIdx="34" presStyleCnt="56">
        <dgm:presLayoutVars>
          <dgm:bulletEnabled val="1"/>
        </dgm:presLayoutVars>
      </dgm:prSet>
      <dgm:spPr/>
      <dgm:t>
        <a:bodyPr/>
        <a:lstStyle/>
        <a:p>
          <a:endParaRPr lang="en-US"/>
        </a:p>
      </dgm:t>
    </dgm:pt>
    <dgm:pt modelId="{FE364B9A-A49F-8845-BC32-606F40C994A4}" type="pres">
      <dgm:prSet presAssocID="{BC1133B7-F664-BC42-A887-7FC18D3F2F68}" presName="sibTrans" presStyleCnt="0"/>
      <dgm:spPr/>
    </dgm:pt>
    <dgm:pt modelId="{FF010759-8B04-9947-9D4B-5504047F8CC0}" type="pres">
      <dgm:prSet presAssocID="{1B9D4E76-E035-E540-901D-A7AD43CD6FDA}" presName="node" presStyleLbl="alignAccFollowNode1" presStyleIdx="35" presStyleCnt="56">
        <dgm:presLayoutVars>
          <dgm:bulletEnabled val="1"/>
        </dgm:presLayoutVars>
      </dgm:prSet>
      <dgm:spPr/>
      <dgm:t>
        <a:bodyPr/>
        <a:lstStyle/>
        <a:p>
          <a:endParaRPr lang="en-US"/>
        </a:p>
      </dgm:t>
    </dgm:pt>
    <dgm:pt modelId="{9BF5FC43-0F32-C34F-B390-12A8590E2661}" type="pres">
      <dgm:prSet presAssocID="{5D7D7DA3-41DD-8B4C-86F1-CB92AA2BB49B}" presName="sibTrans" presStyleCnt="0"/>
      <dgm:spPr/>
    </dgm:pt>
    <dgm:pt modelId="{85429B1B-C1C7-0146-BF41-AF4BED6899B4}" type="pres">
      <dgm:prSet presAssocID="{DBDC79DE-56E7-9C43-9434-88BC41B348B7}" presName="node" presStyleLbl="alignAccFollowNode1" presStyleIdx="36" presStyleCnt="56">
        <dgm:presLayoutVars>
          <dgm:bulletEnabled val="1"/>
        </dgm:presLayoutVars>
      </dgm:prSet>
      <dgm:spPr/>
      <dgm:t>
        <a:bodyPr/>
        <a:lstStyle/>
        <a:p>
          <a:endParaRPr lang="en-US"/>
        </a:p>
      </dgm:t>
    </dgm:pt>
    <dgm:pt modelId="{1BA2C76D-9BEB-9648-B346-7FA318657E9E}" type="pres">
      <dgm:prSet presAssocID="{D85E7C2E-84B1-4D48-BA02-0CFD37B348C0}" presName="sibTrans" presStyleCnt="0"/>
      <dgm:spPr/>
    </dgm:pt>
    <dgm:pt modelId="{9C79EDF5-CCE9-1946-AFAE-89AEF458F724}" type="pres">
      <dgm:prSet presAssocID="{90489B91-EB5E-9F47-8E3C-63BA1925B713}" presName="node" presStyleLbl="alignAccFollowNode1" presStyleIdx="37" presStyleCnt="56">
        <dgm:presLayoutVars>
          <dgm:bulletEnabled val="1"/>
        </dgm:presLayoutVars>
      </dgm:prSet>
      <dgm:spPr/>
      <dgm:t>
        <a:bodyPr/>
        <a:lstStyle/>
        <a:p>
          <a:endParaRPr lang="en-US"/>
        </a:p>
      </dgm:t>
    </dgm:pt>
    <dgm:pt modelId="{5CC448F7-AB60-5B40-911F-329FBB67AE78}" type="pres">
      <dgm:prSet presAssocID="{F6783CCE-C0E0-2744-961C-D58CA3946223}" presName="sibTrans" presStyleCnt="0"/>
      <dgm:spPr/>
    </dgm:pt>
    <dgm:pt modelId="{1A91EBCB-6601-ED4C-9637-1E11FBACB23C}" type="pres">
      <dgm:prSet presAssocID="{0CF18E7F-C400-8F48-A160-CDB7D4260CFF}" presName="node" presStyleLbl="alignAccFollowNode1" presStyleIdx="38" presStyleCnt="56">
        <dgm:presLayoutVars>
          <dgm:bulletEnabled val="1"/>
        </dgm:presLayoutVars>
      </dgm:prSet>
      <dgm:spPr/>
      <dgm:t>
        <a:bodyPr/>
        <a:lstStyle/>
        <a:p>
          <a:endParaRPr lang="en-US"/>
        </a:p>
      </dgm:t>
    </dgm:pt>
    <dgm:pt modelId="{EB113594-6C38-3C47-B730-9917FC29A00F}" type="pres">
      <dgm:prSet presAssocID="{626621F4-B855-8C44-B245-1A4D16A3B82C}" presName="sibTrans" presStyleCnt="0"/>
      <dgm:spPr/>
    </dgm:pt>
    <dgm:pt modelId="{08B7AF34-16C0-3C4F-8983-86E9DA665A8E}" type="pres">
      <dgm:prSet presAssocID="{D3EF131B-C5F0-0141-954A-CEED0FA61584}" presName="node" presStyleLbl="alignAccFollowNode1" presStyleIdx="39" presStyleCnt="56">
        <dgm:presLayoutVars>
          <dgm:bulletEnabled val="1"/>
        </dgm:presLayoutVars>
      </dgm:prSet>
      <dgm:spPr/>
      <dgm:t>
        <a:bodyPr/>
        <a:lstStyle/>
        <a:p>
          <a:endParaRPr lang="en-US"/>
        </a:p>
      </dgm:t>
    </dgm:pt>
    <dgm:pt modelId="{EAB4EDFC-AE81-0049-B830-ED1628DDFF57}" type="pres">
      <dgm:prSet presAssocID="{3F97EA4F-695D-FF47-B927-DF1AF333A834}" presName="vSp" presStyleCnt="0"/>
      <dgm:spPr/>
    </dgm:pt>
    <dgm:pt modelId="{2180E81E-3E6C-0546-9079-C6B344DBF5F6}" type="pres">
      <dgm:prSet presAssocID="{E92521C4-69A4-CD47-94E6-4B573437F702}" presName="horFlow" presStyleCnt="0"/>
      <dgm:spPr/>
    </dgm:pt>
    <dgm:pt modelId="{33151C09-BA64-DC40-A93F-3BA15361F315}" type="pres">
      <dgm:prSet presAssocID="{E92521C4-69A4-CD47-94E6-4B573437F702}" presName="bigChev" presStyleLbl="node1" presStyleIdx="5" presStyleCnt="7" custScaleY="83707"/>
      <dgm:spPr/>
      <dgm:t>
        <a:bodyPr/>
        <a:lstStyle/>
        <a:p>
          <a:endParaRPr lang="en-US"/>
        </a:p>
      </dgm:t>
    </dgm:pt>
    <dgm:pt modelId="{A1391D81-2485-5941-A135-147CE99311DC}" type="pres">
      <dgm:prSet presAssocID="{C2D96E85-D633-2942-8D5E-3ABA1B4EA8E1}" presName="parTrans" presStyleCnt="0"/>
      <dgm:spPr/>
    </dgm:pt>
    <dgm:pt modelId="{00AEA988-426B-4F48-BB9C-10C79170E901}" type="pres">
      <dgm:prSet presAssocID="{31422EFE-F779-6146-870F-22469B18FC9C}" presName="node" presStyleLbl="alignAccFollowNode1" presStyleIdx="40" presStyleCnt="56">
        <dgm:presLayoutVars>
          <dgm:bulletEnabled val="1"/>
        </dgm:presLayoutVars>
      </dgm:prSet>
      <dgm:spPr/>
      <dgm:t>
        <a:bodyPr/>
        <a:lstStyle/>
        <a:p>
          <a:endParaRPr lang="en-US"/>
        </a:p>
      </dgm:t>
    </dgm:pt>
    <dgm:pt modelId="{7B660080-5BE4-8946-A2BC-33626839DEA7}" type="pres">
      <dgm:prSet presAssocID="{04C21336-D7B0-684E-AF89-090B221096A8}" presName="sibTrans" presStyleCnt="0"/>
      <dgm:spPr/>
    </dgm:pt>
    <dgm:pt modelId="{45862CF7-9DF5-594B-ACC0-5BE15AE10A1E}" type="pres">
      <dgm:prSet presAssocID="{23852354-B07C-614C-93B7-422251202E2F}" presName="node" presStyleLbl="alignAccFollowNode1" presStyleIdx="41" presStyleCnt="56">
        <dgm:presLayoutVars>
          <dgm:bulletEnabled val="1"/>
        </dgm:presLayoutVars>
      </dgm:prSet>
      <dgm:spPr/>
      <dgm:t>
        <a:bodyPr/>
        <a:lstStyle/>
        <a:p>
          <a:endParaRPr lang="en-US"/>
        </a:p>
      </dgm:t>
    </dgm:pt>
    <dgm:pt modelId="{D6BCCC9A-C32C-F845-B734-0445F537CCCB}" type="pres">
      <dgm:prSet presAssocID="{01183146-38BC-4A41-A0FF-DAF0993D8687}" presName="sibTrans" presStyleCnt="0"/>
      <dgm:spPr/>
    </dgm:pt>
    <dgm:pt modelId="{CE749FF9-FCD6-6249-962A-5FED76712EAF}" type="pres">
      <dgm:prSet presAssocID="{6D79EAF7-EE43-2C46-B7FC-3931AC6AE68B}" presName="node" presStyleLbl="alignAccFollowNode1" presStyleIdx="42" presStyleCnt="56">
        <dgm:presLayoutVars>
          <dgm:bulletEnabled val="1"/>
        </dgm:presLayoutVars>
      </dgm:prSet>
      <dgm:spPr/>
      <dgm:t>
        <a:bodyPr/>
        <a:lstStyle/>
        <a:p>
          <a:endParaRPr lang="en-US"/>
        </a:p>
      </dgm:t>
    </dgm:pt>
    <dgm:pt modelId="{A4FD9A02-731C-3745-8907-B433A3621721}" type="pres">
      <dgm:prSet presAssocID="{322CBBDA-2C07-5043-A8C8-2619756B5CB6}" presName="sibTrans" presStyleCnt="0"/>
      <dgm:spPr/>
    </dgm:pt>
    <dgm:pt modelId="{8FAFE926-F649-CF45-8C0A-D9195A86497F}" type="pres">
      <dgm:prSet presAssocID="{246DD22B-5B0C-7440-B6BA-C547456930B4}" presName="node" presStyleLbl="alignAccFollowNode1" presStyleIdx="43" presStyleCnt="56">
        <dgm:presLayoutVars>
          <dgm:bulletEnabled val="1"/>
        </dgm:presLayoutVars>
      </dgm:prSet>
      <dgm:spPr/>
      <dgm:t>
        <a:bodyPr/>
        <a:lstStyle/>
        <a:p>
          <a:endParaRPr lang="en-US"/>
        </a:p>
      </dgm:t>
    </dgm:pt>
    <dgm:pt modelId="{BBE21389-40D1-0C4D-8EB2-02931206F913}" type="pres">
      <dgm:prSet presAssocID="{F4CA5284-2B63-B04C-B634-3F714D085D8C}" presName="sibTrans" presStyleCnt="0"/>
      <dgm:spPr/>
    </dgm:pt>
    <dgm:pt modelId="{0C1AC212-56C8-C541-82A5-9881409A81A1}" type="pres">
      <dgm:prSet presAssocID="{4CD1E485-A0DD-DA48-80C7-E737C10E154C}" presName="node" presStyleLbl="alignAccFollowNode1" presStyleIdx="44" presStyleCnt="56">
        <dgm:presLayoutVars>
          <dgm:bulletEnabled val="1"/>
        </dgm:presLayoutVars>
      </dgm:prSet>
      <dgm:spPr/>
      <dgm:t>
        <a:bodyPr/>
        <a:lstStyle/>
        <a:p>
          <a:endParaRPr lang="en-US"/>
        </a:p>
      </dgm:t>
    </dgm:pt>
    <dgm:pt modelId="{787E296F-6762-3F42-B770-596774B9F32E}" type="pres">
      <dgm:prSet presAssocID="{207C83FC-47A7-B647-BEAE-C94EBFBB7167}" presName="sibTrans" presStyleCnt="0"/>
      <dgm:spPr/>
    </dgm:pt>
    <dgm:pt modelId="{8D9D3353-6E92-1743-BE43-AE31F34F8123}" type="pres">
      <dgm:prSet presAssocID="{721FD21A-02F0-3E4F-BCB1-09C144CAED97}" presName="node" presStyleLbl="alignAccFollowNode1" presStyleIdx="45" presStyleCnt="56">
        <dgm:presLayoutVars>
          <dgm:bulletEnabled val="1"/>
        </dgm:presLayoutVars>
      </dgm:prSet>
      <dgm:spPr/>
      <dgm:t>
        <a:bodyPr/>
        <a:lstStyle/>
        <a:p>
          <a:endParaRPr lang="en-US"/>
        </a:p>
      </dgm:t>
    </dgm:pt>
    <dgm:pt modelId="{9E77ECF2-C96E-7F47-8D28-9912DC65508B}" type="pres">
      <dgm:prSet presAssocID="{57995A33-CCCF-404D-999A-606D5DEB00D5}" presName="sibTrans" presStyleCnt="0"/>
      <dgm:spPr/>
    </dgm:pt>
    <dgm:pt modelId="{EBB4409A-34C5-124E-A382-8B99C817DE03}" type="pres">
      <dgm:prSet presAssocID="{48956B47-D160-8F40-92AD-D50B6F6EA998}" presName="node" presStyleLbl="alignAccFollowNode1" presStyleIdx="46" presStyleCnt="56">
        <dgm:presLayoutVars>
          <dgm:bulletEnabled val="1"/>
        </dgm:presLayoutVars>
      </dgm:prSet>
      <dgm:spPr/>
      <dgm:t>
        <a:bodyPr/>
        <a:lstStyle/>
        <a:p>
          <a:endParaRPr lang="en-US"/>
        </a:p>
      </dgm:t>
    </dgm:pt>
    <dgm:pt modelId="{97D72E8A-D022-6647-83B4-CEDA1460C184}" type="pres">
      <dgm:prSet presAssocID="{97FCF9EF-2643-6840-A4D2-B1AC01695F6D}" presName="sibTrans" presStyleCnt="0"/>
      <dgm:spPr/>
    </dgm:pt>
    <dgm:pt modelId="{08B87D92-327B-D644-B1DB-D8565B0A23BD}" type="pres">
      <dgm:prSet presAssocID="{88A359B9-3569-A64F-A8DD-2B87BFAE3AB4}" presName="node" presStyleLbl="alignAccFollowNode1" presStyleIdx="47" presStyleCnt="56">
        <dgm:presLayoutVars>
          <dgm:bulletEnabled val="1"/>
        </dgm:presLayoutVars>
      </dgm:prSet>
      <dgm:spPr/>
      <dgm:t>
        <a:bodyPr/>
        <a:lstStyle/>
        <a:p>
          <a:endParaRPr lang="en-US"/>
        </a:p>
      </dgm:t>
    </dgm:pt>
    <dgm:pt modelId="{2107F128-446B-C845-B2B6-52F6E0C3E0BF}" type="pres">
      <dgm:prSet presAssocID="{E92521C4-69A4-CD47-94E6-4B573437F702}" presName="vSp" presStyleCnt="0"/>
      <dgm:spPr/>
    </dgm:pt>
    <dgm:pt modelId="{92F87B4B-8D6F-4F49-9725-07C830EC0D10}" type="pres">
      <dgm:prSet presAssocID="{52D9C05D-4B97-0646-9E19-E1B0A6A73E4E}" presName="horFlow" presStyleCnt="0"/>
      <dgm:spPr/>
    </dgm:pt>
    <dgm:pt modelId="{7C85A7D5-037A-D044-93BF-410A509213AB}" type="pres">
      <dgm:prSet presAssocID="{52D9C05D-4B97-0646-9E19-E1B0A6A73E4E}" presName="bigChev" presStyleLbl="node1" presStyleIdx="6" presStyleCnt="7" custScaleX="96564" custScaleY="88386" custLinFactNeighborX="-8058" custLinFactNeighborY="-3586"/>
      <dgm:spPr/>
      <dgm:t>
        <a:bodyPr/>
        <a:lstStyle/>
        <a:p>
          <a:endParaRPr lang="en-US"/>
        </a:p>
      </dgm:t>
    </dgm:pt>
    <dgm:pt modelId="{52009994-F074-4548-B607-C07606F03BB7}" type="pres">
      <dgm:prSet presAssocID="{4D17CAE5-EF4B-3A4A-BDD2-9B194C11E128}" presName="parTrans" presStyleCnt="0"/>
      <dgm:spPr/>
    </dgm:pt>
    <dgm:pt modelId="{E68DCDD3-B29A-C544-9D22-F58E775C1A09}" type="pres">
      <dgm:prSet presAssocID="{96AE2B6E-CD85-9849-B64B-021777BC2B52}" presName="node" presStyleLbl="alignAccFollowNode1" presStyleIdx="48" presStyleCnt="56">
        <dgm:presLayoutVars>
          <dgm:bulletEnabled val="1"/>
        </dgm:presLayoutVars>
      </dgm:prSet>
      <dgm:spPr/>
      <dgm:t>
        <a:bodyPr/>
        <a:lstStyle/>
        <a:p>
          <a:endParaRPr lang="en-US"/>
        </a:p>
      </dgm:t>
    </dgm:pt>
    <dgm:pt modelId="{973683CE-CABB-954B-8B29-CED3C13D70C2}" type="pres">
      <dgm:prSet presAssocID="{715F8950-1422-8447-984D-A523DC5CD3DA}" presName="sibTrans" presStyleCnt="0"/>
      <dgm:spPr/>
    </dgm:pt>
    <dgm:pt modelId="{C9A0268F-8859-364C-A119-8AAF08D17F3D}" type="pres">
      <dgm:prSet presAssocID="{84887772-A7A9-5440-81B2-319502436336}" presName="node" presStyleLbl="alignAccFollowNode1" presStyleIdx="49" presStyleCnt="56">
        <dgm:presLayoutVars>
          <dgm:bulletEnabled val="1"/>
        </dgm:presLayoutVars>
      </dgm:prSet>
      <dgm:spPr/>
      <dgm:t>
        <a:bodyPr/>
        <a:lstStyle/>
        <a:p>
          <a:endParaRPr lang="en-US"/>
        </a:p>
      </dgm:t>
    </dgm:pt>
    <dgm:pt modelId="{FEC336AC-2836-3F4E-B3D9-B230097BA041}" type="pres">
      <dgm:prSet presAssocID="{B7B306CA-8916-CA41-9B13-7F70D36AD257}" presName="sibTrans" presStyleCnt="0"/>
      <dgm:spPr/>
    </dgm:pt>
    <dgm:pt modelId="{716ACD87-7062-9443-B3B8-1122DF72AAD1}" type="pres">
      <dgm:prSet presAssocID="{1A529A0B-0083-FE4E-9436-217A9F08D2ED}" presName="node" presStyleLbl="alignAccFollowNode1" presStyleIdx="50" presStyleCnt="56">
        <dgm:presLayoutVars>
          <dgm:bulletEnabled val="1"/>
        </dgm:presLayoutVars>
      </dgm:prSet>
      <dgm:spPr/>
      <dgm:t>
        <a:bodyPr/>
        <a:lstStyle/>
        <a:p>
          <a:endParaRPr lang="en-US"/>
        </a:p>
      </dgm:t>
    </dgm:pt>
    <dgm:pt modelId="{45B5C301-8BFF-8148-B950-6CD74EB0D6B8}" type="pres">
      <dgm:prSet presAssocID="{9559D08D-F813-154E-9A82-92C8D818C46D}" presName="sibTrans" presStyleCnt="0"/>
      <dgm:spPr/>
    </dgm:pt>
    <dgm:pt modelId="{DEB6345B-1C3A-224D-A1D8-E3102D7EE37D}" type="pres">
      <dgm:prSet presAssocID="{84928B75-CCA5-E54A-A383-BAEF13095CC4}" presName="node" presStyleLbl="alignAccFollowNode1" presStyleIdx="51" presStyleCnt="56">
        <dgm:presLayoutVars>
          <dgm:bulletEnabled val="1"/>
        </dgm:presLayoutVars>
      </dgm:prSet>
      <dgm:spPr/>
      <dgm:t>
        <a:bodyPr/>
        <a:lstStyle/>
        <a:p>
          <a:endParaRPr lang="en-US"/>
        </a:p>
      </dgm:t>
    </dgm:pt>
    <dgm:pt modelId="{1B47BED0-CF8F-F641-A6D8-84C64C54DFE1}" type="pres">
      <dgm:prSet presAssocID="{F4976710-2546-3149-B0E0-0D718EC9D076}" presName="sibTrans" presStyleCnt="0"/>
      <dgm:spPr/>
    </dgm:pt>
    <dgm:pt modelId="{D97034D4-6C2E-9B40-B3FF-4EEE3DA9EDD3}" type="pres">
      <dgm:prSet presAssocID="{7C99C53F-4127-C441-9AC3-1DD8DFE8E1E6}" presName="node" presStyleLbl="alignAccFollowNode1" presStyleIdx="52" presStyleCnt="56">
        <dgm:presLayoutVars>
          <dgm:bulletEnabled val="1"/>
        </dgm:presLayoutVars>
      </dgm:prSet>
      <dgm:spPr/>
      <dgm:t>
        <a:bodyPr/>
        <a:lstStyle/>
        <a:p>
          <a:endParaRPr lang="en-US"/>
        </a:p>
      </dgm:t>
    </dgm:pt>
    <dgm:pt modelId="{78E27935-5ED1-4142-BC1C-1A1C7711A54F}" type="pres">
      <dgm:prSet presAssocID="{FED888B7-9D43-3C43-881D-CA55ACAE7951}" presName="sibTrans" presStyleCnt="0"/>
      <dgm:spPr/>
    </dgm:pt>
    <dgm:pt modelId="{F97A86ED-C4DA-3941-B3F2-04EF0F1BEB52}" type="pres">
      <dgm:prSet presAssocID="{E18F97ED-5E37-0F43-97D7-BF6F377246CB}" presName="node" presStyleLbl="alignAccFollowNode1" presStyleIdx="53" presStyleCnt="56">
        <dgm:presLayoutVars>
          <dgm:bulletEnabled val="1"/>
        </dgm:presLayoutVars>
      </dgm:prSet>
      <dgm:spPr/>
      <dgm:t>
        <a:bodyPr/>
        <a:lstStyle/>
        <a:p>
          <a:endParaRPr lang="en-US"/>
        </a:p>
      </dgm:t>
    </dgm:pt>
    <dgm:pt modelId="{AE0CDA78-51F2-3E49-ABE7-33C3C36664E6}" type="pres">
      <dgm:prSet presAssocID="{998EA5DA-691F-3743-90FF-3F371A39E66D}" presName="sibTrans" presStyleCnt="0"/>
      <dgm:spPr/>
    </dgm:pt>
    <dgm:pt modelId="{7448D31C-E26B-0846-BB52-248BE844D7FA}" type="pres">
      <dgm:prSet presAssocID="{9C5B3937-7F41-3C49-B0F1-FF2638026183}" presName="node" presStyleLbl="alignAccFollowNode1" presStyleIdx="54" presStyleCnt="56">
        <dgm:presLayoutVars>
          <dgm:bulletEnabled val="1"/>
        </dgm:presLayoutVars>
      </dgm:prSet>
      <dgm:spPr/>
      <dgm:t>
        <a:bodyPr/>
        <a:lstStyle/>
        <a:p>
          <a:endParaRPr lang="en-US"/>
        </a:p>
      </dgm:t>
    </dgm:pt>
    <dgm:pt modelId="{74808BC2-0037-1448-94D3-12FF90B83EAD}" type="pres">
      <dgm:prSet presAssocID="{355B263E-5ADD-9A42-AD98-E779A40E59BF}" presName="sibTrans" presStyleCnt="0"/>
      <dgm:spPr/>
    </dgm:pt>
    <dgm:pt modelId="{3CFC0279-A439-144A-8C83-47C4B0EAD045}" type="pres">
      <dgm:prSet presAssocID="{773939AC-E30A-2F4F-953C-C09454AEA762}" presName="node" presStyleLbl="alignAccFollowNode1" presStyleIdx="55" presStyleCnt="56">
        <dgm:presLayoutVars>
          <dgm:bulletEnabled val="1"/>
        </dgm:presLayoutVars>
      </dgm:prSet>
      <dgm:spPr/>
      <dgm:t>
        <a:bodyPr/>
        <a:lstStyle/>
        <a:p>
          <a:endParaRPr lang="en-US"/>
        </a:p>
      </dgm:t>
    </dgm:pt>
  </dgm:ptLst>
  <dgm:cxnLst>
    <dgm:cxn modelId="{2739D14D-DC17-9E46-A395-24B36216EBCB}" srcId="{3F97EA4F-695D-FF47-B927-DF1AF333A834}" destId="{0CF18E7F-C400-8F48-A160-CDB7D4260CFF}" srcOrd="6" destOrd="0" parTransId="{3D4B198F-4D6D-7C42-872A-FBAC24E4ACB6}" sibTransId="{626621F4-B855-8C44-B245-1A4D16A3B82C}"/>
    <dgm:cxn modelId="{D949B83D-BDCB-5B46-9B71-E35F5F1C2D08}" srcId="{326326CA-37BA-2C40-99A9-7DE66C27BD4E}" destId="{ED8096FD-A377-DE4C-8531-22673CC2F1EB}" srcOrd="0" destOrd="0" parTransId="{BCCAEBBF-0B17-CC43-A448-3D2167AB8F23}" sibTransId="{43835D92-3488-E240-9C9F-86DAF543BB51}"/>
    <dgm:cxn modelId="{F66692E3-6DAE-428F-B2F8-056D8F9180DA}" type="presOf" srcId="{14C51F3B-A08E-EB4C-B638-13683AE52D35}" destId="{1878F075-4E1F-A141-99BE-52389E0E7F4C}" srcOrd="0" destOrd="0" presId="urn:microsoft.com/office/officeart/2005/8/layout/lProcess3"/>
    <dgm:cxn modelId="{A4A5E6E0-BF96-1444-A922-A6B399ACBC90}" srcId="{F78B21B9-467F-1142-B425-FFA9595C04D6}" destId="{11DAF9E7-FA3F-0F48-9441-C257FABD36E6}" srcOrd="2" destOrd="0" parTransId="{A462B723-1C57-1441-88D6-72BEE02438B6}" sibTransId="{5F535421-A006-C24F-99BA-17747BA8FBA5}"/>
    <dgm:cxn modelId="{BB27EEB8-B5BE-4E2D-95BA-B2C419385185}" type="presOf" srcId="{1A529A0B-0083-FE4E-9436-217A9F08D2ED}" destId="{716ACD87-7062-9443-B3B8-1122DF72AAD1}" srcOrd="0" destOrd="0" presId="urn:microsoft.com/office/officeart/2005/8/layout/lProcess3"/>
    <dgm:cxn modelId="{0F9B9148-E9D3-EE46-80EC-7AB70FB1446D}" srcId="{52D9C05D-4B97-0646-9E19-E1B0A6A73E4E}" destId="{96AE2B6E-CD85-9849-B64B-021777BC2B52}" srcOrd="0" destOrd="0" parTransId="{4D17CAE5-EF4B-3A4A-BDD2-9B194C11E128}" sibTransId="{715F8950-1422-8447-984D-A523DC5CD3DA}"/>
    <dgm:cxn modelId="{A607904F-8B6B-8C43-B6A7-735050C4EBA4}" srcId="{3F97EA4F-695D-FF47-B927-DF1AF333A834}" destId="{D3EF131B-C5F0-0141-954A-CEED0FA61584}" srcOrd="7" destOrd="0" parTransId="{6F6C302E-6F18-7A40-8E8F-273EBF7FF122}" sibTransId="{CFFA83F7-3E1C-4949-B311-6EFFDBC3D332}"/>
    <dgm:cxn modelId="{4BD0B6C3-8179-4D64-B32A-AD77D90805D8}" type="presOf" srcId="{0CF18E7F-C400-8F48-A160-CDB7D4260CFF}" destId="{1A91EBCB-6601-ED4C-9637-1E11FBACB23C}" srcOrd="0" destOrd="0" presId="urn:microsoft.com/office/officeart/2005/8/layout/lProcess3"/>
    <dgm:cxn modelId="{5A51C31F-8E2A-F84E-AC7E-34CFED8EA44B}" srcId="{52D9C05D-4B97-0646-9E19-E1B0A6A73E4E}" destId="{7C99C53F-4127-C441-9AC3-1DD8DFE8E1E6}" srcOrd="4" destOrd="0" parTransId="{977EB881-788A-9F46-B253-0D2C3B20EA05}" sibTransId="{FED888B7-9D43-3C43-881D-CA55ACAE7951}"/>
    <dgm:cxn modelId="{B0B7B2CE-DC93-EA4E-839A-51612C824321}" srcId="{52D9C05D-4B97-0646-9E19-E1B0A6A73E4E}" destId="{E18F97ED-5E37-0F43-97D7-BF6F377246CB}" srcOrd="5" destOrd="0" parTransId="{5E0861B7-CCD6-9F4F-B868-92EF651AD7BF}" sibTransId="{998EA5DA-691F-3743-90FF-3F371A39E66D}"/>
    <dgm:cxn modelId="{CF2C295C-B859-44FA-958A-FD430EF67A7D}" type="presOf" srcId="{E92521C4-69A4-CD47-94E6-4B573437F702}" destId="{33151C09-BA64-DC40-A93F-3BA15361F315}" srcOrd="0" destOrd="0" presId="urn:microsoft.com/office/officeart/2005/8/layout/lProcess3"/>
    <dgm:cxn modelId="{FC610DB3-0E1A-429D-BE3A-7C057E9E0DA4}" type="presOf" srcId="{CE6457FD-E4AD-6A46-9D0E-C49BCC843B8E}" destId="{9B589F8D-1955-D94B-8911-F71081D35B88}" srcOrd="0" destOrd="0" presId="urn:microsoft.com/office/officeart/2005/8/layout/lProcess3"/>
    <dgm:cxn modelId="{3572709D-295A-4865-9D21-1C2EBB5F0302}" type="presOf" srcId="{A18A32D9-8A3F-784C-9D70-664C21C46830}" destId="{488D151A-7349-8846-AC19-E37664DD4B0A}" srcOrd="0" destOrd="0" presId="urn:microsoft.com/office/officeart/2005/8/layout/lProcess3"/>
    <dgm:cxn modelId="{571372DB-5B3D-44FE-A673-9545D1255FF8}" type="presOf" srcId="{2952C226-3927-084E-BC9D-10E8C43FBDA6}" destId="{BCE7A53C-A46B-544C-9826-00A8EA11E49B}" srcOrd="0" destOrd="0" presId="urn:microsoft.com/office/officeart/2005/8/layout/lProcess3"/>
    <dgm:cxn modelId="{EAA700FA-88EE-8345-9C9E-4FF09A079D88}" srcId="{326326CA-37BA-2C40-99A9-7DE66C27BD4E}" destId="{52D9C05D-4B97-0646-9E19-E1B0A6A73E4E}" srcOrd="6" destOrd="0" parTransId="{8AD89C52-4EC7-9640-9CF7-D59DAAEDD640}" sibTransId="{4FEE628D-A737-AB4E-AF44-DD4461C3C169}"/>
    <dgm:cxn modelId="{5A2C0517-A6F9-F34E-8088-3C5C7389CDE7}" srcId="{E92521C4-69A4-CD47-94E6-4B573437F702}" destId="{246DD22B-5B0C-7440-B6BA-C547456930B4}" srcOrd="3" destOrd="0" parTransId="{2B84DA3D-C424-4741-B17B-161C4E7CC532}" sibTransId="{F4CA5284-2B63-B04C-B634-3F714D085D8C}"/>
    <dgm:cxn modelId="{59F557D2-B46C-1047-AD3D-D08AD52F3F70}" srcId="{F78B21B9-467F-1142-B425-FFA9595C04D6}" destId="{E75E3BAC-F9D2-F745-8F49-69E4D153093B}" srcOrd="6" destOrd="0" parTransId="{8C7A665C-54B9-EE49-B4FC-E977E1D3498E}" sibTransId="{7DD5E534-9682-2741-A351-F60EE0491EF8}"/>
    <dgm:cxn modelId="{BAEF0B86-AFBC-4649-AF5F-54F790533BBB}" srcId="{ED8096FD-A377-DE4C-8531-22673CC2F1EB}" destId="{CE6457FD-E4AD-6A46-9D0E-C49BCC843B8E}" srcOrd="5" destOrd="0" parTransId="{585F7572-3414-214D-9DD9-6F3D3908F63A}" sibTransId="{99CB45E3-FFF9-FA43-8C00-594FB07DA3BF}"/>
    <dgm:cxn modelId="{308FCF40-3B78-8149-BE5D-2D6EF3F09323}" srcId="{75FF83B5-44A9-F04F-9D72-3C35645239E6}" destId="{5DA8BE82-3B65-8449-8560-6DA76B52110C}" srcOrd="5" destOrd="0" parTransId="{1A13712B-04E4-3748-B9A7-7537D30E9674}" sibTransId="{41C6BA22-6897-B24B-8FC8-277B264787DB}"/>
    <dgm:cxn modelId="{9394016B-84A1-A247-AE56-86794799381A}" srcId="{BB9998B6-FD5F-5A4F-9C01-55AA461546FF}" destId="{00CAA09D-B642-9B4C-A52E-EFD36457B568}" srcOrd="4" destOrd="0" parTransId="{7D52896E-24FC-A841-993D-F35C4A2328F1}" sibTransId="{FAD353E2-61B7-B340-BFF9-E1F6875BB766}"/>
    <dgm:cxn modelId="{D2FB7F3A-6026-40B0-B030-127893F2044E}" type="presOf" srcId="{84887772-A7A9-5440-81B2-319502436336}" destId="{C9A0268F-8859-364C-A119-8AAF08D17F3D}" srcOrd="0" destOrd="0" presId="urn:microsoft.com/office/officeart/2005/8/layout/lProcess3"/>
    <dgm:cxn modelId="{6FA9ACD4-8B50-E243-A2F6-05F8667E06B4}" srcId="{BB9998B6-FD5F-5A4F-9C01-55AA461546FF}" destId="{7221C9EC-273C-7346-883D-204B2B293E69}" srcOrd="1" destOrd="0" parTransId="{996D4B2F-74DC-0245-B738-022DC3674ABD}" sibTransId="{E939B3EB-96BE-ED40-9C7A-3CAE44667731}"/>
    <dgm:cxn modelId="{88A56030-5162-BD49-8C24-D46C04B0C6A4}" srcId="{3F97EA4F-695D-FF47-B927-DF1AF333A834}" destId="{4A5DA7E6-CFB9-CA40-9CF1-803681967EBA}" srcOrd="2" destOrd="0" parTransId="{E97B87BF-BEA4-4B4B-A9C0-A766AC833EBC}" sibTransId="{BC1133B7-F664-BC42-A887-7FC18D3F2F68}"/>
    <dgm:cxn modelId="{C7EF5FB6-5326-3046-B655-48F3AE538575}" srcId="{E92521C4-69A4-CD47-94E6-4B573437F702}" destId="{88A359B9-3569-A64F-A8DD-2B87BFAE3AB4}" srcOrd="7" destOrd="0" parTransId="{D8A115CB-3508-8E43-A491-F4F2BFBC19B2}" sibTransId="{AFFA2F46-A650-F145-B010-BE11640E2627}"/>
    <dgm:cxn modelId="{B23D9725-A499-0B41-AD27-92C7D9985754}" srcId="{BB9998B6-FD5F-5A4F-9C01-55AA461546FF}" destId="{4E0736C5-52BF-3245-9B9A-3489724630CF}" srcOrd="2" destOrd="0" parTransId="{FCBC51F2-E378-CB42-B9F3-4605685201F7}" sibTransId="{000D4B0A-879E-9342-8436-C932BA6E20ED}"/>
    <dgm:cxn modelId="{D24E96E6-2FC6-4A83-B771-ED16E6C46FD3}" type="presOf" srcId="{1B9D4E76-E035-E540-901D-A7AD43CD6FDA}" destId="{FF010759-8B04-9947-9D4B-5504047F8CC0}" srcOrd="0" destOrd="0" presId="urn:microsoft.com/office/officeart/2005/8/layout/lProcess3"/>
    <dgm:cxn modelId="{31BE6343-8A29-4F7B-B896-6A51E4616E4D}" type="presOf" srcId="{96AE2B6E-CD85-9849-B64B-021777BC2B52}" destId="{E68DCDD3-B29A-C544-9D22-F58E775C1A09}" srcOrd="0" destOrd="0" presId="urn:microsoft.com/office/officeart/2005/8/layout/lProcess3"/>
    <dgm:cxn modelId="{2647758A-CBD3-084F-8B20-2CD17417BF94}" srcId="{F78B21B9-467F-1142-B425-FFA9595C04D6}" destId="{FFE98409-D560-9B48-99D7-A612BD6A2630}" srcOrd="7" destOrd="0" parTransId="{F8D97013-D9A5-574F-A031-F199691C9498}" sibTransId="{EC870871-FBFB-154B-AA61-C7ADB41D8C40}"/>
    <dgm:cxn modelId="{5EAEB309-4ABA-F44E-BF24-1BAB2DE8C7DE}" srcId="{326326CA-37BA-2C40-99A9-7DE66C27BD4E}" destId="{BB9998B6-FD5F-5A4F-9C01-55AA461546FF}" srcOrd="3" destOrd="0" parTransId="{4523D929-174C-F64C-BFD5-62E76F9889A0}" sibTransId="{5C50ED03-330C-CA4E-8027-70B0A74B8FA4}"/>
    <dgm:cxn modelId="{FC291932-AD1C-2848-91A0-EB26482F54F3}" srcId="{F78B21B9-467F-1142-B425-FFA9595C04D6}" destId="{1E0A08F7-27A1-C04E-8089-BA681AACDECB}" srcOrd="5" destOrd="0" parTransId="{0697B757-96FF-F844-849B-599C5419B8DA}" sibTransId="{F7DA5431-BF60-884E-93B6-2C9ED79A959E}"/>
    <dgm:cxn modelId="{4798E70D-720B-AC48-832B-A98E894DD54C}" srcId="{ED8096FD-A377-DE4C-8531-22673CC2F1EB}" destId="{666F3F88-F8F3-B44B-B827-17A538097FB0}" srcOrd="2" destOrd="0" parTransId="{F9F8BC6B-DA94-A04F-986D-C1DDC7E050C0}" sibTransId="{F701B715-96AA-D44A-BDDF-9DCD2FE42FED}"/>
    <dgm:cxn modelId="{770D4D67-74C0-B44C-9085-B8A9A3F71F1D}" srcId="{F78B21B9-467F-1142-B425-FFA9595C04D6}" destId="{A74C681B-DED6-DD4F-BA34-3C60ABEF7C29}" srcOrd="3" destOrd="0" parTransId="{B699E587-B63F-8545-9C38-01D2E30E78B5}" sibTransId="{541C85BE-AA45-2B4F-892D-5CAE44F190E2}"/>
    <dgm:cxn modelId="{296E8AF4-33B9-304C-97C9-CC60BD69BFAC}" srcId="{ED8096FD-A377-DE4C-8531-22673CC2F1EB}" destId="{5EA2010E-F666-1A43-9134-F74C6B8492FD}" srcOrd="6" destOrd="0" parTransId="{19F8944E-E306-974A-816F-6B70E09714DB}" sibTransId="{76B31398-E3AA-414C-9808-4F6AC4A2E28F}"/>
    <dgm:cxn modelId="{55B7C896-C2BF-724D-A707-1EC196EE8C9D}" srcId="{75FF83B5-44A9-F04F-9D72-3C35645239E6}" destId="{A3774E84-B673-8741-9EB6-7D87D7951889}" srcOrd="6" destOrd="0" parTransId="{58FD6E0D-D303-0F42-AE50-564C0EBBDD2E}" sibTransId="{464B1BC8-ECA1-8E44-802E-D595CDC46E14}"/>
    <dgm:cxn modelId="{8CC80D49-94F8-4C48-9E06-D26B8554B64C}" srcId="{75FF83B5-44A9-F04F-9D72-3C35645239E6}" destId="{BA9CE18A-D887-3547-A36E-44BC9173B835}" srcOrd="4" destOrd="0" parTransId="{1D66D036-8164-D843-9A02-9696CE81E864}" sibTransId="{755C32FE-CDCE-864F-AAF2-0E53BB308970}"/>
    <dgm:cxn modelId="{7E08223B-E7D7-44C5-B024-0F45C628E33F}" type="presOf" srcId="{48956B47-D160-8F40-92AD-D50B6F6EA998}" destId="{EBB4409A-34C5-124E-A382-8B99C817DE03}" srcOrd="0" destOrd="0" presId="urn:microsoft.com/office/officeart/2005/8/layout/lProcess3"/>
    <dgm:cxn modelId="{F75B5055-0483-4A35-84D0-B1CC58B2F5F1}" type="presOf" srcId="{ED8096FD-A377-DE4C-8531-22673CC2F1EB}" destId="{99902F33-6FBD-DE40-89F5-4C148D7DFFF9}" srcOrd="0" destOrd="0" presId="urn:microsoft.com/office/officeart/2005/8/layout/lProcess3"/>
    <dgm:cxn modelId="{11673FAD-727B-0243-863B-591839FBBF81}" srcId="{F78B21B9-467F-1142-B425-FFA9595C04D6}" destId="{CC0E8D5B-B025-8249-8BEF-133A0A2CF0CC}" srcOrd="0" destOrd="0" parTransId="{646BB7FC-ADC9-A14A-97BF-DCB332EC6D89}" sibTransId="{3D23873E-597E-D84C-83CF-D6BCD69FC93D}"/>
    <dgm:cxn modelId="{6CB00594-FC60-4104-9591-92799A060A47}" type="presOf" srcId="{FFE98409-D560-9B48-99D7-A612BD6A2630}" destId="{28FF0A4F-2C9F-2244-9492-95B1B3E85A6A}" srcOrd="0" destOrd="0" presId="urn:microsoft.com/office/officeart/2005/8/layout/lProcess3"/>
    <dgm:cxn modelId="{EAA5457E-963F-354A-9052-473B1DAAD451}" srcId="{52D9C05D-4B97-0646-9E19-E1B0A6A73E4E}" destId="{9C5B3937-7F41-3C49-B0F1-FF2638026183}" srcOrd="6" destOrd="0" parTransId="{8B7D251B-2875-3342-8686-BFCAB05D1863}" sibTransId="{355B263E-5ADD-9A42-AD98-E779A40E59BF}"/>
    <dgm:cxn modelId="{4D43474A-32FE-485F-A745-98FC2B79A8BD}" type="presOf" srcId="{6D79EAF7-EE43-2C46-B7FC-3931AC6AE68B}" destId="{CE749FF9-FCD6-6249-962A-5FED76712EAF}" srcOrd="0" destOrd="0" presId="urn:microsoft.com/office/officeart/2005/8/layout/lProcess3"/>
    <dgm:cxn modelId="{B7CDB498-401E-4252-A4B1-821AEE57CAD1}" type="presOf" srcId="{C28CD6EE-1BE3-5A4A-8A32-D549E2BA9CB5}" destId="{849C0A0A-411A-0B47-99EA-8084B01FEC1E}" srcOrd="0" destOrd="0" presId="urn:microsoft.com/office/officeart/2005/8/layout/lProcess3"/>
    <dgm:cxn modelId="{5EDD569A-D34B-4289-A556-62583C74D45F}" type="presOf" srcId="{C7CC14EF-F087-2148-BD39-6D95E4544B42}" destId="{0073AF1F-8454-154D-8806-9466527F0A2C}" srcOrd="0" destOrd="0" presId="urn:microsoft.com/office/officeart/2005/8/layout/lProcess3"/>
    <dgm:cxn modelId="{0F825573-E620-B447-9BBD-5EB7C73655AE}" srcId="{ED8096FD-A377-DE4C-8531-22673CC2F1EB}" destId="{60075E5D-4FE5-3943-B802-BFF0360B2809}" srcOrd="4" destOrd="0" parTransId="{5052AC27-3127-CB47-A221-4409238E8ED7}" sibTransId="{61292685-66F4-E640-BD67-E8706E6CD9C5}"/>
    <dgm:cxn modelId="{40E323AE-1F73-415A-B7AF-0203A22AA7DC}" type="presOf" srcId="{75FF83B5-44A9-F04F-9D72-3C35645239E6}" destId="{41826910-4F6E-AF48-B3A9-5083D0B4DD49}" srcOrd="0" destOrd="0" presId="urn:microsoft.com/office/officeart/2005/8/layout/lProcess3"/>
    <dgm:cxn modelId="{9E927115-4084-4B9D-B791-5969590F8965}" type="presOf" srcId="{1E0A08F7-27A1-C04E-8089-BA681AACDECB}" destId="{C1D98C34-25AB-D14B-A354-3DFFC122075C}" srcOrd="0" destOrd="0" presId="urn:microsoft.com/office/officeart/2005/8/layout/lProcess3"/>
    <dgm:cxn modelId="{182AFDD1-C874-1E44-922C-100F83B51027}" srcId="{F78B21B9-467F-1142-B425-FFA9595C04D6}" destId="{98F49E28-D3CA-544A-AFEF-C764E24FB888}" srcOrd="4" destOrd="0" parTransId="{904F62FD-41EA-7E49-AC41-9194DE87B9C9}" sibTransId="{854B2AB2-72F4-8B46-981F-DBF02C405CB8}"/>
    <dgm:cxn modelId="{CD2CCF08-1678-604A-B117-46ACBEE8B440}" srcId="{3F97EA4F-695D-FF47-B927-DF1AF333A834}" destId="{90489B91-EB5E-9F47-8E3C-63BA1925B713}" srcOrd="5" destOrd="0" parTransId="{BC8844B5-2935-7E4C-BF4B-78C02116318E}" sibTransId="{F6783CCE-C0E0-2744-961C-D58CA3946223}"/>
    <dgm:cxn modelId="{E619B874-D717-0845-B705-5871641283DE}" srcId="{E92521C4-69A4-CD47-94E6-4B573437F702}" destId="{48956B47-D160-8F40-92AD-D50B6F6EA998}" srcOrd="6" destOrd="0" parTransId="{D384C398-DA8F-B943-8945-7C3DCCBCBE79}" sibTransId="{97FCF9EF-2643-6840-A4D2-B1AC01695F6D}"/>
    <dgm:cxn modelId="{6DDC087D-6175-49E0-A4A9-942CE9F67E76}" type="presOf" srcId="{60075E5D-4FE5-3943-B802-BFF0360B2809}" destId="{4FAA2001-FDFA-3D43-B9D5-DB300E8ADEAE}" srcOrd="0" destOrd="0" presId="urn:microsoft.com/office/officeart/2005/8/layout/lProcess3"/>
    <dgm:cxn modelId="{57CD3D71-42CE-844D-9EBB-28FDA21515AA}" srcId="{326326CA-37BA-2C40-99A9-7DE66C27BD4E}" destId="{E92521C4-69A4-CD47-94E6-4B573437F702}" srcOrd="5" destOrd="0" parTransId="{3C567FDC-2566-FA4C-B427-807C3012A6EB}" sibTransId="{362539AC-B22A-E145-828B-E263A6382780}"/>
    <dgm:cxn modelId="{6D7FCF7A-9CEC-4B98-B50C-2DE28B02FF68}" type="presOf" srcId="{1912E8BC-D483-504E-ACB4-BF5D60C7CEB7}" destId="{80695D1B-8393-944B-8C47-A30F3E26F973}" srcOrd="0" destOrd="0" presId="urn:microsoft.com/office/officeart/2005/8/layout/lProcess3"/>
    <dgm:cxn modelId="{ABE11E39-2E50-C444-838A-6663AFAB74BF}" srcId="{E92521C4-69A4-CD47-94E6-4B573437F702}" destId="{23852354-B07C-614C-93B7-422251202E2F}" srcOrd="1" destOrd="0" parTransId="{AF0BC32A-F8BD-834E-8C06-BF3EB16E65E4}" sibTransId="{01183146-38BC-4A41-A0FF-DAF0993D8687}"/>
    <dgm:cxn modelId="{7754A5C8-70D6-9745-A85D-7C0D4D2B3E35}" srcId="{75FF83B5-44A9-F04F-9D72-3C35645239E6}" destId="{AA540D1B-F420-3341-A220-DCCB919532EE}" srcOrd="0" destOrd="0" parTransId="{8BD88EFA-D531-BC42-95B8-256CFD9208E8}" sibTransId="{4D7338C3-DEAA-DE4C-9B86-A49F07BD0ACB}"/>
    <dgm:cxn modelId="{AD27856E-75EB-3E4E-B773-7896FAE5CE3D}" srcId="{326326CA-37BA-2C40-99A9-7DE66C27BD4E}" destId="{F78B21B9-467F-1142-B425-FFA9595C04D6}" srcOrd="1" destOrd="0" parTransId="{13AC7E5C-5CD7-B74E-95B7-3477A82F0BBB}" sibTransId="{6E1B8647-0E80-9441-A854-F0A57A598646}"/>
    <dgm:cxn modelId="{91E57E02-92DC-40AE-B261-9D35686ED504}" type="presOf" srcId="{E75E3BAC-F9D2-F745-8F49-69E4D153093B}" destId="{D0916E67-E524-A14D-A4E0-FAA4AF494779}" srcOrd="0" destOrd="0" presId="urn:microsoft.com/office/officeart/2005/8/layout/lProcess3"/>
    <dgm:cxn modelId="{E373A20F-4736-47C1-AAE3-C0E1D394B907}" type="presOf" srcId="{84928B75-CCA5-E54A-A383-BAEF13095CC4}" destId="{DEB6345B-1C3A-224D-A1D8-E3102D7EE37D}" srcOrd="0" destOrd="0" presId="urn:microsoft.com/office/officeart/2005/8/layout/lProcess3"/>
    <dgm:cxn modelId="{C36898EE-2F1F-418E-960E-A5A18C84E0BD}" type="presOf" srcId="{7221C9EC-273C-7346-883D-204B2B293E69}" destId="{1B2886E1-3216-5044-9519-395083270017}" srcOrd="0" destOrd="0" presId="urn:microsoft.com/office/officeart/2005/8/layout/lProcess3"/>
    <dgm:cxn modelId="{A20BD3BB-7134-EF44-A6A3-0C809E975D62}" srcId="{3F97EA4F-695D-FF47-B927-DF1AF333A834}" destId="{1B9D4E76-E035-E540-901D-A7AD43CD6FDA}" srcOrd="3" destOrd="0" parTransId="{3C6B8483-1610-A940-B62C-D6C723ABF4E8}" sibTransId="{5D7D7DA3-41DD-8B4C-86F1-CB92AA2BB49B}"/>
    <dgm:cxn modelId="{E50AE890-302F-48E4-891A-D2393A9E8AD3}" type="presOf" srcId="{246DD22B-5B0C-7440-B6BA-C547456930B4}" destId="{8FAFE926-F649-CF45-8C0A-D9195A86497F}" srcOrd="0" destOrd="0" presId="urn:microsoft.com/office/officeart/2005/8/layout/lProcess3"/>
    <dgm:cxn modelId="{D8FEFA18-2105-4575-A20D-355259B342B5}" type="presOf" srcId="{35814673-6E0C-6246-A5B8-DB6BDB722467}" destId="{7673ADDA-7723-0645-8A73-DEE529D7DAA6}" srcOrd="0" destOrd="0" presId="urn:microsoft.com/office/officeart/2005/8/layout/lProcess3"/>
    <dgm:cxn modelId="{6693FF83-6D7B-F746-A4FE-53039D37B17B}" srcId="{ED8096FD-A377-DE4C-8531-22673CC2F1EB}" destId="{78196FFB-AA58-D341-9102-5BE05C7F9579}" srcOrd="3" destOrd="0" parTransId="{86FC4583-D98E-F240-9A4E-2D2842E2B647}" sibTransId="{C6F7684C-4202-DF4F-B056-736BAEE9B660}"/>
    <dgm:cxn modelId="{86DC007E-2198-D942-9B75-42B94273C77E}" srcId="{ED8096FD-A377-DE4C-8531-22673CC2F1EB}" destId="{685D0AE2-16AF-1843-8E97-D87C6862E1E5}" srcOrd="0" destOrd="0" parTransId="{D2D34B04-6664-CB42-BAE5-C048328055D5}" sibTransId="{04F8B024-F24E-FA40-B10B-A735425904EA}"/>
    <dgm:cxn modelId="{3FDB25F9-EE88-9C46-902E-8DA9839840D0}" srcId="{BB9998B6-FD5F-5A4F-9C01-55AA461546FF}" destId="{6D27825B-2116-4C4E-ABD3-C3CECD2E14A1}" srcOrd="7" destOrd="0" parTransId="{3C5831F4-F626-2343-91C9-02F5B6EF8917}" sibTransId="{B93CE510-4D71-7B49-BD97-89DCC9D06BDC}"/>
    <dgm:cxn modelId="{59DB4DE7-C954-438E-8B73-AFEC23F7695C}" type="presOf" srcId="{B71C2E19-B859-934F-957B-0EE235884FA6}" destId="{D6D21017-0C7A-C540-A17C-9A3672C80C75}" srcOrd="0" destOrd="0" presId="urn:microsoft.com/office/officeart/2005/8/layout/lProcess3"/>
    <dgm:cxn modelId="{D4112DCE-60CC-4E2C-8633-86A791B308F5}" type="presOf" srcId="{BB9998B6-FD5F-5A4F-9C01-55AA461546FF}" destId="{6E78FE2E-A85C-DF4A-B96D-0F6EE3C79313}" srcOrd="0" destOrd="0" presId="urn:microsoft.com/office/officeart/2005/8/layout/lProcess3"/>
    <dgm:cxn modelId="{68576919-D93B-4284-A40E-38406799504E}" type="presOf" srcId="{F78B21B9-467F-1142-B425-FFA9595C04D6}" destId="{79AB0815-DC0C-3F40-A9AF-FCDBDBC27EE8}" srcOrd="0" destOrd="0" presId="urn:microsoft.com/office/officeart/2005/8/layout/lProcess3"/>
    <dgm:cxn modelId="{73B9BCAA-058E-E743-B55E-FB594D8AB795}" srcId="{326326CA-37BA-2C40-99A9-7DE66C27BD4E}" destId="{75FF83B5-44A9-F04F-9D72-3C35645239E6}" srcOrd="2" destOrd="0" parTransId="{1B7DD1B4-14BF-6845-B958-5AA216439678}" sibTransId="{D7C2E295-F3E2-D846-9CEA-884411FCE75C}"/>
    <dgm:cxn modelId="{B8274F93-D073-2D46-BA72-2FAF0C47EFFE}" srcId="{BB9998B6-FD5F-5A4F-9C01-55AA461546FF}" destId="{35814673-6E0C-6246-A5B8-DB6BDB722467}" srcOrd="0" destOrd="0" parTransId="{BB07CC47-F1C7-2D44-A8E5-3DC410A6AA9A}" sibTransId="{C04E4412-BE5A-5C47-A4D7-0E530E459C55}"/>
    <dgm:cxn modelId="{9116B76E-9828-4BB1-9D53-FC549E988B1E}" type="presOf" srcId="{AA540D1B-F420-3341-A220-DCCB919532EE}" destId="{FBF23837-3802-E545-8B6F-E613950253A0}" srcOrd="0" destOrd="0" presId="urn:microsoft.com/office/officeart/2005/8/layout/lProcess3"/>
    <dgm:cxn modelId="{48DA5C4D-FFA7-4B55-B108-023C540103CA}" type="presOf" srcId="{DBDC79DE-56E7-9C43-9434-88BC41B348B7}" destId="{85429B1B-C1C7-0146-BF41-AF4BED6899B4}" srcOrd="0" destOrd="0" presId="urn:microsoft.com/office/officeart/2005/8/layout/lProcess3"/>
    <dgm:cxn modelId="{D9C32BE4-F282-E74E-9B7A-937AF29666B7}" srcId="{3F97EA4F-695D-FF47-B927-DF1AF333A834}" destId="{DBDC79DE-56E7-9C43-9434-88BC41B348B7}" srcOrd="4" destOrd="0" parTransId="{F1DE5877-022E-874C-8778-F995BB4B0CEE}" sibTransId="{D85E7C2E-84B1-4D48-BA02-0CFD37B348C0}"/>
    <dgm:cxn modelId="{D13A0F1E-80AF-42D2-91DA-26764EFD3418}" type="presOf" srcId="{11DAF9E7-FA3F-0F48-9441-C257FABD36E6}" destId="{117A74FD-6817-1441-AACA-3DEFBEE21FA6}" srcOrd="0" destOrd="0" presId="urn:microsoft.com/office/officeart/2005/8/layout/lProcess3"/>
    <dgm:cxn modelId="{8C9C27E3-EEE0-9546-A72E-702B82E3A982}" srcId="{75FF83B5-44A9-F04F-9D72-3C35645239E6}" destId="{DC0BE583-C6AB-114E-BB41-FF356AE0F26F}" srcOrd="2" destOrd="0" parTransId="{71FB38B2-66CE-F640-BE9D-B1A6DC38E142}" sibTransId="{7E2E3411-4F6B-1145-8532-2B0518AE83FB}"/>
    <dgm:cxn modelId="{0E1638F0-3A4F-46E3-A90B-B3B872826B03}" type="presOf" srcId="{BA9CE18A-D887-3547-A36E-44BC9173B835}" destId="{2D4E6509-9875-154D-B2D7-1703C3ABF794}" srcOrd="0" destOrd="0" presId="urn:microsoft.com/office/officeart/2005/8/layout/lProcess3"/>
    <dgm:cxn modelId="{F49E6682-296C-A04A-B414-A84F5778C84E}" srcId="{E92521C4-69A4-CD47-94E6-4B573437F702}" destId="{6D79EAF7-EE43-2C46-B7FC-3931AC6AE68B}" srcOrd="2" destOrd="0" parTransId="{93CE8A1F-B816-7646-B8C2-B92FE088049E}" sibTransId="{322CBBDA-2C07-5043-A8C8-2619756B5CB6}"/>
    <dgm:cxn modelId="{7F7580FE-F6B6-1444-AB6A-EE2603F35089}" srcId="{75FF83B5-44A9-F04F-9D72-3C35645239E6}" destId="{B71C2E19-B859-934F-957B-0EE235884FA6}" srcOrd="3" destOrd="0" parTransId="{8E8AA561-FEF6-E748-98D2-2D5655004B4D}" sibTransId="{5C75030A-F4CC-9248-B346-85BF71527DDF}"/>
    <dgm:cxn modelId="{41F84D0D-F218-7E40-BE0E-0F5563E45430}" srcId="{BB9998B6-FD5F-5A4F-9C01-55AA461546FF}" destId="{14C51F3B-A08E-EB4C-B638-13683AE52D35}" srcOrd="5" destOrd="0" parTransId="{E8CD23A7-2508-F042-B055-EF99795F4E24}" sibTransId="{EE3C792C-77A5-3049-96DB-538C12AB96BF}"/>
    <dgm:cxn modelId="{625D75F5-8260-5944-8E38-54466B846A46}" srcId="{3F97EA4F-695D-FF47-B927-DF1AF333A834}" destId="{26A108E6-1E6E-1A47-84C0-0BA527BF74A9}" srcOrd="0" destOrd="0" parTransId="{13378EAF-3154-B946-878D-A2C25D3829F2}" sibTransId="{88B1C7CF-9C3B-024D-AC60-2B177CB3F7AB}"/>
    <dgm:cxn modelId="{BF209527-80BC-4E84-A0C8-F405696520A1}" type="presOf" srcId="{4A5DA7E6-CFB9-CA40-9CF1-803681967EBA}" destId="{6519C8D0-87EC-A548-B0B7-62C6564602C1}" srcOrd="0" destOrd="0" presId="urn:microsoft.com/office/officeart/2005/8/layout/lProcess3"/>
    <dgm:cxn modelId="{99F04682-23CE-40E4-A435-014F23793D3B}" type="presOf" srcId="{78196FFB-AA58-D341-9102-5BE05C7F9579}" destId="{A0E3CD6C-36D2-A944-8057-B12B71EC2D3B}" srcOrd="0" destOrd="0" presId="urn:microsoft.com/office/officeart/2005/8/layout/lProcess3"/>
    <dgm:cxn modelId="{4E7E6AC8-9364-914D-B8B3-6B5AB4608F33}" srcId="{E92521C4-69A4-CD47-94E6-4B573437F702}" destId="{4CD1E485-A0DD-DA48-80C7-E737C10E154C}" srcOrd="4" destOrd="0" parTransId="{4421B1B6-60AA-8848-975F-6E84E5027B8D}" sibTransId="{207C83FC-47A7-B647-BEAE-C94EBFBB7167}"/>
    <dgm:cxn modelId="{A251CCB1-59D6-48A1-8F8A-737BA1A2B046}" type="presOf" srcId="{90489B91-EB5E-9F47-8E3C-63BA1925B713}" destId="{9C79EDF5-CCE9-1946-AFAE-89AEF458F724}" srcOrd="0" destOrd="0" presId="urn:microsoft.com/office/officeart/2005/8/layout/lProcess3"/>
    <dgm:cxn modelId="{17937F78-017C-4A1D-92FA-4DF0912F3E09}" type="presOf" srcId="{23852354-B07C-614C-93B7-422251202E2F}" destId="{45862CF7-9DF5-594B-ACC0-5BE15AE10A1E}" srcOrd="0" destOrd="0" presId="urn:microsoft.com/office/officeart/2005/8/layout/lProcess3"/>
    <dgm:cxn modelId="{336BD2A5-9DF0-42D3-A7FC-61F3D8A69286}" type="presOf" srcId="{773939AC-E30A-2F4F-953C-C09454AEA762}" destId="{3CFC0279-A439-144A-8C83-47C4B0EAD045}" srcOrd="0" destOrd="0" presId="urn:microsoft.com/office/officeart/2005/8/layout/lProcess3"/>
    <dgm:cxn modelId="{C5B2EFCB-BE41-48BA-9616-BFE778367A60}" type="presOf" srcId="{CC0E8D5B-B025-8249-8BEF-133A0A2CF0CC}" destId="{34494BB7-93E7-EE42-9DBC-2CCF633A91B7}" srcOrd="0" destOrd="0" presId="urn:microsoft.com/office/officeart/2005/8/layout/lProcess3"/>
    <dgm:cxn modelId="{5E25A87C-7141-EC4D-ADDE-24C5C3F1EB1E}" srcId="{52D9C05D-4B97-0646-9E19-E1B0A6A73E4E}" destId="{84887772-A7A9-5440-81B2-319502436336}" srcOrd="1" destOrd="0" parTransId="{422A2BD6-C4DA-9F4E-8086-E2B5176E8D44}" sibTransId="{B7B306CA-8916-CA41-9B13-7F70D36AD257}"/>
    <dgm:cxn modelId="{193C1C42-DF7A-7547-B127-1F12A16D9E48}" srcId="{52D9C05D-4B97-0646-9E19-E1B0A6A73E4E}" destId="{773939AC-E30A-2F4F-953C-C09454AEA762}" srcOrd="7" destOrd="0" parTransId="{30B56BA7-8D80-5441-A304-098817914F2D}" sibTransId="{408ADF39-455A-B944-97D2-51A889E31554}"/>
    <dgm:cxn modelId="{FDB7FB47-8309-4B35-85B0-803F18C25848}" type="presOf" srcId="{685D0AE2-16AF-1843-8E97-D87C6862E1E5}" destId="{FD11F02E-273F-7B45-85C0-6931F5130297}" srcOrd="0" destOrd="0" presId="urn:microsoft.com/office/officeart/2005/8/layout/lProcess3"/>
    <dgm:cxn modelId="{6EA94B0A-B6C3-4B82-B683-3BD8D305A7CD}" type="presOf" srcId="{88A359B9-3569-A64F-A8DD-2B87BFAE3AB4}" destId="{08B87D92-327B-D644-B1DB-D8565B0A23BD}" srcOrd="0" destOrd="0" presId="urn:microsoft.com/office/officeart/2005/8/layout/lProcess3"/>
    <dgm:cxn modelId="{A984C895-59A3-1E4E-B63F-D158B0814E54}" srcId="{52D9C05D-4B97-0646-9E19-E1B0A6A73E4E}" destId="{1A529A0B-0083-FE4E-9436-217A9F08D2ED}" srcOrd="2" destOrd="0" parTransId="{6A2355E0-56E5-0643-89B4-26DE47A0A700}" sibTransId="{9559D08D-F813-154E-9A82-92C8D818C46D}"/>
    <dgm:cxn modelId="{0EDC1E14-E0C2-41BD-8D6F-E105B8B0EA7B}" type="presOf" srcId="{AD4343AD-F3CB-A641-96F1-5DED0C4C86F5}" destId="{5C338BE3-7C13-2F4B-82FD-6CCA025837F7}" srcOrd="0" destOrd="0" presId="urn:microsoft.com/office/officeart/2005/8/layout/lProcess3"/>
    <dgm:cxn modelId="{1FAB406E-57ED-3245-A40F-A611180AE948}" srcId="{75FF83B5-44A9-F04F-9D72-3C35645239E6}" destId="{AD4343AD-F3CB-A641-96F1-5DED0C4C86F5}" srcOrd="7" destOrd="0" parTransId="{F8FA043E-C843-5446-84AC-00F118CEDCC5}" sibTransId="{A39DF9CB-8EE9-E344-800B-1407CAB3F75D}"/>
    <dgm:cxn modelId="{CE6D1014-C347-4D94-B63B-94D339363BE3}" type="presOf" srcId="{52D9C05D-4B97-0646-9E19-E1B0A6A73E4E}" destId="{7C85A7D5-037A-D044-93BF-410A509213AB}" srcOrd="0" destOrd="0" presId="urn:microsoft.com/office/officeart/2005/8/layout/lProcess3"/>
    <dgm:cxn modelId="{3BD08AC7-B956-4D62-8393-A02A8EFC772F}" type="presOf" srcId="{D3EF131B-C5F0-0141-954A-CEED0FA61584}" destId="{08B7AF34-16C0-3C4F-8983-86E9DA665A8E}" srcOrd="0" destOrd="0" presId="urn:microsoft.com/office/officeart/2005/8/layout/lProcess3"/>
    <dgm:cxn modelId="{81E69A18-318A-7C42-B89A-98A2EF80C246}" srcId="{BB9998B6-FD5F-5A4F-9C01-55AA461546FF}" destId="{2952C226-3927-084E-BC9D-10E8C43FBDA6}" srcOrd="6" destOrd="0" parTransId="{3E37DE10-B58E-9D49-B348-B18ED2717261}" sibTransId="{7BF800D1-9CF1-A64B-AB1B-F90E28F665F8}"/>
    <dgm:cxn modelId="{60E1B2A1-1701-40D1-B97F-76446AA004C9}" type="presOf" srcId="{721FD21A-02F0-3E4F-BCB1-09C144CAED97}" destId="{8D9D3353-6E92-1743-BE43-AE31F34F8123}" srcOrd="0" destOrd="0" presId="urn:microsoft.com/office/officeart/2005/8/layout/lProcess3"/>
    <dgm:cxn modelId="{4B78FA48-8954-4557-B793-244A134E453B}" type="presOf" srcId="{666F3F88-F8F3-B44B-B827-17A538097FB0}" destId="{7A9C816B-531E-E44C-A35C-12EA543C6E50}" srcOrd="0" destOrd="0" presId="urn:microsoft.com/office/officeart/2005/8/layout/lProcess3"/>
    <dgm:cxn modelId="{6F8B4DD5-8147-5245-9B90-B166FDB4650E}" srcId="{3F97EA4F-695D-FF47-B927-DF1AF333A834}" destId="{C7CC14EF-F087-2148-BD39-6D95E4544B42}" srcOrd="1" destOrd="0" parTransId="{D8F482B9-9D8F-6445-9624-E1D82480D6B7}" sibTransId="{2A0E2B34-822C-FF4B-90F0-45F34EAEBF1D}"/>
    <dgm:cxn modelId="{B8A3B047-5132-4F44-AD71-830BEDE319F0}" type="presOf" srcId="{4CD1E485-A0DD-DA48-80C7-E737C10E154C}" destId="{0C1AC212-56C8-C541-82A5-9881409A81A1}" srcOrd="0" destOrd="0" presId="urn:microsoft.com/office/officeart/2005/8/layout/lProcess3"/>
    <dgm:cxn modelId="{EA5352F9-8723-4022-B763-409997CD47DA}" type="presOf" srcId="{9C5B3937-7F41-3C49-B0F1-FF2638026183}" destId="{7448D31C-E26B-0846-BB52-248BE844D7FA}" srcOrd="0" destOrd="0" presId="urn:microsoft.com/office/officeart/2005/8/layout/lProcess3"/>
    <dgm:cxn modelId="{BCB4EB72-F809-49BC-A969-4D69313E52F9}" type="presOf" srcId="{0867209A-DA59-B646-99C2-9D2F64CE6D04}" destId="{5019F68F-10ED-5646-8DD9-E9B73079E551}" srcOrd="0" destOrd="0" presId="urn:microsoft.com/office/officeart/2005/8/layout/lProcess3"/>
    <dgm:cxn modelId="{0EC4A3AD-D416-4E6D-8169-62DC48CA26B9}" type="presOf" srcId="{6D27825B-2116-4C4E-ABD3-C3CECD2E14A1}" destId="{E825C2F3-37E6-3641-9231-C548208C3FC4}" srcOrd="0" destOrd="0" presId="urn:microsoft.com/office/officeart/2005/8/layout/lProcess3"/>
    <dgm:cxn modelId="{727CB6A2-BBAE-46EE-8F0B-3EC0EB7E9691}" type="presOf" srcId="{98F49E28-D3CA-544A-AFEF-C764E24FB888}" destId="{6650B32D-900D-8C4D-AA37-4A1ADAC94C97}" srcOrd="0" destOrd="0" presId="urn:microsoft.com/office/officeart/2005/8/layout/lProcess3"/>
    <dgm:cxn modelId="{0A98C233-E5ED-834A-B6EB-6A48CA0B6CD9}" srcId="{326326CA-37BA-2C40-99A9-7DE66C27BD4E}" destId="{3F97EA4F-695D-FF47-B927-DF1AF333A834}" srcOrd="4" destOrd="0" parTransId="{B2161255-EF52-F64A-9204-4A9C9DC2006E}" sibTransId="{4466F7F3-00EB-174B-A3A6-D0ADC520F5FC}"/>
    <dgm:cxn modelId="{5E0EAC19-0A14-F640-ABB2-EE26D68A3F5C}" srcId="{52D9C05D-4B97-0646-9E19-E1B0A6A73E4E}" destId="{84928B75-CCA5-E54A-A383-BAEF13095CC4}" srcOrd="3" destOrd="0" parTransId="{2EE06F27-4C98-6D46-93BC-9136AAAE130D}" sibTransId="{F4976710-2546-3149-B0E0-0D718EC9D076}"/>
    <dgm:cxn modelId="{3F324EE6-F945-4F47-A3E3-376532220030}" type="presOf" srcId="{00CAA09D-B642-9B4C-A52E-EFD36457B568}" destId="{1624C35A-C0B8-E34E-A8BE-437986DEB560}" srcOrd="0" destOrd="0" presId="urn:microsoft.com/office/officeart/2005/8/layout/lProcess3"/>
    <dgm:cxn modelId="{E11A2807-BB77-4D94-91DD-725EC538B239}" type="presOf" srcId="{326326CA-37BA-2C40-99A9-7DE66C27BD4E}" destId="{AD122375-7204-F149-8B18-F7C78AA1B9D9}" srcOrd="0" destOrd="0" presId="urn:microsoft.com/office/officeart/2005/8/layout/lProcess3"/>
    <dgm:cxn modelId="{859DE326-819B-4E8F-B246-641DD6A47F15}" type="presOf" srcId="{E18F97ED-5E37-0F43-97D7-BF6F377246CB}" destId="{F97A86ED-C4DA-3941-B3F2-04EF0F1BEB52}" srcOrd="0" destOrd="0" presId="urn:microsoft.com/office/officeart/2005/8/layout/lProcess3"/>
    <dgm:cxn modelId="{12BC1660-575D-477F-B732-03E24E65F2B7}" type="presOf" srcId="{A3774E84-B673-8741-9EB6-7D87D7951889}" destId="{2A29810E-CD54-6841-BED7-689EE7E36CF5}" srcOrd="0" destOrd="0" presId="urn:microsoft.com/office/officeart/2005/8/layout/lProcess3"/>
    <dgm:cxn modelId="{63AFF82A-5F8E-40AE-9AD4-547B9CB6ECCD}" type="presOf" srcId="{7C99C53F-4127-C441-9AC3-1DD8DFE8E1E6}" destId="{D97034D4-6C2E-9B40-B3FF-4EEE3DA9EDD3}" srcOrd="0" destOrd="0" presId="urn:microsoft.com/office/officeart/2005/8/layout/lProcess3"/>
    <dgm:cxn modelId="{23784981-A930-4758-B81A-400D40809031}" type="presOf" srcId="{DC0BE583-C6AB-114E-BB41-FF356AE0F26F}" destId="{8A3DFB8B-40B4-9845-94A6-1DEE73C155CD}" srcOrd="0" destOrd="0" presId="urn:microsoft.com/office/officeart/2005/8/layout/lProcess3"/>
    <dgm:cxn modelId="{5EB8F4F3-8DB3-9D46-AFB6-FE73FBF34AB0}" srcId="{ED8096FD-A377-DE4C-8531-22673CC2F1EB}" destId="{0867209A-DA59-B646-99C2-9D2F64CE6D04}" srcOrd="1" destOrd="0" parTransId="{8B6CC75D-706F-B043-990E-F86BE8065A84}" sibTransId="{DB721497-1FFD-554A-B2E4-01C5EAAED125}"/>
    <dgm:cxn modelId="{459B839F-4838-4E9D-9C55-D7470E3A352D}" type="presOf" srcId="{8719C6EF-0693-C243-BEF0-0ECAFD61CA7D}" destId="{0359F9BA-3986-404C-9CD6-62980E71BC43}" srcOrd="0" destOrd="0" presId="urn:microsoft.com/office/officeart/2005/8/layout/lProcess3"/>
    <dgm:cxn modelId="{974C557E-A3D3-4CB0-971D-0014E98C119F}" type="presOf" srcId="{31422EFE-F779-6146-870F-22469B18FC9C}" destId="{00AEA988-426B-4F48-BB9C-10C79170E901}" srcOrd="0" destOrd="0" presId="urn:microsoft.com/office/officeart/2005/8/layout/lProcess3"/>
    <dgm:cxn modelId="{932ED337-28C5-7D47-8125-F6B179500441}" srcId="{E92521C4-69A4-CD47-94E6-4B573437F702}" destId="{721FD21A-02F0-3E4F-BCB1-09C144CAED97}" srcOrd="5" destOrd="0" parTransId="{97A38DC1-3E58-6346-A59D-031C526CAA16}" sibTransId="{57995A33-CCCF-404D-999A-606D5DEB00D5}"/>
    <dgm:cxn modelId="{C7719AC8-540E-B64B-8601-EB19BEF5C281}" srcId="{ED8096FD-A377-DE4C-8531-22673CC2F1EB}" destId="{C28CD6EE-1BE3-5A4A-8A32-D549E2BA9CB5}" srcOrd="7" destOrd="0" parTransId="{F3F53D50-EAE3-B147-BDE9-F2C7DA63EE40}" sibTransId="{59F2FEE3-5864-E24D-BA12-0F44CA912363}"/>
    <dgm:cxn modelId="{2388DA01-B2C7-7E4E-9ACA-D70D5C2183CE}" srcId="{F78B21B9-467F-1142-B425-FFA9595C04D6}" destId="{8719C6EF-0693-C243-BEF0-0ECAFD61CA7D}" srcOrd="1" destOrd="0" parTransId="{D67EA2BD-3989-9B4E-9706-089B0546C373}" sibTransId="{10973D85-9A75-594F-B9EB-8F09E46FAFDA}"/>
    <dgm:cxn modelId="{5A8F80B5-06C7-4BC7-9673-C9736C99242F}" type="presOf" srcId="{26A108E6-1E6E-1A47-84C0-0BA527BF74A9}" destId="{8F450E51-1DE3-A649-96A4-C8A868AE3CC1}" srcOrd="0" destOrd="0" presId="urn:microsoft.com/office/officeart/2005/8/layout/lProcess3"/>
    <dgm:cxn modelId="{884E1946-A6AF-554E-9116-EF2F9B7DAEDB}" srcId="{BB9998B6-FD5F-5A4F-9C01-55AA461546FF}" destId="{A18A32D9-8A3F-784C-9D70-664C21C46830}" srcOrd="3" destOrd="0" parTransId="{8F0D464C-BA27-964D-B4D4-BF1020A3D652}" sibTransId="{3213A95C-2582-1340-BD8C-5B6651FE7C54}"/>
    <dgm:cxn modelId="{59022FC7-2DBF-48A6-90C3-060FBC8DB448}" type="presOf" srcId="{3F97EA4F-695D-FF47-B927-DF1AF333A834}" destId="{18F8BA4C-0B07-5C46-9F58-8CBEE0F19348}" srcOrd="0" destOrd="0" presId="urn:microsoft.com/office/officeart/2005/8/layout/lProcess3"/>
    <dgm:cxn modelId="{52C950A1-A71A-4B01-9816-5D852783D6A0}" type="presOf" srcId="{4E0736C5-52BF-3245-9B9A-3489724630CF}" destId="{3491C1D0-4A51-C24A-9E0D-E22B32EFFE64}" srcOrd="0" destOrd="0" presId="urn:microsoft.com/office/officeart/2005/8/layout/lProcess3"/>
    <dgm:cxn modelId="{17395ED0-9792-46EF-9625-FCACFB389F27}" type="presOf" srcId="{5EA2010E-F666-1A43-9134-F74C6B8492FD}" destId="{C51534C8-3DEC-3C4D-88BA-15986A1B5FAD}" srcOrd="0" destOrd="0" presId="urn:microsoft.com/office/officeart/2005/8/layout/lProcess3"/>
    <dgm:cxn modelId="{60287026-8409-3E4A-9428-CFE64CDF880E}" srcId="{E92521C4-69A4-CD47-94E6-4B573437F702}" destId="{31422EFE-F779-6146-870F-22469B18FC9C}" srcOrd="0" destOrd="0" parTransId="{C2D96E85-D633-2942-8D5E-3ABA1B4EA8E1}" sibTransId="{04C21336-D7B0-684E-AF89-090B221096A8}"/>
    <dgm:cxn modelId="{74B20E87-D91A-4143-B71F-846B787B2309}" type="presOf" srcId="{5DA8BE82-3B65-8449-8560-6DA76B52110C}" destId="{59A346CE-06BB-6B4B-9D6C-CE36B53BAF74}" srcOrd="0" destOrd="0" presId="urn:microsoft.com/office/officeart/2005/8/layout/lProcess3"/>
    <dgm:cxn modelId="{7773BA0C-2002-41ED-A4EF-B81F0636F46E}" type="presOf" srcId="{A74C681B-DED6-DD4F-BA34-3C60ABEF7C29}" destId="{ED264D6D-AB3F-FA47-9BE9-45713FB953B0}" srcOrd="0" destOrd="0" presId="urn:microsoft.com/office/officeart/2005/8/layout/lProcess3"/>
    <dgm:cxn modelId="{24D1D997-F2A8-F942-A0D3-9698939DD760}" srcId="{75FF83B5-44A9-F04F-9D72-3C35645239E6}" destId="{1912E8BC-D483-504E-ACB4-BF5D60C7CEB7}" srcOrd="1" destOrd="0" parTransId="{6CD05A0A-74E5-DD44-9394-1541C5B92C61}" sibTransId="{8A094DEA-53F0-F444-A74C-E1747D74B7DB}"/>
    <dgm:cxn modelId="{63537EB5-E4BB-45FC-AB6F-8B7D4AA5CE4C}" type="presParOf" srcId="{AD122375-7204-F149-8B18-F7C78AA1B9D9}" destId="{0F5F01AC-96B1-DC48-BA67-957B656D7A61}" srcOrd="0" destOrd="0" presId="urn:microsoft.com/office/officeart/2005/8/layout/lProcess3"/>
    <dgm:cxn modelId="{EBA1D605-49DF-47A3-BA6C-79D37A506801}" type="presParOf" srcId="{0F5F01AC-96B1-DC48-BA67-957B656D7A61}" destId="{99902F33-6FBD-DE40-89F5-4C148D7DFFF9}" srcOrd="0" destOrd="0" presId="urn:microsoft.com/office/officeart/2005/8/layout/lProcess3"/>
    <dgm:cxn modelId="{849CB17A-E2B8-4BE9-8448-7802073F1C19}" type="presParOf" srcId="{0F5F01AC-96B1-DC48-BA67-957B656D7A61}" destId="{BBFADB4B-2AC9-D24B-B009-4183FB7E5ED6}" srcOrd="1" destOrd="0" presId="urn:microsoft.com/office/officeart/2005/8/layout/lProcess3"/>
    <dgm:cxn modelId="{DA88A35A-54D7-41C9-8252-47BFFDBDCC63}" type="presParOf" srcId="{0F5F01AC-96B1-DC48-BA67-957B656D7A61}" destId="{FD11F02E-273F-7B45-85C0-6931F5130297}" srcOrd="2" destOrd="0" presId="urn:microsoft.com/office/officeart/2005/8/layout/lProcess3"/>
    <dgm:cxn modelId="{EE44D253-9092-4453-A87A-A1303CA388FB}" type="presParOf" srcId="{0F5F01AC-96B1-DC48-BA67-957B656D7A61}" destId="{BF160527-E8F0-4044-A69C-BD877CD66AE9}" srcOrd="3" destOrd="0" presId="urn:microsoft.com/office/officeart/2005/8/layout/lProcess3"/>
    <dgm:cxn modelId="{9B612313-FB18-4FA7-83A6-C3F75CEC0D86}" type="presParOf" srcId="{0F5F01AC-96B1-DC48-BA67-957B656D7A61}" destId="{5019F68F-10ED-5646-8DD9-E9B73079E551}" srcOrd="4" destOrd="0" presId="urn:microsoft.com/office/officeart/2005/8/layout/lProcess3"/>
    <dgm:cxn modelId="{749E9551-D37A-42A2-8A6E-70860866A4E5}" type="presParOf" srcId="{0F5F01AC-96B1-DC48-BA67-957B656D7A61}" destId="{82E416B9-CB37-EE4C-84E4-129A591A960C}" srcOrd="5" destOrd="0" presId="urn:microsoft.com/office/officeart/2005/8/layout/lProcess3"/>
    <dgm:cxn modelId="{09AB4B82-7EB8-4BA0-BE59-989408354E89}" type="presParOf" srcId="{0F5F01AC-96B1-DC48-BA67-957B656D7A61}" destId="{7A9C816B-531E-E44C-A35C-12EA543C6E50}" srcOrd="6" destOrd="0" presId="urn:microsoft.com/office/officeart/2005/8/layout/lProcess3"/>
    <dgm:cxn modelId="{3183794F-AFB8-435F-8482-934F905550D1}" type="presParOf" srcId="{0F5F01AC-96B1-DC48-BA67-957B656D7A61}" destId="{8C3043AC-31F9-9040-9B41-561B1FE967DF}" srcOrd="7" destOrd="0" presId="urn:microsoft.com/office/officeart/2005/8/layout/lProcess3"/>
    <dgm:cxn modelId="{2C30C10B-9ADE-474C-BFC1-8FA3A78F66C0}" type="presParOf" srcId="{0F5F01AC-96B1-DC48-BA67-957B656D7A61}" destId="{A0E3CD6C-36D2-A944-8057-B12B71EC2D3B}" srcOrd="8" destOrd="0" presId="urn:microsoft.com/office/officeart/2005/8/layout/lProcess3"/>
    <dgm:cxn modelId="{3F5FF824-0D4D-4899-8B67-C37F9A41A354}" type="presParOf" srcId="{0F5F01AC-96B1-DC48-BA67-957B656D7A61}" destId="{F36426C7-CEBF-AF4E-8EEB-AD25AA5A2156}" srcOrd="9" destOrd="0" presId="urn:microsoft.com/office/officeart/2005/8/layout/lProcess3"/>
    <dgm:cxn modelId="{20938252-1738-4529-89DC-037C741A6200}" type="presParOf" srcId="{0F5F01AC-96B1-DC48-BA67-957B656D7A61}" destId="{4FAA2001-FDFA-3D43-B9D5-DB300E8ADEAE}" srcOrd="10" destOrd="0" presId="urn:microsoft.com/office/officeart/2005/8/layout/lProcess3"/>
    <dgm:cxn modelId="{DC5D0694-F8AC-47C3-B36B-F3E8E0482EDF}" type="presParOf" srcId="{0F5F01AC-96B1-DC48-BA67-957B656D7A61}" destId="{E27B4306-3B70-2448-A2B4-8DFD523421D4}" srcOrd="11" destOrd="0" presId="urn:microsoft.com/office/officeart/2005/8/layout/lProcess3"/>
    <dgm:cxn modelId="{9E2ECC95-5D31-48A2-AAE4-A246DFCAAAAF}" type="presParOf" srcId="{0F5F01AC-96B1-DC48-BA67-957B656D7A61}" destId="{9B589F8D-1955-D94B-8911-F71081D35B88}" srcOrd="12" destOrd="0" presId="urn:microsoft.com/office/officeart/2005/8/layout/lProcess3"/>
    <dgm:cxn modelId="{2638781D-08C0-4D4F-A989-66596D7E74B7}" type="presParOf" srcId="{0F5F01AC-96B1-DC48-BA67-957B656D7A61}" destId="{D107FA9D-7615-DA4B-A2F4-86F0A55E3AB6}" srcOrd="13" destOrd="0" presId="urn:microsoft.com/office/officeart/2005/8/layout/lProcess3"/>
    <dgm:cxn modelId="{04DBE49C-829B-4419-BA82-6158C1A440A4}" type="presParOf" srcId="{0F5F01AC-96B1-DC48-BA67-957B656D7A61}" destId="{C51534C8-3DEC-3C4D-88BA-15986A1B5FAD}" srcOrd="14" destOrd="0" presId="urn:microsoft.com/office/officeart/2005/8/layout/lProcess3"/>
    <dgm:cxn modelId="{5C6BADDD-C092-4B00-8B34-630E1916866F}" type="presParOf" srcId="{0F5F01AC-96B1-DC48-BA67-957B656D7A61}" destId="{78BFD74E-13EE-D940-AD13-23C758BE8281}" srcOrd="15" destOrd="0" presId="urn:microsoft.com/office/officeart/2005/8/layout/lProcess3"/>
    <dgm:cxn modelId="{3712C1C5-B1FE-48B5-8C43-87A85B29400B}" type="presParOf" srcId="{0F5F01AC-96B1-DC48-BA67-957B656D7A61}" destId="{849C0A0A-411A-0B47-99EA-8084B01FEC1E}" srcOrd="16" destOrd="0" presId="urn:microsoft.com/office/officeart/2005/8/layout/lProcess3"/>
    <dgm:cxn modelId="{738CB52F-9D86-48CE-80AD-AB8BC09F5F81}" type="presParOf" srcId="{AD122375-7204-F149-8B18-F7C78AA1B9D9}" destId="{92B39620-2C1C-564B-8F1D-CE7DBB14B780}" srcOrd="1" destOrd="0" presId="urn:microsoft.com/office/officeart/2005/8/layout/lProcess3"/>
    <dgm:cxn modelId="{7378FD16-836C-4065-A18D-4B3A13A246E9}" type="presParOf" srcId="{AD122375-7204-F149-8B18-F7C78AA1B9D9}" destId="{4BC4AF97-2C38-E846-B06A-8608AA1213A0}" srcOrd="2" destOrd="0" presId="urn:microsoft.com/office/officeart/2005/8/layout/lProcess3"/>
    <dgm:cxn modelId="{3F083D4B-5CFA-47A3-B230-01F13186E84B}" type="presParOf" srcId="{4BC4AF97-2C38-E846-B06A-8608AA1213A0}" destId="{79AB0815-DC0C-3F40-A9AF-FCDBDBC27EE8}" srcOrd="0" destOrd="0" presId="urn:microsoft.com/office/officeart/2005/8/layout/lProcess3"/>
    <dgm:cxn modelId="{EE946439-0218-48D1-BEEE-203F44A59C1A}" type="presParOf" srcId="{4BC4AF97-2C38-E846-B06A-8608AA1213A0}" destId="{35E855F9-8BDA-834B-BF95-80C6E46A5041}" srcOrd="1" destOrd="0" presId="urn:microsoft.com/office/officeart/2005/8/layout/lProcess3"/>
    <dgm:cxn modelId="{0864297D-C59F-4EC7-9F74-3D74072F31D3}" type="presParOf" srcId="{4BC4AF97-2C38-E846-B06A-8608AA1213A0}" destId="{34494BB7-93E7-EE42-9DBC-2CCF633A91B7}" srcOrd="2" destOrd="0" presId="urn:microsoft.com/office/officeart/2005/8/layout/lProcess3"/>
    <dgm:cxn modelId="{621FE680-FDA4-4981-8867-A62938C5F967}" type="presParOf" srcId="{4BC4AF97-2C38-E846-B06A-8608AA1213A0}" destId="{2AAE6243-6264-AB49-9C37-6EC61AC66018}" srcOrd="3" destOrd="0" presId="urn:microsoft.com/office/officeart/2005/8/layout/lProcess3"/>
    <dgm:cxn modelId="{CD73DFFC-4647-49C5-A043-156F8CC4E6D6}" type="presParOf" srcId="{4BC4AF97-2C38-E846-B06A-8608AA1213A0}" destId="{0359F9BA-3986-404C-9CD6-62980E71BC43}" srcOrd="4" destOrd="0" presId="urn:microsoft.com/office/officeart/2005/8/layout/lProcess3"/>
    <dgm:cxn modelId="{AF9FCDD0-29D0-4E57-BD0A-4C10D0E0DAC6}" type="presParOf" srcId="{4BC4AF97-2C38-E846-B06A-8608AA1213A0}" destId="{820AB318-E726-E64D-AAC0-FB15C14D7103}" srcOrd="5" destOrd="0" presId="urn:microsoft.com/office/officeart/2005/8/layout/lProcess3"/>
    <dgm:cxn modelId="{32990E86-D899-47CC-BF92-AEE08515197B}" type="presParOf" srcId="{4BC4AF97-2C38-E846-B06A-8608AA1213A0}" destId="{117A74FD-6817-1441-AACA-3DEFBEE21FA6}" srcOrd="6" destOrd="0" presId="urn:microsoft.com/office/officeart/2005/8/layout/lProcess3"/>
    <dgm:cxn modelId="{8AA00E68-F52B-4EEC-9B03-546344C8616C}" type="presParOf" srcId="{4BC4AF97-2C38-E846-B06A-8608AA1213A0}" destId="{9BAA916E-E891-3C4A-AD40-52D23FB68D95}" srcOrd="7" destOrd="0" presId="urn:microsoft.com/office/officeart/2005/8/layout/lProcess3"/>
    <dgm:cxn modelId="{F6AED752-0E33-4472-A67B-7CC3455911C8}" type="presParOf" srcId="{4BC4AF97-2C38-E846-B06A-8608AA1213A0}" destId="{ED264D6D-AB3F-FA47-9BE9-45713FB953B0}" srcOrd="8" destOrd="0" presId="urn:microsoft.com/office/officeart/2005/8/layout/lProcess3"/>
    <dgm:cxn modelId="{1C229B34-3562-463E-B976-761BCB293F11}" type="presParOf" srcId="{4BC4AF97-2C38-E846-B06A-8608AA1213A0}" destId="{BBAACBFA-AC95-BF43-A7AE-261F52A4BBD4}" srcOrd="9" destOrd="0" presId="urn:microsoft.com/office/officeart/2005/8/layout/lProcess3"/>
    <dgm:cxn modelId="{FA221E4E-E277-4846-8867-A1924BEE211D}" type="presParOf" srcId="{4BC4AF97-2C38-E846-B06A-8608AA1213A0}" destId="{6650B32D-900D-8C4D-AA37-4A1ADAC94C97}" srcOrd="10" destOrd="0" presId="urn:microsoft.com/office/officeart/2005/8/layout/lProcess3"/>
    <dgm:cxn modelId="{3E2239E1-A340-43E7-A59F-432295092032}" type="presParOf" srcId="{4BC4AF97-2C38-E846-B06A-8608AA1213A0}" destId="{8F6E3ED5-EC18-D04B-92E7-F472B89F802A}" srcOrd="11" destOrd="0" presId="urn:microsoft.com/office/officeart/2005/8/layout/lProcess3"/>
    <dgm:cxn modelId="{76A82C25-E6AE-4767-A973-4A014FE36794}" type="presParOf" srcId="{4BC4AF97-2C38-E846-B06A-8608AA1213A0}" destId="{C1D98C34-25AB-D14B-A354-3DFFC122075C}" srcOrd="12" destOrd="0" presId="urn:microsoft.com/office/officeart/2005/8/layout/lProcess3"/>
    <dgm:cxn modelId="{01625F34-CE01-48D9-B73B-537822C55DAC}" type="presParOf" srcId="{4BC4AF97-2C38-E846-B06A-8608AA1213A0}" destId="{03F1AD9D-6107-AF44-BA44-3B5CBF8D3E82}" srcOrd="13" destOrd="0" presId="urn:microsoft.com/office/officeart/2005/8/layout/lProcess3"/>
    <dgm:cxn modelId="{61E5CA6E-F95A-4C64-A1A5-C86AA8718B87}" type="presParOf" srcId="{4BC4AF97-2C38-E846-B06A-8608AA1213A0}" destId="{D0916E67-E524-A14D-A4E0-FAA4AF494779}" srcOrd="14" destOrd="0" presId="urn:microsoft.com/office/officeart/2005/8/layout/lProcess3"/>
    <dgm:cxn modelId="{A629785E-D474-47E8-BA52-67B9C7CE3853}" type="presParOf" srcId="{4BC4AF97-2C38-E846-B06A-8608AA1213A0}" destId="{0EFD27C8-F050-BE46-90BB-50D3FDD6468F}" srcOrd="15" destOrd="0" presId="urn:microsoft.com/office/officeart/2005/8/layout/lProcess3"/>
    <dgm:cxn modelId="{8942E097-4E0E-43B4-B143-FFF7106163DB}" type="presParOf" srcId="{4BC4AF97-2C38-E846-B06A-8608AA1213A0}" destId="{28FF0A4F-2C9F-2244-9492-95B1B3E85A6A}" srcOrd="16" destOrd="0" presId="urn:microsoft.com/office/officeart/2005/8/layout/lProcess3"/>
    <dgm:cxn modelId="{3BBF7025-41BC-4422-A879-4FC044A78218}" type="presParOf" srcId="{AD122375-7204-F149-8B18-F7C78AA1B9D9}" destId="{15772462-42CB-E444-B6B9-7A5B5E1076D6}" srcOrd="3" destOrd="0" presId="urn:microsoft.com/office/officeart/2005/8/layout/lProcess3"/>
    <dgm:cxn modelId="{F431BB4F-C80C-456F-997D-18F2CD8F2D24}" type="presParOf" srcId="{AD122375-7204-F149-8B18-F7C78AA1B9D9}" destId="{22B00ADF-0DCA-DC41-A77C-2DEB282B1DD0}" srcOrd="4" destOrd="0" presId="urn:microsoft.com/office/officeart/2005/8/layout/lProcess3"/>
    <dgm:cxn modelId="{75340FDA-9D19-446C-885C-4B66C91E7FEA}" type="presParOf" srcId="{22B00ADF-0DCA-DC41-A77C-2DEB282B1DD0}" destId="{41826910-4F6E-AF48-B3A9-5083D0B4DD49}" srcOrd="0" destOrd="0" presId="urn:microsoft.com/office/officeart/2005/8/layout/lProcess3"/>
    <dgm:cxn modelId="{3448F512-FE11-48E4-A711-8C66EFC85753}" type="presParOf" srcId="{22B00ADF-0DCA-DC41-A77C-2DEB282B1DD0}" destId="{9E0401B0-BE64-6E4A-9183-F999472D4D5A}" srcOrd="1" destOrd="0" presId="urn:microsoft.com/office/officeart/2005/8/layout/lProcess3"/>
    <dgm:cxn modelId="{16EAEE02-C90F-4D65-98BC-7F001DA8E6EA}" type="presParOf" srcId="{22B00ADF-0DCA-DC41-A77C-2DEB282B1DD0}" destId="{FBF23837-3802-E545-8B6F-E613950253A0}" srcOrd="2" destOrd="0" presId="urn:microsoft.com/office/officeart/2005/8/layout/lProcess3"/>
    <dgm:cxn modelId="{CFE6A9F9-447F-4C86-943B-9AC17F141206}" type="presParOf" srcId="{22B00ADF-0DCA-DC41-A77C-2DEB282B1DD0}" destId="{C10615F6-599B-4944-8EA9-B2769270AB64}" srcOrd="3" destOrd="0" presId="urn:microsoft.com/office/officeart/2005/8/layout/lProcess3"/>
    <dgm:cxn modelId="{7CAECBBF-10DC-468F-95C3-2F0B355CD773}" type="presParOf" srcId="{22B00ADF-0DCA-DC41-A77C-2DEB282B1DD0}" destId="{80695D1B-8393-944B-8C47-A30F3E26F973}" srcOrd="4" destOrd="0" presId="urn:microsoft.com/office/officeart/2005/8/layout/lProcess3"/>
    <dgm:cxn modelId="{A2B5731C-8E78-412A-B1EA-F5574D689850}" type="presParOf" srcId="{22B00ADF-0DCA-DC41-A77C-2DEB282B1DD0}" destId="{04D72C71-67CE-C849-880C-B4B94F469772}" srcOrd="5" destOrd="0" presId="urn:microsoft.com/office/officeart/2005/8/layout/lProcess3"/>
    <dgm:cxn modelId="{3E618C6F-05FF-48D9-B6DA-95B698701F0E}" type="presParOf" srcId="{22B00ADF-0DCA-DC41-A77C-2DEB282B1DD0}" destId="{8A3DFB8B-40B4-9845-94A6-1DEE73C155CD}" srcOrd="6" destOrd="0" presId="urn:microsoft.com/office/officeart/2005/8/layout/lProcess3"/>
    <dgm:cxn modelId="{6B7E03A7-4160-47E9-849C-5286AEFF4E40}" type="presParOf" srcId="{22B00ADF-0DCA-DC41-A77C-2DEB282B1DD0}" destId="{84D9C3F4-A183-CA46-905B-60846A655084}" srcOrd="7" destOrd="0" presId="urn:microsoft.com/office/officeart/2005/8/layout/lProcess3"/>
    <dgm:cxn modelId="{B8672B45-384D-496B-9DE9-FD3B1423C5D1}" type="presParOf" srcId="{22B00ADF-0DCA-DC41-A77C-2DEB282B1DD0}" destId="{D6D21017-0C7A-C540-A17C-9A3672C80C75}" srcOrd="8" destOrd="0" presId="urn:microsoft.com/office/officeart/2005/8/layout/lProcess3"/>
    <dgm:cxn modelId="{E0695C9F-D097-4B3E-A632-FF8A4DC8036A}" type="presParOf" srcId="{22B00ADF-0DCA-DC41-A77C-2DEB282B1DD0}" destId="{C429926A-A82D-3045-89C7-DE3CBD836133}" srcOrd="9" destOrd="0" presId="urn:microsoft.com/office/officeart/2005/8/layout/lProcess3"/>
    <dgm:cxn modelId="{81FBB5DF-4163-4E54-9409-12D41052C641}" type="presParOf" srcId="{22B00ADF-0DCA-DC41-A77C-2DEB282B1DD0}" destId="{2D4E6509-9875-154D-B2D7-1703C3ABF794}" srcOrd="10" destOrd="0" presId="urn:microsoft.com/office/officeart/2005/8/layout/lProcess3"/>
    <dgm:cxn modelId="{45DF1109-6536-4AFD-9533-19AC31B87831}" type="presParOf" srcId="{22B00ADF-0DCA-DC41-A77C-2DEB282B1DD0}" destId="{9C7DBBB6-4E2E-4E45-9C9F-A8E50ED1C75D}" srcOrd="11" destOrd="0" presId="urn:microsoft.com/office/officeart/2005/8/layout/lProcess3"/>
    <dgm:cxn modelId="{B0E2E120-E69D-4629-9FF4-9C86A4BE2F51}" type="presParOf" srcId="{22B00ADF-0DCA-DC41-A77C-2DEB282B1DD0}" destId="{59A346CE-06BB-6B4B-9D6C-CE36B53BAF74}" srcOrd="12" destOrd="0" presId="urn:microsoft.com/office/officeart/2005/8/layout/lProcess3"/>
    <dgm:cxn modelId="{D49EA22D-2ABD-40E2-850F-F6D27BD79E11}" type="presParOf" srcId="{22B00ADF-0DCA-DC41-A77C-2DEB282B1DD0}" destId="{11094297-972D-494B-AD4E-E3B08C798B26}" srcOrd="13" destOrd="0" presId="urn:microsoft.com/office/officeart/2005/8/layout/lProcess3"/>
    <dgm:cxn modelId="{3DDDFF12-8757-4343-B38B-16A7F25D5611}" type="presParOf" srcId="{22B00ADF-0DCA-DC41-A77C-2DEB282B1DD0}" destId="{2A29810E-CD54-6841-BED7-689EE7E36CF5}" srcOrd="14" destOrd="0" presId="urn:microsoft.com/office/officeart/2005/8/layout/lProcess3"/>
    <dgm:cxn modelId="{DAD9039E-88A9-46B1-8709-4A37EC97D4C1}" type="presParOf" srcId="{22B00ADF-0DCA-DC41-A77C-2DEB282B1DD0}" destId="{BBEDBE91-6389-6C4F-B869-4198D1BBCA45}" srcOrd="15" destOrd="0" presId="urn:microsoft.com/office/officeart/2005/8/layout/lProcess3"/>
    <dgm:cxn modelId="{583C3073-6B84-486C-9ADF-91B554142E11}" type="presParOf" srcId="{22B00ADF-0DCA-DC41-A77C-2DEB282B1DD0}" destId="{5C338BE3-7C13-2F4B-82FD-6CCA025837F7}" srcOrd="16" destOrd="0" presId="urn:microsoft.com/office/officeart/2005/8/layout/lProcess3"/>
    <dgm:cxn modelId="{A9A9EC48-99C5-44F1-AFD1-F122C4CE228A}" type="presParOf" srcId="{AD122375-7204-F149-8B18-F7C78AA1B9D9}" destId="{D7DBAAC4-8E19-314D-81F5-69F2B72E2AEB}" srcOrd="5" destOrd="0" presId="urn:microsoft.com/office/officeart/2005/8/layout/lProcess3"/>
    <dgm:cxn modelId="{2FF9259F-C481-4737-BEA3-75654F319CA0}" type="presParOf" srcId="{AD122375-7204-F149-8B18-F7C78AA1B9D9}" destId="{CC25A0B8-A9DE-B047-8EF4-4065A687FDD0}" srcOrd="6" destOrd="0" presId="urn:microsoft.com/office/officeart/2005/8/layout/lProcess3"/>
    <dgm:cxn modelId="{1318833C-C04A-400E-91D3-CBA1F73035AE}" type="presParOf" srcId="{CC25A0B8-A9DE-B047-8EF4-4065A687FDD0}" destId="{6E78FE2E-A85C-DF4A-B96D-0F6EE3C79313}" srcOrd="0" destOrd="0" presId="urn:microsoft.com/office/officeart/2005/8/layout/lProcess3"/>
    <dgm:cxn modelId="{7C29DBFA-01AC-48A0-B4A5-76C87170ADF5}" type="presParOf" srcId="{CC25A0B8-A9DE-B047-8EF4-4065A687FDD0}" destId="{9DEB1997-2F4D-804C-B7D1-F0209FFE4B11}" srcOrd="1" destOrd="0" presId="urn:microsoft.com/office/officeart/2005/8/layout/lProcess3"/>
    <dgm:cxn modelId="{02CED79D-09BB-46C3-B6EF-5C1ACB280978}" type="presParOf" srcId="{CC25A0B8-A9DE-B047-8EF4-4065A687FDD0}" destId="{7673ADDA-7723-0645-8A73-DEE529D7DAA6}" srcOrd="2" destOrd="0" presId="urn:microsoft.com/office/officeart/2005/8/layout/lProcess3"/>
    <dgm:cxn modelId="{1EA077A6-35BA-4A29-A526-3F60B5A84047}" type="presParOf" srcId="{CC25A0B8-A9DE-B047-8EF4-4065A687FDD0}" destId="{09E1AD08-C047-4242-9D08-9EB8BE9393B9}" srcOrd="3" destOrd="0" presId="urn:microsoft.com/office/officeart/2005/8/layout/lProcess3"/>
    <dgm:cxn modelId="{B7023A47-28A5-4B17-AB73-D5B6B3DC95BE}" type="presParOf" srcId="{CC25A0B8-A9DE-B047-8EF4-4065A687FDD0}" destId="{1B2886E1-3216-5044-9519-395083270017}" srcOrd="4" destOrd="0" presId="urn:microsoft.com/office/officeart/2005/8/layout/lProcess3"/>
    <dgm:cxn modelId="{246DAB8F-BA8E-4542-A131-C4DEFF2C06D0}" type="presParOf" srcId="{CC25A0B8-A9DE-B047-8EF4-4065A687FDD0}" destId="{9AD805D4-E363-2141-854A-088A7C8938AD}" srcOrd="5" destOrd="0" presId="urn:microsoft.com/office/officeart/2005/8/layout/lProcess3"/>
    <dgm:cxn modelId="{C67FB100-982C-4F20-AE34-FA5E5AC1A697}" type="presParOf" srcId="{CC25A0B8-A9DE-B047-8EF4-4065A687FDD0}" destId="{3491C1D0-4A51-C24A-9E0D-E22B32EFFE64}" srcOrd="6" destOrd="0" presId="urn:microsoft.com/office/officeart/2005/8/layout/lProcess3"/>
    <dgm:cxn modelId="{D8FAACB0-9432-492C-B2FF-521C4B2F1649}" type="presParOf" srcId="{CC25A0B8-A9DE-B047-8EF4-4065A687FDD0}" destId="{EAA936CB-DAFB-254F-8768-7126819D94B5}" srcOrd="7" destOrd="0" presId="urn:microsoft.com/office/officeart/2005/8/layout/lProcess3"/>
    <dgm:cxn modelId="{C560239D-5842-4E69-A905-614726D9F1AA}" type="presParOf" srcId="{CC25A0B8-A9DE-B047-8EF4-4065A687FDD0}" destId="{488D151A-7349-8846-AC19-E37664DD4B0A}" srcOrd="8" destOrd="0" presId="urn:microsoft.com/office/officeart/2005/8/layout/lProcess3"/>
    <dgm:cxn modelId="{9BF1C91F-BF7A-4D51-86CA-8585C684C4F6}" type="presParOf" srcId="{CC25A0B8-A9DE-B047-8EF4-4065A687FDD0}" destId="{DE6D1DFC-C1E0-614D-8A4B-1096C8FA90FD}" srcOrd="9" destOrd="0" presId="urn:microsoft.com/office/officeart/2005/8/layout/lProcess3"/>
    <dgm:cxn modelId="{74BF20BA-571A-42FD-9797-07B98F099514}" type="presParOf" srcId="{CC25A0B8-A9DE-B047-8EF4-4065A687FDD0}" destId="{1624C35A-C0B8-E34E-A8BE-437986DEB560}" srcOrd="10" destOrd="0" presId="urn:microsoft.com/office/officeart/2005/8/layout/lProcess3"/>
    <dgm:cxn modelId="{6A005C6F-F06D-47FE-8835-DFF4BF356F52}" type="presParOf" srcId="{CC25A0B8-A9DE-B047-8EF4-4065A687FDD0}" destId="{754D7EBE-5FD7-024D-B23C-8EA6654D7588}" srcOrd="11" destOrd="0" presId="urn:microsoft.com/office/officeart/2005/8/layout/lProcess3"/>
    <dgm:cxn modelId="{5C27DE0B-2E60-48E3-AD4C-59AAD4213C0E}" type="presParOf" srcId="{CC25A0B8-A9DE-B047-8EF4-4065A687FDD0}" destId="{1878F075-4E1F-A141-99BE-52389E0E7F4C}" srcOrd="12" destOrd="0" presId="urn:microsoft.com/office/officeart/2005/8/layout/lProcess3"/>
    <dgm:cxn modelId="{5C13573B-872B-4884-A375-7AD931A244E1}" type="presParOf" srcId="{CC25A0B8-A9DE-B047-8EF4-4065A687FDD0}" destId="{3B42BD89-9536-9245-97AC-BD7E6B1A887D}" srcOrd="13" destOrd="0" presId="urn:microsoft.com/office/officeart/2005/8/layout/lProcess3"/>
    <dgm:cxn modelId="{84E94598-F161-4A7C-BE49-557BA1356464}" type="presParOf" srcId="{CC25A0B8-A9DE-B047-8EF4-4065A687FDD0}" destId="{BCE7A53C-A46B-544C-9826-00A8EA11E49B}" srcOrd="14" destOrd="0" presId="urn:microsoft.com/office/officeart/2005/8/layout/lProcess3"/>
    <dgm:cxn modelId="{A875B299-C2B0-49EF-8B83-49AE01C33C39}" type="presParOf" srcId="{CC25A0B8-A9DE-B047-8EF4-4065A687FDD0}" destId="{CEF49DAD-323E-BD40-93DD-C463DC34CECC}" srcOrd="15" destOrd="0" presId="urn:microsoft.com/office/officeart/2005/8/layout/lProcess3"/>
    <dgm:cxn modelId="{6D903FCA-A83E-4F0B-ADC4-0B3E35B132DF}" type="presParOf" srcId="{CC25A0B8-A9DE-B047-8EF4-4065A687FDD0}" destId="{E825C2F3-37E6-3641-9231-C548208C3FC4}" srcOrd="16" destOrd="0" presId="urn:microsoft.com/office/officeart/2005/8/layout/lProcess3"/>
    <dgm:cxn modelId="{E991E8A5-BA66-44B7-8DD6-6732A4E089A8}" type="presParOf" srcId="{AD122375-7204-F149-8B18-F7C78AA1B9D9}" destId="{E15166A0-DF68-9447-AC85-95379FD841E9}" srcOrd="7" destOrd="0" presId="urn:microsoft.com/office/officeart/2005/8/layout/lProcess3"/>
    <dgm:cxn modelId="{20351396-580A-4C60-A336-09BC1D3B24A0}" type="presParOf" srcId="{AD122375-7204-F149-8B18-F7C78AA1B9D9}" destId="{1E14271A-03A0-B14E-B872-A83288FD6DBB}" srcOrd="8" destOrd="0" presId="urn:microsoft.com/office/officeart/2005/8/layout/lProcess3"/>
    <dgm:cxn modelId="{40417385-16E2-457C-B9E0-0457418CF877}" type="presParOf" srcId="{1E14271A-03A0-B14E-B872-A83288FD6DBB}" destId="{18F8BA4C-0B07-5C46-9F58-8CBEE0F19348}" srcOrd="0" destOrd="0" presId="urn:microsoft.com/office/officeart/2005/8/layout/lProcess3"/>
    <dgm:cxn modelId="{A162452A-53C9-447A-9A31-B0CAAF9AA258}" type="presParOf" srcId="{1E14271A-03A0-B14E-B872-A83288FD6DBB}" destId="{6E57513B-6C4C-304A-AB97-48B8CED26B10}" srcOrd="1" destOrd="0" presId="urn:microsoft.com/office/officeart/2005/8/layout/lProcess3"/>
    <dgm:cxn modelId="{E6D99B56-34B6-466B-8120-878972714934}" type="presParOf" srcId="{1E14271A-03A0-B14E-B872-A83288FD6DBB}" destId="{8F450E51-1DE3-A649-96A4-C8A868AE3CC1}" srcOrd="2" destOrd="0" presId="urn:microsoft.com/office/officeart/2005/8/layout/lProcess3"/>
    <dgm:cxn modelId="{4D007703-DA15-4987-91B2-7FC5D8B6EB05}" type="presParOf" srcId="{1E14271A-03A0-B14E-B872-A83288FD6DBB}" destId="{55BD6468-A2AA-014C-B16A-1646EB06B2DD}" srcOrd="3" destOrd="0" presId="urn:microsoft.com/office/officeart/2005/8/layout/lProcess3"/>
    <dgm:cxn modelId="{535597EF-8FEF-43B2-8E14-9E88BFDC303D}" type="presParOf" srcId="{1E14271A-03A0-B14E-B872-A83288FD6DBB}" destId="{0073AF1F-8454-154D-8806-9466527F0A2C}" srcOrd="4" destOrd="0" presId="urn:microsoft.com/office/officeart/2005/8/layout/lProcess3"/>
    <dgm:cxn modelId="{D070098D-6717-4F30-89B7-D7E8106AF04C}" type="presParOf" srcId="{1E14271A-03A0-B14E-B872-A83288FD6DBB}" destId="{E990A1EA-C8AC-A046-BA51-05BC231D64FA}" srcOrd="5" destOrd="0" presId="urn:microsoft.com/office/officeart/2005/8/layout/lProcess3"/>
    <dgm:cxn modelId="{C1507492-9AF9-4254-8CD7-A985C596F74E}" type="presParOf" srcId="{1E14271A-03A0-B14E-B872-A83288FD6DBB}" destId="{6519C8D0-87EC-A548-B0B7-62C6564602C1}" srcOrd="6" destOrd="0" presId="urn:microsoft.com/office/officeart/2005/8/layout/lProcess3"/>
    <dgm:cxn modelId="{E5F3D6DB-B3F9-4F8C-A82C-2433763E8346}" type="presParOf" srcId="{1E14271A-03A0-B14E-B872-A83288FD6DBB}" destId="{FE364B9A-A49F-8845-BC32-606F40C994A4}" srcOrd="7" destOrd="0" presId="urn:microsoft.com/office/officeart/2005/8/layout/lProcess3"/>
    <dgm:cxn modelId="{33176FA5-8817-457E-B45A-CE92A869F959}" type="presParOf" srcId="{1E14271A-03A0-B14E-B872-A83288FD6DBB}" destId="{FF010759-8B04-9947-9D4B-5504047F8CC0}" srcOrd="8" destOrd="0" presId="urn:microsoft.com/office/officeart/2005/8/layout/lProcess3"/>
    <dgm:cxn modelId="{6640E574-70AF-4DA9-9578-3A6CFC434EA3}" type="presParOf" srcId="{1E14271A-03A0-B14E-B872-A83288FD6DBB}" destId="{9BF5FC43-0F32-C34F-B390-12A8590E2661}" srcOrd="9" destOrd="0" presId="urn:microsoft.com/office/officeart/2005/8/layout/lProcess3"/>
    <dgm:cxn modelId="{D5D7F795-284A-47F9-BDDA-93694003DB24}" type="presParOf" srcId="{1E14271A-03A0-B14E-B872-A83288FD6DBB}" destId="{85429B1B-C1C7-0146-BF41-AF4BED6899B4}" srcOrd="10" destOrd="0" presId="urn:microsoft.com/office/officeart/2005/8/layout/lProcess3"/>
    <dgm:cxn modelId="{FA9421FD-AE10-46FC-A5E1-024AFE37C677}" type="presParOf" srcId="{1E14271A-03A0-B14E-B872-A83288FD6DBB}" destId="{1BA2C76D-9BEB-9648-B346-7FA318657E9E}" srcOrd="11" destOrd="0" presId="urn:microsoft.com/office/officeart/2005/8/layout/lProcess3"/>
    <dgm:cxn modelId="{60E31A22-00F9-444E-BAD2-2CE3B2D639A3}" type="presParOf" srcId="{1E14271A-03A0-B14E-B872-A83288FD6DBB}" destId="{9C79EDF5-CCE9-1946-AFAE-89AEF458F724}" srcOrd="12" destOrd="0" presId="urn:microsoft.com/office/officeart/2005/8/layout/lProcess3"/>
    <dgm:cxn modelId="{05F69F07-2099-4C1D-8F40-E69BF74E2CFF}" type="presParOf" srcId="{1E14271A-03A0-B14E-B872-A83288FD6DBB}" destId="{5CC448F7-AB60-5B40-911F-329FBB67AE78}" srcOrd="13" destOrd="0" presId="urn:microsoft.com/office/officeart/2005/8/layout/lProcess3"/>
    <dgm:cxn modelId="{083DD466-978F-4380-BBB9-D1A6FACECA7A}" type="presParOf" srcId="{1E14271A-03A0-B14E-B872-A83288FD6DBB}" destId="{1A91EBCB-6601-ED4C-9637-1E11FBACB23C}" srcOrd="14" destOrd="0" presId="urn:microsoft.com/office/officeart/2005/8/layout/lProcess3"/>
    <dgm:cxn modelId="{1672DA1C-9C51-4C13-A715-069DA321E7B0}" type="presParOf" srcId="{1E14271A-03A0-B14E-B872-A83288FD6DBB}" destId="{EB113594-6C38-3C47-B730-9917FC29A00F}" srcOrd="15" destOrd="0" presId="urn:microsoft.com/office/officeart/2005/8/layout/lProcess3"/>
    <dgm:cxn modelId="{A357CE1E-9557-4DFE-AEFE-7261F5DFA918}" type="presParOf" srcId="{1E14271A-03A0-B14E-B872-A83288FD6DBB}" destId="{08B7AF34-16C0-3C4F-8983-86E9DA665A8E}" srcOrd="16" destOrd="0" presId="urn:microsoft.com/office/officeart/2005/8/layout/lProcess3"/>
    <dgm:cxn modelId="{2C45E69C-4A5A-44D0-B48C-AAB046FACDF5}" type="presParOf" srcId="{AD122375-7204-F149-8B18-F7C78AA1B9D9}" destId="{EAB4EDFC-AE81-0049-B830-ED1628DDFF57}" srcOrd="9" destOrd="0" presId="urn:microsoft.com/office/officeart/2005/8/layout/lProcess3"/>
    <dgm:cxn modelId="{6958636F-ED61-48BC-8D87-8CBD9711382F}" type="presParOf" srcId="{AD122375-7204-F149-8B18-F7C78AA1B9D9}" destId="{2180E81E-3E6C-0546-9079-C6B344DBF5F6}" srcOrd="10" destOrd="0" presId="urn:microsoft.com/office/officeart/2005/8/layout/lProcess3"/>
    <dgm:cxn modelId="{8A26862D-C270-4570-A968-E9BB348B786D}" type="presParOf" srcId="{2180E81E-3E6C-0546-9079-C6B344DBF5F6}" destId="{33151C09-BA64-DC40-A93F-3BA15361F315}" srcOrd="0" destOrd="0" presId="urn:microsoft.com/office/officeart/2005/8/layout/lProcess3"/>
    <dgm:cxn modelId="{6AC7122A-63BD-427F-AE52-34696BEE02DD}" type="presParOf" srcId="{2180E81E-3E6C-0546-9079-C6B344DBF5F6}" destId="{A1391D81-2485-5941-A135-147CE99311DC}" srcOrd="1" destOrd="0" presId="urn:microsoft.com/office/officeart/2005/8/layout/lProcess3"/>
    <dgm:cxn modelId="{C2085BB1-5A8F-4BC3-958F-84B9B7E231E2}" type="presParOf" srcId="{2180E81E-3E6C-0546-9079-C6B344DBF5F6}" destId="{00AEA988-426B-4F48-BB9C-10C79170E901}" srcOrd="2" destOrd="0" presId="urn:microsoft.com/office/officeart/2005/8/layout/lProcess3"/>
    <dgm:cxn modelId="{66A2F695-81E9-442F-AA85-4CE2FD6A9B1C}" type="presParOf" srcId="{2180E81E-3E6C-0546-9079-C6B344DBF5F6}" destId="{7B660080-5BE4-8946-A2BC-33626839DEA7}" srcOrd="3" destOrd="0" presId="urn:microsoft.com/office/officeart/2005/8/layout/lProcess3"/>
    <dgm:cxn modelId="{603A72EB-AADF-48B1-A40E-877507C005A9}" type="presParOf" srcId="{2180E81E-3E6C-0546-9079-C6B344DBF5F6}" destId="{45862CF7-9DF5-594B-ACC0-5BE15AE10A1E}" srcOrd="4" destOrd="0" presId="urn:microsoft.com/office/officeart/2005/8/layout/lProcess3"/>
    <dgm:cxn modelId="{280CEF6D-8C01-415C-BF6E-578A027DBD2B}" type="presParOf" srcId="{2180E81E-3E6C-0546-9079-C6B344DBF5F6}" destId="{D6BCCC9A-C32C-F845-B734-0445F537CCCB}" srcOrd="5" destOrd="0" presId="urn:microsoft.com/office/officeart/2005/8/layout/lProcess3"/>
    <dgm:cxn modelId="{7E23013A-2A1E-4B45-9485-2AFAF4CC07DD}" type="presParOf" srcId="{2180E81E-3E6C-0546-9079-C6B344DBF5F6}" destId="{CE749FF9-FCD6-6249-962A-5FED76712EAF}" srcOrd="6" destOrd="0" presId="urn:microsoft.com/office/officeart/2005/8/layout/lProcess3"/>
    <dgm:cxn modelId="{3B2F5D19-2993-42D5-A34E-A3A7FE8E7D59}" type="presParOf" srcId="{2180E81E-3E6C-0546-9079-C6B344DBF5F6}" destId="{A4FD9A02-731C-3745-8907-B433A3621721}" srcOrd="7" destOrd="0" presId="urn:microsoft.com/office/officeart/2005/8/layout/lProcess3"/>
    <dgm:cxn modelId="{0D15ACEE-0248-4DDD-B3E7-B76AEB40C07D}" type="presParOf" srcId="{2180E81E-3E6C-0546-9079-C6B344DBF5F6}" destId="{8FAFE926-F649-CF45-8C0A-D9195A86497F}" srcOrd="8" destOrd="0" presId="urn:microsoft.com/office/officeart/2005/8/layout/lProcess3"/>
    <dgm:cxn modelId="{F5A7F222-6FAA-4E99-989E-93BEF93341EB}" type="presParOf" srcId="{2180E81E-3E6C-0546-9079-C6B344DBF5F6}" destId="{BBE21389-40D1-0C4D-8EB2-02931206F913}" srcOrd="9" destOrd="0" presId="urn:microsoft.com/office/officeart/2005/8/layout/lProcess3"/>
    <dgm:cxn modelId="{27FF36FA-F936-4BCA-ACF9-A8CE08437359}" type="presParOf" srcId="{2180E81E-3E6C-0546-9079-C6B344DBF5F6}" destId="{0C1AC212-56C8-C541-82A5-9881409A81A1}" srcOrd="10" destOrd="0" presId="urn:microsoft.com/office/officeart/2005/8/layout/lProcess3"/>
    <dgm:cxn modelId="{61FECBD4-A551-4BAC-AD54-D1164BEBBC70}" type="presParOf" srcId="{2180E81E-3E6C-0546-9079-C6B344DBF5F6}" destId="{787E296F-6762-3F42-B770-596774B9F32E}" srcOrd="11" destOrd="0" presId="urn:microsoft.com/office/officeart/2005/8/layout/lProcess3"/>
    <dgm:cxn modelId="{BC760AD8-12CE-4941-A66A-4EE0433AE5B3}" type="presParOf" srcId="{2180E81E-3E6C-0546-9079-C6B344DBF5F6}" destId="{8D9D3353-6E92-1743-BE43-AE31F34F8123}" srcOrd="12" destOrd="0" presId="urn:microsoft.com/office/officeart/2005/8/layout/lProcess3"/>
    <dgm:cxn modelId="{0837B765-85F8-4518-AA01-E8BC2E0B0F0F}" type="presParOf" srcId="{2180E81E-3E6C-0546-9079-C6B344DBF5F6}" destId="{9E77ECF2-C96E-7F47-8D28-9912DC65508B}" srcOrd="13" destOrd="0" presId="urn:microsoft.com/office/officeart/2005/8/layout/lProcess3"/>
    <dgm:cxn modelId="{65C194DB-07A8-4882-9EFC-BB0D9171EBFD}" type="presParOf" srcId="{2180E81E-3E6C-0546-9079-C6B344DBF5F6}" destId="{EBB4409A-34C5-124E-A382-8B99C817DE03}" srcOrd="14" destOrd="0" presId="urn:microsoft.com/office/officeart/2005/8/layout/lProcess3"/>
    <dgm:cxn modelId="{F2D3CE71-8824-4449-9411-58A6EC1D8F08}" type="presParOf" srcId="{2180E81E-3E6C-0546-9079-C6B344DBF5F6}" destId="{97D72E8A-D022-6647-83B4-CEDA1460C184}" srcOrd="15" destOrd="0" presId="urn:microsoft.com/office/officeart/2005/8/layout/lProcess3"/>
    <dgm:cxn modelId="{33C95F17-D5DC-42AE-8FB9-E5842EA95DFF}" type="presParOf" srcId="{2180E81E-3E6C-0546-9079-C6B344DBF5F6}" destId="{08B87D92-327B-D644-B1DB-D8565B0A23BD}" srcOrd="16" destOrd="0" presId="urn:microsoft.com/office/officeart/2005/8/layout/lProcess3"/>
    <dgm:cxn modelId="{6A9749A3-15E1-433B-9A73-B700899C67E3}" type="presParOf" srcId="{AD122375-7204-F149-8B18-F7C78AA1B9D9}" destId="{2107F128-446B-C845-B2B6-52F6E0C3E0BF}" srcOrd="11" destOrd="0" presId="urn:microsoft.com/office/officeart/2005/8/layout/lProcess3"/>
    <dgm:cxn modelId="{B7A1B5FB-BBAB-45D4-9A6D-270026DD6BCB}" type="presParOf" srcId="{AD122375-7204-F149-8B18-F7C78AA1B9D9}" destId="{92F87B4B-8D6F-4F49-9725-07C830EC0D10}" srcOrd="12" destOrd="0" presId="urn:microsoft.com/office/officeart/2005/8/layout/lProcess3"/>
    <dgm:cxn modelId="{275A8002-1A6A-4610-9CDB-228DB56AFAF7}" type="presParOf" srcId="{92F87B4B-8D6F-4F49-9725-07C830EC0D10}" destId="{7C85A7D5-037A-D044-93BF-410A509213AB}" srcOrd="0" destOrd="0" presId="urn:microsoft.com/office/officeart/2005/8/layout/lProcess3"/>
    <dgm:cxn modelId="{2D421884-DC45-4F80-8608-9CDEFEC45463}" type="presParOf" srcId="{92F87B4B-8D6F-4F49-9725-07C830EC0D10}" destId="{52009994-F074-4548-B607-C07606F03BB7}" srcOrd="1" destOrd="0" presId="urn:microsoft.com/office/officeart/2005/8/layout/lProcess3"/>
    <dgm:cxn modelId="{60AEB02E-8D15-4D8E-A837-2C39C31D7638}" type="presParOf" srcId="{92F87B4B-8D6F-4F49-9725-07C830EC0D10}" destId="{E68DCDD3-B29A-C544-9D22-F58E775C1A09}" srcOrd="2" destOrd="0" presId="urn:microsoft.com/office/officeart/2005/8/layout/lProcess3"/>
    <dgm:cxn modelId="{A7535069-FF60-4E30-B298-669134792806}" type="presParOf" srcId="{92F87B4B-8D6F-4F49-9725-07C830EC0D10}" destId="{973683CE-CABB-954B-8B29-CED3C13D70C2}" srcOrd="3" destOrd="0" presId="urn:microsoft.com/office/officeart/2005/8/layout/lProcess3"/>
    <dgm:cxn modelId="{55ED4D7C-9BE7-45D3-821E-B7E4151ACF96}" type="presParOf" srcId="{92F87B4B-8D6F-4F49-9725-07C830EC0D10}" destId="{C9A0268F-8859-364C-A119-8AAF08D17F3D}" srcOrd="4" destOrd="0" presId="urn:microsoft.com/office/officeart/2005/8/layout/lProcess3"/>
    <dgm:cxn modelId="{19364ACD-DDCA-441A-B50E-40009296B1EE}" type="presParOf" srcId="{92F87B4B-8D6F-4F49-9725-07C830EC0D10}" destId="{FEC336AC-2836-3F4E-B3D9-B230097BA041}" srcOrd="5" destOrd="0" presId="urn:microsoft.com/office/officeart/2005/8/layout/lProcess3"/>
    <dgm:cxn modelId="{56E9016C-4946-41EB-8100-2D0060A71B11}" type="presParOf" srcId="{92F87B4B-8D6F-4F49-9725-07C830EC0D10}" destId="{716ACD87-7062-9443-B3B8-1122DF72AAD1}" srcOrd="6" destOrd="0" presId="urn:microsoft.com/office/officeart/2005/8/layout/lProcess3"/>
    <dgm:cxn modelId="{6007582F-333F-45D5-A6E4-9C579368FEB0}" type="presParOf" srcId="{92F87B4B-8D6F-4F49-9725-07C830EC0D10}" destId="{45B5C301-8BFF-8148-B950-6CD74EB0D6B8}" srcOrd="7" destOrd="0" presId="urn:microsoft.com/office/officeart/2005/8/layout/lProcess3"/>
    <dgm:cxn modelId="{8D5F0917-9CA7-407B-AB08-2D575789DE2A}" type="presParOf" srcId="{92F87B4B-8D6F-4F49-9725-07C830EC0D10}" destId="{DEB6345B-1C3A-224D-A1D8-E3102D7EE37D}" srcOrd="8" destOrd="0" presId="urn:microsoft.com/office/officeart/2005/8/layout/lProcess3"/>
    <dgm:cxn modelId="{5DE8CB23-0813-44DC-B9CA-27C6AC3A2D10}" type="presParOf" srcId="{92F87B4B-8D6F-4F49-9725-07C830EC0D10}" destId="{1B47BED0-CF8F-F641-A6D8-84C64C54DFE1}" srcOrd="9" destOrd="0" presId="urn:microsoft.com/office/officeart/2005/8/layout/lProcess3"/>
    <dgm:cxn modelId="{CA9D64D0-45DC-4D72-85F4-644A17F3F513}" type="presParOf" srcId="{92F87B4B-8D6F-4F49-9725-07C830EC0D10}" destId="{D97034D4-6C2E-9B40-B3FF-4EEE3DA9EDD3}" srcOrd="10" destOrd="0" presId="urn:microsoft.com/office/officeart/2005/8/layout/lProcess3"/>
    <dgm:cxn modelId="{C4F4E243-F77B-4FB6-937B-E3E751E02449}" type="presParOf" srcId="{92F87B4B-8D6F-4F49-9725-07C830EC0D10}" destId="{78E27935-5ED1-4142-BC1C-1A1C7711A54F}" srcOrd="11" destOrd="0" presId="urn:microsoft.com/office/officeart/2005/8/layout/lProcess3"/>
    <dgm:cxn modelId="{D74DC630-F3E1-4A76-BDC6-030899697204}" type="presParOf" srcId="{92F87B4B-8D6F-4F49-9725-07C830EC0D10}" destId="{F97A86ED-C4DA-3941-B3F2-04EF0F1BEB52}" srcOrd="12" destOrd="0" presId="urn:microsoft.com/office/officeart/2005/8/layout/lProcess3"/>
    <dgm:cxn modelId="{47BBBCA6-1EFD-4A6C-8C38-DCF4ADB6C00E}" type="presParOf" srcId="{92F87B4B-8D6F-4F49-9725-07C830EC0D10}" destId="{AE0CDA78-51F2-3E49-ABE7-33C3C36664E6}" srcOrd="13" destOrd="0" presId="urn:microsoft.com/office/officeart/2005/8/layout/lProcess3"/>
    <dgm:cxn modelId="{2EB54D5D-948C-4B88-86E2-EB2C6531DCD5}" type="presParOf" srcId="{92F87B4B-8D6F-4F49-9725-07C830EC0D10}" destId="{7448D31C-E26B-0846-BB52-248BE844D7FA}" srcOrd="14" destOrd="0" presId="urn:microsoft.com/office/officeart/2005/8/layout/lProcess3"/>
    <dgm:cxn modelId="{5D7ECC62-DC2F-4C59-9831-0490D6941AA9}" type="presParOf" srcId="{92F87B4B-8D6F-4F49-9725-07C830EC0D10}" destId="{74808BC2-0037-1448-94D3-12FF90B83EAD}" srcOrd="15" destOrd="0" presId="urn:microsoft.com/office/officeart/2005/8/layout/lProcess3"/>
    <dgm:cxn modelId="{834121EA-093C-42E3-B0F6-E3127D5BAD65}" type="presParOf" srcId="{92F87B4B-8D6F-4F49-9725-07C830EC0D10}" destId="{3CFC0279-A439-144A-8C83-47C4B0EAD045}" srcOrd="1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t>Coördinatie van elektronische deelprocessen</a:t>
          </a:r>
          <a:endParaRPr lang="nl-BE"/>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t>Portaal </a:t>
          </a:r>
          <a:endParaRPr lang="nl-BE"/>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t>Geïntegreerd gebruikers- en toegangsbeheer</a:t>
          </a:r>
          <a:endParaRPr lang="nl-BE"/>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t>Beheer van loggings</a:t>
          </a:r>
          <a:endParaRPr lang="nl-BE"/>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t>Systeem voor end-to-end vercijfering</a:t>
          </a:r>
          <a:endParaRPr lang="nl-BE"/>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t>Codering en anonimisering</a:t>
          </a:r>
          <a:endParaRPr lang="nl-BE"/>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t>Raadpleging van het Rijksregister en van de KSZ-registers</a:t>
          </a:r>
          <a:endParaRPr lang="nl-BE"/>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t>Verwijzingsrepertorium (metahub)</a:t>
          </a:r>
          <a:endParaRPr lang="nl-BE"/>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76CA6-25FE-5645-8576-D67C8F503110}">
      <dsp:nvSpPr>
        <dsp:cNvPr id="0" name=""/>
        <dsp:cNvSpPr/>
      </dsp:nvSpPr>
      <dsp:spPr>
        <a:xfrm>
          <a:off x="7850268" y="606603"/>
          <a:ext cx="594052" cy="189329"/>
        </a:xfrm>
        <a:custGeom>
          <a:avLst/>
          <a:gdLst/>
          <a:ahLst/>
          <a:cxnLst/>
          <a:rect l="0" t="0" r="0" b="0"/>
          <a:pathLst>
            <a:path>
              <a:moveTo>
                <a:pt x="0" y="0"/>
              </a:moveTo>
              <a:lnTo>
                <a:pt x="0" y="129022"/>
              </a:lnTo>
              <a:lnTo>
                <a:pt x="594052" y="129022"/>
              </a:lnTo>
              <a:lnTo>
                <a:pt x="594052"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6EB12E-00A9-674E-8292-AF5E3A863C39}">
      <dsp:nvSpPr>
        <dsp:cNvPr id="0" name=""/>
        <dsp:cNvSpPr/>
      </dsp:nvSpPr>
      <dsp:spPr>
        <a:xfrm>
          <a:off x="7274671" y="606603"/>
          <a:ext cx="575597" cy="189329"/>
        </a:xfrm>
        <a:custGeom>
          <a:avLst/>
          <a:gdLst/>
          <a:ahLst/>
          <a:cxnLst/>
          <a:rect l="0" t="0" r="0" b="0"/>
          <a:pathLst>
            <a:path>
              <a:moveTo>
                <a:pt x="575597" y="0"/>
              </a:moveTo>
              <a:lnTo>
                <a:pt x="575597" y="129022"/>
              </a:lnTo>
              <a:lnTo>
                <a:pt x="0" y="129022"/>
              </a:lnTo>
              <a:lnTo>
                <a:pt x="0"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C63770-146D-434D-A7F7-1B1A0818E521}">
      <dsp:nvSpPr>
        <dsp:cNvPr id="0" name=""/>
        <dsp:cNvSpPr/>
      </dsp:nvSpPr>
      <dsp:spPr>
        <a:xfrm>
          <a:off x="7068649" y="1816110"/>
          <a:ext cx="1323688" cy="190994"/>
        </a:xfrm>
        <a:custGeom>
          <a:avLst/>
          <a:gdLst/>
          <a:ahLst/>
          <a:cxnLst/>
          <a:rect l="0" t="0" r="0" b="0"/>
          <a:pathLst>
            <a:path>
              <a:moveTo>
                <a:pt x="0" y="0"/>
              </a:moveTo>
              <a:lnTo>
                <a:pt x="0" y="130687"/>
              </a:lnTo>
              <a:lnTo>
                <a:pt x="1323688" y="130687"/>
              </a:lnTo>
              <a:lnTo>
                <a:pt x="1323688" y="190994"/>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4DCF9A-6E62-F143-A788-04E462F8FB0A}">
      <dsp:nvSpPr>
        <dsp:cNvPr id="0" name=""/>
        <dsp:cNvSpPr/>
      </dsp:nvSpPr>
      <dsp:spPr>
        <a:xfrm>
          <a:off x="7068649" y="1816110"/>
          <a:ext cx="480005" cy="189329"/>
        </a:xfrm>
        <a:custGeom>
          <a:avLst/>
          <a:gdLst/>
          <a:ahLst/>
          <a:cxnLst/>
          <a:rect l="0" t="0" r="0" b="0"/>
          <a:pathLst>
            <a:path>
              <a:moveTo>
                <a:pt x="0" y="0"/>
              </a:moveTo>
              <a:lnTo>
                <a:pt x="0" y="129022"/>
              </a:lnTo>
              <a:lnTo>
                <a:pt x="480005" y="129022"/>
              </a:lnTo>
              <a:lnTo>
                <a:pt x="480005"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7699FA-F5C3-7D44-837E-7A50847E596E}">
      <dsp:nvSpPr>
        <dsp:cNvPr id="0" name=""/>
        <dsp:cNvSpPr/>
      </dsp:nvSpPr>
      <dsp:spPr>
        <a:xfrm>
          <a:off x="6631095" y="1816110"/>
          <a:ext cx="437554" cy="189329"/>
        </a:xfrm>
        <a:custGeom>
          <a:avLst/>
          <a:gdLst/>
          <a:ahLst/>
          <a:cxnLst/>
          <a:rect l="0" t="0" r="0" b="0"/>
          <a:pathLst>
            <a:path>
              <a:moveTo>
                <a:pt x="437554" y="0"/>
              </a:moveTo>
              <a:lnTo>
                <a:pt x="437554"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C445F4-40A5-594B-875F-4B91E1CDFE4F}">
      <dsp:nvSpPr>
        <dsp:cNvPr id="0" name=""/>
        <dsp:cNvSpPr/>
      </dsp:nvSpPr>
      <dsp:spPr>
        <a:xfrm>
          <a:off x="5709144" y="1816110"/>
          <a:ext cx="1359505" cy="189329"/>
        </a:xfrm>
        <a:custGeom>
          <a:avLst/>
          <a:gdLst/>
          <a:ahLst/>
          <a:cxnLst/>
          <a:rect l="0" t="0" r="0" b="0"/>
          <a:pathLst>
            <a:path>
              <a:moveTo>
                <a:pt x="1359505" y="0"/>
              </a:moveTo>
              <a:lnTo>
                <a:pt x="1359505"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01753A-D57D-1C42-8DC0-4FFDCCAE3B19}">
      <dsp:nvSpPr>
        <dsp:cNvPr id="0" name=""/>
        <dsp:cNvSpPr/>
      </dsp:nvSpPr>
      <dsp:spPr>
        <a:xfrm>
          <a:off x="5697302" y="1213401"/>
          <a:ext cx="1371347" cy="189329"/>
        </a:xfrm>
        <a:custGeom>
          <a:avLst/>
          <a:gdLst/>
          <a:ahLst/>
          <a:cxnLst/>
          <a:rect l="0" t="0" r="0" b="0"/>
          <a:pathLst>
            <a:path>
              <a:moveTo>
                <a:pt x="0" y="0"/>
              </a:moveTo>
              <a:lnTo>
                <a:pt x="0" y="129022"/>
              </a:lnTo>
              <a:lnTo>
                <a:pt x="1371347" y="129022"/>
              </a:lnTo>
              <a:lnTo>
                <a:pt x="1371347"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9D28D7-3090-8B43-AC6F-C16483A6A9A4}">
      <dsp:nvSpPr>
        <dsp:cNvPr id="0" name=""/>
        <dsp:cNvSpPr/>
      </dsp:nvSpPr>
      <dsp:spPr>
        <a:xfrm>
          <a:off x="4310266" y="1816110"/>
          <a:ext cx="429902" cy="189329"/>
        </a:xfrm>
        <a:custGeom>
          <a:avLst/>
          <a:gdLst/>
          <a:ahLst/>
          <a:cxnLst/>
          <a:rect l="0" t="0" r="0" b="0"/>
          <a:pathLst>
            <a:path>
              <a:moveTo>
                <a:pt x="0" y="0"/>
              </a:moveTo>
              <a:lnTo>
                <a:pt x="0" y="129022"/>
              </a:lnTo>
              <a:lnTo>
                <a:pt x="429902" y="129022"/>
              </a:lnTo>
              <a:lnTo>
                <a:pt x="429902"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98848F-898A-9445-926A-F5AD4610062F}">
      <dsp:nvSpPr>
        <dsp:cNvPr id="0" name=""/>
        <dsp:cNvSpPr/>
      </dsp:nvSpPr>
      <dsp:spPr>
        <a:xfrm>
          <a:off x="3789993" y="1816110"/>
          <a:ext cx="520272" cy="189329"/>
        </a:xfrm>
        <a:custGeom>
          <a:avLst/>
          <a:gdLst/>
          <a:ahLst/>
          <a:cxnLst/>
          <a:rect l="0" t="0" r="0" b="0"/>
          <a:pathLst>
            <a:path>
              <a:moveTo>
                <a:pt x="520272" y="0"/>
              </a:moveTo>
              <a:lnTo>
                <a:pt x="520272"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9DBB9-BD64-BF43-9445-671059C37A70}">
      <dsp:nvSpPr>
        <dsp:cNvPr id="0" name=""/>
        <dsp:cNvSpPr/>
      </dsp:nvSpPr>
      <dsp:spPr>
        <a:xfrm>
          <a:off x="4310266" y="1213401"/>
          <a:ext cx="1387036" cy="189329"/>
        </a:xfrm>
        <a:custGeom>
          <a:avLst/>
          <a:gdLst/>
          <a:ahLst/>
          <a:cxnLst/>
          <a:rect l="0" t="0" r="0" b="0"/>
          <a:pathLst>
            <a:path>
              <a:moveTo>
                <a:pt x="1387036" y="0"/>
              </a:moveTo>
              <a:lnTo>
                <a:pt x="1387036"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F01AF2-1DC5-0243-B03A-6FAEEF2E829D}">
      <dsp:nvSpPr>
        <dsp:cNvPr id="0" name=""/>
        <dsp:cNvSpPr/>
      </dsp:nvSpPr>
      <dsp:spPr>
        <a:xfrm>
          <a:off x="4065510" y="616016"/>
          <a:ext cx="1631792" cy="184005"/>
        </a:xfrm>
        <a:custGeom>
          <a:avLst/>
          <a:gdLst/>
          <a:ahLst/>
          <a:cxnLst/>
          <a:rect l="0" t="0" r="0" b="0"/>
          <a:pathLst>
            <a:path>
              <a:moveTo>
                <a:pt x="0" y="0"/>
              </a:moveTo>
              <a:lnTo>
                <a:pt x="0" y="123698"/>
              </a:lnTo>
              <a:lnTo>
                <a:pt x="1631792" y="123698"/>
              </a:lnTo>
              <a:lnTo>
                <a:pt x="1631792" y="18400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A926F8-CA45-3C4B-8D84-21BE58F9E476}">
      <dsp:nvSpPr>
        <dsp:cNvPr id="0" name=""/>
        <dsp:cNvSpPr/>
      </dsp:nvSpPr>
      <dsp:spPr>
        <a:xfrm>
          <a:off x="2488033" y="1213401"/>
          <a:ext cx="507721" cy="189329"/>
        </a:xfrm>
        <a:custGeom>
          <a:avLst/>
          <a:gdLst/>
          <a:ahLst/>
          <a:cxnLst/>
          <a:rect l="0" t="0" r="0" b="0"/>
          <a:pathLst>
            <a:path>
              <a:moveTo>
                <a:pt x="0" y="0"/>
              </a:moveTo>
              <a:lnTo>
                <a:pt x="0" y="129022"/>
              </a:lnTo>
              <a:lnTo>
                <a:pt x="507721" y="129022"/>
              </a:lnTo>
              <a:lnTo>
                <a:pt x="507721"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A0347-B440-7646-9B88-8411A4AA92A8}">
      <dsp:nvSpPr>
        <dsp:cNvPr id="0" name=""/>
        <dsp:cNvSpPr/>
      </dsp:nvSpPr>
      <dsp:spPr>
        <a:xfrm>
          <a:off x="1982996" y="1213401"/>
          <a:ext cx="505036" cy="189329"/>
        </a:xfrm>
        <a:custGeom>
          <a:avLst/>
          <a:gdLst/>
          <a:ahLst/>
          <a:cxnLst/>
          <a:rect l="0" t="0" r="0" b="0"/>
          <a:pathLst>
            <a:path>
              <a:moveTo>
                <a:pt x="505036" y="0"/>
              </a:moveTo>
              <a:lnTo>
                <a:pt x="505036"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77759B-FE12-C54F-A42F-223265FAA72A}">
      <dsp:nvSpPr>
        <dsp:cNvPr id="0" name=""/>
        <dsp:cNvSpPr/>
      </dsp:nvSpPr>
      <dsp:spPr>
        <a:xfrm>
          <a:off x="2488033" y="616016"/>
          <a:ext cx="1577476" cy="184005"/>
        </a:xfrm>
        <a:custGeom>
          <a:avLst/>
          <a:gdLst/>
          <a:ahLst/>
          <a:cxnLst/>
          <a:rect l="0" t="0" r="0" b="0"/>
          <a:pathLst>
            <a:path>
              <a:moveTo>
                <a:pt x="1577476" y="0"/>
              </a:moveTo>
              <a:lnTo>
                <a:pt x="1577476" y="123698"/>
              </a:lnTo>
              <a:lnTo>
                <a:pt x="0" y="123698"/>
              </a:lnTo>
              <a:lnTo>
                <a:pt x="0" y="18400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0C1982-E41E-0D43-B75E-B7566BA07839}">
      <dsp:nvSpPr>
        <dsp:cNvPr id="0" name=""/>
        <dsp:cNvSpPr/>
      </dsp:nvSpPr>
      <dsp:spPr>
        <a:xfrm>
          <a:off x="811560" y="606603"/>
          <a:ext cx="517831" cy="189329"/>
        </a:xfrm>
        <a:custGeom>
          <a:avLst/>
          <a:gdLst/>
          <a:ahLst/>
          <a:cxnLst/>
          <a:rect l="0" t="0" r="0" b="0"/>
          <a:pathLst>
            <a:path>
              <a:moveTo>
                <a:pt x="0" y="0"/>
              </a:moveTo>
              <a:lnTo>
                <a:pt x="0" y="129022"/>
              </a:lnTo>
              <a:lnTo>
                <a:pt x="517831" y="129022"/>
              </a:lnTo>
              <a:lnTo>
                <a:pt x="517831"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40845B-7741-BE4C-AA65-B2B2C9CBC23D}">
      <dsp:nvSpPr>
        <dsp:cNvPr id="0" name=""/>
        <dsp:cNvSpPr/>
      </dsp:nvSpPr>
      <dsp:spPr>
        <a:xfrm>
          <a:off x="375757" y="606603"/>
          <a:ext cx="435802" cy="189329"/>
        </a:xfrm>
        <a:custGeom>
          <a:avLst/>
          <a:gdLst/>
          <a:ahLst/>
          <a:cxnLst/>
          <a:rect l="0" t="0" r="0" b="0"/>
          <a:pathLst>
            <a:path>
              <a:moveTo>
                <a:pt x="435802" y="0"/>
              </a:moveTo>
              <a:lnTo>
                <a:pt x="435802" y="129022"/>
              </a:lnTo>
              <a:lnTo>
                <a:pt x="0" y="129022"/>
              </a:lnTo>
              <a:lnTo>
                <a:pt x="0"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E23D4A-EA7D-6D4A-996A-7C2324865780}">
      <dsp:nvSpPr>
        <dsp:cNvPr id="0" name=""/>
        <dsp:cNvSpPr/>
      </dsp:nvSpPr>
      <dsp:spPr>
        <a:xfrm>
          <a:off x="171453" y="1664"/>
          <a:ext cx="1280212" cy="60493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653DD1-1967-B94A-BF97-ED64A514B96F}">
      <dsp:nvSpPr>
        <dsp:cNvPr id="0" name=""/>
        <dsp:cNvSpPr/>
      </dsp:nvSpPr>
      <dsp:spPr>
        <a:xfrm>
          <a:off x="243785" y="70380"/>
          <a:ext cx="1280212" cy="60493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Tele</a:t>
          </a:r>
        </a:p>
        <a:p>
          <a:pPr lvl="0" algn="ctr" defTabSz="622300">
            <a:lnSpc>
              <a:spcPct val="90000"/>
            </a:lnSpc>
            <a:spcBef>
              <a:spcPct val="0"/>
            </a:spcBef>
            <a:spcAft>
              <a:spcPct val="35000"/>
            </a:spcAft>
          </a:pPr>
          <a:r>
            <a:rPr lang="en-US" sz="1400" kern="1200" dirty="0" smtClean="0"/>
            <a:t>Health</a:t>
          </a:r>
          <a:endParaRPr lang="en-US" sz="1400" kern="1200" dirty="0"/>
        </a:p>
      </dsp:txBody>
      <dsp:txXfrm>
        <a:off x="261503" y="88098"/>
        <a:ext cx="1244776" cy="569503"/>
      </dsp:txXfrm>
    </dsp:sp>
    <dsp:sp modelId="{4FCB6781-BE4E-F24B-9800-9F2B094B1D24}">
      <dsp:nvSpPr>
        <dsp:cNvPr id="0" name=""/>
        <dsp:cNvSpPr/>
      </dsp:nvSpPr>
      <dsp:spPr>
        <a:xfrm>
          <a:off x="-72332" y="795933"/>
          <a:ext cx="896180"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9AF00-4A33-584F-84C4-D63613706687}">
      <dsp:nvSpPr>
        <dsp:cNvPr id="0" name=""/>
        <dsp:cNvSpPr/>
      </dsp:nvSpPr>
      <dsp:spPr>
        <a:xfrm>
          <a:off x="0" y="864649"/>
          <a:ext cx="896180"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Tele</a:t>
          </a:r>
        </a:p>
        <a:p>
          <a:pPr lvl="0" algn="ctr" defTabSz="444500">
            <a:lnSpc>
              <a:spcPct val="90000"/>
            </a:lnSpc>
            <a:spcBef>
              <a:spcPct val="0"/>
            </a:spcBef>
            <a:spcAft>
              <a:spcPct val="35000"/>
            </a:spcAft>
          </a:pPr>
          <a:r>
            <a:rPr lang="en-US" sz="1000" kern="1200" dirty="0" smtClean="0">
              <a:solidFill>
                <a:srgbClr val="C00000"/>
              </a:solidFill>
            </a:rPr>
            <a:t>Consult</a:t>
          </a:r>
          <a:endParaRPr lang="en-US" sz="1000" kern="1200" dirty="0">
            <a:solidFill>
              <a:srgbClr val="C00000"/>
            </a:solidFill>
          </a:endParaRPr>
        </a:p>
      </dsp:txBody>
      <dsp:txXfrm>
        <a:off x="12107" y="876756"/>
        <a:ext cx="871966" cy="389165"/>
      </dsp:txXfrm>
    </dsp:sp>
    <dsp:sp modelId="{4E8CF488-B7E4-1E49-8307-45A3DD5A3A85}">
      <dsp:nvSpPr>
        <dsp:cNvPr id="0" name=""/>
        <dsp:cNvSpPr/>
      </dsp:nvSpPr>
      <dsp:spPr>
        <a:xfrm>
          <a:off x="902312" y="795933"/>
          <a:ext cx="85415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EC7E5-94C9-EE47-AA85-5FBFAF28D17A}">
      <dsp:nvSpPr>
        <dsp:cNvPr id="0" name=""/>
        <dsp:cNvSpPr/>
      </dsp:nvSpPr>
      <dsp:spPr>
        <a:xfrm>
          <a:off x="974644" y="864649"/>
          <a:ext cx="85415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Tele</a:t>
          </a:r>
        </a:p>
        <a:p>
          <a:pPr lvl="0" algn="ctr" defTabSz="444500">
            <a:lnSpc>
              <a:spcPct val="90000"/>
            </a:lnSpc>
            <a:spcBef>
              <a:spcPct val="0"/>
            </a:spcBef>
            <a:spcAft>
              <a:spcPct val="35000"/>
            </a:spcAft>
          </a:pPr>
          <a:r>
            <a:rPr lang="en-US" sz="1000" kern="1200" dirty="0" smtClean="0">
              <a:solidFill>
                <a:srgbClr val="0000FF"/>
              </a:solidFill>
            </a:rPr>
            <a:t>Care</a:t>
          </a:r>
          <a:endParaRPr lang="en-US" sz="1000" kern="1200" dirty="0">
            <a:solidFill>
              <a:srgbClr val="0000FF"/>
            </a:solidFill>
          </a:endParaRPr>
        </a:p>
      </dsp:txBody>
      <dsp:txXfrm>
        <a:off x="986751" y="876756"/>
        <a:ext cx="829944" cy="389165"/>
      </dsp:txXfrm>
    </dsp:sp>
    <dsp:sp modelId="{5BC6F20F-C120-D542-9ED9-D754CAFFBECD}">
      <dsp:nvSpPr>
        <dsp:cNvPr id="0" name=""/>
        <dsp:cNvSpPr/>
      </dsp:nvSpPr>
      <dsp:spPr>
        <a:xfrm>
          <a:off x="3402752" y="6989"/>
          <a:ext cx="1325515" cy="60902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DD4027-617E-B04D-A49E-E4D941FE67E0}">
      <dsp:nvSpPr>
        <dsp:cNvPr id="0" name=""/>
        <dsp:cNvSpPr/>
      </dsp:nvSpPr>
      <dsp:spPr>
        <a:xfrm>
          <a:off x="3475084" y="75704"/>
          <a:ext cx="1325515" cy="609027"/>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Mobile </a:t>
          </a:r>
        </a:p>
        <a:p>
          <a:pPr lvl="0" algn="ctr" defTabSz="622300">
            <a:lnSpc>
              <a:spcPct val="90000"/>
            </a:lnSpc>
            <a:spcBef>
              <a:spcPct val="0"/>
            </a:spcBef>
            <a:spcAft>
              <a:spcPct val="35000"/>
            </a:spcAft>
          </a:pPr>
          <a:r>
            <a:rPr lang="en-US" sz="1400" kern="1200" dirty="0" smtClean="0"/>
            <a:t>Health</a:t>
          </a:r>
          <a:endParaRPr lang="en-US" sz="1400" kern="1200" dirty="0"/>
        </a:p>
      </dsp:txBody>
      <dsp:txXfrm>
        <a:off x="3492922" y="93542"/>
        <a:ext cx="1289839" cy="573351"/>
      </dsp:txXfrm>
    </dsp:sp>
    <dsp:sp modelId="{FC27F273-A039-B84D-9795-3F43AE5C021E}">
      <dsp:nvSpPr>
        <dsp:cNvPr id="0" name=""/>
        <dsp:cNvSpPr/>
      </dsp:nvSpPr>
      <dsp:spPr>
        <a:xfrm>
          <a:off x="1980458" y="800022"/>
          <a:ext cx="101514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ECDAE9-8F85-7449-B269-45CA052020B2}">
      <dsp:nvSpPr>
        <dsp:cNvPr id="0" name=""/>
        <dsp:cNvSpPr/>
      </dsp:nvSpPr>
      <dsp:spPr>
        <a:xfrm>
          <a:off x="2052791" y="868737"/>
          <a:ext cx="101514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Outside Care</a:t>
          </a:r>
        </a:p>
        <a:p>
          <a:pPr lvl="0" algn="ctr" defTabSz="444500">
            <a:lnSpc>
              <a:spcPct val="90000"/>
            </a:lnSpc>
            <a:spcBef>
              <a:spcPct val="0"/>
            </a:spcBef>
            <a:spcAft>
              <a:spcPct val="35000"/>
            </a:spcAft>
          </a:pPr>
          <a:r>
            <a:rPr lang="en-US" sz="1000" kern="1200" dirty="0" smtClean="0">
              <a:solidFill>
                <a:srgbClr val="0000FF"/>
              </a:solidFill>
            </a:rPr>
            <a:t>System</a:t>
          </a:r>
          <a:endParaRPr lang="en-US" sz="1000" kern="1200" dirty="0">
            <a:solidFill>
              <a:srgbClr val="0000FF"/>
            </a:solidFill>
          </a:endParaRPr>
        </a:p>
      </dsp:txBody>
      <dsp:txXfrm>
        <a:off x="2064898" y="880844"/>
        <a:ext cx="990934" cy="389165"/>
      </dsp:txXfrm>
    </dsp:sp>
    <dsp:sp modelId="{02D85FBF-9F58-1A49-B416-6BA774D7AC66}">
      <dsp:nvSpPr>
        <dsp:cNvPr id="0" name=""/>
        <dsp:cNvSpPr/>
      </dsp:nvSpPr>
      <dsp:spPr>
        <a:xfrm>
          <a:off x="1547607" y="1402731"/>
          <a:ext cx="87077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C2C974-7BC8-3645-A9F6-AA136D12159B}">
      <dsp:nvSpPr>
        <dsp:cNvPr id="0" name=""/>
        <dsp:cNvSpPr/>
      </dsp:nvSpPr>
      <dsp:spPr>
        <a:xfrm>
          <a:off x="1619940" y="1471446"/>
          <a:ext cx="87077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Wellness</a:t>
          </a:r>
          <a:endParaRPr lang="en-US" sz="1000" kern="1200" dirty="0">
            <a:solidFill>
              <a:srgbClr val="0000FF"/>
            </a:solidFill>
          </a:endParaRPr>
        </a:p>
      </dsp:txBody>
      <dsp:txXfrm>
        <a:off x="1632047" y="1483553"/>
        <a:ext cx="846564" cy="389165"/>
      </dsp:txXfrm>
    </dsp:sp>
    <dsp:sp modelId="{D10E194D-EBF7-8F42-8336-671FD7E4092F}">
      <dsp:nvSpPr>
        <dsp:cNvPr id="0" name=""/>
        <dsp:cNvSpPr/>
      </dsp:nvSpPr>
      <dsp:spPr>
        <a:xfrm>
          <a:off x="2563050" y="1402731"/>
          <a:ext cx="865407"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1571D0-DEC5-0D4F-B65D-D44B7FD80A66}">
      <dsp:nvSpPr>
        <dsp:cNvPr id="0" name=""/>
        <dsp:cNvSpPr/>
      </dsp:nvSpPr>
      <dsp:spPr>
        <a:xfrm>
          <a:off x="2635383" y="1471446"/>
          <a:ext cx="865407"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Quantified Self</a:t>
          </a:r>
          <a:endParaRPr lang="en-US" sz="1000" kern="1200" dirty="0">
            <a:solidFill>
              <a:srgbClr val="0000FF"/>
            </a:solidFill>
          </a:endParaRPr>
        </a:p>
      </dsp:txBody>
      <dsp:txXfrm>
        <a:off x="2647490" y="1483553"/>
        <a:ext cx="841193" cy="389165"/>
      </dsp:txXfrm>
    </dsp:sp>
    <dsp:sp modelId="{2DFBB6D5-A61A-DE48-8EAD-05409B61453D}">
      <dsp:nvSpPr>
        <dsp:cNvPr id="0" name=""/>
        <dsp:cNvSpPr/>
      </dsp:nvSpPr>
      <dsp:spPr>
        <a:xfrm>
          <a:off x="5126676" y="800022"/>
          <a:ext cx="1141252"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96A90-83B8-244F-B9DF-66585FC13DCB}">
      <dsp:nvSpPr>
        <dsp:cNvPr id="0" name=""/>
        <dsp:cNvSpPr/>
      </dsp:nvSpPr>
      <dsp:spPr>
        <a:xfrm>
          <a:off x="5199008" y="868737"/>
          <a:ext cx="1141252"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Inside Care</a:t>
          </a:r>
        </a:p>
        <a:p>
          <a:pPr lvl="0" algn="ctr" defTabSz="444500">
            <a:lnSpc>
              <a:spcPct val="90000"/>
            </a:lnSpc>
            <a:spcBef>
              <a:spcPct val="0"/>
            </a:spcBef>
            <a:spcAft>
              <a:spcPct val="35000"/>
            </a:spcAft>
          </a:pPr>
          <a:r>
            <a:rPr lang="en-US" sz="1000" kern="1200" dirty="0" smtClean="0"/>
            <a:t>System</a:t>
          </a:r>
          <a:endParaRPr lang="en-US" sz="1000" kern="1200" dirty="0"/>
        </a:p>
      </dsp:txBody>
      <dsp:txXfrm>
        <a:off x="5211115" y="880844"/>
        <a:ext cx="1117038" cy="389165"/>
      </dsp:txXfrm>
    </dsp:sp>
    <dsp:sp modelId="{6F5460A3-217E-CE4D-964D-C05AE378FF83}">
      <dsp:nvSpPr>
        <dsp:cNvPr id="0" name=""/>
        <dsp:cNvSpPr/>
      </dsp:nvSpPr>
      <dsp:spPr>
        <a:xfrm>
          <a:off x="3832224" y="1402731"/>
          <a:ext cx="956084"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3131B-0FB3-2A45-9A82-1F86F37686F2}">
      <dsp:nvSpPr>
        <dsp:cNvPr id="0" name=""/>
        <dsp:cNvSpPr/>
      </dsp:nvSpPr>
      <dsp:spPr>
        <a:xfrm>
          <a:off x="3904556" y="1471446"/>
          <a:ext cx="956084"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Self Management</a:t>
          </a:r>
          <a:endParaRPr lang="en-US" sz="1000" kern="1200" dirty="0">
            <a:solidFill>
              <a:srgbClr val="C00000"/>
            </a:solidFill>
          </a:endParaRPr>
        </a:p>
      </dsp:txBody>
      <dsp:txXfrm>
        <a:off x="3916663" y="1483553"/>
        <a:ext cx="931870" cy="389165"/>
      </dsp:txXfrm>
    </dsp:sp>
    <dsp:sp modelId="{E30AE167-9C8F-0740-8F3F-166A830AA2EA}">
      <dsp:nvSpPr>
        <dsp:cNvPr id="0" name=""/>
        <dsp:cNvSpPr/>
      </dsp:nvSpPr>
      <dsp:spPr>
        <a:xfrm>
          <a:off x="3389849" y="2005440"/>
          <a:ext cx="800289"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DCE91-6A7E-DC43-9B77-212401BFFFA4}">
      <dsp:nvSpPr>
        <dsp:cNvPr id="0" name=""/>
        <dsp:cNvSpPr/>
      </dsp:nvSpPr>
      <dsp:spPr>
        <a:xfrm>
          <a:off x="3462181" y="2074156"/>
          <a:ext cx="800289"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Apps</a:t>
          </a:r>
          <a:endParaRPr lang="en-US" sz="1000" kern="1200" dirty="0">
            <a:solidFill>
              <a:srgbClr val="C00000"/>
            </a:solidFill>
          </a:endParaRPr>
        </a:p>
      </dsp:txBody>
      <dsp:txXfrm>
        <a:off x="3474288" y="2086263"/>
        <a:ext cx="776075" cy="389165"/>
      </dsp:txXfrm>
    </dsp:sp>
    <dsp:sp modelId="{02385257-C236-8043-9296-B3D4683B2F0A}">
      <dsp:nvSpPr>
        <dsp:cNvPr id="0" name=""/>
        <dsp:cNvSpPr/>
      </dsp:nvSpPr>
      <dsp:spPr>
        <a:xfrm>
          <a:off x="4334803" y="2005440"/>
          <a:ext cx="810731"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3A6712-1379-C74B-903A-EB98F44689AA}">
      <dsp:nvSpPr>
        <dsp:cNvPr id="0" name=""/>
        <dsp:cNvSpPr/>
      </dsp:nvSpPr>
      <dsp:spPr>
        <a:xfrm>
          <a:off x="4407135" y="2074156"/>
          <a:ext cx="810731"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solidFill>
                <a:srgbClr val="C00000"/>
              </a:solidFill>
            </a:rPr>
            <a:t>Wearables</a:t>
          </a:r>
          <a:endParaRPr lang="en-US" sz="1000" kern="1200" dirty="0">
            <a:solidFill>
              <a:srgbClr val="C00000"/>
            </a:solidFill>
          </a:endParaRPr>
        </a:p>
      </dsp:txBody>
      <dsp:txXfrm>
        <a:off x="4419242" y="2086263"/>
        <a:ext cx="786517" cy="389165"/>
      </dsp:txXfrm>
    </dsp:sp>
    <dsp:sp modelId="{CC0C6C94-58A0-9D43-85E3-26CA599EEC03}">
      <dsp:nvSpPr>
        <dsp:cNvPr id="0" name=""/>
        <dsp:cNvSpPr/>
      </dsp:nvSpPr>
      <dsp:spPr>
        <a:xfrm>
          <a:off x="6574918" y="1402731"/>
          <a:ext cx="987462"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495E5C-877B-504F-B266-E8AE00632541}">
      <dsp:nvSpPr>
        <dsp:cNvPr id="0" name=""/>
        <dsp:cNvSpPr/>
      </dsp:nvSpPr>
      <dsp:spPr>
        <a:xfrm>
          <a:off x="6647250" y="1471446"/>
          <a:ext cx="987462"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Supervised</a:t>
          </a:r>
          <a:endParaRPr lang="en-US" sz="1000" kern="1200" dirty="0"/>
        </a:p>
      </dsp:txBody>
      <dsp:txXfrm>
        <a:off x="6659357" y="1483553"/>
        <a:ext cx="963248" cy="389165"/>
      </dsp:txXfrm>
    </dsp:sp>
    <dsp:sp modelId="{8FABE4B1-D9B0-BA43-974C-ECA0ABBC078F}">
      <dsp:nvSpPr>
        <dsp:cNvPr id="0" name=""/>
        <dsp:cNvSpPr/>
      </dsp:nvSpPr>
      <dsp:spPr>
        <a:xfrm>
          <a:off x="5332773" y="2005440"/>
          <a:ext cx="752740"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6AD0F-26F0-F94B-A380-CB545CD7ABC8}">
      <dsp:nvSpPr>
        <dsp:cNvPr id="0" name=""/>
        <dsp:cNvSpPr/>
      </dsp:nvSpPr>
      <dsp:spPr>
        <a:xfrm>
          <a:off x="5405105" y="2074156"/>
          <a:ext cx="752740"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3E6E5A"/>
              </a:solidFill>
            </a:rPr>
            <a:t>Prevention</a:t>
          </a:r>
          <a:endParaRPr lang="en-US" sz="1000" kern="1200" dirty="0">
            <a:solidFill>
              <a:srgbClr val="3E6E5A"/>
            </a:solidFill>
          </a:endParaRPr>
        </a:p>
      </dsp:txBody>
      <dsp:txXfrm>
        <a:off x="5417212" y="2086263"/>
        <a:ext cx="728526" cy="389165"/>
      </dsp:txXfrm>
    </dsp:sp>
    <dsp:sp modelId="{83D9230E-67E4-B94D-8C7C-AC685F5A2151}">
      <dsp:nvSpPr>
        <dsp:cNvPr id="0" name=""/>
        <dsp:cNvSpPr/>
      </dsp:nvSpPr>
      <dsp:spPr>
        <a:xfrm>
          <a:off x="6230179" y="2005440"/>
          <a:ext cx="801832"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EB601C-7F83-1C47-8642-474395D73FB7}">
      <dsp:nvSpPr>
        <dsp:cNvPr id="0" name=""/>
        <dsp:cNvSpPr/>
      </dsp:nvSpPr>
      <dsp:spPr>
        <a:xfrm>
          <a:off x="6302511" y="2074156"/>
          <a:ext cx="801832"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Tele</a:t>
          </a:r>
        </a:p>
        <a:p>
          <a:pPr lvl="0" algn="ctr" defTabSz="444500">
            <a:lnSpc>
              <a:spcPct val="90000"/>
            </a:lnSpc>
            <a:spcBef>
              <a:spcPct val="0"/>
            </a:spcBef>
            <a:spcAft>
              <a:spcPct val="35000"/>
            </a:spcAft>
          </a:pPr>
          <a:r>
            <a:rPr lang="en-US" sz="1000" kern="1200" dirty="0" smtClean="0">
              <a:solidFill>
                <a:srgbClr val="C00000"/>
              </a:solidFill>
            </a:rPr>
            <a:t>Monitoring</a:t>
          </a:r>
          <a:endParaRPr lang="en-US" sz="1000" kern="1200" dirty="0">
            <a:solidFill>
              <a:srgbClr val="C00000"/>
            </a:solidFill>
          </a:endParaRPr>
        </a:p>
      </dsp:txBody>
      <dsp:txXfrm>
        <a:off x="6314618" y="2086263"/>
        <a:ext cx="777618" cy="389165"/>
      </dsp:txXfrm>
    </dsp:sp>
    <dsp:sp modelId="{49C5A270-7FCA-8343-A85F-A94C34424832}">
      <dsp:nvSpPr>
        <dsp:cNvPr id="0" name=""/>
        <dsp:cNvSpPr/>
      </dsp:nvSpPr>
      <dsp:spPr>
        <a:xfrm>
          <a:off x="7176675" y="2005440"/>
          <a:ext cx="74395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6B1D99-A2C5-034E-A230-648BEAF56F31}">
      <dsp:nvSpPr>
        <dsp:cNvPr id="0" name=""/>
        <dsp:cNvSpPr/>
      </dsp:nvSpPr>
      <dsp:spPr>
        <a:xfrm>
          <a:off x="7249008" y="2074156"/>
          <a:ext cx="74395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Apps</a:t>
          </a:r>
        </a:p>
      </dsp:txBody>
      <dsp:txXfrm>
        <a:off x="7261115" y="2086263"/>
        <a:ext cx="719744" cy="389165"/>
      </dsp:txXfrm>
    </dsp:sp>
    <dsp:sp modelId="{CEB0D0D6-58FB-7245-BDBE-5FA58F62BA27}">
      <dsp:nvSpPr>
        <dsp:cNvPr id="0" name=""/>
        <dsp:cNvSpPr/>
      </dsp:nvSpPr>
      <dsp:spPr>
        <a:xfrm>
          <a:off x="8022724" y="2007105"/>
          <a:ext cx="739226"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15EF9-8904-3549-B141-A18F8D4A6D98}">
      <dsp:nvSpPr>
        <dsp:cNvPr id="0" name=""/>
        <dsp:cNvSpPr/>
      </dsp:nvSpPr>
      <dsp:spPr>
        <a:xfrm>
          <a:off x="8095057" y="2075820"/>
          <a:ext cx="739226"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solidFill>
                <a:srgbClr val="C00000"/>
              </a:solidFill>
            </a:rPr>
            <a:t>Wearable</a:t>
          </a:r>
          <a:r>
            <a:rPr lang="en-US" sz="1000" kern="1200" dirty="0" err="1" smtClean="0">
              <a:solidFill>
                <a:srgbClr val="FF0000"/>
              </a:solidFill>
            </a:rPr>
            <a:t>s</a:t>
          </a:r>
          <a:endParaRPr lang="en-US" sz="1000" kern="1200" dirty="0" smtClean="0">
            <a:solidFill>
              <a:srgbClr val="FF0000"/>
            </a:solidFill>
          </a:endParaRPr>
        </a:p>
      </dsp:txBody>
      <dsp:txXfrm>
        <a:off x="8107164" y="2087927"/>
        <a:ext cx="715012" cy="389165"/>
      </dsp:txXfrm>
    </dsp:sp>
    <dsp:sp modelId="{7EDE0C99-3FFD-8C4A-9589-61EAE108BAF4}">
      <dsp:nvSpPr>
        <dsp:cNvPr id="0" name=""/>
        <dsp:cNvSpPr/>
      </dsp:nvSpPr>
      <dsp:spPr>
        <a:xfrm>
          <a:off x="7162268" y="1664"/>
          <a:ext cx="1375999" cy="60493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39B88F-F62A-1C48-AA0D-EC778B4314DC}">
      <dsp:nvSpPr>
        <dsp:cNvPr id="0" name=""/>
        <dsp:cNvSpPr/>
      </dsp:nvSpPr>
      <dsp:spPr>
        <a:xfrm>
          <a:off x="7234601" y="70380"/>
          <a:ext cx="1375999" cy="60493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C00000"/>
              </a:solidFill>
            </a:rPr>
            <a:t>Mobile authentication</a:t>
          </a:r>
          <a:endParaRPr lang="en-US" sz="1400" kern="1200" dirty="0">
            <a:solidFill>
              <a:srgbClr val="C00000"/>
            </a:solidFill>
          </a:endParaRPr>
        </a:p>
      </dsp:txBody>
      <dsp:txXfrm>
        <a:off x="7252319" y="88098"/>
        <a:ext cx="1340563" cy="569503"/>
      </dsp:txXfrm>
    </dsp:sp>
    <dsp:sp modelId="{9CE8233B-8AC6-134A-843E-F1A79B66883D}">
      <dsp:nvSpPr>
        <dsp:cNvPr id="0" name=""/>
        <dsp:cNvSpPr/>
      </dsp:nvSpPr>
      <dsp:spPr>
        <a:xfrm>
          <a:off x="6719359" y="795933"/>
          <a:ext cx="1110623"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BF87E-A266-F54F-A843-59B7BE9F9ED5}">
      <dsp:nvSpPr>
        <dsp:cNvPr id="0" name=""/>
        <dsp:cNvSpPr/>
      </dsp:nvSpPr>
      <dsp:spPr>
        <a:xfrm>
          <a:off x="6791692" y="864649"/>
          <a:ext cx="1110623"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Mobile EHR </a:t>
          </a:r>
        </a:p>
        <a:p>
          <a:pPr lvl="0" algn="ctr" defTabSz="444500">
            <a:lnSpc>
              <a:spcPct val="90000"/>
            </a:lnSpc>
            <a:spcBef>
              <a:spcPct val="0"/>
            </a:spcBef>
            <a:spcAft>
              <a:spcPct val="35000"/>
            </a:spcAft>
          </a:pPr>
          <a:r>
            <a:rPr lang="en-US" sz="1000" kern="1200" dirty="0" smtClean="0">
              <a:solidFill>
                <a:srgbClr val="C00000"/>
              </a:solidFill>
            </a:rPr>
            <a:t>for professionals</a:t>
          </a:r>
          <a:endParaRPr lang="en-US" sz="1000" kern="1200" dirty="0">
            <a:solidFill>
              <a:srgbClr val="C00000"/>
            </a:solidFill>
          </a:endParaRPr>
        </a:p>
      </dsp:txBody>
      <dsp:txXfrm>
        <a:off x="6803799" y="876756"/>
        <a:ext cx="1086409" cy="389165"/>
      </dsp:txXfrm>
    </dsp:sp>
    <dsp:sp modelId="{DE6E0E05-FA0A-7242-A53E-FD58C136ECDF}">
      <dsp:nvSpPr>
        <dsp:cNvPr id="0" name=""/>
        <dsp:cNvSpPr/>
      </dsp:nvSpPr>
      <dsp:spPr>
        <a:xfrm>
          <a:off x="7969374" y="795933"/>
          <a:ext cx="949893"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06CB1-70A6-E04F-9540-1AE6DAD6D128}">
      <dsp:nvSpPr>
        <dsp:cNvPr id="0" name=""/>
        <dsp:cNvSpPr/>
      </dsp:nvSpPr>
      <dsp:spPr>
        <a:xfrm>
          <a:off x="8041706" y="864649"/>
          <a:ext cx="949893"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3E6E5A"/>
              </a:solidFill>
            </a:rPr>
            <a:t>Mobile PHR </a:t>
          </a:r>
        </a:p>
        <a:p>
          <a:pPr lvl="0" algn="ctr" defTabSz="444500">
            <a:lnSpc>
              <a:spcPct val="90000"/>
            </a:lnSpc>
            <a:spcBef>
              <a:spcPct val="0"/>
            </a:spcBef>
            <a:spcAft>
              <a:spcPct val="35000"/>
            </a:spcAft>
          </a:pPr>
          <a:r>
            <a:rPr lang="en-US" sz="1000" kern="1200" dirty="0" smtClean="0">
              <a:solidFill>
                <a:srgbClr val="3E6E5A"/>
              </a:solidFill>
            </a:rPr>
            <a:t>for citizens</a:t>
          </a:r>
          <a:endParaRPr lang="en-US" sz="1000" kern="1200" dirty="0">
            <a:solidFill>
              <a:srgbClr val="3E6E5A"/>
            </a:solidFill>
          </a:endParaRPr>
        </a:p>
      </dsp:txBody>
      <dsp:txXfrm>
        <a:off x="8053813" y="876756"/>
        <a:ext cx="925679" cy="389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3DA08-CF57-1E48-BCD0-BBF0ED3D21FA}">
      <dsp:nvSpPr>
        <dsp:cNvPr id="0" name=""/>
        <dsp:cNvSpPr/>
      </dsp:nvSpPr>
      <dsp:spPr>
        <a:xfrm rot="5400000">
          <a:off x="158594" y="514519"/>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5D99C4F-6388-9245-AC3E-58B94942C750}">
      <dsp:nvSpPr>
        <dsp:cNvPr id="0" name=""/>
        <dsp:cNvSpPr/>
      </dsp:nvSpPr>
      <dsp:spPr>
        <a:xfrm>
          <a:off x="20319" y="177678"/>
          <a:ext cx="911010"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Scope </a:t>
          </a:r>
          <a:r>
            <a:rPr lang="en-US" sz="1000" kern="1200" dirty="0" err="1" smtClean="0"/>
            <a:t>bepalen</a:t>
          </a:r>
          <a:endParaRPr lang="en-US" sz="1000" kern="1200" dirty="0"/>
        </a:p>
      </dsp:txBody>
      <dsp:txXfrm>
        <a:off x="33004" y="190363"/>
        <a:ext cx="885640" cy="234436"/>
      </dsp:txXfrm>
    </dsp:sp>
    <dsp:sp modelId="{B8E8983E-CD64-174A-B5B6-69F03FD5B43C}">
      <dsp:nvSpPr>
        <dsp:cNvPr id="0" name=""/>
        <dsp:cNvSpPr/>
      </dsp:nvSpPr>
      <dsp:spPr>
        <a:xfrm>
          <a:off x="687050" y="815003"/>
          <a:ext cx="1272345" cy="209987"/>
        </a:xfrm>
        <a:prstGeom prst="rect">
          <a:avLst/>
        </a:prstGeom>
        <a:noFill/>
        <a:ln>
          <a:noFill/>
        </a:ln>
        <a:effectLst/>
      </dsp:spPr>
      <dsp:style>
        <a:lnRef idx="0">
          <a:scrgbClr r="0" g="0" b="0"/>
        </a:lnRef>
        <a:fillRef idx="0">
          <a:scrgbClr r="0" g="0" b="0"/>
        </a:fillRef>
        <a:effectRef idx="0">
          <a:scrgbClr r="0" g="0" b="0"/>
        </a:effectRef>
        <a:fontRef idx="minor"/>
      </dsp:style>
    </dsp:sp>
    <dsp:sp modelId="{4349D088-C0A9-0F47-B1F0-28C9EE4B60DB}">
      <dsp:nvSpPr>
        <dsp:cNvPr id="0" name=""/>
        <dsp:cNvSpPr/>
      </dsp:nvSpPr>
      <dsp:spPr>
        <a:xfrm rot="5400000">
          <a:off x="618982" y="947799"/>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18F1F6C-8261-2C43-A641-BBB2D055524D}">
      <dsp:nvSpPr>
        <dsp:cNvPr id="0" name=""/>
        <dsp:cNvSpPr/>
      </dsp:nvSpPr>
      <dsp:spPr>
        <a:xfrm>
          <a:off x="449074" y="600204"/>
          <a:ext cx="941190"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RFI </a:t>
          </a:r>
          <a:r>
            <a:rPr lang="en-US" sz="1000" kern="1200" dirty="0" err="1" smtClean="0"/>
            <a:t>Leveranciers</a:t>
          </a:r>
          <a:endParaRPr lang="en-US" sz="1000" kern="1200" dirty="0"/>
        </a:p>
      </dsp:txBody>
      <dsp:txXfrm>
        <a:off x="461759" y="612889"/>
        <a:ext cx="915820" cy="234436"/>
      </dsp:txXfrm>
    </dsp:sp>
    <dsp:sp modelId="{E4B3592E-60E9-0544-A75A-94DF57FC5E88}">
      <dsp:nvSpPr>
        <dsp:cNvPr id="0" name=""/>
        <dsp:cNvSpPr/>
      </dsp:nvSpPr>
      <dsp:spPr>
        <a:xfrm>
          <a:off x="1219383" y="1049433"/>
          <a:ext cx="1686349" cy="209987"/>
        </a:xfrm>
        <a:prstGeom prst="rect">
          <a:avLst/>
        </a:prstGeom>
        <a:noFill/>
        <a:ln>
          <a:noFill/>
        </a:ln>
        <a:effectLst/>
      </dsp:spPr>
      <dsp:style>
        <a:lnRef idx="0">
          <a:scrgbClr r="0" g="0" b="0"/>
        </a:lnRef>
        <a:fillRef idx="0">
          <a:scrgbClr r="0" g="0" b="0"/>
        </a:fillRef>
        <a:effectRef idx="0">
          <a:scrgbClr r="0" g="0" b="0"/>
        </a:effectRef>
        <a:fontRef idx="minor"/>
      </dsp:style>
    </dsp:sp>
    <dsp:sp modelId="{D913CC26-4A9C-8047-8A5A-C01086944488}">
      <dsp:nvSpPr>
        <dsp:cNvPr id="0" name=""/>
        <dsp:cNvSpPr/>
      </dsp:nvSpPr>
      <dsp:spPr>
        <a:xfrm rot="5400000">
          <a:off x="1173988" y="1353871"/>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057017B-B72B-7149-B886-6E1BD81717D9}">
      <dsp:nvSpPr>
        <dsp:cNvPr id="0" name=""/>
        <dsp:cNvSpPr/>
      </dsp:nvSpPr>
      <dsp:spPr>
        <a:xfrm>
          <a:off x="886782" y="1022804"/>
          <a:ext cx="1503835"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Baseline</a:t>
          </a:r>
          <a:endParaRPr lang="en-US" sz="1000" kern="1200" dirty="0"/>
        </a:p>
      </dsp:txBody>
      <dsp:txXfrm>
        <a:off x="899467" y="1035489"/>
        <a:ext cx="1478465" cy="234436"/>
      </dsp:txXfrm>
    </dsp:sp>
    <dsp:sp modelId="{6338B55D-9F7C-3149-9284-120A1414872C}">
      <dsp:nvSpPr>
        <dsp:cNvPr id="0" name=""/>
        <dsp:cNvSpPr/>
      </dsp:nvSpPr>
      <dsp:spPr>
        <a:xfrm>
          <a:off x="2047703" y="1341282"/>
          <a:ext cx="381385" cy="209987"/>
        </a:xfrm>
        <a:prstGeom prst="rect">
          <a:avLst/>
        </a:prstGeom>
        <a:noFill/>
        <a:ln>
          <a:noFill/>
        </a:ln>
        <a:effectLst/>
      </dsp:spPr>
      <dsp:style>
        <a:lnRef idx="0">
          <a:scrgbClr r="0" g="0" b="0"/>
        </a:lnRef>
        <a:fillRef idx="0">
          <a:scrgbClr r="0" g="0" b="0"/>
        </a:fillRef>
        <a:effectRef idx="0">
          <a:scrgbClr r="0" g="0" b="0"/>
        </a:effectRef>
        <a:fontRef idx="minor"/>
      </dsp:style>
    </dsp:sp>
    <dsp:sp modelId="{70D14481-ADD3-AB4E-8A54-A16D84ED5A19}">
      <dsp:nvSpPr>
        <dsp:cNvPr id="0" name=""/>
        <dsp:cNvSpPr/>
      </dsp:nvSpPr>
      <dsp:spPr>
        <a:xfrm rot="5400000">
          <a:off x="1907225" y="1693270"/>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56B442E-E9D5-C046-A5A0-21C49315D8DE}">
      <dsp:nvSpPr>
        <dsp:cNvPr id="0" name=""/>
        <dsp:cNvSpPr/>
      </dsp:nvSpPr>
      <dsp:spPr>
        <a:xfrm>
          <a:off x="1459426" y="1381254"/>
          <a:ext cx="1207575" cy="259806"/>
        </a:xfrm>
        <a:prstGeom prst="roundRect">
          <a:avLst>
            <a:gd name="adj" fmla="val 16670"/>
          </a:avLst>
        </a:prstGeom>
        <a:solidFill>
          <a:schemeClr val="accent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solidFill>
                <a:schemeClr val="bg1"/>
              </a:solidFill>
            </a:rPr>
            <a:t>Oproep</a:t>
          </a:r>
          <a:r>
            <a:rPr lang="en-US" sz="1000" kern="1200" dirty="0" smtClean="0">
              <a:solidFill>
                <a:schemeClr val="bg1"/>
              </a:solidFill>
            </a:rPr>
            <a:t> </a:t>
          </a:r>
          <a:r>
            <a:rPr lang="en-US" sz="1000" kern="1200" dirty="0" err="1" smtClean="0">
              <a:solidFill>
                <a:schemeClr val="bg1"/>
              </a:solidFill>
            </a:rPr>
            <a:t>Zorgactoren</a:t>
          </a:r>
          <a:endParaRPr lang="en-US" sz="1000" kern="1200" dirty="0">
            <a:solidFill>
              <a:schemeClr val="bg1"/>
            </a:solidFill>
          </a:endParaRPr>
        </a:p>
      </dsp:txBody>
      <dsp:txXfrm>
        <a:off x="1472111" y="1393939"/>
        <a:ext cx="1182205" cy="234436"/>
      </dsp:txXfrm>
    </dsp:sp>
    <dsp:sp modelId="{E46DF6D7-2FA6-1B42-846B-9D15068156D5}">
      <dsp:nvSpPr>
        <dsp:cNvPr id="0" name=""/>
        <dsp:cNvSpPr/>
      </dsp:nvSpPr>
      <dsp:spPr>
        <a:xfrm>
          <a:off x="2306798" y="1605839"/>
          <a:ext cx="959895" cy="209987"/>
        </a:xfrm>
        <a:prstGeom prst="rect">
          <a:avLst/>
        </a:prstGeom>
        <a:noFill/>
        <a:ln>
          <a:noFill/>
        </a:ln>
        <a:effectLst/>
      </dsp:spPr>
      <dsp:style>
        <a:lnRef idx="0">
          <a:scrgbClr r="0" g="0" b="0"/>
        </a:lnRef>
        <a:fillRef idx="0">
          <a:scrgbClr r="0" g="0" b="0"/>
        </a:fillRef>
        <a:effectRef idx="0">
          <a:scrgbClr r="0" g="0" b="0"/>
        </a:effectRef>
        <a:fontRef idx="minor"/>
      </dsp:style>
    </dsp:sp>
    <dsp:sp modelId="{97A884BF-36BD-794E-A0E2-2512574A3748}">
      <dsp:nvSpPr>
        <dsp:cNvPr id="0" name=""/>
        <dsp:cNvSpPr/>
      </dsp:nvSpPr>
      <dsp:spPr>
        <a:xfrm rot="5400000">
          <a:off x="2612303" y="2042194"/>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770C3AD-A656-924B-8ABE-41718ECF787C}">
      <dsp:nvSpPr>
        <dsp:cNvPr id="0" name=""/>
        <dsp:cNvSpPr/>
      </dsp:nvSpPr>
      <dsp:spPr>
        <a:xfrm>
          <a:off x="2199873" y="1739702"/>
          <a:ext cx="1326739"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t>Selectie</a:t>
          </a:r>
          <a:endParaRPr lang="en-US" sz="1000" kern="1200" dirty="0"/>
        </a:p>
      </dsp:txBody>
      <dsp:txXfrm>
        <a:off x="2212558" y="1752387"/>
        <a:ext cx="1301369" cy="234436"/>
      </dsp:txXfrm>
    </dsp:sp>
    <dsp:sp modelId="{A6491E19-1B76-A545-99FB-8D7DEE294E74}">
      <dsp:nvSpPr>
        <dsp:cNvPr id="0" name=""/>
        <dsp:cNvSpPr/>
      </dsp:nvSpPr>
      <dsp:spPr>
        <a:xfrm>
          <a:off x="3285463" y="1897687"/>
          <a:ext cx="731647" cy="209987"/>
        </a:xfrm>
        <a:prstGeom prst="rect">
          <a:avLst/>
        </a:prstGeom>
        <a:noFill/>
        <a:ln>
          <a:noFill/>
        </a:ln>
        <a:effectLst/>
      </dsp:spPr>
      <dsp:style>
        <a:lnRef idx="0">
          <a:scrgbClr r="0" g="0" b="0"/>
        </a:lnRef>
        <a:fillRef idx="0">
          <a:scrgbClr r="0" g="0" b="0"/>
        </a:fillRef>
        <a:effectRef idx="0">
          <a:scrgbClr r="0" g="0" b="0"/>
        </a:effectRef>
        <a:fontRef idx="minor"/>
      </dsp:style>
    </dsp:sp>
    <dsp:sp modelId="{30F5BD4C-6A25-E34D-83B2-4928E6EBD670}">
      <dsp:nvSpPr>
        <dsp:cNvPr id="0" name=""/>
        <dsp:cNvSpPr/>
      </dsp:nvSpPr>
      <dsp:spPr>
        <a:xfrm rot="5400000">
          <a:off x="2625117" y="2359950"/>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697FD9F-12D7-B447-89AD-8B2FC25C9638}">
      <dsp:nvSpPr>
        <dsp:cNvPr id="0" name=""/>
        <dsp:cNvSpPr/>
      </dsp:nvSpPr>
      <dsp:spPr>
        <a:xfrm>
          <a:off x="2893497" y="2098150"/>
          <a:ext cx="1155615"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t>Kwaliteitscriteria</a:t>
          </a:r>
          <a:endParaRPr lang="en-US" sz="1000" kern="1200" dirty="0"/>
        </a:p>
      </dsp:txBody>
      <dsp:txXfrm>
        <a:off x="2906182" y="2110835"/>
        <a:ext cx="1130245" cy="234436"/>
      </dsp:txXfrm>
    </dsp:sp>
    <dsp:sp modelId="{3F004853-E90C-6C47-8125-B72205B9246C}">
      <dsp:nvSpPr>
        <dsp:cNvPr id="0" name=""/>
        <dsp:cNvSpPr/>
      </dsp:nvSpPr>
      <dsp:spPr>
        <a:xfrm>
          <a:off x="3212842" y="2244118"/>
          <a:ext cx="931008" cy="209987"/>
        </a:xfrm>
        <a:prstGeom prst="rect">
          <a:avLst/>
        </a:prstGeom>
        <a:noFill/>
        <a:ln>
          <a:noFill/>
        </a:ln>
        <a:effectLst/>
      </dsp:spPr>
      <dsp:style>
        <a:lnRef idx="0">
          <a:scrgbClr r="0" g="0" b="0"/>
        </a:lnRef>
        <a:fillRef idx="0">
          <a:scrgbClr r="0" g="0" b="0"/>
        </a:fillRef>
        <a:effectRef idx="0">
          <a:scrgbClr r="0" g="0" b="0"/>
        </a:effectRef>
        <a:fontRef idx="minor"/>
      </dsp:style>
    </dsp:sp>
    <dsp:sp modelId="{37E83FB4-10C5-5445-A291-C1561C5E2985}">
      <dsp:nvSpPr>
        <dsp:cNvPr id="0" name=""/>
        <dsp:cNvSpPr/>
      </dsp:nvSpPr>
      <dsp:spPr>
        <a:xfrm rot="5400000">
          <a:off x="3057776" y="2941669"/>
          <a:ext cx="202631" cy="235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185540A-70A5-7740-8B59-C84528FC417D}">
      <dsp:nvSpPr>
        <dsp:cNvPr id="0" name=""/>
        <dsp:cNvSpPr/>
      </dsp:nvSpPr>
      <dsp:spPr>
        <a:xfrm>
          <a:off x="2895602" y="2389998"/>
          <a:ext cx="1151402"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Budgetbepaling</a:t>
          </a:r>
          <a:endParaRPr lang="en-US" sz="1100" kern="1200" dirty="0"/>
        </a:p>
      </dsp:txBody>
      <dsp:txXfrm>
        <a:off x="2908287" y="2402683"/>
        <a:ext cx="1126032" cy="234436"/>
      </dsp:txXfrm>
    </dsp:sp>
    <dsp:sp modelId="{85239E2C-94AF-D54B-8F9A-92AB8EC713D9}">
      <dsp:nvSpPr>
        <dsp:cNvPr id="0" name=""/>
        <dsp:cNvSpPr/>
      </dsp:nvSpPr>
      <dsp:spPr>
        <a:xfrm>
          <a:off x="4206205" y="2566096"/>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C0CC19A8-1CAD-704D-A8F3-7D167FAAD6FC}">
      <dsp:nvSpPr>
        <dsp:cNvPr id="0" name=""/>
        <dsp:cNvSpPr/>
      </dsp:nvSpPr>
      <dsp:spPr>
        <a:xfrm rot="5400000">
          <a:off x="3444265" y="2956983"/>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FE0581D-1C4C-B447-AF4E-722448EF843A}">
      <dsp:nvSpPr>
        <dsp:cNvPr id="0" name=""/>
        <dsp:cNvSpPr/>
      </dsp:nvSpPr>
      <dsp:spPr>
        <a:xfrm>
          <a:off x="2895602" y="2679779"/>
          <a:ext cx="1170094"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t>Projectplan</a:t>
          </a:r>
          <a:endParaRPr lang="en-US" sz="1000" kern="1200" dirty="0"/>
        </a:p>
      </dsp:txBody>
      <dsp:txXfrm>
        <a:off x="2908287" y="2692464"/>
        <a:ext cx="1144724" cy="234436"/>
      </dsp:txXfrm>
    </dsp:sp>
    <dsp:sp modelId="{37CE1D33-4812-8642-827C-3D34630E6B97}">
      <dsp:nvSpPr>
        <dsp:cNvPr id="0" name=""/>
        <dsp:cNvSpPr/>
      </dsp:nvSpPr>
      <dsp:spPr>
        <a:xfrm>
          <a:off x="5354755" y="2818889"/>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087633EC-DCCE-7249-8C30-85C0F5E1D837}">
      <dsp:nvSpPr>
        <dsp:cNvPr id="0" name=""/>
        <dsp:cNvSpPr/>
      </dsp:nvSpPr>
      <dsp:spPr>
        <a:xfrm rot="5400000">
          <a:off x="4377133" y="3284269"/>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31A544C5-0147-4A46-BCEE-6DBFDB7B97F7}">
      <dsp:nvSpPr>
        <dsp:cNvPr id="0" name=""/>
        <dsp:cNvSpPr/>
      </dsp:nvSpPr>
      <dsp:spPr>
        <a:xfrm>
          <a:off x="3682768" y="2972249"/>
          <a:ext cx="1002069"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t>Toestemming</a:t>
          </a:r>
          <a:endParaRPr lang="en-US" sz="1000" kern="1200" dirty="0"/>
        </a:p>
      </dsp:txBody>
      <dsp:txXfrm>
        <a:off x="3695453" y="2984934"/>
        <a:ext cx="976699" cy="234436"/>
      </dsp:txXfrm>
    </dsp:sp>
    <dsp:sp modelId="{A31E0D1E-FBC3-1F42-A950-629555DFA182}">
      <dsp:nvSpPr>
        <dsp:cNvPr id="0" name=""/>
        <dsp:cNvSpPr/>
      </dsp:nvSpPr>
      <dsp:spPr>
        <a:xfrm>
          <a:off x="6249284" y="3140867"/>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EFF594E0-7064-2C48-A1A2-55C5292637C7}">
      <dsp:nvSpPr>
        <dsp:cNvPr id="0" name=""/>
        <dsp:cNvSpPr/>
      </dsp:nvSpPr>
      <dsp:spPr>
        <a:xfrm rot="5400000">
          <a:off x="6957712" y="3675478"/>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8AF1BFCF-79EC-6E4C-9AD8-4C24655A82B3}">
      <dsp:nvSpPr>
        <dsp:cNvPr id="0" name=""/>
        <dsp:cNvSpPr/>
      </dsp:nvSpPr>
      <dsp:spPr>
        <a:xfrm>
          <a:off x="4665359" y="3347862"/>
          <a:ext cx="2912043"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t>Proefperiode</a:t>
          </a:r>
          <a:endParaRPr lang="en-US" sz="1000" kern="1200" dirty="0"/>
        </a:p>
      </dsp:txBody>
      <dsp:txXfrm>
        <a:off x="4678044" y="3360547"/>
        <a:ext cx="2886673" cy="234436"/>
      </dsp:txXfrm>
    </dsp:sp>
    <dsp:sp modelId="{2B8C668D-1A08-634B-A477-9E23F8B4F348}">
      <dsp:nvSpPr>
        <dsp:cNvPr id="0" name=""/>
        <dsp:cNvSpPr/>
      </dsp:nvSpPr>
      <dsp:spPr>
        <a:xfrm>
          <a:off x="7878893" y="3429878"/>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B8C73F73-4663-0949-9888-9DE4060FC341}">
      <dsp:nvSpPr>
        <dsp:cNvPr id="0" name=""/>
        <dsp:cNvSpPr/>
      </dsp:nvSpPr>
      <dsp:spPr>
        <a:xfrm rot="5400000">
          <a:off x="7664040" y="4108685"/>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FD7156A-829D-7940-AA61-A97F3264A3A3}">
      <dsp:nvSpPr>
        <dsp:cNvPr id="0" name=""/>
        <dsp:cNvSpPr/>
      </dsp:nvSpPr>
      <dsp:spPr>
        <a:xfrm>
          <a:off x="7264706" y="3787164"/>
          <a:ext cx="982861"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t>Evaluatie</a:t>
          </a:r>
          <a:endParaRPr lang="en-US" sz="1000" kern="1200" dirty="0"/>
        </a:p>
      </dsp:txBody>
      <dsp:txXfrm>
        <a:off x="7277391" y="3799849"/>
        <a:ext cx="957491" cy="234436"/>
      </dsp:txXfrm>
    </dsp:sp>
    <dsp:sp modelId="{AAF56EF1-5791-1944-ABB8-711AAD340544}">
      <dsp:nvSpPr>
        <dsp:cNvPr id="0" name=""/>
        <dsp:cNvSpPr/>
      </dsp:nvSpPr>
      <dsp:spPr>
        <a:xfrm>
          <a:off x="7675824" y="3779146"/>
          <a:ext cx="491032" cy="209987"/>
        </a:xfrm>
        <a:prstGeom prst="rect">
          <a:avLst/>
        </a:prstGeom>
        <a:noFill/>
        <a:ln>
          <a:noFill/>
        </a:ln>
        <a:effectLst/>
      </dsp:spPr>
      <dsp:style>
        <a:lnRef idx="0">
          <a:scrgbClr r="0" g="0" b="0"/>
        </a:lnRef>
        <a:fillRef idx="0">
          <a:scrgbClr r="0" g="0" b="0"/>
        </a:fillRef>
        <a:effectRef idx="0">
          <a:scrgbClr r="0" g="0" b="0"/>
        </a:effectRef>
        <a:fontRef idx="minor"/>
      </dsp:style>
    </dsp:sp>
    <dsp:sp modelId="{E06AC285-5125-984B-8DCE-6BA9B14F97FA}">
      <dsp:nvSpPr>
        <dsp:cNvPr id="0" name=""/>
        <dsp:cNvSpPr/>
      </dsp:nvSpPr>
      <dsp:spPr>
        <a:xfrm>
          <a:off x="7947934" y="4144370"/>
          <a:ext cx="967465"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err="1" smtClean="0"/>
            <a:t>Vastklikken</a:t>
          </a:r>
          <a:endParaRPr lang="en-US" sz="1000" kern="1200" dirty="0"/>
        </a:p>
      </dsp:txBody>
      <dsp:txXfrm>
        <a:off x="7960619" y="4157055"/>
        <a:ext cx="942095" cy="2344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02F33-6FBD-DE40-89F5-4C148D7DFFF9}">
      <dsp:nvSpPr>
        <dsp:cNvPr id="0" name=""/>
        <dsp:cNvSpPr/>
      </dsp:nvSpPr>
      <dsp:spPr>
        <a:xfrm>
          <a:off x="0" y="587152"/>
          <a:ext cx="1327732" cy="531093"/>
        </a:xfrm>
        <a:prstGeom prst="chevron">
          <a:avLst/>
        </a:prstGeom>
        <a:no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Use case</a:t>
          </a:r>
          <a:endParaRPr lang="en-US" sz="1300" kern="1200" dirty="0">
            <a:solidFill>
              <a:schemeClr val="tx1"/>
            </a:solidFill>
          </a:endParaRPr>
        </a:p>
      </dsp:txBody>
      <dsp:txXfrm>
        <a:off x="265547" y="587152"/>
        <a:ext cx="796639" cy="531093"/>
      </dsp:txXfrm>
    </dsp:sp>
    <dsp:sp modelId="{FD11F02E-273F-7B45-85C0-6931F5130297}">
      <dsp:nvSpPr>
        <dsp:cNvPr id="0" name=""/>
        <dsp:cNvSpPr/>
      </dsp:nvSpPr>
      <dsp:spPr>
        <a:xfrm>
          <a:off x="1159511" y="648397"/>
          <a:ext cx="1102018" cy="440807"/>
        </a:xfrm>
        <a:prstGeom prst="chevron">
          <a:avLst/>
        </a:prstGeom>
        <a:solidFill>
          <a:schemeClr val="tx2">
            <a:lumMod val="60000"/>
            <a:lumOff val="4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Tele consult</a:t>
          </a:r>
          <a:endParaRPr lang="en-US" sz="1500" kern="1200" dirty="0"/>
        </a:p>
      </dsp:txBody>
      <dsp:txXfrm>
        <a:off x="1379915" y="648397"/>
        <a:ext cx="661211" cy="440807"/>
      </dsp:txXfrm>
    </dsp:sp>
    <dsp:sp modelId="{5019F68F-10ED-5646-8DD9-E9B73079E551}">
      <dsp:nvSpPr>
        <dsp:cNvPr id="0" name=""/>
        <dsp:cNvSpPr/>
      </dsp:nvSpPr>
      <dsp:spPr>
        <a:xfrm>
          <a:off x="2107247"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Self </a:t>
          </a:r>
          <a:r>
            <a:rPr lang="en-US" sz="1500" kern="1200" dirty="0" err="1" smtClean="0"/>
            <a:t>Mgt</a:t>
          </a:r>
          <a:endParaRPr lang="en-US" sz="1500" kern="1200" dirty="0"/>
        </a:p>
      </dsp:txBody>
      <dsp:txXfrm>
        <a:off x="2327651" y="648397"/>
        <a:ext cx="661211" cy="440807"/>
      </dsp:txXfrm>
    </dsp:sp>
    <dsp:sp modelId="{7A9C816B-531E-E44C-A35C-12EA543C6E50}">
      <dsp:nvSpPr>
        <dsp:cNvPr id="0" name=""/>
        <dsp:cNvSpPr/>
      </dsp:nvSpPr>
      <dsp:spPr>
        <a:xfrm>
          <a:off x="3054983"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Tele Mon</a:t>
          </a:r>
          <a:endParaRPr lang="en-US" sz="1500" kern="1200" dirty="0"/>
        </a:p>
      </dsp:txBody>
      <dsp:txXfrm>
        <a:off x="3275387" y="648397"/>
        <a:ext cx="661211" cy="440807"/>
      </dsp:txXfrm>
    </dsp:sp>
    <dsp:sp modelId="{A0E3CD6C-36D2-A944-8057-B12B71EC2D3B}">
      <dsp:nvSpPr>
        <dsp:cNvPr id="0" name=""/>
        <dsp:cNvSpPr/>
      </dsp:nvSpPr>
      <dsp:spPr>
        <a:xfrm>
          <a:off x="4002719"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Apps</a:t>
          </a:r>
          <a:endParaRPr lang="en-US" sz="1500" kern="1200" dirty="0"/>
        </a:p>
      </dsp:txBody>
      <dsp:txXfrm>
        <a:off x="4223123" y="648397"/>
        <a:ext cx="661211" cy="440807"/>
      </dsp:txXfrm>
    </dsp:sp>
    <dsp:sp modelId="{4FAA2001-FDFA-3D43-B9D5-DB300E8ADEAE}">
      <dsp:nvSpPr>
        <dsp:cNvPr id="0" name=""/>
        <dsp:cNvSpPr/>
      </dsp:nvSpPr>
      <dsp:spPr>
        <a:xfrm>
          <a:off x="4950454"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Wear </a:t>
          </a:r>
          <a:r>
            <a:rPr lang="en-US" sz="1500" kern="1200" dirty="0" err="1" smtClean="0"/>
            <a:t>ables</a:t>
          </a:r>
          <a:endParaRPr lang="en-US" sz="1500" kern="1200" dirty="0"/>
        </a:p>
      </dsp:txBody>
      <dsp:txXfrm>
        <a:off x="5170858" y="648397"/>
        <a:ext cx="661211" cy="440807"/>
      </dsp:txXfrm>
    </dsp:sp>
    <dsp:sp modelId="{9B589F8D-1955-D94B-8911-F71081D35B88}">
      <dsp:nvSpPr>
        <dsp:cNvPr id="0" name=""/>
        <dsp:cNvSpPr/>
      </dsp:nvSpPr>
      <dsp:spPr>
        <a:xfrm>
          <a:off x="5898190"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Mob EPD</a:t>
          </a:r>
          <a:endParaRPr lang="en-US" sz="1500" kern="1200" dirty="0"/>
        </a:p>
      </dsp:txBody>
      <dsp:txXfrm>
        <a:off x="6118594" y="648397"/>
        <a:ext cx="661211" cy="440807"/>
      </dsp:txXfrm>
    </dsp:sp>
    <dsp:sp modelId="{C51534C8-3DEC-3C4D-88BA-15986A1B5FAD}">
      <dsp:nvSpPr>
        <dsp:cNvPr id="0" name=""/>
        <dsp:cNvSpPr/>
      </dsp:nvSpPr>
      <dsp:spPr>
        <a:xfrm>
          <a:off x="6845926"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solidFill>
                <a:srgbClr val="FFFF00"/>
              </a:solidFill>
            </a:rPr>
            <a:t>Geïnt</a:t>
          </a:r>
          <a:r>
            <a:rPr lang="en-US" sz="1500" kern="1200" dirty="0" smtClean="0">
              <a:solidFill>
                <a:srgbClr val="FFFF00"/>
              </a:solidFill>
            </a:rPr>
            <a:t> </a:t>
          </a:r>
          <a:r>
            <a:rPr lang="en-US" sz="1500" kern="1200" dirty="0" err="1" smtClean="0">
              <a:solidFill>
                <a:srgbClr val="FFFF00"/>
              </a:solidFill>
            </a:rPr>
            <a:t>Zorg</a:t>
          </a:r>
          <a:endParaRPr lang="en-US" sz="1500" kern="1200" dirty="0">
            <a:solidFill>
              <a:srgbClr val="FFFF00"/>
            </a:solidFill>
          </a:endParaRPr>
        </a:p>
      </dsp:txBody>
      <dsp:txXfrm>
        <a:off x="7066330" y="648397"/>
        <a:ext cx="661211" cy="440807"/>
      </dsp:txXfrm>
    </dsp:sp>
    <dsp:sp modelId="{849C0A0A-411A-0B47-99EA-8084B01FEC1E}">
      <dsp:nvSpPr>
        <dsp:cNvPr id="0" name=""/>
        <dsp:cNvSpPr/>
      </dsp:nvSpPr>
      <dsp:spPr>
        <a:xfrm>
          <a:off x="7793662"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solidFill>
                <a:srgbClr val="FFFF00"/>
              </a:solidFill>
            </a:rPr>
            <a:t>Thuis</a:t>
          </a:r>
          <a:r>
            <a:rPr lang="en-US" sz="1500" kern="1200" dirty="0" smtClean="0">
              <a:solidFill>
                <a:srgbClr val="FFFF00"/>
              </a:solidFill>
            </a:rPr>
            <a:t> </a:t>
          </a:r>
          <a:r>
            <a:rPr lang="en-US" sz="1500" kern="1200" dirty="0" err="1" smtClean="0">
              <a:solidFill>
                <a:srgbClr val="FFFF00"/>
              </a:solidFill>
            </a:rPr>
            <a:t>Hosp</a:t>
          </a:r>
          <a:endParaRPr lang="en-US" sz="1500" kern="1200" dirty="0">
            <a:solidFill>
              <a:srgbClr val="FFFF00"/>
            </a:solidFill>
          </a:endParaRPr>
        </a:p>
      </dsp:txBody>
      <dsp:txXfrm>
        <a:off x="8014066" y="648397"/>
        <a:ext cx="661211" cy="440807"/>
      </dsp:txXfrm>
    </dsp:sp>
    <dsp:sp modelId="{79AB0815-DC0C-3F40-A9AF-FCDBDBC27EE8}">
      <dsp:nvSpPr>
        <dsp:cNvPr id="0" name=""/>
        <dsp:cNvSpPr/>
      </dsp:nvSpPr>
      <dsp:spPr>
        <a:xfrm>
          <a:off x="0" y="1208772"/>
          <a:ext cx="1268330" cy="42164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Stroke</a:t>
          </a:r>
          <a:endParaRPr lang="en-US" sz="1300" kern="1200" dirty="0"/>
        </a:p>
      </dsp:txBody>
      <dsp:txXfrm>
        <a:off x="210820" y="1208772"/>
        <a:ext cx="846690" cy="421640"/>
      </dsp:txXfrm>
    </dsp:sp>
    <dsp:sp modelId="{34494BB7-93E7-EE42-9DBC-2CCF633A91B7}">
      <dsp:nvSpPr>
        <dsp:cNvPr id="0" name=""/>
        <dsp:cNvSpPr/>
      </dsp:nvSpPr>
      <dsp:spPr>
        <a:xfrm>
          <a:off x="1100109"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1320513" y="1208701"/>
        <a:ext cx="661211" cy="440807"/>
      </dsp:txXfrm>
    </dsp:sp>
    <dsp:sp modelId="{0359F9BA-3986-404C-9CD6-62980E71BC43}">
      <dsp:nvSpPr>
        <dsp:cNvPr id="0" name=""/>
        <dsp:cNvSpPr/>
      </dsp:nvSpPr>
      <dsp:spPr>
        <a:xfrm>
          <a:off x="2047844"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2268248" y="1208701"/>
        <a:ext cx="661211" cy="440807"/>
      </dsp:txXfrm>
    </dsp:sp>
    <dsp:sp modelId="{117A74FD-6817-1441-AACA-3DEFBEE21FA6}">
      <dsp:nvSpPr>
        <dsp:cNvPr id="0" name=""/>
        <dsp:cNvSpPr/>
      </dsp:nvSpPr>
      <dsp:spPr>
        <a:xfrm>
          <a:off x="2995580"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X</a:t>
          </a:r>
          <a:endParaRPr lang="en-US" sz="1500" kern="1200" dirty="0"/>
        </a:p>
      </dsp:txBody>
      <dsp:txXfrm>
        <a:off x="3215984" y="1208701"/>
        <a:ext cx="661211" cy="440807"/>
      </dsp:txXfrm>
    </dsp:sp>
    <dsp:sp modelId="{ED264D6D-AB3F-FA47-9BE9-45713FB953B0}">
      <dsp:nvSpPr>
        <dsp:cNvPr id="0" name=""/>
        <dsp:cNvSpPr/>
      </dsp:nvSpPr>
      <dsp:spPr>
        <a:xfrm>
          <a:off x="3943316"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4163720" y="1208701"/>
        <a:ext cx="661211" cy="440807"/>
      </dsp:txXfrm>
    </dsp:sp>
    <dsp:sp modelId="{6650B32D-900D-8C4D-AA37-4A1ADAC94C97}">
      <dsp:nvSpPr>
        <dsp:cNvPr id="0" name=""/>
        <dsp:cNvSpPr/>
      </dsp:nvSpPr>
      <dsp:spPr>
        <a:xfrm>
          <a:off x="4891052"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5111456" y="1208701"/>
        <a:ext cx="661211" cy="440807"/>
      </dsp:txXfrm>
    </dsp:sp>
    <dsp:sp modelId="{C1D98C34-25AB-D14B-A354-3DFFC122075C}">
      <dsp:nvSpPr>
        <dsp:cNvPr id="0" name=""/>
        <dsp:cNvSpPr/>
      </dsp:nvSpPr>
      <dsp:spPr>
        <a:xfrm>
          <a:off x="5838787"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X</a:t>
          </a:r>
          <a:endParaRPr lang="en-US" sz="1500" kern="1200" dirty="0"/>
        </a:p>
      </dsp:txBody>
      <dsp:txXfrm>
        <a:off x="6059191" y="1208701"/>
        <a:ext cx="661211" cy="440807"/>
      </dsp:txXfrm>
    </dsp:sp>
    <dsp:sp modelId="{D0916E67-E524-A14D-A4E0-FAA4AF494779}">
      <dsp:nvSpPr>
        <dsp:cNvPr id="0" name=""/>
        <dsp:cNvSpPr/>
      </dsp:nvSpPr>
      <dsp:spPr>
        <a:xfrm>
          <a:off x="6786523"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7006927" y="1208701"/>
        <a:ext cx="661211" cy="440807"/>
      </dsp:txXfrm>
    </dsp:sp>
    <dsp:sp modelId="{28FF0A4F-2C9F-2244-9492-95B1B3E85A6A}">
      <dsp:nvSpPr>
        <dsp:cNvPr id="0" name=""/>
        <dsp:cNvSpPr/>
      </dsp:nvSpPr>
      <dsp:spPr>
        <a:xfrm>
          <a:off x="7734259"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7954663" y="1208701"/>
        <a:ext cx="661211" cy="440807"/>
      </dsp:txXfrm>
    </dsp:sp>
    <dsp:sp modelId="{41826910-4F6E-AF48-B3A9-5083D0B4DD49}">
      <dsp:nvSpPr>
        <dsp:cNvPr id="0" name=""/>
        <dsp:cNvSpPr/>
      </dsp:nvSpPr>
      <dsp:spPr>
        <a:xfrm>
          <a:off x="0" y="1718404"/>
          <a:ext cx="1327732" cy="434248"/>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Cardio</a:t>
          </a:r>
          <a:endParaRPr lang="en-US" sz="1300" kern="1200" dirty="0"/>
        </a:p>
      </dsp:txBody>
      <dsp:txXfrm>
        <a:off x="217124" y="1718404"/>
        <a:ext cx="893484" cy="434248"/>
      </dsp:txXfrm>
    </dsp:sp>
    <dsp:sp modelId="{FBF23837-3802-E545-8B6F-E613950253A0}">
      <dsp:nvSpPr>
        <dsp:cNvPr id="0" name=""/>
        <dsp:cNvSpPr/>
      </dsp:nvSpPr>
      <dsp:spPr>
        <a:xfrm>
          <a:off x="1159511"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1379915" y="1723861"/>
        <a:ext cx="661211" cy="440807"/>
      </dsp:txXfrm>
    </dsp:sp>
    <dsp:sp modelId="{80695D1B-8393-944B-8C47-A30F3E26F973}">
      <dsp:nvSpPr>
        <dsp:cNvPr id="0" name=""/>
        <dsp:cNvSpPr/>
      </dsp:nvSpPr>
      <dsp:spPr>
        <a:xfrm>
          <a:off x="2107247"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2327651" y="1723861"/>
        <a:ext cx="661211" cy="440807"/>
      </dsp:txXfrm>
    </dsp:sp>
    <dsp:sp modelId="{8A3DFB8B-40B4-9845-94A6-1DEE73C155CD}">
      <dsp:nvSpPr>
        <dsp:cNvPr id="0" name=""/>
        <dsp:cNvSpPr/>
      </dsp:nvSpPr>
      <dsp:spPr>
        <a:xfrm>
          <a:off x="3054983"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Y</a:t>
          </a:r>
          <a:endParaRPr lang="en-US" sz="1500" kern="1200" dirty="0"/>
        </a:p>
      </dsp:txBody>
      <dsp:txXfrm>
        <a:off x="3275387" y="1723861"/>
        <a:ext cx="661211" cy="440807"/>
      </dsp:txXfrm>
    </dsp:sp>
    <dsp:sp modelId="{D6D21017-0C7A-C540-A17C-9A3672C80C75}">
      <dsp:nvSpPr>
        <dsp:cNvPr id="0" name=""/>
        <dsp:cNvSpPr/>
      </dsp:nvSpPr>
      <dsp:spPr>
        <a:xfrm>
          <a:off x="4002719"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Y</a:t>
          </a:r>
          <a:endParaRPr lang="en-US" sz="1500" kern="1200" dirty="0"/>
        </a:p>
      </dsp:txBody>
      <dsp:txXfrm>
        <a:off x="4223123" y="1723861"/>
        <a:ext cx="661211" cy="440807"/>
      </dsp:txXfrm>
    </dsp:sp>
    <dsp:sp modelId="{2D4E6509-9875-154D-B2D7-1703C3ABF794}">
      <dsp:nvSpPr>
        <dsp:cNvPr id="0" name=""/>
        <dsp:cNvSpPr/>
      </dsp:nvSpPr>
      <dsp:spPr>
        <a:xfrm>
          <a:off x="4950454"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Y</a:t>
          </a:r>
          <a:endParaRPr lang="en-US" sz="1500" kern="1200" dirty="0"/>
        </a:p>
      </dsp:txBody>
      <dsp:txXfrm>
        <a:off x="5170858" y="1723861"/>
        <a:ext cx="661211" cy="440807"/>
      </dsp:txXfrm>
    </dsp:sp>
    <dsp:sp modelId="{59A346CE-06BB-6B4B-9D6C-CE36B53BAF74}">
      <dsp:nvSpPr>
        <dsp:cNvPr id="0" name=""/>
        <dsp:cNvSpPr/>
      </dsp:nvSpPr>
      <dsp:spPr>
        <a:xfrm>
          <a:off x="5898190"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6118594" y="1723861"/>
        <a:ext cx="661211" cy="440807"/>
      </dsp:txXfrm>
    </dsp:sp>
    <dsp:sp modelId="{2A29810E-CD54-6841-BED7-689EE7E36CF5}">
      <dsp:nvSpPr>
        <dsp:cNvPr id="0" name=""/>
        <dsp:cNvSpPr/>
      </dsp:nvSpPr>
      <dsp:spPr>
        <a:xfrm>
          <a:off x="6845926"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Y</a:t>
          </a:r>
          <a:endParaRPr lang="en-US" sz="1500" kern="1200" dirty="0"/>
        </a:p>
      </dsp:txBody>
      <dsp:txXfrm>
        <a:off x="7066330" y="1723861"/>
        <a:ext cx="661211" cy="440807"/>
      </dsp:txXfrm>
    </dsp:sp>
    <dsp:sp modelId="{5C338BE3-7C13-2F4B-82FD-6CCA025837F7}">
      <dsp:nvSpPr>
        <dsp:cNvPr id="0" name=""/>
        <dsp:cNvSpPr/>
      </dsp:nvSpPr>
      <dsp:spPr>
        <a:xfrm>
          <a:off x="7793662"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8014066" y="1723861"/>
        <a:ext cx="661211" cy="440807"/>
      </dsp:txXfrm>
    </dsp:sp>
    <dsp:sp modelId="{6E78FE2E-A85C-DF4A-B96D-0F6EE3C79313}">
      <dsp:nvSpPr>
        <dsp:cNvPr id="0" name=""/>
        <dsp:cNvSpPr/>
      </dsp:nvSpPr>
      <dsp:spPr>
        <a:xfrm>
          <a:off x="4384" y="2243825"/>
          <a:ext cx="1343068" cy="431199"/>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Diabetes</a:t>
          </a:r>
          <a:endParaRPr lang="en-US" sz="1300" kern="1200" dirty="0"/>
        </a:p>
      </dsp:txBody>
      <dsp:txXfrm>
        <a:off x="219984" y="2243825"/>
        <a:ext cx="911869" cy="431199"/>
      </dsp:txXfrm>
    </dsp:sp>
    <dsp:sp modelId="{7673ADDA-7723-0645-8A73-DEE529D7DAA6}">
      <dsp:nvSpPr>
        <dsp:cNvPr id="0" name=""/>
        <dsp:cNvSpPr/>
      </dsp:nvSpPr>
      <dsp:spPr>
        <a:xfrm>
          <a:off x="1174847"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r>
            <a:rPr lang="en-US" sz="1500" kern="1200" dirty="0" err="1" smtClean="0"/>
            <a:t>Proj</a:t>
          </a:r>
          <a:r>
            <a:rPr lang="en-US" sz="1500" kern="1200" dirty="0" smtClean="0"/>
            <a:t> Z</a:t>
          </a:r>
          <a:endParaRPr lang="en-US" sz="1500" kern="1200" dirty="0"/>
        </a:p>
      </dsp:txBody>
      <dsp:txXfrm>
        <a:off x="1395251" y="2239022"/>
        <a:ext cx="661211" cy="440807"/>
      </dsp:txXfrm>
    </dsp:sp>
    <dsp:sp modelId="{1B2886E1-3216-5044-9519-395083270017}">
      <dsp:nvSpPr>
        <dsp:cNvPr id="0" name=""/>
        <dsp:cNvSpPr/>
      </dsp:nvSpPr>
      <dsp:spPr>
        <a:xfrm>
          <a:off x="2122582"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2342986" y="2239022"/>
        <a:ext cx="661211" cy="440807"/>
      </dsp:txXfrm>
    </dsp:sp>
    <dsp:sp modelId="{3491C1D0-4A51-C24A-9E0D-E22B32EFFE64}">
      <dsp:nvSpPr>
        <dsp:cNvPr id="0" name=""/>
        <dsp:cNvSpPr/>
      </dsp:nvSpPr>
      <dsp:spPr>
        <a:xfrm>
          <a:off x="3070318"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3290722" y="2239022"/>
        <a:ext cx="661211" cy="440807"/>
      </dsp:txXfrm>
    </dsp:sp>
    <dsp:sp modelId="{488D151A-7349-8846-AC19-E37664DD4B0A}">
      <dsp:nvSpPr>
        <dsp:cNvPr id="0" name=""/>
        <dsp:cNvSpPr/>
      </dsp:nvSpPr>
      <dsp:spPr>
        <a:xfrm>
          <a:off x="4018054"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Z</a:t>
          </a:r>
          <a:endParaRPr lang="en-US" sz="1500" kern="1200" dirty="0"/>
        </a:p>
      </dsp:txBody>
      <dsp:txXfrm>
        <a:off x="4238458" y="2239022"/>
        <a:ext cx="661211" cy="440807"/>
      </dsp:txXfrm>
    </dsp:sp>
    <dsp:sp modelId="{1624C35A-C0B8-E34E-A8BE-437986DEB560}">
      <dsp:nvSpPr>
        <dsp:cNvPr id="0" name=""/>
        <dsp:cNvSpPr/>
      </dsp:nvSpPr>
      <dsp:spPr>
        <a:xfrm>
          <a:off x="4965790"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5186194" y="2239022"/>
        <a:ext cx="661211" cy="440807"/>
      </dsp:txXfrm>
    </dsp:sp>
    <dsp:sp modelId="{1878F075-4E1F-A141-99BE-52389E0E7F4C}">
      <dsp:nvSpPr>
        <dsp:cNvPr id="0" name=""/>
        <dsp:cNvSpPr/>
      </dsp:nvSpPr>
      <dsp:spPr>
        <a:xfrm>
          <a:off x="5913525"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6133929" y="2239022"/>
        <a:ext cx="661211" cy="440807"/>
      </dsp:txXfrm>
    </dsp:sp>
    <dsp:sp modelId="{BCE7A53C-A46B-544C-9826-00A8EA11E49B}">
      <dsp:nvSpPr>
        <dsp:cNvPr id="0" name=""/>
        <dsp:cNvSpPr/>
      </dsp:nvSpPr>
      <dsp:spPr>
        <a:xfrm>
          <a:off x="6861261"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Z</a:t>
          </a:r>
          <a:endParaRPr lang="en-US" sz="1500" kern="1200" dirty="0"/>
        </a:p>
      </dsp:txBody>
      <dsp:txXfrm>
        <a:off x="7081665" y="2239022"/>
        <a:ext cx="661211" cy="440807"/>
      </dsp:txXfrm>
    </dsp:sp>
    <dsp:sp modelId="{E825C2F3-37E6-3641-9231-C548208C3FC4}">
      <dsp:nvSpPr>
        <dsp:cNvPr id="0" name=""/>
        <dsp:cNvSpPr/>
      </dsp:nvSpPr>
      <dsp:spPr>
        <a:xfrm>
          <a:off x="7808997"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8029401" y="2239022"/>
        <a:ext cx="661211" cy="440807"/>
      </dsp:txXfrm>
    </dsp:sp>
    <dsp:sp modelId="{18F8BA4C-0B07-5C46-9F58-8CBEE0F19348}">
      <dsp:nvSpPr>
        <dsp:cNvPr id="0" name=""/>
        <dsp:cNvSpPr/>
      </dsp:nvSpPr>
      <dsp:spPr>
        <a:xfrm>
          <a:off x="4384" y="2760157"/>
          <a:ext cx="1327732" cy="428857"/>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GGZ</a:t>
          </a:r>
          <a:endParaRPr lang="en-US" sz="1300" kern="1200" dirty="0"/>
        </a:p>
      </dsp:txBody>
      <dsp:txXfrm>
        <a:off x="218813" y="2760157"/>
        <a:ext cx="898875" cy="428857"/>
      </dsp:txXfrm>
    </dsp:sp>
    <dsp:sp modelId="{8F450E51-1DE3-A649-96A4-C8A868AE3CC1}">
      <dsp:nvSpPr>
        <dsp:cNvPr id="0" name=""/>
        <dsp:cNvSpPr/>
      </dsp:nvSpPr>
      <dsp:spPr>
        <a:xfrm>
          <a:off x="1159511"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p>
      </dsp:txBody>
      <dsp:txXfrm>
        <a:off x="1379915" y="2754182"/>
        <a:ext cx="661211" cy="440807"/>
      </dsp:txXfrm>
    </dsp:sp>
    <dsp:sp modelId="{0073AF1F-8454-154D-8806-9466527F0A2C}">
      <dsp:nvSpPr>
        <dsp:cNvPr id="0" name=""/>
        <dsp:cNvSpPr/>
      </dsp:nvSpPr>
      <dsp:spPr>
        <a:xfrm>
          <a:off x="2107247"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Q</a:t>
          </a:r>
          <a:endParaRPr lang="en-US" sz="1500" kern="1200" dirty="0"/>
        </a:p>
      </dsp:txBody>
      <dsp:txXfrm>
        <a:off x="2327651" y="2754182"/>
        <a:ext cx="661211" cy="440807"/>
      </dsp:txXfrm>
    </dsp:sp>
    <dsp:sp modelId="{6519C8D0-87EC-A548-B0B7-62C6564602C1}">
      <dsp:nvSpPr>
        <dsp:cNvPr id="0" name=""/>
        <dsp:cNvSpPr/>
      </dsp:nvSpPr>
      <dsp:spPr>
        <a:xfrm>
          <a:off x="3054983"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3275387" y="2754182"/>
        <a:ext cx="661211" cy="440807"/>
      </dsp:txXfrm>
    </dsp:sp>
    <dsp:sp modelId="{FF010759-8B04-9947-9D4B-5504047F8CC0}">
      <dsp:nvSpPr>
        <dsp:cNvPr id="0" name=""/>
        <dsp:cNvSpPr/>
      </dsp:nvSpPr>
      <dsp:spPr>
        <a:xfrm>
          <a:off x="4002719"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Q</a:t>
          </a:r>
          <a:endParaRPr lang="en-US" sz="1500" kern="1200" dirty="0"/>
        </a:p>
      </dsp:txBody>
      <dsp:txXfrm>
        <a:off x="4223123" y="2754182"/>
        <a:ext cx="661211" cy="440807"/>
      </dsp:txXfrm>
    </dsp:sp>
    <dsp:sp modelId="{85429B1B-C1C7-0146-BF41-AF4BED6899B4}">
      <dsp:nvSpPr>
        <dsp:cNvPr id="0" name=""/>
        <dsp:cNvSpPr/>
      </dsp:nvSpPr>
      <dsp:spPr>
        <a:xfrm>
          <a:off x="4950454"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5170858" y="2754182"/>
        <a:ext cx="661211" cy="440807"/>
      </dsp:txXfrm>
    </dsp:sp>
    <dsp:sp modelId="{9C79EDF5-CCE9-1946-AFAE-89AEF458F724}">
      <dsp:nvSpPr>
        <dsp:cNvPr id="0" name=""/>
        <dsp:cNvSpPr/>
      </dsp:nvSpPr>
      <dsp:spPr>
        <a:xfrm>
          <a:off x="5898190"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6118594" y="2754182"/>
        <a:ext cx="661211" cy="440807"/>
      </dsp:txXfrm>
    </dsp:sp>
    <dsp:sp modelId="{1A91EBCB-6601-ED4C-9637-1E11FBACB23C}">
      <dsp:nvSpPr>
        <dsp:cNvPr id="0" name=""/>
        <dsp:cNvSpPr/>
      </dsp:nvSpPr>
      <dsp:spPr>
        <a:xfrm>
          <a:off x="6845926"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Q</a:t>
          </a:r>
          <a:endParaRPr lang="en-US" sz="1500" kern="1200" dirty="0"/>
        </a:p>
      </dsp:txBody>
      <dsp:txXfrm>
        <a:off x="7066330" y="2754182"/>
        <a:ext cx="661211" cy="440807"/>
      </dsp:txXfrm>
    </dsp:sp>
    <dsp:sp modelId="{08B7AF34-16C0-3C4F-8983-86E9DA665A8E}">
      <dsp:nvSpPr>
        <dsp:cNvPr id="0" name=""/>
        <dsp:cNvSpPr/>
      </dsp:nvSpPr>
      <dsp:spPr>
        <a:xfrm>
          <a:off x="7793662"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8014066" y="2754182"/>
        <a:ext cx="661211" cy="440807"/>
      </dsp:txXfrm>
    </dsp:sp>
    <dsp:sp modelId="{33151C09-BA64-DC40-A93F-3BA15361F315}">
      <dsp:nvSpPr>
        <dsp:cNvPr id="0" name=""/>
        <dsp:cNvSpPr/>
      </dsp:nvSpPr>
      <dsp:spPr>
        <a:xfrm>
          <a:off x="4384" y="3269342"/>
          <a:ext cx="1327732" cy="444562"/>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err="1" smtClean="0"/>
            <a:t>Chronische</a:t>
          </a:r>
          <a:r>
            <a:rPr lang="en-US" sz="1300" kern="1200" dirty="0" smtClean="0"/>
            <a:t> </a:t>
          </a:r>
          <a:r>
            <a:rPr lang="en-US" sz="1300" kern="1200" dirty="0" err="1" smtClean="0"/>
            <a:t>pijn</a:t>
          </a:r>
          <a:endParaRPr lang="en-US" sz="1300" kern="1200" dirty="0"/>
        </a:p>
      </dsp:txBody>
      <dsp:txXfrm>
        <a:off x="226665" y="3269342"/>
        <a:ext cx="883170" cy="444562"/>
      </dsp:txXfrm>
    </dsp:sp>
    <dsp:sp modelId="{00AEA988-426B-4F48-BB9C-10C79170E901}">
      <dsp:nvSpPr>
        <dsp:cNvPr id="0" name=""/>
        <dsp:cNvSpPr/>
      </dsp:nvSpPr>
      <dsp:spPr>
        <a:xfrm>
          <a:off x="1159511"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W</a:t>
          </a:r>
          <a:endParaRPr lang="en-US" sz="1500" kern="1200" dirty="0"/>
        </a:p>
      </dsp:txBody>
      <dsp:txXfrm>
        <a:off x="1379915" y="3271220"/>
        <a:ext cx="661211" cy="440807"/>
      </dsp:txXfrm>
    </dsp:sp>
    <dsp:sp modelId="{45862CF7-9DF5-594B-ACC0-5BE15AE10A1E}">
      <dsp:nvSpPr>
        <dsp:cNvPr id="0" name=""/>
        <dsp:cNvSpPr/>
      </dsp:nvSpPr>
      <dsp:spPr>
        <a:xfrm>
          <a:off x="2107247"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r>
            <a:rPr lang="en-US" sz="1500" kern="1200" dirty="0" err="1" smtClean="0"/>
            <a:t>Proj</a:t>
          </a:r>
          <a:r>
            <a:rPr lang="en-US" sz="1500" kern="1200" dirty="0" smtClean="0"/>
            <a:t> W</a:t>
          </a:r>
          <a:endParaRPr lang="en-US" sz="1500" kern="1200" dirty="0"/>
        </a:p>
      </dsp:txBody>
      <dsp:txXfrm>
        <a:off x="2327651" y="3271220"/>
        <a:ext cx="661211" cy="440807"/>
      </dsp:txXfrm>
    </dsp:sp>
    <dsp:sp modelId="{CE749FF9-FCD6-6249-962A-5FED76712EAF}">
      <dsp:nvSpPr>
        <dsp:cNvPr id="0" name=""/>
        <dsp:cNvSpPr/>
      </dsp:nvSpPr>
      <dsp:spPr>
        <a:xfrm>
          <a:off x="3054983"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3275387" y="3271220"/>
        <a:ext cx="661211" cy="440807"/>
      </dsp:txXfrm>
    </dsp:sp>
    <dsp:sp modelId="{8FAFE926-F649-CF45-8C0A-D9195A86497F}">
      <dsp:nvSpPr>
        <dsp:cNvPr id="0" name=""/>
        <dsp:cNvSpPr/>
      </dsp:nvSpPr>
      <dsp:spPr>
        <a:xfrm>
          <a:off x="4002719"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4223123" y="3271220"/>
        <a:ext cx="661211" cy="440807"/>
      </dsp:txXfrm>
    </dsp:sp>
    <dsp:sp modelId="{0C1AC212-56C8-C541-82A5-9881409A81A1}">
      <dsp:nvSpPr>
        <dsp:cNvPr id="0" name=""/>
        <dsp:cNvSpPr/>
      </dsp:nvSpPr>
      <dsp:spPr>
        <a:xfrm>
          <a:off x="4950454"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5170858" y="3271220"/>
        <a:ext cx="661211" cy="440807"/>
      </dsp:txXfrm>
    </dsp:sp>
    <dsp:sp modelId="{8D9D3353-6E92-1743-BE43-AE31F34F8123}">
      <dsp:nvSpPr>
        <dsp:cNvPr id="0" name=""/>
        <dsp:cNvSpPr/>
      </dsp:nvSpPr>
      <dsp:spPr>
        <a:xfrm>
          <a:off x="5898190"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6118594" y="3271220"/>
        <a:ext cx="661211" cy="440807"/>
      </dsp:txXfrm>
    </dsp:sp>
    <dsp:sp modelId="{EBB4409A-34C5-124E-A382-8B99C817DE03}">
      <dsp:nvSpPr>
        <dsp:cNvPr id="0" name=""/>
        <dsp:cNvSpPr/>
      </dsp:nvSpPr>
      <dsp:spPr>
        <a:xfrm>
          <a:off x="6845926"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7066330" y="3271220"/>
        <a:ext cx="661211" cy="440807"/>
      </dsp:txXfrm>
    </dsp:sp>
    <dsp:sp modelId="{08B87D92-327B-D644-B1DB-D8565B0A23BD}">
      <dsp:nvSpPr>
        <dsp:cNvPr id="0" name=""/>
        <dsp:cNvSpPr/>
      </dsp:nvSpPr>
      <dsp:spPr>
        <a:xfrm>
          <a:off x="7793662"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err="1" smtClean="0"/>
            <a:t>Proj</a:t>
          </a:r>
          <a:r>
            <a:rPr lang="en-US" sz="1500" kern="1200" dirty="0" smtClean="0"/>
            <a:t> W</a:t>
          </a:r>
          <a:endParaRPr lang="en-US" sz="1500" kern="1200" dirty="0"/>
        </a:p>
      </dsp:txBody>
      <dsp:txXfrm>
        <a:off x="8014066" y="3271220"/>
        <a:ext cx="661211" cy="440807"/>
      </dsp:txXfrm>
    </dsp:sp>
    <dsp:sp modelId="{7C85A7D5-037A-D044-93BF-410A509213AB}">
      <dsp:nvSpPr>
        <dsp:cNvPr id="0" name=""/>
        <dsp:cNvSpPr/>
      </dsp:nvSpPr>
      <dsp:spPr>
        <a:xfrm>
          <a:off x="0" y="3769212"/>
          <a:ext cx="1282112" cy="469412"/>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err="1" smtClean="0"/>
            <a:t>Varia</a:t>
          </a:r>
          <a:endParaRPr lang="en-US" sz="1300" kern="1200" dirty="0"/>
        </a:p>
      </dsp:txBody>
      <dsp:txXfrm>
        <a:off x="234706" y="3769212"/>
        <a:ext cx="812700" cy="469412"/>
      </dsp:txXfrm>
    </dsp:sp>
    <dsp:sp modelId="{E68DCDD3-B29A-C544-9D22-F58E775C1A09}">
      <dsp:nvSpPr>
        <dsp:cNvPr id="0" name=""/>
        <dsp:cNvSpPr/>
      </dsp:nvSpPr>
      <dsp:spPr>
        <a:xfrm>
          <a:off x="1113890"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1334294" y="3802560"/>
        <a:ext cx="661211" cy="440807"/>
      </dsp:txXfrm>
    </dsp:sp>
    <dsp:sp modelId="{C9A0268F-8859-364C-A119-8AAF08D17F3D}">
      <dsp:nvSpPr>
        <dsp:cNvPr id="0" name=""/>
        <dsp:cNvSpPr/>
      </dsp:nvSpPr>
      <dsp:spPr>
        <a:xfrm>
          <a:off x="2061626"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2282030" y="3802560"/>
        <a:ext cx="661211" cy="440807"/>
      </dsp:txXfrm>
    </dsp:sp>
    <dsp:sp modelId="{716ACD87-7062-9443-B3B8-1122DF72AAD1}">
      <dsp:nvSpPr>
        <dsp:cNvPr id="0" name=""/>
        <dsp:cNvSpPr/>
      </dsp:nvSpPr>
      <dsp:spPr>
        <a:xfrm>
          <a:off x="3009362"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3229766" y="3802560"/>
        <a:ext cx="661211" cy="440807"/>
      </dsp:txXfrm>
    </dsp:sp>
    <dsp:sp modelId="{DEB6345B-1C3A-224D-A1D8-E3102D7EE37D}">
      <dsp:nvSpPr>
        <dsp:cNvPr id="0" name=""/>
        <dsp:cNvSpPr/>
      </dsp:nvSpPr>
      <dsp:spPr>
        <a:xfrm>
          <a:off x="3957098"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4177502" y="3802560"/>
        <a:ext cx="661211" cy="440807"/>
      </dsp:txXfrm>
    </dsp:sp>
    <dsp:sp modelId="{D97034D4-6C2E-9B40-B3FF-4EEE3DA9EDD3}">
      <dsp:nvSpPr>
        <dsp:cNvPr id="0" name=""/>
        <dsp:cNvSpPr/>
      </dsp:nvSpPr>
      <dsp:spPr>
        <a:xfrm>
          <a:off x="4904833"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5125237" y="3802560"/>
        <a:ext cx="661211" cy="440807"/>
      </dsp:txXfrm>
    </dsp:sp>
    <dsp:sp modelId="{F97A86ED-C4DA-3941-B3F2-04EF0F1BEB52}">
      <dsp:nvSpPr>
        <dsp:cNvPr id="0" name=""/>
        <dsp:cNvSpPr/>
      </dsp:nvSpPr>
      <dsp:spPr>
        <a:xfrm>
          <a:off x="5852569"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6072973" y="3802560"/>
        <a:ext cx="661211" cy="440807"/>
      </dsp:txXfrm>
    </dsp:sp>
    <dsp:sp modelId="{7448D31C-E26B-0846-BB52-248BE844D7FA}">
      <dsp:nvSpPr>
        <dsp:cNvPr id="0" name=""/>
        <dsp:cNvSpPr/>
      </dsp:nvSpPr>
      <dsp:spPr>
        <a:xfrm>
          <a:off x="6800305"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7020709" y="3802560"/>
        <a:ext cx="661211" cy="440807"/>
      </dsp:txXfrm>
    </dsp:sp>
    <dsp:sp modelId="{3CFC0279-A439-144A-8C83-47C4B0EAD045}">
      <dsp:nvSpPr>
        <dsp:cNvPr id="0" name=""/>
        <dsp:cNvSpPr/>
      </dsp:nvSpPr>
      <dsp:spPr>
        <a:xfrm>
          <a:off x="7748041"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7968445" y="3802560"/>
        <a:ext cx="661211" cy="440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966"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Coördinatie van elektronische deelprocessen</a:t>
          </a:r>
          <a:endParaRPr lang="nl-BE" sz="1500" kern="1200"/>
        </a:p>
      </dsp:txBody>
      <dsp:txXfrm>
        <a:off x="109966" y="606788"/>
        <a:ext cx="2530602" cy="790813"/>
      </dsp:txXfrm>
    </dsp:sp>
    <dsp:sp modelId="{8B00EC11-24E0-4E0C-8101-DB576F31F9D2}">
      <dsp:nvSpPr>
        <dsp:cNvPr id="0" name=""/>
        <dsp:cNvSpPr/>
      </dsp:nvSpPr>
      <dsp:spPr>
        <a:xfrm>
          <a:off x="4524" y="492560"/>
          <a:ext cx="553569" cy="8303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902219"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Portaal </a:t>
          </a:r>
          <a:endParaRPr lang="nl-BE" sz="1500" kern="1200"/>
        </a:p>
      </dsp:txBody>
      <dsp:txXfrm>
        <a:off x="2902219" y="606788"/>
        <a:ext cx="2530602" cy="790813"/>
      </dsp:txXfrm>
    </dsp:sp>
    <dsp:sp modelId="{17BB8C5E-ACC5-4AEA-AC3B-15C53CC548C0}">
      <dsp:nvSpPr>
        <dsp:cNvPr id="0" name=""/>
        <dsp:cNvSpPr/>
      </dsp:nvSpPr>
      <dsp:spPr>
        <a:xfrm>
          <a:off x="2796778" y="492560"/>
          <a:ext cx="553569" cy="8303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94473"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Geïntegreerd gebruikers- en toegangsbeheer</a:t>
          </a:r>
          <a:endParaRPr lang="nl-BE" sz="1500" kern="1200"/>
        </a:p>
      </dsp:txBody>
      <dsp:txXfrm>
        <a:off x="5694473" y="606788"/>
        <a:ext cx="2530602" cy="790813"/>
      </dsp:txXfrm>
    </dsp:sp>
    <dsp:sp modelId="{DEDE190B-7605-44A7-B19B-482157C4ED09}">
      <dsp:nvSpPr>
        <dsp:cNvPr id="0" name=""/>
        <dsp:cNvSpPr/>
      </dsp:nvSpPr>
      <dsp:spPr>
        <a:xfrm>
          <a:off x="5589031" y="492560"/>
          <a:ext cx="553569" cy="8303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966"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Beheer van loggings</a:t>
          </a:r>
          <a:endParaRPr lang="nl-BE" sz="1500" kern="1200"/>
        </a:p>
      </dsp:txBody>
      <dsp:txXfrm>
        <a:off x="109966" y="1602334"/>
        <a:ext cx="2530602" cy="790813"/>
      </dsp:txXfrm>
    </dsp:sp>
    <dsp:sp modelId="{F94043AE-FBAE-4418-8D10-10B1481C95AF}">
      <dsp:nvSpPr>
        <dsp:cNvPr id="0" name=""/>
        <dsp:cNvSpPr/>
      </dsp:nvSpPr>
      <dsp:spPr>
        <a:xfrm>
          <a:off x="4524" y="1488106"/>
          <a:ext cx="553569" cy="83035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902219"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Systeem voor end-to-end vercijfering</a:t>
          </a:r>
          <a:endParaRPr lang="nl-BE" sz="1500" kern="1200"/>
        </a:p>
      </dsp:txBody>
      <dsp:txXfrm>
        <a:off x="2902219" y="1602334"/>
        <a:ext cx="2530602" cy="790813"/>
      </dsp:txXfrm>
    </dsp:sp>
    <dsp:sp modelId="{1D377189-38FA-44FB-9886-A25D865375A4}">
      <dsp:nvSpPr>
        <dsp:cNvPr id="0" name=""/>
        <dsp:cNvSpPr/>
      </dsp:nvSpPr>
      <dsp:spPr>
        <a:xfrm>
          <a:off x="2796778" y="1488106"/>
          <a:ext cx="553569" cy="83035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94473"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fr-BE" sz="1500" kern="1200" dirty="0" smtClean="0">
              <a:solidFill>
                <a:srgbClr val="3E6E5A"/>
              </a:solidFill>
            </a:rPr>
            <a:t>eHealth</a:t>
          </a:r>
          <a:r>
            <a:rPr sz="1500" kern="1200" dirty="0"/>
            <a:t>Box</a:t>
          </a:r>
          <a:endParaRPr lang="nl-BE" sz="1500" kern="1200" dirty="0"/>
        </a:p>
      </dsp:txBody>
      <dsp:txXfrm>
        <a:off x="5694473" y="1602334"/>
        <a:ext cx="2530602" cy="790813"/>
      </dsp:txXfrm>
    </dsp:sp>
    <dsp:sp modelId="{82E38FB2-A96C-4D7A-A866-6D7BE57189A0}">
      <dsp:nvSpPr>
        <dsp:cNvPr id="0" name=""/>
        <dsp:cNvSpPr/>
      </dsp:nvSpPr>
      <dsp:spPr>
        <a:xfrm>
          <a:off x="5589031" y="1488106"/>
          <a:ext cx="553569" cy="83035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966"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Timestamping</a:t>
          </a:r>
          <a:endParaRPr lang="nl-BE" sz="1500" kern="1200"/>
        </a:p>
      </dsp:txBody>
      <dsp:txXfrm>
        <a:off x="109966" y="2597880"/>
        <a:ext cx="2530602" cy="790813"/>
      </dsp:txXfrm>
    </dsp:sp>
    <dsp:sp modelId="{A9E14B50-194E-4A93-B9D9-20BB56D81973}">
      <dsp:nvSpPr>
        <dsp:cNvPr id="0" name=""/>
        <dsp:cNvSpPr/>
      </dsp:nvSpPr>
      <dsp:spPr>
        <a:xfrm>
          <a:off x="4524" y="2483652"/>
          <a:ext cx="553569" cy="83035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902219"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Codering en anonimisering</a:t>
          </a:r>
          <a:endParaRPr lang="nl-BE" sz="1500" kern="1200"/>
        </a:p>
      </dsp:txBody>
      <dsp:txXfrm>
        <a:off x="2902219" y="2597880"/>
        <a:ext cx="2530602" cy="790813"/>
      </dsp:txXfrm>
    </dsp:sp>
    <dsp:sp modelId="{70C2EA1E-D7DB-4E74-806D-4590DBE781A3}">
      <dsp:nvSpPr>
        <dsp:cNvPr id="0" name=""/>
        <dsp:cNvSpPr/>
      </dsp:nvSpPr>
      <dsp:spPr>
        <a:xfrm>
          <a:off x="2796778" y="2483652"/>
          <a:ext cx="553569" cy="830353"/>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94473"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Raadpleging van het Rijksregister en van de KSZ-registers</a:t>
          </a:r>
          <a:endParaRPr lang="nl-BE" sz="1500" kern="1200"/>
        </a:p>
      </dsp:txBody>
      <dsp:txXfrm>
        <a:off x="5694473" y="2597880"/>
        <a:ext cx="2530602" cy="790813"/>
      </dsp:txXfrm>
    </dsp:sp>
    <dsp:sp modelId="{139FD9EA-3509-4D4C-98D4-BC741BA871D8}">
      <dsp:nvSpPr>
        <dsp:cNvPr id="0" name=""/>
        <dsp:cNvSpPr/>
      </dsp:nvSpPr>
      <dsp:spPr>
        <a:xfrm>
          <a:off x="5589031" y="2483652"/>
          <a:ext cx="553569" cy="830353"/>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902219" y="3593426"/>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Verwijzingsrepertorium (metahub)</a:t>
          </a:r>
          <a:endParaRPr lang="nl-BE" sz="1500" kern="1200"/>
        </a:p>
      </dsp:txBody>
      <dsp:txXfrm>
        <a:off x="2902219" y="3593426"/>
        <a:ext cx="2530602" cy="790813"/>
      </dsp:txXfrm>
    </dsp:sp>
    <dsp:sp modelId="{763F0339-AF8A-4C55-81EF-EEBFD25A8379}">
      <dsp:nvSpPr>
        <dsp:cNvPr id="0" name=""/>
        <dsp:cNvSpPr/>
      </dsp:nvSpPr>
      <dsp:spPr>
        <a:xfrm>
          <a:off x="2796778" y="3479197"/>
          <a:ext cx="553569" cy="830353"/>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8C9EB83-5D73-43FC-9170-A649F8E8ED23}" type="datetimeFigureOut">
              <a:rPr lang="en-US"/>
              <a:pPr>
                <a:defRPr/>
              </a:pPr>
              <a:t>6/30/2016</a:t>
            </a:fld>
            <a:endParaRPr lang="fr-BE"/>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501A80-24C0-47E3-8742-A118B1F994BB}" type="slidenum">
              <a:rPr lang="en-US"/>
              <a:pPr>
                <a:defRPr/>
              </a:pPr>
              <a:t>‹#›</a:t>
            </a:fld>
            <a:endParaRPr lang="fr-BE"/>
          </a:p>
        </p:txBody>
      </p:sp>
    </p:spTree>
    <p:extLst>
      <p:ext uri="{BB962C8B-B14F-4D97-AF65-F5344CB8AC3E}">
        <p14:creationId xmlns:p14="http://schemas.microsoft.com/office/powerpoint/2010/main" val="3533193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68194B6-1DF9-4A94-8504-B97DC84F47B9}" type="datetimeFigureOut">
              <a:rPr lang="en-US"/>
              <a:pPr>
                <a:defRPr/>
              </a:pPr>
              <a:t>6/30/2016</a:t>
            </a:fld>
            <a:endParaRPr lang="fr-B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72CFF50-5402-4ADD-B88C-045BFB565642}" type="slidenum">
              <a:rPr lang="en-US"/>
              <a:pPr>
                <a:defRPr/>
              </a:pPr>
              <a:t>‹#›</a:t>
            </a:fld>
            <a:endParaRPr lang="fr-BE"/>
          </a:p>
        </p:txBody>
      </p:sp>
    </p:spTree>
    <p:extLst>
      <p:ext uri="{BB962C8B-B14F-4D97-AF65-F5344CB8AC3E}">
        <p14:creationId xmlns:p14="http://schemas.microsoft.com/office/powerpoint/2010/main" val="10972733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DF003-9532-45B2-A88B-F94D0FEB7981}" type="slidenum">
              <a:rPr lang="en-US" smtClean="0"/>
              <a:t>1</a:t>
            </a:fld>
            <a:endParaRPr lang="nl-BE"/>
          </a:p>
        </p:txBody>
      </p:sp>
    </p:spTree>
    <p:extLst>
      <p:ext uri="{BB962C8B-B14F-4D97-AF65-F5344CB8AC3E}">
        <p14:creationId xmlns:p14="http://schemas.microsoft.com/office/powerpoint/2010/main" val="125697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mtClean="0"/>
              <a:t>Overzicht van authenticatiemiddelen</a:t>
            </a:r>
            <a:r>
              <a:rPr lang="fr-BE" baseline="0" smtClean="0"/>
              <a:t> die vandaag beschikbaar zijn binnen CSAM/FAS;</a:t>
            </a:r>
          </a:p>
          <a:p>
            <a:r>
              <a:rPr lang="fr-BE" baseline="0" smtClean="0"/>
              <a:t>worden meer in detail besproken in de volgende slides.</a:t>
            </a:r>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39</a:t>
            </a:fld>
            <a:endParaRPr lang="fr-BE"/>
          </a:p>
        </p:txBody>
      </p:sp>
    </p:spTree>
    <p:extLst>
      <p:ext uri="{BB962C8B-B14F-4D97-AF65-F5344CB8AC3E}">
        <p14:creationId xmlns:p14="http://schemas.microsoft.com/office/powerpoint/2010/main" val="90203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mtClean="0"/>
              <a:t>Figuren:</a:t>
            </a:r>
          </a:p>
          <a:p>
            <a:r>
              <a:rPr lang="fr-BE" smtClean="0"/>
              <a:t>1/ Tablet met ingebouwde kaartlezer (zie rood omcirkeld).</a:t>
            </a:r>
          </a:p>
          <a:p>
            <a:r>
              <a:rPr lang="fr-BE" smtClean="0"/>
              <a:t>2/ Specifieke</a:t>
            </a:r>
            <a:r>
              <a:rPr lang="fr-BE" baseline="0" smtClean="0"/>
              <a:t> eID k</a:t>
            </a:r>
            <a:r>
              <a:rPr lang="fr-BE" smtClean="0"/>
              <a:t>aartlezer die</a:t>
            </a:r>
            <a:r>
              <a:rPr lang="fr-BE" baseline="0" smtClean="0"/>
              <a:t> kan ingeplugd worden in iPhone of iPad. Te gebruiken met specifieke browser-app die de drivers bevat voor de kaartlezer en de eID-kaart zelf.</a:t>
            </a:r>
          </a:p>
          <a:p>
            <a:r>
              <a:rPr lang="fr-BE" baseline="0" smtClean="0"/>
              <a:t>3/ iPad casing (cover) met ingebouwde kaartlezer (zie rood omcirkeld). Eveneens te gebruiken met specifieke browser-app.</a:t>
            </a:r>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41</a:t>
            </a:fld>
            <a:endParaRPr lang="fr-BE"/>
          </a:p>
        </p:txBody>
      </p:sp>
    </p:spTree>
    <p:extLst>
      <p:ext uri="{BB962C8B-B14F-4D97-AF65-F5344CB8AC3E}">
        <p14:creationId xmlns:p14="http://schemas.microsoft.com/office/powerpoint/2010/main" val="355982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smtClean="0"/>
              <a:t>Activatie van een app:</a:t>
            </a:r>
          </a:p>
          <a:p>
            <a:r>
              <a:rPr lang="fr-BE" b="1" smtClean="0"/>
              <a:t>https://www.youtube.com/watch?v=5Gh0onNP0fI</a:t>
            </a:r>
          </a:p>
          <a:p>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43</a:t>
            </a:fld>
            <a:endParaRPr lang="fr-BE"/>
          </a:p>
        </p:txBody>
      </p:sp>
    </p:spTree>
    <p:extLst>
      <p:ext uri="{BB962C8B-B14F-4D97-AF65-F5344CB8AC3E}">
        <p14:creationId xmlns:p14="http://schemas.microsoft.com/office/powerpoint/2010/main" val="250902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smtClean="0"/>
              <a:t>Aanmelden op smartphone of tablet:</a:t>
            </a:r>
          </a:p>
          <a:p>
            <a:r>
              <a:rPr lang="fr-BE" b="1" smtClean="0"/>
              <a:t>https://www.youtube.com/watch?v=Lw0UjKMbb5I</a:t>
            </a:r>
            <a:endParaRPr lang="nl-BE" b="1"/>
          </a:p>
        </p:txBody>
      </p:sp>
      <p:sp>
        <p:nvSpPr>
          <p:cNvPr id="4" name="Slide Number Placeholder 3"/>
          <p:cNvSpPr>
            <a:spLocks noGrp="1"/>
          </p:cNvSpPr>
          <p:nvPr>
            <p:ph type="sldNum" sz="quarter" idx="10"/>
          </p:nvPr>
        </p:nvSpPr>
        <p:spPr/>
        <p:txBody>
          <a:bodyPr/>
          <a:lstStyle/>
          <a:p>
            <a:fld id="{380DF003-9532-45B2-A88B-F94D0FEB7981}" type="slidenum">
              <a:rPr lang="en-US" smtClean="0"/>
              <a:t>44</a:t>
            </a:fld>
            <a:endParaRPr lang="fr-BE"/>
          </a:p>
        </p:txBody>
      </p:sp>
    </p:spTree>
    <p:extLst>
      <p:ext uri="{BB962C8B-B14F-4D97-AF65-F5344CB8AC3E}">
        <p14:creationId xmlns:p14="http://schemas.microsoft.com/office/powerpoint/2010/main" val="296293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https://www.youtube.com/watch?v=0EwGBbgPv0I</a:t>
            </a:r>
          </a:p>
          <a:p>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46</a:t>
            </a:fld>
            <a:endParaRPr lang="fr-BE"/>
          </a:p>
        </p:txBody>
      </p:sp>
    </p:spTree>
    <p:extLst>
      <p:ext uri="{BB962C8B-B14F-4D97-AF65-F5344CB8AC3E}">
        <p14:creationId xmlns:p14="http://schemas.microsoft.com/office/powerpoint/2010/main" val="99521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709F67EB-25E8-4433-94A8-CC9DEB89FA24}" type="slidenum">
              <a:rPr lang="en-US" altLang="en-US" smtClean="0">
                <a:latin typeface="Calibri" pitchFamily="34" charset="0"/>
              </a:rPr>
              <a:pPr fontAlgn="base">
                <a:spcBef>
                  <a:spcPct val="0"/>
                </a:spcBef>
                <a:spcAft>
                  <a:spcPct val="0"/>
                </a:spcAft>
                <a:defRPr/>
              </a:pPr>
              <a:t>53</a:t>
            </a:fld>
            <a:endParaRPr lang="nl-BE" alt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4CE99AC-8FB6-430F-B463-D593060D1D91}" type="slidenum">
              <a:rPr lang="en-US" altLang="en-US" smtClean="0">
                <a:latin typeface="Calibri" pitchFamily="34" charset="0"/>
              </a:rPr>
              <a:pPr fontAlgn="base">
                <a:spcBef>
                  <a:spcPct val="0"/>
                </a:spcBef>
                <a:spcAft>
                  <a:spcPct val="0"/>
                </a:spcAft>
                <a:defRPr/>
              </a:pPr>
              <a:t>2</a:t>
            </a:fld>
            <a:endParaRPr lang="nl-BE" alt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en-US" smtClean="0"/>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F380B51-A1AC-486D-B34B-1DF28BC4616A}" type="slidenum">
              <a:rPr lang="en-US" altLang="en-US" smtClean="0">
                <a:latin typeface="Calibri" pitchFamily="34" charset="0"/>
              </a:rPr>
              <a:pPr fontAlgn="base">
                <a:spcBef>
                  <a:spcPct val="0"/>
                </a:spcBef>
                <a:spcAft>
                  <a:spcPct val="0"/>
                </a:spcAft>
                <a:defRPr/>
              </a:pPr>
              <a:t>9</a:t>
            </a:fld>
            <a:endParaRPr lang="fr-BE" alt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B2AD214-BFCA-4643-BB9E-9A87954BC126}" type="slidenum">
              <a:rPr lang="en-US" altLang="en-US" smtClean="0">
                <a:latin typeface="Calibri" pitchFamily="34" charset="0"/>
              </a:rPr>
              <a:pPr fontAlgn="base">
                <a:spcBef>
                  <a:spcPct val="0"/>
                </a:spcBef>
                <a:spcAft>
                  <a:spcPct val="0"/>
                </a:spcAft>
                <a:defRPr/>
              </a:pPr>
              <a:t>28</a:t>
            </a:fld>
            <a:endParaRPr lang="nl-BE" alt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8395028-FA5B-420C-9F9B-AF639738EEFF}" type="slidenum">
              <a:rPr lang="nl-NL" altLang="en-US" sz="1200">
                <a:solidFill>
                  <a:srgbClr val="000000"/>
                </a:solidFill>
              </a:rPr>
              <a:pPr algn="r" eaLnBrk="1" hangingPunct="1"/>
              <a:t>33</a:t>
            </a:fld>
            <a:endParaRPr lang="nl-BE" altLang="en-US" sz="1200">
              <a:solidFill>
                <a:srgbClr val="000000"/>
              </a:solidFill>
            </a:endParaRPr>
          </a:p>
        </p:txBody>
      </p:sp>
      <p:sp>
        <p:nvSpPr>
          <p:cNvPr id="11366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6DC74C9-80E9-4EF6-A9FE-91848821F12B}" type="slidenum">
              <a:rPr lang="nl-NL" altLang="en-US" sz="1200">
                <a:solidFill>
                  <a:srgbClr val="000000"/>
                </a:solidFill>
              </a:rPr>
              <a:pPr algn="r" eaLnBrk="1" hangingPunct="1"/>
              <a:t>33</a:t>
            </a:fld>
            <a:endParaRPr lang="nl-BE" altLang="en-US" sz="1200">
              <a:solidFill>
                <a:srgbClr val="000000"/>
              </a:solidFill>
            </a:endParaRPr>
          </a:p>
        </p:txBody>
      </p:sp>
      <p:sp>
        <p:nvSpPr>
          <p:cNvPr id="1136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2367B8A-CFDC-4105-B606-24023D74A009}" type="slidenum">
              <a:rPr lang="en-US" altLang="en-US" smtClean="0">
                <a:latin typeface="Calibri" pitchFamily="34" charset="0"/>
              </a:rPr>
              <a:pPr fontAlgn="base">
                <a:spcBef>
                  <a:spcPct val="0"/>
                </a:spcBef>
                <a:spcAft>
                  <a:spcPct val="0"/>
                </a:spcAft>
                <a:defRPr/>
              </a:pPr>
              <a:t>34</a:t>
            </a:fld>
            <a:endParaRPr lang="nl-BE" alt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65CCB4C-0FCA-4FE5-A92A-FA064BABBF91}" type="slidenum">
              <a:rPr lang="en-US" altLang="en-US" smtClean="0">
                <a:latin typeface="Calibri" pitchFamily="34" charset="0"/>
              </a:rPr>
              <a:pPr fontAlgn="base">
                <a:spcBef>
                  <a:spcPct val="0"/>
                </a:spcBef>
                <a:spcAft>
                  <a:spcPct val="0"/>
                </a:spcAft>
                <a:defRPr/>
              </a:pPr>
              <a:t>35</a:t>
            </a:fld>
            <a:endParaRPr lang="nl-BE" alt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3" name="Straight Connector 2"/>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11"/>
          <p:cNvGrpSpPr>
            <a:grpSpLocks/>
          </p:cNvGrpSpPr>
          <p:nvPr userDrawn="1"/>
        </p:nvGrpSpPr>
        <p:grpSpPr bwMode="auto">
          <a:xfrm>
            <a:off x="4279900" y="3619500"/>
            <a:ext cx="4268788" cy="2800350"/>
            <a:chOff x="4406900" y="2676525"/>
            <a:chExt cx="4268788" cy="2801603"/>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r>
                <a:rPr lang="fr-BE" altLang="en-US" sz="1600" smtClean="0"/>
                <a:t>frank.robben@ehealth.fgov.be </a:t>
              </a:r>
            </a:p>
            <a:p>
              <a:pPr>
                <a:defRPr/>
              </a:pPr>
              <a:endParaRPr lang="fr-BE" altLang="en-US" sz="1600" smtClean="0">
                <a:sym typeface="Arial" pitchFamily="34" charset="0"/>
              </a:endParaRPr>
            </a:p>
            <a:p>
              <a:pPr>
                <a:defRPr/>
              </a:pPr>
              <a:r>
                <a:rPr lang="fr-BE" altLang="en-US" sz="1600" smtClean="0">
                  <a:sym typeface="Arial" pitchFamily="34" charset="0"/>
                </a:rPr>
                <a:t>@FrRobben</a:t>
              </a:r>
            </a:p>
            <a:p>
              <a:pPr>
                <a:defRPr/>
              </a:pPr>
              <a:endParaRPr lang="fr-BE" altLang="en-US" sz="1600" smtClean="0">
                <a:sym typeface="Arial" pitchFamily="34" charset="0"/>
              </a:endParaRPr>
            </a:p>
            <a:p>
              <a:pPr>
                <a:defRPr/>
              </a:pPr>
              <a:r>
                <a:rPr lang="fr-BE" altLang="en-US" sz="1600" smtClean="0">
                  <a:sym typeface="Arial" pitchFamily="34" charset="0"/>
                </a:rPr>
                <a:t>https://www.ehealth.fgov.be</a:t>
              </a:r>
            </a:p>
            <a:p>
              <a:pPr>
                <a:defRPr/>
              </a:pPr>
              <a:r>
                <a:rPr lang="fr-BE" altLang="en-US" sz="1600" smtClean="0">
                  <a:sym typeface="Arial" pitchFamily="34" charset="0"/>
                </a:rPr>
                <a:t>http://www.ksz.fgov.be</a:t>
              </a:r>
            </a:p>
            <a:p>
              <a:pPr>
                <a:defRPr/>
              </a:pPr>
              <a:r>
                <a:rPr lang="fr-BE" altLang="en-US" sz="1600" smtClean="0">
                  <a:sym typeface="Arial" pitchFamily="34" charset="0"/>
                </a:rPr>
                <a:t>http://www.frankrobben.be</a:t>
              </a:r>
              <a:endParaRPr lang="fr-BE" altLang="en-US" sz="1600" smtClean="0"/>
            </a:p>
          </p:txBody>
        </p:sp>
      </p:grp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lgn="r">
              <a:defRPr b="0"/>
            </a:lvl1pPr>
          </a:lstStyle>
          <a:p>
            <a:pPr>
              <a:defRPr/>
            </a:pPr>
            <a:fld id="{7224FC39-042F-4CE2-B0AD-FE6A4D65AB98}" type="slidenum">
              <a:rPr lang="en-US"/>
              <a:pPr>
                <a:defRPr/>
              </a:pPr>
              <a:t>‹#›</a:t>
            </a:fld>
            <a:endParaRPr lang="en-US" dirty="0"/>
          </a:p>
        </p:txBody>
      </p:sp>
    </p:spTree>
    <p:extLst>
      <p:ext uri="{BB962C8B-B14F-4D97-AF65-F5344CB8AC3E}">
        <p14:creationId xmlns:p14="http://schemas.microsoft.com/office/powerpoint/2010/main" val="356815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1E7FF-7E34-4FE5-A533-04EE46AAAD1B}" type="slidenum">
              <a:rPr lang="en-US"/>
              <a:pPr>
                <a:defRPr/>
              </a:pPr>
              <a:t>‹#›</a:t>
            </a:fld>
            <a:endParaRPr lang="en-US" dirty="0"/>
          </a:p>
        </p:txBody>
      </p:sp>
    </p:spTree>
    <p:extLst>
      <p:ext uri="{BB962C8B-B14F-4D97-AF65-F5344CB8AC3E}">
        <p14:creationId xmlns:p14="http://schemas.microsoft.com/office/powerpoint/2010/main" val="3798248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0D4E4B-BC9D-4A89-AE36-999F4A7B197E}" type="slidenum">
              <a:rPr lang="en-US"/>
              <a:pPr>
                <a:defRPr/>
              </a:pPr>
              <a:t>‹#›</a:t>
            </a:fld>
            <a:endParaRPr lang="en-US" dirty="0"/>
          </a:p>
        </p:txBody>
      </p:sp>
    </p:spTree>
    <p:extLst>
      <p:ext uri="{BB962C8B-B14F-4D97-AF65-F5344CB8AC3E}">
        <p14:creationId xmlns:p14="http://schemas.microsoft.com/office/powerpoint/2010/main" val="1115980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a:t>26/05/2016</a:t>
            </a: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lgn="r">
              <a:defRPr b="0"/>
            </a:lvl1pPr>
          </a:lstStyle>
          <a:p>
            <a:pPr>
              <a:defRPr/>
            </a:pPr>
            <a:fld id="{21D49362-58CD-47C2-88E3-91BFAE9E48FB}" type="slidenum">
              <a:rPr lang="en-US"/>
              <a:pPr>
                <a:defRPr/>
              </a:pPr>
              <a:t>‹#›</a:t>
            </a:fld>
            <a:endParaRPr lang="en-US" dirty="0"/>
          </a:p>
        </p:txBody>
      </p:sp>
    </p:spTree>
    <p:extLst>
      <p:ext uri="{BB962C8B-B14F-4D97-AF65-F5344CB8AC3E}">
        <p14:creationId xmlns:p14="http://schemas.microsoft.com/office/powerpoint/2010/main" val="326728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17E9F9-624A-4017-8A91-A08CBF88450C}" type="slidenum">
              <a:rPr lang="en-US"/>
              <a:pPr>
                <a:defRPr/>
              </a:pPr>
              <a:t>‹#›</a:t>
            </a:fld>
            <a:endParaRPr lang="en-US" dirty="0"/>
          </a:p>
        </p:txBody>
      </p:sp>
    </p:spTree>
    <p:extLst>
      <p:ext uri="{BB962C8B-B14F-4D97-AF65-F5344CB8AC3E}">
        <p14:creationId xmlns:p14="http://schemas.microsoft.com/office/powerpoint/2010/main" val="46786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4C25D2-7D78-4C61-AA5C-4BD13D831AFB}" type="slidenum">
              <a:rPr lang="en-US"/>
              <a:pPr>
                <a:defRPr/>
              </a:pPr>
              <a:t>‹#›</a:t>
            </a:fld>
            <a:endParaRPr lang="en-US" dirty="0"/>
          </a:p>
        </p:txBody>
      </p:sp>
    </p:spTree>
    <p:extLst>
      <p:ext uri="{BB962C8B-B14F-4D97-AF65-F5344CB8AC3E}">
        <p14:creationId xmlns:p14="http://schemas.microsoft.com/office/powerpoint/2010/main" val="240912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1"/>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11"/>
          <p:cNvGrpSpPr>
            <a:grpSpLocks/>
          </p:cNvGrpSpPr>
          <p:nvPr userDrawn="1"/>
        </p:nvGrpSpPr>
        <p:grpSpPr bwMode="auto">
          <a:xfrm>
            <a:off x="4279900" y="3619500"/>
            <a:ext cx="4268788" cy="2800350"/>
            <a:chOff x="4406900" y="2676525"/>
            <a:chExt cx="4268788" cy="2802019"/>
          </a:xfrm>
        </p:grpSpPr>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userDrawn="1"/>
          </p:nvSpPr>
          <p:spPr bwMode="auto">
            <a:xfrm>
              <a:off x="4787900" y="2676525"/>
              <a:ext cx="3887788" cy="280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r>
                <a:rPr lang="fr-BE" altLang="en-US" sz="1600" smtClean="0"/>
                <a:t>frank.robben@ehealth.fgov.be </a:t>
              </a:r>
            </a:p>
            <a:p>
              <a:pPr>
                <a:defRPr/>
              </a:pPr>
              <a:endParaRPr lang="fr-BE" altLang="en-US" sz="1600" smtClean="0">
                <a:sym typeface="Arial" pitchFamily="34" charset="0"/>
              </a:endParaRPr>
            </a:p>
            <a:p>
              <a:pPr>
                <a:defRPr/>
              </a:pPr>
              <a:r>
                <a:rPr lang="fr-BE" altLang="en-US" sz="1600" smtClean="0">
                  <a:sym typeface="Arial" pitchFamily="34" charset="0"/>
                </a:rPr>
                <a:t>@FrRobben</a:t>
              </a:r>
            </a:p>
            <a:p>
              <a:pPr>
                <a:defRPr/>
              </a:pPr>
              <a:endParaRPr lang="fr-BE" altLang="en-US" sz="1600" smtClean="0">
                <a:sym typeface="Arial" pitchFamily="34" charset="0"/>
              </a:endParaRPr>
            </a:p>
            <a:p>
              <a:pPr>
                <a:defRPr/>
              </a:pPr>
              <a:r>
                <a:rPr lang="fr-BE" altLang="en-US" sz="1600" smtClean="0">
                  <a:sym typeface="Arial" pitchFamily="34" charset="0"/>
                </a:rPr>
                <a:t>https://www.ehealth.fgov.be</a:t>
              </a:r>
            </a:p>
            <a:p>
              <a:pPr>
                <a:defRPr/>
              </a:pPr>
              <a:r>
                <a:rPr lang="fr-BE" altLang="en-US" sz="1600" smtClean="0">
                  <a:sym typeface="Arial" pitchFamily="34" charset="0"/>
                </a:rPr>
                <a:t>http://www.ksz.fgov.be</a:t>
              </a:r>
            </a:p>
            <a:p>
              <a:pPr>
                <a:defRPr/>
              </a:pPr>
              <a:r>
                <a:rPr lang="fr-BE" altLang="en-US" sz="1600" smtClean="0">
                  <a:sym typeface="Arial" pitchFamily="34" charset="0"/>
                </a:rPr>
                <a:t>http://www.frankrobben.be</a:t>
              </a:r>
              <a:endParaRPr lang="fr-BE" altLang="en-US" sz="1600" smtClean="0"/>
            </a:p>
          </p:txBody>
        </p:sp>
      </p:grpSp>
      <p:sp>
        <p:nvSpPr>
          <p:cNvPr id="7" name="TextBox 6"/>
          <p:cNvSpPr txBox="1">
            <a:spLocks noChangeArrowheads="1"/>
          </p:cNvSpPr>
          <p:nvPr userDrawn="1"/>
        </p:nvSpPr>
        <p:spPr bwMode="auto">
          <a:xfrm>
            <a:off x="755650" y="2276475"/>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en-US" altLang="en-US" smtClean="0"/>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8313" y="1808163"/>
            <a:ext cx="3054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043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cs typeface="+mn-cs"/>
              </a:defRPr>
            </a:lvl1pPr>
          </a:lstStyle>
          <a:p>
            <a:pPr>
              <a:defRPr/>
            </a:pPr>
            <a:r>
              <a:rPr lang="en-US"/>
              <a:t>26/05/2016</a:t>
            </a:r>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r" fontAlgn="auto">
              <a:spcBef>
                <a:spcPts val="0"/>
              </a:spcBef>
              <a:spcAft>
                <a:spcPts val="0"/>
              </a:spcAft>
              <a:defRPr sz="1200" b="0">
                <a:solidFill>
                  <a:srgbClr val="FFFFFF"/>
                </a:solidFill>
                <a:latin typeface="+mn-lt"/>
                <a:cs typeface="+mn-cs"/>
              </a:defRPr>
            </a:lvl1pPr>
          </a:lstStyle>
          <a:p>
            <a:pPr>
              <a:defRPr/>
            </a:pPr>
            <a:fld id="{CCA39688-82B6-4423-A2BE-13905D8A3F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9" r:id="rId1"/>
    <p:sldLayoutId id="2147483755" r:id="rId2"/>
    <p:sldLayoutId id="2147483756" r:id="rId3"/>
    <p:sldLayoutId id="2147483760" r:id="rId4"/>
    <p:sldLayoutId id="2147483757" r:id="rId5"/>
    <p:sldLayoutId id="2147483758" r:id="rId6"/>
    <p:sldLayoutId id="2147483761" r:id="rId7"/>
  </p:sldLayoutIdLst>
  <p:hf hdr="0" ftr="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hyperlink" Target="http://www.inami.fgov.be/nl/themas/zorgkwaliteit/e-gezondheid/Paginas/mobile-health.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0pE_InOy1mk" TargetMode="Externa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3.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4.jpe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csam.be/myprofil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1.png"/><Relationship Id="rId4"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nictiz.nl/" TargetMode="External"/><Relationship Id="rId5" Type="http://schemas.openxmlformats.org/officeDocument/2006/relationships/image" Target="../media/image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sz="4800" b="1" cap="none" dirty="0" smtClean="0">
                <a:solidFill>
                  <a:srgbClr val="C00000"/>
                </a:solidFill>
              </a:rPr>
              <a:t>Mobile health</a:t>
            </a:r>
            <a:endParaRPr lang="nl-BE" sz="4800" b="1" cap="none"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230" y="620688"/>
            <a:ext cx="2381250" cy="714375"/>
          </a:xfrm>
          <a:prstGeom prst="rect">
            <a:avLst/>
          </a:prstGeom>
        </p:spPr>
      </p:pic>
      <p:pic>
        <p:nvPicPr>
          <p:cNvPr id="4"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20688"/>
            <a:ext cx="2991614" cy="757876"/>
          </a:xfrm>
          <a:prstGeom prst="rect">
            <a:avLst/>
          </a:prstGeom>
        </p:spPr>
      </p:pic>
    </p:spTree>
    <p:extLst>
      <p:ext uri="{BB962C8B-B14F-4D97-AF65-F5344CB8AC3E}">
        <p14:creationId xmlns:p14="http://schemas.microsoft.com/office/powerpoint/2010/main" val="886712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dirty="0" err="1" smtClean="0"/>
              <a:t>mHealth</a:t>
            </a:r>
            <a:r>
              <a:rPr lang="fr-BE" dirty="0" smtClean="0"/>
              <a:t> – </a:t>
            </a:r>
            <a:r>
              <a:rPr lang="fr-BE" dirty="0" err="1" smtClean="0"/>
              <a:t>Maatschappelijk</a:t>
            </a:r>
            <a:r>
              <a:rPr lang="fr-BE" dirty="0" smtClean="0"/>
              <a:t> </a:t>
            </a:r>
            <a:r>
              <a:rPr lang="fr-BE" dirty="0" err="1" smtClean="0"/>
              <a:t>nut</a:t>
            </a:r>
            <a:endParaRPr lang="fr-BE" altLang="en-US" dirty="0">
              <a:sym typeface="Arial" charset="0"/>
            </a:endParaRPr>
          </a:p>
        </p:txBody>
      </p:sp>
      <p:sp>
        <p:nvSpPr>
          <p:cNvPr id="6246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EBC9242C-519D-4013-8E0F-C34A9DA9463B}" type="slidenum">
              <a:rPr lang="en-US" altLang="en-US" smtClean="0">
                <a:solidFill>
                  <a:srgbClr val="FFFFFF"/>
                </a:solidFill>
              </a:rPr>
              <a:pPr fontAlgn="base">
                <a:spcBef>
                  <a:spcPct val="0"/>
                </a:spcBef>
                <a:spcAft>
                  <a:spcPct val="0"/>
                </a:spcAft>
                <a:defRPr/>
              </a:pPr>
              <a:t>10</a:t>
            </a:fld>
            <a:endParaRPr lang="fr-BE" altLang="en-US" smtClean="0">
              <a:solidFill>
                <a:srgbClr val="FFFFFF"/>
              </a:solidFill>
            </a:endParaRPr>
          </a:p>
        </p:txBody>
      </p:sp>
      <p:sp>
        <p:nvSpPr>
          <p:cNvPr id="65540" name="Content Placeholder 3"/>
          <p:cNvSpPr>
            <a:spLocks noGrp="1"/>
          </p:cNvSpPr>
          <p:nvPr>
            <p:ph idx="1"/>
          </p:nvPr>
        </p:nvSpPr>
        <p:spPr/>
        <p:txBody>
          <a:bodyPr/>
          <a:lstStyle/>
          <a:p>
            <a:pPr eaLnBrk="1" hangingPunct="1"/>
            <a:r>
              <a:rPr lang="fr-BE" altLang="en-US" smtClean="0"/>
              <a:t>Verbetering van de kwaliteit van de zorg door de klemtoon te leggen op preventie</a:t>
            </a:r>
          </a:p>
          <a:p>
            <a:pPr eaLnBrk="1" hangingPunct="1"/>
            <a:endParaRPr lang="fr-BE" altLang="en-US" smtClean="0"/>
          </a:p>
          <a:p>
            <a:pPr eaLnBrk="1" hangingPunct="1"/>
            <a:r>
              <a:rPr lang="fr-BE" altLang="en-US" smtClean="0"/>
              <a:t>Ondersteuning van de zorg op elk plaats en tijdstip, zowel voor de zorgverstrekker als voor de patiënt</a:t>
            </a:r>
          </a:p>
          <a:p>
            <a:pPr eaLnBrk="1" hangingPunct="1"/>
            <a:endParaRPr lang="fr-BE" altLang="en-US" smtClean="0"/>
          </a:p>
          <a:p>
            <a:pPr eaLnBrk="1" hangingPunct="1"/>
            <a:r>
              <a:rPr lang="fr-BE" altLang="en-US" smtClean="0"/>
              <a:t>Verhoging van de autonomie van de patiënt</a:t>
            </a:r>
          </a:p>
          <a:p>
            <a:pPr eaLnBrk="1" hangingPunct="1"/>
            <a:endParaRPr lang="fr-BE" altLang="en-US" smtClean="0"/>
          </a:p>
          <a:p>
            <a:pPr eaLnBrk="1" hangingPunct="1"/>
            <a:r>
              <a:rPr lang="fr-BE" altLang="en-US" smtClean="0"/>
              <a:t>Bevordering van  technologische innovatie en ondernemerschap</a:t>
            </a:r>
          </a:p>
          <a:p>
            <a:pPr eaLnBrk="1" hangingPunct="1"/>
            <a:endParaRPr lang="fr-BE" altLang="en-US" smtClean="0"/>
          </a:p>
          <a:p>
            <a:pPr eaLnBrk="1" hangingPunct="1"/>
            <a:endParaRPr lang="fr-BE" altLang="en-US" smtClean="0"/>
          </a:p>
        </p:txBody>
      </p:sp>
      <p:sp>
        <p:nvSpPr>
          <p:cNvPr id="6246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2709275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altLang="en-US" dirty="0" smtClean="0">
                <a:sym typeface="Arial" charset="0"/>
              </a:rPr>
              <a:t>Apps en </a:t>
            </a:r>
            <a:r>
              <a:rPr lang="fr-BE" altLang="en-US" dirty="0" err="1" smtClean="0">
                <a:sym typeface="Arial" charset="0"/>
              </a:rPr>
              <a:t>gegevens</a:t>
            </a:r>
            <a:endParaRPr lang="fr-BE" altLang="en-US" dirty="0">
              <a:sym typeface="Arial" charset="0"/>
            </a:endParaRPr>
          </a:p>
        </p:txBody>
      </p:sp>
      <p:sp>
        <p:nvSpPr>
          <p:cNvPr id="6349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E100F28A-C3C7-46B1-9526-88FAF4E7357B}" type="slidenum">
              <a:rPr lang="en-US" altLang="en-US" smtClean="0">
                <a:solidFill>
                  <a:srgbClr val="FFFFFF"/>
                </a:solidFill>
              </a:rPr>
              <a:pPr fontAlgn="base">
                <a:spcBef>
                  <a:spcPct val="0"/>
                </a:spcBef>
                <a:spcAft>
                  <a:spcPct val="0"/>
                </a:spcAft>
                <a:defRPr/>
              </a:pPr>
              <a:t>11</a:t>
            </a:fld>
            <a:endParaRPr lang="fr-BE" altLang="en-US" smtClean="0">
              <a:solidFill>
                <a:srgbClr val="FFFFFF"/>
              </a:solidFill>
            </a:endParaRPr>
          </a:p>
        </p:txBody>
      </p:sp>
      <p:sp>
        <p:nvSpPr>
          <p:cNvPr id="66564" name="Content Placeholder 3"/>
          <p:cNvSpPr>
            <a:spLocks noGrp="1"/>
          </p:cNvSpPr>
          <p:nvPr>
            <p:ph idx="1"/>
          </p:nvPr>
        </p:nvSpPr>
        <p:spPr/>
        <p:txBody>
          <a:bodyPr/>
          <a:lstStyle/>
          <a:p>
            <a:pPr eaLnBrk="1" hangingPunct="1"/>
            <a:r>
              <a:rPr lang="fr-BE" altLang="en-US" smtClean="0"/>
              <a:t>De gegevens worden  </a:t>
            </a:r>
          </a:p>
          <a:p>
            <a:pPr lvl="1" eaLnBrk="1" hangingPunct="1"/>
            <a:r>
              <a:rPr lang="fr-BE" altLang="en-US" smtClean="0"/>
              <a:t>hetzij lokaal opgeslagen en verwerkt in het mobiel apparaat</a:t>
            </a:r>
          </a:p>
          <a:p>
            <a:pPr lvl="1" eaLnBrk="1" hangingPunct="1"/>
            <a:r>
              <a:rPr lang="fr-BE" altLang="en-US" smtClean="0"/>
              <a:t>hetzij door het mobiel apparaat doorgestuurd naar een centraal platform beheerd door instantie die instaat voor de aggregatie, verwerking en uitwisseling van de gegevens </a:t>
            </a:r>
          </a:p>
          <a:p>
            <a:pPr eaLnBrk="1" hangingPunct="1"/>
            <a:endParaRPr lang="fr-BE" altLang="en-US" smtClean="0"/>
          </a:p>
          <a:p>
            <a:pPr eaLnBrk="1" hangingPunct="1"/>
            <a:r>
              <a:rPr lang="fr-BE" altLang="en-US" smtClean="0"/>
              <a:t>Nood aan duidelijkheid over de doeleinden van de verwerking van de gegevens: de apps en platformen worden vaak ontwikkeld of beheerd door de farmaceutische industrie zelf of door firma’s die de telemonitoringgegevens verkopen aan derden</a:t>
            </a:r>
          </a:p>
        </p:txBody>
      </p:sp>
      <p:sp>
        <p:nvSpPr>
          <p:cNvPr id="6349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2971602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dirty="0" smtClean="0"/>
              <a:t>Roadmap 2.0 – </a:t>
            </a:r>
            <a:r>
              <a:rPr lang="nl-NL" dirty="0" err="1" smtClean="0"/>
              <a:t>mHealth</a:t>
            </a:r>
            <a:endParaRPr lang="nl-BE" altLang="en-US" dirty="0">
              <a:sym typeface="Arial" charset="0"/>
            </a:endParaRPr>
          </a:p>
        </p:txBody>
      </p:sp>
      <p:sp>
        <p:nvSpPr>
          <p:cNvPr id="67587" name="Content Placeholder 3"/>
          <p:cNvSpPr>
            <a:spLocks noGrp="1"/>
          </p:cNvSpPr>
          <p:nvPr>
            <p:ph idx="1"/>
          </p:nvPr>
        </p:nvSpPr>
        <p:spPr/>
        <p:txBody>
          <a:bodyPr/>
          <a:lstStyle/>
          <a:p>
            <a:pPr eaLnBrk="1" hangingPunct="1"/>
            <a:r>
              <a:rPr lang="nl-NL" altLang="en-US" smtClean="0"/>
              <a:t>Klemtoon op mHealth-toepassingen die in het gezondheidszorgsysteem kunnen worden geïntegreerd</a:t>
            </a:r>
          </a:p>
          <a:p>
            <a:pPr eaLnBrk="1" hangingPunct="1"/>
            <a:endParaRPr lang="nl-NL" altLang="en-US" smtClean="0"/>
          </a:p>
          <a:p>
            <a:pPr eaLnBrk="1" hangingPunct="1"/>
            <a:r>
              <a:rPr lang="nl-NL" altLang="en-US" smtClean="0"/>
              <a:t>Verantwoordelijke overheidsinstellingen</a:t>
            </a:r>
          </a:p>
          <a:p>
            <a:pPr lvl="1" eaLnBrk="1" hangingPunct="1"/>
            <a:r>
              <a:rPr lang="nl-NL" altLang="en-US" smtClean="0"/>
              <a:t>FAGG (certificatie medische hulpmiddelen)</a:t>
            </a:r>
          </a:p>
          <a:p>
            <a:pPr lvl="1" eaLnBrk="1" hangingPunct="1"/>
            <a:r>
              <a:rPr lang="nl-NL" altLang="en-US" smtClean="0"/>
              <a:t>RIZIV (terugbetaling)</a:t>
            </a:r>
          </a:p>
          <a:p>
            <a:pPr lvl="1" eaLnBrk="1" hangingPunct="1"/>
            <a:r>
              <a:rPr lang="nl-NL" altLang="en-US" smtClean="0"/>
              <a:t>eHealth-platform (technische aspecten)</a:t>
            </a:r>
          </a:p>
          <a:p>
            <a:pPr lvl="2" eaLnBrk="1" hangingPunct="1"/>
            <a:endParaRPr lang="nl-NL" altLang="en-US" smtClean="0"/>
          </a:p>
          <a:p>
            <a:pPr eaLnBrk="1" hangingPunct="1"/>
            <a:endParaRPr lang="nl-NL" altLang="en-US" smtClean="0"/>
          </a:p>
          <a:p>
            <a:pPr eaLnBrk="1" hangingPunct="1"/>
            <a:endParaRPr lang="en-US" altLang="en-US" smtClean="0"/>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C762B09-18C1-4C6E-8BA2-1A5B2EC62D65}" type="slidenum">
              <a:rPr lang="en-US" altLang="en-US" smtClean="0">
                <a:solidFill>
                  <a:srgbClr val="FFFFFF"/>
                </a:solidFill>
              </a:rPr>
              <a:pPr fontAlgn="base">
                <a:spcBef>
                  <a:spcPct val="0"/>
                </a:spcBef>
                <a:spcAft>
                  <a:spcPct val="0"/>
                </a:spcAft>
                <a:defRPr/>
              </a:pPr>
              <a:t>12</a:t>
            </a:fld>
            <a:endParaRPr lang="nl-BE" altLang="en-US" smtClean="0">
              <a:solidFill>
                <a:srgbClr val="FFFFFF"/>
              </a:solidFill>
            </a:endParaRPr>
          </a:p>
        </p:txBody>
      </p:sp>
      <p:sp>
        <p:nvSpPr>
          <p:cNvPr id="65541"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549229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Roadmap 2.0 – </a:t>
            </a:r>
            <a:r>
              <a:rPr lang="en-US" dirty="0" err="1" smtClean="0"/>
              <a:t>Taakverdeling</a:t>
            </a:r>
            <a:r>
              <a:rPr lang="en-US" dirty="0" smtClean="0"/>
              <a:t> </a:t>
            </a:r>
            <a:r>
              <a:rPr lang="en-US" dirty="0" err="1" smtClean="0"/>
              <a:t>mHealth</a:t>
            </a:r>
            <a:r>
              <a:rPr lang="nl-NL" dirty="0" smtClean="0"/>
              <a:t> </a:t>
            </a:r>
            <a:endParaRPr lang="nl-BE" altLang="en-US" dirty="0">
              <a:sym typeface="Arial" charset="0"/>
            </a:endParaRPr>
          </a:p>
        </p:txBody>
      </p:sp>
      <p:sp>
        <p:nvSpPr>
          <p:cNvPr id="66563"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A861398A-C226-42C4-AB38-63EB166E0093}" type="slidenum">
              <a:rPr lang="en-US" altLang="en-US" smtClean="0">
                <a:solidFill>
                  <a:srgbClr val="FFFFFF"/>
                </a:solidFill>
              </a:rPr>
              <a:pPr fontAlgn="base">
                <a:spcBef>
                  <a:spcPct val="0"/>
                </a:spcBef>
                <a:spcAft>
                  <a:spcPct val="0"/>
                </a:spcAft>
                <a:defRPr/>
              </a:pPr>
              <a:t>13</a:t>
            </a:fld>
            <a:endParaRPr lang="nl-BE" altLang="en-US" smtClean="0">
              <a:solidFill>
                <a:srgbClr val="FFFFFF"/>
              </a:solidFill>
            </a:endParaRPr>
          </a:p>
        </p:txBody>
      </p:sp>
      <p:sp>
        <p:nvSpPr>
          <p:cNvPr id="4" name="Content Placeholder 3"/>
          <p:cNvSpPr>
            <a:spLocks noGrp="1"/>
          </p:cNvSpPr>
          <p:nvPr>
            <p:ph idx="1"/>
          </p:nvPr>
        </p:nvSpPr>
        <p:spPr/>
        <p:txBody>
          <a:bodyPr rtlCol="0">
            <a:normAutofit fontScale="92500" lnSpcReduction="20000"/>
          </a:bodyPr>
          <a:lstStyle/>
          <a:p>
            <a:pPr marL="182880" indent="-182880" eaLnBrk="1" fontAlgn="auto" hangingPunct="1">
              <a:spcAft>
                <a:spcPts val="0"/>
              </a:spcAft>
              <a:defRPr/>
            </a:pPr>
            <a:r>
              <a:rPr lang="nl-NL" dirty="0" smtClean="0"/>
              <a:t>Het </a:t>
            </a:r>
            <a:r>
              <a:rPr lang="nl-NL" dirty="0"/>
              <a:t>sociaal zorg-ondernemerschap en de industrie onderzoeken de meerwaarde van </a:t>
            </a:r>
            <a:r>
              <a:rPr lang="nl-NL" dirty="0" err="1" smtClean="0"/>
              <a:t>mHealth</a:t>
            </a:r>
            <a:r>
              <a:rPr lang="nl-NL" dirty="0" smtClean="0"/>
              <a:t>-toepassingen</a:t>
            </a:r>
          </a:p>
          <a:p>
            <a:pPr marL="182880" indent="-182880" eaLnBrk="1" fontAlgn="auto" hangingPunct="1">
              <a:spcAft>
                <a:spcPts val="0"/>
              </a:spcAft>
              <a:defRPr/>
            </a:pPr>
            <a:r>
              <a:rPr lang="nl-NL" dirty="0"/>
              <a:t>D</a:t>
            </a:r>
            <a:r>
              <a:rPr lang="nl-NL" dirty="0" smtClean="0"/>
              <a:t>e overheid, in </a:t>
            </a:r>
            <a:r>
              <a:rPr lang="nl-NL" dirty="0"/>
              <a:t>synergie met het overkoepelende </a:t>
            </a:r>
            <a:r>
              <a:rPr lang="nl-NL" dirty="0" err="1" smtClean="0"/>
              <a:t>governance</a:t>
            </a:r>
            <a:r>
              <a:rPr lang="nl-NL" dirty="0" smtClean="0"/>
              <a:t>-model, </a:t>
            </a:r>
            <a:r>
              <a:rPr lang="nl-NL" dirty="0"/>
              <a:t>en zoveel </a:t>
            </a:r>
            <a:r>
              <a:rPr lang="nl-NL" dirty="0" smtClean="0"/>
              <a:t>mogelijk </a:t>
            </a:r>
            <a:r>
              <a:rPr lang="nl-NL" dirty="0"/>
              <a:t>gebruik makend van internationale voorbeelden en best </a:t>
            </a:r>
            <a:r>
              <a:rPr lang="nl-NL" dirty="0" err="1" smtClean="0"/>
              <a:t>practices</a:t>
            </a:r>
            <a:r>
              <a:rPr lang="nl-NL" dirty="0"/>
              <a:t>,</a:t>
            </a:r>
            <a:r>
              <a:rPr lang="nl-NL" dirty="0" smtClean="0"/>
              <a:t> </a:t>
            </a:r>
            <a:r>
              <a:rPr lang="nl-NL" dirty="0"/>
              <a:t>staat </a:t>
            </a:r>
            <a:r>
              <a:rPr lang="nl-NL" dirty="0" smtClean="0"/>
              <a:t>in voor</a:t>
            </a:r>
          </a:p>
          <a:p>
            <a:pPr lvl="1" indent="-182880" eaLnBrk="1" fontAlgn="auto" hangingPunct="1">
              <a:spcAft>
                <a:spcPts val="0"/>
              </a:spcAft>
              <a:defRPr/>
            </a:pPr>
            <a:r>
              <a:rPr lang="nl-NL" dirty="0" smtClean="0"/>
              <a:t>het </a:t>
            </a:r>
            <a:r>
              <a:rPr lang="nl-NL" dirty="0"/>
              <a:t>vastleggen van algemene principes waaraan </a:t>
            </a:r>
            <a:r>
              <a:rPr lang="nl-NL" dirty="0" err="1" smtClean="0"/>
              <a:t>mHealth</a:t>
            </a:r>
            <a:r>
              <a:rPr lang="nl-NL" dirty="0" smtClean="0"/>
              <a:t>-toepassingen </a:t>
            </a:r>
            <a:r>
              <a:rPr lang="nl-NL" dirty="0"/>
              <a:t>moeten voldoen in een context van geïntegreerde zorg en van terugbetaalde zorg op </a:t>
            </a:r>
            <a:r>
              <a:rPr lang="nl-NL" dirty="0" smtClean="0"/>
              <a:t>afstand</a:t>
            </a:r>
          </a:p>
          <a:p>
            <a:pPr lvl="1" indent="-182880" eaLnBrk="1" fontAlgn="auto" hangingPunct="1">
              <a:spcAft>
                <a:spcPts val="0"/>
              </a:spcAft>
              <a:defRPr/>
            </a:pPr>
            <a:r>
              <a:rPr lang="nl-NL" dirty="0"/>
              <a:t>h</a:t>
            </a:r>
            <a:r>
              <a:rPr lang="nl-NL" dirty="0" smtClean="0"/>
              <a:t>et organiseren </a:t>
            </a:r>
            <a:r>
              <a:rPr lang="nl-NL" dirty="0"/>
              <a:t>van </a:t>
            </a:r>
            <a:r>
              <a:rPr lang="nl-NL" dirty="0" smtClean="0"/>
              <a:t>mobiele </a:t>
            </a:r>
            <a:r>
              <a:rPr lang="nl-NL" dirty="0"/>
              <a:t>toegang voor alle </a:t>
            </a:r>
            <a:r>
              <a:rPr lang="nl-NL" dirty="0" smtClean="0"/>
              <a:t>zorgverstrekkers </a:t>
            </a:r>
            <a:r>
              <a:rPr lang="nl-NL" dirty="0"/>
              <a:t>en patiënten tot relevante informatie in het kader van de continuïteit van de zorg</a:t>
            </a:r>
          </a:p>
          <a:p>
            <a:pPr lvl="1" indent="-182880" eaLnBrk="1" fontAlgn="auto" hangingPunct="1">
              <a:spcAft>
                <a:spcPts val="0"/>
              </a:spcAft>
              <a:defRPr/>
            </a:pPr>
            <a:r>
              <a:rPr lang="nl-NL" dirty="0" smtClean="0"/>
              <a:t>het ondersteunen van kwaliteit, deontologisch gebruik, veiligheid en toegankelijkheid </a:t>
            </a:r>
            <a:r>
              <a:rPr lang="nl-NL" dirty="0"/>
              <a:t>van </a:t>
            </a:r>
            <a:r>
              <a:rPr lang="nl-NL" dirty="0" err="1"/>
              <a:t>mHealth</a:t>
            </a:r>
            <a:r>
              <a:rPr lang="nl-NL" dirty="0"/>
              <a:t>-toepassingen</a:t>
            </a:r>
          </a:p>
          <a:p>
            <a:pPr lvl="1" indent="-182880" eaLnBrk="1" fontAlgn="auto" hangingPunct="1">
              <a:spcAft>
                <a:spcPts val="0"/>
              </a:spcAft>
              <a:defRPr/>
            </a:pPr>
            <a:r>
              <a:rPr lang="nl-NL" dirty="0" smtClean="0"/>
              <a:t>het toetsen </a:t>
            </a:r>
            <a:r>
              <a:rPr lang="nl-NL" dirty="0"/>
              <a:t>van </a:t>
            </a:r>
            <a:r>
              <a:rPr lang="nl-NL" dirty="0" smtClean="0"/>
              <a:t>het respect </a:t>
            </a:r>
            <a:r>
              <a:rPr lang="nl-NL" dirty="0"/>
              <a:t>voor </a:t>
            </a:r>
            <a:r>
              <a:rPr lang="nl-NL" dirty="0" smtClean="0"/>
              <a:t>de privacy bij het gebruik van </a:t>
            </a:r>
            <a:r>
              <a:rPr lang="nl-NL" dirty="0" err="1" smtClean="0"/>
              <a:t>mHelath</a:t>
            </a:r>
            <a:r>
              <a:rPr lang="nl-NL" dirty="0" smtClean="0"/>
              <a:t>-toepassingen</a:t>
            </a:r>
          </a:p>
          <a:p>
            <a:pPr lvl="1" indent="-182880" eaLnBrk="1" fontAlgn="auto" hangingPunct="1">
              <a:spcAft>
                <a:spcPts val="0"/>
              </a:spcAft>
              <a:defRPr/>
            </a:pPr>
            <a:r>
              <a:rPr lang="nl-NL" dirty="0" smtClean="0"/>
              <a:t>het uitklaren van de </a:t>
            </a:r>
            <a:r>
              <a:rPr lang="nl-NL" dirty="0"/>
              <a:t>aansprakelijkheid van gebruikers en industrie </a:t>
            </a:r>
            <a:r>
              <a:rPr lang="nl-NL" dirty="0" smtClean="0"/>
              <a:t>bij het gebruik van </a:t>
            </a:r>
            <a:r>
              <a:rPr lang="nl-NL" dirty="0" err="1" smtClean="0"/>
              <a:t>mHealth</a:t>
            </a:r>
            <a:r>
              <a:rPr lang="nl-NL" dirty="0" smtClean="0"/>
              <a:t>-toepassingen</a:t>
            </a:r>
          </a:p>
          <a:p>
            <a:pPr marL="182880" indent="-182880" eaLnBrk="1" fontAlgn="auto" hangingPunct="1">
              <a:spcAft>
                <a:spcPts val="0"/>
              </a:spcAft>
              <a:defRPr/>
            </a:pPr>
            <a:endParaRPr lang="nl-NL" dirty="0"/>
          </a:p>
          <a:p>
            <a:pPr marL="182880" indent="-182880" eaLnBrk="1" fontAlgn="auto" hangingPunct="1">
              <a:spcAft>
                <a:spcPts val="0"/>
              </a:spcAft>
              <a:defRPr/>
            </a:pPr>
            <a:endParaRPr lang="en-US" dirty="0"/>
          </a:p>
        </p:txBody>
      </p:sp>
      <p:sp>
        <p:nvSpPr>
          <p:cNvPr id="66565"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3582522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dirty="0" smtClean="0"/>
              <a:t>Roadmap 2.0 – A</a:t>
            </a:r>
            <a:r>
              <a:rPr lang="nl-NL" dirty="0" err="1" smtClean="0"/>
              <a:t>ctiepunten</a:t>
            </a:r>
            <a:r>
              <a:rPr lang="nl-NL" dirty="0" smtClean="0"/>
              <a:t> </a:t>
            </a:r>
            <a:r>
              <a:rPr lang="nl-NL" dirty="0" err="1" smtClean="0"/>
              <a:t>mHealth</a:t>
            </a:r>
            <a:r>
              <a:rPr lang="nl-NL" dirty="0" smtClean="0"/>
              <a:t> </a:t>
            </a:r>
            <a:endParaRPr lang="nl-BE" altLang="en-US" dirty="0">
              <a:sym typeface="Arial" charset="0"/>
            </a:endParaRPr>
          </a:p>
        </p:txBody>
      </p:sp>
      <p:sp>
        <p:nvSpPr>
          <p:cNvPr id="6758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362D17D-D57E-430D-9FB0-2513BA687E94}" type="slidenum">
              <a:rPr lang="en-US" altLang="en-US" smtClean="0">
                <a:solidFill>
                  <a:srgbClr val="FFFFFF"/>
                </a:solidFill>
              </a:rPr>
              <a:pPr fontAlgn="base">
                <a:spcBef>
                  <a:spcPct val="0"/>
                </a:spcBef>
                <a:spcAft>
                  <a:spcPct val="0"/>
                </a:spcAft>
                <a:defRPr/>
              </a:pPr>
              <a:t>14</a:t>
            </a:fld>
            <a:endParaRPr lang="nl-BE" altLang="en-US" smtClean="0">
              <a:solidFill>
                <a:srgbClr val="FFFFFF"/>
              </a:solidFill>
            </a:endParaRPr>
          </a:p>
        </p:txBody>
      </p:sp>
      <p:sp>
        <p:nvSpPr>
          <p:cNvPr id="69636" name="Content Placeholder 3"/>
          <p:cNvSpPr>
            <a:spLocks noGrp="1"/>
          </p:cNvSpPr>
          <p:nvPr>
            <p:ph idx="1"/>
          </p:nvPr>
        </p:nvSpPr>
        <p:spPr/>
        <p:txBody>
          <a:bodyPr/>
          <a:lstStyle/>
          <a:p>
            <a:pPr eaLnBrk="1" hangingPunct="1"/>
            <a:r>
              <a:rPr lang="nl-NL" altLang="en-US" smtClean="0"/>
              <a:t>Overheid doet dit door middel van</a:t>
            </a:r>
          </a:p>
          <a:p>
            <a:pPr lvl="1" eaLnBrk="1" hangingPunct="1"/>
            <a:r>
              <a:rPr lang="nl-NL" altLang="en-US" smtClean="0"/>
              <a:t>vastleggen van standaarden of specificaties op het vlak van</a:t>
            </a:r>
          </a:p>
          <a:p>
            <a:pPr lvl="2" eaLnBrk="1" hangingPunct="1"/>
            <a:r>
              <a:rPr lang="nl-NL" altLang="en-US" smtClean="0"/>
              <a:t>interoperabiliteit</a:t>
            </a:r>
          </a:p>
          <a:p>
            <a:pPr lvl="2" eaLnBrk="1" hangingPunct="1"/>
            <a:r>
              <a:rPr lang="nl-NL" altLang="en-US" smtClean="0"/>
              <a:t>informatieveiligheid en bescherming van de privacy (oa gebruikers- en toegangsbeheer, vercijfering, …)</a:t>
            </a:r>
          </a:p>
          <a:p>
            <a:pPr lvl="2" eaLnBrk="1" hangingPunct="1"/>
            <a:r>
              <a:rPr lang="nl-NL" altLang="en-US" smtClean="0"/>
              <a:t>gebruiksvriendelijkheid</a:t>
            </a:r>
          </a:p>
          <a:p>
            <a:pPr lvl="2" eaLnBrk="1" hangingPunct="1"/>
            <a:r>
              <a:rPr lang="nl-NL" altLang="en-US" smtClean="0"/>
              <a:t>betrouwbaarheid</a:t>
            </a:r>
          </a:p>
          <a:p>
            <a:pPr lvl="1" eaLnBrk="1" hangingPunct="1"/>
            <a:r>
              <a:rPr lang="nl-NL" altLang="en-US" smtClean="0"/>
              <a:t>verificatie van naleving van standaarden</a:t>
            </a:r>
          </a:p>
          <a:p>
            <a:pPr lvl="1" eaLnBrk="1" hangingPunct="1"/>
            <a:r>
              <a:rPr lang="nl-NL" altLang="en-US" smtClean="0"/>
              <a:t>onafhankelijke review en gebruikersreview</a:t>
            </a:r>
          </a:p>
          <a:p>
            <a:pPr lvl="1" eaLnBrk="1" hangingPunct="1"/>
            <a:r>
              <a:rPr lang="nl-NL" altLang="en-US" smtClean="0"/>
              <a:t>organisatie van vorming</a:t>
            </a:r>
          </a:p>
          <a:p>
            <a:pPr lvl="1" eaLnBrk="1" hangingPunct="1"/>
            <a:r>
              <a:rPr lang="nl-NL" altLang="en-US" smtClean="0"/>
              <a:t>richtlijnen ivm gebruik van mHealth-toepassingen </a:t>
            </a:r>
          </a:p>
          <a:p>
            <a:pPr lvl="1" eaLnBrk="1" hangingPunct="1"/>
            <a:r>
              <a:rPr lang="nl-NL" altLang="en-US" smtClean="0"/>
              <a:t>stimuleren van nuttige doelgroep-specifieke aanpassingen</a:t>
            </a:r>
          </a:p>
          <a:p>
            <a:pPr lvl="1" eaLnBrk="1" hangingPunct="1"/>
            <a:endParaRPr lang="nl-NL" altLang="en-US" smtClean="0"/>
          </a:p>
          <a:p>
            <a:pPr eaLnBrk="1" hangingPunct="1"/>
            <a:endParaRPr lang="en-US" altLang="en-US" smtClean="0"/>
          </a:p>
        </p:txBody>
      </p:sp>
      <p:sp>
        <p:nvSpPr>
          <p:cNvPr id="6758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2880403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Scope – focus - prioriteit</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15</a:t>
            </a:fld>
            <a:endParaRPr lang="en-US" dirty="0"/>
          </a:p>
        </p:txBody>
      </p:sp>
      <p:graphicFrame>
        <p:nvGraphicFramePr>
          <p:cNvPr id="6" name="Diagram 5"/>
          <p:cNvGraphicFramePr/>
          <p:nvPr>
            <p:extLst>
              <p:ext uri="{D42A27DB-BD31-4B8C-83A1-F6EECF244321}">
                <p14:modId xmlns:p14="http://schemas.microsoft.com/office/powerpoint/2010/main" val="4155166108"/>
              </p:ext>
            </p:extLst>
          </p:nvPr>
        </p:nvGraphicFramePr>
        <p:xfrm>
          <a:off x="76200" y="2263775"/>
          <a:ext cx="8991600" cy="248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p:cNvCxnSpPr/>
          <p:nvPr/>
        </p:nvCxnSpPr>
        <p:spPr>
          <a:xfrm>
            <a:off x="4876800" y="2619375"/>
            <a:ext cx="2362200" cy="0"/>
          </a:xfrm>
          <a:prstGeom prst="line">
            <a:avLst/>
          </a:prstGeom>
          <a:ln>
            <a:prstDash val="sysDash"/>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600200" y="2619375"/>
            <a:ext cx="1905000" cy="0"/>
          </a:xfrm>
          <a:prstGeom prst="line">
            <a:avLst/>
          </a:prstGeom>
          <a:ln>
            <a:prstDash val="sysDash"/>
            <a:tailEnd type="triangle" w="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90575" y="5486400"/>
            <a:ext cx="7677150" cy="307777"/>
          </a:xfrm>
          <a:prstGeom prst="rect">
            <a:avLst/>
          </a:prstGeom>
          <a:noFill/>
        </p:spPr>
        <p:txBody>
          <a:bodyPr wrap="square" rtlCol="0">
            <a:spAutoFit/>
          </a:bodyPr>
          <a:lstStyle/>
          <a:p>
            <a:r>
              <a:rPr lang="en-US" sz="1400" dirty="0" smtClean="0">
                <a:solidFill>
                  <a:srgbClr val="C00000"/>
                </a:solidFill>
              </a:rPr>
              <a:t>Rood = </a:t>
            </a:r>
            <a:r>
              <a:rPr lang="en-US" sz="1400" dirty="0" err="1" smtClean="0">
                <a:solidFill>
                  <a:srgbClr val="C00000"/>
                </a:solidFill>
              </a:rPr>
              <a:t>korte</a:t>
            </a:r>
            <a:r>
              <a:rPr lang="en-US" sz="1400" dirty="0" smtClean="0">
                <a:solidFill>
                  <a:srgbClr val="C00000"/>
                </a:solidFill>
              </a:rPr>
              <a:t> </a:t>
            </a:r>
            <a:r>
              <a:rPr lang="en-US" sz="1400" dirty="0" err="1" smtClean="0">
                <a:solidFill>
                  <a:srgbClr val="C00000"/>
                </a:solidFill>
              </a:rPr>
              <a:t>termijn</a:t>
            </a:r>
            <a:r>
              <a:rPr lang="en-US" sz="1400" dirty="0"/>
              <a:t> </a:t>
            </a:r>
            <a:r>
              <a:rPr lang="en-US" sz="1400" dirty="0" smtClean="0"/>
              <a:t>- </a:t>
            </a:r>
            <a:r>
              <a:rPr lang="en-US" sz="1400" dirty="0" err="1" smtClean="0">
                <a:solidFill>
                  <a:srgbClr val="3E6E5A"/>
                </a:solidFill>
              </a:rPr>
              <a:t>Groen</a:t>
            </a:r>
            <a:r>
              <a:rPr lang="en-US" sz="1400" dirty="0" smtClean="0">
                <a:solidFill>
                  <a:srgbClr val="3E6E5A"/>
                </a:solidFill>
              </a:rPr>
              <a:t> = </a:t>
            </a:r>
            <a:r>
              <a:rPr lang="en-US" sz="1400" dirty="0" err="1" smtClean="0">
                <a:solidFill>
                  <a:srgbClr val="3E6E5A"/>
                </a:solidFill>
              </a:rPr>
              <a:t>middellange</a:t>
            </a:r>
            <a:r>
              <a:rPr lang="en-US" sz="1400" dirty="0" smtClean="0">
                <a:solidFill>
                  <a:srgbClr val="3E6E5A"/>
                </a:solidFill>
              </a:rPr>
              <a:t> </a:t>
            </a:r>
            <a:r>
              <a:rPr lang="en-US" sz="1400" dirty="0" err="1" smtClean="0">
                <a:solidFill>
                  <a:srgbClr val="3E6E5A"/>
                </a:solidFill>
              </a:rPr>
              <a:t>termijn</a:t>
            </a:r>
            <a:r>
              <a:rPr lang="en-US" sz="1400" dirty="0"/>
              <a:t> </a:t>
            </a:r>
            <a:r>
              <a:rPr lang="en-US" sz="1400" dirty="0" smtClean="0"/>
              <a:t>- </a:t>
            </a:r>
            <a:r>
              <a:rPr lang="en-US" sz="1400" dirty="0" err="1">
                <a:solidFill>
                  <a:srgbClr val="0000FF"/>
                </a:solidFill>
              </a:rPr>
              <a:t>B</a:t>
            </a:r>
            <a:r>
              <a:rPr lang="en-US" sz="1400" dirty="0" err="1" smtClean="0">
                <a:solidFill>
                  <a:srgbClr val="0000FF"/>
                </a:solidFill>
              </a:rPr>
              <a:t>lauw</a:t>
            </a:r>
            <a:r>
              <a:rPr lang="en-US" sz="1400" dirty="0" smtClean="0">
                <a:solidFill>
                  <a:srgbClr val="0000FF"/>
                </a:solidFill>
              </a:rPr>
              <a:t> = out of scope roadmap 2015-2018 </a:t>
            </a:r>
            <a:endParaRPr lang="en-US" sz="1400" dirty="0">
              <a:solidFill>
                <a:srgbClr val="0000FF"/>
              </a:solidFill>
            </a:endParaRPr>
          </a:p>
        </p:txBody>
      </p:sp>
    </p:spTree>
    <p:extLst>
      <p:ext uri="{BB962C8B-B14F-4D97-AF65-F5344CB8AC3E}">
        <p14:creationId xmlns:p14="http://schemas.microsoft.com/office/powerpoint/2010/main" val="2119350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dirty="0" smtClean="0"/>
              <a:t>Roadmap 2.0 – </a:t>
            </a:r>
            <a:r>
              <a:rPr lang="en-US" dirty="0" err="1" smtClean="0"/>
              <a:t>Actiepunten</a:t>
            </a:r>
            <a:r>
              <a:rPr lang="en-US" dirty="0" smtClean="0"/>
              <a:t> </a:t>
            </a:r>
            <a:r>
              <a:rPr lang="en-US" dirty="0" err="1" smtClean="0"/>
              <a:t>mHealth</a:t>
            </a:r>
            <a:endParaRPr lang="nl-BE" altLang="en-US" dirty="0">
              <a:sym typeface="Arial" charset="0"/>
            </a:endParaRPr>
          </a:p>
        </p:txBody>
      </p:sp>
      <p:sp>
        <p:nvSpPr>
          <p:cNvPr id="6861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9EE1B9F-9217-47B8-9D18-34781A945C13}" type="slidenum">
              <a:rPr lang="en-US" altLang="en-US" smtClean="0">
                <a:solidFill>
                  <a:srgbClr val="FFFFFF"/>
                </a:solidFill>
              </a:rPr>
              <a:pPr fontAlgn="base">
                <a:spcBef>
                  <a:spcPct val="0"/>
                </a:spcBef>
                <a:spcAft>
                  <a:spcPct val="0"/>
                </a:spcAft>
                <a:defRPr/>
              </a:pPr>
              <a:t>16</a:t>
            </a:fld>
            <a:endParaRPr lang="nl-BE" altLang="en-US" smtClean="0">
              <a:solidFill>
                <a:srgbClr val="FFFFFF"/>
              </a:solidFill>
            </a:endParaRPr>
          </a:p>
        </p:txBody>
      </p:sp>
      <p:sp>
        <p:nvSpPr>
          <p:cNvPr id="70660" name="Content Placeholder 3"/>
          <p:cNvSpPr>
            <a:spLocks noGrp="1"/>
          </p:cNvSpPr>
          <p:nvPr>
            <p:ph idx="1"/>
          </p:nvPr>
        </p:nvSpPr>
        <p:spPr/>
        <p:txBody>
          <a:bodyPr/>
          <a:lstStyle/>
          <a:p>
            <a:pPr eaLnBrk="1" hangingPunct="1"/>
            <a:r>
              <a:rPr lang="nl-NL" altLang="en-US" dirty="0" smtClean="0"/>
              <a:t>5 prioritaire </a:t>
            </a:r>
            <a:r>
              <a:rPr lang="nl-NL" altLang="en-US" dirty="0" err="1" smtClean="0"/>
              <a:t>use</a:t>
            </a:r>
            <a:r>
              <a:rPr lang="nl-NL" altLang="en-US" dirty="0" smtClean="0"/>
              <a:t> cases, gekozen op basis van hun impact (aantal patiënten x ernst) en de beschikbare technische tools van </a:t>
            </a:r>
            <a:r>
              <a:rPr lang="nl-NL" altLang="en-US" dirty="0" err="1" smtClean="0"/>
              <a:t>mHealth</a:t>
            </a:r>
            <a:endParaRPr lang="nl-NL" altLang="en-US" dirty="0" smtClean="0"/>
          </a:p>
          <a:p>
            <a:pPr eaLnBrk="1" hangingPunct="1"/>
            <a:endParaRPr lang="nl-NL" altLang="en-US" dirty="0" smtClean="0"/>
          </a:p>
          <a:p>
            <a:pPr eaLnBrk="1" hangingPunct="1"/>
            <a:r>
              <a:rPr lang="nl-NL" altLang="en-US" dirty="0" smtClean="0"/>
              <a:t>De werking en de resultaten van deze cases worden publiek gedeeld en meteen in een concrete marktsituatie toegepast &gt; zij krijgen de beleidsgarantie van inbedding in het Belgische zorgsysteem</a:t>
            </a:r>
          </a:p>
          <a:p>
            <a:pPr eaLnBrk="1" hangingPunct="1"/>
            <a:endParaRPr lang="nl-NL" altLang="en-US" dirty="0" smtClean="0"/>
          </a:p>
          <a:p>
            <a:pPr eaLnBrk="1" hangingPunct="1"/>
            <a:r>
              <a:rPr lang="nl-NL" altLang="en-US" dirty="0" smtClean="0"/>
              <a:t>Vraag naar input tegen 30 juni: zie </a:t>
            </a:r>
            <a:r>
              <a:rPr lang="nl-NL" altLang="en-US" dirty="0" smtClean="0">
                <a:hlinkClick r:id="rId2"/>
              </a:rPr>
              <a:t>http://www.inami.fgov.be/nl/themas/zorgkwaliteit/e-gezondheid/Paginas/mobile-health.aspx</a:t>
            </a:r>
            <a:r>
              <a:rPr lang="nl-NL" altLang="en-US" dirty="0" smtClean="0"/>
              <a:t> </a:t>
            </a:r>
          </a:p>
          <a:p>
            <a:pPr eaLnBrk="1" hangingPunct="1"/>
            <a:endParaRPr lang="nl-NL" altLang="en-US" dirty="0" smtClean="0"/>
          </a:p>
          <a:p>
            <a:pPr lvl="1" eaLnBrk="1" hangingPunct="1"/>
            <a:endParaRPr lang="nl-NL" altLang="en-US" dirty="0" smtClean="0"/>
          </a:p>
        </p:txBody>
      </p:sp>
      <p:sp>
        <p:nvSpPr>
          <p:cNvPr id="6861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937465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dirty="0" smtClean="0"/>
              <a:t>Roadmap 2.0 – </a:t>
            </a:r>
            <a:r>
              <a:rPr lang="nl-NL" dirty="0" smtClean="0"/>
              <a:t>Prioritaire </a:t>
            </a:r>
            <a:r>
              <a:rPr lang="nl-NL" dirty="0" err="1" smtClean="0"/>
              <a:t>use</a:t>
            </a:r>
            <a:r>
              <a:rPr lang="nl-NL" dirty="0" smtClean="0"/>
              <a:t> cases</a:t>
            </a:r>
            <a:endParaRPr lang="nl-BE" altLang="en-US" dirty="0">
              <a:sym typeface="Arial" charset="0"/>
            </a:endParaRPr>
          </a:p>
        </p:txBody>
      </p:sp>
      <p:sp>
        <p:nvSpPr>
          <p:cNvPr id="6963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9948049-C64E-4AF6-B817-0120004F7ECD}" type="slidenum">
              <a:rPr lang="en-US" altLang="en-US" smtClean="0">
                <a:solidFill>
                  <a:srgbClr val="FFFFFF"/>
                </a:solidFill>
              </a:rPr>
              <a:pPr fontAlgn="base">
                <a:spcBef>
                  <a:spcPct val="0"/>
                </a:spcBef>
                <a:spcAft>
                  <a:spcPct val="0"/>
                </a:spcAft>
                <a:defRPr/>
              </a:pPr>
              <a:t>17</a:t>
            </a:fld>
            <a:endParaRPr lang="nl-BE" altLang="en-US" smtClean="0">
              <a:solidFill>
                <a:srgbClr val="FFFFFF"/>
              </a:solidFill>
            </a:endParaRPr>
          </a:p>
        </p:txBody>
      </p:sp>
      <p:sp>
        <p:nvSpPr>
          <p:cNvPr id="4" name="Content Placeholder 3"/>
          <p:cNvSpPr>
            <a:spLocks noGrp="1"/>
          </p:cNvSpPr>
          <p:nvPr>
            <p:ph idx="1"/>
          </p:nvPr>
        </p:nvSpPr>
        <p:spPr/>
        <p:txBody>
          <a:bodyPr rtlCol="0">
            <a:normAutofit fontScale="92500"/>
          </a:bodyPr>
          <a:lstStyle/>
          <a:p>
            <a:pPr marL="182880" indent="-182880" eaLnBrk="1" fontAlgn="auto" hangingPunct="1">
              <a:spcAft>
                <a:spcPts val="0"/>
              </a:spcAft>
              <a:defRPr/>
            </a:pPr>
            <a:r>
              <a:rPr lang="nl-NL" dirty="0" smtClean="0"/>
              <a:t>Beroerte </a:t>
            </a:r>
            <a:r>
              <a:rPr lang="nl-NL" dirty="0"/>
              <a:t>(</a:t>
            </a:r>
            <a:r>
              <a:rPr lang="nl-NL" dirty="0" err="1"/>
              <a:t>stroke</a:t>
            </a:r>
            <a:r>
              <a:rPr lang="nl-NL" dirty="0"/>
              <a:t>): </a:t>
            </a:r>
            <a:r>
              <a:rPr lang="nl-NL" dirty="0" err="1"/>
              <a:t>mHealth</a:t>
            </a:r>
            <a:r>
              <a:rPr lang="nl-NL" dirty="0"/>
              <a:t> apps voor acute beroertezorg met ultrasnelle en gespecialiseerde behandeling, thuisrevalidatie, herintegratie - mobiele toegang, </a:t>
            </a:r>
            <a:r>
              <a:rPr lang="nl-NL" dirty="0" err="1"/>
              <a:t>selfmanagement</a:t>
            </a:r>
            <a:r>
              <a:rPr lang="nl-NL" dirty="0"/>
              <a:t> en empowerment van de patiënt en omgeving</a:t>
            </a:r>
          </a:p>
          <a:p>
            <a:pPr marL="182880" indent="-182880" eaLnBrk="1" fontAlgn="auto" hangingPunct="1">
              <a:spcAft>
                <a:spcPts val="0"/>
              </a:spcAft>
              <a:defRPr/>
            </a:pPr>
            <a:r>
              <a:rPr lang="nl-NL" dirty="0" smtClean="0"/>
              <a:t>Cardiovasculaire aandoeningen: </a:t>
            </a:r>
            <a:r>
              <a:rPr lang="nl-NL" dirty="0"/>
              <a:t>risicobeheer en zorg (lipiden, gewicht, bloeddruk, …)</a:t>
            </a:r>
          </a:p>
          <a:p>
            <a:pPr marL="182880" indent="-182880" eaLnBrk="1" fontAlgn="auto" hangingPunct="1">
              <a:spcAft>
                <a:spcPts val="0"/>
              </a:spcAft>
              <a:defRPr/>
            </a:pPr>
            <a:r>
              <a:rPr lang="nl-NL" dirty="0" smtClean="0"/>
              <a:t>Diabetes </a:t>
            </a:r>
            <a:r>
              <a:rPr lang="nl-NL" dirty="0"/>
              <a:t>: </a:t>
            </a:r>
            <a:r>
              <a:rPr lang="nl-NL" dirty="0" err="1"/>
              <a:t>telemonitoring</a:t>
            </a:r>
            <a:r>
              <a:rPr lang="nl-NL" dirty="0"/>
              <a:t>, point-of-care testen en digitale ondersteuning van geïntegreerde </a:t>
            </a:r>
            <a:r>
              <a:rPr lang="nl-NL" dirty="0" smtClean="0"/>
              <a:t>zorg</a:t>
            </a:r>
          </a:p>
          <a:p>
            <a:pPr marL="182880" indent="-182880" eaLnBrk="1" fontAlgn="auto" hangingPunct="1">
              <a:spcAft>
                <a:spcPts val="0"/>
              </a:spcAft>
              <a:defRPr/>
            </a:pPr>
            <a:r>
              <a:rPr lang="nl-NL" dirty="0"/>
              <a:t>G</a:t>
            </a:r>
            <a:r>
              <a:rPr lang="nl-NL" dirty="0" smtClean="0"/>
              <a:t>eestelijke </a:t>
            </a:r>
            <a:r>
              <a:rPr lang="nl-NL" dirty="0"/>
              <a:t>gezondheidszorg : </a:t>
            </a:r>
            <a:r>
              <a:rPr lang="nl-NL" dirty="0" err="1"/>
              <a:t>telezorg</a:t>
            </a:r>
            <a:r>
              <a:rPr lang="nl-NL" dirty="0"/>
              <a:t> en </a:t>
            </a:r>
            <a:r>
              <a:rPr lang="nl-NL" dirty="0" err="1"/>
              <a:t>tele</a:t>
            </a:r>
            <a:r>
              <a:rPr lang="nl-NL" dirty="0"/>
              <a:t>-psychotherapie, therapietrouw, combinatie met mobiele teams, </a:t>
            </a:r>
            <a:r>
              <a:rPr lang="nl-NL" dirty="0" smtClean="0"/>
              <a:t>…</a:t>
            </a:r>
          </a:p>
          <a:p>
            <a:pPr marL="182880" indent="-182880" eaLnBrk="1" fontAlgn="auto" hangingPunct="1">
              <a:spcAft>
                <a:spcPts val="0"/>
              </a:spcAft>
              <a:defRPr/>
            </a:pPr>
            <a:r>
              <a:rPr lang="nl-NL" dirty="0"/>
              <a:t>C</a:t>
            </a:r>
            <a:r>
              <a:rPr lang="nl-NL" dirty="0" smtClean="0"/>
              <a:t>hronische </a:t>
            </a:r>
            <a:r>
              <a:rPr lang="nl-NL" dirty="0"/>
              <a:t>pijn : multidisciplinaire aanpak van chronische pijn in gespecialiseerd pijncentrum met monitoring van patiënt : inspanning, slaapkwaliteit, pijnintensiteit en </a:t>
            </a:r>
            <a:r>
              <a:rPr lang="nl-NL" dirty="0" smtClean="0"/>
              <a:t>therapietrouw</a:t>
            </a:r>
            <a:endParaRPr lang="nl-NL" dirty="0"/>
          </a:p>
        </p:txBody>
      </p:sp>
      <p:sp>
        <p:nvSpPr>
          <p:cNvPr id="69637"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1590638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altLang="en-US" dirty="0" err="1" smtClean="0">
                <a:sym typeface="Arial" charset="0"/>
              </a:rPr>
              <a:t>Toepassingen</a:t>
            </a:r>
            <a:r>
              <a:rPr lang="fr-BE" altLang="en-US" dirty="0" smtClean="0">
                <a:sym typeface="Arial" charset="0"/>
              </a:rPr>
              <a:t> </a:t>
            </a:r>
            <a:r>
              <a:rPr lang="fr-BE" altLang="en-US" dirty="0" err="1" smtClean="0">
                <a:sym typeface="Arial" charset="0"/>
              </a:rPr>
              <a:t>binnen</a:t>
            </a:r>
            <a:r>
              <a:rPr lang="fr-BE" altLang="en-US" dirty="0" smtClean="0">
                <a:sym typeface="Arial" charset="0"/>
              </a:rPr>
              <a:t> </a:t>
            </a:r>
            <a:r>
              <a:rPr lang="fr-BE" altLang="en-US" dirty="0" err="1" smtClean="0">
                <a:sym typeface="Arial" charset="0"/>
              </a:rPr>
              <a:t>bestaande</a:t>
            </a:r>
            <a:r>
              <a:rPr lang="fr-BE" altLang="en-US" dirty="0" smtClean="0">
                <a:sym typeface="Arial" charset="0"/>
              </a:rPr>
              <a:t> </a:t>
            </a:r>
            <a:r>
              <a:rPr lang="fr-BE" altLang="en-US" dirty="0" err="1" smtClean="0">
                <a:sym typeface="Arial" charset="0"/>
              </a:rPr>
              <a:t>context</a:t>
            </a:r>
            <a:endParaRPr lang="nl-BE" altLang="en-US" dirty="0">
              <a:sym typeface="Arial" charset="0"/>
            </a:endParaRPr>
          </a:p>
        </p:txBody>
      </p:sp>
      <p:sp>
        <p:nvSpPr>
          <p:cNvPr id="71683"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67C1AA07-684B-4AEA-BAFA-F00415B7CB88}" type="slidenum">
              <a:rPr lang="en-US" altLang="en-US" smtClean="0">
                <a:solidFill>
                  <a:srgbClr val="FFFFFF"/>
                </a:solidFill>
              </a:rPr>
              <a:pPr fontAlgn="base">
                <a:spcBef>
                  <a:spcPct val="0"/>
                </a:spcBef>
                <a:spcAft>
                  <a:spcPct val="0"/>
                </a:spcAft>
                <a:defRPr/>
              </a:pPr>
              <a:t>18</a:t>
            </a:fld>
            <a:endParaRPr lang="nl-BE" altLang="en-US" smtClean="0">
              <a:solidFill>
                <a:srgbClr val="FFFFFF"/>
              </a:solidFill>
            </a:endParaRPr>
          </a:p>
        </p:txBody>
      </p:sp>
      <p:sp>
        <p:nvSpPr>
          <p:cNvPr id="4" name="Content Placeholder 3"/>
          <p:cNvSpPr>
            <a:spLocks noGrp="1"/>
          </p:cNvSpPr>
          <p:nvPr>
            <p:ph idx="1"/>
          </p:nvPr>
        </p:nvSpPr>
        <p:spPr/>
        <p:txBody>
          <a:bodyPr rtlCol="0">
            <a:normAutofit/>
          </a:bodyPr>
          <a:lstStyle/>
          <a:p>
            <a:pPr marL="182880" indent="-182880" eaLnBrk="1" fontAlgn="auto" hangingPunct="1">
              <a:spcAft>
                <a:spcPts val="0"/>
              </a:spcAft>
              <a:defRPr/>
            </a:pPr>
            <a:r>
              <a:rPr lang="en-US" dirty="0" err="1" smtClean="0"/>
              <a:t>BelRAI</a:t>
            </a:r>
            <a:r>
              <a:rPr lang="en-US" dirty="0" smtClean="0"/>
              <a:t>* screener</a:t>
            </a:r>
            <a:endParaRPr lang="en-US" dirty="0"/>
          </a:p>
          <a:p>
            <a:pPr lvl="1" indent="-182880" eaLnBrk="1" fontAlgn="auto" hangingPunct="1">
              <a:spcAft>
                <a:spcPts val="0"/>
              </a:spcAft>
              <a:defRPr/>
            </a:pPr>
            <a:r>
              <a:rPr lang="nl-BE" dirty="0" smtClean="0"/>
              <a:t>vereenvoudigde </a:t>
            </a:r>
            <a:r>
              <a:rPr lang="nl-BE" dirty="0"/>
              <a:t>versie van de volledige </a:t>
            </a:r>
            <a:r>
              <a:rPr lang="nl-BE" dirty="0" err="1" smtClean="0"/>
              <a:t>BelRAI</a:t>
            </a:r>
            <a:r>
              <a:rPr lang="nl-BE" dirty="0" smtClean="0"/>
              <a:t> (zie verder)</a:t>
            </a:r>
            <a:endParaRPr lang="nl-BE" dirty="0"/>
          </a:p>
          <a:p>
            <a:pPr lvl="1" indent="-182880" eaLnBrk="1" fontAlgn="auto" hangingPunct="1">
              <a:spcAft>
                <a:spcPts val="0"/>
              </a:spcAft>
              <a:defRPr/>
            </a:pPr>
            <a:r>
              <a:rPr lang="nl-BE" dirty="0" smtClean="0"/>
              <a:t>screening wordt </a:t>
            </a:r>
            <a:r>
              <a:rPr lang="nl-BE" dirty="0" err="1" smtClean="0"/>
              <a:t>oa</a:t>
            </a:r>
            <a:r>
              <a:rPr lang="nl-BE" dirty="0" smtClean="0"/>
              <a:t> </a:t>
            </a:r>
            <a:r>
              <a:rPr lang="nl-BE" dirty="0"/>
              <a:t>uitgevoerd ter plaatste bij een </a:t>
            </a:r>
            <a:r>
              <a:rPr lang="nl-BE" dirty="0" smtClean="0"/>
              <a:t>burger</a:t>
            </a:r>
          </a:p>
          <a:p>
            <a:pPr lvl="1" indent="-182880" eaLnBrk="1" fontAlgn="auto" hangingPunct="1">
              <a:spcAft>
                <a:spcPts val="0"/>
              </a:spcAft>
              <a:defRPr/>
            </a:pPr>
            <a:r>
              <a:rPr lang="nl-BE" dirty="0"/>
              <a:t>o</a:t>
            </a:r>
            <a:r>
              <a:rPr lang="nl-BE" dirty="0" smtClean="0"/>
              <a:t>ntwikkeling door het RIZIV van </a:t>
            </a:r>
            <a:r>
              <a:rPr lang="nl-BE" dirty="0"/>
              <a:t>een </a:t>
            </a:r>
            <a:r>
              <a:rPr lang="nl-BE" dirty="0" smtClean="0"/>
              <a:t>mobiele </a:t>
            </a:r>
            <a:r>
              <a:rPr lang="nl-BE" dirty="0"/>
              <a:t>toepassing </a:t>
            </a:r>
            <a:r>
              <a:rPr lang="nl-BE" dirty="0" smtClean="0"/>
              <a:t>‘</a:t>
            </a:r>
            <a:r>
              <a:rPr lang="nl-BE" dirty="0" err="1" smtClean="0"/>
              <a:t>BelRAI-screener</a:t>
            </a:r>
            <a:r>
              <a:rPr lang="nl-BE" dirty="0" smtClean="0"/>
              <a:t>’ </a:t>
            </a:r>
            <a:r>
              <a:rPr lang="nl-BE" dirty="0"/>
              <a:t>nog dit jaar </a:t>
            </a:r>
            <a:r>
              <a:rPr lang="nl-BE" dirty="0" smtClean="0"/>
              <a:t>&gt; een </a:t>
            </a:r>
            <a:r>
              <a:rPr lang="nl-BE" dirty="0"/>
              <a:t>lastenboek zou hiervoor gepubliceerd </a:t>
            </a:r>
            <a:r>
              <a:rPr lang="nl-BE" dirty="0" smtClean="0"/>
              <a:t>worden</a:t>
            </a:r>
          </a:p>
          <a:p>
            <a:pPr lvl="1" indent="-182880" eaLnBrk="1" fontAlgn="auto" hangingPunct="1">
              <a:spcAft>
                <a:spcPts val="0"/>
              </a:spcAft>
              <a:defRPr/>
            </a:pPr>
            <a:r>
              <a:rPr lang="nl-BE" dirty="0" smtClean="0"/>
              <a:t>in </a:t>
            </a:r>
            <a:r>
              <a:rPr lang="nl-BE" dirty="0"/>
              <a:t>Vlaanderen wordt de komende maanden een pilootproject opgestart met </a:t>
            </a:r>
            <a:r>
              <a:rPr lang="nl-BE" dirty="0" smtClean="0"/>
              <a:t>een commerciële </a:t>
            </a:r>
            <a:r>
              <a:rPr lang="nl-BE" dirty="0"/>
              <a:t>mobiele </a:t>
            </a:r>
            <a:r>
              <a:rPr lang="nl-BE" dirty="0" err="1" smtClean="0"/>
              <a:t>screener</a:t>
            </a:r>
            <a:r>
              <a:rPr lang="nl-BE" dirty="0" smtClean="0"/>
              <a:t> </a:t>
            </a:r>
            <a:r>
              <a:rPr lang="nl-BE" dirty="0"/>
              <a:t>van de organisatie </a:t>
            </a:r>
            <a:r>
              <a:rPr lang="nl-BE" dirty="0" err="1" smtClean="0"/>
              <a:t>Pyxima</a:t>
            </a:r>
            <a:endParaRPr lang="nl-BE" dirty="0" smtClean="0"/>
          </a:p>
          <a:p>
            <a:pPr lvl="1" indent="-182880" eaLnBrk="1" fontAlgn="auto" hangingPunct="1">
              <a:spcAft>
                <a:spcPts val="0"/>
              </a:spcAft>
              <a:defRPr/>
            </a:pPr>
            <a:endParaRPr lang="nl-BE" dirty="0"/>
          </a:p>
          <a:p>
            <a:pPr lvl="1" indent="-182880" eaLnBrk="1" fontAlgn="auto" hangingPunct="1">
              <a:spcAft>
                <a:spcPts val="0"/>
              </a:spcAft>
              <a:defRPr/>
            </a:pPr>
            <a:endParaRPr lang="nl-BE" dirty="0" smtClean="0"/>
          </a:p>
          <a:p>
            <a:pPr marL="0" indent="0" eaLnBrk="1" fontAlgn="auto" hangingPunct="1">
              <a:spcAft>
                <a:spcPts val="0"/>
              </a:spcAft>
              <a:buFont typeface="Arial" pitchFamily="34" charset="0"/>
              <a:buNone/>
              <a:defRPr/>
            </a:pPr>
            <a:endParaRPr lang="nl-BE" dirty="0"/>
          </a:p>
          <a:p>
            <a:pPr marL="0" indent="0" eaLnBrk="1" fontAlgn="auto" hangingPunct="1">
              <a:spcAft>
                <a:spcPts val="0"/>
              </a:spcAft>
              <a:buFont typeface="Arial" pitchFamily="34" charset="0"/>
              <a:buNone/>
              <a:defRPr/>
            </a:pPr>
            <a:r>
              <a:rPr lang="nl-BE" dirty="0" smtClean="0"/>
              <a:t>* </a:t>
            </a:r>
            <a:r>
              <a:rPr lang="nl-BE" dirty="0" err="1" smtClean="0"/>
              <a:t>Belgian</a:t>
            </a:r>
            <a:r>
              <a:rPr lang="nl-BE" dirty="0" smtClean="0"/>
              <a:t> Resident Assessment Instrument</a:t>
            </a:r>
            <a:endParaRPr lang="en-US" dirty="0"/>
          </a:p>
          <a:p>
            <a:pPr marL="182880" indent="-182880" eaLnBrk="1" fontAlgn="t" hangingPunct="1">
              <a:spcAft>
                <a:spcPts val="0"/>
              </a:spcAft>
              <a:defRPr/>
            </a:pPr>
            <a:endParaRPr lang="nl-NL" dirty="0"/>
          </a:p>
        </p:txBody>
      </p:sp>
      <p:sp>
        <p:nvSpPr>
          <p:cNvPr id="71685"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altLang="en-US" dirty="0" err="1">
                <a:sym typeface="Arial" charset="0"/>
              </a:rPr>
              <a:t>Toepassingen</a:t>
            </a:r>
            <a:r>
              <a:rPr lang="fr-BE" altLang="en-US" dirty="0">
                <a:sym typeface="Arial" charset="0"/>
              </a:rPr>
              <a:t> </a:t>
            </a:r>
            <a:r>
              <a:rPr lang="fr-BE" altLang="en-US" dirty="0" err="1">
                <a:sym typeface="Arial" charset="0"/>
              </a:rPr>
              <a:t>binnen</a:t>
            </a:r>
            <a:r>
              <a:rPr lang="fr-BE" altLang="en-US" dirty="0">
                <a:sym typeface="Arial" charset="0"/>
              </a:rPr>
              <a:t> </a:t>
            </a:r>
            <a:r>
              <a:rPr lang="fr-BE" altLang="en-US" dirty="0" err="1">
                <a:sym typeface="Arial" charset="0"/>
              </a:rPr>
              <a:t>bestaande</a:t>
            </a:r>
            <a:r>
              <a:rPr lang="fr-BE" altLang="en-US" dirty="0">
                <a:sym typeface="Arial" charset="0"/>
              </a:rPr>
              <a:t> </a:t>
            </a:r>
            <a:r>
              <a:rPr lang="fr-BE" altLang="en-US" dirty="0" err="1">
                <a:sym typeface="Arial" charset="0"/>
              </a:rPr>
              <a:t>context</a:t>
            </a:r>
            <a:endParaRPr lang="nl-BE" altLang="en-US" dirty="0">
              <a:sym typeface="Arial" charset="0"/>
            </a:endParaRPr>
          </a:p>
        </p:txBody>
      </p:sp>
      <p:sp>
        <p:nvSpPr>
          <p:cNvPr id="7270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FA0433C-C501-4752-B09B-E4E22783C6F0}" type="slidenum">
              <a:rPr lang="en-US" altLang="en-US" smtClean="0">
                <a:solidFill>
                  <a:srgbClr val="FFFFFF"/>
                </a:solidFill>
              </a:rPr>
              <a:pPr fontAlgn="base">
                <a:spcBef>
                  <a:spcPct val="0"/>
                </a:spcBef>
                <a:spcAft>
                  <a:spcPct val="0"/>
                </a:spcAft>
                <a:defRPr/>
              </a:pPr>
              <a:t>19</a:t>
            </a:fld>
            <a:endParaRPr lang="nl-BE" altLang="en-US" smtClean="0">
              <a:solidFill>
                <a:srgbClr val="FFFFFF"/>
              </a:solidFill>
            </a:endParaRPr>
          </a:p>
        </p:txBody>
      </p:sp>
      <p:sp>
        <p:nvSpPr>
          <p:cNvPr id="72708" name="Content Placeholder 3"/>
          <p:cNvSpPr>
            <a:spLocks noGrp="1"/>
          </p:cNvSpPr>
          <p:nvPr>
            <p:ph idx="1"/>
          </p:nvPr>
        </p:nvSpPr>
        <p:spPr/>
        <p:txBody>
          <a:bodyPr/>
          <a:lstStyle/>
          <a:p>
            <a:pPr eaLnBrk="1" hangingPunct="1"/>
            <a:r>
              <a:rPr lang="nl-BE" altLang="en-US" smtClean="0"/>
              <a:t>BelRAI screener</a:t>
            </a:r>
            <a:endParaRPr lang="en-US" altLang="en-US" smtClean="0"/>
          </a:p>
          <a:p>
            <a:pPr lvl="1" eaLnBrk="1" hangingPunct="1"/>
            <a:r>
              <a:rPr lang="nl-BE" altLang="en-US" smtClean="0"/>
              <a:t>kort screeningsinstrument om te bepalen welke cliënten in de thuiszorg en residentiële zorg een volledige BelRAI-beoordeling nodig hebben</a:t>
            </a:r>
          </a:p>
          <a:p>
            <a:pPr lvl="1" eaLnBrk="1" hangingPunct="1"/>
            <a:r>
              <a:rPr lang="nl-BE" altLang="en-US" smtClean="0"/>
              <a:t>uitgangspunt is dat niet alle cliënten die professionele zorg ontvangen een comprehensief geriatrisch assessment (CGA) nodig hebben</a:t>
            </a:r>
          </a:p>
          <a:p>
            <a:pPr lvl="1" eaLnBrk="1" hangingPunct="1"/>
            <a:r>
              <a:rPr lang="nl-BE" altLang="en-US" smtClean="0"/>
              <a:t>balans tussen de meerwaarde van een CGA en de benodigde tijdsinvestering is niet bij alle cliënten in evenwicht, in het bijzonder in de thuiszorg &gt; dit is een probleem van efficiëntie</a:t>
            </a:r>
          </a:p>
          <a:p>
            <a:pPr lvl="1" eaLnBrk="1" hangingPunct="1"/>
            <a:r>
              <a:rPr lang="nl-BE" altLang="en-US" smtClean="0"/>
              <a:t>BelRAI Screener is een oplossing voor de behoefte aan een getrapt systeem zodat voor minder zwaar zorgbehoevenden niet de volledige BelRAI ingevuld moet worden</a:t>
            </a:r>
            <a:endParaRPr lang="en-US" altLang="en-US" smtClean="0"/>
          </a:p>
          <a:p>
            <a:pPr eaLnBrk="1" fontAlgn="t" hangingPunct="1"/>
            <a:endParaRPr lang="nl-NL" altLang="en-US" smtClean="0"/>
          </a:p>
        </p:txBody>
      </p:sp>
      <p:sp>
        <p:nvSpPr>
          <p:cNvPr id="7270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dirty="0" err="1" smtClean="0"/>
              <a:t>Roadmap</a:t>
            </a:r>
            <a:r>
              <a:rPr lang="nl-BE" dirty="0" smtClean="0"/>
              <a:t> </a:t>
            </a:r>
            <a:r>
              <a:rPr lang="nl-BE" dirty="0" err="1" smtClean="0">
                <a:solidFill>
                  <a:srgbClr val="3E6E5A"/>
                </a:solidFill>
              </a:rPr>
              <a:t>eGezondheid</a:t>
            </a:r>
            <a:r>
              <a:rPr lang="nl-BE" dirty="0" smtClean="0"/>
              <a:t> 2015-2019</a:t>
            </a:r>
            <a:endParaRPr lang="nl-BE" dirty="0"/>
          </a:p>
        </p:txBody>
      </p:sp>
      <p:sp>
        <p:nvSpPr>
          <p:cNvPr id="12291" name="Content Placeholder 10"/>
          <p:cNvSpPr>
            <a:spLocks noGrp="1"/>
          </p:cNvSpPr>
          <p:nvPr>
            <p:ph idx="1"/>
          </p:nvPr>
        </p:nvSpPr>
        <p:spPr/>
        <p:txBody>
          <a:bodyPr/>
          <a:lstStyle/>
          <a:p>
            <a:pPr eaLnBrk="1" hangingPunct="1"/>
            <a:r>
              <a:rPr lang="nl-BE" altLang="en-US" smtClean="0"/>
              <a:t>Einde 2012: organisatie van een Rondetafelconferentie over de prioriteiten inzake informatisering van de gezondheidszorgsector</a:t>
            </a:r>
          </a:p>
          <a:p>
            <a:pPr eaLnBrk="1" hangingPunct="1"/>
            <a:endParaRPr lang="nl-BE" altLang="en-US" smtClean="0"/>
          </a:p>
          <a:p>
            <a:pPr eaLnBrk="1" hangingPunct="1"/>
            <a:r>
              <a:rPr lang="nl-BE" altLang="en-US" smtClean="0"/>
              <a:t>Deelname van ongeveer 300 personen uit de sector </a:t>
            </a:r>
          </a:p>
          <a:p>
            <a:pPr eaLnBrk="1" hangingPunct="1"/>
            <a:endParaRPr lang="nl-BE" altLang="en-US" smtClean="0"/>
          </a:p>
          <a:p>
            <a:pPr eaLnBrk="1" hangingPunct="1"/>
            <a:r>
              <a:rPr lang="nl-BE" altLang="en-US" smtClean="0"/>
              <a:t>Resultaat: Roadmap </a:t>
            </a:r>
            <a:r>
              <a:rPr lang="nl-BE" altLang="en-US" smtClean="0">
                <a:solidFill>
                  <a:srgbClr val="3E6E5A"/>
                </a:solidFill>
              </a:rPr>
              <a:t>eGezondheid</a:t>
            </a:r>
            <a:r>
              <a:rPr lang="nl-BE" altLang="en-US" smtClean="0"/>
              <a:t> met concrete doelstellingen voor de volgende 5 jaar</a:t>
            </a:r>
          </a:p>
          <a:p>
            <a:pPr eaLnBrk="1" hangingPunct="1"/>
            <a:endParaRPr lang="nl-BE" altLang="en-US" smtClean="0"/>
          </a:p>
          <a:p>
            <a:pPr eaLnBrk="1" hangingPunct="1"/>
            <a:r>
              <a:rPr lang="nl-BE" altLang="en-US" smtClean="0"/>
              <a:t>2015: actualisering van de Roadmap </a:t>
            </a:r>
            <a:r>
              <a:rPr lang="nl-BE" altLang="en-US" smtClean="0">
                <a:solidFill>
                  <a:srgbClr val="3E6E5A"/>
                </a:solidFill>
              </a:rPr>
              <a:t>eGezondheid</a:t>
            </a:r>
            <a:r>
              <a:rPr lang="nl-BE" altLang="en-US" smtClean="0"/>
              <a:t>: Roadmap 2.0</a:t>
            </a:r>
          </a:p>
        </p:txBody>
      </p:sp>
      <p:sp>
        <p:nvSpPr>
          <p:cNvPr id="12292" name="Date Placeholder 5"/>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smtClean="0">
                <a:solidFill>
                  <a:srgbClr val="FFFFFF"/>
                </a:solidFill>
              </a:rPr>
              <a:t>01/07/2016</a:t>
            </a:r>
            <a:endParaRPr lang="nl-BE" altLang="en-US" dirty="0" smtClean="0">
              <a:solidFill>
                <a:srgbClr val="FFFFFF"/>
              </a:solidFill>
            </a:endParaRPr>
          </a:p>
        </p:txBody>
      </p:sp>
      <p:sp>
        <p:nvSpPr>
          <p:cNvPr id="12293" name="Slide Number Placeholder 6"/>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728B5BA1-F4AF-4E76-B4B7-4AA3A53A1CBA}" type="slidenum">
              <a:rPr lang="en-US" altLang="en-US" smtClean="0">
                <a:solidFill>
                  <a:srgbClr val="FFFFFF"/>
                </a:solidFill>
              </a:rPr>
              <a:pPr fontAlgn="base">
                <a:spcBef>
                  <a:spcPct val="0"/>
                </a:spcBef>
                <a:spcAft>
                  <a:spcPct val="0"/>
                </a:spcAft>
                <a:defRPr/>
              </a:pPr>
              <a:t>2</a:t>
            </a:fld>
            <a:endParaRPr lang="nl-BE" altLang="en-US" smtClean="0">
              <a:solidFill>
                <a:srgbClr val="FFFFFF"/>
              </a:solidFill>
            </a:endParaRPr>
          </a:p>
        </p:txBody>
      </p:sp>
      <p:pic>
        <p:nvPicPr>
          <p:cNvPr id="122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876925"/>
            <a:ext cx="29924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altLang="en-US" dirty="0" err="1">
                <a:sym typeface="Arial" charset="0"/>
              </a:rPr>
              <a:t>Toepassingen</a:t>
            </a:r>
            <a:r>
              <a:rPr lang="fr-BE" altLang="en-US" dirty="0">
                <a:sym typeface="Arial" charset="0"/>
              </a:rPr>
              <a:t> </a:t>
            </a:r>
            <a:r>
              <a:rPr lang="fr-BE" altLang="en-US" dirty="0" err="1">
                <a:sym typeface="Arial" charset="0"/>
              </a:rPr>
              <a:t>binnen</a:t>
            </a:r>
            <a:r>
              <a:rPr lang="fr-BE" altLang="en-US" dirty="0">
                <a:sym typeface="Arial" charset="0"/>
              </a:rPr>
              <a:t> </a:t>
            </a:r>
            <a:r>
              <a:rPr lang="fr-BE" altLang="en-US" dirty="0" err="1">
                <a:sym typeface="Arial" charset="0"/>
              </a:rPr>
              <a:t>bestaande</a:t>
            </a:r>
            <a:r>
              <a:rPr lang="fr-BE" altLang="en-US" dirty="0">
                <a:sym typeface="Arial" charset="0"/>
              </a:rPr>
              <a:t> </a:t>
            </a:r>
            <a:r>
              <a:rPr lang="fr-BE" altLang="en-US" dirty="0" err="1">
                <a:sym typeface="Arial" charset="0"/>
              </a:rPr>
              <a:t>context</a:t>
            </a:r>
            <a:endParaRPr lang="nl-BE" altLang="en-US" dirty="0">
              <a:solidFill>
                <a:srgbClr val="3E6E5A"/>
              </a:solidFill>
              <a:sym typeface="Arial" charset="0"/>
            </a:endParaRPr>
          </a:p>
        </p:txBody>
      </p:sp>
      <p:sp>
        <p:nvSpPr>
          <p:cNvPr id="7373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D8D62FE-A9E3-41B4-AE22-C6C3CD10CA22}" type="slidenum">
              <a:rPr lang="en-US" altLang="en-US" smtClean="0">
                <a:solidFill>
                  <a:srgbClr val="FFFFFF"/>
                </a:solidFill>
              </a:rPr>
              <a:pPr fontAlgn="base">
                <a:spcBef>
                  <a:spcPct val="0"/>
                </a:spcBef>
                <a:spcAft>
                  <a:spcPct val="0"/>
                </a:spcAft>
                <a:defRPr/>
              </a:pPr>
              <a:t>20</a:t>
            </a:fld>
            <a:endParaRPr lang="nl-BE" altLang="en-US" smtClean="0">
              <a:solidFill>
                <a:srgbClr val="FFFFFF"/>
              </a:solidFill>
            </a:endParaRPr>
          </a:p>
        </p:txBody>
      </p:sp>
      <p:sp>
        <p:nvSpPr>
          <p:cNvPr id="73732" name="Content Placeholder 3"/>
          <p:cNvSpPr>
            <a:spLocks noGrp="1"/>
          </p:cNvSpPr>
          <p:nvPr>
            <p:ph idx="1"/>
          </p:nvPr>
        </p:nvSpPr>
        <p:spPr/>
        <p:txBody>
          <a:bodyPr/>
          <a:lstStyle/>
          <a:p>
            <a:pPr eaLnBrk="1" hangingPunct="1"/>
            <a:r>
              <a:rPr lang="nl-BE" altLang="en-US" smtClean="0"/>
              <a:t>Vitalink &amp; mobiele toepassingen</a:t>
            </a:r>
            <a:endParaRPr lang="en-US" altLang="en-US" smtClean="0"/>
          </a:p>
          <a:p>
            <a:pPr lvl="1" eaLnBrk="1" hangingPunct="1"/>
            <a:r>
              <a:rPr lang="nl-BE" altLang="en-US" smtClean="0"/>
              <a:t>op basis van de gegevenssets die nu al in Vitalink beschikbaar zijn of die er in toekomst zullen worden toegevoegd, wordt onderzocht of mobiele toepassingen voor invoer en ontsluiting van gegevens nuttig kunnen zijn</a:t>
            </a:r>
            <a:endParaRPr lang="en-US" altLang="en-US" smtClean="0"/>
          </a:p>
          <a:p>
            <a:pPr lvl="1" eaLnBrk="1" hangingPunct="1"/>
            <a:r>
              <a:rPr lang="nl-BE" altLang="en-US" smtClean="0"/>
              <a:t>momenteel bevat Vitalink oa vaccinatiegegevens en het medicatieschema  &gt; deze gegevens zouden aan de zorgverstrekkers en/of aan de burger ter beschikking gesteld kunnen worden via een mobiele toepassing</a:t>
            </a:r>
            <a:endParaRPr lang="en-US" altLang="en-US" smtClean="0"/>
          </a:p>
          <a:p>
            <a:pPr lvl="1" eaLnBrk="1" hangingPunct="1"/>
            <a:r>
              <a:rPr lang="nl-BE" altLang="en-US" smtClean="0"/>
              <a:t>in de toekomst zal Vitalink worden uitgebreid met een journaal &gt; mogelijke mobiele toepassing voor raadpleging een aanpassing journaal</a:t>
            </a:r>
            <a:endParaRPr lang="en-US" altLang="en-US" smtClean="0"/>
          </a:p>
          <a:p>
            <a:pPr eaLnBrk="1" fontAlgn="t" hangingPunct="1"/>
            <a:endParaRPr lang="nl-NL" altLang="en-US" smtClean="0"/>
          </a:p>
        </p:txBody>
      </p:sp>
      <p:sp>
        <p:nvSpPr>
          <p:cNvPr id="7373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altLang="en-US" dirty="0" err="1">
                <a:sym typeface="Arial" charset="0"/>
              </a:rPr>
              <a:t>Toepassingen</a:t>
            </a:r>
            <a:r>
              <a:rPr lang="fr-BE" altLang="en-US" dirty="0">
                <a:sym typeface="Arial" charset="0"/>
              </a:rPr>
              <a:t> </a:t>
            </a:r>
            <a:r>
              <a:rPr lang="fr-BE" altLang="en-US" dirty="0" err="1">
                <a:sym typeface="Arial" charset="0"/>
              </a:rPr>
              <a:t>binnen</a:t>
            </a:r>
            <a:r>
              <a:rPr lang="fr-BE" altLang="en-US" dirty="0">
                <a:sym typeface="Arial" charset="0"/>
              </a:rPr>
              <a:t> </a:t>
            </a:r>
            <a:r>
              <a:rPr lang="fr-BE" altLang="en-US" dirty="0" err="1">
                <a:sym typeface="Arial" charset="0"/>
              </a:rPr>
              <a:t>bestaande</a:t>
            </a:r>
            <a:r>
              <a:rPr lang="fr-BE" altLang="en-US" dirty="0">
                <a:sym typeface="Arial" charset="0"/>
              </a:rPr>
              <a:t> </a:t>
            </a:r>
            <a:r>
              <a:rPr lang="fr-BE" altLang="en-US" dirty="0" err="1">
                <a:sym typeface="Arial" charset="0"/>
              </a:rPr>
              <a:t>context</a:t>
            </a:r>
            <a:endParaRPr lang="nl-BE" altLang="en-US" dirty="0">
              <a:solidFill>
                <a:srgbClr val="3E6E5A"/>
              </a:solidFill>
              <a:sym typeface="Arial" charset="0"/>
            </a:endParaRPr>
          </a:p>
        </p:txBody>
      </p:sp>
      <p:sp>
        <p:nvSpPr>
          <p:cNvPr id="7475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A035D79-E066-40BF-987A-4C3268798D6A}" type="slidenum">
              <a:rPr lang="en-US" altLang="en-US" smtClean="0">
                <a:solidFill>
                  <a:srgbClr val="FFFFFF"/>
                </a:solidFill>
              </a:rPr>
              <a:pPr fontAlgn="base">
                <a:spcBef>
                  <a:spcPct val="0"/>
                </a:spcBef>
                <a:spcAft>
                  <a:spcPct val="0"/>
                </a:spcAft>
                <a:defRPr/>
              </a:pPr>
              <a:t>21</a:t>
            </a:fld>
            <a:endParaRPr lang="nl-BE" altLang="en-US" smtClean="0">
              <a:solidFill>
                <a:srgbClr val="FFFFFF"/>
              </a:solidFill>
            </a:endParaRPr>
          </a:p>
        </p:txBody>
      </p:sp>
      <p:sp>
        <p:nvSpPr>
          <p:cNvPr id="4" name="Content Placeholder 3"/>
          <p:cNvSpPr>
            <a:spLocks noGrp="1"/>
          </p:cNvSpPr>
          <p:nvPr>
            <p:ph idx="1"/>
          </p:nvPr>
        </p:nvSpPr>
        <p:spPr/>
        <p:txBody>
          <a:bodyPr rtlCol="0">
            <a:normAutofit fontScale="92500" lnSpcReduction="10000"/>
          </a:bodyPr>
          <a:lstStyle/>
          <a:p>
            <a:pPr marL="182880" indent="-182880" eaLnBrk="1" fontAlgn="auto" hangingPunct="1">
              <a:spcAft>
                <a:spcPts val="0"/>
              </a:spcAft>
              <a:defRPr/>
            </a:pPr>
            <a:r>
              <a:rPr lang="nl-BE" dirty="0" err="1"/>
              <a:t>CoZo</a:t>
            </a:r>
            <a:endParaRPr lang="en-US" dirty="0"/>
          </a:p>
          <a:p>
            <a:pPr lvl="1" indent="-182880" eaLnBrk="1" fontAlgn="auto" hangingPunct="1">
              <a:spcAft>
                <a:spcPts val="0"/>
              </a:spcAft>
              <a:defRPr/>
            </a:pPr>
            <a:r>
              <a:rPr lang="nl-BE" dirty="0" smtClean="0"/>
              <a:t>mobiele </a:t>
            </a:r>
            <a:r>
              <a:rPr lang="nl-BE" dirty="0"/>
              <a:t>app </a:t>
            </a:r>
            <a:r>
              <a:rPr lang="nl-BE" dirty="0" smtClean="0"/>
              <a:t>wordt ontwikkeld </a:t>
            </a:r>
            <a:r>
              <a:rPr lang="nl-BE" dirty="0"/>
              <a:t>voor mobiele toegang tot </a:t>
            </a:r>
            <a:r>
              <a:rPr lang="nl-BE" dirty="0" err="1" smtClean="0"/>
              <a:t>CoZo</a:t>
            </a:r>
            <a:r>
              <a:rPr lang="nl-BE" dirty="0" smtClean="0"/>
              <a:t> (collaboratief zorgplatform – </a:t>
            </a:r>
            <a:r>
              <a:rPr lang="nl-BE" dirty="0" err="1" smtClean="0"/>
              <a:t>ziekenhuishub</a:t>
            </a:r>
            <a:r>
              <a:rPr lang="nl-BE" dirty="0" smtClean="0"/>
              <a:t> van Gent)</a:t>
            </a:r>
          </a:p>
          <a:p>
            <a:pPr lvl="1" indent="-182880" eaLnBrk="1" fontAlgn="auto" hangingPunct="1">
              <a:spcAft>
                <a:spcPts val="0"/>
              </a:spcAft>
              <a:defRPr/>
            </a:pPr>
            <a:r>
              <a:rPr lang="nl-BE" dirty="0" smtClean="0"/>
              <a:t>doelpubliek &gt; in </a:t>
            </a:r>
            <a:r>
              <a:rPr lang="nl-BE" dirty="0"/>
              <a:t>eerste instantie artsen, later zouden ook patiënten toegang moeten </a:t>
            </a:r>
            <a:r>
              <a:rPr lang="nl-BE" dirty="0" smtClean="0"/>
              <a:t>krijgen</a:t>
            </a:r>
          </a:p>
          <a:p>
            <a:pPr marL="182880" indent="-182880" eaLnBrk="1" fontAlgn="auto" hangingPunct="1">
              <a:spcAft>
                <a:spcPts val="0"/>
              </a:spcAft>
              <a:defRPr/>
            </a:pPr>
            <a:r>
              <a:rPr lang="nl-BE" dirty="0" smtClean="0"/>
              <a:t>EMD-leveranciers</a:t>
            </a:r>
            <a:endParaRPr lang="en-US" dirty="0"/>
          </a:p>
          <a:p>
            <a:pPr lvl="1" indent="-182880" eaLnBrk="1" fontAlgn="auto" hangingPunct="1">
              <a:spcAft>
                <a:spcPts val="0"/>
              </a:spcAft>
              <a:defRPr/>
            </a:pPr>
            <a:r>
              <a:rPr lang="nl-BE" dirty="0"/>
              <a:t>v</a:t>
            </a:r>
            <a:r>
              <a:rPr lang="nl-BE" dirty="0" smtClean="0"/>
              <a:t>eilige toegang </a:t>
            </a:r>
            <a:r>
              <a:rPr lang="nl-BE" dirty="0"/>
              <a:t>tot EMD vanop mobiele </a:t>
            </a:r>
            <a:r>
              <a:rPr lang="nl-BE" dirty="0" smtClean="0"/>
              <a:t>toestellen</a:t>
            </a:r>
            <a:endParaRPr lang="en-US" dirty="0"/>
          </a:p>
          <a:p>
            <a:pPr lvl="1" indent="-182880" eaLnBrk="1" fontAlgn="auto" hangingPunct="1">
              <a:spcAft>
                <a:spcPts val="0"/>
              </a:spcAft>
              <a:defRPr/>
            </a:pPr>
            <a:r>
              <a:rPr lang="nl-BE" dirty="0"/>
              <a:t>t</a:t>
            </a:r>
            <a:r>
              <a:rPr lang="nl-BE" dirty="0" smtClean="0"/>
              <a:t>ransparante </a:t>
            </a:r>
            <a:r>
              <a:rPr lang="nl-BE" dirty="0"/>
              <a:t>toegang vanuit het EMD naar externe bronnen (Vitalink, </a:t>
            </a:r>
            <a:r>
              <a:rPr lang="nl-BE" dirty="0" err="1"/>
              <a:t>CoZo</a:t>
            </a:r>
            <a:r>
              <a:rPr lang="nl-BE" dirty="0"/>
              <a:t>, </a:t>
            </a:r>
            <a:r>
              <a:rPr lang="nl-BE" dirty="0" err="1" smtClean="0"/>
              <a:t>eHealthBox</a:t>
            </a:r>
            <a:r>
              <a:rPr lang="nl-BE" dirty="0"/>
              <a:t>, </a:t>
            </a:r>
            <a:r>
              <a:rPr lang="nl-BE" dirty="0" err="1"/>
              <a:t>Recip</a:t>
            </a:r>
            <a:r>
              <a:rPr lang="nl-BE" dirty="0"/>
              <a:t>-e, </a:t>
            </a:r>
            <a:r>
              <a:rPr lang="nl-BE" dirty="0" smtClean="0"/>
              <a:t>enz.)</a:t>
            </a:r>
            <a:endParaRPr lang="en-US" dirty="0"/>
          </a:p>
          <a:p>
            <a:pPr marL="182880" indent="-182880" eaLnBrk="1" fontAlgn="auto" hangingPunct="1">
              <a:spcAft>
                <a:spcPts val="0"/>
              </a:spcAft>
              <a:defRPr/>
            </a:pPr>
            <a:r>
              <a:rPr lang="nl-BE" dirty="0" err="1"/>
              <a:t>Wit-Gele</a:t>
            </a:r>
            <a:r>
              <a:rPr lang="nl-BE" dirty="0"/>
              <a:t> Kruis</a:t>
            </a:r>
            <a:endParaRPr lang="en-US" dirty="0"/>
          </a:p>
          <a:p>
            <a:pPr lvl="1" indent="-182880" eaLnBrk="1" fontAlgn="auto" hangingPunct="1">
              <a:spcAft>
                <a:spcPts val="0"/>
              </a:spcAft>
              <a:defRPr/>
            </a:pPr>
            <a:r>
              <a:rPr lang="nl-BE" dirty="0"/>
              <a:t>momenteel is er een </a:t>
            </a:r>
            <a:r>
              <a:rPr lang="nl-BE" dirty="0" err="1"/>
              <a:t>webportaal</a:t>
            </a:r>
            <a:r>
              <a:rPr lang="nl-BE" dirty="0"/>
              <a:t> (extranet) in ontwikkeling voor artsen en patiënten &gt; ook mobiel in de toekomst</a:t>
            </a:r>
            <a:endParaRPr lang="en-US" dirty="0"/>
          </a:p>
          <a:p>
            <a:pPr lvl="1" indent="-182880" eaLnBrk="1" fontAlgn="auto" hangingPunct="1">
              <a:spcAft>
                <a:spcPts val="0"/>
              </a:spcAft>
              <a:defRPr/>
            </a:pPr>
            <a:r>
              <a:rPr lang="nl-BE" dirty="0"/>
              <a:t>een thuisverpleegkundige is, in de context van facturatie derde betaler, verplicht om de </a:t>
            </a:r>
            <a:r>
              <a:rPr lang="nl-BE" dirty="0" err="1"/>
              <a:t>eID</a:t>
            </a:r>
            <a:r>
              <a:rPr lang="nl-BE" dirty="0"/>
              <a:t> in te lezen bij elk bezoek &gt; vraag of dat niet handiger kan</a:t>
            </a:r>
            <a:endParaRPr lang="en-US" dirty="0"/>
          </a:p>
          <a:p>
            <a:pPr marL="182880" indent="-182880" eaLnBrk="1" fontAlgn="auto" hangingPunct="1">
              <a:spcAft>
                <a:spcPts val="0"/>
              </a:spcAft>
              <a:defRPr/>
            </a:pPr>
            <a:endParaRPr lang="en-US" dirty="0"/>
          </a:p>
          <a:p>
            <a:pPr marL="182880" indent="-182880" eaLnBrk="1" fontAlgn="t" hangingPunct="1">
              <a:spcAft>
                <a:spcPts val="0"/>
              </a:spcAft>
              <a:defRPr/>
            </a:pPr>
            <a:endParaRPr lang="nl-NL" dirty="0"/>
          </a:p>
        </p:txBody>
      </p:sp>
      <p:sp>
        <p:nvSpPr>
          <p:cNvPr id="74757"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Roadmap 2.0 – </a:t>
            </a:r>
            <a:r>
              <a:rPr lang="en-US" dirty="0" err="1" smtClean="0"/>
              <a:t>Streefdata</a:t>
            </a:r>
            <a:r>
              <a:rPr lang="en-US" dirty="0" smtClean="0"/>
              <a:t> </a:t>
            </a:r>
            <a:r>
              <a:rPr lang="en-US" dirty="0" err="1" smtClean="0"/>
              <a:t>actiepunten</a:t>
            </a:r>
            <a:endParaRPr lang="nl-BE" altLang="en-US" dirty="0">
              <a:sym typeface="Arial" charset="0"/>
            </a:endParaRPr>
          </a:p>
        </p:txBody>
      </p:sp>
      <p:sp>
        <p:nvSpPr>
          <p:cNvPr id="70659"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9F893DC-510C-4969-BA3F-D9C0B8A7FFC5}" type="slidenum">
              <a:rPr lang="en-US" altLang="en-US" smtClean="0">
                <a:solidFill>
                  <a:srgbClr val="FFFFFF"/>
                </a:solidFill>
              </a:rPr>
              <a:pPr fontAlgn="base">
                <a:spcBef>
                  <a:spcPct val="0"/>
                </a:spcBef>
                <a:spcAft>
                  <a:spcPct val="0"/>
                </a:spcAft>
                <a:defRPr/>
              </a:pPr>
              <a:t>22</a:t>
            </a:fld>
            <a:endParaRPr lang="nl-BE" altLang="en-US" smtClean="0">
              <a:solidFill>
                <a:srgbClr val="FFFFFF"/>
              </a:solidFill>
            </a:endParaRPr>
          </a:p>
        </p:txBody>
      </p:sp>
      <p:sp>
        <p:nvSpPr>
          <p:cNvPr id="4" name="Content Placeholder 3"/>
          <p:cNvSpPr>
            <a:spLocks noGrp="1"/>
          </p:cNvSpPr>
          <p:nvPr>
            <p:ph idx="1"/>
          </p:nvPr>
        </p:nvSpPr>
        <p:spPr/>
        <p:txBody>
          <a:bodyPr rtlCol="0">
            <a:normAutofit lnSpcReduction="10000"/>
          </a:bodyPr>
          <a:lstStyle/>
          <a:p>
            <a:pPr marL="182880" indent="-182880" eaLnBrk="1" fontAlgn="t" hangingPunct="1">
              <a:spcAft>
                <a:spcPts val="0"/>
              </a:spcAft>
              <a:defRPr/>
            </a:pPr>
            <a:r>
              <a:rPr lang="nl-NL" dirty="0" smtClean="0"/>
              <a:t>Medio 2016</a:t>
            </a:r>
          </a:p>
          <a:p>
            <a:pPr lvl="1" indent="-182880" eaLnBrk="1" fontAlgn="t" hangingPunct="1">
              <a:spcAft>
                <a:spcPts val="0"/>
              </a:spcAft>
              <a:defRPr/>
            </a:pPr>
            <a:r>
              <a:rPr lang="nl-NL" dirty="0" smtClean="0"/>
              <a:t>afgesproken kader voor </a:t>
            </a:r>
            <a:r>
              <a:rPr lang="nl-NL" dirty="0" err="1" smtClean="0"/>
              <a:t>mHealth</a:t>
            </a:r>
            <a:r>
              <a:rPr lang="nl-NL" dirty="0" smtClean="0"/>
              <a:t>-acties tussen </a:t>
            </a:r>
            <a:r>
              <a:rPr lang="nl-NL" dirty="0"/>
              <a:t>alle </a:t>
            </a:r>
            <a:r>
              <a:rPr lang="nl-NL" dirty="0" smtClean="0"/>
              <a:t>beleidsniveaus, </a:t>
            </a:r>
            <a:r>
              <a:rPr lang="nl-NL" dirty="0"/>
              <a:t>met </a:t>
            </a:r>
            <a:r>
              <a:rPr lang="nl-NL" dirty="0" smtClean="0"/>
              <a:t>de bedoeling om </a:t>
            </a:r>
            <a:r>
              <a:rPr lang="nl-NL" dirty="0"/>
              <a:t>dit zo efficiënt, ruim en administratief eenvoudig mogelijk toe te </a:t>
            </a:r>
            <a:r>
              <a:rPr lang="nl-NL" dirty="0" smtClean="0"/>
              <a:t>kunnen passen</a:t>
            </a:r>
          </a:p>
          <a:p>
            <a:pPr lvl="1" indent="-182880" eaLnBrk="1" fontAlgn="t" hangingPunct="1">
              <a:spcAft>
                <a:spcPts val="0"/>
              </a:spcAft>
              <a:defRPr/>
            </a:pPr>
            <a:r>
              <a:rPr lang="nl-NL" dirty="0" smtClean="0"/>
              <a:t>geleidelijke valorisatie van aantal toepassingen binnen bestaande context (zie lager) en start van de prioritaire </a:t>
            </a:r>
            <a:r>
              <a:rPr lang="nl-NL" dirty="0" err="1" smtClean="0"/>
              <a:t>use</a:t>
            </a:r>
            <a:r>
              <a:rPr lang="nl-NL" dirty="0" smtClean="0"/>
              <a:t> cases (zie hoger)</a:t>
            </a:r>
          </a:p>
          <a:p>
            <a:pPr marL="182880" indent="-182880" eaLnBrk="1" fontAlgn="t" hangingPunct="1">
              <a:spcAft>
                <a:spcPts val="0"/>
              </a:spcAft>
              <a:defRPr/>
            </a:pPr>
            <a:r>
              <a:rPr lang="nl-NL" dirty="0" smtClean="0"/>
              <a:t>Einde 2016</a:t>
            </a:r>
          </a:p>
          <a:p>
            <a:pPr lvl="1" indent="-182880" eaLnBrk="1" fontAlgn="t" hangingPunct="1">
              <a:spcAft>
                <a:spcPts val="0"/>
              </a:spcAft>
              <a:defRPr/>
            </a:pPr>
            <a:r>
              <a:rPr lang="nl-NL" dirty="0" smtClean="0"/>
              <a:t>mogelijkheid voor zorgverstrekkers om mobiel (via smartphones, tablets,…) toegang te hebben tot bestaande gegevens in het kader van de continuïteit van de zorg &gt; oproep tot softwareleveranciers</a:t>
            </a:r>
          </a:p>
          <a:p>
            <a:pPr lvl="1" indent="-182880" eaLnBrk="1" fontAlgn="t" hangingPunct="1">
              <a:spcAft>
                <a:spcPts val="0"/>
              </a:spcAft>
              <a:defRPr/>
            </a:pPr>
            <a:r>
              <a:rPr lang="nl-NL" dirty="0" smtClean="0"/>
              <a:t>voorstel van juridisch kader, inclusief terugbetalingsvoorwaarden</a:t>
            </a:r>
          </a:p>
          <a:p>
            <a:pPr marL="182880" indent="-182880" eaLnBrk="1" fontAlgn="t" hangingPunct="1">
              <a:spcAft>
                <a:spcPts val="0"/>
              </a:spcAft>
              <a:defRPr/>
            </a:pPr>
            <a:r>
              <a:rPr lang="nl-NL" dirty="0" smtClean="0"/>
              <a:t>Einde 2017: evaluatie van 5 prioritaire </a:t>
            </a:r>
            <a:r>
              <a:rPr lang="nl-NL" dirty="0" err="1" smtClean="0"/>
              <a:t>use</a:t>
            </a:r>
            <a:r>
              <a:rPr lang="nl-NL" dirty="0" smtClean="0"/>
              <a:t> cases</a:t>
            </a:r>
          </a:p>
          <a:p>
            <a:pPr marL="182880" indent="-182880" eaLnBrk="1" fontAlgn="t" hangingPunct="1">
              <a:spcAft>
                <a:spcPts val="0"/>
              </a:spcAft>
              <a:defRPr/>
            </a:pPr>
            <a:r>
              <a:rPr lang="nl-NL" dirty="0" smtClean="0"/>
              <a:t>Einde 2018: mogelijkheid voor patiënten om mobiel toegang te hebben tot hun Personal Health record </a:t>
            </a:r>
          </a:p>
          <a:p>
            <a:pPr lvl="1" indent="-182880" eaLnBrk="1" fontAlgn="t" hangingPunct="1">
              <a:spcAft>
                <a:spcPts val="0"/>
              </a:spcAft>
              <a:defRPr/>
            </a:pPr>
            <a:endParaRPr lang="nl-NL" dirty="0"/>
          </a:p>
          <a:p>
            <a:pPr marL="731520" lvl="2" indent="-182880" eaLnBrk="1" fontAlgn="t" hangingPunct="1">
              <a:spcAft>
                <a:spcPts val="0"/>
              </a:spcAft>
              <a:defRPr/>
            </a:pPr>
            <a:endParaRPr lang="nl-NL" dirty="0"/>
          </a:p>
        </p:txBody>
      </p:sp>
      <p:sp>
        <p:nvSpPr>
          <p:cNvPr id="70661"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1290279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Roadmap 2.0 – </a:t>
            </a:r>
            <a:r>
              <a:rPr lang="en-US" dirty="0" err="1"/>
              <a:t>Streefdata</a:t>
            </a:r>
            <a:r>
              <a:rPr lang="en-US" dirty="0"/>
              <a:t> </a:t>
            </a:r>
            <a:r>
              <a:rPr lang="en-US" dirty="0" err="1"/>
              <a:t>actiepunten</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23</a:t>
            </a:fld>
            <a:endParaRPr lang="en-US" dirty="0"/>
          </a:p>
        </p:txBody>
      </p:sp>
      <p:cxnSp>
        <p:nvCxnSpPr>
          <p:cNvPr id="6" name="Straight Connector 5"/>
          <p:cNvCxnSpPr/>
          <p:nvPr/>
        </p:nvCxnSpPr>
        <p:spPr>
          <a:xfrm>
            <a:off x="13716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432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0386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340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6294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76200" y="1781175"/>
            <a:ext cx="8534400" cy="304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i="0" kern="1200" spc="-150">
                <a:solidFill>
                  <a:srgbClr val="3E484F"/>
                </a:solidFill>
                <a:latin typeface="+mj-lt"/>
                <a:ea typeface="+mj-ea"/>
                <a:cs typeface="Arial Black"/>
              </a:defRPr>
            </a:lvl1pPr>
          </a:lstStyle>
          <a:p>
            <a:r>
              <a:rPr lang="en-US" sz="1600" dirty="0" smtClean="0"/>
              <a:t> 2016 Q1                   2016 Q2</a:t>
            </a:r>
            <a:r>
              <a:rPr lang="en-US" sz="1600" dirty="0"/>
              <a:t> </a:t>
            </a:r>
            <a:r>
              <a:rPr lang="en-US" sz="1600" dirty="0" smtClean="0"/>
              <a:t>                  2016 Q3</a:t>
            </a:r>
            <a:r>
              <a:rPr lang="en-US" sz="1600" dirty="0"/>
              <a:t> </a:t>
            </a:r>
            <a:r>
              <a:rPr lang="en-US" sz="1600" dirty="0" smtClean="0"/>
              <a:t>                2016 Q4                 2017 Q1                 2017 Q2                 …</a:t>
            </a:r>
            <a:endParaRPr lang="en-US" sz="1600" dirty="0"/>
          </a:p>
        </p:txBody>
      </p:sp>
      <p:sp>
        <p:nvSpPr>
          <p:cNvPr id="12" name="Pentagon 11"/>
          <p:cNvSpPr/>
          <p:nvPr/>
        </p:nvSpPr>
        <p:spPr>
          <a:xfrm>
            <a:off x="2514600" y="3000375"/>
            <a:ext cx="28194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Juridisch</a:t>
            </a:r>
            <a:r>
              <a:rPr lang="en-US" sz="1600" dirty="0" smtClean="0"/>
              <a:t> </a:t>
            </a:r>
            <a:r>
              <a:rPr lang="en-US" sz="1600" dirty="0" err="1" smtClean="0"/>
              <a:t>kader</a:t>
            </a:r>
            <a:endParaRPr lang="en-US" sz="1600" dirty="0"/>
          </a:p>
        </p:txBody>
      </p:sp>
      <p:cxnSp>
        <p:nvCxnSpPr>
          <p:cNvPr id="13" name="Straight Connector 12"/>
          <p:cNvCxnSpPr/>
          <p:nvPr/>
        </p:nvCxnSpPr>
        <p:spPr>
          <a:xfrm>
            <a:off x="1905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Pentagon 13"/>
          <p:cNvSpPr/>
          <p:nvPr/>
        </p:nvSpPr>
        <p:spPr>
          <a:xfrm>
            <a:off x="2514600" y="3686175"/>
            <a:ext cx="1524001"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Oproep</a:t>
            </a:r>
            <a:endParaRPr lang="en-US" sz="1600" dirty="0"/>
          </a:p>
        </p:txBody>
      </p:sp>
      <p:sp>
        <p:nvSpPr>
          <p:cNvPr id="15" name="Pentagon 14"/>
          <p:cNvSpPr/>
          <p:nvPr/>
        </p:nvSpPr>
        <p:spPr>
          <a:xfrm>
            <a:off x="5393397" y="3686175"/>
            <a:ext cx="2455203"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a:t>P</a:t>
            </a:r>
            <a:r>
              <a:rPr lang="en-US" sz="1600" dirty="0" err="1" smtClean="0"/>
              <a:t>iloot</a:t>
            </a:r>
            <a:endParaRPr lang="en-US" sz="1600" dirty="0"/>
          </a:p>
        </p:txBody>
      </p:sp>
      <p:sp>
        <p:nvSpPr>
          <p:cNvPr id="16" name="Pentagon 15"/>
          <p:cNvSpPr/>
          <p:nvPr/>
        </p:nvSpPr>
        <p:spPr>
          <a:xfrm>
            <a:off x="1371600" y="3686175"/>
            <a:ext cx="990599"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Proces</a:t>
            </a:r>
            <a:endParaRPr lang="en-US" sz="1600" dirty="0"/>
          </a:p>
        </p:txBody>
      </p:sp>
      <p:sp>
        <p:nvSpPr>
          <p:cNvPr id="17" name="Pentagon 16"/>
          <p:cNvSpPr/>
          <p:nvPr/>
        </p:nvSpPr>
        <p:spPr>
          <a:xfrm>
            <a:off x="7924801" y="3686175"/>
            <a:ext cx="12192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Evaluatie</a:t>
            </a:r>
            <a:endParaRPr lang="en-US" sz="1600" dirty="0"/>
          </a:p>
        </p:txBody>
      </p:sp>
      <p:sp>
        <p:nvSpPr>
          <p:cNvPr id="18" name="TextBox 17"/>
          <p:cNvSpPr txBox="1"/>
          <p:nvPr/>
        </p:nvSpPr>
        <p:spPr>
          <a:xfrm>
            <a:off x="0" y="3686175"/>
            <a:ext cx="1295400" cy="369332"/>
          </a:xfrm>
          <a:prstGeom prst="rect">
            <a:avLst/>
          </a:prstGeom>
          <a:noFill/>
        </p:spPr>
        <p:txBody>
          <a:bodyPr wrap="square" rtlCol="0">
            <a:spAutoFit/>
          </a:bodyPr>
          <a:lstStyle/>
          <a:p>
            <a:r>
              <a:rPr lang="en-US" dirty="0" smtClean="0"/>
              <a:t>Use cases</a:t>
            </a:r>
            <a:endParaRPr lang="en-US" dirty="0"/>
          </a:p>
        </p:txBody>
      </p:sp>
      <p:sp>
        <p:nvSpPr>
          <p:cNvPr id="19" name="Pentagon 18"/>
          <p:cNvSpPr/>
          <p:nvPr/>
        </p:nvSpPr>
        <p:spPr>
          <a:xfrm>
            <a:off x="5410200" y="3000375"/>
            <a:ext cx="16002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Wetswijziging</a:t>
            </a:r>
            <a:endParaRPr lang="en-US" sz="1600" dirty="0"/>
          </a:p>
        </p:txBody>
      </p:sp>
      <p:sp>
        <p:nvSpPr>
          <p:cNvPr id="20" name="Pentagon 19"/>
          <p:cNvSpPr/>
          <p:nvPr/>
        </p:nvSpPr>
        <p:spPr>
          <a:xfrm>
            <a:off x="821397" y="2314575"/>
            <a:ext cx="4512603"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smtClean="0"/>
              <a:t>Focus / Scope / Stakeholders / Experts</a:t>
            </a:r>
            <a:endParaRPr lang="en-US" sz="1600" dirty="0"/>
          </a:p>
        </p:txBody>
      </p:sp>
      <p:cxnSp>
        <p:nvCxnSpPr>
          <p:cNvPr id="21" name="Straight Connector 20"/>
          <p:cNvCxnSpPr/>
          <p:nvPr/>
        </p:nvCxnSpPr>
        <p:spPr>
          <a:xfrm>
            <a:off x="79248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Pentagon 21"/>
          <p:cNvSpPr/>
          <p:nvPr/>
        </p:nvSpPr>
        <p:spPr>
          <a:xfrm>
            <a:off x="2743200" y="4370737"/>
            <a:ext cx="25908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Mobiele</a:t>
            </a:r>
            <a:r>
              <a:rPr lang="en-US" sz="1600" dirty="0" smtClean="0"/>
              <a:t> </a:t>
            </a:r>
            <a:r>
              <a:rPr lang="en-US" sz="1600" dirty="0" err="1" smtClean="0"/>
              <a:t>authenticatie</a:t>
            </a:r>
            <a:endParaRPr lang="en-US" sz="1600" dirty="0"/>
          </a:p>
        </p:txBody>
      </p:sp>
      <p:sp>
        <p:nvSpPr>
          <p:cNvPr id="23" name="Pentagon 22"/>
          <p:cNvSpPr/>
          <p:nvPr/>
        </p:nvSpPr>
        <p:spPr>
          <a:xfrm>
            <a:off x="5410200" y="4370737"/>
            <a:ext cx="15240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Mobiel</a:t>
            </a:r>
            <a:r>
              <a:rPr lang="en-US" sz="1600" dirty="0" smtClean="0"/>
              <a:t> EPD</a:t>
            </a:r>
            <a:endParaRPr lang="en-US" sz="1600" dirty="0"/>
          </a:p>
        </p:txBody>
      </p:sp>
      <p:sp>
        <p:nvSpPr>
          <p:cNvPr id="24" name="Pentagon 23"/>
          <p:cNvSpPr/>
          <p:nvPr/>
        </p:nvSpPr>
        <p:spPr>
          <a:xfrm>
            <a:off x="7924801" y="5132737"/>
            <a:ext cx="1219199"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350" dirty="0" err="1" smtClean="0"/>
              <a:t>Mobiel</a:t>
            </a:r>
            <a:r>
              <a:rPr lang="en-US" sz="1350" dirty="0" smtClean="0"/>
              <a:t> PHR</a:t>
            </a:r>
            <a:endParaRPr lang="en-US" sz="1350" dirty="0"/>
          </a:p>
        </p:txBody>
      </p:sp>
      <p:sp>
        <p:nvSpPr>
          <p:cNvPr id="25" name="Pentagon 24"/>
          <p:cNvSpPr/>
          <p:nvPr/>
        </p:nvSpPr>
        <p:spPr>
          <a:xfrm>
            <a:off x="4038600" y="3686175"/>
            <a:ext cx="12192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en-US" sz="1600" dirty="0" err="1" smtClean="0"/>
              <a:t>Selectie</a:t>
            </a:r>
            <a:endParaRPr lang="en-US" sz="1600" dirty="0"/>
          </a:p>
        </p:txBody>
      </p:sp>
    </p:spTree>
    <p:extLst>
      <p:ext uri="{BB962C8B-B14F-4D97-AF65-F5344CB8AC3E}">
        <p14:creationId xmlns:p14="http://schemas.microsoft.com/office/powerpoint/2010/main" val="1943080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Use</a:t>
            </a:r>
            <a:r>
              <a:rPr lang="nl-BE" dirty="0" smtClean="0"/>
              <a:t> cases: proces</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24</a:t>
            </a:fld>
            <a:endParaRPr lang="en-US" dirty="0"/>
          </a:p>
        </p:txBody>
      </p:sp>
      <p:graphicFrame>
        <p:nvGraphicFramePr>
          <p:cNvPr id="6" name="Diagram 5"/>
          <p:cNvGraphicFramePr/>
          <p:nvPr>
            <p:extLst>
              <p:ext uri="{D42A27DB-BD31-4B8C-83A1-F6EECF244321}">
                <p14:modId xmlns:p14="http://schemas.microsoft.com/office/powerpoint/2010/main" val="3523117723"/>
              </p:ext>
            </p:extLst>
          </p:nvPr>
        </p:nvGraphicFramePr>
        <p:xfrm>
          <a:off x="76200" y="1690340"/>
          <a:ext cx="9020301" cy="5041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Bent-Up Arrow 6"/>
          <p:cNvSpPr/>
          <p:nvPr/>
        </p:nvSpPr>
        <p:spPr>
          <a:xfrm rot="5400000">
            <a:off x="2710840" y="4347185"/>
            <a:ext cx="220486" cy="251016"/>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96083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Use cases: planning</a:t>
            </a:r>
            <a:endParaRPr lang="fr-BE" dirty="0"/>
          </a:p>
        </p:txBody>
      </p:sp>
      <p:sp>
        <p:nvSpPr>
          <p:cNvPr id="3" name="Content Placeholder 2"/>
          <p:cNvSpPr>
            <a:spLocks noGrp="1"/>
          </p:cNvSpPr>
          <p:nvPr>
            <p:ph idx="1"/>
          </p:nvPr>
        </p:nvSpPr>
        <p:spPr/>
        <p:txBody>
          <a:bodyPr/>
          <a:lstStyle/>
          <a:p>
            <a:pPr lvl="0"/>
            <a:r>
              <a:rPr lang="nl-BE" dirty="0" smtClean="0"/>
              <a:t>30/6 : publicatie oproep</a:t>
            </a:r>
            <a:endParaRPr lang="en-US" dirty="0" smtClean="0"/>
          </a:p>
          <a:p>
            <a:pPr lvl="0"/>
            <a:r>
              <a:rPr lang="nl-BE" dirty="0" smtClean="0"/>
              <a:t>30/9 : deadline indiening pilootprojecten</a:t>
            </a:r>
            <a:endParaRPr lang="en-US" dirty="0" smtClean="0"/>
          </a:p>
          <a:p>
            <a:pPr lvl="0"/>
            <a:r>
              <a:rPr lang="nl-BE" dirty="0"/>
              <a:t>o</a:t>
            </a:r>
            <a:r>
              <a:rPr lang="nl-BE" dirty="0" smtClean="0"/>
              <a:t>ktober 2016 : selectie schriftelijk + via </a:t>
            </a:r>
            <a:r>
              <a:rPr lang="nl-BE" dirty="0" err="1" smtClean="0"/>
              <a:t>pitching</a:t>
            </a:r>
            <a:r>
              <a:rPr lang="nl-BE" dirty="0" smtClean="0"/>
              <a:t> </a:t>
            </a:r>
          </a:p>
          <a:p>
            <a:pPr lvl="0"/>
            <a:r>
              <a:rPr lang="nl-BE" dirty="0"/>
              <a:t>n</a:t>
            </a:r>
            <a:r>
              <a:rPr lang="nl-BE" dirty="0" smtClean="0"/>
              <a:t>ovember 2016 : besprekingsfase, budgettair plan, projectplan, evidentie</a:t>
            </a:r>
            <a:endParaRPr lang="en-US" dirty="0" smtClean="0"/>
          </a:p>
          <a:p>
            <a:pPr lvl="0"/>
            <a:r>
              <a:rPr lang="nl-BE" dirty="0"/>
              <a:t>d</a:t>
            </a:r>
            <a:r>
              <a:rPr lang="nl-BE" dirty="0" smtClean="0"/>
              <a:t>ecember 2016 : goedkeuring eerste projecten</a:t>
            </a:r>
            <a:endParaRPr lang="en-US" dirty="0" smtClean="0"/>
          </a:p>
          <a:p>
            <a:pPr lvl="0"/>
            <a:r>
              <a:rPr lang="nl-BE" dirty="0" smtClean="0"/>
              <a:t>Q1-Q2/2017 : proefprojecten met 6 maand doorlooptijd</a:t>
            </a:r>
            <a:endParaRPr lang="en-US" dirty="0" smtClean="0"/>
          </a:p>
          <a:p>
            <a:pPr lvl="0"/>
            <a:r>
              <a:rPr lang="nl-BE" dirty="0" smtClean="0"/>
              <a:t>Q3/2017 : evaluatie, projectie en bijsturing</a:t>
            </a:r>
          </a:p>
          <a:p>
            <a:pPr lvl="0"/>
            <a:r>
              <a:rPr lang="nl-BE" dirty="0" smtClean="0"/>
              <a:t>Q4/2017 : vastklikken positief geëvalueerde projecten</a:t>
            </a:r>
            <a:endParaRPr lang="en-US" dirty="0" smtClean="0"/>
          </a:p>
          <a:p>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ADC1E7FF-7E34-4FE5-A533-04EE46AAAD1B}" type="slidenum">
              <a:rPr lang="en-US" smtClean="0"/>
              <a:pPr/>
              <a:t>25</a:t>
            </a:fld>
            <a:endParaRPr lang="en-US" dirty="0"/>
          </a:p>
        </p:txBody>
      </p:sp>
    </p:spTree>
    <p:extLst>
      <p:ext uri="{BB962C8B-B14F-4D97-AF65-F5344CB8AC3E}">
        <p14:creationId xmlns:p14="http://schemas.microsoft.com/office/powerpoint/2010/main" val="2590765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nl-BE" dirty="0" smtClean="0"/>
              <a:t>Resultaat: mix van projecten, </a:t>
            </a:r>
            <a:r>
              <a:rPr lang="nl-BE" dirty="0" err="1" smtClean="0"/>
              <a:t>bvb</a:t>
            </a:r>
            <a:r>
              <a:rPr lang="nl-BE" dirty="0" smtClean="0"/>
              <a:t>.</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26</a:t>
            </a:fld>
            <a:endParaRPr lang="en-US" dirty="0"/>
          </a:p>
        </p:txBody>
      </p:sp>
      <p:graphicFrame>
        <p:nvGraphicFramePr>
          <p:cNvPr id="6" name="Diagram 5"/>
          <p:cNvGraphicFramePr/>
          <p:nvPr>
            <p:extLst>
              <p:ext uri="{D42A27DB-BD31-4B8C-83A1-F6EECF244321}">
                <p14:modId xmlns:p14="http://schemas.microsoft.com/office/powerpoint/2010/main" val="1440351323"/>
              </p:ext>
            </p:extLst>
          </p:nvPr>
        </p:nvGraphicFramePr>
        <p:xfrm>
          <a:off x="85725" y="1733550"/>
          <a:ext cx="8915400"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8830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Voorbeeld: cardiovasculair</a:t>
            </a:r>
            <a:endParaRPr lang="fr-BE" dirty="0"/>
          </a:p>
        </p:txBody>
      </p:sp>
      <p:sp>
        <p:nvSpPr>
          <p:cNvPr id="3" name="Date Placeholder 2"/>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4" name="Slide Number Placeholder 3"/>
          <p:cNvSpPr>
            <a:spLocks noGrp="1"/>
          </p:cNvSpPr>
          <p:nvPr>
            <p:ph type="sldNum" sz="quarter" idx="12"/>
          </p:nvPr>
        </p:nvSpPr>
        <p:spPr/>
        <p:txBody>
          <a:bodyPr/>
          <a:lstStyle/>
          <a:p>
            <a:pPr>
              <a:defRPr/>
            </a:pPr>
            <a:fld id="{2517E9F9-624A-4017-8A91-A08CBF88450C}" type="slidenum">
              <a:rPr lang="en-US" smtClean="0"/>
              <a:pPr>
                <a:defRPr/>
              </a:pPr>
              <a:t>27</a:t>
            </a:fld>
            <a:endParaRPr lang="en-US" dirty="0"/>
          </a:p>
        </p:txBody>
      </p:sp>
      <p:pic>
        <p:nvPicPr>
          <p:cNvPr id="5" name="Picture 4">
            <a:hlinkClick r:id="rId2"/>
          </p:cNvPr>
          <p:cNvPicPr>
            <a:picLocks noChangeAspect="1"/>
          </p:cNvPicPr>
          <p:nvPr/>
        </p:nvPicPr>
        <p:blipFill>
          <a:blip r:embed="rId3"/>
          <a:stretch>
            <a:fillRect/>
          </a:stretch>
        </p:blipFill>
        <p:spPr>
          <a:xfrm>
            <a:off x="4410076" y="4094218"/>
            <a:ext cx="4114800" cy="1677932"/>
          </a:xfrm>
          <a:prstGeom prst="rect">
            <a:avLst/>
          </a:prstGeom>
        </p:spPr>
      </p:pic>
      <p:pic>
        <p:nvPicPr>
          <p:cNvPr id="6" name="Picture 5" descr="2016-02-04 11.12.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2266950"/>
            <a:ext cx="1835239" cy="3257550"/>
          </a:xfrm>
          <a:prstGeom prst="rect">
            <a:avLst/>
          </a:prstGeom>
        </p:spPr>
      </p:pic>
      <p:pic>
        <p:nvPicPr>
          <p:cNvPr id="7" name="Picture 6"/>
          <p:cNvPicPr>
            <a:picLocks noChangeAspect="1"/>
          </p:cNvPicPr>
          <p:nvPr/>
        </p:nvPicPr>
        <p:blipFill>
          <a:blip r:embed="rId5"/>
          <a:stretch>
            <a:fillRect/>
          </a:stretch>
        </p:blipFill>
        <p:spPr>
          <a:xfrm>
            <a:off x="2962276" y="2186354"/>
            <a:ext cx="3581400" cy="1951404"/>
          </a:xfrm>
          <a:prstGeom prst="rect">
            <a:avLst/>
          </a:prstGeom>
        </p:spPr>
      </p:pic>
    </p:spTree>
    <p:extLst>
      <p:ext uri="{BB962C8B-B14F-4D97-AF65-F5344CB8AC3E}">
        <p14:creationId xmlns:p14="http://schemas.microsoft.com/office/powerpoint/2010/main" val="2905450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dirty="0"/>
              <a:t/>
            </a:r>
            <a:br>
              <a:rPr dirty="0"/>
            </a:br>
            <a:r>
              <a:rPr dirty="0"/>
              <a:t/>
            </a:r>
            <a:br>
              <a:rPr dirty="0"/>
            </a:br>
            <a:r>
              <a:rPr lang="nl-BE" sz="4400" b="1" dirty="0"/>
              <a:t>Rol en verantwoordelijkheden van het </a:t>
            </a:r>
            <a:r>
              <a:rPr lang="nl-BE" sz="4400" b="1" dirty="0">
                <a:solidFill>
                  <a:srgbClr val="3E6E5A"/>
                </a:solidFill>
              </a:rPr>
              <a:t>eHealth</a:t>
            </a:r>
            <a:r>
              <a:rPr lang="nl-BE" sz="4400" b="1" dirty="0"/>
              <a:t>-platform</a:t>
            </a:r>
            <a:r>
              <a:rPr dirty="0"/>
              <a:t/>
            </a:r>
            <a:br>
              <a:rPr dirty="0"/>
            </a:br>
            <a:endParaRPr lang="nl-BE" b="1" dirty="0"/>
          </a:p>
        </p:txBody>
      </p:sp>
      <p:pic>
        <p:nvPicPr>
          <p:cNvPr id="75779" name="Picture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379663"/>
            <a:ext cx="8229600" cy="3317875"/>
          </a:xfrm>
        </p:spPr>
      </p:pic>
      <p:sp>
        <p:nvSpPr>
          <p:cNvPr id="11" name="Content Placeholder 10"/>
          <p:cNvSpPr>
            <a:spLocks noGrp="1"/>
          </p:cNvSpPr>
          <p:nvPr>
            <p:ph type="body" sz="half" idx="4294967295"/>
          </p:nvPr>
        </p:nvSpPr>
        <p:spPr>
          <a:xfrm>
            <a:off x="0" y="2133600"/>
            <a:ext cx="2139950" cy="4243388"/>
          </a:xfrm>
        </p:spPr>
        <p:txBody>
          <a:bodyPr rtlCol="0">
            <a:normAutofit/>
          </a:bodyPr>
          <a:lstStyle/>
          <a:p>
            <a:pPr marL="92075" lvl="1" indent="0" eaLnBrk="1" fontAlgn="auto" hangingPunct="1">
              <a:lnSpc>
                <a:spcPct val="80000"/>
              </a:lnSpc>
              <a:spcAft>
                <a:spcPts val="0"/>
              </a:spcAft>
              <a:buFont typeface="Arial" pitchFamily="34" charset="0"/>
              <a:buNone/>
              <a:defRPr/>
            </a:pPr>
            <a:endParaRPr lang="fr-BE" dirty="0" smtClean="0">
              <a:sym typeface="Arial" pitchFamily="34" charset="0"/>
            </a:endParaRPr>
          </a:p>
          <a:p>
            <a:pPr marL="416878" indent="-342900" eaLnBrk="1" fontAlgn="auto" hangingPunct="1">
              <a:lnSpc>
                <a:spcPct val="80000"/>
              </a:lnSpc>
              <a:spcAft>
                <a:spcPts val="0"/>
              </a:spcAft>
              <a:defRPr/>
            </a:pPr>
            <a:endParaRPr lang="fr-BE" sz="2000" dirty="0" smtClean="0"/>
          </a:p>
          <a:p>
            <a:pPr marL="73978" indent="0" eaLnBrk="1" fontAlgn="auto" hangingPunct="1">
              <a:lnSpc>
                <a:spcPct val="80000"/>
              </a:lnSpc>
              <a:spcAft>
                <a:spcPts val="0"/>
              </a:spcAft>
              <a:buFont typeface="Calibri" pitchFamily="34" charset="0"/>
              <a:buNone/>
              <a:defRPr/>
            </a:pPr>
            <a:endParaRPr lang="fr-BE" dirty="0">
              <a:solidFill>
                <a:srgbClr val="000000"/>
              </a:solidFill>
              <a:sym typeface="Arial" pitchFamily="34" charset="0"/>
            </a:endParaRPr>
          </a:p>
          <a:p>
            <a:pPr marL="0" indent="0">
              <a:buFont typeface="Arial" pitchFamily="34" charset="0"/>
              <a:buNone/>
              <a:defRPr/>
            </a:pPr>
            <a:endParaRPr lang="fr-FR" sz="1600" dirty="0"/>
          </a:p>
        </p:txBody>
      </p:sp>
      <p:sp>
        <p:nvSpPr>
          <p:cNvPr id="75781"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75782"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A71AD46F-F53B-42F0-8ACF-DD874C13CDE7}" type="slidenum">
              <a:rPr lang="en-US" altLang="en-US" smtClean="0">
                <a:solidFill>
                  <a:srgbClr val="FFFFFF"/>
                </a:solidFill>
              </a:rPr>
              <a:pPr fontAlgn="base">
                <a:spcBef>
                  <a:spcPct val="0"/>
                </a:spcBef>
                <a:spcAft>
                  <a:spcPct val="0"/>
                </a:spcAft>
                <a:defRPr/>
              </a:pPr>
              <a:t>28</a:t>
            </a:fld>
            <a:endParaRPr lang="en-US" altLang="en-US" smtClean="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457200" y="1331913"/>
            <a:ext cx="8267700" cy="5337175"/>
          </a:xfrm>
        </p:spPr>
        <p:txBody>
          <a:bodyPr/>
          <a:lstStyle/>
          <a:p>
            <a:pPr eaLnBrk="1" hangingPunct="1"/>
            <a:endParaRPr lang="nl-BE" altLang="en-US" sz="800" b="1" smtClean="0"/>
          </a:p>
          <a:p>
            <a:pPr eaLnBrk="1" hangingPunct="1"/>
            <a:r>
              <a:rPr lang="nl-BE" altLang="en-US" sz="2000" b="1" smtClean="0"/>
              <a:t>Hoe?</a:t>
            </a:r>
          </a:p>
          <a:p>
            <a:pPr eaLnBrk="1" hangingPunct="1"/>
            <a:endParaRPr lang="nl-BE" altLang="en-US" sz="800" b="1" smtClean="0"/>
          </a:p>
          <a:p>
            <a:pPr lvl="1" eaLnBrk="1" hangingPunct="1"/>
            <a:r>
              <a:rPr lang="nl-BE" altLang="en-US" sz="1800" smtClean="0"/>
              <a:t>door </a:t>
            </a:r>
            <a:r>
              <a:rPr lang="nl-BE" altLang="en-US" sz="1800" b="1" smtClean="0"/>
              <a:t>een goed georganiseerde, onderlinge elektronische dienstverlening</a:t>
            </a:r>
            <a:r>
              <a:rPr lang="nl-BE" altLang="en-US" sz="1800" smtClean="0"/>
              <a:t> en </a:t>
            </a:r>
            <a:r>
              <a:rPr lang="nl-BE" altLang="en-US" sz="1800" b="1" smtClean="0"/>
              <a:t>informatie-uitwisseling</a:t>
            </a:r>
            <a:r>
              <a:rPr lang="nl-BE" altLang="en-US" sz="1800" smtClean="0"/>
              <a:t> tussen alle actoren in de gezondheidszorg</a:t>
            </a:r>
          </a:p>
          <a:p>
            <a:pPr lvl="1" eaLnBrk="1" hangingPunct="1"/>
            <a:r>
              <a:rPr lang="nl-BE" altLang="en-US" sz="1800" smtClean="0"/>
              <a:t>met de </a:t>
            </a:r>
            <a:r>
              <a:rPr lang="nl-BE" altLang="en-US" sz="1800" b="1" smtClean="0"/>
              <a:t>nodige waarborgen</a:t>
            </a:r>
            <a:r>
              <a:rPr lang="nl-BE" altLang="en-US" sz="1800" smtClean="0"/>
              <a:t> op het vlak van de </a:t>
            </a:r>
            <a:r>
              <a:rPr lang="nl-BE" altLang="en-US" sz="1800" b="1" smtClean="0"/>
              <a:t>informatieveiligheid</a:t>
            </a:r>
            <a:r>
              <a:rPr lang="nl-BE" altLang="en-US" sz="1800" smtClean="0"/>
              <a:t>, de </a:t>
            </a:r>
            <a:r>
              <a:rPr lang="nl-BE" altLang="en-US" sz="1800" b="1" smtClean="0"/>
              <a:t>bescherming van de persoonlijke levenssfeer</a:t>
            </a:r>
            <a:r>
              <a:rPr lang="nl-BE" altLang="en-US" sz="1800" smtClean="0"/>
              <a:t> en het </a:t>
            </a:r>
            <a:r>
              <a:rPr lang="nl-BE" altLang="en-US" sz="1800" b="1" smtClean="0"/>
              <a:t>beroepsgeheim</a:t>
            </a:r>
          </a:p>
          <a:p>
            <a:pPr lvl="1" eaLnBrk="1" hangingPunct="1"/>
            <a:endParaRPr lang="nl-BE" altLang="en-US" sz="800" b="1" smtClean="0"/>
          </a:p>
          <a:p>
            <a:pPr eaLnBrk="1" hangingPunct="1"/>
            <a:r>
              <a:rPr lang="nl-BE" altLang="en-US" sz="2000" b="1" smtClean="0"/>
              <a:t>Wat?</a:t>
            </a:r>
          </a:p>
          <a:p>
            <a:pPr eaLnBrk="1" hangingPunct="1"/>
            <a:endParaRPr lang="nl-BE" altLang="en-US" sz="800" b="1" smtClean="0"/>
          </a:p>
          <a:p>
            <a:pPr lvl="1" eaLnBrk="1" hangingPunct="1"/>
            <a:r>
              <a:rPr lang="nl-BE" altLang="en-US" sz="1800" smtClean="0"/>
              <a:t>optimaliseren van de </a:t>
            </a:r>
            <a:r>
              <a:rPr lang="nl-BE" altLang="en-US" sz="1800" b="1" smtClean="0"/>
              <a:t>kwaliteit</a:t>
            </a:r>
            <a:r>
              <a:rPr lang="nl-BE" altLang="en-US" sz="1800" smtClean="0"/>
              <a:t> en de </a:t>
            </a:r>
            <a:r>
              <a:rPr lang="nl-BE" altLang="en-US" sz="1800" b="1" smtClean="0"/>
              <a:t>continuïteit</a:t>
            </a:r>
            <a:r>
              <a:rPr lang="nl-BE" altLang="en-US" sz="1800" smtClean="0"/>
              <a:t> van de gezondheidszorgverstrekking </a:t>
            </a:r>
          </a:p>
          <a:p>
            <a:pPr lvl="1" eaLnBrk="1" hangingPunct="1"/>
            <a:r>
              <a:rPr lang="nl-BE" altLang="en-US" sz="1800" smtClean="0"/>
              <a:t>optimaliseren van de </a:t>
            </a:r>
            <a:r>
              <a:rPr lang="nl-BE" altLang="en-US" sz="1800" b="1" smtClean="0"/>
              <a:t>veiligheid van de patiënt</a:t>
            </a:r>
          </a:p>
          <a:p>
            <a:pPr lvl="1" eaLnBrk="1" hangingPunct="1"/>
            <a:r>
              <a:rPr lang="nl-BE" altLang="en-US" sz="1800" b="1" smtClean="0"/>
              <a:t>vereenvoudigen van de administratieve formaliteiten</a:t>
            </a:r>
            <a:r>
              <a:rPr lang="nl-BE" altLang="en-US" sz="1800" smtClean="0"/>
              <a:t> voor alle actoren in de gezondheidszorg</a:t>
            </a:r>
          </a:p>
          <a:p>
            <a:pPr lvl="1" eaLnBrk="1" hangingPunct="1"/>
            <a:r>
              <a:rPr lang="nl-BE" altLang="en-US" sz="1800" smtClean="0"/>
              <a:t>degelijk </a:t>
            </a:r>
            <a:r>
              <a:rPr lang="nl-BE" altLang="en-US" sz="1800" b="1" smtClean="0"/>
              <a:t>ondersteunen</a:t>
            </a:r>
            <a:r>
              <a:rPr lang="nl-BE" altLang="en-US" sz="1800" smtClean="0"/>
              <a:t> van het gezondheidszorgbeleid</a:t>
            </a:r>
          </a:p>
          <a:p>
            <a:pPr lvl="1" eaLnBrk="1" hangingPunct="1"/>
            <a:endParaRPr lang="nl-BE" altLang="en-US" smtClean="0"/>
          </a:p>
          <a:p>
            <a:pPr eaLnBrk="1" hangingPunct="1"/>
            <a:endParaRPr lang="nl-BE" altLang="en-US" smtClean="0"/>
          </a:p>
        </p:txBody>
      </p:sp>
      <p:sp>
        <p:nvSpPr>
          <p:cNvPr id="2" name="Title 1"/>
          <p:cNvSpPr>
            <a:spLocks noGrp="1"/>
          </p:cNvSpPr>
          <p:nvPr>
            <p:ph type="title"/>
          </p:nvPr>
        </p:nvSpPr>
        <p:spPr/>
        <p:txBody>
          <a:bodyPr/>
          <a:lstStyle/>
          <a:p>
            <a:pPr eaLnBrk="1" fontAlgn="auto" hangingPunct="1">
              <a:spcAft>
                <a:spcPts val="0"/>
              </a:spcAft>
              <a:defRPr/>
            </a:pPr>
            <a:r>
              <a:rPr lang="nl-BE" altLang="en-US" dirty="0"/>
              <a:t>Doelstellingen </a:t>
            </a:r>
            <a:r>
              <a:rPr lang="nl-BE" altLang="en-US" dirty="0" err="1">
                <a:solidFill>
                  <a:srgbClr val="3E6E5A"/>
                </a:solidFill>
              </a:rPr>
              <a:t>eHealth</a:t>
            </a:r>
            <a:r>
              <a:rPr lang="nl-BE" altLang="en-US" dirty="0"/>
              <a:t>-platform</a:t>
            </a:r>
            <a:endParaRPr lang="en-US" dirty="0"/>
          </a:p>
        </p:txBody>
      </p:sp>
      <p:sp>
        <p:nvSpPr>
          <p:cNvPr id="76804"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7680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E4D42DD-2BAE-40F0-88D6-803C8D44F48D}" type="slidenum">
              <a:rPr lang="en-US" altLang="en-US" smtClean="0">
                <a:solidFill>
                  <a:srgbClr val="FFFFFF"/>
                </a:solidFill>
              </a:rPr>
              <a:pPr fontAlgn="base">
                <a:spcBef>
                  <a:spcPct val="0"/>
                </a:spcBef>
                <a:spcAft>
                  <a:spcPct val="0"/>
                </a:spcAft>
                <a:defRPr/>
              </a:pPr>
              <a:t>29</a:t>
            </a:fld>
            <a:endParaRPr lang="en-US" altLang="en-US" smtClean="0">
              <a:solidFill>
                <a:srgbClr val="FFFFFF"/>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dirty="0" err="1" smtClean="0"/>
              <a:t>Roadmap</a:t>
            </a:r>
            <a:r>
              <a:rPr lang="nl-BE" dirty="0" smtClean="0"/>
              <a:t> </a:t>
            </a:r>
            <a:r>
              <a:rPr lang="nl-BE" dirty="0" err="1" smtClean="0">
                <a:solidFill>
                  <a:srgbClr val="3E6E5A"/>
                </a:solidFill>
              </a:rPr>
              <a:t>eGezondheid</a:t>
            </a:r>
            <a:r>
              <a:rPr lang="nl-BE" dirty="0" smtClean="0"/>
              <a:t> 2015-2019</a:t>
            </a:r>
            <a:endParaRPr lang="fr-BE" dirty="0"/>
          </a:p>
        </p:txBody>
      </p:sp>
      <p:sp>
        <p:nvSpPr>
          <p:cNvPr id="13315" name="Content Placeholder 2"/>
          <p:cNvSpPr>
            <a:spLocks noGrp="1"/>
          </p:cNvSpPr>
          <p:nvPr>
            <p:ph idx="1"/>
          </p:nvPr>
        </p:nvSpPr>
        <p:spPr/>
        <p:txBody>
          <a:bodyPr/>
          <a:lstStyle/>
          <a:p>
            <a:pPr eaLnBrk="1" hangingPunct="1"/>
            <a:r>
              <a:rPr lang="nl-BE" altLang="en-US" smtClean="0"/>
              <a:t>Principes</a:t>
            </a:r>
          </a:p>
          <a:p>
            <a:pPr lvl="1" eaLnBrk="1" hangingPunct="1"/>
            <a:r>
              <a:rPr lang="nl-BE" altLang="en-US" smtClean="0"/>
              <a:t>samenwerking: coalition of the willing</a:t>
            </a:r>
          </a:p>
          <a:p>
            <a:pPr lvl="1" eaLnBrk="1" hangingPunct="1"/>
            <a:r>
              <a:rPr lang="nl-BE" altLang="en-US" smtClean="0"/>
              <a:t>betrokkenheid van alle stakeholders</a:t>
            </a:r>
          </a:p>
          <a:p>
            <a:pPr lvl="1" eaLnBrk="1" hangingPunct="1"/>
            <a:r>
              <a:rPr lang="nl-BE" altLang="en-US" smtClean="0"/>
              <a:t>responsabilisering van alle stakeholders</a:t>
            </a:r>
          </a:p>
          <a:p>
            <a:pPr lvl="1" eaLnBrk="1" hangingPunct="1"/>
            <a:r>
              <a:rPr lang="nl-BE" altLang="en-US" smtClean="0"/>
              <a:t>betrouwbare basisdiensten en business continuity acties</a:t>
            </a:r>
            <a:endParaRPr lang="fr-BE" altLang="en-US" smtClean="0"/>
          </a:p>
          <a:p>
            <a:pPr lvl="1" eaLnBrk="1" hangingPunct="1"/>
            <a:r>
              <a:rPr lang="nl-BE" altLang="en-US" smtClean="0"/>
              <a:t>vereenvoudiging waar mogelijk</a:t>
            </a:r>
          </a:p>
          <a:p>
            <a:pPr lvl="1" eaLnBrk="1" hangingPunct="1"/>
            <a:r>
              <a:rPr lang="nl-BE" altLang="en-US" smtClean="0"/>
              <a:t>klemtoon op concrete resultaten eerder dan op eeuwigdurende discussies </a:t>
            </a:r>
          </a:p>
          <a:p>
            <a:pPr lvl="1" eaLnBrk="1" hangingPunct="1"/>
            <a:r>
              <a:rPr lang="nl-BE" altLang="en-US" smtClean="0"/>
              <a:t>gestage vooruitgang door SMART doelstellingen en actiepunten</a:t>
            </a:r>
          </a:p>
          <a:p>
            <a:pPr lvl="1" eaLnBrk="1" hangingPunct="1"/>
            <a:r>
              <a:rPr lang="nl-BE" altLang="en-US" smtClean="0"/>
              <a:t>multidisciplinaire aanpak, miv vorming en financiële aspecten</a:t>
            </a:r>
          </a:p>
          <a:p>
            <a:pPr lvl="1" eaLnBrk="1" hangingPunct="1"/>
            <a:r>
              <a:rPr lang="nl-BE" altLang="en-US" smtClean="0"/>
              <a:t>basis voor synergieën noodzakelijk voor een kwalitatief hoogstaande en betaalbare gezondheidszorg</a:t>
            </a:r>
          </a:p>
          <a:p>
            <a:pPr lvl="2" eaLnBrk="1" hangingPunct="1"/>
            <a:endParaRPr lang="nl-BE" altLang="en-US" smtClean="0"/>
          </a:p>
        </p:txBody>
      </p:sp>
      <p:sp>
        <p:nvSpPr>
          <p:cNvPr id="13316"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3A4F8D9-EA75-4C54-A836-49089BC38358}" type="slidenum">
              <a:rPr lang="en-US" altLang="en-US" smtClean="0">
                <a:solidFill>
                  <a:srgbClr val="FFFFFF"/>
                </a:solidFill>
              </a:rPr>
              <a:pPr fontAlgn="base">
                <a:spcBef>
                  <a:spcPct val="0"/>
                </a:spcBef>
                <a:spcAft>
                  <a:spcPct val="0"/>
                </a:spcAft>
                <a:defRPr/>
              </a:pPr>
              <a:t>3</a:t>
            </a:fld>
            <a:endParaRPr lang="en-US" altLang="en-US" smtClean="0">
              <a:solidFill>
                <a:srgbClr val="FFFFFF"/>
              </a:solidFill>
            </a:endParaRPr>
          </a:p>
        </p:txBody>
      </p:sp>
      <p:sp>
        <p:nvSpPr>
          <p:cNvPr id="13317" name="Date Placeholder 5"/>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nl-BE" altLang="en-US" smtClean="0">
                <a:sym typeface="Arial" charset="0"/>
              </a:rPr>
              <a:t>10 opdrachten</a:t>
            </a:r>
            <a:endParaRPr lang="en-US" dirty="0"/>
          </a:p>
        </p:txBody>
      </p:sp>
      <p:sp>
        <p:nvSpPr>
          <p:cNvPr id="15363" name="Rectangle 3"/>
          <p:cNvSpPr>
            <a:spLocks noGrp="1" noChangeArrowheads="1"/>
          </p:cNvSpPr>
          <p:nvPr>
            <p:ph idx="1"/>
          </p:nvPr>
        </p:nvSpPr>
        <p:spPr/>
        <p:txBody>
          <a:bodyPr rtlCol="0">
            <a:normAutofit lnSpcReduction="10000"/>
          </a:bodyPr>
          <a:lstStyle/>
          <a:p>
            <a:pPr marL="182880" indent="-182880" eaLnBrk="1" fontAlgn="auto" hangingPunct="1">
              <a:spcAft>
                <a:spcPts val="0"/>
              </a:spcAft>
              <a:defRPr/>
            </a:pPr>
            <a:r>
              <a:rPr lang="nl-BE" altLang="en-US" dirty="0" smtClean="0">
                <a:sym typeface="Arial" charset="0"/>
              </a:rPr>
              <a:t>Ontwikkeling van een visie en van een strategie inzake </a:t>
            </a:r>
            <a:r>
              <a:rPr lang="nl-BE" altLang="en-US" dirty="0" smtClean="0">
                <a:solidFill>
                  <a:srgbClr val="3E6E5A"/>
                </a:solidFill>
                <a:sym typeface="Arial" charset="0"/>
              </a:rPr>
              <a:t>eHealth</a:t>
            </a:r>
            <a:r>
              <a:rPr lang="nl-BE" altLang="en-US" dirty="0" smtClean="0"/>
              <a:t> </a:t>
            </a:r>
          </a:p>
          <a:p>
            <a:pPr marL="182880" indent="-182880" eaLnBrk="1" fontAlgn="auto" hangingPunct="1">
              <a:spcAft>
                <a:spcPts val="0"/>
              </a:spcAft>
              <a:defRPr/>
            </a:pPr>
            <a:endParaRPr lang="nl-BE" altLang="en-US" dirty="0" smtClean="0">
              <a:sym typeface="Arial" charset="0"/>
            </a:endParaRPr>
          </a:p>
          <a:p>
            <a:pPr marL="182880" indent="-182880" eaLnBrk="1" fontAlgn="auto" hangingPunct="1">
              <a:spcAft>
                <a:spcPts val="0"/>
              </a:spcAft>
              <a:defRPr/>
            </a:pPr>
            <a:r>
              <a:rPr lang="nl-BE" altLang="en-US" dirty="0" smtClean="0">
                <a:sym typeface="Arial" charset="0"/>
              </a:rPr>
              <a:t>Organiseren van de samenwerking met andere overheidsinstanties die belast zijn met de coördinatie van de elektronische dienstverlening</a:t>
            </a:r>
            <a:r>
              <a:rPr lang="nl-BE" altLang="en-US" dirty="0" smtClean="0"/>
              <a:t> </a:t>
            </a:r>
          </a:p>
          <a:p>
            <a:pPr marL="182880" indent="-182880" eaLnBrk="1" fontAlgn="auto" hangingPunct="1">
              <a:spcAft>
                <a:spcPts val="0"/>
              </a:spcAft>
              <a:defRPr/>
            </a:pPr>
            <a:endParaRPr lang="nl-BE" altLang="en-US" dirty="0" smtClean="0">
              <a:sym typeface="Arial" charset="0"/>
            </a:endParaRPr>
          </a:p>
          <a:p>
            <a:pPr marL="182880" indent="-182880" eaLnBrk="1" fontAlgn="auto" hangingPunct="1">
              <a:spcAft>
                <a:spcPts val="0"/>
              </a:spcAft>
              <a:defRPr/>
            </a:pPr>
            <a:r>
              <a:rPr lang="nl-BE" altLang="en-US" dirty="0" smtClean="0">
                <a:sym typeface="Arial" charset="0"/>
              </a:rPr>
              <a:t>De motor van de noodzakelijke veranderingen zijn voor de uitvoering van de visie en de strategie inzake </a:t>
            </a:r>
            <a:r>
              <a:rPr lang="nl-BE" altLang="en-US" dirty="0" smtClean="0">
                <a:solidFill>
                  <a:srgbClr val="3E6E5A"/>
                </a:solidFill>
                <a:sym typeface="Arial" charset="0"/>
              </a:rPr>
              <a:t>eHealth</a:t>
            </a:r>
            <a:r>
              <a:rPr lang="nl-BE" altLang="en-US" dirty="0" smtClean="0">
                <a:sym typeface="Arial" charset="0"/>
              </a:rPr>
              <a:t> </a:t>
            </a:r>
            <a:r>
              <a:rPr lang="nl-BE" altLang="en-US" dirty="0" smtClean="0"/>
              <a:t> </a:t>
            </a:r>
          </a:p>
          <a:p>
            <a:pPr marL="182880" indent="-182880" eaLnBrk="1" fontAlgn="auto" hangingPunct="1">
              <a:spcAft>
                <a:spcPts val="0"/>
              </a:spcAft>
              <a:defRPr/>
            </a:pPr>
            <a:endParaRPr lang="nl-BE" altLang="en-US" dirty="0" smtClean="0">
              <a:sym typeface="Arial" charset="0"/>
            </a:endParaRPr>
          </a:p>
          <a:p>
            <a:pPr marL="182880" indent="-182880" eaLnBrk="1" fontAlgn="auto" hangingPunct="1">
              <a:spcAft>
                <a:spcPts val="0"/>
              </a:spcAft>
              <a:defRPr/>
            </a:pPr>
            <a:r>
              <a:rPr lang="nl-BE" altLang="en-US" dirty="0" smtClean="0">
                <a:sym typeface="Arial" charset="0"/>
              </a:rPr>
              <a:t>Vastleggen van functionele en </a:t>
            </a:r>
            <a:r>
              <a:rPr lang="nl-BE" altLang="en-US" dirty="0" err="1" smtClean="0">
                <a:sym typeface="Arial" charset="0"/>
              </a:rPr>
              <a:t>techische</a:t>
            </a:r>
            <a:r>
              <a:rPr lang="nl-BE" altLang="en-US" dirty="0" smtClean="0">
                <a:sym typeface="Arial" charset="0"/>
              </a:rPr>
              <a:t> normen, standaarden, specificaties en basisarchitectuur inzake ICT  </a:t>
            </a:r>
          </a:p>
          <a:p>
            <a:pPr marL="182880" indent="-182880" eaLnBrk="1" fontAlgn="auto" hangingPunct="1">
              <a:spcAft>
                <a:spcPts val="0"/>
              </a:spcAft>
              <a:defRPr/>
            </a:pPr>
            <a:endParaRPr lang="nl-BE" altLang="en-US" dirty="0" smtClean="0">
              <a:sym typeface="Arial" charset="0"/>
            </a:endParaRPr>
          </a:p>
          <a:p>
            <a:pPr marL="182880" indent="-182880" eaLnBrk="1" fontAlgn="auto" hangingPunct="1">
              <a:spcAft>
                <a:spcPts val="0"/>
              </a:spcAft>
              <a:defRPr/>
            </a:pPr>
            <a:endParaRPr lang="nl-BE" altLang="en-US" dirty="0" smtClean="0">
              <a:sym typeface="Arial" charset="0"/>
            </a:endParaRPr>
          </a:p>
        </p:txBody>
      </p:sp>
      <p:sp>
        <p:nvSpPr>
          <p:cNvPr id="77828"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7782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6AE52B7D-F9F3-4B18-9770-3BB0D183CCB4}" type="slidenum">
              <a:rPr lang="en-US" altLang="en-US" smtClean="0">
                <a:solidFill>
                  <a:srgbClr val="FFFFFF"/>
                </a:solidFill>
              </a:rPr>
              <a:pPr fontAlgn="base">
                <a:spcBef>
                  <a:spcPct val="0"/>
                </a:spcBef>
                <a:spcAft>
                  <a:spcPct val="0"/>
                </a:spcAft>
                <a:defRPr/>
              </a:pPr>
              <a:t>30</a:t>
            </a:fld>
            <a:endParaRPr lang="en-US" altLang="en-US" smtClean="0">
              <a:solidFill>
                <a:srgbClr val="FFFFFF"/>
              </a:solidFill>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altLang="en-US" smtClean="0">
                <a:sym typeface="Arial" charset="0"/>
              </a:rPr>
              <a:t>10 opdrachten</a:t>
            </a:r>
            <a:endParaRPr lang="en-US" dirty="0"/>
          </a:p>
        </p:txBody>
      </p:sp>
      <p:sp>
        <p:nvSpPr>
          <p:cNvPr id="78851" name="Rectangle 3"/>
          <p:cNvSpPr>
            <a:spLocks noGrp="1" noChangeArrowheads="1"/>
          </p:cNvSpPr>
          <p:nvPr>
            <p:ph idx="1"/>
          </p:nvPr>
        </p:nvSpPr>
        <p:spPr/>
        <p:txBody>
          <a:bodyPr/>
          <a:lstStyle/>
          <a:p>
            <a:pPr eaLnBrk="1" hangingPunct="1"/>
            <a:r>
              <a:rPr lang="nl-BE" altLang="en-US" smtClean="0">
                <a:sym typeface="Arial" pitchFamily="34" charset="0"/>
              </a:rPr>
              <a:t>Registreren van software voor het beheer van elektronische patiëntendossiers  </a:t>
            </a:r>
          </a:p>
          <a:p>
            <a:pPr eaLnBrk="1" hangingPunct="1"/>
            <a:endParaRPr lang="nl-BE" altLang="en-US" smtClean="0">
              <a:sym typeface="Arial" pitchFamily="34" charset="0"/>
            </a:endParaRPr>
          </a:p>
          <a:p>
            <a:pPr eaLnBrk="1" hangingPunct="1"/>
            <a:r>
              <a:rPr lang="nl-BE" altLang="en-US" smtClean="0">
                <a:sym typeface="Arial" pitchFamily="34" charset="0"/>
              </a:rPr>
              <a:t>Concipiëren, uitwerken en beheren van een samenwerkingsplatform voor de veilige elektronische gegevensuitwisseling met de bijhorende basisdiensten </a:t>
            </a:r>
          </a:p>
          <a:p>
            <a:pPr eaLnBrk="1" hangingPunct="1"/>
            <a:endParaRPr lang="nl-BE" altLang="en-US" smtClean="0">
              <a:sym typeface="Arial" pitchFamily="34" charset="0"/>
            </a:endParaRPr>
          </a:p>
          <a:p>
            <a:pPr eaLnBrk="1" hangingPunct="1"/>
            <a:r>
              <a:rPr lang="nl-BE" altLang="en-US" smtClean="0">
                <a:sym typeface="Arial" pitchFamily="34" charset="0"/>
              </a:rPr>
              <a:t>Een akkoord bereiken over een taakverdeling en over de kwaliteitsnormen en nagaan of de kwaliteitsnormen worden nageleefd</a:t>
            </a:r>
          </a:p>
        </p:txBody>
      </p:sp>
      <p:sp>
        <p:nvSpPr>
          <p:cNvPr id="78852"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78853"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76B4A8C-0D14-431D-B8B6-561A56D5F2C5}" type="slidenum">
              <a:rPr lang="en-US" altLang="en-US" smtClean="0">
                <a:solidFill>
                  <a:srgbClr val="FFFFFF"/>
                </a:solidFill>
              </a:rPr>
              <a:pPr fontAlgn="base">
                <a:spcBef>
                  <a:spcPct val="0"/>
                </a:spcBef>
                <a:spcAft>
                  <a:spcPct val="0"/>
                </a:spcAft>
                <a:defRPr/>
              </a:pPr>
              <a:t>31</a:t>
            </a:fld>
            <a:endParaRPr lang="en-US" altLang="en-US" smtClean="0">
              <a:solidFill>
                <a:srgbClr val="FFFFFF"/>
              </a:solidFill>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nl-BE" dirty="0" smtClean="0"/>
              <a:t>10 opdrachten</a:t>
            </a:r>
            <a:endParaRPr lang="nl-BE" dirty="0"/>
          </a:p>
        </p:txBody>
      </p:sp>
      <p:sp>
        <p:nvSpPr>
          <p:cNvPr id="3" name="Tijdelijke aanduiding voor inhoud 2"/>
          <p:cNvSpPr>
            <a:spLocks noGrp="1"/>
          </p:cNvSpPr>
          <p:nvPr>
            <p:ph idx="1"/>
          </p:nvPr>
        </p:nvSpPr>
        <p:spPr/>
        <p:txBody>
          <a:bodyPr rtlCol="0">
            <a:normAutofit lnSpcReduction="10000"/>
          </a:bodyPr>
          <a:lstStyle/>
          <a:p>
            <a:pPr marL="182880" indent="-182880" eaLnBrk="1" fontAlgn="auto" hangingPunct="1">
              <a:spcAft>
                <a:spcPts val="0"/>
              </a:spcAft>
              <a:defRPr/>
            </a:pPr>
            <a:r>
              <a:rPr lang="nl-BE" altLang="en-US" dirty="0">
                <a:sym typeface="Arial" charset="0"/>
              </a:rPr>
              <a:t>Als onafhankelijke </a:t>
            </a:r>
            <a:r>
              <a:rPr lang="nl-BE" altLang="en-US" dirty="0" err="1">
                <a:sym typeface="Arial" charset="0"/>
              </a:rPr>
              <a:t>trusted</a:t>
            </a:r>
            <a:r>
              <a:rPr lang="nl-BE" altLang="en-US" dirty="0">
                <a:sym typeface="Arial" charset="0"/>
              </a:rPr>
              <a:t> </a:t>
            </a:r>
            <a:r>
              <a:rPr lang="nl-BE" altLang="en-US" dirty="0" err="1">
                <a:sym typeface="Arial" charset="0"/>
              </a:rPr>
              <a:t>third</a:t>
            </a:r>
            <a:r>
              <a:rPr lang="nl-BE" altLang="en-US" dirty="0">
                <a:sym typeface="Arial" charset="0"/>
              </a:rPr>
              <a:t> party (TTP) </a:t>
            </a:r>
            <a:r>
              <a:rPr lang="nl-BE" altLang="en-US" dirty="0" smtClean="0">
                <a:sym typeface="Arial" charset="0"/>
              </a:rPr>
              <a:t>optreden </a:t>
            </a:r>
            <a:r>
              <a:rPr lang="nl-BE" altLang="en-US" dirty="0">
                <a:sym typeface="Arial" charset="0"/>
              </a:rPr>
              <a:t>voor het coderen en anonimiseren van persoonsgegevens m.b.t. de gezondheid voor rekening van bepaalde, in de wet opgesomde instanties ter ondersteuning van het wetenschappelijk onderzoek en het beleid </a:t>
            </a:r>
          </a:p>
          <a:p>
            <a:pPr marL="182880" indent="-182880" eaLnBrk="1" fontAlgn="auto" hangingPunct="1">
              <a:spcAft>
                <a:spcPts val="0"/>
              </a:spcAft>
              <a:defRPr/>
            </a:pPr>
            <a:endParaRPr lang="nl-BE" altLang="en-US" dirty="0" smtClean="0">
              <a:sym typeface="Arial" charset="0"/>
            </a:endParaRPr>
          </a:p>
          <a:p>
            <a:pPr marL="182880" indent="-182880" eaLnBrk="1" fontAlgn="auto" hangingPunct="1">
              <a:spcAft>
                <a:spcPts val="0"/>
              </a:spcAft>
              <a:defRPr/>
            </a:pPr>
            <a:r>
              <a:rPr lang="nl-BE" altLang="en-US" dirty="0" smtClean="0">
                <a:sym typeface="Arial" charset="0"/>
              </a:rPr>
              <a:t>De </a:t>
            </a:r>
            <a:r>
              <a:rPr lang="nl-BE" altLang="en-US" dirty="0">
                <a:sym typeface="Arial" charset="0"/>
              </a:rPr>
              <a:t>totstandkoming van programma's en projecten promoten en coördineren</a:t>
            </a:r>
            <a:r>
              <a:rPr lang="nl-BE" altLang="en-US" dirty="0"/>
              <a:t> </a:t>
            </a:r>
          </a:p>
          <a:p>
            <a:pPr marL="182880" indent="-182880" eaLnBrk="1" fontAlgn="auto" hangingPunct="1">
              <a:spcAft>
                <a:spcPts val="0"/>
              </a:spcAft>
              <a:defRPr/>
            </a:pPr>
            <a:endParaRPr lang="nl-BE" altLang="en-US" dirty="0">
              <a:sym typeface="Arial" charset="0"/>
            </a:endParaRPr>
          </a:p>
          <a:p>
            <a:pPr marL="182880" indent="-182880" eaLnBrk="1" fontAlgn="auto" hangingPunct="1">
              <a:spcAft>
                <a:spcPts val="0"/>
              </a:spcAft>
              <a:defRPr/>
            </a:pPr>
            <a:r>
              <a:rPr lang="nl-BE" altLang="en-US" dirty="0">
                <a:sym typeface="Arial" charset="0"/>
              </a:rPr>
              <a:t>De ICT-aspecten van de gegevensuitwisseling beheren en coördineren in het kader van de elektronische patiëntendossiers en van de elektronische medische </a:t>
            </a:r>
            <a:r>
              <a:rPr lang="nl-BE" altLang="en-US" dirty="0" smtClean="0">
                <a:sym typeface="Arial" charset="0"/>
              </a:rPr>
              <a:t>voorschriften</a:t>
            </a:r>
            <a:endParaRPr lang="nl-BE" altLang="en-US" dirty="0">
              <a:sym typeface="Arial" charset="0"/>
            </a:endParaRPr>
          </a:p>
        </p:txBody>
      </p:sp>
      <p:sp>
        <p:nvSpPr>
          <p:cNvPr id="79876" name="Tijdelijke aanduiding voor dianumm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33E4A3-1CD0-4004-A384-F35FC6E81F1D}" type="slidenum">
              <a:rPr lang="en-US" altLang="en-US" smtClean="0">
                <a:solidFill>
                  <a:srgbClr val="FFFFFF"/>
                </a:solidFill>
              </a:rPr>
              <a:pPr fontAlgn="base">
                <a:spcBef>
                  <a:spcPct val="0"/>
                </a:spcBef>
                <a:spcAft>
                  <a:spcPct val="0"/>
                </a:spcAft>
                <a:defRPr/>
              </a:pPr>
              <a:t>32</a:t>
            </a:fld>
            <a:endParaRPr lang="en-US" altLang="en-US" smtClean="0">
              <a:solidFill>
                <a:srgbClr val="FFFFFF"/>
              </a:solidFill>
            </a:endParaRPr>
          </a:p>
        </p:txBody>
      </p:sp>
      <p:sp>
        <p:nvSpPr>
          <p:cNvPr id="79877"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altLang="en-US" smtClean="0"/>
              <a:t>Basisarchitectuur</a:t>
            </a:r>
            <a:endParaRPr lang="en-US" dirty="0"/>
          </a:p>
        </p:txBody>
      </p:sp>
      <p:sp>
        <p:nvSpPr>
          <p:cNvPr id="80899"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8090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A3B741D3-F7ED-46FC-B05B-951B25B2FBBE}" type="slidenum">
              <a:rPr lang="en-US" altLang="en-US" smtClean="0">
                <a:solidFill>
                  <a:srgbClr val="FFFFFF"/>
                </a:solidFill>
              </a:rPr>
              <a:pPr fontAlgn="base">
                <a:spcBef>
                  <a:spcPct val="0"/>
                </a:spcBef>
                <a:spcAft>
                  <a:spcPct val="0"/>
                </a:spcAft>
                <a:defRPr/>
              </a:pPr>
              <a:t>33</a:t>
            </a:fld>
            <a:endParaRPr lang="en-US" altLang="en-US" smtClean="0">
              <a:solidFill>
                <a:srgbClr val="FFFFFF"/>
              </a:solidFill>
            </a:endParaRPr>
          </a:p>
        </p:txBody>
      </p:sp>
      <p:pic>
        <p:nvPicPr>
          <p:cNvPr id="8090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80903"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79"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80905" name="Oval 86"/>
          <p:cNvSpPr>
            <a:spLocks noChangeArrowheads="1"/>
          </p:cNvSpPr>
          <p:nvPr/>
        </p:nvSpPr>
        <p:spPr bwMode="auto">
          <a:xfrm>
            <a:off x="1754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06" name="Oval 87"/>
          <p:cNvSpPr>
            <a:spLocks noChangeArrowheads="1"/>
          </p:cNvSpPr>
          <p:nvPr/>
        </p:nvSpPr>
        <p:spPr bwMode="auto">
          <a:xfrm>
            <a:off x="7659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2"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r>
              <a:rPr lang="nl-BE" sz="2400" b="1" i="1" dirty="0">
                <a:solidFill>
                  <a:srgbClr val="FFFFFF"/>
                </a:solidFill>
                <a:effectLst>
                  <a:outerShdw blurRad="38100" dist="38100" dir="2700000" algn="tl">
                    <a:srgbClr val="000000"/>
                  </a:outerShdw>
                </a:effectLst>
                <a:latin typeface="+mn-lt"/>
                <a:cs typeface="+mn-cs"/>
              </a:rPr>
              <a:t>Basisdiensten</a:t>
            </a:r>
          </a:p>
          <a:p>
            <a:pPr algn="ctr" fontAlgn="auto">
              <a:spcBef>
                <a:spcPts val="0"/>
              </a:spcBef>
              <a:spcAft>
                <a:spcPts val="0"/>
              </a:spcAft>
              <a:defRPr/>
            </a:pPr>
            <a:r>
              <a:rPr lang="nl-BE" sz="2400" b="1" i="1" dirty="0">
                <a:solidFill>
                  <a:srgbClr val="3E6E5A"/>
                </a:solidFill>
                <a:effectLst>
                  <a:outerShdw blurRad="38100" dist="38100" dir="2700000" algn="tl">
                    <a:srgbClr val="000000"/>
                  </a:outerShdw>
                </a:effectLst>
                <a:latin typeface="+mn-lt"/>
                <a:cs typeface="+mn-cs"/>
              </a:rPr>
              <a:t>eHealth</a:t>
            </a:r>
            <a:r>
              <a:rPr lang="nl-BE" sz="2400" b="1" i="1" dirty="0">
                <a:solidFill>
                  <a:srgbClr val="FFFFFF"/>
                </a:solidFill>
                <a:effectLst>
                  <a:outerShdw blurRad="38100" dist="38100" dir="2700000" algn="tl">
                    <a:srgbClr val="000000"/>
                  </a:outerShdw>
                </a:effectLst>
                <a:latin typeface="+mn-lt"/>
                <a:cs typeface="+mn-cs"/>
              </a:rPr>
              <a:t>-platform</a:t>
            </a:r>
          </a:p>
        </p:txBody>
      </p:sp>
      <p:sp>
        <p:nvSpPr>
          <p:cNvPr id="80908" name="Text Box 89"/>
          <p:cNvSpPr txBox="1">
            <a:spLocks noChangeArrowheads="1"/>
          </p:cNvSpPr>
          <p:nvPr/>
        </p:nvSpPr>
        <p:spPr bwMode="auto">
          <a:xfrm>
            <a:off x="423863" y="43322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BE" altLang="en-US" sz="2400" b="1" i="1">
                <a:solidFill>
                  <a:srgbClr val="000000"/>
                </a:solidFill>
              </a:rPr>
              <a:t>Netwerk</a:t>
            </a:r>
          </a:p>
        </p:txBody>
      </p:sp>
      <p:pic>
        <p:nvPicPr>
          <p:cNvPr id="8090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275138"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3476625" y="1289050"/>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Patiënten, zorgverstrekkers</a:t>
            </a:r>
          </a:p>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en zorginstellingen</a:t>
            </a:r>
            <a:endParaRPr lang="nl-BE" sz="2000" b="1" i="1" dirty="0">
              <a:solidFill>
                <a:srgbClr val="FFFFFF"/>
              </a:solidFill>
              <a:effectLst>
                <a:outerShdw blurRad="38100" dist="38100" dir="2700000" algn="tl">
                  <a:srgbClr val="C0C0C0"/>
                </a:outerShdw>
              </a:effectLst>
              <a:latin typeface="+mn-lt"/>
              <a:cs typeface="+mn-cs"/>
            </a:endParaRPr>
          </a:p>
        </p:txBody>
      </p:sp>
      <p:sp>
        <p:nvSpPr>
          <p:cNvPr id="86"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7"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8"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pic>
        <p:nvPicPr>
          <p:cNvPr id="8091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5" name="Rectangle 21"/>
          <p:cNvSpPr>
            <a:spLocks noChangeArrowheads="1"/>
          </p:cNvSpPr>
          <p:nvPr/>
        </p:nvSpPr>
        <p:spPr bwMode="auto">
          <a:xfrm>
            <a:off x="315913" y="6091238"/>
            <a:ext cx="175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a:solidFill>
                  <a:srgbClr val="CC9900"/>
                </a:solidFill>
                <a:latin typeface="Calibri" pitchFamily="34" charset="0"/>
              </a:rPr>
              <a:t>Leveranciers</a:t>
            </a:r>
          </a:p>
        </p:txBody>
      </p:sp>
      <p:sp>
        <p:nvSpPr>
          <p:cNvPr id="80916" name="Rectangle 22"/>
          <p:cNvSpPr>
            <a:spLocks noChangeArrowheads="1"/>
          </p:cNvSpPr>
          <p:nvPr/>
        </p:nvSpPr>
        <p:spPr bwMode="auto">
          <a:xfrm>
            <a:off x="44450" y="3468688"/>
            <a:ext cx="203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a:solidFill>
                  <a:srgbClr val="CC9900"/>
                </a:solidFill>
                <a:latin typeface="Calibri" pitchFamily="34" charset="0"/>
              </a:rPr>
              <a:t>Gebruikers</a:t>
            </a:r>
          </a:p>
        </p:txBody>
      </p:sp>
      <p:sp>
        <p:nvSpPr>
          <p:cNvPr id="92"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portaal </a:t>
            </a:r>
            <a:r>
              <a:rPr lang="nl-BE" sz="1400" i="1" dirty="0">
                <a:solidFill>
                  <a:srgbClr val="3E6E5A"/>
                </a:solidFill>
                <a:effectLst>
                  <a:outerShdw blurRad="38100" dist="38100" dir="2700000" algn="tl">
                    <a:srgbClr val="000000"/>
                  </a:outerShdw>
                </a:effectLst>
                <a:latin typeface="+mn-lt"/>
                <a:cs typeface="+mn-cs"/>
              </a:rPr>
              <a:t>eHealth</a:t>
            </a:r>
            <a:r>
              <a:rPr lang="nl-BE" sz="1400" i="1" dirty="0">
                <a:solidFill>
                  <a:srgbClr val="FFFFFF"/>
                </a:solidFill>
                <a:effectLst>
                  <a:outerShdw blurRad="38100" dist="38100" dir="2700000" algn="tl">
                    <a:srgbClr val="000000"/>
                  </a:outerShdw>
                </a:effectLst>
                <a:latin typeface="+mn-lt"/>
                <a:cs typeface="+mn-cs"/>
              </a:rPr>
              <a:t>-platform</a:t>
            </a:r>
          </a:p>
        </p:txBody>
      </p:sp>
      <p:grpSp>
        <p:nvGrpSpPr>
          <p:cNvPr id="80918" name="Group 24"/>
          <p:cNvGrpSpPr>
            <a:grpSpLocks/>
          </p:cNvGrpSpPr>
          <p:nvPr/>
        </p:nvGrpSpPr>
        <p:grpSpPr bwMode="auto">
          <a:xfrm>
            <a:off x="760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Health portal</a:t>
              </a:r>
              <a:endParaRPr lang="nl-BE" sz="1000" i="1">
                <a:solidFill>
                  <a:srgbClr val="FFFFFF"/>
                </a:solidFill>
                <a:latin typeface="+mn-lt"/>
                <a:cs typeface="+mn-cs"/>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8097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Software zorginstelling</a:t>
            </a:r>
            <a:endParaRPr lang="nl-BE" sz="1000" i="1">
              <a:solidFill>
                <a:srgbClr val="FFFFFF"/>
              </a:solidFill>
              <a:latin typeface="+mn-lt"/>
              <a:cs typeface="+mn-cs"/>
            </a:endParaRPr>
          </a:p>
        </p:txBody>
      </p:sp>
      <p:sp>
        <p:nvSpPr>
          <p:cNvPr id="101" name="AutoShape 32">
            <a:hlinkClick r:id="" action="ppaction://noaction" highlightClick="1"/>
          </p:cNvPr>
          <p:cNvSpPr>
            <a:spLocks noChangeArrowheads="1"/>
          </p:cNvSpPr>
          <p:nvPr/>
        </p:nvSpPr>
        <p:spPr bwMode="blackWhite">
          <a:xfrm>
            <a:off x="6580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2" name="AutoShape 33">
            <a:hlinkClick r:id="" action="ppaction://noaction" highlightClick="1"/>
          </p:cNvPr>
          <p:cNvSpPr>
            <a:spLocks noChangeArrowheads="1"/>
          </p:cNvSpPr>
          <p:nvPr/>
        </p:nvSpPr>
        <p:spPr bwMode="blackWhite">
          <a:xfrm>
            <a:off x="6643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3"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4"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05"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MyCareNet</a:t>
            </a:r>
            <a:endParaRPr lang="nl-BE" sz="1000" i="1">
              <a:solidFill>
                <a:srgbClr val="FFFFFF"/>
              </a:solidFill>
              <a:latin typeface="+mn-lt"/>
              <a:cs typeface="+mn-cs"/>
            </a:endParaRPr>
          </a:p>
        </p:txBody>
      </p:sp>
      <p:sp>
        <p:nvSpPr>
          <p:cNvPr id="106"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7"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8"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9"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10"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Software zorgverlener</a:t>
            </a:r>
            <a:endParaRPr lang="nl-BE" sz="1000" i="1" dirty="0">
              <a:solidFill>
                <a:srgbClr val="FFFFFF"/>
              </a:solidFill>
              <a:latin typeface="+mn-lt"/>
              <a:cs typeface="+mn-cs"/>
            </a:endParaRPr>
          </a:p>
        </p:txBody>
      </p:sp>
      <p:sp>
        <p:nvSpPr>
          <p:cNvPr id="111"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2"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3"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4"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5"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6" name="AutoShape 52"/>
          <p:cNvSpPr>
            <a:spLocks noChangeArrowheads="1"/>
          </p:cNvSpPr>
          <p:nvPr/>
        </p:nvSpPr>
        <p:spPr bwMode="auto">
          <a:xfrm rot="5400000">
            <a:off x="2617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7" name="AutoShape 53"/>
          <p:cNvSpPr>
            <a:spLocks noChangeArrowheads="1"/>
          </p:cNvSpPr>
          <p:nvPr/>
        </p:nvSpPr>
        <p:spPr bwMode="auto">
          <a:xfrm rot="5400000">
            <a:off x="1239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8" name="AutoShape 54"/>
          <p:cNvSpPr>
            <a:spLocks noChangeArrowheads="1"/>
          </p:cNvSpPr>
          <p:nvPr/>
        </p:nvSpPr>
        <p:spPr bwMode="auto">
          <a:xfrm rot="5400000">
            <a:off x="5346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9" name="AutoShape 55"/>
          <p:cNvSpPr>
            <a:spLocks noChangeArrowheads="1"/>
          </p:cNvSpPr>
          <p:nvPr/>
        </p:nvSpPr>
        <p:spPr bwMode="auto">
          <a:xfrm rot="5400000">
            <a:off x="7808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0" name="AutoShape 56"/>
          <p:cNvSpPr>
            <a:spLocks noChangeArrowheads="1"/>
          </p:cNvSpPr>
          <p:nvPr/>
        </p:nvSpPr>
        <p:spPr bwMode="auto">
          <a:xfrm rot="5400000">
            <a:off x="6622257" y="1221581"/>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1"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Site RIZIV</a:t>
            </a:r>
            <a:endParaRPr lang="nl-BE" sz="1000" i="1">
              <a:solidFill>
                <a:srgbClr val="FFFFFF"/>
              </a:solidFill>
              <a:latin typeface="+mn-lt"/>
              <a:cs typeface="+mn-cs"/>
            </a:endParaRPr>
          </a:p>
        </p:txBody>
      </p:sp>
      <p:sp>
        <p:nvSpPr>
          <p:cNvPr id="122"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3"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4"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5"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8094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8"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9"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30"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80950"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1"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2"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3"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4"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5"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8095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095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6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7835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3" name="AutoShape 33">
            <a:hlinkClick r:id="" action="ppaction://noaction" highlightClick="1"/>
          </p:cNvPr>
          <p:cNvSpPr>
            <a:spLocks noChangeArrowheads="1"/>
          </p:cNvSpPr>
          <p:nvPr/>
        </p:nvSpPr>
        <p:spPr bwMode="blackWhite">
          <a:xfrm>
            <a:off x="7899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4" name="AutoShape 34">
            <a:hlinkClick r:id="" action="ppaction://noaction" highlightClick="1"/>
          </p:cNvPr>
          <p:cNvSpPr>
            <a:spLocks noChangeArrowheads="1"/>
          </p:cNvSpPr>
          <p:nvPr/>
        </p:nvSpPr>
        <p:spPr bwMode="blackWhite">
          <a:xfrm>
            <a:off x="7962900" y="22050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5" name="AutoShape 35">
            <a:hlinkClick r:id="" action="ppaction://noaction" highlightClick="1"/>
          </p:cNvPr>
          <p:cNvSpPr>
            <a:spLocks noChangeArrowheads="1"/>
          </p:cNvSpPr>
          <p:nvPr/>
        </p:nvSpPr>
        <p:spPr bwMode="blackWhite">
          <a:xfrm>
            <a:off x="8026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smtClean="0"/>
              <a:t>10 basisdiensten</a:t>
            </a:r>
            <a:endParaRPr lang="nl-BE" dirty="0"/>
          </a:p>
        </p:txBody>
      </p:sp>
      <p:graphicFrame>
        <p:nvGraphicFramePr>
          <p:cNvPr id="6" name="Content Placeholder 5"/>
          <p:cNvGraphicFramePr>
            <a:graphicFrameLocks noGrp="1"/>
          </p:cNvGraphicFramePr>
          <p:nvPr>
            <p:ph idx="1"/>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24"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81925"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75C05252-1AB5-4020-A69E-BE725A02E98C}" type="slidenum">
              <a:rPr lang="en-US" altLang="en-US" smtClean="0">
                <a:solidFill>
                  <a:srgbClr val="FFFFFF"/>
                </a:solidFill>
              </a:rPr>
              <a:pPr fontAlgn="base">
                <a:spcBef>
                  <a:spcPct val="0"/>
                </a:spcBef>
                <a:spcAft>
                  <a:spcPct val="0"/>
                </a:spcAft>
                <a:defRPr/>
              </a:pPr>
              <a:t>34</a:t>
            </a:fld>
            <a:endParaRPr lang="nl-BE" altLang="en-US" smtClean="0">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8294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59E280F0-C655-4F2C-865D-4C2F448B15A2}" type="slidenum">
              <a:rPr lang="en-US" altLang="en-US" smtClean="0">
                <a:solidFill>
                  <a:srgbClr val="FFFFFF"/>
                </a:solidFill>
              </a:rPr>
              <a:pPr fontAlgn="base">
                <a:spcBef>
                  <a:spcPct val="0"/>
                </a:spcBef>
                <a:spcAft>
                  <a:spcPct val="0"/>
                </a:spcAft>
                <a:defRPr/>
              </a:pPr>
              <a:t>35</a:t>
            </a:fld>
            <a:endParaRPr lang="nl-BE" altLang="en-US" smtClean="0">
              <a:solidFill>
                <a:srgbClr val="FFFFFF"/>
              </a:solidFill>
            </a:endParaRPr>
          </a:p>
        </p:txBody>
      </p:sp>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438146"/>
            <a:ext cx="7704000" cy="642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err="1" smtClean="0"/>
              <a:t>Mobiele</a:t>
            </a:r>
            <a:r>
              <a:rPr lang="en-US" sz="3400" dirty="0" smtClean="0"/>
              <a:t> </a:t>
            </a:r>
            <a:r>
              <a:rPr lang="en-US" sz="3400" dirty="0" err="1" smtClean="0"/>
              <a:t>authenticatie</a:t>
            </a:r>
            <a:r>
              <a:rPr lang="en-US" sz="3400" dirty="0" smtClean="0"/>
              <a:t>: </a:t>
            </a:r>
            <a:r>
              <a:rPr lang="en-US" sz="3400" dirty="0" err="1" smtClean="0"/>
              <a:t>authenticatiefactoren</a:t>
            </a:r>
            <a:endParaRPr lang="en-US" sz="34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t>36</a:t>
            </a:fld>
            <a:endParaRPr lang="en-US"/>
          </a:p>
        </p:txBody>
      </p:sp>
      <p:grpSp>
        <p:nvGrpSpPr>
          <p:cNvPr id="6" name="Group 5"/>
          <p:cNvGrpSpPr/>
          <p:nvPr/>
        </p:nvGrpSpPr>
        <p:grpSpPr>
          <a:xfrm>
            <a:off x="3313548" y="1628800"/>
            <a:ext cx="2588912" cy="1006919"/>
            <a:chOff x="2655" y="159794"/>
            <a:chExt cx="2588912" cy="1006919"/>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Aft>
                  <a:spcPct val="35000"/>
                </a:spcAft>
              </a:pPr>
              <a:r>
                <a:rPr lang="fr-BE" sz="2000" b="1" smtClean="0"/>
                <a:t>Bezit</a:t>
              </a:r>
            </a:p>
            <a:p>
              <a:pPr lvl="0" algn="ctr" defTabSz="1244600">
                <a:lnSpc>
                  <a:spcPct val="90000"/>
                </a:lnSpc>
                <a:spcAft>
                  <a:spcPct val="35000"/>
                </a:spcAft>
              </a:pPr>
              <a:r>
                <a:rPr lang="fr-BE" sz="2000" smtClean="0"/>
                <a:t>Iets </a:t>
              </a:r>
              <a:r>
                <a:rPr lang="fr-BE" sz="2000"/>
                <a:t>wat je </a:t>
              </a:r>
              <a:r>
                <a:rPr lang="fr-BE" sz="2000" smtClean="0"/>
                <a:t>hebt</a:t>
              </a:r>
              <a:endParaRPr lang="nl-BE" sz="2000"/>
            </a:p>
          </p:txBody>
        </p:sp>
      </p:grpSp>
      <p:grpSp>
        <p:nvGrpSpPr>
          <p:cNvPr id="9" name="Group 8"/>
          <p:cNvGrpSpPr/>
          <p:nvPr/>
        </p:nvGrpSpPr>
        <p:grpSpPr>
          <a:xfrm>
            <a:off x="398912" y="1628800"/>
            <a:ext cx="2588912" cy="1006919"/>
            <a:chOff x="2655" y="159794"/>
            <a:chExt cx="2588912" cy="1006919"/>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fr-BE" sz="2000" b="1" kern="1200" smtClean="0"/>
                <a:t>Kennis</a:t>
              </a:r>
            </a:p>
            <a:p>
              <a:pPr lvl="0" algn="ctr" defTabSz="1244600">
                <a:lnSpc>
                  <a:spcPct val="90000"/>
                </a:lnSpc>
                <a:spcBef>
                  <a:spcPct val="0"/>
                </a:spcBef>
                <a:spcAft>
                  <a:spcPct val="35000"/>
                </a:spcAft>
              </a:pPr>
              <a:r>
                <a:rPr lang="fr-BE" sz="2000" smtClean="0"/>
                <a:t>I</a:t>
              </a:r>
              <a:r>
                <a:rPr lang="fr-BE" sz="2000" kern="1200" smtClean="0"/>
                <a:t>ets wat je weet</a:t>
              </a:r>
              <a:endParaRPr lang="nl-BE" sz="2000" kern="1200"/>
            </a:p>
          </p:txBody>
        </p:sp>
      </p:grpSp>
      <p:grpSp>
        <p:nvGrpSpPr>
          <p:cNvPr id="12" name="Group 11"/>
          <p:cNvGrpSpPr/>
          <p:nvPr/>
        </p:nvGrpSpPr>
        <p:grpSpPr>
          <a:xfrm>
            <a:off x="6228184" y="1628799"/>
            <a:ext cx="2588912" cy="1006919"/>
            <a:chOff x="2655" y="159794"/>
            <a:chExt cx="2588912" cy="1006919"/>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fr-BE" sz="2000" b="1" kern="1200" smtClean="0"/>
                <a:t>Biometrie</a:t>
              </a:r>
            </a:p>
            <a:p>
              <a:pPr lvl="0" algn="ctr" defTabSz="1244600">
                <a:lnSpc>
                  <a:spcPct val="90000"/>
                </a:lnSpc>
                <a:spcBef>
                  <a:spcPct val="0"/>
                </a:spcBef>
                <a:spcAft>
                  <a:spcPct val="35000"/>
                </a:spcAft>
              </a:pPr>
              <a:r>
                <a:rPr lang="fr-BE" sz="2000" smtClean="0"/>
                <a:t>I</a:t>
              </a:r>
              <a:r>
                <a:rPr lang="fr-BE" sz="2000" kern="1200" smtClean="0"/>
                <a:t>ets wat je bent</a:t>
              </a:r>
              <a:endParaRPr lang="nl-BE" sz="2000" kern="1200"/>
            </a:p>
          </p:txBody>
        </p:sp>
      </p:grpSp>
      <p:grpSp>
        <p:nvGrpSpPr>
          <p:cNvPr id="15" name="Group 14"/>
          <p:cNvGrpSpPr/>
          <p:nvPr/>
        </p:nvGrpSpPr>
        <p:grpSpPr>
          <a:xfrm>
            <a:off x="6228184" y="2708920"/>
            <a:ext cx="2588912" cy="4032448"/>
            <a:chOff x="6228184" y="2708920"/>
            <a:chExt cx="2588912" cy="4032448"/>
          </a:xfrm>
        </p:grpSpPr>
        <p:grpSp>
          <p:nvGrpSpPr>
            <p:cNvPr id="16" name="Group 15"/>
            <p:cNvGrpSpPr/>
            <p:nvPr/>
          </p:nvGrpSpPr>
          <p:grpSpPr>
            <a:xfrm>
              <a:off x="6228184" y="2708920"/>
              <a:ext cx="2588912" cy="4032448"/>
              <a:chOff x="2655" y="159794"/>
              <a:chExt cx="2588912" cy="1006919"/>
            </a:xfrm>
          </p:grpSpPr>
          <p:sp>
            <p:nvSpPr>
              <p:cNvPr id="20" name="Rectangle 1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17" name="Picture 8" descr="http://cache3.asset-cache.net/xt/487256965.jpg?v=1&amp;g=fs1%7C0%7CSKP212%7C56%7C965&amp;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227" y="2852935"/>
              <a:ext cx="656826" cy="915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659" y="3947763"/>
              <a:ext cx="1199962" cy="10499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old.biometry.com/tl_files/biometry-content/Bilder/Products/Perma%20Voice/perma-voice-w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788" y="5373216"/>
              <a:ext cx="2321703" cy="913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398912" y="2708920"/>
            <a:ext cx="2588912" cy="4032448"/>
            <a:chOff x="398912" y="2708920"/>
            <a:chExt cx="2588912" cy="4032448"/>
          </a:xfrm>
        </p:grpSpPr>
        <p:grpSp>
          <p:nvGrpSpPr>
            <p:cNvPr id="23" name="Group 22"/>
            <p:cNvGrpSpPr/>
            <p:nvPr/>
          </p:nvGrpSpPr>
          <p:grpSpPr>
            <a:xfrm>
              <a:off x="398912" y="2708920"/>
              <a:ext cx="2588912" cy="4032448"/>
              <a:chOff x="2655" y="159794"/>
              <a:chExt cx="2588912" cy="1006919"/>
            </a:xfrm>
          </p:grpSpPr>
          <p:sp>
            <p:nvSpPr>
              <p:cNvPr id="27" name="Rectangle 2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8" name="Rectangle 2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2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75" y="2852936"/>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9" descr="http://1.bp.blogspot.com/-qrsBy1XX0TY/UYzHQ7EfpnI/AAAAAAAAFVs/k_ShPD43scs/s1600/Smartphone+Lock+or+Unlock+Patt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86" y="4581128"/>
              <a:ext cx="1430763" cy="1907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incode"/>
            <p:cNvPicPr>
              <a:picLocks noChangeAspect="1" noChangeArrowheads="1"/>
            </p:cNvPicPr>
            <p:nvPr/>
          </p:nvPicPr>
          <p:blipFill>
            <a:blip r:embed="rId7"/>
            <a:srcRect/>
            <a:stretch>
              <a:fillRect/>
            </a:stretch>
          </p:blipFill>
          <p:spPr bwMode="auto">
            <a:xfrm>
              <a:off x="537741" y="3861048"/>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grpSp>
      <p:grpSp>
        <p:nvGrpSpPr>
          <p:cNvPr id="29" name="Group 28"/>
          <p:cNvGrpSpPr/>
          <p:nvPr/>
        </p:nvGrpSpPr>
        <p:grpSpPr>
          <a:xfrm>
            <a:off x="3309004" y="2708920"/>
            <a:ext cx="2631148" cy="4032448"/>
            <a:chOff x="3309004" y="2708920"/>
            <a:chExt cx="2631148" cy="4032448"/>
          </a:xfrm>
        </p:grpSpPr>
        <p:grpSp>
          <p:nvGrpSpPr>
            <p:cNvPr id="30" name="Group 29"/>
            <p:cNvGrpSpPr/>
            <p:nvPr/>
          </p:nvGrpSpPr>
          <p:grpSpPr>
            <a:xfrm>
              <a:off x="3309004" y="2708920"/>
              <a:ext cx="2588912" cy="4032448"/>
              <a:chOff x="3309004" y="2708920"/>
              <a:chExt cx="2588912" cy="4032448"/>
            </a:xfrm>
          </p:grpSpPr>
          <p:grpSp>
            <p:nvGrpSpPr>
              <p:cNvPr id="32" name="Group 31"/>
              <p:cNvGrpSpPr/>
              <p:nvPr/>
            </p:nvGrpSpPr>
            <p:grpSpPr>
              <a:xfrm>
                <a:off x="3309004" y="2708920"/>
                <a:ext cx="2588912" cy="4032448"/>
                <a:chOff x="2655" y="159794"/>
                <a:chExt cx="2588912" cy="1006919"/>
              </a:xfrm>
            </p:grpSpPr>
            <p:sp>
              <p:nvSpPr>
                <p:cNvPr id="37" name="Rectangle 3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33" name="Picture 2" descr="tok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897" y="2852936"/>
                <a:ext cx="1381125" cy="857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e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2422" y="3933056"/>
                <a:ext cx="1362075" cy="8667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SAs-SecurID-tokens,-with-their-red-and-blue-colour-scheme,-are-very-iconic_rev--776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9872" y="5043710"/>
                <a:ext cx="1118394"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https://www.yubico.com/wp-content/uploads/2012/09/YubiKey_Standard_t-cropp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3272" y="5805264"/>
                <a:ext cx="1382744" cy="919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http://www.lotusnetdesign.be/wp-content/uploads/smartphone-android-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5157192"/>
              <a:ext cx="136815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5396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Multi-factor authenticatie</a:t>
            </a:r>
            <a:endParaRPr lang="nl-BE"/>
          </a:p>
        </p:txBody>
      </p:sp>
      <p:sp>
        <p:nvSpPr>
          <p:cNvPr id="3" name="Content Placeholder 2"/>
          <p:cNvSpPr>
            <a:spLocks noGrp="1"/>
          </p:cNvSpPr>
          <p:nvPr>
            <p:ph idx="1"/>
          </p:nvPr>
        </p:nvSpPr>
        <p:spPr/>
        <p:txBody>
          <a:bodyPr/>
          <a:lstStyle/>
          <a:p>
            <a:pPr marL="0" indent="0">
              <a:buNone/>
            </a:pPr>
            <a:r>
              <a:rPr lang="fr-BE" smtClean="0"/>
              <a:t>Multi-factor authenticatie: combinatie van minstens 2 factoren</a:t>
            </a:r>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37</a:t>
            </a:fld>
            <a:endParaRPr lang="en-US" dirty="0"/>
          </a:p>
        </p:txBody>
      </p:sp>
      <p:grpSp>
        <p:nvGrpSpPr>
          <p:cNvPr id="6" name="Group 5"/>
          <p:cNvGrpSpPr/>
          <p:nvPr/>
        </p:nvGrpSpPr>
        <p:grpSpPr>
          <a:xfrm>
            <a:off x="3690746" y="2564904"/>
            <a:ext cx="1762508" cy="1393202"/>
            <a:chOff x="2655" y="-310834"/>
            <a:chExt cx="2588912" cy="1948175"/>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Kennis</a:t>
              </a:r>
              <a:endParaRPr lang="nl-BE" sz="1800" b="1" kern="1200"/>
            </a:p>
          </p:txBody>
        </p:sp>
      </p:grpSp>
      <p:grpSp>
        <p:nvGrpSpPr>
          <p:cNvPr id="9" name="Group 8"/>
          <p:cNvGrpSpPr/>
          <p:nvPr/>
        </p:nvGrpSpPr>
        <p:grpSpPr>
          <a:xfrm>
            <a:off x="539552" y="4988126"/>
            <a:ext cx="1762508" cy="1393202"/>
            <a:chOff x="2655" y="-310834"/>
            <a:chExt cx="2588912" cy="1948175"/>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Bezit</a:t>
              </a:r>
              <a:endParaRPr lang="nl-BE" sz="1800" b="1" kern="1200"/>
            </a:p>
          </p:txBody>
        </p:sp>
      </p:grpSp>
      <p:grpSp>
        <p:nvGrpSpPr>
          <p:cNvPr id="12" name="Group 11"/>
          <p:cNvGrpSpPr/>
          <p:nvPr/>
        </p:nvGrpSpPr>
        <p:grpSpPr>
          <a:xfrm>
            <a:off x="6948264" y="4988126"/>
            <a:ext cx="1762508" cy="1393202"/>
            <a:chOff x="2655" y="-310834"/>
            <a:chExt cx="2588912" cy="1948175"/>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Biometrie</a:t>
              </a:r>
              <a:endParaRPr lang="nl-BE" sz="1800" b="1" kern="1200"/>
            </a:p>
          </p:txBody>
        </p:sp>
      </p:grpSp>
      <p:cxnSp>
        <p:nvCxnSpPr>
          <p:cNvPr id="15" name="Straight Connector 14"/>
          <p:cNvCxnSpPr>
            <a:stCxn id="8" idx="1"/>
            <a:endCxn id="10" idx="0"/>
          </p:cNvCxnSpPr>
          <p:nvPr/>
        </p:nvCxnSpPr>
        <p:spPr bwMode="auto">
          <a:xfrm flipH="1">
            <a:off x="1420806" y="3261505"/>
            <a:ext cx="2269940" cy="20631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stCxn id="8" idx="3"/>
            <a:endCxn id="13" idx="0"/>
          </p:cNvCxnSpPr>
          <p:nvPr/>
        </p:nvCxnSpPr>
        <p:spPr bwMode="auto">
          <a:xfrm>
            <a:off x="5453254" y="3261505"/>
            <a:ext cx="2376264" cy="20631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418771" y="3167252"/>
            <a:ext cx="2842010" cy="1681054"/>
            <a:chOff x="418771" y="3167252"/>
            <a:chExt cx="2842010" cy="1681054"/>
          </a:xfrm>
        </p:grpSpPr>
        <p:pic>
          <p:nvPicPr>
            <p:cNvPr id="18" name="Picture 6" descr="pincode"/>
            <p:cNvPicPr>
              <a:picLocks noChangeAspect="1" noChangeArrowheads="1"/>
            </p:cNvPicPr>
            <p:nvPr/>
          </p:nvPicPr>
          <p:blipFill>
            <a:blip r:embed="rId2"/>
            <a:srcRect/>
            <a:stretch>
              <a:fillRect/>
            </a:stretch>
          </p:blipFill>
          <p:spPr bwMode="auto">
            <a:xfrm>
              <a:off x="882706" y="3167252"/>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sp>
          <p:nvSpPr>
            <p:cNvPr id="19" name="TextBox 18"/>
            <p:cNvSpPr txBox="1"/>
            <p:nvPr/>
          </p:nvSpPr>
          <p:spPr>
            <a:xfrm>
              <a:off x="1115615" y="3429000"/>
              <a:ext cx="792088" cy="646331"/>
            </a:xfrm>
            <a:prstGeom prst="rect">
              <a:avLst/>
            </a:prstGeom>
            <a:noFill/>
          </p:spPr>
          <p:txBody>
            <a:bodyPr wrap="square" rtlCol="0">
              <a:spAutoFit/>
            </a:bodyPr>
            <a:lstStyle/>
            <a:p>
              <a:pPr algn="ctr"/>
              <a:r>
                <a:rPr lang="fr-BE" sz="3600" b="1" smtClean="0"/>
                <a:t>+</a:t>
              </a:r>
              <a:endParaRPr lang="nl-BE" sz="3600" b="1"/>
            </a:p>
          </p:txBody>
        </p:sp>
        <p:pic>
          <p:nvPicPr>
            <p:cNvPr id="20" name="Picture 4" descr="e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71" y="3981530"/>
              <a:ext cx="1362075" cy="866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2915816" y="4787058"/>
            <a:ext cx="3096344" cy="1882302"/>
            <a:chOff x="2915816" y="4787058"/>
            <a:chExt cx="3096344" cy="1882302"/>
          </a:xfrm>
        </p:grpSpPr>
        <p:sp>
          <p:nvSpPr>
            <p:cNvPr id="22" name="TextBox 21"/>
            <p:cNvSpPr txBox="1"/>
            <p:nvPr/>
          </p:nvSpPr>
          <p:spPr>
            <a:xfrm>
              <a:off x="4211960" y="5446965"/>
              <a:ext cx="792088" cy="646331"/>
            </a:xfrm>
            <a:prstGeom prst="rect">
              <a:avLst/>
            </a:prstGeom>
            <a:noFill/>
          </p:spPr>
          <p:txBody>
            <a:bodyPr wrap="square" rtlCol="0">
              <a:spAutoFit/>
            </a:bodyPr>
            <a:lstStyle/>
            <a:p>
              <a:pPr algn="ctr"/>
              <a:r>
                <a:rPr lang="fr-BE" sz="3600" b="1" smtClean="0"/>
                <a:t>+</a:t>
              </a:r>
              <a:endParaRPr lang="nl-BE" sz="3600" b="1"/>
            </a:p>
          </p:txBody>
        </p:sp>
        <p:pic>
          <p:nvPicPr>
            <p:cNvPr id="23" name="Picture 2" descr="http://i.imgur.com/Hrjvr3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82" y="5157192"/>
              <a:ext cx="1177178" cy="11771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tore.storeimages.cdn-apple.com/4457/as-images.apple.com/is/image/AppleInc/aos/published/images/i/ph/iphone6/plus/iphone6-plus-box-silver-2014?wid=478&amp;hei=595&amp;fmt=jpeg&amp;qlt=95&amp;op_sharpen=0&amp;resMode=bicub&amp;op_usm=0.5,0.5,0,0&amp;iccEmbed=0&amp;layer=comp&amp;.v=14115207472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4787058"/>
              <a:ext cx="1512168" cy="1882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105475" y="2996952"/>
            <a:ext cx="2787005" cy="2016224"/>
            <a:chOff x="6105475" y="2996952"/>
            <a:chExt cx="2787005" cy="2016224"/>
          </a:xfrm>
        </p:grpSpPr>
        <p:sp>
          <p:nvSpPr>
            <p:cNvPr id="26" name="TextBox 25"/>
            <p:cNvSpPr txBox="1"/>
            <p:nvPr/>
          </p:nvSpPr>
          <p:spPr>
            <a:xfrm>
              <a:off x="6876256" y="3646765"/>
              <a:ext cx="792088" cy="646331"/>
            </a:xfrm>
            <a:prstGeom prst="rect">
              <a:avLst/>
            </a:prstGeom>
            <a:noFill/>
          </p:spPr>
          <p:txBody>
            <a:bodyPr wrap="square" rtlCol="0">
              <a:spAutoFit/>
            </a:bodyPr>
            <a:lstStyle/>
            <a:p>
              <a:pPr algn="ctr"/>
              <a:r>
                <a:rPr lang="fr-BE" sz="3600" b="1" smtClean="0"/>
                <a:t>+</a:t>
              </a:r>
              <a:endParaRPr lang="nl-BE" sz="3600" b="1"/>
            </a:p>
          </p:txBody>
        </p:sp>
        <p:pic>
          <p:nvPicPr>
            <p:cNvPr id="2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475" y="2996952"/>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518" y="3963209"/>
              <a:ext cx="1199962" cy="1049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793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Mobiele authenticatie</a:t>
            </a:r>
            <a:endParaRPr lang="nl-BE"/>
          </a:p>
        </p:txBody>
      </p:sp>
      <p:sp>
        <p:nvSpPr>
          <p:cNvPr id="3" name="Content Placeholder 2"/>
          <p:cNvSpPr>
            <a:spLocks noGrp="1"/>
          </p:cNvSpPr>
          <p:nvPr>
            <p:ph idx="1"/>
          </p:nvPr>
        </p:nvSpPr>
        <p:spPr/>
        <p:txBody>
          <a:bodyPr/>
          <a:lstStyle/>
          <a:p>
            <a:r>
              <a:rPr lang="fr-BE" smtClean="0"/>
              <a:t>Mobiele authenticatie: bewijs leveren van identiteit voor toegang tot een toepassing op een mobiel toestel</a:t>
            </a:r>
          </a:p>
          <a:p>
            <a:r>
              <a:rPr lang="fr-BE" smtClean="0"/>
              <a:t>Mobiel toestel: smartphone of tablet met een mobiel besturingssysteem (Android, iOS, etc.)</a:t>
            </a:r>
          </a:p>
          <a:p>
            <a:r>
              <a:rPr lang="fr-BE" smtClean="0"/>
              <a:t>Mobiele webtoepassingen: webtoepassingen die aangepast zijn aan kleinere (aanraak-) schermen</a:t>
            </a:r>
          </a:p>
          <a:p>
            <a:r>
              <a:rPr lang="fr-BE" smtClean="0"/>
              <a:t>Native apps: platform-specifieke toepassingen (Android, iOS, etc.)</a:t>
            </a:r>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38</a:t>
            </a:fld>
            <a:endParaRPr lang="en-US" dirty="0"/>
          </a:p>
        </p:txBody>
      </p:sp>
    </p:spTree>
    <p:extLst>
      <p:ext uri="{BB962C8B-B14F-4D97-AF65-F5344CB8AC3E}">
        <p14:creationId xmlns:p14="http://schemas.microsoft.com/office/powerpoint/2010/main" val="3893422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err="1" smtClean="0"/>
              <a:t>Huidige</a:t>
            </a:r>
            <a:r>
              <a:rPr lang="fr-BE" dirty="0" smtClean="0"/>
              <a:t> </a:t>
            </a:r>
            <a:r>
              <a:rPr lang="fr-BE" dirty="0" err="1" smtClean="0"/>
              <a:t>authenticatiemiddelen</a:t>
            </a:r>
            <a:r>
              <a:rPr lang="fr-BE" dirty="0"/>
              <a:t> </a:t>
            </a:r>
            <a:r>
              <a:rPr lang="fr-BE" dirty="0" smtClean="0"/>
              <a:t>(CSAM/FAS)</a:t>
            </a:r>
            <a:endParaRPr lang="nl-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39</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05" y="1939039"/>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235200864"/>
              </p:ext>
            </p:extLst>
          </p:nvPr>
        </p:nvGraphicFramePr>
        <p:xfrm>
          <a:off x="872205" y="1876323"/>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 met </a:t>
                      </a:r>
                      <a:r>
                        <a:rPr lang="fr-BE" sz="1400" dirty="0" err="1" smtClean="0"/>
                        <a:t>verbonden</a:t>
                      </a:r>
                      <a:r>
                        <a:rPr lang="fr-BE" sz="1400" dirty="0" smtClean="0"/>
                        <a:t> </a:t>
                      </a:r>
                      <a:r>
                        <a:rPr lang="fr-BE" sz="1400" dirty="0" err="1" smtClean="0"/>
                        <a:t>kaart-lezer</a:t>
                      </a:r>
                      <a:endParaRPr lang="nl-BE" sz="1400" dirty="0"/>
                    </a:p>
                  </a:txBody>
                  <a:tcPr marL="90000" marR="90000" marT="46800" marB="46800" anchor="ct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210615130"/>
              </p:ext>
            </p:extLst>
          </p:nvPr>
        </p:nvGraphicFramePr>
        <p:xfrm>
          <a:off x="872205" y="2840821"/>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a:t>
                      </a:r>
                      <a:r>
                        <a:rPr lang="fr-BE" sz="1400" baseline="0" dirty="0" smtClean="0"/>
                        <a:t> met </a:t>
                      </a:r>
                      <a:r>
                        <a:rPr lang="fr-BE" sz="1400" dirty="0" err="1" smtClean="0"/>
                        <a:t>draadloze</a:t>
                      </a:r>
                      <a:r>
                        <a:rPr lang="fr-BE" sz="1400" dirty="0" smtClean="0"/>
                        <a:t> </a:t>
                      </a:r>
                      <a:r>
                        <a:rPr lang="fr-BE" sz="1400" dirty="0" err="1" smtClean="0"/>
                        <a:t>kaartlezer</a:t>
                      </a:r>
                      <a:endParaRPr lang="nl-BE" sz="1400" dirty="0"/>
                    </a:p>
                  </a:txBody>
                  <a:tcPr marL="90000" marR="90000" marT="46800" marB="46800" anchor="ctr"/>
                </a:tc>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36" y="2961126"/>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1102628868"/>
              </p:ext>
            </p:extLst>
          </p:nvPr>
        </p:nvGraphicFramePr>
        <p:xfrm>
          <a:off x="3617053" y="3807269"/>
          <a:ext cx="2592288" cy="947040"/>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err="1" smtClean="0"/>
                        <a:t>Beveiligingscode</a:t>
                      </a:r>
                      <a:r>
                        <a:rPr lang="fr-BE" sz="1400" baseline="0" dirty="0" smtClean="0"/>
                        <a:t/>
                      </a:r>
                      <a:br>
                        <a:rPr lang="fr-BE" sz="1400" baseline="0" dirty="0" smtClean="0"/>
                      </a:br>
                      <a:r>
                        <a:rPr lang="fr-BE" sz="1400" baseline="0" dirty="0" smtClean="0"/>
                        <a:t>via SMS, </a:t>
                      </a:r>
                      <a:r>
                        <a:rPr lang="fr-BE" sz="1400" baseline="0" dirty="0" err="1" smtClean="0"/>
                        <a:t>gebruikersnaam</a:t>
                      </a:r>
                      <a:r>
                        <a:rPr lang="fr-BE" sz="1400" baseline="0" dirty="0" smtClean="0"/>
                        <a:t> + </a:t>
                      </a:r>
                      <a:r>
                        <a:rPr lang="fr-BE" sz="1400" baseline="0" dirty="0" err="1" smtClean="0"/>
                        <a:t>wachtwoord</a:t>
                      </a:r>
                      <a:endParaRPr lang="nl-BE" sz="1400" dirty="0"/>
                    </a:p>
                  </a:txBody>
                  <a:tcPr marL="90000" marR="90000" marT="46800" marB="46800" anchor="ct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033446343"/>
              </p:ext>
            </p:extLst>
          </p:nvPr>
        </p:nvGraphicFramePr>
        <p:xfrm>
          <a:off x="870116" y="3807269"/>
          <a:ext cx="2592288" cy="947040"/>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err="1" smtClean="0"/>
                        <a:t>Beveiligingscode</a:t>
                      </a:r>
                      <a:r>
                        <a:rPr lang="fr-BE" sz="1400" baseline="0" dirty="0" smtClean="0"/>
                        <a:t/>
                      </a:r>
                      <a:br>
                        <a:rPr lang="fr-BE" sz="1400" baseline="0" dirty="0" smtClean="0"/>
                      </a:br>
                      <a:r>
                        <a:rPr lang="fr-BE" sz="1400" baseline="0" dirty="0" smtClean="0"/>
                        <a:t>via </a:t>
                      </a:r>
                      <a:r>
                        <a:rPr lang="fr-BE" sz="1400" baseline="0" dirty="0" err="1" smtClean="0"/>
                        <a:t>mobiele</a:t>
                      </a:r>
                      <a:r>
                        <a:rPr lang="fr-BE" sz="1400" baseline="0" dirty="0" smtClean="0"/>
                        <a:t> </a:t>
                      </a:r>
                      <a:r>
                        <a:rPr lang="fr-BE" sz="1400" baseline="0" dirty="0" err="1" smtClean="0"/>
                        <a:t>app</a:t>
                      </a:r>
                      <a:r>
                        <a:rPr lang="fr-BE" sz="1400" baseline="0" dirty="0" smtClean="0"/>
                        <a:t>, </a:t>
                      </a:r>
                      <a:r>
                        <a:rPr lang="fr-BE" sz="1400" baseline="0" dirty="0" err="1" smtClean="0"/>
                        <a:t>gebruikersnaam</a:t>
                      </a:r>
                      <a:r>
                        <a:rPr lang="fr-BE" sz="1400" baseline="0" dirty="0" smtClean="0"/>
                        <a:t> + </a:t>
                      </a:r>
                      <a:r>
                        <a:rPr lang="fr-BE" sz="1400" baseline="0" dirty="0" err="1" smtClean="0"/>
                        <a:t>wachtwoord</a:t>
                      </a:r>
                      <a:endParaRPr lang="nl-BE" sz="1400" dirty="0"/>
                    </a:p>
                  </a:txBody>
                  <a:tcPr marL="90000" marR="90000" marT="46800" marB="46800" anchor="ctr"/>
                </a:tc>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137" y="3953601"/>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43" y="3953121"/>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3333961"/>
              </p:ext>
            </p:extLst>
          </p:nvPr>
        </p:nvGraphicFramePr>
        <p:xfrm>
          <a:off x="872205" y="5756004"/>
          <a:ext cx="2592288" cy="864096"/>
        </p:xfrm>
        <a:graphic>
          <a:graphicData uri="http://schemas.openxmlformats.org/drawingml/2006/table">
            <a:tbl>
              <a:tblPr firstRow="1" bandRow="1">
                <a:tableStyleId>{3B4B98B0-60AC-42C2-AFA5-B58CD77FA1E5}</a:tableStyleId>
              </a:tblPr>
              <a:tblGrid>
                <a:gridCol w="648071"/>
                <a:gridCol w="1944217"/>
              </a:tblGrid>
              <a:tr h="864096">
                <a:tc>
                  <a:txBody>
                    <a:bodyPr/>
                    <a:lstStyle/>
                    <a:p>
                      <a:endParaRPr lang="nl-BE" dirty="0"/>
                    </a:p>
                  </a:txBody>
                  <a:tcPr marL="90000" marR="90000" marT="108000" marB="46800"/>
                </a:tc>
                <a:tc>
                  <a:txBody>
                    <a:bodyPr/>
                    <a:lstStyle/>
                    <a:p>
                      <a:r>
                        <a:rPr lang="fr-BE" sz="1400" dirty="0" err="1" smtClean="0"/>
                        <a:t>Gebruikersnaam</a:t>
                      </a:r>
                      <a:r>
                        <a:rPr lang="fr-BE" sz="1400" baseline="0" dirty="0" smtClean="0"/>
                        <a:t/>
                      </a:r>
                      <a:br>
                        <a:rPr lang="fr-BE" sz="1400" baseline="0" dirty="0" smtClean="0"/>
                      </a:br>
                      <a:r>
                        <a:rPr lang="fr-BE" sz="1400" baseline="0" dirty="0" smtClean="0"/>
                        <a:t>+ </a:t>
                      </a:r>
                      <a:r>
                        <a:rPr lang="fr-BE" sz="1400" baseline="0" dirty="0" err="1" smtClean="0"/>
                        <a:t>wachtwoord</a:t>
                      </a:r>
                      <a:endParaRPr lang="nl-BE" sz="1400" dirty="0"/>
                    </a:p>
                  </a:txBody>
                  <a:tcPr marL="90000" marR="90000" marT="46800" marB="46800" anchor="ctr"/>
                </a:tc>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02" y="5922529"/>
            <a:ext cx="409539" cy="409539"/>
          </a:xfrm>
          <a:prstGeom prst="rect">
            <a:avLst/>
          </a:prstGeom>
        </p:spPr>
      </p:pic>
      <p:sp>
        <p:nvSpPr>
          <p:cNvPr id="24" name="TextBox 23"/>
          <p:cNvSpPr txBox="1"/>
          <p:nvPr/>
        </p:nvSpPr>
        <p:spPr>
          <a:xfrm>
            <a:off x="138297" y="1562979"/>
            <a:ext cx="723275" cy="369332"/>
          </a:xfrm>
          <a:prstGeom prst="rect">
            <a:avLst/>
          </a:prstGeom>
          <a:noFill/>
        </p:spPr>
        <p:txBody>
          <a:bodyPr wrap="none" rtlCol="0">
            <a:spAutoFit/>
          </a:bodyPr>
          <a:lstStyle/>
          <a:p>
            <a:pPr algn="ctr"/>
            <a:r>
              <a:rPr lang="fr-BE" dirty="0" err="1" smtClean="0"/>
              <a:t>Sterk</a:t>
            </a:r>
            <a:endParaRPr lang="nl-BE" dirty="0"/>
          </a:p>
        </p:txBody>
      </p:sp>
      <p:sp>
        <p:nvSpPr>
          <p:cNvPr id="25" name="TextBox 24"/>
          <p:cNvSpPr txBox="1"/>
          <p:nvPr/>
        </p:nvSpPr>
        <p:spPr>
          <a:xfrm>
            <a:off x="107504" y="6427624"/>
            <a:ext cx="736099" cy="369332"/>
          </a:xfrm>
          <a:prstGeom prst="rect">
            <a:avLst/>
          </a:prstGeom>
          <a:noFill/>
        </p:spPr>
        <p:txBody>
          <a:bodyPr wrap="none" rtlCol="0">
            <a:spAutoFit/>
          </a:bodyPr>
          <a:lstStyle/>
          <a:p>
            <a:pPr algn="ctr"/>
            <a:r>
              <a:rPr lang="fr-BE" smtClean="0"/>
              <a:t>Zwak</a:t>
            </a:r>
            <a:endParaRPr lang="nl-BE"/>
          </a:p>
        </p:txBody>
      </p:sp>
      <p:sp>
        <p:nvSpPr>
          <p:cNvPr id="26" name="Up-Down Arrow 25"/>
          <p:cNvSpPr/>
          <p:nvPr/>
        </p:nvSpPr>
        <p:spPr>
          <a:xfrm>
            <a:off x="323528" y="1932311"/>
            <a:ext cx="288032" cy="45766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2" name="Table 21"/>
          <p:cNvGraphicFramePr>
            <a:graphicFrameLocks noGrp="1"/>
          </p:cNvGraphicFramePr>
          <p:nvPr>
            <p:extLst>
              <p:ext uri="{D42A27DB-BD31-4B8C-83A1-F6EECF244321}">
                <p14:modId xmlns:p14="http://schemas.microsoft.com/office/powerpoint/2010/main" val="2107513456"/>
              </p:ext>
            </p:extLst>
          </p:nvPr>
        </p:nvGraphicFramePr>
        <p:xfrm>
          <a:off x="872205" y="4787408"/>
          <a:ext cx="2592288" cy="947040"/>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tc>
                <a:tc>
                  <a:txBody>
                    <a:bodyPr/>
                    <a:lstStyle/>
                    <a:p>
                      <a:r>
                        <a:rPr lang="fr-BE" sz="1400" baseline="0" dirty="0" err="1" smtClean="0"/>
                        <a:t>Beveiligingscode</a:t>
                      </a:r>
                      <a:r>
                        <a:rPr lang="fr-BE" sz="1400" baseline="0" dirty="0" smtClean="0"/>
                        <a:t/>
                      </a:r>
                      <a:br>
                        <a:rPr lang="fr-BE" sz="1400" baseline="0" dirty="0" smtClean="0"/>
                      </a:br>
                      <a:r>
                        <a:rPr lang="fr-BE" sz="1400" baseline="0" dirty="0" smtClean="0"/>
                        <a:t>op papier (</a:t>
                      </a:r>
                      <a:r>
                        <a:rPr lang="fr-BE" sz="1400" baseline="0" dirty="0" err="1" smtClean="0"/>
                        <a:t>token</a:t>
                      </a:r>
                      <a:r>
                        <a:rPr lang="fr-BE" sz="1400" baseline="0" dirty="0" smtClean="0"/>
                        <a:t>), </a:t>
                      </a:r>
                      <a:r>
                        <a:rPr lang="fr-BE" sz="1400" baseline="0" dirty="0" err="1" smtClean="0"/>
                        <a:t>gebruikersnaam</a:t>
                      </a:r>
                      <a:r>
                        <a:rPr lang="fr-BE" sz="1400" baseline="0" dirty="0" smtClean="0"/>
                        <a:t> + </a:t>
                      </a:r>
                      <a:r>
                        <a:rPr lang="fr-BE" sz="1400" baseline="0" dirty="0" err="1" smtClean="0"/>
                        <a:t>wachtwoord</a:t>
                      </a:r>
                      <a:endParaRPr lang="nl-BE" sz="1400" dirty="0"/>
                    </a:p>
                  </a:txBody>
                  <a:tcPr marL="90000" marR="90000" marT="46800" marB="46800" anchor="ctr"/>
                </a:tc>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03" y="5109668"/>
            <a:ext cx="447602" cy="275447"/>
          </a:xfrm>
          <a:prstGeom prst="rect">
            <a:avLst/>
          </a:prstGeom>
        </p:spPr>
      </p:pic>
    </p:spTree>
    <p:extLst>
      <p:ext uri="{BB962C8B-B14F-4D97-AF65-F5344CB8AC3E}">
        <p14:creationId xmlns:p14="http://schemas.microsoft.com/office/powerpoint/2010/main" val="1056296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dirty="0" smtClean="0"/>
              <a:t>Detail op www.plan-egezondheid.be</a:t>
            </a:r>
            <a:endParaRPr lang="nl-BE" dirty="0"/>
          </a:p>
        </p:txBody>
      </p:sp>
      <p:sp>
        <p:nvSpPr>
          <p:cNvPr id="15363" name="Content Placeholder 2"/>
          <p:cNvSpPr>
            <a:spLocks noGrp="1"/>
          </p:cNvSpPr>
          <p:nvPr>
            <p:ph idx="1"/>
          </p:nvPr>
        </p:nvSpPr>
        <p:spPr/>
        <p:txBody>
          <a:bodyPr/>
          <a:lstStyle/>
          <a:p>
            <a:pPr eaLnBrk="1" hangingPunct="1"/>
            <a:endParaRPr lang="en-US" altLang="en-US" smtClean="0"/>
          </a:p>
          <a:p>
            <a:pPr eaLnBrk="1" hangingPunct="1"/>
            <a:endParaRPr lang="en-US" altLang="en-US" smtClean="0"/>
          </a:p>
        </p:txBody>
      </p:sp>
      <p:sp>
        <p:nvSpPr>
          <p:cNvPr id="15364"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15365"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61C53CF9-5D2C-4B11-8EA9-707A6FA68B30}" type="slidenum">
              <a:rPr lang="en-US" altLang="en-US" smtClean="0">
                <a:solidFill>
                  <a:srgbClr val="FFFFFF"/>
                </a:solidFill>
              </a:rPr>
              <a:pPr fontAlgn="base">
                <a:spcBef>
                  <a:spcPct val="0"/>
                </a:spcBef>
                <a:spcAft>
                  <a:spcPct val="0"/>
                </a:spcAft>
                <a:defRPr/>
              </a:pPr>
              <a:t>4</a:t>
            </a:fld>
            <a:endParaRPr lang="nl-BE" altLang="en-US" smtClean="0">
              <a:solidFill>
                <a:srgbClr val="FFFFFF"/>
              </a:solidFill>
            </a:endParaRPr>
          </a:p>
        </p:txBody>
      </p:sp>
      <p:pic>
        <p:nvPicPr>
          <p:cNvPr id="153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8640763"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eID bootstrap</a:t>
            </a:r>
            <a:endParaRPr lang="nl-BE"/>
          </a:p>
        </p:txBody>
      </p:sp>
      <p:sp>
        <p:nvSpPr>
          <p:cNvPr id="3" name="Content Placeholder 2"/>
          <p:cNvSpPr>
            <a:spLocks noGrp="1"/>
          </p:cNvSpPr>
          <p:nvPr>
            <p:ph idx="1"/>
          </p:nvPr>
        </p:nvSpPr>
        <p:spPr/>
        <p:txBody>
          <a:bodyPr/>
          <a:lstStyle/>
          <a:p>
            <a:r>
              <a:rPr lang="fr-BE" smtClean="0"/>
              <a:t>Aanmelden zonder registratie kan enkel met eID</a:t>
            </a:r>
          </a:p>
          <a:p>
            <a:r>
              <a:rPr lang="fr-BE" smtClean="0"/>
              <a:t>Andere authenticatiemiddelen moeten aangevraagd worden op basis van eID + kaartlezer</a:t>
            </a:r>
          </a:p>
          <a:p>
            <a:r>
              <a:rPr lang="fr-BE" smtClean="0"/>
              <a:t>Doel is om een hoge mate van zekerheid te hebben over de identiteit van een gebruiker bij het aanmelden met een ander authenticatiemiddel dan eID</a:t>
            </a:r>
          </a:p>
          <a:p>
            <a:r>
              <a:rPr lang="fr-BE" smtClean="0"/>
              <a:t>Beheer aanmeldmogelijkheden via de self-management application van "Mijn eGov Profiel"</a:t>
            </a:r>
            <a:br>
              <a:rPr lang="fr-BE" smtClean="0"/>
            </a:br>
            <a:r>
              <a:rPr lang="fr-BE" smtClean="0">
                <a:hlinkClick r:id="rId2"/>
              </a:rPr>
              <a:t>www.csam.be/myprofile</a:t>
            </a:r>
            <a:endParaRPr lang="fr-BE" smtClean="0"/>
          </a:p>
          <a:p>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40</a:t>
            </a:fld>
            <a:endParaRPr lang="en-US" dirty="0"/>
          </a:p>
        </p:txBody>
      </p:sp>
    </p:spTree>
    <p:extLst>
      <p:ext uri="{BB962C8B-B14F-4D97-AF65-F5344CB8AC3E}">
        <p14:creationId xmlns:p14="http://schemas.microsoft.com/office/powerpoint/2010/main" val="3120851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eID + kaartlezer</a:t>
            </a:r>
            <a:endParaRPr lang="nl-BE"/>
          </a:p>
        </p:txBody>
      </p:sp>
      <p:sp>
        <p:nvSpPr>
          <p:cNvPr id="3" name="Content Placeholder 2"/>
          <p:cNvSpPr>
            <a:spLocks noGrp="1"/>
          </p:cNvSpPr>
          <p:nvPr>
            <p:ph idx="1"/>
          </p:nvPr>
        </p:nvSpPr>
        <p:spPr/>
        <p:txBody>
          <a:bodyPr/>
          <a:lstStyle/>
          <a:p>
            <a:r>
              <a:rPr lang="fr-BE" smtClean="0"/>
              <a:t>Beperkt compatibel met mobiele toepassingen</a:t>
            </a:r>
          </a:p>
          <a:p>
            <a:r>
              <a:rPr lang="fr-BE" smtClean="0"/>
              <a:t>Tablets met ingebouwde kaartlezer</a:t>
            </a:r>
          </a:p>
          <a:p>
            <a:r>
              <a:rPr lang="fr-BE" smtClean="0"/>
              <a:t>"Add-on" kaartlezers</a:t>
            </a:r>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41</a:t>
            </a:fld>
            <a:endParaRPr lang="en-US" dirty="0"/>
          </a:p>
        </p:txBody>
      </p:sp>
      <p:pic>
        <p:nvPicPr>
          <p:cNvPr id="6" name="Picture 2" descr="http://images.techhive.com/images/article/2014/08/dellvenue11prosecurity_2-100372982-or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068959"/>
            <a:ext cx="4322101" cy="331236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bwMode="auto">
          <a:xfrm rot="18557121">
            <a:off x="2070886" y="4845618"/>
            <a:ext cx="2124000" cy="684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9" name="Picture 6" descr="http://www.ftsafe.com/images/upload/day_140720/2014072016063144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4461" y="1349026"/>
            <a:ext cx="161036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ftsafe.com/images/upload/day_140718/2014071817395019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104" y="3941314"/>
            <a:ext cx="1578384" cy="244001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bwMode="auto">
          <a:xfrm rot="5400000">
            <a:off x="6982453" y="5327917"/>
            <a:ext cx="1080000" cy="540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4701540"/>
            <a:ext cx="2208921" cy="1679788"/>
          </a:xfrm>
          <a:prstGeom prst="rect">
            <a:avLst/>
          </a:prstGeom>
        </p:spPr>
      </p:pic>
    </p:spTree>
    <p:extLst>
      <p:ext uri="{BB962C8B-B14F-4D97-AF65-F5344CB8AC3E}">
        <p14:creationId xmlns:p14="http://schemas.microsoft.com/office/powerpoint/2010/main" val="2570824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eID + draadloze kaartlezer</a:t>
            </a:r>
            <a:endParaRPr lang="nl-BE"/>
          </a:p>
        </p:txBody>
      </p:sp>
      <p:sp>
        <p:nvSpPr>
          <p:cNvPr id="3" name="Content Placeholder 2"/>
          <p:cNvSpPr>
            <a:spLocks noGrp="1"/>
          </p:cNvSpPr>
          <p:nvPr>
            <p:ph idx="1"/>
          </p:nvPr>
        </p:nvSpPr>
        <p:spPr>
          <a:xfrm>
            <a:off x="457199" y="1600200"/>
            <a:ext cx="5511857" cy="4876800"/>
          </a:xfrm>
        </p:spPr>
        <p:txBody>
          <a:bodyPr/>
          <a:lstStyle/>
          <a:p>
            <a:r>
              <a:rPr lang="fr-BE" smtClean="0"/>
              <a:t>Aanmelden bij externe partner (Mydigipass)</a:t>
            </a:r>
          </a:p>
          <a:p>
            <a:r>
              <a:rPr lang="fr-BE" smtClean="0"/>
              <a:t>Compatibel met mobiele webtoepassingen</a:t>
            </a:r>
          </a:p>
          <a:p>
            <a:r>
              <a:rPr lang="fr-BE" smtClean="0"/>
              <a:t>Niet zo gebruiksvriendelijk in mobiele context</a:t>
            </a:r>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42</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293096"/>
            <a:ext cx="3883649" cy="208823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57" y="1570485"/>
            <a:ext cx="2779407" cy="49411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27296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err="1"/>
              <a:t>Beveiligingscode</a:t>
            </a:r>
            <a:r>
              <a:rPr lang="fr-BE" dirty="0"/>
              <a:t> via </a:t>
            </a:r>
            <a:r>
              <a:rPr lang="fr-BE" dirty="0" err="1"/>
              <a:t>mobiele</a:t>
            </a:r>
            <a:r>
              <a:rPr lang="fr-BE" dirty="0"/>
              <a:t> </a:t>
            </a:r>
            <a:r>
              <a:rPr lang="fr-BE" dirty="0" err="1" smtClean="0"/>
              <a:t>app</a:t>
            </a:r>
            <a:r>
              <a:rPr lang="fr-BE" dirty="0" smtClean="0"/>
              <a:t> </a:t>
            </a:r>
            <a:r>
              <a:rPr lang="fr-BE" sz="3100" dirty="0" smtClean="0"/>
              <a:t>(1/5)</a:t>
            </a:r>
            <a:r>
              <a:rPr lang="fr-BE" dirty="0"/>
              <a:t/>
            </a:r>
            <a:br>
              <a:rPr lang="fr-BE" dirty="0"/>
            </a:br>
            <a:r>
              <a:rPr lang="fr-BE" sz="3100" dirty="0" err="1"/>
              <a:t>Hoe</a:t>
            </a:r>
            <a:r>
              <a:rPr lang="fr-BE" sz="3100" dirty="0"/>
              <a:t> </a:t>
            </a:r>
            <a:r>
              <a:rPr lang="fr-BE" sz="3100" dirty="0" err="1"/>
              <a:t>werkt</a:t>
            </a:r>
            <a:r>
              <a:rPr lang="fr-BE" sz="3100" dirty="0"/>
              <a:t> het? </a:t>
            </a:r>
            <a:r>
              <a:rPr lang="fr-BE" sz="3100" dirty="0" smtClean="0"/>
              <a:t>(</a:t>
            </a:r>
            <a:r>
              <a:rPr lang="fr-BE" sz="3100" dirty="0" err="1" smtClean="0"/>
              <a:t>eenmalige</a:t>
            </a:r>
            <a:r>
              <a:rPr lang="fr-BE" sz="3100" dirty="0" smtClean="0"/>
              <a:t> </a:t>
            </a:r>
            <a:r>
              <a:rPr lang="fr-BE" sz="3100" dirty="0" err="1" smtClean="0"/>
              <a:t>registratie</a:t>
            </a:r>
            <a:r>
              <a:rPr lang="fr-BE" sz="3100" dirty="0" smtClean="0"/>
              <a:t>)</a:t>
            </a:r>
            <a:endParaRPr lang="nl-BE" sz="3100" dirty="0"/>
          </a:p>
        </p:txBody>
      </p:sp>
      <p:sp>
        <p:nvSpPr>
          <p:cNvPr id="3" name="Content Placeholder 2"/>
          <p:cNvSpPr>
            <a:spLocks noGrp="1"/>
          </p:cNvSpPr>
          <p:nvPr>
            <p:ph idx="1"/>
          </p:nvPr>
        </p:nvSpPr>
        <p:spPr>
          <a:xfrm>
            <a:off x="457200" y="1600200"/>
            <a:ext cx="5915000" cy="4876800"/>
          </a:xfrm>
        </p:spPr>
        <p:txBody>
          <a:bodyPr>
            <a:normAutofit/>
          </a:bodyPr>
          <a:lstStyle/>
          <a:p>
            <a:r>
              <a:rPr lang="fr-BE" smtClean="0"/>
              <a:t>Eenmalige registratie van een mobiele app via eID bootstrap</a:t>
            </a:r>
          </a:p>
          <a:p>
            <a:r>
              <a:rPr lang="fr-BE" smtClean="0"/>
              <a:t>Gebruiker kiest zelf een mobiele app om codes te genereren</a:t>
            </a:r>
          </a:p>
          <a:p>
            <a:r>
              <a:rPr lang="fr-BE"/>
              <a:t>V</a:t>
            </a:r>
            <a:r>
              <a:rPr lang="fr-BE" smtClean="0"/>
              <a:t>oorwaarde: app moet compatibel zijn met het TOTP protocol (Time-based One Time Password)</a:t>
            </a:r>
          </a:p>
          <a:p>
            <a:r>
              <a:rPr lang="fr-BE" smtClean="0"/>
              <a:t>Voorbeelden van compatibele apps: Google Authenticator, Duo Mobile, Amazon AWS MFA en Authenticator</a:t>
            </a:r>
          </a:p>
          <a:p>
            <a:r>
              <a:rPr lang="fr-BE" smtClean="0"/>
              <a:t>Dergelijke apps zijn gratis verkrijgbaar in de app stores</a:t>
            </a:r>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944216"/>
            <a:ext cx="2617389" cy="4653136"/>
          </a:xfrm>
          <a:prstGeom prst="rect">
            <a:avLst/>
          </a:prstGeom>
        </p:spPr>
      </p:pic>
    </p:spTree>
    <p:extLst>
      <p:ext uri="{BB962C8B-B14F-4D97-AF65-F5344CB8AC3E}">
        <p14:creationId xmlns:p14="http://schemas.microsoft.com/office/powerpoint/2010/main" val="11793090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err="1"/>
              <a:t>Beveiligingscode</a:t>
            </a:r>
            <a:r>
              <a:rPr lang="fr-BE" dirty="0"/>
              <a:t> via </a:t>
            </a:r>
            <a:r>
              <a:rPr lang="fr-BE" dirty="0" err="1"/>
              <a:t>mobiele</a:t>
            </a:r>
            <a:r>
              <a:rPr lang="fr-BE" dirty="0"/>
              <a:t> </a:t>
            </a:r>
            <a:r>
              <a:rPr lang="fr-BE" dirty="0" err="1" smtClean="0"/>
              <a:t>app</a:t>
            </a:r>
            <a:r>
              <a:rPr lang="fr-BE" dirty="0"/>
              <a:t> </a:t>
            </a:r>
            <a:r>
              <a:rPr lang="fr-BE" sz="3100" dirty="0" smtClean="0"/>
              <a:t>(2/5)</a:t>
            </a:r>
            <a:r>
              <a:rPr lang="fr-BE" dirty="0"/>
              <a:t/>
            </a:r>
            <a:br>
              <a:rPr lang="fr-BE" dirty="0"/>
            </a:br>
            <a:r>
              <a:rPr lang="fr-BE" sz="3100" dirty="0" err="1"/>
              <a:t>Hoe</a:t>
            </a:r>
            <a:r>
              <a:rPr lang="fr-BE" sz="3100" dirty="0"/>
              <a:t> </a:t>
            </a:r>
            <a:r>
              <a:rPr lang="fr-BE" sz="3100" dirty="0" err="1"/>
              <a:t>werkt</a:t>
            </a:r>
            <a:r>
              <a:rPr lang="fr-BE" sz="3100" dirty="0"/>
              <a:t> het? </a:t>
            </a:r>
            <a:r>
              <a:rPr lang="fr-BE" sz="3100" dirty="0" smtClean="0"/>
              <a:t>(</a:t>
            </a:r>
            <a:r>
              <a:rPr lang="fr-BE" sz="3100" dirty="0" err="1" smtClean="0"/>
              <a:t>aanmelden</a:t>
            </a:r>
            <a:r>
              <a:rPr lang="fr-BE" sz="3100" dirty="0" smtClean="0"/>
              <a:t>)</a:t>
            </a:r>
            <a:endParaRPr lang="nl-BE" sz="3100" dirty="0"/>
          </a:p>
        </p:txBody>
      </p:sp>
      <p:sp>
        <p:nvSpPr>
          <p:cNvPr id="3" name="Content Placeholder 2"/>
          <p:cNvSpPr>
            <a:spLocks noGrp="1"/>
          </p:cNvSpPr>
          <p:nvPr>
            <p:ph idx="1"/>
          </p:nvPr>
        </p:nvSpPr>
        <p:spPr/>
        <p:txBody>
          <a:bodyPr/>
          <a:lstStyle/>
          <a:p>
            <a:r>
              <a:rPr lang="fr-BE" smtClean="0"/>
              <a:t>Stap 1: invullen gebruikersnaam en wachtwoord</a:t>
            </a:r>
          </a:p>
          <a:p>
            <a:r>
              <a:rPr lang="fr-BE" smtClean="0"/>
              <a:t>Stap 2: invullen eenmalige code gegenereerd door de mobiele app (app genereert nieuwe code om de 30 sec.)</a:t>
            </a:r>
          </a:p>
          <a:p>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44</a:t>
            </a:fld>
            <a:endParaRPr lang="en-US"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40" y="3019864"/>
            <a:ext cx="3672408" cy="228134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19865"/>
            <a:ext cx="3910618" cy="192130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255" y="5085184"/>
            <a:ext cx="3854177" cy="16022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bwMode="auto">
          <a:xfrm rot="5400000">
            <a:off x="5229111" y="5470439"/>
            <a:ext cx="675339" cy="1921054"/>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4" name="Curved Connector 13"/>
          <p:cNvCxnSpPr/>
          <p:nvPr/>
        </p:nvCxnSpPr>
        <p:spPr>
          <a:xfrm flipV="1">
            <a:off x="6245976" y="4482226"/>
            <a:ext cx="702288" cy="1683078"/>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8409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Beveiligingscode</a:t>
            </a:r>
            <a:r>
              <a:rPr lang="fr-BE" dirty="0"/>
              <a:t> via </a:t>
            </a:r>
            <a:r>
              <a:rPr lang="fr-BE" dirty="0" err="1"/>
              <a:t>mobiele</a:t>
            </a:r>
            <a:r>
              <a:rPr lang="fr-BE" dirty="0"/>
              <a:t> </a:t>
            </a:r>
            <a:r>
              <a:rPr lang="fr-BE" dirty="0" err="1"/>
              <a:t>app</a:t>
            </a:r>
            <a:r>
              <a:rPr lang="fr-BE" dirty="0"/>
              <a:t> </a:t>
            </a:r>
            <a:r>
              <a:rPr lang="fr-BE" sz="3100" dirty="0" smtClean="0"/>
              <a:t>(3/5)</a:t>
            </a:r>
            <a:endParaRPr lang="nl-BE" sz="3100" dirty="0"/>
          </a:p>
        </p:txBody>
      </p:sp>
      <p:sp>
        <p:nvSpPr>
          <p:cNvPr id="3" name="Content Placeholder 2"/>
          <p:cNvSpPr>
            <a:spLocks noGrp="1"/>
          </p:cNvSpPr>
          <p:nvPr>
            <p:ph idx="1"/>
          </p:nvPr>
        </p:nvSpPr>
        <p:spPr/>
        <p:txBody>
          <a:bodyPr/>
          <a:lstStyle/>
          <a:p>
            <a:r>
              <a:rPr lang="fr-BE"/>
              <a:t>Compatibel met mobiele </a:t>
            </a:r>
            <a:r>
              <a:rPr lang="fr-BE" smtClean="0"/>
              <a:t>webtoepassingen</a:t>
            </a:r>
          </a:p>
          <a:p>
            <a:r>
              <a:rPr lang="fr-BE" smtClean="0"/>
              <a:t>Veiliger dan een wachtwoord op zich</a:t>
            </a:r>
          </a:p>
          <a:p>
            <a:pPr lvl="1"/>
            <a:r>
              <a:rPr lang="fr-BE" smtClean="0"/>
              <a:t>Kennisfactor = wachtwoord</a:t>
            </a:r>
          </a:p>
          <a:p>
            <a:pPr lvl="1"/>
            <a:r>
              <a:rPr lang="fr-BE" smtClean="0"/>
              <a:t>Bezitsfactor = toestel met geregistreerde mobiele app</a:t>
            </a:r>
          </a:p>
          <a:p>
            <a:r>
              <a:rPr lang="fr-BE" smtClean="0"/>
              <a:t>Iets </a:t>
            </a:r>
            <a:r>
              <a:rPr lang="fr-BE"/>
              <a:t>minder </a:t>
            </a:r>
            <a:r>
              <a:rPr lang="fr-BE" smtClean="0"/>
              <a:t>gebruiksvriendelijk ten opzichte van een wachtwoord</a:t>
            </a:r>
          </a:p>
          <a:p>
            <a:pPr lvl="1"/>
            <a:r>
              <a:rPr lang="fr-BE" smtClean="0"/>
              <a:t>Eenmalige code </a:t>
            </a:r>
            <a:r>
              <a:rPr lang="fr-BE"/>
              <a:t>overtypen of </a:t>
            </a:r>
            <a:r>
              <a:rPr lang="fr-BE" smtClean="0"/>
              <a:t>copy/pasten</a:t>
            </a:r>
            <a:endParaRPr lang="nl-BE"/>
          </a:p>
          <a:p>
            <a:pPr lvl="1"/>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45</a:t>
            </a:fld>
            <a:endParaRPr lang="en-US" dirty="0"/>
          </a:p>
        </p:txBody>
      </p:sp>
    </p:spTree>
    <p:extLst>
      <p:ext uri="{BB962C8B-B14F-4D97-AF65-F5344CB8AC3E}">
        <p14:creationId xmlns:p14="http://schemas.microsoft.com/office/powerpoint/2010/main" val="2295126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Beveiligingscode via mobiele app </a:t>
            </a:r>
            <a:r>
              <a:rPr lang="fr-BE" sz="3100" smtClean="0"/>
              <a:t>(4/5)</a:t>
            </a:r>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46</a:t>
            </a:fld>
            <a:endParaRPr lang="en-US" dirty="0"/>
          </a:p>
        </p:txBody>
      </p:sp>
      <p:pic>
        <p:nvPicPr>
          <p:cNvPr id="8" name="Log_in_on_smartphone_or_tablet_with_security_code_.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691" y="1435394"/>
            <a:ext cx="8943556" cy="5030750"/>
          </a:xfrm>
        </p:spPr>
      </p:pic>
    </p:spTree>
    <p:extLst>
      <p:ext uri="{BB962C8B-B14F-4D97-AF65-F5344CB8AC3E}">
        <p14:creationId xmlns:p14="http://schemas.microsoft.com/office/powerpoint/2010/main" val="2026235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Beveiligingscode via mobiele app </a:t>
            </a:r>
            <a:r>
              <a:rPr lang="fr-BE" sz="3100" smtClean="0"/>
              <a:t>(5/5</a:t>
            </a:r>
            <a:r>
              <a:rPr lang="fr-BE" sz="3100"/>
              <a:t>)</a:t>
            </a:r>
            <a:endParaRPr lang="nl-BE"/>
          </a:p>
        </p:txBody>
      </p:sp>
      <p:sp>
        <p:nvSpPr>
          <p:cNvPr id="3" name="Content Placeholder 2"/>
          <p:cNvSpPr>
            <a:spLocks noGrp="1"/>
          </p:cNvSpPr>
          <p:nvPr>
            <p:ph idx="1"/>
          </p:nvPr>
        </p:nvSpPr>
        <p:spPr/>
        <p:txBody>
          <a:bodyPr/>
          <a:lstStyle/>
          <a:p>
            <a:r>
              <a:rPr lang="fr-BE" dirty="0" smtClean="0"/>
              <a:t>Om </a:t>
            </a:r>
            <a:r>
              <a:rPr lang="fr-BE" dirty="0" err="1" smtClean="0"/>
              <a:t>veiligheidsredenen</a:t>
            </a:r>
            <a:r>
              <a:rPr lang="fr-BE" dirty="0" smtClean="0"/>
              <a:t> (</a:t>
            </a:r>
            <a:r>
              <a:rPr lang="fr-BE" dirty="0" err="1" smtClean="0"/>
              <a:t>papieren</a:t>
            </a:r>
            <a:r>
              <a:rPr lang="fr-BE" dirty="0" smtClean="0"/>
              <a:t> </a:t>
            </a:r>
            <a:r>
              <a:rPr lang="fr-BE" dirty="0" err="1" smtClean="0"/>
              <a:t>token</a:t>
            </a:r>
            <a:r>
              <a:rPr lang="fr-BE" dirty="0" smtClean="0"/>
              <a:t> </a:t>
            </a:r>
            <a:r>
              <a:rPr lang="fr-BE" dirty="0" err="1" smtClean="0"/>
              <a:t>is</a:t>
            </a:r>
            <a:r>
              <a:rPr lang="fr-BE" dirty="0" smtClean="0"/>
              <a:t> </a:t>
            </a:r>
            <a:r>
              <a:rPr lang="fr-BE" dirty="0" err="1" smtClean="0"/>
              <a:t>bvb</a:t>
            </a:r>
            <a:r>
              <a:rPr lang="fr-BE" dirty="0" smtClean="0"/>
              <a:t>. </a:t>
            </a:r>
            <a:r>
              <a:rPr lang="fr-BE" dirty="0" err="1" smtClean="0"/>
              <a:t>gemakkelijk</a:t>
            </a:r>
            <a:r>
              <a:rPr lang="fr-BE" dirty="0" smtClean="0"/>
              <a:t> te </a:t>
            </a:r>
            <a:r>
              <a:rPr lang="fr-BE" dirty="0" err="1" smtClean="0"/>
              <a:t>copiëren</a:t>
            </a:r>
            <a:r>
              <a:rPr lang="fr-BE" dirty="0" smtClean="0"/>
              <a:t> met smartphone) </a:t>
            </a:r>
            <a:r>
              <a:rPr lang="fr-BE" dirty="0" err="1" smtClean="0"/>
              <a:t>is</a:t>
            </a:r>
            <a:r>
              <a:rPr lang="fr-BE" dirty="0" smtClean="0"/>
              <a:t> het </a:t>
            </a:r>
            <a:r>
              <a:rPr lang="fr-BE" dirty="0" err="1" smtClean="0"/>
              <a:t>wenselijk</a:t>
            </a:r>
            <a:r>
              <a:rPr lang="fr-BE" dirty="0" smtClean="0"/>
              <a:t> om de </a:t>
            </a:r>
            <a:r>
              <a:rPr lang="fr-BE" dirty="0" err="1" smtClean="0"/>
              <a:t>papieren</a:t>
            </a:r>
            <a:r>
              <a:rPr lang="fr-BE" dirty="0" smtClean="0"/>
              <a:t> </a:t>
            </a:r>
            <a:r>
              <a:rPr lang="fr-BE" dirty="0" err="1" smtClean="0"/>
              <a:t>token</a:t>
            </a:r>
            <a:r>
              <a:rPr lang="fr-BE" dirty="0" smtClean="0"/>
              <a:t> te </a:t>
            </a:r>
            <a:r>
              <a:rPr lang="fr-BE" dirty="0" err="1" smtClean="0"/>
              <a:t>vervangen</a:t>
            </a:r>
            <a:r>
              <a:rPr lang="fr-BE" dirty="0" smtClean="0"/>
              <a:t> </a:t>
            </a:r>
            <a:r>
              <a:rPr lang="fr-BE" dirty="0" err="1" smtClean="0"/>
              <a:t>door</a:t>
            </a:r>
            <a:r>
              <a:rPr lang="fr-BE" dirty="0" smtClean="0"/>
              <a:t> </a:t>
            </a:r>
            <a:r>
              <a:rPr lang="fr-BE" dirty="0" err="1" smtClean="0"/>
              <a:t>een</a:t>
            </a:r>
            <a:r>
              <a:rPr lang="fr-BE" dirty="0" smtClean="0"/>
              <a:t> </a:t>
            </a:r>
            <a:r>
              <a:rPr lang="fr-BE" dirty="0" err="1" smtClean="0"/>
              <a:t>veiligere</a:t>
            </a:r>
            <a:r>
              <a:rPr lang="fr-BE" dirty="0" smtClean="0"/>
              <a:t> digitale </a:t>
            </a:r>
            <a:r>
              <a:rPr lang="fr-BE" dirty="0" err="1" smtClean="0"/>
              <a:t>token</a:t>
            </a:r>
            <a:endParaRPr lang="fr-BE" dirty="0" smtClean="0"/>
          </a:p>
          <a:p>
            <a:r>
              <a:rPr lang="fr-BE" dirty="0" smtClean="0"/>
              <a:t>TOTP-</a:t>
            </a:r>
            <a:r>
              <a:rPr lang="fr-BE" dirty="0" err="1" smtClean="0"/>
              <a:t>app</a:t>
            </a:r>
            <a:r>
              <a:rPr lang="fr-BE" dirty="0" smtClean="0"/>
              <a:t> </a:t>
            </a:r>
            <a:r>
              <a:rPr lang="fr-BE" dirty="0" err="1" smtClean="0"/>
              <a:t>als</a:t>
            </a:r>
            <a:r>
              <a:rPr lang="fr-BE" dirty="0" smtClean="0"/>
              <a:t> "digitale </a:t>
            </a:r>
            <a:r>
              <a:rPr lang="fr-BE" dirty="0" err="1" smtClean="0"/>
              <a:t>token</a:t>
            </a:r>
            <a:r>
              <a:rPr lang="fr-BE" dirty="0" smtClean="0"/>
              <a:t>"</a:t>
            </a:r>
          </a:p>
          <a:p>
            <a:r>
              <a:rPr lang="fr-BE" dirty="0" err="1" smtClean="0"/>
              <a:t>Deze</a:t>
            </a:r>
            <a:r>
              <a:rPr lang="fr-BE" dirty="0" smtClean="0"/>
              <a:t> </a:t>
            </a:r>
            <a:r>
              <a:rPr lang="fr-BE" dirty="0" err="1" smtClean="0"/>
              <a:t>overgang</a:t>
            </a:r>
            <a:r>
              <a:rPr lang="fr-BE" dirty="0" smtClean="0"/>
              <a:t> </a:t>
            </a:r>
            <a:r>
              <a:rPr lang="fr-BE" dirty="0" err="1" smtClean="0"/>
              <a:t>heeft</a:t>
            </a:r>
            <a:r>
              <a:rPr lang="fr-BE" dirty="0" smtClean="0"/>
              <a:t> </a:t>
            </a:r>
            <a:r>
              <a:rPr lang="fr-BE" dirty="0" err="1" smtClean="0"/>
              <a:t>geen</a:t>
            </a:r>
            <a:r>
              <a:rPr lang="fr-BE" dirty="0" smtClean="0"/>
              <a:t> impact op de</a:t>
            </a:r>
            <a:br>
              <a:rPr lang="fr-BE" dirty="0" smtClean="0"/>
            </a:br>
            <a:r>
              <a:rPr lang="fr-BE" dirty="0" err="1" smtClean="0"/>
              <a:t>toepassingen</a:t>
            </a:r>
            <a:r>
              <a:rPr lang="fr-BE" dirty="0" smtClean="0"/>
              <a:t> </a:t>
            </a:r>
          </a:p>
          <a:p>
            <a:endParaRPr lang="nl-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47</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988" y="2790342"/>
            <a:ext cx="2141443" cy="3807010"/>
          </a:xfrm>
          <a:prstGeom prst="rect">
            <a:avLst/>
          </a:prstGeom>
        </p:spPr>
      </p:pic>
      <p:sp>
        <p:nvSpPr>
          <p:cNvPr id="7" name="Right Arrow 6"/>
          <p:cNvSpPr/>
          <p:nvPr/>
        </p:nvSpPr>
        <p:spPr>
          <a:xfrm>
            <a:off x="3454937" y="5163722"/>
            <a:ext cx="2478157" cy="3837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5" descr="tokenfonctionna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80" y="4694600"/>
            <a:ext cx="2118428" cy="133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984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Beveiligingscode via SMS</a:t>
            </a:r>
            <a:endParaRPr lang="nl-BE"/>
          </a:p>
        </p:txBody>
      </p:sp>
      <p:sp>
        <p:nvSpPr>
          <p:cNvPr id="3" name="Content Placeholder 2"/>
          <p:cNvSpPr>
            <a:spLocks noGrp="1"/>
          </p:cNvSpPr>
          <p:nvPr>
            <p:ph idx="1"/>
          </p:nvPr>
        </p:nvSpPr>
        <p:spPr/>
        <p:txBody>
          <a:bodyPr/>
          <a:lstStyle/>
          <a:p>
            <a:r>
              <a:rPr lang="fr-BE"/>
              <a:t>Compatibel met mobiele </a:t>
            </a:r>
            <a:r>
              <a:rPr lang="fr-BE" smtClean="0"/>
              <a:t>webtoepassingen</a:t>
            </a:r>
          </a:p>
          <a:p>
            <a:r>
              <a:rPr lang="fr-BE" smtClean="0"/>
              <a:t>Veiliger dan een wachtwoord op zich, maar minder gebruiksvriendelijk (code overtypen of copy/pasten)</a:t>
            </a:r>
          </a:p>
          <a:p>
            <a:r>
              <a:rPr lang="fr-BE" smtClean="0"/>
              <a:t>Eenmalige registratie van GSM-nummer via eID bootstrap</a:t>
            </a:r>
          </a:p>
          <a:p>
            <a:r>
              <a:rPr lang="fr-BE" smtClean="0"/>
              <a:t>Kost verbonden aan het versturen van SMS'en</a:t>
            </a:r>
            <a:endParaRPr lang="nl-BE"/>
          </a:p>
          <a:p>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48</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54591"/>
            <a:ext cx="3709972" cy="23208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831" y="3754591"/>
            <a:ext cx="4058609" cy="233870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83" y="5843611"/>
            <a:ext cx="4058609" cy="89775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bwMode="auto">
          <a:xfrm rot="5400000">
            <a:off x="7039446" y="5570066"/>
            <a:ext cx="609724" cy="122413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8" name="Curved Connector 17"/>
          <p:cNvCxnSpPr>
            <a:stCxn id="9" idx="3"/>
          </p:cNvCxnSpPr>
          <p:nvPr/>
        </p:nvCxnSpPr>
        <p:spPr>
          <a:xfrm rot="10800000">
            <a:off x="6503135" y="5445224"/>
            <a:ext cx="408376" cy="521340"/>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670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Beveiligingscode op papier (token)</a:t>
            </a:r>
            <a:endParaRPr lang="nl-BE"/>
          </a:p>
        </p:txBody>
      </p:sp>
      <p:sp>
        <p:nvSpPr>
          <p:cNvPr id="3" name="Content Placeholder 2"/>
          <p:cNvSpPr>
            <a:spLocks noGrp="1"/>
          </p:cNvSpPr>
          <p:nvPr>
            <p:ph idx="1"/>
          </p:nvPr>
        </p:nvSpPr>
        <p:spPr/>
        <p:txBody>
          <a:bodyPr/>
          <a:lstStyle/>
          <a:p>
            <a:r>
              <a:rPr lang="fr-BE"/>
              <a:t>Compatibel met mobiele </a:t>
            </a:r>
            <a:r>
              <a:rPr lang="fr-BE" smtClean="0"/>
              <a:t>webtoepassingen</a:t>
            </a:r>
          </a:p>
          <a:p>
            <a:r>
              <a:rPr lang="fr-BE" smtClean="0"/>
              <a:t>Veiliger dan een wachtwoord op zich, maar minder gebruiksvriendelijk (beveiligingscode overtypen)</a:t>
            </a:r>
            <a:endParaRPr lang="nl-BE"/>
          </a:p>
          <a:p>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49</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93281"/>
            <a:ext cx="3629491" cy="23208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993281"/>
            <a:ext cx="3690586" cy="188922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http://sma-help.fedict.belgium.be/sites/5037.fedimbo.belgium.be/files/explorer/token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790851"/>
            <a:ext cx="2952328" cy="1734493"/>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8"/>
          <p:cNvSpPr/>
          <p:nvPr/>
        </p:nvSpPr>
        <p:spPr bwMode="auto">
          <a:xfrm rot="5400000">
            <a:off x="4699186" y="5536409"/>
            <a:ext cx="609724" cy="122413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3" name="Curved Connector 12"/>
          <p:cNvCxnSpPr>
            <a:stCxn id="9" idx="1"/>
          </p:cNvCxnSpPr>
          <p:nvPr/>
        </p:nvCxnSpPr>
        <p:spPr>
          <a:xfrm flipV="1">
            <a:off x="5436845" y="4509120"/>
            <a:ext cx="1079371" cy="1423787"/>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205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nl-BE" dirty="0" smtClean="0"/>
              <a:t>Actie 19: Mobile Health (</a:t>
            </a:r>
            <a:r>
              <a:rPr lang="nl-BE" dirty="0" err="1" smtClean="0"/>
              <a:t>mHealth</a:t>
            </a:r>
            <a:r>
              <a:rPr lang="nl-BE" dirty="0" smtClean="0"/>
              <a:t>)</a:t>
            </a:r>
            <a:endParaRPr lang="nl-BE" dirty="0"/>
          </a:p>
        </p:txBody>
      </p:sp>
      <p:sp>
        <p:nvSpPr>
          <p:cNvPr id="59395" name="Rectangle 3"/>
          <p:cNvSpPr>
            <a:spLocks noGrp="1" noChangeArrowheads="1"/>
          </p:cNvSpPr>
          <p:nvPr>
            <p:ph idx="1"/>
          </p:nvPr>
        </p:nvSpPr>
        <p:spPr/>
        <p:txBody>
          <a:bodyPr/>
          <a:lstStyle/>
          <a:p>
            <a:pPr eaLnBrk="1" hangingPunct="1">
              <a:defRPr/>
            </a:pPr>
            <a:r>
              <a:rPr lang="nl-BE" altLang="en-US" dirty="0" smtClean="0"/>
              <a:t>Doelstellingen 2019</a:t>
            </a:r>
          </a:p>
          <a:p>
            <a:pPr marL="457517" lvl="1" indent="-182880" eaLnBrk="1" fontAlgn="auto" hangingPunct="1">
              <a:spcAft>
                <a:spcPts val="0"/>
              </a:spcAft>
              <a:defRPr/>
            </a:pPr>
            <a:r>
              <a:rPr lang="nl-NL" dirty="0" smtClean="0"/>
              <a:t>betere </a:t>
            </a:r>
            <a:r>
              <a:rPr lang="nl-NL" dirty="0"/>
              <a:t>gezondheid en comfort </a:t>
            </a:r>
            <a:r>
              <a:rPr lang="nl-NL" dirty="0" smtClean="0"/>
              <a:t>realiseren </a:t>
            </a:r>
            <a:r>
              <a:rPr lang="nl-NL" dirty="0"/>
              <a:t>in de Belgische gezondheidszorg door het faciliteren van effectieve en efficiënte zorgondersteuning die gebruik maakt van </a:t>
            </a:r>
            <a:r>
              <a:rPr lang="nl-NL" dirty="0" err="1" smtClean="0"/>
              <a:t>mHealth</a:t>
            </a:r>
            <a:r>
              <a:rPr lang="nl-NL" dirty="0" smtClean="0"/>
              <a:t>-toepassingen</a:t>
            </a:r>
          </a:p>
          <a:p>
            <a:pPr marL="457517" lvl="1" indent="-182880" eaLnBrk="1" fontAlgn="auto" hangingPunct="1">
              <a:spcAft>
                <a:spcPts val="0"/>
              </a:spcAft>
              <a:defRPr/>
            </a:pPr>
            <a:r>
              <a:rPr lang="nl-NL" dirty="0"/>
              <a:t>k</a:t>
            </a:r>
            <a:r>
              <a:rPr lang="nl-NL" dirty="0" smtClean="0"/>
              <a:t>ader </a:t>
            </a:r>
            <a:r>
              <a:rPr lang="nl-NL" dirty="0"/>
              <a:t>creëren in de zorgsector om </a:t>
            </a:r>
            <a:r>
              <a:rPr lang="nl-NL" dirty="0" err="1"/>
              <a:t>mHealth</a:t>
            </a:r>
            <a:r>
              <a:rPr lang="nl-NL" dirty="0"/>
              <a:t>-toepassingen juridisch, financieel en organisatorisch te integreren in de bestaande en nieuwe </a:t>
            </a:r>
            <a:r>
              <a:rPr lang="nl-NL" dirty="0" smtClean="0"/>
              <a:t>zorgafspraken</a:t>
            </a:r>
            <a:endParaRPr lang="nl-BE" altLang="en-US" dirty="0" smtClean="0"/>
          </a:p>
          <a:p>
            <a:pPr marL="457517" lvl="1" indent="-182880" eaLnBrk="1" fontAlgn="auto" hangingPunct="1">
              <a:spcAft>
                <a:spcPts val="0"/>
              </a:spcAft>
              <a:defRPr/>
            </a:pPr>
            <a:r>
              <a:rPr lang="nl-BE" dirty="0" smtClean="0"/>
              <a:t>die</a:t>
            </a:r>
            <a:r>
              <a:rPr lang="nl-NL" dirty="0" err="1" smtClean="0"/>
              <a:t>nsten</a:t>
            </a:r>
            <a:r>
              <a:rPr lang="nl-NL" dirty="0" smtClean="0"/>
              <a:t> </a:t>
            </a:r>
            <a:r>
              <a:rPr lang="nl-NL" dirty="0"/>
              <a:t>van het </a:t>
            </a:r>
            <a:r>
              <a:rPr lang="nl-NL" dirty="0">
                <a:solidFill>
                  <a:srgbClr val="3E6E5A"/>
                </a:solidFill>
              </a:rPr>
              <a:t>eHealth</a:t>
            </a:r>
            <a:r>
              <a:rPr lang="nl-NL" dirty="0"/>
              <a:t>-platform mobiel beschikbaar </a:t>
            </a:r>
            <a:r>
              <a:rPr lang="nl-NL" dirty="0" smtClean="0"/>
              <a:t>maken</a:t>
            </a:r>
          </a:p>
          <a:p>
            <a:pPr marL="457517" lvl="1" indent="-182880" eaLnBrk="1" fontAlgn="auto" hangingPunct="1">
              <a:spcAft>
                <a:spcPts val="0"/>
              </a:spcAft>
              <a:defRPr/>
            </a:pPr>
            <a:r>
              <a:rPr lang="nl-NL" dirty="0" smtClean="0"/>
              <a:t>kwaliteit </a:t>
            </a:r>
            <a:r>
              <a:rPr lang="nl-NL" dirty="0"/>
              <a:t>en toegankelijkheid van </a:t>
            </a:r>
            <a:r>
              <a:rPr lang="nl-NL" dirty="0" err="1"/>
              <a:t>mHealth</a:t>
            </a:r>
            <a:r>
              <a:rPr lang="nl-NL" dirty="0"/>
              <a:t> </a:t>
            </a:r>
            <a:r>
              <a:rPr lang="nl-NL" dirty="0" smtClean="0"/>
              <a:t>ondersteunen</a:t>
            </a:r>
            <a:endParaRPr lang="nl-BE" altLang="en-US" dirty="0" smtClean="0"/>
          </a:p>
          <a:p>
            <a:pPr lvl="1" eaLnBrk="1" hangingPunct="1">
              <a:defRPr/>
            </a:pPr>
            <a:r>
              <a:rPr lang="nl-BE" altLang="en-US" dirty="0" smtClean="0"/>
              <a:t>ondersteuning van de zorg die gebruik maakt van m-Health toepassingen</a:t>
            </a:r>
          </a:p>
          <a:p>
            <a:pPr lvl="1" eaLnBrk="1" hangingPunct="1">
              <a:defRPr/>
            </a:pPr>
            <a:endParaRPr lang="nl-BE" altLang="en-US" dirty="0" smtClean="0"/>
          </a:p>
          <a:p>
            <a:pPr lvl="1" eaLnBrk="1" hangingPunct="1">
              <a:defRPr/>
            </a:pPr>
            <a:endParaRPr lang="nl-BE" altLang="en-US" dirty="0" smtClean="0"/>
          </a:p>
          <a:p>
            <a:pPr lvl="1" eaLnBrk="1" hangingPunct="1">
              <a:defRPr/>
            </a:pPr>
            <a:endParaRPr lang="nl-BE" altLang="en-US" dirty="0" smtClean="0"/>
          </a:p>
          <a:p>
            <a:pPr lvl="1" eaLnBrk="1" hangingPunct="1">
              <a:defRPr/>
            </a:pPr>
            <a:endParaRPr lang="nl-BE" altLang="en-US" dirty="0" smtClean="0">
              <a:sym typeface="Arial" pitchFamily="34" charset="0"/>
            </a:endParaRPr>
          </a:p>
          <a:p>
            <a:pPr eaLnBrk="1" hangingPunct="1">
              <a:defRPr/>
            </a:pPr>
            <a:endParaRPr lang="nl-BE" altLang="en-US" dirty="0" smtClean="0"/>
          </a:p>
          <a:p>
            <a:pPr eaLnBrk="1" hangingPunct="1">
              <a:defRPr/>
            </a:pPr>
            <a:endParaRPr lang="nl-BE" altLang="en-US" dirty="0" smtClean="0"/>
          </a:p>
        </p:txBody>
      </p:sp>
      <p:sp>
        <p:nvSpPr>
          <p:cNvPr id="54276"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5427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F258110-CE69-4C1A-91F7-2638B51BF31E}" type="slidenum">
              <a:rPr lang="en-US" altLang="en-US" smtClean="0">
                <a:solidFill>
                  <a:srgbClr val="FFFFFF"/>
                </a:solidFill>
              </a:rPr>
              <a:pPr fontAlgn="base">
                <a:spcBef>
                  <a:spcPct val="0"/>
                </a:spcBef>
                <a:spcAft>
                  <a:spcPct val="0"/>
                </a:spcAft>
                <a:defRPr/>
              </a:pPr>
              <a:t>5</a:t>
            </a:fld>
            <a:endParaRPr lang="nl-BE" altLang="en-US" smtClean="0">
              <a:solidFill>
                <a:srgbClr val="FFFFFF"/>
              </a:solidFill>
            </a:endParaRPr>
          </a:p>
        </p:txBody>
      </p:sp>
    </p:spTree>
    <p:extLst>
      <p:ext uri="{BB962C8B-B14F-4D97-AF65-F5344CB8AC3E}">
        <p14:creationId xmlns:p14="http://schemas.microsoft.com/office/powerpoint/2010/main" val="3579305177"/>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Gebruikersnaam + wachtwoord</a:t>
            </a:r>
            <a:endParaRPr lang="nl-BE"/>
          </a:p>
        </p:txBody>
      </p:sp>
      <p:sp>
        <p:nvSpPr>
          <p:cNvPr id="3" name="Content Placeholder 2"/>
          <p:cNvSpPr>
            <a:spLocks noGrp="1"/>
          </p:cNvSpPr>
          <p:nvPr>
            <p:ph idx="1"/>
          </p:nvPr>
        </p:nvSpPr>
        <p:spPr/>
        <p:txBody>
          <a:bodyPr/>
          <a:lstStyle/>
          <a:p>
            <a:r>
              <a:rPr lang="fr-BE"/>
              <a:t>Compatibel met mobiele webtoepassingen</a:t>
            </a:r>
          </a:p>
          <a:p>
            <a:r>
              <a:rPr lang="fr-BE" smtClean="0"/>
              <a:t>Gebruiksvriendelijk, maar laag veiligheidsniveau</a:t>
            </a:r>
          </a:p>
          <a:p>
            <a:r>
              <a:rPr lang="fr-BE" smtClean="0"/>
              <a:t>Slechts één authenticatiefactor</a:t>
            </a:r>
          </a:p>
          <a:p>
            <a:r>
              <a:rPr lang="fr-BE" smtClean="0"/>
              <a:t>Doorgaans kiezen we té eenvoudige paswoorden, we hergebruiken ze voor meerdere accounts, noteren ze, …</a:t>
            </a:r>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50</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26" y="3832778"/>
            <a:ext cx="4032298" cy="289047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8821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smtClean="0"/>
              <a:t>Verdere evolutie authenticatiemiddelen</a:t>
            </a:r>
            <a:endParaRPr lang="nl-BE"/>
          </a:p>
        </p:txBody>
      </p:sp>
      <p:sp>
        <p:nvSpPr>
          <p:cNvPr id="3" name="Content Placeholder 2"/>
          <p:cNvSpPr>
            <a:spLocks noGrp="1"/>
          </p:cNvSpPr>
          <p:nvPr>
            <p:ph idx="1"/>
          </p:nvPr>
        </p:nvSpPr>
        <p:spPr/>
        <p:txBody>
          <a:bodyPr>
            <a:normAutofit lnSpcReduction="10000"/>
          </a:bodyPr>
          <a:lstStyle/>
          <a:p>
            <a:r>
              <a:rPr lang="fr-BE" smtClean="0"/>
              <a:t>Ondersteuning platform-specifieke toepassingen</a:t>
            </a:r>
            <a:br>
              <a:rPr lang="fr-BE" smtClean="0"/>
            </a:br>
            <a:r>
              <a:rPr lang="fr-BE" smtClean="0"/>
              <a:t>(native Android/iOS apps)</a:t>
            </a:r>
          </a:p>
          <a:p>
            <a:r>
              <a:rPr lang="fr-BE" smtClean="0"/>
              <a:t>Focus op gebruiksvriendelijkheid</a:t>
            </a:r>
          </a:p>
          <a:p>
            <a:pPr lvl="1"/>
            <a:r>
              <a:rPr lang="fr-BE" smtClean="0"/>
              <a:t>Geen externe kaartlezers of tokens nodig</a:t>
            </a:r>
          </a:p>
          <a:p>
            <a:pPr lvl="1"/>
            <a:r>
              <a:rPr lang="fr-BE" smtClean="0"/>
              <a:t>Geen codes overtypen</a:t>
            </a:r>
          </a:p>
          <a:p>
            <a:pPr lvl="1"/>
            <a:r>
              <a:rPr lang="fr-BE" smtClean="0"/>
              <a:t>Principe: mobiel toestel als bezitsfactor, aangevuld met een kennisfactor (bvb. pincode) of een biometrische factor (bvb. vingerafdruk)</a:t>
            </a:r>
          </a:p>
          <a:p>
            <a:r>
              <a:rPr lang="fr-BE" smtClean="0"/>
              <a:t>Voldoende veiligheidsgaranties voor toegang tot vertrouwelijke gegevens</a:t>
            </a:r>
          </a:p>
          <a:p>
            <a:pPr lvl="1"/>
            <a:r>
              <a:rPr lang="fr-BE" smtClean="0"/>
              <a:t>Beveiliging van sleutelinformatie in hardware (cf. eID-kaart)</a:t>
            </a:r>
            <a:br>
              <a:rPr lang="fr-BE" smtClean="0"/>
            </a:br>
            <a:r>
              <a:rPr lang="fr-BE" smtClean="0"/>
              <a:t>in plaats van software</a:t>
            </a:r>
          </a:p>
          <a:p>
            <a:pPr lvl="1"/>
            <a:r>
              <a:rPr lang="fr-BE" smtClean="0"/>
              <a:t>Registratieproces: hoge zekerheid over identiteit gebruiker op basis van eID bootstrap</a:t>
            </a:r>
            <a:endParaRPr lang="nl-BE"/>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dirty="0"/>
              <a:t>01/07/2016</a:t>
            </a:r>
            <a:endParaRPr lang="nl-BE" altLang="en-US"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51</a:t>
            </a:fld>
            <a:endParaRPr lang="en-US" dirty="0"/>
          </a:p>
        </p:txBody>
      </p:sp>
    </p:spTree>
    <p:extLst>
      <p:ext uri="{BB962C8B-B14F-4D97-AF65-F5344CB8AC3E}">
        <p14:creationId xmlns:p14="http://schemas.microsoft.com/office/powerpoint/2010/main" val="3433435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tonyevansdotcom.files.wordpress.com/2013/05/20130507-0917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63538"/>
            <a:ext cx="6588125"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83972"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2AEBF14-169C-4DA5-B4C1-F562D744CF1F}" type="slidenum">
              <a:rPr lang="en-US" altLang="en-US" smtClean="0">
                <a:solidFill>
                  <a:srgbClr val="FFFFFF"/>
                </a:solidFill>
              </a:rPr>
              <a:pPr fontAlgn="base">
                <a:spcBef>
                  <a:spcPct val="0"/>
                </a:spcBef>
                <a:spcAft>
                  <a:spcPct val="0"/>
                </a:spcAft>
                <a:defRPr/>
              </a:pPr>
              <a:t>52</a:t>
            </a:fld>
            <a:endParaRPr lang="nl-BE" altLang="en-US" smtClean="0">
              <a:solidFill>
                <a:srgbClr val="FFFF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685800" y="1862138"/>
            <a:ext cx="7848600" cy="1927225"/>
          </a:xfrm>
        </p:spPr>
        <p:txBody>
          <a:bodyPr/>
          <a:lstStyle/>
          <a:p>
            <a:pPr eaLnBrk="1" fontAlgn="auto" hangingPunct="1">
              <a:spcAft>
                <a:spcPts val="0"/>
              </a:spcAft>
              <a:defRPr/>
            </a:pPr>
            <a:r>
              <a:rPr lang="nl-BE" smtClean="0"/>
              <a:t>BEDANKT! </a:t>
            </a:r>
            <a:br>
              <a:rPr lang="nl-BE" smtClean="0"/>
            </a:br>
            <a:r>
              <a:rPr lang="nl-BE" smtClean="0"/>
              <a:t>Vragen ?</a:t>
            </a:r>
            <a:endParaRPr lang="nl-BE" dirty="0"/>
          </a:p>
        </p:txBody>
      </p:sp>
      <p:sp>
        <p:nvSpPr>
          <p:cNvPr id="84995"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SzPct val="100000"/>
            </a:pPr>
            <a:endParaRPr lang="fr-BE"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altLang="en-US" dirty="0" err="1" smtClean="0">
                <a:sym typeface="Arial" charset="0"/>
              </a:rPr>
              <a:t>mHealth</a:t>
            </a:r>
            <a:r>
              <a:rPr lang="fr-BE" altLang="en-US" dirty="0" smtClean="0">
                <a:sym typeface="Arial" charset="0"/>
              </a:rPr>
              <a:t>: </a:t>
            </a:r>
            <a:r>
              <a:rPr lang="fr-BE" altLang="en-US" dirty="0" err="1" smtClean="0">
                <a:sym typeface="Arial" charset="0"/>
              </a:rPr>
              <a:t>soorten</a:t>
            </a:r>
            <a:r>
              <a:rPr lang="fr-BE" altLang="en-US" dirty="0" smtClean="0">
                <a:sym typeface="Arial" charset="0"/>
              </a:rPr>
              <a:t> </a:t>
            </a:r>
            <a:r>
              <a:rPr lang="fr-BE" altLang="en-US" dirty="0" err="1" smtClean="0">
                <a:sym typeface="Arial" charset="0"/>
              </a:rPr>
              <a:t>apps</a:t>
            </a:r>
            <a:r>
              <a:rPr lang="fr-BE" altLang="en-US" dirty="0" smtClean="0">
                <a:sym typeface="Arial" charset="0"/>
              </a:rPr>
              <a:t> en </a:t>
            </a:r>
            <a:r>
              <a:rPr lang="fr-BE" altLang="en-US" dirty="0" err="1" smtClean="0">
                <a:sym typeface="Arial" charset="0"/>
              </a:rPr>
              <a:t>wearables</a:t>
            </a:r>
            <a:endParaRPr lang="fr-BE" altLang="en-US" dirty="0">
              <a:sym typeface="Arial" charset="0"/>
            </a:endParaRPr>
          </a:p>
        </p:txBody>
      </p:sp>
      <p:sp>
        <p:nvSpPr>
          <p:cNvPr id="5123" name="Rectangle 3"/>
          <p:cNvSpPr>
            <a:spLocks noGrp="1" noChangeArrowheads="1"/>
          </p:cNvSpPr>
          <p:nvPr>
            <p:ph idx="1"/>
          </p:nvPr>
        </p:nvSpPr>
        <p:spPr/>
        <p:txBody>
          <a:bodyPr rtlCol="0">
            <a:normAutofit lnSpcReduction="10000"/>
          </a:bodyPr>
          <a:lstStyle/>
          <a:p>
            <a:pPr marL="182880" indent="-182880" eaLnBrk="1" fontAlgn="auto" hangingPunct="1">
              <a:spcAft>
                <a:spcPts val="0"/>
              </a:spcAft>
              <a:defRPr/>
            </a:pPr>
            <a:r>
              <a:rPr lang="fr-BE" dirty="0" smtClean="0"/>
              <a:t>Apps </a:t>
            </a:r>
            <a:r>
              <a:rPr lang="fr-BE" dirty="0" err="1" smtClean="0"/>
              <a:t>gericht</a:t>
            </a:r>
            <a:r>
              <a:rPr lang="fr-BE" dirty="0" smtClean="0"/>
              <a:t> op </a:t>
            </a:r>
            <a:r>
              <a:rPr lang="fr-BE" dirty="0" err="1" smtClean="0"/>
              <a:t>communicatie</a:t>
            </a:r>
            <a:r>
              <a:rPr lang="fr-BE" dirty="0" smtClean="0"/>
              <a:t>, </a:t>
            </a:r>
            <a:r>
              <a:rPr lang="fr-BE" dirty="0" err="1" smtClean="0"/>
              <a:t>bvb</a:t>
            </a:r>
            <a:endParaRPr lang="fr-BE" dirty="0" smtClean="0"/>
          </a:p>
          <a:p>
            <a:pPr lvl="1" indent="-182880" eaLnBrk="1" fontAlgn="auto" hangingPunct="1">
              <a:spcAft>
                <a:spcPts val="0"/>
              </a:spcAft>
              <a:defRPr/>
            </a:pPr>
            <a:r>
              <a:rPr lang="fr-BE" dirty="0" err="1" smtClean="0"/>
              <a:t>apps</a:t>
            </a:r>
            <a:r>
              <a:rPr lang="fr-BE" dirty="0" smtClean="0"/>
              <a:t> </a:t>
            </a:r>
            <a:r>
              <a:rPr lang="fr-BE" dirty="0" err="1" smtClean="0"/>
              <a:t>waarmee</a:t>
            </a:r>
            <a:r>
              <a:rPr lang="fr-BE" dirty="0" smtClean="0"/>
              <a:t> </a:t>
            </a:r>
            <a:r>
              <a:rPr lang="fr-BE" dirty="0" err="1" smtClean="0"/>
              <a:t>patiënten</a:t>
            </a:r>
            <a:r>
              <a:rPr lang="fr-BE" dirty="0" smtClean="0"/>
              <a:t> on line en </a:t>
            </a:r>
            <a:r>
              <a:rPr lang="fr-BE" dirty="0" err="1" smtClean="0"/>
              <a:t>rechtstreeks</a:t>
            </a:r>
            <a:r>
              <a:rPr lang="fr-BE" dirty="0" smtClean="0"/>
              <a:t> </a:t>
            </a:r>
            <a:r>
              <a:rPr lang="fr-BE" dirty="0" err="1" smtClean="0"/>
              <a:t>vragen</a:t>
            </a:r>
            <a:r>
              <a:rPr lang="fr-BE" dirty="0" smtClean="0"/>
              <a:t> </a:t>
            </a:r>
            <a:r>
              <a:rPr lang="fr-BE" dirty="0" err="1" smtClean="0"/>
              <a:t>kunnen</a:t>
            </a:r>
            <a:r>
              <a:rPr lang="fr-BE" dirty="0" smtClean="0"/>
              <a:t> </a:t>
            </a:r>
            <a:r>
              <a:rPr lang="fr-BE" dirty="0" err="1" smtClean="0"/>
              <a:t>stellen</a:t>
            </a:r>
            <a:r>
              <a:rPr lang="fr-BE" dirty="0" smtClean="0"/>
              <a:t> </a:t>
            </a:r>
            <a:r>
              <a:rPr lang="fr-BE" dirty="0" err="1" smtClean="0"/>
              <a:t>aan</a:t>
            </a:r>
            <a:r>
              <a:rPr lang="fr-BE" dirty="0" smtClean="0"/>
              <a:t> </a:t>
            </a:r>
            <a:r>
              <a:rPr lang="fr-BE" dirty="0" err="1" smtClean="0"/>
              <a:t>een</a:t>
            </a:r>
            <a:r>
              <a:rPr lang="fr-BE" dirty="0" smtClean="0"/>
              <a:t> </a:t>
            </a:r>
            <a:r>
              <a:rPr lang="fr-BE" dirty="0" err="1" smtClean="0"/>
              <a:t>zorgverstrekker</a:t>
            </a:r>
            <a:r>
              <a:rPr lang="fr-BE" dirty="0" smtClean="0"/>
              <a:t> (</a:t>
            </a:r>
            <a:r>
              <a:rPr lang="fr-BE" dirty="0" err="1" smtClean="0"/>
              <a:t>telecoaching</a:t>
            </a:r>
            <a:r>
              <a:rPr lang="fr-BE" dirty="0" smtClean="0"/>
              <a:t>)</a:t>
            </a:r>
          </a:p>
          <a:p>
            <a:pPr lvl="1" indent="-182880" eaLnBrk="1" fontAlgn="auto" hangingPunct="1">
              <a:spcAft>
                <a:spcPts val="0"/>
              </a:spcAft>
              <a:defRPr/>
            </a:pPr>
            <a:r>
              <a:rPr lang="fr-BE" dirty="0" err="1" smtClean="0"/>
              <a:t>apps</a:t>
            </a:r>
            <a:r>
              <a:rPr lang="fr-BE" dirty="0" smtClean="0"/>
              <a:t> </a:t>
            </a:r>
            <a:r>
              <a:rPr lang="fr-BE" dirty="0" err="1" smtClean="0"/>
              <a:t>waarmee</a:t>
            </a:r>
            <a:r>
              <a:rPr lang="fr-BE" dirty="0" smtClean="0"/>
              <a:t> </a:t>
            </a:r>
            <a:r>
              <a:rPr lang="fr-BE" dirty="0" err="1" smtClean="0"/>
              <a:t>patiënten</a:t>
            </a:r>
            <a:r>
              <a:rPr lang="fr-BE" dirty="0" smtClean="0"/>
              <a:t> </a:t>
            </a:r>
            <a:r>
              <a:rPr lang="fr-BE" dirty="0" err="1" smtClean="0"/>
              <a:t>kunnen</a:t>
            </a:r>
            <a:r>
              <a:rPr lang="fr-BE" dirty="0" smtClean="0"/>
              <a:t> </a:t>
            </a:r>
            <a:r>
              <a:rPr lang="fr-BE" dirty="0" err="1" smtClean="0"/>
              <a:t>antwoorden</a:t>
            </a:r>
            <a:r>
              <a:rPr lang="fr-BE" dirty="0" smtClean="0"/>
              <a:t> op </a:t>
            </a:r>
            <a:r>
              <a:rPr lang="fr-BE" dirty="0" err="1" smtClean="0"/>
              <a:t>vragen</a:t>
            </a:r>
            <a:r>
              <a:rPr lang="fr-BE" dirty="0" smtClean="0"/>
              <a:t> van </a:t>
            </a:r>
            <a:r>
              <a:rPr lang="fr-BE" dirty="0" err="1" smtClean="0"/>
              <a:t>onderzoekers</a:t>
            </a:r>
            <a:endParaRPr lang="fr-BE" dirty="0" smtClean="0"/>
          </a:p>
          <a:p>
            <a:pPr lvl="1" indent="-182880" eaLnBrk="1" fontAlgn="auto" hangingPunct="1">
              <a:spcAft>
                <a:spcPts val="0"/>
              </a:spcAft>
              <a:defRPr/>
            </a:pPr>
            <a:r>
              <a:rPr lang="fr-BE" dirty="0" err="1" smtClean="0"/>
              <a:t>apps</a:t>
            </a:r>
            <a:r>
              <a:rPr lang="fr-BE" dirty="0" smtClean="0"/>
              <a:t> </a:t>
            </a:r>
            <a:r>
              <a:rPr lang="fr-BE" dirty="0" err="1" smtClean="0"/>
              <a:t>waarmee</a:t>
            </a:r>
            <a:r>
              <a:rPr lang="fr-BE" dirty="0" smtClean="0"/>
              <a:t> </a:t>
            </a:r>
            <a:r>
              <a:rPr lang="fr-BE" dirty="0" err="1" smtClean="0"/>
              <a:t>patiënten</a:t>
            </a:r>
            <a:r>
              <a:rPr lang="fr-BE" dirty="0" smtClean="0"/>
              <a:t> </a:t>
            </a:r>
            <a:r>
              <a:rPr lang="fr-BE" dirty="0" err="1" smtClean="0"/>
              <a:t>toegang</a:t>
            </a:r>
            <a:r>
              <a:rPr lang="fr-BE" dirty="0" smtClean="0"/>
              <a:t> </a:t>
            </a:r>
            <a:r>
              <a:rPr lang="fr-BE" dirty="0" err="1" smtClean="0"/>
              <a:t>kunnen</a:t>
            </a:r>
            <a:r>
              <a:rPr lang="fr-BE" dirty="0" smtClean="0"/>
              <a:t> </a:t>
            </a:r>
            <a:r>
              <a:rPr lang="fr-BE" dirty="0" err="1" smtClean="0"/>
              <a:t>hebben</a:t>
            </a:r>
            <a:r>
              <a:rPr lang="fr-BE" dirty="0" smtClean="0"/>
              <a:t> </a:t>
            </a:r>
            <a:r>
              <a:rPr lang="fr-BE" dirty="0" err="1" smtClean="0"/>
              <a:t>tot</a:t>
            </a:r>
            <a:r>
              <a:rPr lang="fr-BE" dirty="0" smtClean="0"/>
              <a:t> hun </a:t>
            </a:r>
            <a:r>
              <a:rPr lang="fr-BE" dirty="0" err="1" smtClean="0"/>
              <a:t>elektronisch</a:t>
            </a:r>
            <a:r>
              <a:rPr lang="fr-BE" dirty="0" smtClean="0"/>
              <a:t> </a:t>
            </a:r>
            <a:r>
              <a:rPr lang="fr-BE" dirty="0" err="1" smtClean="0"/>
              <a:t>patiëntendossier</a:t>
            </a:r>
            <a:endParaRPr lang="fr-BE" dirty="0" smtClean="0"/>
          </a:p>
          <a:p>
            <a:pPr marL="182880" indent="-182880" eaLnBrk="1" fontAlgn="auto" hangingPunct="1">
              <a:spcAft>
                <a:spcPts val="0"/>
              </a:spcAft>
              <a:defRPr/>
            </a:pPr>
            <a:endParaRPr lang="fr-BE" dirty="0" smtClean="0"/>
          </a:p>
          <a:p>
            <a:pPr marL="182880" indent="-182880" eaLnBrk="1" fontAlgn="auto" hangingPunct="1">
              <a:spcAft>
                <a:spcPts val="0"/>
              </a:spcAft>
              <a:defRPr/>
            </a:pPr>
            <a:r>
              <a:rPr lang="fr-BE" dirty="0" smtClean="0"/>
              <a:t>Apps die </a:t>
            </a:r>
            <a:r>
              <a:rPr lang="fr-BE" dirty="0" err="1" smtClean="0"/>
              <a:t>dienst</a:t>
            </a:r>
            <a:r>
              <a:rPr lang="fr-BE" dirty="0" smtClean="0"/>
              <a:t> </a:t>
            </a:r>
            <a:r>
              <a:rPr lang="fr-BE" dirty="0" err="1" smtClean="0"/>
              <a:t>doen</a:t>
            </a:r>
            <a:r>
              <a:rPr lang="fr-BE" dirty="0" smtClean="0"/>
              <a:t> </a:t>
            </a:r>
            <a:r>
              <a:rPr lang="fr-BE" dirty="0" err="1" smtClean="0"/>
              <a:t>als</a:t>
            </a:r>
            <a:r>
              <a:rPr lang="fr-BE" dirty="0" smtClean="0"/>
              <a:t> </a:t>
            </a:r>
            <a:r>
              <a:rPr lang="fr-BE" dirty="0" err="1" smtClean="0"/>
              <a:t>referentiewerk</a:t>
            </a:r>
            <a:r>
              <a:rPr lang="fr-BE" dirty="0" smtClean="0"/>
              <a:t> </a:t>
            </a:r>
            <a:r>
              <a:rPr lang="fr-BE" dirty="0" err="1" smtClean="0"/>
              <a:t>voor</a:t>
            </a:r>
            <a:r>
              <a:rPr lang="fr-BE" dirty="0" smtClean="0"/>
              <a:t> </a:t>
            </a:r>
            <a:r>
              <a:rPr lang="fr-BE" dirty="0" err="1" smtClean="0"/>
              <a:t>gezondheidsinformatie</a:t>
            </a:r>
            <a:r>
              <a:rPr lang="fr-BE" dirty="0" smtClean="0"/>
              <a:t> (</a:t>
            </a:r>
            <a:r>
              <a:rPr lang="fr-BE" dirty="0" err="1" smtClean="0"/>
              <a:t>voor</a:t>
            </a:r>
            <a:r>
              <a:rPr lang="fr-BE" dirty="0" smtClean="0"/>
              <a:t> </a:t>
            </a:r>
            <a:r>
              <a:rPr lang="fr-BE" dirty="0" err="1" smtClean="0"/>
              <a:t>zorgverstrekkers</a:t>
            </a:r>
            <a:r>
              <a:rPr lang="fr-BE" dirty="0" smtClean="0"/>
              <a:t> en/of </a:t>
            </a:r>
            <a:r>
              <a:rPr lang="fr-BE" dirty="0" err="1" smtClean="0"/>
              <a:t>patienten</a:t>
            </a:r>
            <a:r>
              <a:rPr lang="fr-BE" dirty="0" smtClean="0"/>
              <a:t>)</a:t>
            </a:r>
          </a:p>
          <a:p>
            <a:pPr marL="182880" indent="-182880" eaLnBrk="1" fontAlgn="auto" hangingPunct="1">
              <a:spcAft>
                <a:spcPts val="0"/>
              </a:spcAft>
              <a:defRPr/>
            </a:pPr>
            <a:endParaRPr lang="fr-BE" dirty="0" smtClean="0"/>
          </a:p>
          <a:p>
            <a:pPr marL="182880" indent="-182880" eaLnBrk="1" fontAlgn="auto" hangingPunct="1">
              <a:spcAft>
                <a:spcPts val="0"/>
              </a:spcAft>
              <a:defRPr/>
            </a:pPr>
            <a:r>
              <a:rPr lang="fr-BE" dirty="0" err="1" smtClean="0"/>
              <a:t>Trainingsapps</a:t>
            </a:r>
            <a:r>
              <a:rPr lang="fr-BE" dirty="0" smtClean="0"/>
              <a:t>: </a:t>
            </a:r>
            <a:r>
              <a:rPr lang="fr-BE" dirty="0" err="1" smtClean="0"/>
              <a:t>apps</a:t>
            </a:r>
            <a:r>
              <a:rPr lang="fr-BE" dirty="0" smtClean="0"/>
              <a:t> </a:t>
            </a:r>
            <a:r>
              <a:rPr lang="fr-BE" dirty="0" err="1" smtClean="0"/>
              <a:t>gebruikt</a:t>
            </a:r>
            <a:r>
              <a:rPr lang="fr-BE" dirty="0" smtClean="0"/>
              <a:t> </a:t>
            </a:r>
            <a:r>
              <a:rPr lang="fr-BE" dirty="0" err="1" smtClean="0"/>
              <a:t>voor</a:t>
            </a:r>
            <a:r>
              <a:rPr lang="fr-BE" dirty="0" smtClean="0"/>
              <a:t> (permanente) </a:t>
            </a:r>
            <a:r>
              <a:rPr lang="fr-BE" dirty="0" err="1" smtClean="0"/>
              <a:t>vorming</a:t>
            </a:r>
            <a:r>
              <a:rPr lang="fr-BE" dirty="0" smtClean="0"/>
              <a:t> van </a:t>
            </a:r>
            <a:r>
              <a:rPr lang="fr-BE" dirty="0" err="1" smtClean="0"/>
              <a:t>zorgverstrekkers</a:t>
            </a:r>
            <a:r>
              <a:rPr lang="fr-BE" dirty="0" smtClean="0"/>
              <a:t> en/of </a:t>
            </a:r>
            <a:r>
              <a:rPr lang="fr-BE" dirty="0" err="1" smtClean="0"/>
              <a:t>patienten</a:t>
            </a:r>
            <a:endParaRPr lang="fr-BE" dirty="0" smtClean="0"/>
          </a:p>
          <a:p>
            <a:pPr marL="182880" indent="-182880" eaLnBrk="1" fontAlgn="auto" hangingPunct="1">
              <a:spcAft>
                <a:spcPts val="0"/>
              </a:spcAft>
              <a:defRPr/>
            </a:pPr>
            <a:endParaRPr lang="fr-BE" dirty="0" smtClean="0"/>
          </a:p>
        </p:txBody>
      </p:sp>
      <p:sp>
        <p:nvSpPr>
          <p:cNvPr id="55300"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
        <p:nvSpPr>
          <p:cNvPr id="5530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587420F8-5E97-4BCC-9A02-4A4E3A8FD200}" type="slidenum">
              <a:rPr lang="en-US" altLang="en-US" smtClean="0">
                <a:solidFill>
                  <a:srgbClr val="FFFFFF"/>
                </a:solidFill>
              </a:rPr>
              <a:pPr fontAlgn="base">
                <a:spcBef>
                  <a:spcPct val="0"/>
                </a:spcBef>
                <a:spcAft>
                  <a:spcPct val="0"/>
                </a:spcAft>
                <a:defRPr/>
              </a:pPr>
              <a:t>6</a:t>
            </a:fld>
            <a:endParaRPr lang="fr-BE" altLang="en-US" smtClean="0">
              <a:solidFill>
                <a:srgbClr val="FFFFFF"/>
              </a:solidFill>
            </a:endParaRPr>
          </a:p>
        </p:txBody>
      </p:sp>
    </p:spTree>
    <p:extLst>
      <p:ext uri="{BB962C8B-B14F-4D97-AF65-F5344CB8AC3E}">
        <p14:creationId xmlns:p14="http://schemas.microsoft.com/office/powerpoint/2010/main" val="1140078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fr-BE" dirty="0" err="1" smtClean="0"/>
              <a:t>mHealth</a:t>
            </a:r>
            <a:r>
              <a:rPr lang="fr-BE" dirty="0" smtClean="0"/>
              <a:t>: </a:t>
            </a:r>
            <a:r>
              <a:rPr lang="fr-BE" dirty="0" err="1" smtClean="0"/>
              <a:t>soorten</a:t>
            </a:r>
            <a:r>
              <a:rPr lang="fr-BE" dirty="0" smtClean="0"/>
              <a:t> </a:t>
            </a:r>
            <a:r>
              <a:rPr lang="fr-BE" dirty="0" err="1" smtClean="0"/>
              <a:t>apps</a:t>
            </a:r>
            <a:r>
              <a:rPr lang="fr-BE" dirty="0" smtClean="0"/>
              <a:t> en </a:t>
            </a:r>
            <a:r>
              <a:rPr lang="fr-BE" dirty="0" err="1" smtClean="0"/>
              <a:t>wearables</a:t>
            </a:r>
            <a:endParaRPr lang="fr-BE" dirty="0"/>
          </a:p>
        </p:txBody>
      </p:sp>
      <p:sp>
        <p:nvSpPr>
          <p:cNvPr id="62467" name="Tijdelijke aanduiding voor inhoud 2"/>
          <p:cNvSpPr>
            <a:spLocks noGrp="1"/>
          </p:cNvSpPr>
          <p:nvPr>
            <p:ph idx="1"/>
          </p:nvPr>
        </p:nvSpPr>
        <p:spPr/>
        <p:txBody>
          <a:bodyPr/>
          <a:lstStyle/>
          <a:p>
            <a:pPr eaLnBrk="1" hangingPunct="1"/>
            <a:r>
              <a:rPr lang="fr-BE" altLang="en-US" smtClean="0"/>
              <a:t>Monitoringapps en -wearables: apps en wearables die gezondheidsparameters meten, registreren en/of doorsturen</a:t>
            </a:r>
          </a:p>
          <a:p>
            <a:pPr eaLnBrk="1" hangingPunct="1"/>
            <a:endParaRPr lang="fr-BE" altLang="en-US" smtClean="0"/>
          </a:p>
          <a:p>
            <a:pPr eaLnBrk="1" hangingPunct="1"/>
            <a:r>
              <a:rPr lang="fr-BE" altLang="en-US" smtClean="0"/>
              <a:t>Apps en wearables voor zelfmanagement op het vlak van gezondheid</a:t>
            </a:r>
          </a:p>
          <a:p>
            <a:pPr eaLnBrk="1" hangingPunct="1"/>
            <a:endParaRPr lang="fr-BE" altLang="en-US" smtClean="0"/>
          </a:p>
          <a:p>
            <a:pPr eaLnBrk="1" hangingPunct="1"/>
            <a:r>
              <a:rPr lang="fr-BE" altLang="en-US" smtClean="0"/>
              <a:t>Medische hulpmiddelen: apps en wearables gebruikt voor diagnostische of therapeutische doeleinden</a:t>
            </a:r>
          </a:p>
          <a:p>
            <a:pPr marL="273050" lvl="1" indent="0" eaLnBrk="1" hangingPunct="1">
              <a:buFont typeface="Arial" pitchFamily="34" charset="0"/>
              <a:buNone/>
            </a:pPr>
            <a:endParaRPr lang="fr-BE" altLang="en-US" smtClean="0"/>
          </a:p>
        </p:txBody>
      </p:sp>
      <p:sp>
        <p:nvSpPr>
          <p:cNvPr id="56324" name="Tijdelijke aanduiding voor dianumm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B83E274-BD33-45DD-859B-4075E7BF2F09}" type="slidenum">
              <a:rPr lang="en-US" altLang="en-US" smtClean="0">
                <a:solidFill>
                  <a:srgbClr val="FFFFFF"/>
                </a:solidFill>
              </a:rPr>
              <a:pPr fontAlgn="base">
                <a:spcBef>
                  <a:spcPct val="0"/>
                </a:spcBef>
                <a:spcAft>
                  <a:spcPct val="0"/>
                </a:spcAft>
                <a:defRPr/>
              </a:pPr>
              <a:t>7</a:t>
            </a:fld>
            <a:endParaRPr lang="fr-BE" altLang="en-US" smtClean="0">
              <a:solidFill>
                <a:srgbClr val="FFFFFF"/>
              </a:solidFill>
            </a:endParaRPr>
          </a:p>
        </p:txBody>
      </p:sp>
      <p:sp>
        <p:nvSpPr>
          <p:cNvPr id="56325"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4279138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altLang="en-US" dirty="0" err="1" smtClean="0">
                <a:sym typeface="Arial" charset="0"/>
              </a:rPr>
              <a:t>Medisch</a:t>
            </a:r>
            <a:r>
              <a:rPr lang="fr-BE" altLang="en-US" dirty="0" smtClean="0">
                <a:sym typeface="Arial" charset="0"/>
              </a:rPr>
              <a:t> </a:t>
            </a:r>
            <a:r>
              <a:rPr lang="fr-BE" altLang="en-US" dirty="0" err="1" smtClean="0">
                <a:sym typeface="Arial" charset="0"/>
              </a:rPr>
              <a:t>hulpmiddel</a:t>
            </a:r>
            <a:endParaRPr lang="fr-BE" altLang="en-US" dirty="0">
              <a:sym typeface="Arial" charset="0"/>
            </a:endParaRPr>
          </a:p>
        </p:txBody>
      </p:sp>
      <p:sp>
        <p:nvSpPr>
          <p:cNvPr id="63491" name="Rectangle 3"/>
          <p:cNvSpPr>
            <a:spLocks noGrp="1" noChangeArrowheads="1"/>
          </p:cNvSpPr>
          <p:nvPr>
            <p:ph idx="1"/>
          </p:nvPr>
        </p:nvSpPr>
        <p:spPr/>
        <p:txBody>
          <a:bodyPr/>
          <a:lstStyle/>
          <a:p>
            <a:pPr eaLnBrk="1" hangingPunct="1"/>
            <a:r>
              <a:rPr lang="fr-BE" altLang="en-US" smtClean="0">
                <a:sym typeface="Arial" pitchFamily="34" charset="0"/>
              </a:rPr>
              <a:t>elk(e) instrument, apparaat, software, substantie of ander middel</a:t>
            </a:r>
          </a:p>
          <a:p>
            <a:pPr eaLnBrk="1" hangingPunct="1"/>
            <a:r>
              <a:rPr lang="fr-BE" altLang="en-US" smtClean="0">
                <a:sym typeface="Arial" pitchFamily="34" charset="0"/>
              </a:rPr>
              <a:t>met inbegrip van elk hulpmiddel of software nodig voor zijn goede werking</a:t>
            </a:r>
          </a:p>
          <a:p>
            <a:pPr eaLnBrk="1" hangingPunct="1"/>
            <a:r>
              <a:rPr lang="fr-BE" altLang="en-US" smtClean="0">
                <a:sym typeface="Arial" pitchFamily="34" charset="0"/>
              </a:rPr>
              <a:t>dat, afzonderlijk of in combinatie met andere middelen,</a:t>
            </a:r>
          </a:p>
          <a:p>
            <a:pPr eaLnBrk="1" hangingPunct="1"/>
            <a:r>
              <a:rPr lang="fr-BE" altLang="en-US" smtClean="0">
                <a:sym typeface="Arial" pitchFamily="34" charset="0"/>
              </a:rPr>
              <a:t>door de fabrikant uitdrukkelijk is bestemd om gebruikt te worden voor  therapeutische of diagnostische doeleinden</a:t>
            </a:r>
          </a:p>
          <a:p>
            <a:pPr lvl="1" eaLnBrk="1" hangingPunct="1"/>
            <a:r>
              <a:rPr lang="fr-BE" altLang="en-US" smtClean="0">
                <a:sym typeface="Arial" pitchFamily="34" charset="0"/>
              </a:rPr>
              <a:t>informeren</a:t>
            </a:r>
          </a:p>
          <a:p>
            <a:pPr lvl="1" eaLnBrk="1" hangingPunct="1"/>
            <a:r>
              <a:rPr lang="fr-BE" altLang="en-US" smtClean="0">
                <a:sym typeface="Arial" pitchFamily="34" charset="0"/>
              </a:rPr>
              <a:t>diagnosticeren</a:t>
            </a:r>
          </a:p>
          <a:p>
            <a:pPr lvl="1" eaLnBrk="1" hangingPunct="1"/>
            <a:r>
              <a:rPr lang="fr-BE" altLang="en-US" smtClean="0">
                <a:sym typeface="Arial" pitchFamily="34" charset="0"/>
              </a:rPr>
              <a:t>een diagnose of klinische beslissing ondersteunen</a:t>
            </a:r>
          </a:p>
          <a:p>
            <a:pPr lvl="1" eaLnBrk="1" hangingPunct="1"/>
            <a:r>
              <a:rPr lang="fr-BE" altLang="en-US" smtClean="0">
                <a:sym typeface="Arial" pitchFamily="34" charset="0"/>
              </a:rPr>
              <a:t>berekeningen uitvoeren om een diagnose of behandeling te bepalen</a:t>
            </a:r>
          </a:p>
        </p:txBody>
      </p:sp>
      <p:sp>
        <p:nvSpPr>
          <p:cNvPr id="57348"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6D78527-F0A9-4187-8090-DA64F534A8E9}" type="slidenum">
              <a:rPr lang="en-US" altLang="en-US" smtClean="0">
                <a:solidFill>
                  <a:srgbClr val="FFFFFF"/>
                </a:solidFill>
              </a:rPr>
              <a:pPr fontAlgn="base">
                <a:spcBef>
                  <a:spcPct val="0"/>
                </a:spcBef>
                <a:spcAft>
                  <a:spcPct val="0"/>
                </a:spcAft>
                <a:defRPr/>
              </a:pPr>
              <a:t>8</a:t>
            </a:fld>
            <a:endParaRPr lang="fr-BE" altLang="en-US" smtClean="0">
              <a:solidFill>
                <a:srgbClr val="FFFFFF"/>
              </a:solidFill>
            </a:endParaRPr>
          </a:p>
        </p:txBody>
      </p:sp>
      <p:sp>
        <p:nvSpPr>
          <p:cNvPr id="5734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3022083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43EECC3-7E9C-457A-BD69-801AF392F875}" type="slidenum">
              <a:rPr lang="en-US" altLang="en-US" smtClean="0">
                <a:solidFill>
                  <a:srgbClr val="FFFFFF"/>
                </a:solidFill>
              </a:rPr>
              <a:pPr fontAlgn="base">
                <a:spcBef>
                  <a:spcPct val="0"/>
                </a:spcBef>
                <a:spcAft>
                  <a:spcPct val="0"/>
                </a:spcAft>
                <a:defRPr/>
              </a:pPr>
              <a:t>9</a:t>
            </a:fld>
            <a:endParaRPr lang="en-US" altLang="en-US" smtClean="0">
              <a:solidFill>
                <a:srgbClr val="FFFFFF"/>
              </a:solidFill>
            </a:endParaRPr>
          </a:p>
        </p:txBody>
      </p:sp>
      <p:graphicFrame>
        <p:nvGraphicFramePr>
          <p:cNvPr id="64515" name="Object 13"/>
          <p:cNvGraphicFramePr>
            <a:graphicFrameLocks noChangeAspect="1"/>
          </p:cNvGraphicFramePr>
          <p:nvPr/>
        </p:nvGraphicFramePr>
        <p:xfrm>
          <a:off x="2197100" y="454025"/>
          <a:ext cx="4319588" cy="6323013"/>
        </p:xfrm>
        <a:graphic>
          <a:graphicData uri="http://schemas.openxmlformats.org/presentationml/2006/ole">
            <mc:AlternateContent xmlns:mc="http://schemas.openxmlformats.org/markup-compatibility/2006">
              <mc:Choice xmlns:v="urn:schemas-microsoft-com:vml" Requires="v">
                <p:oleObj spid="_x0000_s125968" name="Acrobat Document" r:id="rId4" imgW="5834880" imgH="8528400" progId="AcroExch.Document.DC">
                  <p:embed/>
                </p:oleObj>
              </mc:Choice>
              <mc:Fallback>
                <p:oleObj name="Acrobat Document" r:id="rId4" imgW="5834880" imgH="8528400" progId="AcroExch.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100" y="454025"/>
                        <a:ext cx="4319588"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6" name="TextBox 14"/>
          <p:cNvSpPr txBox="1">
            <a:spLocks noChangeArrowheads="1"/>
          </p:cNvSpPr>
          <p:nvPr/>
        </p:nvSpPr>
        <p:spPr bwMode="auto">
          <a:xfrm>
            <a:off x="6757988" y="5995988"/>
            <a:ext cx="23542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r>
              <a:rPr lang="fr-BE" altLang="en-US" sz="1400"/>
              <a:t>Bron:</a:t>
            </a:r>
          </a:p>
          <a:p>
            <a:pPr eaLnBrk="1" hangingPunct="1">
              <a:spcBef>
                <a:spcPct val="0"/>
              </a:spcBef>
              <a:buClrTx/>
              <a:buSzTx/>
              <a:buFontTx/>
              <a:buNone/>
            </a:pPr>
            <a:r>
              <a:rPr lang="fr-BE" altLang="en-US" sz="1400">
                <a:hlinkClick r:id="rId6"/>
              </a:rPr>
              <a:t>https://www.nictiz.nl</a:t>
            </a:r>
            <a:endParaRPr lang="fr-BE" altLang="en-US" sz="1400"/>
          </a:p>
          <a:p>
            <a:pPr eaLnBrk="1" hangingPunct="1">
              <a:spcBef>
                <a:spcPct val="0"/>
              </a:spcBef>
              <a:buClrTx/>
              <a:buSzTx/>
              <a:buFontTx/>
              <a:buNone/>
            </a:pPr>
            <a:r>
              <a:rPr lang="nl-BE" altLang="en-US" sz="1400"/>
              <a:t>Whitepaper medische apps</a:t>
            </a:r>
            <a:endParaRPr lang="fr-BE" altLang="en-US" sz="1400"/>
          </a:p>
        </p:txBody>
      </p:sp>
      <p:sp>
        <p:nvSpPr>
          <p:cNvPr id="5837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dirty="0">
                <a:solidFill>
                  <a:srgbClr val="FFFFFF"/>
                </a:solidFill>
              </a:rPr>
              <a:t>01/07/2016</a:t>
            </a:r>
            <a:endParaRPr lang="nl-BE" altLang="en-US" dirty="0">
              <a:solidFill>
                <a:srgbClr val="FFFFFF"/>
              </a:solidFill>
            </a:endParaRPr>
          </a:p>
        </p:txBody>
      </p:sp>
    </p:spTree>
    <p:extLst>
      <p:ext uri="{BB962C8B-B14F-4D97-AF65-F5344CB8AC3E}">
        <p14:creationId xmlns:p14="http://schemas.microsoft.com/office/powerpoint/2010/main" val="18587421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3E6E5A"/>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6093</TotalTime>
  <Words>2697</Words>
  <Application>Microsoft Office PowerPoint</Application>
  <PresentationFormat>On-screen Show (4:3)</PresentationFormat>
  <Paragraphs>548</Paragraphs>
  <Slides>53</Slides>
  <Notes>15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Clarity</vt:lpstr>
      <vt:lpstr>Acrobat Document</vt:lpstr>
      <vt:lpstr>Mobile health</vt:lpstr>
      <vt:lpstr>Roadmap eGezondheid 2015-2019</vt:lpstr>
      <vt:lpstr>Roadmap eGezondheid 2015-2019</vt:lpstr>
      <vt:lpstr>Detail op www.plan-egezondheid.be</vt:lpstr>
      <vt:lpstr>Actie 19: Mobile Health (mHealth)</vt:lpstr>
      <vt:lpstr>mHealth: soorten apps en wearables</vt:lpstr>
      <vt:lpstr>mHealth: soorten apps en wearables</vt:lpstr>
      <vt:lpstr>Medisch hulpmiddel</vt:lpstr>
      <vt:lpstr>PowerPoint Presentation</vt:lpstr>
      <vt:lpstr>mHealth – Maatschappelijk nut</vt:lpstr>
      <vt:lpstr>Apps en gegevens</vt:lpstr>
      <vt:lpstr>Roadmap 2.0 – mHealth</vt:lpstr>
      <vt:lpstr>Roadmap 2.0 – Taakverdeling mHealth </vt:lpstr>
      <vt:lpstr>Roadmap 2.0 – Actiepunten mHealth </vt:lpstr>
      <vt:lpstr>Scope – focus - prioriteit</vt:lpstr>
      <vt:lpstr>Roadmap 2.0 – Actiepunten mHealth</vt:lpstr>
      <vt:lpstr>Roadmap 2.0 – Prioritaire use cases</vt:lpstr>
      <vt:lpstr>Toepassingen binnen bestaande context</vt:lpstr>
      <vt:lpstr>Toepassingen binnen bestaande context</vt:lpstr>
      <vt:lpstr>Toepassingen binnen bestaande context</vt:lpstr>
      <vt:lpstr>Toepassingen binnen bestaande context</vt:lpstr>
      <vt:lpstr>Roadmap 2.0 – Streefdata actiepunten</vt:lpstr>
      <vt:lpstr>Roadmap 2.0 – Streefdata actiepunten</vt:lpstr>
      <vt:lpstr>Use cases: proces</vt:lpstr>
      <vt:lpstr>Use cases: planning</vt:lpstr>
      <vt:lpstr>Resultaat: mix van projecten, bvb.</vt:lpstr>
      <vt:lpstr>Voorbeeld: cardiovasculair</vt:lpstr>
      <vt:lpstr>  Rol en verantwoordelijkheden van het eHealth-platform </vt:lpstr>
      <vt:lpstr>Doelstellingen eHealth-platform</vt:lpstr>
      <vt:lpstr>10 opdrachten</vt:lpstr>
      <vt:lpstr>10 opdrachten</vt:lpstr>
      <vt:lpstr>10 opdrachten</vt:lpstr>
      <vt:lpstr>Basisarchitectuur</vt:lpstr>
      <vt:lpstr>10 basisdiensten</vt:lpstr>
      <vt:lpstr>PowerPoint Presentation</vt:lpstr>
      <vt:lpstr>Mobiele authenticatie: authenticatiefactoren</vt:lpstr>
      <vt:lpstr>Multi-factor authenticatie</vt:lpstr>
      <vt:lpstr>Mobiele authenticatie</vt:lpstr>
      <vt:lpstr>Huidige authenticatiemiddelen (CSAM/FAS)</vt:lpstr>
      <vt:lpstr>eID bootstrap</vt:lpstr>
      <vt:lpstr>eID + kaartlezer</vt:lpstr>
      <vt:lpstr>eID + draadloze kaartlezer</vt:lpstr>
      <vt:lpstr>Beveiligingscode via mobiele app (1/5) Hoe werkt het? (eenmalige registratie)</vt:lpstr>
      <vt:lpstr>Beveiligingscode via mobiele app (2/5) Hoe werkt het? (aanmelden)</vt:lpstr>
      <vt:lpstr>Beveiligingscode via mobiele app (3/5)</vt:lpstr>
      <vt:lpstr>Beveiligingscode via mobiele app (4/5)</vt:lpstr>
      <vt:lpstr>Beveiligingscode via mobiele app (5/5)</vt:lpstr>
      <vt:lpstr>Beveiligingscode via SMS</vt:lpstr>
      <vt:lpstr>Beveiligingscode op papier (token)</vt:lpstr>
      <vt:lpstr>Gebruikersnaam + wachtwoord</vt:lpstr>
      <vt:lpstr>Verdere evolutie authenticatiemiddelen</vt:lpstr>
      <vt:lpstr>PowerPoint Presentation</vt:lpstr>
      <vt:lpstr>BEDANKT!  Vragen ?</vt:lpstr>
    </vt:vector>
  </TitlesOfParts>
  <Company>KSZ-BCSS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Plate-forme eHealth: état d'avancement et perspectives</dc:title>
  <dc:creator>Ann-Sophie Gewelt</dc:creator>
  <cp:lastModifiedBy>Sanne Miseur</cp:lastModifiedBy>
  <cp:revision>299</cp:revision>
  <cp:lastPrinted>2015-01-05T10:57:53Z</cp:lastPrinted>
  <dcterms:created xsi:type="dcterms:W3CDTF">2014-04-14T09:14:56Z</dcterms:created>
  <dcterms:modified xsi:type="dcterms:W3CDTF">2016-06-30T06:10:12Z</dcterms:modified>
</cp:coreProperties>
</file>