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1" r:id="rId2"/>
    <p:sldId id="327" r:id="rId3"/>
    <p:sldId id="328" r:id="rId4"/>
    <p:sldId id="329" r:id="rId5"/>
    <p:sldId id="332" r:id="rId6"/>
    <p:sldId id="333" r:id="rId7"/>
    <p:sldId id="337" r:id="rId8"/>
    <p:sldId id="339" r:id="rId9"/>
    <p:sldId id="351" r:id="rId10"/>
    <p:sldId id="331" r:id="rId11"/>
    <p:sldId id="340" r:id="rId12"/>
    <p:sldId id="347" r:id="rId13"/>
    <p:sldId id="348" r:id="rId14"/>
    <p:sldId id="349" r:id="rId15"/>
    <p:sldId id="350" r:id="rId16"/>
    <p:sldId id="361" r:id="rId17"/>
    <p:sldId id="362" r:id="rId18"/>
    <p:sldId id="355" r:id="rId19"/>
    <p:sldId id="356" r:id="rId20"/>
    <p:sldId id="357" r:id="rId21"/>
    <p:sldId id="358" r:id="rId22"/>
    <p:sldId id="359" r:id="rId23"/>
    <p:sldId id="360" r:id="rId24"/>
    <p:sldId id="364" r:id="rId25"/>
    <p:sldId id="363" r:id="rId26"/>
    <p:sldId id="365" r:id="rId2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égory De Kempeneer" initials="GD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BB"/>
    <a:srgbClr val="008C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3933" autoAdjust="0"/>
    <p:restoredTop sz="92766" autoAdjust="0"/>
  </p:normalViewPr>
  <p:slideViewPr>
    <p:cSldViewPr>
      <p:cViewPr>
        <p:scale>
          <a:sx n="80" d="100"/>
          <a:sy n="80" d="100"/>
        </p:scale>
        <p:origin x="-2430" y="-9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F2667-7244-488C-9542-37D421F6F4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21002DD0-3CE5-465E-9CF0-21356EE2B459}">
      <dgm:prSet phldrT="[Text]" custT="1"/>
      <dgm:spPr/>
      <dgm:t>
        <a:bodyPr/>
        <a:lstStyle/>
        <a:p>
          <a:r>
            <a:rPr lang="fr-BE" sz="1400" dirty="0" smtClean="0"/>
            <a:t>Région </a:t>
          </a:r>
          <a:r>
            <a:rPr lang="fr-BE" sz="1400" dirty="0" err="1" smtClean="0"/>
            <a:t>Bxl</a:t>
          </a:r>
          <a:endParaRPr lang="fr-BE" sz="1400" dirty="0"/>
        </a:p>
      </dgm:t>
    </dgm:pt>
    <dgm:pt modelId="{2214FC58-FD51-4ED6-8FCF-E1CF8F6CAF0A}" type="parTrans" cxnId="{78D18C81-C96F-4D48-8FE1-EEACB95F73EE}">
      <dgm:prSet/>
      <dgm:spPr/>
      <dgm:t>
        <a:bodyPr/>
        <a:lstStyle/>
        <a:p>
          <a:endParaRPr lang="fr-BE" sz="2000"/>
        </a:p>
      </dgm:t>
    </dgm:pt>
    <dgm:pt modelId="{1754C451-69C4-43D6-B122-5F6076785D69}" type="sibTrans" cxnId="{78D18C81-C96F-4D48-8FE1-EEACB95F73EE}">
      <dgm:prSet/>
      <dgm:spPr/>
      <dgm:t>
        <a:bodyPr/>
        <a:lstStyle/>
        <a:p>
          <a:endParaRPr lang="fr-BE" sz="2000"/>
        </a:p>
      </dgm:t>
    </dgm:pt>
    <dgm:pt modelId="{DFE260A4-B425-4889-8DF1-B0636DE50D2A}">
      <dgm:prSet phldrT="[Text]" custT="1"/>
      <dgm:spPr/>
      <dgm:t>
        <a:bodyPr/>
        <a:lstStyle/>
        <a:p>
          <a:r>
            <a:rPr lang="fr-BE" sz="1400" dirty="0" smtClean="0"/>
            <a:t>Fiscalité</a:t>
          </a:r>
          <a:endParaRPr lang="fr-BE" sz="1400" dirty="0"/>
        </a:p>
      </dgm:t>
    </dgm:pt>
    <dgm:pt modelId="{63EB824D-0994-4F59-BA9B-BD49F54D28C8}" type="parTrans" cxnId="{D00D0B03-DE2E-450E-AF96-B551495387D4}">
      <dgm:prSet/>
      <dgm:spPr/>
      <dgm:t>
        <a:bodyPr/>
        <a:lstStyle/>
        <a:p>
          <a:endParaRPr lang="fr-BE" sz="2000"/>
        </a:p>
      </dgm:t>
    </dgm:pt>
    <dgm:pt modelId="{F8E62679-308E-42B6-B32C-FDC8B7B59E42}" type="sibTrans" cxnId="{D00D0B03-DE2E-450E-AF96-B551495387D4}">
      <dgm:prSet/>
      <dgm:spPr/>
      <dgm:t>
        <a:bodyPr/>
        <a:lstStyle/>
        <a:p>
          <a:endParaRPr lang="fr-BE" sz="2000"/>
        </a:p>
      </dgm:t>
    </dgm:pt>
    <dgm:pt modelId="{382FC2E8-A7E2-42E9-8EDD-963D8C2AAC5E}">
      <dgm:prSet phldrT="[Text]" custT="1"/>
      <dgm:spPr/>
      <dgm:t>
        <a:bodyPr/>
        <a:lstStyle/>
        <a:p>
          <a:r>
            <a:rPr lang="fr-BE" sz="1400" dirty="0" err="1" smtClean="0"/>
            <a:t>Economie&amp;Emploi</a:t>
          </a:r>
          <a:endParaRPr lang="fr-BE" sz="1400" dirty="0"/>
        </a:p>
      </dgm:t>
    </dgm:pt>
    <dgm:pt modelId="{C8ABE819-2753-4BA7-873C-E40DA01DFD21}" type="parTrans" cxnId="{A930E503-A036-4D5A-A658-486389AD3428}">
      <dgm:prSet/>
      <dgm:spPr/>
      <dgm:t>
        <a:bodyPr/>
        <a:lstStyle/>
        <a:p>
          <a:endParaRPr lang="fr-BE" sz="2000"/>
        </a:p>
      </dgm:t>
    </dgm:pt>
    <dgm:pt modelId="{E49CA47F-1A81-40AA-BA17-36226A491BE8}" type="sibTrans" cxnId="{A930E503-A036-4D5A-A658-486389AD3428}">
      <dgm:prSet/>
      <dgm:spPr/>
      <dgm:t>
        <a:bodyPr/>
        <a:lstStyle/>
        <a:p>
          <a:endParaRPr lang="fr-BE" sz="2000"/>
        </a:p>
      </dgm:t>
    </dgm:pt>
    <dgm:pt modelId="{5D5FE4F1-70D6-43E6-9CC6-B067935D57B8}">
      <dgm:prSet phldrT="[Text]" custT="1"/>
      <dgm:spPr/>
      <dgm:t>
        <a:bodyPr/>
        <a:lstStyle/>
        <a:p>
          <a:r>
            <a:rPr lang="fr-BE" sz="1400" dirty="0" smtClean="0"/>
            <a:t>Mobilité</a:t>
          </a:r>
          <a:endParaRPr lang="fr-BE" sz="1400" dirty="0"/>
        </a:p>
      </dgm:t>
    </dgm:pt>
    <dgm:pt modelId="{555DEB33-81D4-425B-BFF8-2B20D5EB059C}" type="parTrans" cxnId="{606B1647-EF76-42CA-B758-1EA393DDDE46}">
      <dgm:prSet/>
      <dgm:spPr/>
      <dgm:t>
        <a:bodyPr/>
        <a:lstStyle/>
        <a:p>
          <a:endParaRPr lang="fr-BE" sz="2000"/>
        </a:p>
      </dgm:t>
    </dgm:pt>
    <dgm:pt modelId="{665D63B3-B93D-4561-AE9D-22F812C14F09}" type="sibTrans" cxnId="{606B1647-EF76-42CA-B758-1EA393DDDE46}">
      <dgm:prSet/>
      <dgm:spPr/>
      <dgm:t>
        <a:bodyPr/>
        <a:lstStyle/>
        <a:p>
          <a:endParaRPr lang="fr-BE" sz="2000"/>
        </a:p>
      </dgm:t>
    </dgm:pt>
    <dgm:pt modelId="{F91063D3-292F-4181-91A8-D5E2CB3CE4DC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du Logement</a:t>
          </a:r>
          <a:endParaRPr lang="fr-BE" sz="1400" dirty="0"/>
        </a:p>
      </dgm:t>
    </dgm:pt>
    <dgm:pt modelId="{E0E8AE28-BCFA-4780-92C7-E67016028BAD}" type="parTrans" cxnId="{2716D4FE-36CF-4EB8-9580-F8DAE62F1941}">
      <dgm:prSet/>
      <dgm:spPr/>
      <dgm:t>
        <a:bodyPr/>
        <a:lstStyle/>
        <a:p>
          <a:endParaRPr lang="fr-BE" sz="2000"/>
        </a:p>
      </dgm:t>
    </dgm:pt>
    <dgm:pt modelId="{B688C27B-4B91-4556-8022-B4A888DD2FE0}" type="sibTrans" cxnId="{2716D4FE-36CF-4EB8-9580-F8DAE62F1941}">
      <dgm:prSet/>
      <dgm:spPr/>
      <dgm:t>
        <a:bodyPr/>
        <a:lstStyle/>
        <a:p>
          <a:endParaRPr lang="fr-BE" sz="2000"/>
        </a:p>
      </dgm:t>
    </dgm:pt>
    <dgm:pt modelId="{A428F212-8031-4767-BEC7-6BE3C7674DA4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des Taxis</a:t>
          </a:r>
          <a:endParaRPr lang="fr-BE" sz="1400" dirty="0"/>
        </a:p>
      </dgm:t>
    </dgm:pt>
    <dgm:pt modelId="{A7FE34A8-39A1-43F6-8CC1-8B39F6C56E02}" type="parTrans" cxnId="{EDCD168B-BC8C-4A0C-B10E-D40750DD10E3}">
      <dgm:prSet/>
      <dgm:spPr/>
      <dgm:t>
        <a:bodyPr/>
        <a:lstStyle/>
        <a:p>
          <a:endParaRPr lang="fr-BE" sz="1600"/>
        </a:p>
      </dgm:t>
    </dgm:pt>
    <dgm:pt modelId="{E9433F17-555C-4C0D-84FB-BBCE153D91C2}" type="sibTrans" cxnId="{EDCD168B-BC8C-4A0C-B10E-D40750DD10E3}">
      <dgm:prSet/>
      <dgm:spPr/>
      <dgm:t>
        <a:bodyPr/>
        <a:lstStyle/>
        <a:p>
          <a:endParaRPr lang="fr-BE" sz="1600"/>
        </a:p>
      </dgm:t>
    </dgm:pt>
    <dgm:pt modelId="{235038FB-3E62-4FD8-8427-70ABAD2D84C5}">
      <dgm:prSet phldrT="[Text]" custT="1"/>
      <dgm:spPr/>
      <dgm:t>
        <a:bodyPr/>
        <a:lstStyle/>
        <a:p>
          <a:r>
            <a:rPr lang="fr-BE" sz="1400" dirty="0" err="1" smtClean="0"/>
            <a:t>Dév</a:t>
          </a:r>
          <a:r>
            <a:rPr lang="fr-BE" sz="1400" dirty="0" smtClean="0"/>
            <a:t>. Urbain</a:t>
          </a:r>
          <a:endParaRPr lang="fr-BE" sz="1600" dirty="0"/>
        </a:p>
      </dgm:t>
    </dgm:pt>
    <dgm:pt modelId="{A861FDC8-52F1-4593-ACCA-A9FCBB6D435E}" type="parTrans" cxnId="{4C44092D-7B0F-4663-B2D2-0B6BB02E6EA9}">
      <dgm:prSet/>
      <dgm:spPr/>
      <dgm:t>
        <a:bodyPr/>
        <a:lstStyle/>
        <a:p>
          <a:endParaRPr lang="fr-BE" sz="1600"/>
        </a:p>
      </dgm:t>
    </dgm:pt>
    <dgm:pt modelId="{8D40EC0D-28A5-4044-8530-F2BDB36E0CF4}" type="sibTrans" cxnId="{4C44092D-7B0F-4663-B2D2-0B6BB02E6EA9}">
      <dgm:prSet/>
      <dgm:spPr/>
      <dgm:t>
        <a:bodyPr/>
        <a:lstStyle/>
        <a:p>
          <a:endParaRPr lang="fr-BE" sz="1600"/>
        </a:p>
      </dgm:t>
    </dgm:pt>
    <dgm:pt modelId="{7F6C2822-B358-4875-BDD4-5AAE46BC3C42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3BDAA7F4-B672-431D-8302-6D8DDF3C9F52}" type="parTrans" cxnId="{1DBE9A3A-BAE9-44E5-A836-861AD9C50A91}">
      <dgm:prSet/>
      <dgm:spPr/>
      <dgm:t>
        <a:bodyPr/>
        <a:lstStyle/>
        <a:p>
          <a:endParaRPr lang="fr-BE" sz="1600"/>
        </a:p>
      </dgm:t>
    </dgm:pt>
    <dgm:pt modelId="{F4D58E90-1621-4492-B2BC-6F1B46113AFA}" type="sibTrans" cxnId="{1DBE9A3A-BAE9-44E5-A836-861AD9C50A91}">
      <dgm:prSet/>
      <dgm:spPr/>
      <dgm:t>
        <a:bodyPr/>
        <a:lstStyle/>
        <a:p>
          <a:endParaRPr lang="fr-BE" sz="1600"/>
        </a:p>
      </dgm:t>
    </dgm:pt>
    <dgm:pt modelId="{4B7525DD-1847-4D1F-850B-048F9772EEBB}">
      <dgm:prSet phldrT="[Text]" custT="1"/>
      <dgm:spPr/>
      <dgm:t>
        <a:bodyPr/>
        <a:lstStyle/>
        <a:p>
          <a:r>
            <a:rPr lang="fr-BE" sz="1400" smtClean="0"/>
            <a:t>SPRB</a:t>
          </a:r>
          <a:endParaRPr lang="fr-BE" sz="1400" dirty="0"/>
        </a:p>
      </dgm:t>
    </dgm:pt>
    <dgm:pt modelId="{7FD43FD1-A31D-4F63-B9E6-E5F574EEA82F}" type="parTrans" cxnId="{1F130D8B-9FC8-46E0-8454-2D4EC8E5BF8A}">
      <dgm:prSet/>
      <dgm:spPr/>
      <dgm:t>
        <a:bodyPr/>
        <a:lstStyle/>
        <a:p>
          <a:endParaRPr lang="fr-BE" sz="1600"/>
        </a:p>
      </dgm:t>
    </dgm:pt>
    <dgm:pt modelId="{486CD10E-96CB-45AF-A8DE-955519860234}" type="sibTrans" cxnId="{1F130D8B-9FC8-46E0-8454-2D4EC8E5BF8A}">
      <dgm:prSet/>
      <dgm:spPr/>
      <dgm:t>
        <a:bodyPr/>
        <a:lstStyle/>
        <a:p>
          <a:endParaRPr lang="fr-BE" sz="1600"/>
        </a:p>
      </dgm:t>
    </dgm:pt>
    <dgm:pt modelId="{B6EE093B-DEAF-4AD1-B491-AC165BC1BC4D}">
      <dgm:prSet phldrT="[Text]" custT="1"/>
      <dgm:spPr/>
      <dgm:t>
        <a:bodyPr/>
        <a:lstStyle/>
        <a:p>
          <a:r>
            <a:rPr lang="fr-BE" sz="1400" dirty="0" smtClean="0"/>
            <a:t>OIP</a:t>
          </a:r>
          <a:endParaRPr lang="fr-BE" sz="1400" dirty="0"/>
        </a:p>
      </dgm:t>
    </dgm:pt>
    <dgm:pt modelId="{CAEC4BE8-07B4-459A-B9C7-E2464785490D}" type="parTrans" cxnId="{95733EC5-CA7B-4988-B9E2-DD2507038B7E}">
      <dgm:prSet/>
      <dgm:spPr/>
      <dgm:t>
        <a:bodyPr/>
        <a:lstStyle/>
        <a:p>
          <a:endParaRPr lang="fr-BE" sz="1600"/>
        </a:p>
      </dgm:t>
    </dgm:pt>
    <dgm:pt modelId="{282AE88C-60A8-4757-A808-7F15216FB995}" type="sibTrans" cxnId="{95733EC5-CA7B-4988-B9E2-DD2507038B7E}">
      <dgm:prSet/>
      <dgm:spPr/>
      <dgm:t>
        <a:bodyPr/>
        <a:lstStyle/>
        <a:p>
          <a:endParaRPr lang="fr-BE" sz="1600"/>
        </a:p>
      </dgm:t>
    </dgm:pt>
    <dgm:pt modelId="{6EE698C0-9ACB-48C6-89A5-1644A8449AD6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D7E4FA24-B1F2-4970-B6AA-99AF8B7CB7DC}" type="parTrans" cxnId="{0625447D-70D6-4FEA-94F2-EF7DF6739047}">
      <dgm:prSet/>
      <dgm:spPr/>
      <dgm:t>
        <a:bodyPr/>
        <a:lstStyle/>
        <a:p>
          <a:endParaRPr lang="fr-BE" sz="1600"/>
        </a:p>
      </dgm:t>
    </dgm:pt>
    <dgm:pt modelId="{B7A47BF5-1093-4C8F-9C04-45E104287408}" type="sibTrans" cxnId="{0625447D-70D6-4FEA-94F2-EF7DF6739047}">
      <dgm:prSet/>
      <dgm:spPr/>
      <dgm:t>
        <a:bodyPr/>
        <a:lstStyle/>
        <a:p>
          <a:endParaRPr lang="fr-BE" sz="1600"/>
        </a:p>
      </dgm:t>
    </dgm:pt>
    <dgm:pt modelId="{75F830A1-D198-4B5D-9E0A-3723977FE70F}" type="pres">
      <dgm:prSet presAssocID="{5BEF2667-7244-488C-9542-37D421F6F4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BD962607-30C9-4DC3-9C0C-08293E167FE5}" type="pres">
      <dgm:prSet presAssocID="{21002DD0-3CE5-465E-9CF0-21356EE2B459}" presName="hierRoot1" presStyleCnt="0"/>
      <dgm:spPr/>
    </dgm:pt>
    <dgm:pt modelId="{A5B3A170-255B-4BF7-88E6-CECED4C8979F}" type="pres">
      <dgm:prSet presAssocID="{21002DD0-3CE5-465E-9CF0-21356EE2B459}" presName="composite" presStyleCnt="0"/>
      <dgm:spPr/>
    </dgm:pt>
    <dgm:pt modelId="{E206CCD4-C6A4-4267-BA7B-141F9B7CBA89}" type="pres">
      <dgm:prSet presAssocID="{21002DD0-3CE5-465E-9CF0-21356EE2B459}" presName="background" presStyleLbl="node0" presStyleIdx="0" presStyleCnt="1"/>
      <dgm:spPr/>
    </dgm:pt>
    <dgm:pt modelId="{F4AEEFDB-6097-4931-8F6E-7AF0E8FAB6FF}" type="pres">
      <dgm:prSet presAssocID="{21002DD0-3CE5-465E-9CF0-21356EE2B45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17D48095-223B-46DE-8939-8D2297ABA424}" type="pres">
      <dgm:prSet presAssocID="{21002DD0-3CE5-465E-9CF0-21356EE2B459}" presName="hierChild2" presStyleCnt="0"/>
      <dgm:spPr/>
    </dgm:pt>
    <dgm:pt modelId="{C2CEFC3D-99B5-47EF-9A74-2FA36BF94B99}" type="pres">
      <dgm:prSet presAssocID="{7FD43FD1-A31D-4F63-B9E6-E5F574EEA82F}" presName="Name10" presStyleLbl="parChTrans1D2" presStyleIdx="0" presStyleCnt="2"/>
      <dgm:spPr/>
      <dgm:t>
        <a:bodyPr/>
        <a:lstStyle/>
        <a:p>
          <a:endParaRPr lang="fr-BE"/>
        </a:p>
      </dgm:t>
    </dgm:pt>
    <dgm:pt modelId="{4D62FD6E-156A-4FF8-8C7E-41A4FF85DFC3}" type="pres">
      <dgm:prSet presAssocID="{4B7525DD-1847-4D1F-850B-048F9772EEBB}" presName="hierRoot2" presStyleCnt="0"/>
      <dgm:spPr/>
    </dgm:pt>
    <dgm:pt modelId="{3E4BB134-E175-4432-83A0-2634F54B167C}" type="pres">
      <dgm:prSet presAssocID="{4B7525DD-1847-4D1F-850B-048F9772EEBB}" presName="composite2" presStyleCnt="0"/>
      <dgm:spPr/>
    </dgm:pt>
    <dgm:pt modelId="{2A36CACA-FCAC-4A3D-B9F1-733A15117AE0}" type="pres">
      <dgm:prSet presAssocID="{4B7525DD-1847-4D1F-850B-048F9772EEBB}" presName="background2" presStyleLbl="node2" presStyleIdx="0" presStyleCnt="2"/>
      <dgm:spPr/>
    </dgm:pt>
    <dgm:pt modelId="{C3E4353B-E934-4FB3-B718-93B03863D9D2}" type="pres">
      <dgm:prSet presAssocID="{4B7525DD-1847-4D1F-850B-048F9772EEB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A1AAC3B8-C667-4256-94DB-A563D2AA2F8F}" type="pres">
      <dgm:prSet presAssocID="{4B7525DD-1847-4D1F-850B-048F9772EEBB}" presName="hierChild3" presStyleCnt="0"/>
      <dgm:spPr/>
    </dgm:pt>
    <dgm:pt modelId="{EF332B6B-85F0-4F39-AE57-DB8FC088C1D7}" type="pres">
      <dgm:prSet presAssocID="{63EB824D-0994-4F59-BA9B-BD49F54D28C8}" presName="Name17" presStyleLbl="parChTrans1D3" presStyleIdx="0" presStyleCnt="6"/>
      <dgm:spPr/>
      <dgm:t>
        <a:bodyPr/>
        <a:lstStyle/>
        <a:p>
          <a:endParaRPr lang="fr-BE"/>
        </a:p>
      </dgm:t>
    </dgm:pt>
    <dgm:pt modelId="{B58F79FC-D6CF-4F34-823F-8B9127D55277}" type="pres">
      <dgm:prSet presAssocID="{DFE260A4-B425-4889-8DF1-B0636DE50D2A}" presName="hierRoot3" presStyleCnt="0"/>
      <dgm:spPr/>
    </dgm:pt>
    <dgm:pt modelId="{4B13B9E1-DE49-44F0-AE98-17545BA14511}" type="pres">
      <dgm:prSet presAssocID="{DFE260A4-B425-4889-8DF1-B0636DE50D2A}" presName="composite3" presStyleCnt="0"/>
      <dgm:spPr/>
    </dgm:pt>
    <dgm:pt modelId="{F2172330-463F-43E5-97EA-0F58EE4F3CDC}" type="pres">
      <dgm:prSet presAssocID="{DFE260A4-B425-4889-8DF1-B0636DE50D2A}" presName="background3" presStyleLbl="node3" presStyleIdx="0" presStyleCnt="6"/>
      <dgm:spPr/>
    </dgm:pt>
    <dgm:pt modelId="{D3A1324E-8468-4BE1-9390-745F9B91EC40}" type="pres">
      <dgm:prSet presAssocID="{DFE260A4-B425-4889-8DF1-B0636DE50D2A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54939051-A989-4186-ADFC-CA1289A56630}" type="pres">
      <dgm:prSet presAssocID="{DFE260A4-B425-4889-8DF1-B0636DE50D2A}" presName="hierChild4" presStyleCnt="0"/>
      <dgm:spPr/>
    </dgm:pt>
    <dgm:pt modelId="{A08CD70F-5B9E-444E-91CF-CD8D657F13C4}" type="pres">
      <dgm:prSet presAssocID="{C8ABE819-2753-4BA7-873C-E40DA01DFD21}" presName="Name17" presStyleLbl="parChTrans1D3" presStyleIdx="1" presStyleCnt="6"/>
      <dgm:spPr/>
      <dgm:t>
        <a:bodyPr/>
        <a:lstStyle/>
        <a:p>
          <a:endParaRPr lang="fr-BE"/>
        </a:p>
      </dgm:t>
    </dgm:pt>
    <dgm:pt modelId="{27CEBA44-E1F8-446D-AE92-8A53E5199294}" type="pres">
      <dgm:prSet presAssocID="{382FC2E8-A7E2-42E9-8EDD-963D8C2AAC5E}" presName="hierRoot3" presStyleCnt="0"/>
      <dgm:spPr/>
    </dgm:pt>
    <dgm:pt modelId="{B184ACB8-B257-4D79-9001-A8406E14D3FF}" type="pres">
      <dgm:prSet presAssocID="{382FC2E8-A7E2-42E9-8EDD-963D8C2AAC5E}" presName="composite3" presStyleCnt="0"/>
      <dgm:spPr/>
    </dgm:pt>
    <dgm:pt modelId="{C3C8C87A-AFB5-4778-9430-403383054623}" type="pres">
      <dgm:prSet presAssocID="{382FC2E8-A7E2-42E9-8EDD-963D8C2AAC5E}" presName="background3" presStyleLbl="node3" presStyleIdx="1" presStyleCnt="6"/>
      <dgm:spPr/>
    </dgm:pt>
    <dgm:pt modelId="{5ECF0DA4-E9AB-410B-AA82-3A3789EA4511}" type="pres">
      <dgm:prSet presAssocID="{382FC2E8-A7E2-42E9-8EDD-963D8C2AAC5E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FD92C2F9-F637-4CAE-AE70-5C42B18837EE}" type="pres">
      <dgm:prSet presAssocID="{382FC2E8-A7E2-42E9-8EDD-963D8C2AAC5E}" presName="hierChild4" presStyleCnt="0"/>
      <dgm:spPr/>
    </dgm:pt>
    <dgm:pt modelId="{84061C4D-CACE-4C69-8936-6A65090EA409}" type="pres">
      <dgm:prSet presAssocID="{555DEB33-81D4-425B-BFF8-2B20D5EB059C}" presName="Name17" presStyleLbl="parChTrans1D3" presStyleIdx="2" presStyleCnt="6"/>
      <dgm:spPr/>
      <dgm:t>
        <a:bodyPr/>
        <a:lstStyle/>
        <a:p>
          <a:endParaRPr lang="fr-BE"/>
        </a:p>
      </dgm:t>
    </dgm:pt>
    <dgm:pt modelId="{F87414B1-B183-4E89-B690-E6760EE2A3C9}" type="pres">
      <dgm:prSet presAssocID="{5D5FE4F1-70D6-43E6-9CC6-B067935D57B8}" presName="hierRoot3" presStyleCnt="0"/>
      <dgm:spPr/>
    </dgm:pt>
    <dgm:pt modelId="{90D7B058-CA26-44A5-AFA3-48EBFF18B8FF}" type="pres">
      <dgm:prSet presAssocID="{5D5FE4F1-70D6-43E6-9CC6-B067935D57B8}" presName="composite3" presStyleCnt="0"/>
      <dgm:spPr/>
    </dgm:pt>
    <dgm:pt modelId="{8FBA6532-F9BD-4FA7-A710-51C4381F4662}" type="pres">
      <dgm:prSet presAssocID="{5D5FE4F1-70D6-43E6-9CC6-B067935D57B8}" presName="background3" presStyleLbl="node3" presStyleIdx="2" presStyleCnt="6"/>
      <dgm:spPr/>
    </dgm:pt>
    <dgm:pt modelId="{53F60616-A41F-4E75-BCF5-001E946F2D3C}" type="pres">
      <dgm:prSet presAssocID="{5D5FE4F1-70D6-43E6-9CC6-B067935D57B8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00A8B08-0D20-4425-B19D-BCE18AB8CB44}" type="pres">
      <dgm:prSet presAssocID="{5D5FE4F1-70D6-43E6-9CC6-B067935D57B8}" presName="hierChild4" presStyleCnt="0"/>
      <dgm:spPr/>
    </dgm:pt>
    <dgm:pt modelId="{2A645F6E-0191-44A3-B38F-85625CC770C1}" type="pres">
      <dgm:prSet presAssocID="{A7FE34A8-39A1-43F6-8CC1-8B39F6C56E02}" presName="Name23" presStyleLbl="parChTrans1D4" presStyleIdx="0" presStyleCnt="2"/>
      <dgm:spPr/>
      <dgm:t>
        <a:bodyPr/>
        <a:lstStyle/>
        <a:p>
          <a:endParaRPr lang="fr-BE"/>
        </a:p>
      </dgm:t>
    </dgm:pt>
    <dgm:pt modelId="{A204D96F-3474-4F8B-B3CE-C0D511A9A8EB}" type="pres">
      <dgm:prSet presAssocID="{A428F212-8031-4767-BEC7-6BE3C7674DA4}" presName="hierRoot4" presStyleCnt="0"/>
      <dgm:spPr/>
    </dgm:pt>
    <dgm:pt modelId="{0C767C45-8325-4C9A-9710-1C07147CE56A}" type="pres">
      <dgm:prSet presAssocID="{A428F212-8031-4767-BEC7-6BE3C7674DA4}" presName="composite4" presStyleCnt="0"/>
      <dgm:spPr/>
    </dgm:pt>
    <dgm:pt modelId="{A675C05C-3D2A-40AA-9729-A9E922EFE2D9}" type="pres">
      <dgm:prSet presAssocID="{A428F212-8031-4767-BEC7-6BE3C7674DA4}" presName="background4" presStyleLbl="node4" presStyleIdx="0" presStyleCnt="2"/>
      <dgm:spPr/>
    </dgm:pt>
    <dgm:pt modelId="{8FAD9C46-7755-4295-A128-443D9D7CF850}" type="pres">
      <dgm:prSet presAssocID="{A428F212-8031-4767-BEC7-6BE3C7674DA4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8ABF1209-C357-46A5-8BDB-C29452329C6C}" type="pres">
      <dgm:prSet presAssocID="{A428F212-8031-4767-BEC7-6BE3C7674DA4}" presName="hierChild5" presStyleCnt="0"/>
      <dgm:spPr/>
    </dgm:pt>
    <dgm:pt modelId="{9270BB18-7F26-40B3-8746-961FB80647BA}" type="pres">
      <dgm:prSet presAssocID="{A861FDC8-52F1-4593-ACCA-A9FCBB6D435E}" presName="Name17" presStyleLbl="parChTrans1D3" presStyleIdx="3" presStyleCnt="6"/>
      <dgm:spPr/>
      <dgm:t>
        <a:bodyPr/>
        <a:lstStyle/>
        <a:p>
          <a:endParaRPr lang="fr-BE"/>
        </a:p>
      </dgm:t>
    </dgm:pt>
    <dgm:pt modelId="{7F76727F-8A3D-4850-9323-E8E25B484477}" type="pres">
      <dgm:prSet presAssocID="{235038FB-3E62-4FD8-8427-70ABAD2D84C5}" presName="hierRoot3" presStyleCnt="0"/>
      <dgm:spPr/>
    </dgm:pt>
    <dgm:pt modelId="{DB191DD2-98E4-4512-AA0F-3BB24D8C0EF1}" type="pres">
      <dgm:prSet presAssocID="{235038FB-3E62-4FD8-8427-70ABAD2D84C5}" presName="composite3" presStyleCnt="0"/>
      <dgm:spPr/>
    </dgm:pt>
    <dgm:pt modelId="{697E3B6D-D6D0-4CE6-B911-01B7DD280B9C}" type="pres">
      <dgm:prSet presAssocID="{235038FB-3E62-4FD8-8427-70ABAD2D84C5}" presName="background3" presStyleLbl="node3" presStyleIdx="3" presStyleCnt="6"/>
      <dgm:spPr/>
    </dgm:pt>
    <dgm:pt modelId="{63F2504A-B87F-484E-BF9D-061DB397B064}" type="pres">
      <dgm:prSet presAssocID="{235038FB-3E62-4FD8-8427-70ABAD2D84C5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E29C2B1-92EF-40B9-B644-411C0DAEEA63}" type="pres">
      <dgm:prSet presAssocID="{235038FB-3E62-4FD8-8427-70ABAD2D84C5}" presName="hierChild4" presStyleCnt="0"/>
      <dgm:spPr/>
    </dgm:pt>
    <dgm:pt modelId="{7FC12C3B-0E67-4477-AB70-689C5FAAC175}" type="pres">
      <dgm:prSet presAssocID="{E0E8AE28-BCFA-4780-92C7-E67016028BAD}" presName="Name23" presStyleLbl="parChTrans1D4" presStyleIdx="1" presStyleCnt="2"/>
      <dgm:spPr/>
      <dgm:t>
        <a:bodyPr/>
        <a:lstStyle/>
        <a:p>
          <a:endParaRPr lang="fr-BE"/>
        </a:p>
      </dgm:t>
    </dgm:pt>
    <dgm:pt modelId="{90BA461B-31B4-4591-81AB-6EA204F43105}" type="pres">
      <dgm:prSet presAssocID="{F91063D3-292F-4181-91A8-D5E2CB3CE4DC}" presName="hierRoot4" presStyleCnt="0"/>
      <dgm:spPr/>
    </dgm:pt>
    <dgm:pt modelId="{5BB1F9B2-7175-4B2C-B252-519069B6F0FE}" type="pres">
      <dgm:prSet presAssocID="{F91063D3-292F-4181-91A8-D5E2CB3CE4DC}" presName="composite4" presStyleCnt="0"/>
      <dgm:spPr/>
    </dgm:pt>
    <dgm:pt modelId="{8D19D1FA-4378-40F7-B62C-8627CAAF245C}" type="pres">
      <dgm:prSet presAssocID="{F91063D3-292F-4181-91A8-D5E2CB3CE4DC}" presName="background4" presStyleLbl="node4" presStyleIdx="1" presStyleCnt="2"/>
      <dgm:spPr/>
    </dgm:pt>
    <dgm:pt modelId="{3B947F4A-0769-4195-9FE2-3545B15A3D97}" type="pres">
      <dgm:prSet presAssocID="{F91063D3-292F-4181-91A8-D5E2CB3CE4DC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DC3FF92-4ABD-447C-82B9-A8F12FE9AABE}" type="pres">
      <dgm:prSet presAssocID="{F91063D3-292F-4181-91A8-D5E2CB3CE4DC}" presName="hierChild5" presStyleCnt="0"/>
      <dgm:spPr/>
    </dgm:pt>
    <dgm:pt modelId="{34A297FE-402F-4E91-B33A-BBC404756C31}" type="pres">
      <dgm:prSet presAssocID="{3BDAA7F4-B672-431D-8302-6D8DDF3C9F52}" presName="Name17" presStyleLbl="parChTrans1D3" presStyleIdx="4" presStyleCnt="6"/>
      <dgm:spPr/>
      <dgm:t>
        <a:bodyPr/>
        <a:lstStyle/>
        <a:p>
          <a:endParaRPr lang="fr-BE"/>
        </a:p>
      </dgm:t>
    </dgm:pt>
    <dgm:pt modelId="{E4D67371-0818-43CC-A96D-CD1C39370298}" type="pres">
      <dgm:prSet presAssocID="{7F6C2822-B358-4875-BDD4-5AAE46BC3C42}" presName="hierRoot3" presStyleCnt="0"/>
      <dgm:spPr/>
    </dgm:pt>
    <dgm:pt modelId="{177E605F-5199-4368-AB16-7376D727623A}" type="pres">
      <dgm:prSet presAssocID="{7F6C2822-B358-4875-BDD4-5AAE46BC3C42}" presName="composite3" presStyleCnt="0"/>
      <dgm:spPr/>
    </dgm:pt>
    <dgm:pt modelId="{CF86879C-37A1-4BFA-A573-7007E33F2014}" type="pres">
      <dgm:prSet presAssocID="{7F6C2822-B358-4875-BDD4-5AAE46BC3C42}" presName="background3" presStyleLbl="node3" presStyleIdx="4" presStyleCnt="6"/>
      <dgm:spPr/>
    </dgm:pt>
    <dgm:pt modelId="{83F62B0F-4622-4AA7-858A-1AE79AA442A5}" type="pres">
      <dgm:prSet presAssocID="{7F6C2822-B358-4875-BDD4-5AAE46BC3C4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5BC73FB-8107-4E70-AFA1-2AD8110E79C9}" type="pres">
      <dgm:prSet presAssocID="{7F6C2822-B358-4875-BDD4-5AAE46BC3C42}" presName="hierChild4" presStyleCnt="0"/>
      <dgm:spPr/>
    </dgm:pt>
    <dgm:pt modelId="{C46A64D7-D757-4031-A9D2-51B5AE82495B}" type="pres">
      <dgm:prSet presAssocID="{CAEC4BE8-07B4-459A-B9C7-E2464785490D}" presName="Name10" presStyleLbl="parChTrans1D2" presStyleIdx="1" presStyleCnt="2"/>
      <dgm:spPr/>
      <dgm:t>
        <a:bodyPr/>
        <a:lstStyle/>
        <a:p>
          <a:endParaRPr lang="fr-BE"/>
        </a:p>
      </dgm:t>
    </dgm:pt>
    <dgm:pt modelId="{3C7B1AE7-243A-4407-B231-9F484E36518F}" type="pres">
      <dgm:prSet presAssocID="{B6EE093B-DEAF-4AD1-B491-AC165BC1BC4D}" presName="hierRoot2" presStyleCnt="0"/>
      <dgm:spPr/>
    </dgm:pt>
    <dgm:pt modelId="{689AC998-D139-4B4F-B39F-AF872CA932C2}" type="pres">
      <dgm:prSet presAssocID="{B6EE093B-DEAF-4AD1-B491-AC165BC1BC4D}" presName="composite2" presStyleCnt="0"/>
      <dgm:spPr/>
    </dgm:pt>
    <dgm:pt modelId="{B1775D9A-B822-4095-815B-EC560B706FFB}" type="pres">
      <dgm:prSet presAssocID="{B6EE093B-DEAF-4AD1-B491-AC165BC1BC4D}" presName="background2" presStyleLbl="node2" presStyleIdx="1" presStyleCnt="2"/>
      <dgm:spPr/>
    </dgm:pt>
    <dgm:pt modelId="{C3FC4DCA-43EB-46B3-AA13-E4F0FB35E831}" type="pres">
      <dgm:prSet presAssocID="{B6EE093B-DEAF-4AD1-B491-AC165BC1BC4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9CC0C22-EDBF-4861-B8B4-87C2ABA498F2}" type="pres">
      <dgm:prSet presAssocID="{B6EE093B-DEAF-4AD1-B491-AC165BC1BC4D}" presName="hierChild3" presStyleCnt="0"/>
      <dgm:spPr/>
    </dgm:pt>
    <dgm:pt modelId="{71449935-29F4-4AB5-A8B3-3F24E62CA77F}" type="pres">
      <dgm:prSet presAssocID="{D7E4FA24-B1F2-4970-B6AA-99AF8B7CB7DC}" presName="Name17" presStyleLbl="parChTrans1D3" presStyleIdx="5" presStyleCnt="6"/>
      <dgm:spPr/>
      <dgm:t>
        <a:bodyPr/>
        <a:lstStyle/>
        <a:p>
          <a:endParaRPr lang="fr-BE"/>
        </a:p>
      </dgm:t>
    </dgm:pt>
    <dgm:pt modelId="{6FB98E6D-9CB2-47BD-871D-FE242ADF2D86}" type="pres">
      <dgm:prSet presAssocID="{6EE698C0-9ACB-48C6-89A5-1644A8449AD6}" presName="hierRoot3" presStyleCnt="0"/>
      <dgm:spPr/>
    </dgm:pt>
    <dgm:pt modelId="{FA830F3A-5524-44E0-B1DD-3201CDEB1AC9}" type="pres">
      <dgm:prSet presAssocID="{6EE698C0-9ACB-48C6-89A5-1644A8449AD6}" presName="composite3" presStyleCnt="0"/>
      <dgm:spPr/>
    </dgm:pt>
    <dgm:pt modelId="{B1CA782E-547B-4342-9D9B-94FD42E665BA}" type="pres">
      <dgm:prSet presAssocID="{6EE698C0-9ACB-48C6-89A5-1644A8449AD6}" presName="background3" presStyleLbl="node3" presStyleIdx="5" presStyleCnt="6"/>
      <dgm:spPr/>
    </dgm:pt>
    <dgm:pt modelId="{EC9B118C-9174-41F3-8DE5-F2CF8C9A023E}" type="pres">
      <dgm:prSet presAssocID="{6EE698C0-9ACB-48C6-89A5-1644A8449AD6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63A8D6ED-7166-4DED-BBC2-948DA4480106}" type="pres">
      <dgm:prSet presAssocID="{6EE698C0-9ACB-48C6-89A5-1644A8449AD6}" presName="hierChild4" presStyleCnt="0"/>
      <dgm:spPr/>
    </dgm:pt>
  </dgm:ptLst>
  <dgm:cxnLst>
    <dgm:cxn modelId="{DB24BB8C-9E49-4EA5-A8C3-0EA10387E35A}" type="presOf" srcId="{3BDAA7F4-B672-431D-8302-6D8DDF3C9F52}" destId="{34A297FE-402F-4E91-B33A-BBC404756C31}" srcOrd="0" destOrd="0" presId="urn:microsoft.com/office/officeart/2005/8/layout/hierarchy1"/>
    <dgm:cxn modelId="{4C0D7BF7-9E13-4CC5-AFA9-7E4C44EE7E6B}" type="presOf" srcId="{A861FDC8-52F1-4593-ACCA-A9FCBB6D435E}" destId="{9270BB18-7F26-40B3-8746-961FB80647BA}" srcOrd="0" destOrd="0" presId="urn:microsoft.com/office/officeart/2005/8/layout/hierarchy1"/>
    <dgm:cxn modelId="{A741B769-2491-4C0E-8BBB-DB962F6002EB}" type="presOf" srcId="{CAEC4BE8-07B4-459A-B9C7-E2464785490D}" destId="{C46A64D7-D757-4031-A9D2-51B5AE82495B}" srcOrd="0" destOrd="0" presId="urn:microsoft.com/office/officeart/2005/8/layout/hierarchy1"/>
    <dgm:cxn modelId="{C926FED3-BC3E-44AE-AE77-AA69801F6BC0}" type="presOf" srcId="{382FC2E8-A7E2-42E9-8EDD-963D8C2AAC5E}" destId="{5ECF0DA4-E9AB-410B-AA82-3A3789EA4511}" srcOrd="0" destOrd="0" presId="urn:microsoft.com/office/officeart/2005/8/layout/hierarchy1"/>
    <dgm:cxn modelId="{E3E29740-B49D-4925-8F4B-6088AC6D77FC}" type="presOf" srcId="{DFE260A4-B425-4889-8DF1-B0636DE50D2A}" destId="{D3A1324E-8468-4BE1-9390-745F9B91EC40}" srcOrd="0" destOrd="0" presId="urn:microsoft.com/office/officeart/2005/8/layout/hierarchy1"/>
    <dgm:cxn modelId="{D00D0B03-DE2E-450E-AF96-B551495387D4}" srcId="{4B7525DD-1847-4D1F-850B-048F9772EEBB}" destId="{DFE260A4-B425-4889-8DF1-B0636DE50D2A}" srcOrd="0" destOrd="0" parTransId="{63EB824D-0994-4F59-BA9B-BD49F54D28C8}" sibTransId="{F8E62679-308E-42B6-B32C-FDC8B7B59E42}"/>
    <dgm:cxn modelId="{4C44092D-7B0F-4663-B2D2-0B6BB02E6EA9}" srcId="{4B7525DD-1847-4D1F-850B-048F9772EEBB}" destId="{235038FB-3E62-4FD8-8427-70ABAD2D84C5}" srcOrd="3" destOrd="0" parTransId="{A861FDC8-52F1-4593-ACCA-A9FCBB6D435E}" sibTransId="{8D40EC0D-28A5-4044-8530-F2BDB36E0CF4}"/>
    <dgm:cxn modelId="{95733EC5-CA7B-4988-B9E2-DD2507038B7E}" srcId="{21002DD0-3CE5-465E-9CF0-21356EE2B459}" destId="{B6EE093B-DEAF-4AD1-B491-AC165BC1BC4D}" srcOrd="1" destOrd="0" parTransId="{CAEC4BE8-07B4-459A-B9C7-E2464785490D}" sibTransId="{282AE88C-60A8-4757-A808-7F15216FB995}"/>
    <dgm:cxn modelId="{0111DBC3-D3B9-4EE8-B23D-45F90A042E56}" type="presOf" srcId="{63EB824D-0994-4F59-BA9B-BD49F54D28C8}" destId="{EF332B6B-85F0-4F39-AE57-DB8FC088C1D7}" srcOrd="0" destOrd="0" presId="urn:microsoft.com/office/officeart/2005/8/layout/hierarchy1"/>
    <dgm:cxn modelId="{11B77E50-4CDA-4694-B8CA-22B386F7834B}" type="presOf" srcId="{6EE698C0-9ACB-48C6-89A5-1644A8449AD6}" destId="{EC9B118C-9174-41F3-8DE5-F2CF8C9A023E}" srcOrd="0" destOrd="0" presId="urn:microsoft.com/office/officeart/2005/8/layout/hierarchy1"/>
    <dgm:cxn modelId="{0A969B57-A4D1-475E-B3AF-01C40285F306}" type="presOf" srcId="{7F6C2822-B358-4875-BDD4-5AAE46BC3C42}" destId="{83F62B0F-4622-4AA7-858A-1AE79AA442A5}" srcOrd="0" destOrd="0" presId="urn:microsoft.com/office/officeart/2005/8/layout/hierarchy1"/>
    <dgm:cxn modelId="{851E82E2-9EBB-4514-BFA8-31C2BFDDB465}" type="presOf" srcId="{B6EE093B-DEAF-4AD1-B491-AC165BC1BC4D}" destId="{C3FC4DCA-43EB-46B3-AA13-E4F0FB35E831}" srcOrd="0" destOrd="0" presId="urn:microsoft.com/office/officeart/2005/8/layout/hierarchy1"/>
    <dgm:cxn modelId="{2606E643-7221-4742-B76B-B3C3BD29870C}" type="presOf" srcId="{5D5FE4F1-70D6-43E6-9CC6-B067935D57B8}" destId="{53F60616-A41F-4E75-BCF5-001E946F2D3C}" srcOrd="0" destOrd="0" presId="urn:microsoft.com/office/officeart/2005/8/layout/hierarchy1"/>
    <dgm:cxn modelId="{1DBE9A3A-BAE9-44E5-A836-861AD9C50A91}" srcId="{4B7525DD-1847-4D1F-850B-048F9772EEBB}" destId="{7F6C2822-B358-4875-BDD4-5AAE46BC3C42}" srcOrd="4" destOrd="0" parTransId="{3BDAA7F4-B672-431D-8302-6D8DDF3C9F52}" sibTransId="{F4D58E90-1621-4492-B2BC-6F1B46113AFA}"/>
    <dgm:cxn modelId="{1F130D8B-9FC8-46E0-8454-2D4EC8E5BF8A}" srcId="{21002DD0-3CE5-465E-9CF0-21356EE2B459}" destId="{4B7525DD-1847-4D1F-850B-048F9772EEBB}" srcOrd="0" destOrd="0" parTransId="{7FD43FD1-A31D-4F63-B9E6-E5F574EEA82F}" sibTransId="{486CD10E-96CB-45AF-A8DE-955519860234}"/>
    <dgm:cxn modelId="{553A127E-90A7-484C-8CF8-D877D61C9037}" type="presOf" srcId="{A428F212-8031-4767-BEC7-6BE3C7674DA4}" destId="{8FAD9C46-7755-4295-A128-443D9D7CF850}" srcOrd="0" destOrd="0" presId="urn:microsoft.com/office/officeart/2005/8/layout/hierarchy1"/>
    <dgm:cxn modelId="{EBBCBCC5-2605-482B-9C41-FD3375C651BE}" type="presOf" srcId="{4B7525DD-1847-4D1F-850B-048F9772EEBB}" destId="{C3E4353B-E934-4FB3-B718-93B03863D9D2}" srcOrd="0" destOrd="0" presId="urn:microsoft.com/office/officeart/2005/8/layout/hierarchy1"/>
    <dgm:cxn modelId="{9209EF00-7EC7-42E7-9837-C20D0D32F36D}" type="presOf" srcId="{555DEB33-81D4-425B-BFF8-2B20D5EB059C}" destId="{84061C4D-CACE-4C69-8936-6A65090EA409}" srcOrd="0" destOrd="0" presId="urn:microsoft.com/office/officeart/2005/8/layout/hierarchy1"/>
    <dgm:cxn modelId="{A84F5C72-258C-4208-81FF-CF6DE2FF0587}" type="presOf" srcId="{C8ABE819-2753-4BA7-873C-E40DA01DFD21}" destId="{A08CD70F-5B9E-444E-91CF-CD8D657F13C4}" srcOrd="0" destOrd="0" presId="urn:microsoft.com/office/officeart/2005/8/layout/hierarchy1"/>
    <dgm:cxn modelId="{DFA961FF-C01F-4692-B7C9-E1A986AF427F}" type="presOf" srcId="{E0E8AE28-BCFA-4780-92C7-E67016028BAD}" destId="{7FC12C3B-0E67-4477-AB70-689C5FAAC175}" srcOrd="0" destOrd="0" presId="urn:microsoft.com/office/officeart/2005/8/layout/hierarchy1"/>
    <dgm:cxn modelId="{EDCD168B-BC8C-4A0C-B10E-D40750DD10E3}" srcId="{5D5FE4F1-70D6-43E6-9CC6-B067935D57B8}" destId="{A428F212-8031-4767-BEC7-6BE3C7674DA4}" srcOrd="0" destOrd="0" parTransId="{A7FE34A8-39A1-43F6-8CC1-8B39F6C56E02}" sibTransId="{E9433F17-555C-4C0D-84FB-BBCE153D91C2}"/>
    <dgm:cxn modelId="{2716D4FE-36CF-4EB8-9580-F8DAE62F1941}" srcId="{235038FB-3E62-4FD8-8427-70ABAD2D84C5}" destId="{F91063D3-292F-4181-91A8-D5E2CB3CE4DC}" srcOrd="0" destOrd="0" parTransId="{E0E8AE28-BCFA-4780-92C7-E67016028BAD}" sibTransId="{B688C27B-4B91-4556-8022-B4A888DD2FE0}"/>
    <dgm:cxn modelId="{6F735012-5EBC-4995-8675-2A0AF20E9712}" type="presOf" srcId="{5BEF2667-7244-488C-9542-37D421F6F476}" destId="{75F830A1-D198-4B5D-9E0A-3723977FE70F}" srcOrd="0" destOrd="0" presId="urn:microsoft.com/office/officeart/2005/8/layout/hierarchy1"/>
    <dgm:cxn modelId="{B8A673F2-C6CF-46EE-B612-6EF5B62E32E7}" type="presOf" srcId="{D7E4FA24-B1F2-4970-B6AA-99AF8B7CB7DC}" destId="{71449935-29F4-4AB5-A8B3-3F24E62CA77F}" srcOrd="0" destOrd="0" presId="urn:microsoft.com/office/officeart/2005/8/layout/hierarchy1"/>
    <dgm:cxn modelId="{606B1647-EF76-42CA-B758-1EA393DDDE46}" srcId="{4B7525DD-1847-4D1F-850B-048F9772EEBB}" destId="{5D5FE4F1-70D6-43E6-9CC6-B067935D57B8}" srcOrd="2" destOrd="0" parTransId="{555DEB33-81D4-425B-BFF8-2B20D5EB059C}" sibTransId="{665D63B3-B93D-4561-AE9D-22F812C14F09}"/>
    <dgm:cxn modelId="{0A377C86-4DCC-4BA5-BBAF-B89B1508C7CF}" type="presOf" srcId="{A7FE34A8-39A1-43F6-8CC1-8B39F6C56E02}" destId="{2A645F6E-0191-44A3-B38F-85625CC770C1}" srcOrd="0" destOrd="0" presId="urn:microsoft.com/office/officeart/2005/8/layout/hierarchy1"/>
    <dgm:cxn modelId="{54169348-B450-4CEB-94C8-C05A3EA426E0}" type="presOf" srcId="{F91063D3-292F-4181-91A8-D5E2CB3CE4DC}" destId="{3B947F4A-0769-4195-9FE2-3545B15A3D97}" srcOrd="0" destOrd="0" presId="urn:microsoft.com/office/officeart/2005/8/layout/hierarchy1"/>
    <dgm:cxn modelId="{A234B336-D574-4294-8F36-11059D04368E}" type="presOf" srcId="{21002DD0-3CE5-465E-9CF0-21356EE2B459}" destId="{F4AEEFDB-6097-4931-8F6E-7AF0E8FAB6FF}" srcOrd="0" destOrd="0" presId="urn:microsoft.com/office/officeart/2005/8/layout/hierarchy1"/>
    <dgm:cxn modelId="{8E043E1E-D910-4470-A032-1BCD85D61E2B}" type="presOf" srcId="{7FD43FD1-A31D-4F63-B9E6-E5F574EEA82F}" destId="{C2CEFC3D-99B5-47EF-9A74-2FA36BF94B99}" srcOrd="0" destOrd="0" presId="urn:microsoft.com/office/officeart/2005/8/layout/hierarchy1"/>
    <dgm:cxn modelId="{78D18C81-C96F-4D48-8FE1-EEACB95F73EE}" srcId="{5BEF2667-7244-488C-9542-37D421F6F476}" destId="{21002DD0-3CE5-465E-9CF0-21356EE2B459}" srcOrd="0" destOrd="0" parTransId="{2214FC58-FD51-4ED6-8FCF-E1CF8F6CAF0A}" sibTransId="{1754C451-69C4-43D6-B122-5F6076785D69}"/>
    <dgm:cxn modelId="{A930E503-A036-4D5A-A658-486389AD3428}" srcId="{4B7525DD-1847-4D1F-850B-048F9772EEBB}" destId="{382FC2E8-A7E2-42E9-8EDD-963D8C2AAC5E}" srcOrd="1" destOrd="0" parTransId="{C8ABE819-2753-4BA7-873C-E40DA01DFD21}" sibTransId="{E49CA47F-1A81-40AA-BA17-36226A491BE8}"/>
    <dgm:cxn modelId="{3206C78E-AFF6-4BD7-B867-1112FB466123}" type="presOf" srcId="{235038FB-3E62-4FD8-8427-70ABAD2D84C5}" destId="{63F2504A-B87F-484E-BF9D-061DB397B064}" srcOrd="0" destOrd="0" presId="urn:microsoft.com/office/officeart/2005/8/layout/hierarchy1"/>
    <dgm:cxn modelId="{0625447D-70D6-4FEA-94F2-EF7DF6739047}" srcId="{B6EE093B-DEAF-4AD1-B491-AC165BC1BC4D}" destId="{6EE698C0-9ACB-48C6-89A5-1644A8449AD6}" srcOrd="0" destOrd="0" parTransId="{D7E4FA24-B1F2-4970-B6AA-99AF8B7CB7DC}" sibTransId="{B7A47BF5-1093-4C8F-9C04-45E104287408}"/>
    <dgm:cxn modelId="{E78F436D-87E1-4A47-9951-9898B49CF075}" type="presParOf" srcId="{75F830A1-D198-4B5D-9E0A-3723977FE70F}" destId="{BD962607-30C9-4DC3-9C0C-08293E167FE5}" srcOrd="0" destOrd="0" presId="urn:microsoft.com/office/officeart/2005/8/layout/hierarchy1"/>
    <dgm:cxn modelId="{B5AC2FD5-72D7-4512-801F-D335CA01FE7F}" type="presParOf" srcId="{BD962607-30C9-4DC3-9C0C-08293E167FE5}" destId="{A5B3A170-255B-4BF7-88E6-CECED4C8979F}" srcOrd="0" destOrd="0" presId="urn:microsoft.com/office/officeart/2005/8/layout/hierarchy1"/>
    <dgm:cxn modelId="{0411ECCE-7B63-49B4-98BD-7289D8C3A47F}" type="presParOf" srcId="{A5B3A170-255B-4BF7-88E6-CECED4C8979F}" destId="{E206CCD4-C6A4-4267-BA7B-141F9B7CBA89}" srcOrd="0" destOrd="0" presId="urn:microsoft.com/office/officeart/2005/8/layout/hierarchy1"/>
    <dgm:cxn modelId="{036658FA-591F-45F9-B7FC-E19FFCACF041}" type="presParOf" srcId="{A5B3A170-255B-4BF7-88E6-CECED4C8979F}" destId="{F4AEEFDB-6097-4931-8F6E-7AF0E8FAB6FF}" srcOrd="1" destOrd="0" presId="urn:microsoft.com/office/officeart/2005/8/layout/hierarchy1"/>
    <dgm:cxn modelId="{35720122-F564-4B27-944A-8D4878D58AD0}" type="presParOf" srcId="{BD962607-30C9-4DC3-9C0C-08293E167FE5}" destId="{17D48095-223B-46DE-8939-8D2297ABA424}" srcOrd="1" destOrd="0" presId="urn:microsoft.com/office/officeart/2005/8/layout/hierarchy1"/>
    <dgm:cxn modelId="{81E3C2C0-A454-49B1-AD0D-D758182281AD}" type="presParOf" srcId="{17D48095-223B-46DE-8939-8D2297ABA424}" destId="{C2CEFC3D-99B5-47EF-9A74-2FA36BF94B99}" srcOrd="0" destOrd="0" presId="urn:microsoft.com/office/officeart/2005/8/layout/hierarchy1"/>
    <dgm:cxn modelId="{E4FFDE88-9764-4EBD-B44B-42F994F93C9A}" type="presParOf" srcId="{17D48095-223B-46DE-8939-8D2297ABA424}" destId="{4D62FD6E-156A-4FF8-8C7E-41A4FF85DFC3}" srcOrd="1" destOrd="0" presId="urn:microsoft.com/office/officeart/2005/8/layout/hierarchy1"/>
    <dgm:cxn modelId="{09E75A31-CB7E-4702-BE09-5231CC4CEE1C}" type="presParOf" srcId="{4D62FD6E-156A-4FF8-8C7E-41A4FF85DFC3}" destId="{3E4BB134-E175-4432-83A0-2634F54B167C}" srcOrd="0" destOrd="0" presId="urn:microsoft.com/office/officeart/2005/8/layout/hierarchy1"/>
    <dgm:cxn modelId="{C70A9419-4CD9-4747-B686-716C03E76E35}" type="presParOf" srcId="{3E4BB134-E175-4432-83A0-2634F54B167C}" destId="{2A36CACA-FCAC-4A3D-B9F1-733A15117AE0}" srcOrd="0" destOrd="0" presId="urn:microsoft.com/office/officeart/2005/8/layout/hierarchy1"/>
    <dgm:cxn modelId="{AE1CC15B-771C-4AE3-9D1A-8F797BA9E4A4}" type="presParOf" srcId="{3E4BB134-E175-4432-83A0-2634F54B167C}" destId="{C3E4353B-E934-4FB3-B718-93B03863D9D2}" srcOrd="1" destOrd="0" presId="urn:microsoft.com/office/officeart/2005/8/layout/hierarchy1"/>
    <dgm:cxn modelId="{EE4CB7D1-16FA-4670-8B40-4C4E00F15F61}" type="presParOf" srcId="{4D62FD6E-156A-4FF8-8C7E-41A4FF85DFC3}" destId="{A1AAC3B8-C667-4256-94DB-A563D2AA2F8F}" srcOrd="1" destOrd="0" presId="urn:microsoft.com/office/officeart/2005/8/layout/hierarchy1"/>
    <dgm:cxn modelId="{50600FAF-6780-45C0-BF80-C989C54E1C50}" type="presParOf" srcId="{A1AAC3B8-C667-4256-94DB-A563D2AA2F8F}" destId="{EF332B6B-85F0-4F39-AE57-DB8FC088C1D7}" srcOrd="0" destOrd="0" presId="urn:microsoft.com/office/officeart/2005/8/layout/hierarchy1"/>
    <dgm:cxn modelId="{4599806A-82FE-45CF-BCA9-CB69594D4D06}" type="presParOf" srcId="{A1AAC3B8-C667-4256-94DB-A563D2AA2F8F}" destId="{B58F79FC-D6CF-4F34-823F-8B9127D55277}" srcOrd="1" destOrd="0" presId="urn:microsoft.com/office/officeart/2005/8/layout/hierarchy1"/>
    <dgm:cxn modelId="{C22AA5BA-0C52-47A4-9971-65C5CBAEA7B8}" type="presParOf" srcId="{B58F79FC-D6CF-4F34-823F-8B9127D55277}" destId="{4B13B9E1-DE49-44F0-AE98-17545BA14511}" srcOrd="0" destOrd="0" presId="urn:microsoft.com/office/officeart/2005/8/layout/hierarchy1"/>
    <dgm:cxn modelId="{3D9121F4-A235-4918-8BBA-E9E75DACEA1C}" type="presParOf" srcId="{4B13B9E1-DE49-44F0-AE98-17545BA14511}" destId="{F2172330-463F-43E5-97EA-0F58EE4F3CDC}" srcOrd="0" destOrd="0" presId="urn:microsoft.com/office/officeart/2005/8/layout/hierarchy1"/>
    <dgm:cxn modelId="{5A0A1B67-E20C-4974-AF35-2AD09422365C}" type="presParOf" srcId="{4B13B9E1-DE49-44F0-AE98-17545BA14511}" destId="{D3A1324E-8468-4BE1-9390-745F9B91EC40}" srcOrd="1" destOrd="0" presId="urn:microsoft.com/office/officeart/2005/8/layout/hierarchy1"/>
    <dgm:cxn modelId="{ED94765B-BF0D-4C22-ADAC-E5F8BA34AE98}" type="presParOf" srcId="{B58F79FC-D6CF-4F34-823F-8B9127D55277}" destId="{54939051-A989-4186-ADFC-CA1289A56630}" srcOrd="1" destOrd="0" presId="urn:microsoft.com/office/officeart/2005/8/layout/hierarchy1"/>
    <dgm:cxn modelId="{074CFB56-E0B1-4407-8954-A5E1F61A062A}" type="presParOf" srcId="{A1AAC3B8-C667-4256-94DB-A563D2AA2F8F}" destId="{A08CD70F-5B9E-444E-91CF-CD8D657F13C4}" srcOrd="2" destOrd="0" presId="urn:microsoft.com/office/officeart/2005/8/layout/hierarchy1"/>
    <dgm:cxn modelId="{77AFF38C-A889-40A2-9BB8-9AACB376CD40}" type="presParOf" srcId="{A1AAC3B8-C667-4256-94DB-A563D2AA2F8F}" destId="{27CEBA44-E1F8-446D-AE92-8A53E5199294}" srcOrd="3" destOrd="0" presId="urn:microsoft.com/office/officeart/2005/8/layout/hierarchy1"/>
    <dgm:cxn modelId="{CBBEBE82-7223-45EF-9622-5598D5386626}" type="presParOf" srcId="{27CEBA44-E1F8-446D-AE92-8A53E5199294}" destId="{B184ACB8-B257-4D79-9001-A8406E14D3FF}" srcOrd="0" destOrd="0" presId="urn:microsoft.com/office/officeart/2005/8/layout/hierarchy1"/>
    <dgm:cxn modelId="{C9847F18-DD99-4242-921B-A70C388AB358}" type="presParOf" srcId="{B184ACB8-B257-4D79-9001-A8406E14D3FF}" destId="{C3C8C87A-AFB5-4778-9430-403383054623}" srcOrd="0" destOrd="0" presId="urn:microsoft.com/office/officeart/2005/8/layout/hierarchy1"/>
    <dgm:cxn modelId="{4E1E5559-44D7-4830-BC84-9B33988E8E93}" type="presParOf" srcId="{B184ACB8-B257-4D79-9001-A8406E14D3FF}" destId="{5ECF0DA4-E9AB-410B-AA82-3A3789EA4511}" srcOrd="1" destOrd="0" presId="urn:microsoft.com/office/officeart/2005/8/layout/hierarchy1"/>
    <dgm:cxn modelId="{4ABFBCE0-A748-4487-858E-956A1A35491C}" type="presParOf" srcId="{27CEBA44-E1F8-446D-AE92-8A53E5199294}" destId="{FD92C2F9-F637-4CAE-AE70-5C42B18837EE}" srcOrd="1" destOrd="0" presId="urn:microsoft.com/office/officeart/2005/8/layout/hierarchy1"/>
    <dgm:cxn modelId="{C6FA6C57-D472-4F60-82F1-5B4D0FBFFCFC}" type="presParOf" srcId="{A1AAC3B8-C667-4256-94DB-A563D2AA2F8F}" destId="{84061C4D-CACE-4C69-8936-6A65090EA409}" srcOrd="4" destOrd="0" presId="urn:microsoft.com/office/officeart/2005/8/layout/hierarchy1"/>
    <dgm:cxn modelId="{7926BF6B-B807-4DD5-A768-A6421E17536D}" type="presParOf" srcId="{A1AAC3B8-C667-4256-94DB-A563D2AA2F8F}" destId="{F87414B1-B183-4E89-B690-E6760EE2A3C9}" srcOrd="5" destOrd="0" presId="urn:microsoft.com/office/officeart/2005/8/layout/hierarchy1"/>
    <dgm:cxn modelId="{A5213A10-C2D5-408E-8C8D-18CF3AED3D85}" type="presParOf" srcId="{F87414B1-B183-4E89-B690-E6760EE2A3C9}" destId="{90D7B058-CA26-44A5-AFA3-48EBFF18B8FF}" srcOrd="0" destOrd="0" presId="urn:microsoft.com/office/officeart/2005/8/layout/hierarchy1"/>
    <dgm:cxn modelId="{90E1D914-ACEF-4EF1-96F4-F0C59AE50E6B}" type="presParOf" srcId="{90D7B058-CA26-44A5-AFA3-48EBFF18B8FF}" destId="{8FBA6532-F9BD-4FA7-A710-51C4381F4662}" srcOrd="0" destOrd="0" presId="urn:microsoft.com/office/officeart/2005/8/layout/hierarchy1"/>
    <dgm:cxn modelId="{51160D7D-F677-4216-A669-2889FF8D6882}" type="presParOf" srcId="{90D7B058-CA26-44A5-AFA3-48EBFF18B8FF}" destId="{53F60616-A41F-4E75-BCF5-001E946F2D3C}" srcOrd="1" destOrd="0" presId="urn:microsoft.com/office/officeart/2005/8/layout/hierarchy1"/>
    <dgm:cxn modelId="{B01CF9A1-1397-4A18-86E2-CAD92A633F92}" type="presParOf" srcId="{F87414B1-B183-4E89-B690-E6760EE2A3C9}" destId="{B00A8B08-0D20-4425-B19D-BCE18AB8CB44}" srcOrd="1" destOrd="0" presId="urn:microsoft.com/office/officeart/2005/8/layout/hierarchy1"/>
    <dgm:cxn modelId="{E0D07128-D56E-439A-93DA-6CD3C551449B}" type="presParOf" srcId="{B00A8B08-0D20-4425-B19D-BCE18AB8CB44}" destId="{2A645F6E-0191-44A3-B38F-85625CC770C1}" srcOrd="0" destOrd="0" presId="urn:microsoft.com/office/officeart/2005/8/layout/hierarchy1"/>
    <dgm:cxn modelId="{61F04E17-8C8E-4776-B5FE-79DF7C67793E}" type="presParOf" srcId="{B00A8B08-0D20-4425-B19D-BCE18AB8CB44}" destId="{A204D96F-3474-4F8B-B3CE-C0D511A9A8EB}" srcOrd="1" destOrd="0" presId="urn:microsoft.com/office/officeart/2005/8/layout/hierarchy1"/>
    <dgm:cxn modelId="{EEDED9C6-10F1-4343-AA58-93DE2B2E9D30}" type="presParOf" srcId="{A204D96F-3474-4F8B-B3CE-C0D511A9A8EB}" destId="{0C767C45-8325-4C9A-9710-1C07147CE56A}" srcOrd="0" destOrd="0" presId="urn:microsoft.com/office/officeart/2005/8/layout/hierarchy1"/>
    <dgm:cxn modelId="{8F6D0719-ABF5-4408-A728-453A22FD8CFC}" type="presParOf" srcId="{0C767C45-8325-4C9A-9710-1C07147CE56A}" destId="{A675C05C-3D2A-40AA-9729-A9E922EFE2D9}" srcOrd="0" destOrd="0" presId="urn:microsoft.com/office/officeart/2005/8/layout/hierarchy1"/>
    <dgm:cxn modelId="{B77C0AA5-A96C-4427-9EB6-750D1C5B70B2}" type="presParOf" srcId="{0C767C45-8325-4C9A-9710-1C07147CE56A}" destId="{8FAD9C46-7755-4295-A128-443D9D7CF850}" srcOrd="1" destOrd="0" presId="urn:microsoft.com/office/officeart/2005/8/layout/hierarchy1"/>
    <dgm:cxn modelId="{63BE8884-4FED-4207-A000-6D64255EC9D1}" type="presParOf" srcId="{A204D96F-3474-4F8B-B3CE-C0D511A9A8EB}" destId="{8ABF1209-C357-46A5-8BDB-C29452329C6C}" srcOrd="1" destOrd="0" presId="urn:microsoft.com/office/officeart/2005/8/layout/hierarchy1"/>
    <dgm:cxn modelId="{D0419CC3-4691-417F-B4CA-D4B33508842E}" type="presParOf" srcId="{A1AAC3B8-C667-4256-94DB-A563D2AA2F8F}" destId="{9270BB18-7F26-40B3-8746-961FB80647BA}" srcOrd="6" destOrd="0" presId="urn:microsoft.com/office/officeart/2005/8/layout/hierarchy1"/>
    <dgm:cxn modelId="{8A13C0B2-757E-4762-B3A7-A660BE982D27}" type="presParOf" srcId="{A1AAC3B8-C667-4256-94DB-A563D2AA2F8F}" destId="{7F76727F-8A3D-4850-9323-E8E25B484477}" srcOrd="7" destOrd="0" presId="urn:microsoft.com/office/officeart/2005/8/layout/hierarchy1"/>
    <dgm:cxn modelId="{EAEC536C-9A52-4468-9EA9-42A923CCFD52}" type="presParOf" srcId="{7F76727F-8A3D-4850-9323-E8E25B484477}" destId="{DB191DD2-98E4-4512-AA0F-3BB24D8C0EF1}" srcOrd="0" destOrd="0" presId="urn:microsoft.com/office/officeart/2005/8/layout/hierarchy1"/>
    <dgm:cxn modelId="{90CF6BFD-4B49-44BC-BB05-1AF735E02E66}" type="presParOf" srcId="{DB191DD2-98E4-4512-AA0F-3BB24D8C0EF1}" destId="{697E3B6D-D6D0-4CE6-B911-01B7DD280B9C}" srcOrd="0" destOrd="0" presId="urn:microsoft.com/office/officeart/2005/8/layout/hierarchy1"/>
    <dgm:cxn modelId="{6BF2DC78-515A-40FD-A710-892680E19B8B}" type="presParOf" srcId="{DB191DD2-98E4-4512-AA0F-3BB24D8C0EF1}" destId="{63F2504A-B87F-484E-BF9D-061DB397B064}" srcOrd="1" destOrd="0" presId="urn:microsoft.com/office/officeart/2005/8/layout/hierarchy1"/>
    <dgm:cxn modelId="{43D8DE72-23FD-4C57-A127-211BCA283333}" type="presParOf" srcId="{7F76727F-8A3D-4850-9323-E8E25B484477}" destId="{3E29C2B1-92EF-40B9-B644-411C0DAEEA63}" srcOrd="1" destOrd="0" presId="urn:microsoft.com/office/officeart/2005/8/layout/hierarchy1"/>
    <dgm:cxn modelId="{93F6E3EF-B371-49F1-9A6C-1CC2B4D3E87D}" type="presParOf" srcId="{3E29C2B1-92EF-40B9-B644-411C0DAEEA63}" destId="{7FC12C3B-0E67-4477-AB70-689C5FAAC175}" srcOrd="0" destOrd="0" presId="urn:microsoft.com/office/officeart/2005/8/layout/hierarchy1"/>
    <dgm:cxn modelId="{FF6DDCE3-9F5D-4FFB-AA15-B08557D25E9A}" type="presParOf" srcId="{3E29C2B1-92EF-40B9-B644-411C0DAEEA63}" destId="{90BA461B-31B4-4591-81AB-6EA204F43105}" srcOrd="1" destOrd="0" presId="urn:microsoft.com/office/officeart/2005/8/layout/hierarchy1"/>
    <dgm:cxn modelId="{A5342707-8D69-4E09-B76F-EA7E3AC0DF1E}" type="presParOf" srcId="{90BA461B-31B4-4591-81AB-6EA204F43105}" destId="{5BB1F9B2-7175-4B2C-B252-519069B6F0FE}" srcOrd="0" destOrd="0" presId="urn:microsoft.com/office/officeart/2005/8/layout/hierarchy1"/>
    <dgm:cxn modelId="{217731F5-863C-46FA-9C1D-2799E0AB9D0E}" type="presParOf" srcId="{5BB1F9B2-7175-4B2C-B252-519069B6F0FE}" destId="{8D19D1FA-4378-40F7-B62C-8627CAAF245C}" srcOrd="0" destOrd="0" presId="urn:microsoft.com/office/officeart/2005/8/layout/hierarchy1"/>
    <dgm:cxn modelId="{90C91F56-0BEA-438B-8456-68F16EE0CFEF}" type="presParOf" srcId="{5BB1F9B2-7175-4B2C-B252-519069B6F0FE}" destId="{3B947F4A-0769-4195-9FE2-3545B15A3D97}" srcOrd="1" destOrd="0" presId="urn:microsoft.com/office/officeart/2005/8/layout/hierarchy1"/>
    <dgm:cxn modelId="{076A6FA0-C6F2-4FAE-944D-84E437BFDBAD}" type="presParOf" srcId="{90BA461B-31B4-4591-81AB-6EA204F43105}" destId="{3DC3FF92-4ABD-447C-82B9-A8F12FE9AABE}" srcOrd="1" destOrd="0" presId="urn:microsoft.com/office/officeart/2005/8/layout/hierarchy1"/>
    <dgm:cxn modelId="{E36E9BB2-5706-41ED-B4C1-C2E72B1E5BD5}" type="presParOf" srcId="{A1AAC3B8-C667-4256-94DB-A563D2AA2F8F}" destId="{34A297FE-402F-4E91-B33A-BBC404756C31}" srcOrd="8" destOrd="0" presId="urn:microsoft.com/office/officeart/2005/8/layout/hierarchy1"/>
    <dgm:cxn modelId="{182D27C8-615E-47F3-AE64-0BEF4BB83E3A}" type="presParOf" srcId="{A1AAC3B8-C667-4256-94DB-A563D2AA2F8F}" destId="{E4D67371-0818-43CC-A96D-CD1C39370298}" srcOrd="9" destOrd="0" presId="urn:microsoft.com/office/officeart/2005/8/layout/hierarchy1"/>
    <dgm:cxn modelId="{94698B25-0C94-4608-9D27-6299F27063D5}" type="presParOf" srcId="{E4D67371-0818-43CC-A96D-CD1C39370298}" destId="{177E605F-5199-4368-AB16-7376D727623A}" srcOrd="0" destOrd="0" presId="urn:microsoft.com/office/officeart/2005/8/layout/hierarchy1"/>
    <dgm:cxn modelId="{4D03F4FE-D231-44E3-B1AB-93C654F117E5}" type="presParOf" srcId="{177E605F-5199-4368-AB16-7376D727623A}" destId="{CF86879C-37A1-4BFA-A573-7007E33F2014}" srcOrd="0" destOrd="0" presId="urn:microsoft.com/office/officeart/2005/8/layout/hierarchy1"/>
    <dgm:cxn modelId="{5184F098-4B25-4BCF-AE75-E8CC7F277656}" type="presParOf" srcId="{177E605F-5199-4368-AB16-7376D727623A}" destId="{83F62B0F-4622-4AA7-858A-1AE79AA442A5}" srcOrd="1" destOrd="0" presId="urn:microsoft.com/office/officeart/2005/8/layout/hierarchy1"/>
    <dgm:cxn modelId="{C2E39EA6-6A0F-4846-ADE3-5A7CDD4A57E1}" type="presParOf" srcId="{E4D67371-0818-43CC-A96D-CD1C39370298}" destId="{35BC73FB-8107-4E70-AFA1-2AD8110E79C9}" srcOrd="1" destOrd="0" presId="urn:microsoft.com/office/officeart/2005/8/layout/hierarchy1"/>
    <dgm:cxn modelId="{3EDDB521-36AF-49DA-9FB0-CB2F9C2D1D13}" type="presParOf" srcId="{17D48095-223B-46DE-8939-8D2297ABA424}" destId="{C46A64D7-D757-4031-A9D2-51B5AE82495B}" srcOrd="2" destOrd="0" presId="urn:microsoft.com/office/officeart/2005/8/layout/hierarchy1"/>
    <dgm:cxn modelId="{787BBAA6-5EA1-4AD6-955E-B63A80DA7703}" type="presParOf" srcId="{17D48095-223B-46DE-8939-8D2297ABA424}" destId="{3C7B1AE7-243A-4407-B231-9F484E36518F}" srcOrd="3" destOrd="0" presId="urn:microsoft.com/office/officeart/2005/8/layout/hierarchy1"/>
    <dgm:cxn modelId="{B39900B1-C3D0-4AE0-80E3-D4B17CFA14EB}" type="presParOf" srcId="{3C7B1AE7-243A-4407-B231-9F484E36518F}" destId="{689AC998-D139-4B4F-B39F-AF872CA932C2}" srcOrd="0" destOrd="0" presId="urn:microsoft.com/office/officeart/2005/8/layout/hierarchy1"/>
    <dgm:cxn modelId="{CC236362-5E10-4D25-9127-50431D505F5D}" type="presParOf" srcId="{689AC998-D139-4B4F-B39F-AF872CA932C2}" destId="{B1775D9A-B822-4095-815B-EC560B706FFB}" srcOrd="0" destOrd="0" presId="urn:microsoft.com/office/officeart/2005/8/layout/hierarchy1"/>
    <dgm:cxn modelId="{0D8B4FD8-FD63-42EF-A3A0-05EEAFCD7394}" type="presParOf" srcId="{689AC998-D139-4B4F-B39F-AF872CA932C2}" destId="{C3FC4DCA-43EB-46B3-AA13-E4F0FB35E831}" srcOrd="1" destOrd="0" presId="urn:microsoft.com/office/officeart/2005/8/layout/hierarchy1"/>
    <dgm:cxn modelId="{F30CF4D0-2743-4638-8DCA-1A5BF41956C7}" type="presParOf" srcId="{3C7B1AE7-243A-4407-B231-9F484E36518F}" destId="{B9CC0C22-EDBF-4861-B8B4-87C2ABA498F2}" srcOrd="1" destOrd="0" presId="urn:microsoft.com/office/officeart/2005/8/layout/hierarchy1"/>
    <dgm:cxn modelId="{E6189590-F30E-4E90-9892-391A60C632FD}" type="presParOf" srcId="{B9CC0C22-EDBF-4861-B8B4-87C2ABA498F2}" destId="{71449935-29F4-4AB5-A8B3-3F24E62CA77F}" srcOrd="0" destOrd="0" presId="urn:microsoft.com/office/officeart/2005/8/layout/hierarchy1"/>
    <dgm:cxn modelId="{0EA97A32-7E71-44F9-9CE7-7FBDE7599D0F}" type="presParOf" srcId="{B9CC0C22-EDBF-4861-B8B4-87C2ABA498F2}" destId="{6FB98E6D-9CB2-47BD-871D-FE242ADF2D86}" srcOrd="1" destOrd="0" presId="urn:microsoft.com/office/officeart/2005/8/layout/hierarchy1"/>
    <dgm:cxn modelId="{78C01989-36E3-4FDA-B7D6-8E35F7D8D463}" type="presParOf" srcId="{6FB98E6D-9CB2-47BD-871D-FE242ADF2D86}" destId="{FA830F3A-5524-44E0-B1DD-3201CDEB1AC9}" srcOrd="0" destOrd="0" presId="urn:microsoft.com/office/officeart/2005/8/layout/hierarchy1"/>
    <dgm:cxn modelId="{72EFB581-8928-45AF-9782-336700DD0DE7}" type="presParOf" srcId="{FA830F3A-5524-44E0-B1DD-3201CDEB1AC9}" destId="{B1CA782E-547B-4342-9D9B-94FD42E665BA}" srcOrd="0" destOrd="0" presId="urn:microsoft.com/office/officeart/2005/8/layout/hierarchy1"/>
    <dgm:cxn modelId="{E136BF89-1B02-40F7-86C2-4270763957D9}" type="presParOf" srcId="{FA830F3A-5524-44E0-B1DD-3201CDEB1AC9}" destId="{EC9B118C-9174-41F3-8DE5-F2CF8C9A023E}" srcOrd="1" destOrd="0" presId="urn:microsoft.com/office/officeart/2005/8/layout/hierarchy1"/>
    <dgm:cxn modelId="{A7B2E532-8CB6-4E8D-88EA-93B4F120179B}" type="presParOf" srcId="{6FB98E6D-9CB2-47BD-871D-FE242ADF2D86}" destId="{63A8D6ED-7166-4DED-BBC2-948DA44801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EF2667-7244-488C-9542-37D421F6F4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21002DD0-3CE5-465E-9CF0-21356EE2B459}">
      <dgm:prSet phldrT="[Text]" custT="1"/>
      <dgm:spPr/>
      <dgm:t>
        <a:bodyPr/>
        <a:lstStyle/>
        <a:p>
          <a:r>
            <a:rPr lang="fr-BE" sz="1400" dirty="0" smtClean="0"/>
            <a:t>Région </a:t>
          </a:r>
          <a:r>
            <a:rPr lang="fr-BE" sz="1400" dirty="0" err="1" smtClean="0"/>
            <a:t>Bxl</a:t>
          </a:r>
          <a:endParaRPr lang="fr-BE" sz="1400" dirty="0"/>
        </a:p>
      </dgm:t>
    </dgm:pt>
    <dgm:pt modelId="{2214FC58-FD51-4ED6-8FCF-E1CF8F6CAF0A}" type="parTrans" cxnId="{78D18C81-C96F-4D48-8FE1-EEACB95F73EE}">
      <dgm:prSet/>
      <dgm:spPr/>
      <dgm:t>
        <a:bodyPr/>
        <a:lstStyle/>
        <a:p>
          <a:endParaRPr lang="fr-BE" sz="2000"/>
        </a:p>
      </dgm:t>
    </dgm:pt>
    <dgm:pt modelId="{1754C451-69C4-43D6-B122-5F6076785D69}" type="sibTrans" cxnId="{78D18C81-C96F-4D48-8FE1-EEACB95F73EE}">
      <dgm:prSet/>
      <dgm:spPr/>
      <dgm:t>
        <a:bodyPr/>
        <a:lstStyle/>
        <a:p>
          <a:endParaRPr lang="fr-BE" sz="2000"/>
        </a:p>
      </dgm:t>
    </dgm:pt>
    <dgm:pt modelId="{DFE260A4-B425-4889-8DF1-B0636DE50D2A}">
      <dgm:prSet phldrT="[Text]" custT="1"/>
      <dgm:spPr/>
      <dgm:t>
        <a:bodyPr/>
        <a:lstStyle/>
        <a:p>
          <a:r>
            <a:rPr lang="fr-BE" sz="1400" dirty="0" smtClean="0"/>
            <a:t>Fiscalité</a:t>
          </a:r>
          <a:endParaRPr lang="fr-BE" sz="1400" dirty="0"/>
        </a:p>
      </dgm:t>
    </dgm:pt>
    <dgm:pt modelId="{63EB824D-0994-4F59-BA9B-BD49F54D28C8}" type="parTrans" cxnId="{D00D0B03-DE2E-450E-AF96-B551495387D4}">
      <dgm:prSet/>
      <dgm:spPr/>
      <dgm:t>
        <a:bodyPr/>
        <a:lstStyle/>
        <a:p>
          <a:endParaRPr lang="fr-BE" sz="2000"/>
        </a:p>
      </dgm:t>
    </dgm:pt>
    <dgm:pt modelId="{F8E62679-308E-42B6-B32C-FDC8B7B59E42}" type="sibTrans" cxnId="{D00D0B03-DE2E-450E-AF96-B551495387D4}">
      <dgm:prSet/>
      <dgm:spPr/>
      <dgm:t>
        <a:bodyPr/>
        <a:lstStyle/>
        <a:p>
          <a:endParaRPr lang="fr-BE" sz="2000"/>
        </a:p>
      </dgm:t>
    </dgm:pt>
    <dgm:pt modelId="{382FC2E8-A7E2-42E9-8EDD-963D8C2AAC5E}">
      <dgm:prSet phldrT="[Text]" custT="1"/>
      <dgm:spPr/>
      <dgm:t>
        <a:bodyPr/>
        <a:lstStyle/>
        <a:p>
          <a:r>
            <a:rPr lang="fr-BE" sz="1400" dirty="0" err="1" smtClean="0"/>
            <a:t>Economie&amp;Emploi</a:t>
          </a:r>
          <a:endParaRPr lang="fr-BE" sz="1400" dirty="0"/>
        </a:p>
      </dgm:t>
    </dgm:pt>
    <dgm:pt modelId="{C8ABE819-2753-4BA7-873C-E40DA01DFD21}" type="parTrans" cxnId="{A930E503-A036-4D5A-A658-486389AD3428}">
      <dgm:prSet/>
      <dgm:spPr/>
      <dgm:t>
        <a:bodyPr/>
        <a:lstStyle/>
        <a:p>
          <a:endParaRPr lang="fr-BE" sz="2000"/>
        </a:p>
      </dgm:t>
    </dgm:pt>
    <dgm:pt modelId="{E49CA47F-1A81-40AA-BA17-36226A491BE8}" type="sibTrans" cxnId="{A930E503-A036-4D5A-A658-486389AD3428}">
      <dgm:prSet/>
      <dgm:spPr/>
      <dgm:t>
        <a:bodyPr/>
        <a:lstStyle/>
        <a:p>
          <a:endParaRPr lang="fr-BE" sz="2000"/>
        </a:p>
      </dgm:t>
    </dgm:pt>
    <dgm:pt modelId="{5D5FE4F1-70D6-43E6-9CC6-B067935D57B8}">
      <dgm:prSet phldrT="[Text]" custT="1"/>
      <dgm:spPr/>
      <dgm:t>
        <a:bodyPr/>
        <a:lstStyle/>
        <a:p>
          <a:r>
            <a:rPr lang="fr-BE" sz="1400" dirty="0" smtClean="0"/>
            <a:t>Mobilité</a:t>
          </a:r>
          <a:endParaRPr lang="fr-BE" sz="1400" dirty="0"/>
        </a:p>
      </dgm:t>
    </dgm:pt>
    <dgm:pt modelId="{555DEB33-81D4-425B-BFF8-2B20D5EB059C}" type="parTrans" cxnId="{606B1647-EF76-42CA-B758-1EA393DDDE46}">
      <dgm:prSet/>
      <dgm:spPr/>
      <dgm:t>
        <a:bodyPr/>
        <a:lstStyle/>
        <a:p>
          <a:endParaRPr lang="fr-BE" sz="2000"/>
        </a:p>
      </dgm:t>
    </dgm:pt>
    <dgm:pt modelId="{665D63B3-B93D-4561-AE9D-22F812C14F09}" type="sibTrans" cxnId="{606B1647-EF76-42CA-B758-1EA393DDDE46}">
      <dgm:prSet/>
      <dgm:spPr/>
      <dgm:t>
        <a:bodyPr/>
        <a:lstStyle/>
        <a:p>
          <a:endParaRPr lang="fr-BE" sz="2000"/>
        </a:p>
      </dgm:t>
    </dgm:pt>
    <dgm:pt modelId="{F91063D3-292F-4181-91A8-D5E2CB3CE4DC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du Logement</a:t>
          </a:r>
          <a:endParaRPr lang="fr-BE" sz="1400" dirty="0"/>
        </a:p>
      </dgm:t>
    </dgm:pt>
    <dgm:pt modelId="{E0E8AE28-BCFA-4780-92C7-E67016028BAD}" type="parTrans" cxnId="{2716D4FE-36CF-4EB8-9580-F8DAE62F1941}">
      <dgm:prSet/>
      <dgm:spPr/>
      <dgm:t>
        <a:bodyPr/>
        <a:lstStyle/>
        <a:p>
          <a:endParaRPr lang="fr-BE" sz="2000"/>
        </a:p>
      </dgm:t>
    </dgm:pt>
    <dgm:pt modelId="{B688C27B-4B91-4556-8022-B4A888DD2FE0}" type="sibTrans" cxnId="{2716D4FE-36CF-4EB8-9580-F8DAE62F1941}">
      <dgm:prSet/>
      <dgm:spPr/>
      <dgm:t>
        <a:bodyPr/>
        <a:lstStyle/>
        <a:p>
          <a:endParaRPr lang="fr-BE" sz="2000"/>
        </a:p>
      </dgm:t>
    </dgm:pt>
    <dgm:pt modelId="{A428F212-8031-4767-BEC7-6BE3C7674DA4}">
      <dgm:prSet phldrT="[Text]" custT="1"/>
      <dgm:spPr/>
      <dgm:t>
        <a:bodyPr/>
        <a:lstStyle/>
        <a:p>
          <a:r>
            <a:rPr lang="fr-BE" sz="1400" dirty="0" err="1" smtClean="0"/>
            <a:t>Dir</a:t>
          </a:r>
          <a:r>
            <a:rPr lang="fr-BE" sz="1400" dirty="0" smtClean="0"/>
            <a:t>. des Taxis</a:t>
          </a:r>
          <a:endParaRPr lang="fr-BE" sz="1400" dirty="0"/>
        </a:p>
      </dgm:t>
    </dgm:pt>
    <dgm:pt modelId="{A7FE34A8-39A1-43F6-8CC1-8B39F6C56E02}" type="parTrans" cxnId="{EDCD168B-BC8C-4A0C-B10E-D40750DD10E3}">
      <dgm:prSet/>
      <dgm:spPr/>
      <dgm:t>
        <a:bodyPr/>
        <a:lstStyle/>
        <a:p>
          <a:endParaRPr lang="fr-BE" sz="1600"/>
        </a:p>
      </dgm:t>
    </dgm:pt>
    <dgm:pt modelId="{E9433F17-555C-4C0D-84FB-BBCE153D91C2}" type="sibTrans" cxnId="{EDCD168B-BC8C-4A0C-B10E-D40750DD10E3}">
      <dgm:prSet/>
      <dgm:spPr/>
      <dgm:t>
        <a:bodyPr/>
        <a:lstStyle/>
        <a:p>
          <a:endParaRPr lang="fr-BE" sz="1600"/>
        </a:p>
      </dgm:t>
    </dgm:pt>
    <dgm:pt modelId="{235038FB-3E62-4FD8-8427-70ABAD2D84C5}">
      <dgm:prSet phldrT="[Text]" custT="1"/>
      <dgm:spPr/>
      <dgm:t>
        <a:bodyPr/>
        <a:lstStyle/>
        <a:p>
          <a:r>
            <a:rPr lang="fr-BE" sz="1400" dirty="0" err="1" smtClean="0"/>
            <a:t>Dév</a:t>
          </a:r>
          <a:r>
            <a:rPr lang="fr-BE" sz="1400" dirty="0" smtClean="0"/>
            <a:t>. Urbain</a:t>
          </a:r>
          <a:endParaRPr lang="fr-BE" sz="1600" dirty="0"/>
        </a:p>
      </dgm:t>
    </dgm:pt>
    <dgm:pt modelId="{A861FDC8-52F1-4593-ACCA-A9FCBB6D435E}" type="parTrans" cxnId="{4C44092D-7B0F-4663-B2D2-0B6BB02E6EA9}">
      <dgm:prSet/>
      <dgm:spPr/>
      <dgm:t>
        <a:bodyPr/>
        <a:lstStyle/>
        <a:p>
          <a:endParaRPr lang="fr-BE" sz="1600"/>
        </a:p>
      </dgm:t>
    </dgm:pt>
    <dgm:pt modelId="{8D40EC0D-28A5-4044-8530-F2BDB36E0CF4}" type="sibTrans" cxnId="{4C44092D-7B0F-4663-B2D2-0B6BB02E6EA9}">
      <dgm:prSet/>
      <dgm:spPr/>
      <dgm:t>
        <a:bodyPr/>
        <a:lstStyle/>
        <a:p>
          <a:endParaRPr lang="fr-BE" sz="1600"/>
        </a:p>
      </dgm:t>
    </dgm:pt>
    <dgm:pt modelId="{7F6C2822-B358-4875-BDD4-5AAE46BC3C42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3BDAA7F4-B672-431D-8302-6D8DDF3C9F52}" type="parTrans" cxnId="{1DBE9A3A-BAE9-44E5-A836-861AD9C50A91}">
      <dgm:prSet/>
      <dgm:spPr/>
      <dgm:t>
        <a:bodyPr/>
        <a:lstStyle/>
        <a:p>
          <a:endParaRPr lang="fr-BE" sz="1600"/>
        </a:p>
      </dgm:t>
    </dgm:pt>
    <dgm:pt modelId="{F4D58E90-1621-4492-B2BC-6F1B46113AFA}" type="sibTrans" cxnId="{1DBE9A3A-BAE9-44E5-A836-861AD9C50A91}">
      <dgm:prSet/>
      <dgm:spPr/>
      <dgm:t>
        <a:bodyPr/>
        <a:lstStyle/>
        <a:p>
          <a:endParaRPr lang="fr-BE" sz="1600"/>
        </a:p>
      </dgm:t>
    </dgm:pt>
    <dgm:pt modelId="{4B7525DD-1847-4D1F-850B-048F9772EEBB}">
      <dgm:prSet phldrT="[Text]" custT="1"/>
      <dgm:spPr/>
      <dgm:t>
        <a:bodyPr/>
        <a:lstStyle/>
        <a:p>
          <a:r>
            <a:rPr lang="fr-BE" sz="1400" smtClean="0"/>
            <a:t>SPRB</a:t>
          </a:r>
          <a:endParaRPr lang="fr-BE" sz="1400" dirty="0"/>
        </a:p>
      </dgm:t>
    </dgm:pt>
    <dgm:pt modelId="{7FD43FD1-A31D-4F63-B9E6-E5F574EEA82F}" type="parTrans" cxnId="{1F130D8B-9FC8-46E0-8454-2D4EC8E5BF8A}">
      <dgm:prSet/>
      <dgm:spPr/>
      <dgm:t>
        <a:bodyPr/>
        <a:lstStyle/>
        <a:p>
          <a:endParaRPr lang="fr-BE" sz="1600"/>
        </a:p>
      </dgm:t>
    </dgm:pt>
    <dgm:pt modelId="{486CD10E-96CB-45AF-A8DE-955519860234}" type="sibTrans" cxnId="{1F130D8B-9FC8-46E0-8454-2D4EC8E5BF8A}">
      <dgm:prSet/>
      <dgm:spPr/>
      <dgm:t>
        <a:bodyPr/>
        <a:lstStyle/>
        <a:p>
          <a:endParaRPr lang="fr-BE" sz="1600"/>
        </a:p>
      </dgm:t>
    </dgm:pt>
    <dgm:pt modelId="{B6EE093B-DEAF-4AD1-B491-AC165BC1BC4D}">
      <dgm:prSet phldrT="[Text]" custT="1"/>
      <dgm:spPr/>
      <dgm:t>
        <a:bodyPr/>
        <a:lstStyle/>
        <a:p>
          <a:r>
            <a:rPr lang="fr-BE" sz="1400" dirty="0" smtClean="0"/>
            <a:t>OIP</a:t>
          </a:r>
          <a:endParaRPr lang="fr-BE" sz="1400" dirty="0"/>
        </a:p>
      </dgm:t>
    </dgm:pt>
    <dgm:pt modelId="{CAEC4BE8-07B4-459A-B9C7-E2464785490D}" type="parTrans" cxnId="{95733EC5-CA7B-4988-B9E2-DD2507038B7E}">
      <dgm:prSet/>
      <dgm:spPr/>
      <dgm:t>
        <a:bodyPr/>
        <a:lstStyle/>
        <a:p>
          <a:endParaRPr lang="fr-BE" sz="1600"/>
        </a:p>
      </dgm:t>
    </dgm:pt>
    <dgm:pt modelId="{282AE88C-60A8-4757-A808-7F15216FB995}" type="sibTrans" cxnId="{95733EC5-CA7B-4988-B9E2-DD2507038B7E}">
      <dgm:prSet/>
      <dgm:spPr/>
      <dgm:t>
        <a:bodyPr/>
        <a:lstStyle/>
        <a:p>
          <a:endParaRPr lang="fr-BE" sz="1600"/>
        </a:p>
      </dgm:t>
    </dgm:pt>
    <dgm:pt modelId="{6EE698C0-9ACB-48C6-89A5-1644A8449AD6}">
      <dgm:prSet phldrT="[Text]" custT="1"/>
      <dgm:spPr/>
      <dgm:t>
        <a:bodyPr/>
        <a:lstStyle/>
        <a:p>
          <a:r>
            <a:rPr lang="fr-BE" sz="1400" dirty="0" smtClean="0"/>
            <a:t>…</a:t>
          </a:r>
          <a:endParaRPr lang="fr-BE" sz="1400" dirty="0"/>
        </a:p>
      </dgm:t>
    </dgm:pt>
    <dgm:pt modelId="{D7E4FA24-B1F2-4970-B6AA-99AF8B7CB7DC}" type="parTrans" cxnId="{0625447D-70D6-4FEA-94F2-EF7DF6739047}">
      <dgm:prSet/>
      <dgm:spPr/>
      <dgm:t>
        <a:bodyPr/>
        <a:lstStyle/>
        <a:p>
          <a:endParaRPr lang="fr-BE" sz="1600"/>
        </a:p>
      </dgm:t>
    </dgm:pt>
    <dgm:pt modelId="{B7A47BF5-1093-4C8F-9C04-45E104287408}" type="sibTrans" cxnId="{0625447D-70D6-4FEA-94F2-EF7DF6739047}">
      <dgm:prSet/>
      <dgm:spPr/>
      <dgm:t>
        <a:bodyPr/>
        <a:lstStyle/>
        <a:p>
          <a:endParaRPr lang="fr-BE" sz="1600"/>
        </a:p>
      </dgm:t>
    </dgm:pt>
    <dgm:pt modelId="{75F830A1-D198-4B5D-9E0A-3723977FE70F}" type="pres">
      <dgm:prSet presAssocID="{5BEF2667-7244-488C-9542-37D421F6F4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BE"/>
        </a:p>
      </dgm:t>
    </dgm:pt>
    <dgm:pt modelId="{BD962607-30C9-4DC3-9C0C-08293E167FE5}" type="pres">
      <dgm:prSet presAssocID="{21002DD0-3CE5-465E-9CF0-21356EE2B459}" presName="hierRoot1" presStyleCnt="0"/>
      <dgm:spPr/>
    </dgm:pt>
    <dgm:pt modelId="{A5B3A170-255B-4BF7-88E6-CECED4C8979F}" type="pres">
      <dgm:prSet presAssocID="{21002DD0-3CE5-465E-9CF0-21356EE2B459}" presName="composite" presStyleCnt="0"/>
      <dgm:spPr/>
    </dgm:pt>
    <dgm:pt modelId="{E206CCD4-C6A4-4267-BA7B-141F9B7CBA89}" type="pres">
      <dgm:prSet presAssocID="{21002DD0-3CE5-465E-9CF0-21356EE2B459}" presName="background" presStyleLbl="node0" presStyleIdx="0" presStyleCnt="1"/>
      <dgm:spPr/>
    </dgm:pt>
    <dgm:pt modelId="{F4AEEFDB-6097-4931-8F6E-7AF0E8FAB6FF}" type="pres">
      <dgm:prSet presAssocID="{21002DD0-3CE5-465E-9CF0-21356EE2B45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17D48095-223B-46DE-8939-8D2297ABA424}" type="pres">
      <dgm:prSet presAssocID="{21002DD0-3CE5-465E-9CF0-21356EE2B459}" presName="hierChild2" presStyleCnt="0"/>
      <dgm:spPr/>
    </dgm:pt>
    <dgm:pt modelId="{C2CEFC3D-99B5-47EF-9A74-2FA36BF94B99}" type="pres">
      <dgm:prSet presAssocID="{7FD43FD1-A31D-4F63-B9E6-E5F574EEA82F}" presName="Name10" presStyleLbl="parChTrans1D2" presStyleIdx="0" presStyleCnt="2"/>
      <dgm:spPr/>
      <dgm:t>
        <a:bodyPr/>
        <a:lstStyle/>
        <a:p>
          <a:endParaRPr lang="fr-BE"/>
        </a:p>
      </dgm:t>
    </dgm:pt>
    <dgm:pt modelId="{4D62FD6E-156A-4FF8-8C7E-41A4FF85DFC3}" type="pres">
      <dgm:prSet presAssocID="{4B7525DD-1847-4D1F-850B-048F9772EEBB}" presName="hierRoot2" presStyleCnt="0"/>
      <dgm:spPr/>
    </dgm:pt>
    <dgm:pt modelId="{3E4BB134-E175-4432-83A0-2634F54B167C}" type="pres">
      <dgm:prSet presAssocID="{4B7525DD-1847-4D1F-850B-048F9772EEBB}" presName="composite2" presStyleCnt="0"/>
      <dgm:spPr/>
    </dgm:pt>
    <dgm:pt modelId="{2A36CACA-FCAC-4A3D-B9F1-733A15117AE0}" type="pres">
      <dgm:prSet presAssocID="{4B7525DD-1847-4D1F-850B-048F9772EEBB}" presName="background2" presStyleLbl="node2" presStyleIdx="0" presStyleCnt="2"/>
      <dgm:spPr/>
    </dgm:pt>
    <dgm:pt modelId="{C3E4353B-E934-4FB3-B718-93B03863D9D2}" type="pres">
      <dgm:prSet presAssocID="{4B7525DD-1847-4D1F-850B-048F9772EEB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A1AAC3B8-C667-4256-94DB-A563D2AA2F8F}" type="pres">
      <dgm:prSet presAssocID="{4B7525DD-1847-4D1F-850B-048F9772EEBB}" presName="hierChild3" presStyleCnt="0"/>
      <dgm:spPr/>
    </dgm:pt>
    <dgm:pt modelId="{EF332B6B-85F0-4F39-AE57-DB8FC088C1D7}" type="pres">
      <dgm:prSet presAssocID="{63EB824D-0994-4F59-BA9B-BD49F54D28C8}" presName="Name17" presStyleLbl="parChTrans1D3" presStyleIdx="0" presStyleCnt="6"/>
      <dgm:spPr/>
      <dgm:t>
        <a:bodyPr/>
        <a:lstStyle/>
        <a:p>
          <a:endParaRPr lang="fr-BE"/>
        </a:p>
      </dgm:t>
    </dgm:pt>
    <dgm:pt modelId="{B58F79FC-D6CF-4F34-823F-8B9127D55277}" type="pres">
      <dgm:prSet presAssocID="{DFE260A4-B425-4889-8DF1-B0636DE50D2A}" presName="hierRoot3" presStyleCnt="0"/>
      <dgm:spPr/>
    </dgm:pt>
    <dgm:pt modelId="{4B13B9E1-DE49-44F0-AE98-17545BA14511}" type="pres">
      <dgm:prSet presAssocID="{DFE260A4-B425-4889-8DF1-B0636DE50D2A}" presName="composite3" presStyleCnt="0"/>
      <dgm:spPr/>
    </dgm:pt>
    <dgm:pt modelId="{F2172330-463F-43E5-97EA-0F58EE4F3CDC}" type="pres">
      <dgm:prSet presAssocID="{DFE260A4-B425-4889-8DF1-B0636DE50D2A}" presName="background3" presStyleLbl="node3" presStyleIdx="0" presStyleCnt="6"/>
      <dgm:spPr/>
    </dgm:pt>
    <dgm:pt modelId="{D3A1324E-8468-4BE1-9390-745F9B91EC40}" type="pres">
      <dgm:prSet presAssocID="{DFE260A4-B425-4889-8DF1-B0636DE50D2A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54939051-A989-4186-ADFC-CA1289A56630}" type="pres">
      <dgm:prSet presAssocID="{DFE260A4-B425-4889-8DF1-B0636DE50D2A}" presName="hierChild4" presStyleCnt="0"/>
      <dgm:spPr/>
    </dgm:pt>
    <dgm:pt modelId="{A08CD70F-5B9E-444E-91CF-CD8D657F13C4}" type="pres">
      <dgm:prSet presAssocID="{C8ABE819-2753-4BA7-873C-E40DA01DFD21}" presName="Name17" presStyleLbl="parChTrans1D3" presStyleIdx="1" presStyleCnt="6"/>
      <dgm:spPr/>
      <dgm:t>
        <a:bodyPr/>
        <a:lstStyle/>
        <a:p>
          <a:endParaRPr lang="fr-BE"/>
        </a:p>
      </dgm:t>
    </dgm:pt>
    <dgm:pt modelId="{27CEBA44-E1F8-446D-AE92-8A53E5199294}" type="pres">
      <dgm:prSet presAssocID="{382FC2E8-A7E2-42E9-8EDD-963D8C2AAC5E}" presName="hierRoot3" presStyleCnt="0"/>
      <dgm:spPr/>
    </dgm:pt>
    <dgm:pt modelId="{B184ACB8-B257-4D79-9001-A8406E14D3FF}" type="pres">
      <dgm:prSet presAssocID="{382FC2E8-A7E2-42E9-8EDD-963D8C2AAC5E}" presName="composite3" presStyleCnt="0"/>
      <dgm:spPr/>
    </dgm:pt>
    <dgm:pt modelId="{C3C8C87A-AFB5-4778-9430-403383054623}" type="pres">
      <dgm:prSet presAssocID="{382FC2E8-A7E2-42E9-8EDD-963D8C2AAC5E}" presName="background3" presStyleLbl="node3" presStyleIdx="1" presStyleCnt="6"/>
      <dgm:spPr/>
    </dgm:pt>
    <dgm:pt modelId="{5ECF0DA4-E9AB-410B-AA82-3A3789EA4511}" type="pres">
      <dgm:prSet presAssocID="{382FC2E8-A7E2-42E9-8EDD-963D8C2AAC5E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FD92C2F9-F637-4CAE-AE70-5C42B18837EE}" type="pres">
      <dgm:prSet presAssocID="{382FC2E8-A7E2-42E9-8EDD-963D8C2AAC5E}" presName="hierChild4" presStyleCnt="0"/>
      <dgm:spPr/>
    </dgm:pt>
    <dgm:pt modelId="{84061C4D-CACE-4C69-8936-6A65090EA409}" type="pres">
      <dgm:prSet presAssocID="{555DEB33-81D4-425B-BFF8-2B20D5EB059C}" presName="Name17" presStyleLbl="parChTrans1D3" presStyleIdx="2" presStyleCnt="6"/>
      <dgm:spPr/>
      <dgm:t>
        <a:bodyPr/>
        <a:lstStyle/>
        <a:p>
          <a:endParaRPr lang="fr-BE"/>
        </a:p>
      </dgm:t>
    </dgm:pt>
    <dgm:pt modelId="{F87414B1-B183-4E89-B690-E6760EE2A3C9}" type="pres">
      <dgm:prSet presAssocID="{5D5FE4F1-70D6-43E6-9CC6-B067935D57B8}" presName="hierRoot3" presStyleCnt="0"/>
      <dgm:spPr/>
    </dgm:pt>
    <dgm:pt modelId="{90D7B058-CA26-44A5-AFA3-48EBFF18B8FF}" type="pres">
      <dgm:prSet presAssocID="{5D5FE4F1-70D6-43E6-9CC6-B067935D57B8}" presName="composite3" presStyleCnt="0"/>
      <dgm:spPr/>
    </dgm:pt>
    <dgm:pt modelId="{8FBA6532-F9BD-4FA7-A710-51C4381F4662}" type="pres">
      <dgm:prSet presAssocID="{5D5FE4F1-70D6-43E6-9CC6-B067935D57B8}" presName="background3" presStyleLbl="node3" presStyleIdx="2" presStyleCnt="6"/>
      <dgm:spPr/>
    </dgm:pt>
    <dgm:pt modelId="{53F60616-A41F-4E75-BCF5-001E946F2D3C}" type="pres">
      <dgm:prSet presAssocID="{5D5FE4F1-70D6-43E6-9CC6-B067935D57B8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00A8B08-0D20-4425-B19D-BCE18AB8CB44}" type="pres">
      <dgm:prSet presAssocID="{5D5FE4F1-70D6-43E6-9CC6-B067935D57B8}" presName="hierChild4" presStyleCnt="0"/>
      <dgm:spPr/>
    </dgm:pt>
    <dgm:pt modelId="{2A645F6E-0191-44A3-B38F-85625CC770C1}" type="pres">
      <dgm:prSet presAssocID="{A7FE34A8-39A1-43F6-8CC1-8B39F6C56E02}" presName="Name23" presStyleLbl="parChTrans1D4" presStyleIdx="0" presStyleCnt="2"/>
      <dgm:spPr/>
      <dgm:t>
        <a:bodyPr/>
        <a:lstStyle/>
        <a:p>
          <a:endParaRPr lang="fr-BE"/>
        </a:p>
      </dgm:t>
    </dgm:pt>
    <dgm:pt modelId="{A204D96F-3474-4F8B-B3CE-C0D511A9A8EB}" type="pres">
      <dgm:prSet presAssocID="{A428F212-8031-4767-BEC7-6BE3C7674DA4}" presName="hierRoot4" presStyleCnt="0"/>
      <dgm:spPr/>
    </dgm:pt>
    <dgm:pt modelId="{0C767C45-8325-4C9A-9710-1C07147CE56A}" type="pres">
      <dgm:prSet presAssocID="{A428F212-8031-4767-BEC7-6BE3C7674DA4}" presName="composite4" presStyleCnt="0"/>
      <dgm:spPr/>
    </dgm:pt>
    <dgm:pt modelId="{A675C05C-3D2A-40AA-9729-A9E922EFE2D9}" type="pres">
      <dgm:prSet presAssocID="{A428F212-8031-4767-BEC7-6BE3C7674DA4}" presName="background4" presStyleLbl="node4" presStyleIdx="0" presStyleCnt="2"/>
      <dgm:spPr/>
    </dgm:pt>
    <dgm:pt modelId="{8FAD9C46-7755-4295-A128-443D9D7CF850}" type="pres">
      <dgm:prSet presAssocID="{A428F212-8031-4767-BEC7-6BE3C7674DA4}" presName="text4" presStyleLbl="fgAcc4" presStyleIdx="0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8ABF1209-C357-46A5-8BDB-C29452329C6C}" type="pres">
      <dgm:prSet presAssocID="{A428F212-8031-4767-BEC7-6BE3C7674DA4}" presName="hierChild5" presStyleCnt="0"/>
      <dgm:spPr/>
    </dgm:pt>
    <dgm:pt modelId="{9270BB18-7F26-40B3-8746-961FB80647BA}" type="pres">
      <dgm:prSet presAssocID="{A861FDC8-52F1-4593-ACCA-A9FCBB6D435E}" presName="Name17" presStyleLbl="parChTrans1D3" presStyleIdx="3" presStyleCnt="6"/>
      <dgm:spPr/>
      <dgm:t>
        <a:bodyPr/>
        <a:lstStyle/>
        <a:p>
          <a:endParaRPr lang="fr-BE"/>
        </a:p>
      </dgm:t>
    </dgm:pt>
    <dgm:pt modelId="{7F76727F-8A3D-4850-9323-E8E25B484477}" type="pres">
      <dgm:prSet presAssocID="{235038FB-3E62-4FD8-8427-70ABAD2D84C5}" presName="hierRoot3" presStyleCnt="0"/>
      <dgm:spPr/>
    </dgm:pt>
    <dgm:pt modelId="{DB191DD2-98E4-4512-AA0F-3BB24D8C0EF1}" type="pres">
      <dgm:prSet presAssocID="{235038FB-3E62-4FD8-8427-70ABAD2D84C5}" presName="composite3" presStyleCnt="0"/>
      <dgm:spPr/>
    </dgm:pt>
    <dgm:pt modelId="{697E3B6D-D6D0-4CE6-B911-01B7DD280B9C}" type="pres">
      <dgm:prSet presAssocID="{235038FB-3E62-4FD8-8427-70ABAD2D84C5}" presName="background3" presStyleLbl="node3" presStyleIdx="3" presStyleCnt="6"/>
      <dgm:spPr/>
    </dgm:pt>
    <dgm:pt modelId="{63F2504A-B87F-484E-BF9D-061DB397B064}" type="pres">
      <dgm:prSet presAssocID="{235038FB-3E62-4FD8-8427-70ABAD2D84C5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E29C2B1-92EF-40B9-B644-411C0DAEEA63}" type="pres">
      <dgm:prSet presAssocID="{235038FB-3E62-4FD8-8427-70ABAD2D84C5}" presName="hierChild4" presStyleCnt="0"/>
      <dgm:spPr/>
    </dgm:pt>
    <dgm:pt modelId="{7FC12C3B-0E67-4477-AB70-689C5FAAC175}" type="pres">
      <dgm:prSet presAssocID="{E0E8AE28-BCFA-4780-92C7-E67016028BAD}" presName="Name23" presStyleLbl="parChTrans1D4" presStyleIdx="1" presStyleCnt="2"/>
      <dgm:spPr/>
      <dgm:t>
        <a:bodyPr/>
        <a:lstStyle/>
        <a:p>
          <a:endParaRPr lang="fr-BE"/>
        </a:p>
      </dgm:t>
    </dgm:pt>
    <dgm:pt modelId="{90BA461B-31B4-4591-81AB-6EA204F43105}" type="pres">
      <dgm:prSet presAssocID="{F91063D3-292F-4181-91A8-D5E2CB3CE4DC}" presName="hierRoot4" presStyleCnt="0"/>
      <dgm:spPr/>
    </dgm:pt>
    <dgm:pt modelId="{5BB1F9B2-7175-4B2C-B252-519069B6F0FE}" type="pres">
      <dgm:prSet presAssocID="{F91063D3-292F-4181-91A8-D5E2CB3CE4DC}" presName="composite4" presStyleCnt="0"/>
      <dgm:spPr/>
    </dgm:pt>
    <dgm:pt modelId="{8D19D1FA-4378-40F7-B62C-8627CAAF245C}" type="pres">
      <dgm:prSet presAssocID="{F91063D3-292F-4181-91A8-D5E2CB3CE4DC}" presName="background4" presStyleLbl="node4" presStyleIdx="1" presStyleCnt="2"/>
      <dgm:spPr/>
    </dgm:pt>
    <dgm:pt modelId="{3B947F4A-0769-4195-9FE2-3545B15A3D97}" type="pres">
      <dgm:prSet presAssocID="{F91063D3-292F-4181-91A8-D5E2CB3CE4DC}" presName="text4" presStyleLbl="fgAcc4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DC3FF92-4ABD-447C-82B9-A8F12FE9AABE}" type="pres">
      <dgm:prSet presAssocID="{F91063D3-292F-4181-91A8-D5E2CB3CE4DC}" presName="hierChild5" presStyleCnt="0"/>
      <dgm:spPr/>
    </dgm:pt>
    <dgm:pt modelId="{34A297FE-402F-4E91-B33A-BBC404756C31}" type="pres">
      <dgm:prSet presAssocID="{3BDAA7F4-B672-431D-8302-6D8DDF3C9F52}" presName="Name17" presStyleLbl="parChTrans1D3" presStyleIdx="4" presStyleCnt="6"/>
      <dgm:spPr/>
      <dgm:t>
        <a:bodyPr/>
        <a:lstStyle/>
        <a:p>
          <a:endParaRPr lang="fr-BE"/>
        </a:p>
      </dgm:t>
    </dgm:pt>
    <dgm:pt modelId="{E4D67371-0818-43CC-A96D-CD1C39370298}" type="pres">
      <dgm:prSet presAssocID="{7F6C2822-B358-4875-BDD4-5AAE46BC3C42}" presName="hierRoot3" presStyleCnt="0"/>
      <dgm:spPr/>
    </dgm:pt>
    <dgm:pt modelId="{177E605F-5199-4368-AB16-7376D727623A}" type="pres">
      <dgm:prSet presAssocID="{7F6C2822-B358-4875-BDD4-5AAE46BC3C42}" presName="composite3" presStyleCnt="0"/>
      <dgm:spPr/>
    </dgm:pt>
    <dgm:pt modelId="{CF86879C-37A1-4BFA-A573-7007E33F2014}" type="pres">
      <dgm:prSet presAssocID="{7F6C2822-B358-4875-BDD4-5AAE46BC3C42}" presName="background3" presStyleLbl="node3" presStyleIdx="4" presStyleCnt="6"/>
      <dgm:spPr/>
    </dgm:pt>
    <dgm:pt modelId="{83F62B0F-4622-4AA7-858A-1AE79AA442A5}" type="pres">
      <dgm:prSet presAssocID="{7F6C2822-B358-4875-BDD4-5AAE46BC3C42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35BC73FB-8107-4E70-AFA1-2AD8110E79C9}" type="pres">
      <dgm:prSet presAssocID="{7F6C2822-B358-4875-BDD4-5AAE46BC3C42}" presName="hierChild4" presStyleCnt="0"/>
      <dgm:spPr/>
    </dgm:pt>
    <dgm:pt modelId="{C46A64D7-D757-4031-A9D2-51B5AE82495B}" type="pres">
      <dgm:prSet presAssocID="{CAEC4BE8-07B4-459A-B9C7-E2464785490D}" presName="Name10" presStyleLbl="parChTrans1D2" presStyleIdx="1" presStyleCnt="2"/>
      <dgm:spPr/>
      <dgm:t>
        <a:bodyPr/>
        <a:lstStyle/>
        <a:p>
          <a:endParaRPr lang="fr-BE"/>
        </a:p>
      </dgm:t>
    </dgm:pt>
    <dgm:pt modelId="{3C7B1AE7-243A-4407-B231-9F484E36518F}" type="pres">
      <dgm:prSet presAssocID="{B6EE093B-DEAF-4AD1-B491-AC165BC1BC4D}" presName="hierRoot2" presStyleCnt="0"/>
      <dgm:spPr/>
    </dgm:pt>
    <dgm:pt modelId="{689AC998-D139-4B4F-B39F-AF872CA932C2}" type="pres">
      <dgm:prSet presAssocID="{B6EE093B-DEAF-4AD1-B491-AC165BC1BC4D}" presName="composite2" presStyleCnt="0"/>
      <dgm:spPr/>
    </dgm:pt>
    <dgm:pt modelId="{B1775D9A-B822-4095-815B-EC560B706FFB}" type="pres">
      <dgm:prSet presAssocID="{B6EE093B-DEAF-4AD1-B491-AC165BC1BC4D}" presName="background2" presStyleLbl="node2" presStyleIdx="1" presStyleCnt="2"/>
      <dgm:spPr/>
    </dgm:pt>
    <dgm:pt modelId="{C3FC4DCA-43EB-46B3-AA13-E4F0FB35E831}" type="pres">
      <dgm:prSet presAssocID="{B6EE093B-DEAF-4AD1-B491-AC165BC1BC4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B9CC0C22-EDBF-4861-B8B4-87C2ABA498F2}" type="pres">
      <dgm:prSet presAssocID="{B6EE093B-DEAF-4AD1-B491-AC165BC1BC4D}" presName="hierChild3" presStyleCnt="0"/>
      <dgm:spPr/>
    </dgm:pt>
    <dgm:pt modelId="{71449935-29F4-4AB5-A8B3-3F24E62CA77F}" type="pres">
      <dgm:prSet presAssocID="{D7E4FA24-B1F2-4970-B6AA-99AF8B7CB7DC}" presName="Name17" presStyleLbl="parChTrans1D3" presStyleIdx="5" presStyleCnt="6"/>
      <dgm:spPr/>
      <dgm:t>
        <a:bodyPr/>
        <a:lstStyle/>
        <a:p>
          <a:endParaRPr lang="fr-BE"/>
        </a:p>
      </dgm:t>
    </dgm:pt>
    <dgm:pt modelId="{6FB98E6D-9CB2-47BD-871D-FE242ADF2D86}" type="pres">
      <dgm:prSet presAssocID="{6EE698C0-9ACB-48C6-89A5-1644A8449AD6}" presName="hierRoot3" presStyleCnt="0"/>
      <dgm:spPr/>
    </dgm:pt>
    <dgm:pt modelId="{FA830F3A-5524-44E0-B1DD-3201CDEB1AC9}" type="pres">
      <dgm:prSet presAssocID="{6EE698C0-9ACB-48C6-89A5-1644A8449AD6}" presName="composite3" presStyleCnt="0"/>
      <dgm:spPr/>
    </dgm:pt>
    <dgm:pt modelId="{B1CA782E-547B-4342-9D9B-94FD42E665BA}" type="pres">
      <dgm:prSet presAssocID="{6EE698C0-9ACB-48C6-89A5-1644A8449AD6}" presName="background3" presStyleLbl="node3" presStyleIdx="5" presStyleCnt="6"/>
      <dgm:spPr/>
    </dgm:pt>
    <dgm:pt modelId="{EC9B118C-9174-41F3-8DE5-F2CF8C9A023E}" type="pres">
      <dgm:prSet presAssocID="{6EE698C0-9ACB-48C6-89A5-1644A8449AD6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fr-BE"/>
        </a:p>
      </dgm:t>
    </dgm:pt>
    <dgm:pt modelId="{63A8D6ED-7166-4DED-BBC2-948DA4480106}" type="pres">
      <dgm:prSet presAssocID="{6EE698C0-9ACB-48C6-89A5-1644A8449AD6}" presName="hierChild4" presStyleCnt="0"/>
      <dgm:spPr/>
    </dgm:pt>
  </dgm:ptLst>
  <dgm:cxnLst>
    <dgm:cxn modelId="{1F297679-9FC3-417D-866F-77200E241F2E}" type="presOf" srcId="{5BEF2667-7244-488C-9542-37D421F6F476}" destId="{75F830A1-D198-4B5D-9E0A-3723977FE70F}" srcOrd="0" destOrd="0" presId="urn:microsoft.com/office/officeart/2005/8/layout/hierarchy1"/>
    <dgm:cxn modelId="{1F130D8B-9FC8-46E0-8454-2D4EC8E5BF8A}" srcId="{21002DD0-3CE5-465E-9CF0-21356EE2B459}" destId="{4B7525DD-1847-4D1F-850B-048F9772EEBB}" srcOrd="0" destOrd="0" parTransId="{7FD43FD1-A31D-4F63-B9E6-E5F574EEA82F}" sibTransId="{486CD10E-96CB-45AF-A8DE-955519860234}"/>
    <dgm:cxn modelId="{A8F38162-3629-4027-9ECB-96FA41C3D523}" type="presOf" srcId="{7FD43FD1-A31D-4F63-B9E6-E5F574EEA82F}" destId="{C2CEFC3D-99B5-47EF-9A74-2FA36BF94B99}" srcOrd="0" destOrd="0" presId="urn:microsoft.com/office/officeart/2005/8/layout/hierarchy1"/>
    <dgm:cxn modelId="{EDCD168B-BC8C-4A0C-B10E-D40750DD10E3}" srcId="{5D5FE4F1-70D6-43E6-9CC6-B067935D57B8}" destId="{A428F212-8031-4767-BEC7-6BE3C7674DA4}" srcOrd="0" destOrd="0" parTransId="{A7FE34A8-39A1-43F6-8CC1-8B39F6C56E02}" sibTransId="{E9433F17-555C-4C0D-84FB-BBCE153D91C2}"/>
    <dgm:cxn modelId="{1EE7C251-4FC8-4038-98F5-5471A49C9AF1}" type="presOf" srcId="{A861FDC8-52F1-4593-ACCA-A9FCBB6D435E}" destId="{9270BB18-7F26-40B3-8746-961FB80647BA}" srcOrd="0" destOrd="0" presId="urn:microsoft.com/office/officeart/2005/8/layout/hierarchy1"/>
    <dgm:cxn modelId="{4489B753-6669-48ED-ADFA-D33151BDE05B}" type="presOf" srcId="{E0E8AE28-BCFA-4780-92C7-E67016028BAD}" destId="{7FC12C3B-0E67-4477-AB70-689C5FAAC175}" srcOrd="0" destOrd="0" presId="urn:microsoft.com/office/officeart/2005/8/layout/hierarchy1"/>
    <dgm:cxn modelId="{E2C60813-4E8D-46D0-8857-522F4E4A0904}" type="presOf" srcId="{6EE698C0-9ACB-48C6-89A5-1644A8449AD6}" destId="{EC9B118C-9174-41F3-8DE5-F2CF8C9A023E}" srcOrd="0" destOrd="0" presId="urn:microsoft.com/office/officeart/2005/8/layout/hierarchy1"/>
    <dgm:cxn modelId="{8F420037-2F7F-4BDD-A75D-5A9B9379A8A2}" type="presOf" srcId="{4B7525DD-1847-4D1F-850B-048F9772EEBB}" destId="{C3E4353B-E934-4FB3-B718-93B03863D9D2}" srcOrd="0" destOrd="0" presId="urn:microsoft.com/office/officeart/2005/8/layout/hierarchy1"/>
    <dgm:cxn modelId="{1FED30D3-20A6-4BC4-BC67-1C5FFFFD6BE6}" type="presOf" srcId="{F91063D3-292F-4181-91A8-D5E2CB3CE4DC}" destId="{3B947F4A-0769-4195-9FE2-3545B15A3D97}" srcOrd="0" destOrd="0" presId="urn:microsoft.com/office/officeart/2005/8/layout/hierarchy1"/>
    <dgm:cxn modelId="{9C0B9FF2-F50E-4DBB-9CCA-B67F32B0E99E}" type="presOf" srcId="{DFE260A4-B425-4889-8DF1-B0636DE50D2A}" destId="{D3A1324E-8468-4BE1-9390-745F9B91EC40}" srcOrd="0" destOrd="0" presId="urn:microsoft.com/office/officeart/2005/8/layout/hierarchy1"/>
    <dgm:cxn modelId="{284929A8-9996-44E9-8E0F-4B7DB8805817}" type="presOf" srcId="{5D5FE4F1-70D6-43E6-9CC6-B067935D57B8}" destId="{53F60616-A41F-4E75-BCF5-001E946F2D3C}" srcOrd="0" destOrd="0" presId="urn:microsoft.com/office/officeart/2005/8/layout/hierarchy1"/>
    <dgm:cxn modelId="{C9C291F3-2998-4A29-A455-6A67518EB7D9}" type="presOf" srcId="{A428F212-8031-4767-BEC7-6BE3C7674DA4}" destId="{8FAD9C46-7755-4295-A128-443D9D7CF850}" srcOrd="0" destOrd="0" presId="urn:microsoft.com/office/officeart/2005/8/layout/hierarchy1"/>
    <dgm:cxn modelId="{2716D4FE-36CF-4EB8-9580-F8DAE62F1941}" srcId="{235038FB-3E62-4FD8-8427-70ABAD2D84C5}" destId="{F91063D3-292F-4181-91A8-D5E2CB3CE4DC}" srcOrd="0" destOrd="0" parTransId="{E0E8AE28-BCFA-4780-92C7-E67016028BAD}" sibTransId="{B688C27B-4B91-4556-8022-B4A888DD2FE0}"/>
    <dgm:cxn modelId="{BF8F8B2A-ED61-4BC0-AE56-8AC07CB52B97}" type="presOf" srcId="{B6EE093B-DEAF-4AD1-B491-AC165BC1BC4D}" destId="{C3FC4DCA-43EB-46B3-AA13-E4F0FB35E831}" srcOrd="0" destOrd="0" presId="urn:microsoft.com/office/officeart/2005/8/layout/hierarchy1"/>
    <dgm:cxn modelId="{78D18C81-C96F-4D48-8FE1-EEACB95F73EE}" srcId="{5BEF2667-7244-488C-9542-37D421F6F476}" destId="{21002DD0-3CE5-465E-9CF0-21356EE2B459}" srcOrd="0" destOrd="0" parTransId="{2214FC58-FD51-4ED6-8FCF-E1CF8F6CAF0A}" sibTransId="{1754C451-69C4-43D6-B122-5F6076785D69}"/>
    <dgm:cxn modelId="{0625447D-70D6-4FEA-94F2-EF7DF6739047}" srcId="{B6EE093B-DEAF-4AD1-B491-AC165BC1BC4D}" destId="{6EE698C0-9ACB-48C6-89A5-1644A8449AD6}" srcOrd="0" destOrd="0" parTransId="{D7E4FA24-B1F2-4970-B6AA-99AF8B7CB7DC}" sibTransId="{B7A47BF5-1093-4C8F-9C04-45E104287408}"/>
    <dgm:cxn modelId="{201C187C-3696-4CF9-9658-F40BEA057E93}" type="presOf" srcId="{A7FE34A8-39A1-43F6-8CC1-8B39F6C56E02}" destId="{2A645F6E-0191-44A3-B38F-85625CC770C1}" srcOrd="0" destOrd="0" presId="urn:microsoft.com/office/officeart/2005/8/layout/hierarchy1"/>
    <dgm:cxn modelId="{F4CC912C-27D7-4995-837B-20A8958DA000}" type="presOf" srcId="{555DEB33-81D4-425B-BFF8-2B20D5EB059C}" destId="{84061C4D-CACE-4C69-8936-6A65090EA409}" srcOrd="0" destOrd="0" presId="urn:microsoft.com/office/officeart/2005/8/layout/hierarchy1"/>
    <dgm:cxn modelId="{D5E15582-7697-4B32-A1BB-8C0CB08CA1F6}" type="presOf" srcId="{382FC2E8-A7E2-42E9-8EDD-963D8C2AAC5E}" destId="{5ECF0DA4-E9AB-410B-AA82-3A3789EA4511}" srcOrd="0" destOrd="0" presId="urn:microsoft.com/office/officeart/2005/8/layout/hierarchy1"/>
    <dgm:cxn modelId="{D00D0B03-DE2E-450E-AF96-B551495387D4}" srcId="{4B7525DD-1847-4D1F-850B-048F9772EEBB}" destId="{DFE260A4-B425-4889-8DF1-B0636DE50D2A}" srcOrd="0" destOrd="0" parTransId="{63EB824D-0994-4F59-BA9B-BD49F54D28C8}" sibTransId="{F8E62679-308E-42B6-B32C-FDC8B7B59E42}"/>
    <dgm:cxn modelId="{2FB94B11-C52C-4951-8434-F4929539C44B}" type="presOf" srcId="{D7E4FA24-B1F2-4970-B6AA-99AF8B7CB7DC}" destId="{71449935-29F4-4AB5-A8B3-3F24E62CA77F}" srcOrd="0" destOrd="0" presId="urn:microsoft.com/office/officeart/2005/8/layout/hierarchy1"/>
    <dgm:cxn modelId="{87576439-F33B-43B5-9B48-32F9E900901A}" type="presOf" srcId="{235038FB-3E62-4FD8-8427-70ABAD2D84C5}" destId="{63F2504A-B87F-484E-BF9D-061DB397B064}" srcOrd="0" destOrd="0" presId="urn:microsoft.com/office/officeart/2005/8/layout/hierarchy1"/>
    <dgm:cxn modelId="{A930E503-A036-4D5A-A658-486389AD3428}" srcId="{4B7525DD-1847-4D1F-850B-048F9772EEBB}" destId="{382FC2E8-A7E2-42E9-8EDD-963D8C2AAC5E}" srcOrd="1" destOrd="0" parTransId="{C8ABE819-2753-4BA7-873C-E40DA01DFD21}" sibTransId="{E49CA47F-1A81-40AA-BA17-36226A491BE8}"/>
    <dgm:cxn modelId="{849B47A7-31F8-4B30-9D10-017CC5E61D5D}" type="presOf" srcId="{63EB824D-0994-4F59-BA9B-BD49F54D28C8}" destId="{EF332B6B-85F0-4F39-AE57-DB8FC088C1D7}" srcOrd="0" destOrd="0" presId="urn:microsoft.com/office/officeart/2005/8/layout/hierarchy1"/>
    <dgm:cxn modelId="{4C44092D-7B0F-4663-B2D2-0B6BB02E6EA9}" srcId="{4B7525DD-1847-4D1F-850B-048F9772EEBB}" destId="{235038FB-3E62-4FD8-8427-70ABAD2D84C5}" srcOrd="3" destOrd="0" parTransId="{A861FDC8-52F1-4593-ACCA-A9FCBB6D435E}" sibTransId="{8D40EC0D-28A5-4044-8530-F2BDB36E0CF4}"/>
    <dgm:cxn modelId="{B452A8F1-CDCE-4903-8AD7-FA7232E16392}" type="presOf" srcId="{C8ABE819-2753-4BA7-873C-E40DA01DFD21}" destId="{A08CD70F-5B9E-444E-91CF-CD8D657F13C4}" srcOrd="0" destOrd="0" presId="urn:microsoft.com/office/officeart/2005/8/layout/hierarchy1"/>
    <dgm:cxn modelId="{16E57BAC-98AD-4130-80D9-752F3AC5E8A0}" type="presOf" srcId="{21002DD0-3CE5-465E-9CF0-21356EE2B459}" destId="{F4AEEFDB-6097-4931-8F6E-7AF0E8FAB6FF}" srcOrd="0" destOrd="0" presId="urn:microsoft.com/office/officeart/2005/8/layout/hierarchy1"/>
    <dgm:cxn modelId="{606B1647-EF76-42CA-B758-1EA393DDDE46}" srcId="{4B7525DD-1847-4D1F-850B-048F9772EEBB}" destId="{5D5FE4F1-70D6-43E6-9CC6-B067935D57B8}" srcOrd="2" destOrd="0" parTransId="{555DEB33-81D4-425B-BFF8-2B20D5EB059C}" sibTransId="{665D63B3-B93D-4561-AE9D-22F812C14F09}"/>
    <dgm:cxn modelId="{88E2AF53-6A46-468D-9F54-018CC45B2B37}" type="presOf" srcId="{CAEC4BE8-07B4-459A-B9C7-E2464785490D}" destId="{C46A64D7-D757-4031-A9D2-51B5AE82495B}" srcOrd="0" destOrd="0" presId="urn:microsoft.com/office/officeart/2005/8/layout/hierarchy1"/>
    <dgm:cxn modelId="{6810E738-54C5-479E-878B-A289CA94178F}" type="presOf" srcId="{7F6C2822-B358-4875-BDD4-5AAE46BC3C42}" destId="{83F62B0F-4622-4AA7-858A-1AE79AA442A5}" srcOrd="0" destOrd="0" presId="urn:microsoft.com/office/officeart/2005/8/layout/hierarchy1"/>
    <dgm:cxn modelId="{BF90DB47-31F7-4E82-82F8-9190D5B7E85E}" type="presOf" srcId="{3BDAA7F4-B672-431D-8302-6D8DDF3C9F52}" destId="{34A297FE-402F-4E91-B33A-BBC404756C31}" srcOrd="0" destOrd="0" presId="urn:microsoft.com/office/officeart/2005/8/layout/hierarchy1"/>
    <dgm:cxn modelId="{1DBE9A3A-BAE9-44E5-A836-861AD9C50A91}" srcId="{4B7525DD-1847-4D1F-850B-048F9772EEBB}" destId="{7F6C2822-B358-4875-BDD4-5AAE46BC3C42}" srcOrd="4" destOrd="0" parTransId="{3BDAA7F4-B672-431D-8302-6D8DDF3C9F52}" sibTransId="{F4D58E90-1621-4492-B2BC-6F1B46113AFA}"/>
    <dgm:cxn modelId="{95733EC5-CA7B-4988-B9E2-DD2507038B7E}" srcId="{21002DD0-3CE5-465E-9CF0-21356EE2B459}" destId="{B6EE093B-DEAF-4AD1-B491-AC165BC1BC4D}" srcOrd="1" destOrd="0" parTransId="{CAEC4BE8-07B4-459A-B9C7-E2464785490D}" sibTransId="{282AE88C-60A8-4757-A808-7F15216FB995}"/>
    <dgm:cxn modelId="{4CDED9E8-8E78-4D1F-8216-141DF53B8CAF}" type="presParOf" srcId="{75F830A1-D198-4B5D-9E0A-3723977FE70F}" destId="{BD962607-30C9-4DC3-9C0C-08293E167FE5}" srcOrd="0" destOrd="0" presId="urn:microsoft.com/office/officeart/2005/8/layout/hierarchy1"/>
    <dgm:cxn modelId="{B3FAA1CC-8D8B-4090-839C-AB1F631FA900}" type="presParOf" srcId="{BD962607-30C9-4DC3-9C0C-08293E167FE5}" destId="{A5B3A170-255B-4BF7-88E6-CECED4C8979F}" srcOrd="0" destOrd="0" presId="urn:microsoft.com/office/officeart/2005/8/layout/hierarchy1"/>
    <dgm:cxn modelId="{55B18939-D0C4-467D-97BE-1FBDD8C94E96}" type="presParOf" srcId="{A5B3A170-255B-4BF7-88E6-CECED4C8979F}" destId="{E206CCD4-C6A4-4267-BA7B-141F9B7CBA89}" srcOrd="0" destOrd="0" presId="urn:microsoft.com/office/officeart/2005/8/layout/hierarchy1"/>
    <dgm:cxn modelId="{0BA07F62-09A4-4C00-A5A3-3A0B4638282C}" type="presParOf" srcId="{A5B3A170-255B-4BF7-88E6-CECED4C8979F}" destId="{F4AEEFDB-6097-4931-8F6E-7AF0E8FAB6FF}" srcOrd="1" destOrd="0" presId="urn:microsoft.com/office/officeart/2005/8/layout/hierarchy1"/>
    <dgm:cxn modelId="{A75B5836-0340-40ED-BBF2-2B57B1C3B468}" type="presParOf" srcId="{BD962607-30C9-4DC3-9C0C-08293E167FE5}" destId="{17D48095-223B-46DE-8939-8D2297ABA424}" srcOrd="1" destOrd="0" presId="urn:microsoft.com/office/officeart/2005/8/layout/hierarchy1"/>
    <dgm:cxn modelId="{33191797-94E1-4572-B05D-F0FD5819ABBB}" type="presParOf" srcId="{17D48095-223B-46DE-8939-8D2297ABA424}" destId="{C2CEFC3D-99B5-47EF-9A74-2FA36BF94B99}" srcOrd="0" destOrd="0" presId="urn:microsoft.com/office/officeart/2005/8/layout/hierarchy1"/>
    <dgm:cxn modelId="{50F04CFE-DB74-45B1-A59A-28BE6C4F8A7B}" type="presParOf" srcId="{17D48095-223B-46DE-8939-8D2297ABA424}" destId="{4D62FD6E-156A-4FF8-8C7E-41A4FF85DFC3}" srcOrd="1" destOrd="0" presId="urn:microsoft.com/office/officeart/2005/8/layout/hierarchy1"/>
    <dgm:cxn modelId="{F4298C77-4B40-48CC-A86A-A992F11AE1F8}" type="presParOf" srcId="{4D62FD6E-156A-4FF8-8C7E-41A4FF85DFC3}" destId="{3E4BB134-E175-4432-83A0-2634F54B167C}" srcOrd="0" destOrd="0" presId="urn:microsoft.com/office/officeart/2005/8/layout/hierarchy1"/>
    <dgm:cxn modelId="{65A2337A-05B2-44F2-A8B0-143B03A704C1}" type="presParOf" srcId="{3E4BB134-E175-4432-83A0-2634F54B167C}" destId="{2A36CACA-FCAC-4A3D-B9F1-733A15117AE0}" srcOrd="0" destOrd="0" presId="urn:microsoft.com/office/officeart/2005/8/layout/hierarchy1"/>
    <dgm:cxn modelId="{4F6729F4-408D-4512-A903-80F13813D744}" type="presParOf" srcId="{3E4BB134-E175-4432-83A0-2634F54B167C}" destId="{C3E4353B-E934-4FB3-B718-93B03863D9D2}" srcOrd="1" destOrd="0" presId="urn:microsoft.com/office/officeart/2005/8/layout/hierarchy1"/>
    <dgm:cxn modelId="{0B5CA72A-3818-4AB3-B6B8-58FA2E0B855F}" type="presParOf" srcId="{4D62FD6E-156A-4FF8-8C7E-41A4FF85DFC3}" destId="{A1AAC3B8-C667-4256-94DB-A563D2AA2F8F}" srcOrd="1" destOrd="0" presId="urn:microsoft.com/office/officeart/2005/8/layout/hierarchy1"/>
    <dgm:cxn modelId="{7F9053C6-283B-4A86-8F2D-5B323F1E8473}" type="presParOf" srcId="{A1AAC3B8-C667-4256-94DB-A563D2AA2F8F}" destId="{EF332B6B-85F0-4F39-AE57-DB8FC088C1D7}" srcOrd="0" destOrd="0" presId="urn:microsoft.com/office/officeart/2005/8/layout/hierarchy1"/>
    <dgm:cxn modelId="{66C162E1-C4D5-431B-BB6E-DF77167F7754}" type="presParOf" srcId="{A1AAC3B8-C667-4256-94DB-A563D2AA2F8F}" destId="{B58F79FC-D6CF-4F34-823F-8B9127D55277}" srcOrd="1" destOrd="0" presId="urn:microsoft.com/office/officeart/2005/8/layout/hierarchy1"/>
    <dgm:cxn modelId="{5EA02CCE-7723-45D1-A6C8-9A642F149B5E}" type="presParOf" srcId="{B58F79FC-D6CF-4F34-823F-8B9127D55277}" destId="{4B13B9E1-DE49-44F0-AE98-17545BA14511}" srcOrd="0" destOrd="0" presId="urn:microsoft.com/office/officeart/2005/8/layout/hierarchy1"/>
    <dgm:cxn modelId="{8FFF9B15-5BE9-4C52-BDDE-A2185BF29CE2}" type="presParOf" srcId="{4B13B9E1-DE49-44F0-AE98-17545BA14511}" destId="{F2172330-463F-43E5-97EA-0F58EE4F3CDC}" srcOrd="0" destOrd="0" presId="urn:microsoft.com/office/officeart/2005/8/layout/hierarchy1"/>
    <dgm:cxn modelId="{1DE1C8C3-464A-4F9E-8C0C-ABF73ECED5D9}" type="presParOf" srcId="{4B13B9E1-DE49-44F0-AE98-17545BA14511}" destId="{D3A1324E-8468-4BE1-9390-745F9B91EC40}" srcOrd="1" destOrd="0" presId="urn:microsoft.com/office/officeart/2005/8/layout/hierarchy1"/>
    <dgm:cxn modelId="{607A670E-7C45-439F-AC9E-650F9EDFE497}" type="presParOf" srcId="{B58F79FC-D6CF-4F34-823F-8B9127D55277}" destId="{54939051-A989-4186-ADFC-CA1289A56630}" srcOrd="1" destOrd="0" presId="urn:microsoft.com/office/officeart/2005/8/layout/hierarchy1"/>
    <dgm:cxn modelId="{7EF21EAF-AE2B-4146-8312-F1345480B498}" type="presParOf" srcId="{A1AAC3B8-C667-4256-94DB-A563D2AA2F8F}" destId="{A08CD70F-5B9E-444E-91CF-CD8D657F13C4}" srcOrd="2" destOrd="0" presId="urn:microsoft.com/office/officeart/2005/8/layout/hierarchy1"/>
    <dgm:cxn modelId="{6FABB20A-FC09-41DF-830B-83EB3B319036}" type="presParOf" srcId="{A1AAC3B8-C667-4256-94DB-A563D2AA2F8F}" destId="{27CEBA44-E1F8-446D-AE92-8A53E5199294}" srcOrd="3" destOrd="0" presId="urn:microsoft.com/office/officeart/2005/8/layout/hierarchy1"/>
    <dgm:cxn modelId="{2406FB8D-F14C-4EE2-81FD-0EC55D10D82C}" type="presParOf" srcId="{27CEBA44-E1F8-446D-AE92-8A53E5199294}" destId="{B184ACB8-B257-4D79-9001-A8406E14D3FF}" srcOrd="0" destOrd="0" presId="urn:microsoft.com/office/officeart/2005/8/layout/hierarchy1"/>
    <dgm:cxn modelId="{22D764EB-9A1E-42DD-A47E-8E9F5D886D2A}" type="presParOf" srcId="{B184ACB8-B257-4D79-9001-A8406E14D3FF}" destId="{C3C8C87A-AFB5-4778-9430-403383054623}" srcOrd="0" destOrd="0" presId="urn:microsoft.com/office/officeart/2005/8/layout/hierarchy1"/>
    <dgm:cxn modelId="{10E887BF-B9DC-4C89-85A7-B8DE39F1EB36}" type="presParOf" srcId="{B184ACB8-B257-4D79-9001-A8406E14D3FF}" destId="{5ECF0DA4-E9AB-410B-AA82-3A3789EA4511}" srcOrd="1" destOrd="0" presId="urn:microsoft.com/office/officeart/2005/8/layout/hierarchy1"/>
    <dgm:cxn modelId="{289219D5-6587-464E-AD38-95AD9C10F6EA}" type="presParOf" srcId="{27CEBA44-E1F8-446D-AE92-8A53E5199294}" destId="{FD92C2F9-F637-4CAE-AE70-5C42B18837EE}" srcOrd="1" destOrd="0" presId="urn:microsoft.com/office/officeart/2005/8/layout/hierarchy1"/>
    <dgm:cxn modelId="{54C61D15-EE50-4109-89DC-155F737F06A1}" type="presParOf" srcId="{A1AAC3B8-C667-4256-94DB-A563D2AA2F8F}" destId="{84061C4D-CACE-4C69-8936-6A65090EA409}" srcOrd="4" destOrd="0" presId="urn:microsoft.com/office/officeart/2005/8/layout/hierarchy1"/>
    <dgm:cxn modelId="{AC7AA6BE-4D3F-45FE-921E-3555633B9DEF}" type="presParOf" srcId="{A1AAC3B8-C667-4256-94DB-A563D2AA2F8F}" destId="{F87414B1-B183-4E89-B690-E6760EE2A3C9}" srcOrd="5" destOrd="0" presId="urn:microsoft.com/office/officeart/2005/8/layout/hierarchy1"/>
    <dgm:cxn modelId="{28DEDF58-03F2-4654-BE54-F32150B353C3}" type="presParOf" srcId="{F87414B1-B183-4E89-B690-E6760EE2A3C9}" destId="{90D7B058-CA26-44A5-AFA3-48EBFF18B8FF}" srcOrd="0" destOrd="0" presId="urn:microsoft.com/office/officeart/2005/8/layout/hierarchy1"/>
    <dgm:cxn modelId="{58241690-7717-4758-AECF-3F122A27FAE9}" type="presParOf" srcId="{90D7B058-CA26-44A5-AFA3-48EBFF18B8FF}" destId="{8FBA6532-F9BD-4FA7-A710-51C4381F4662}" srcOrd="0" destOrd="0" presId="urn:microsoft.com/office/officeart/2005/8/layout/hierarchy1"/>
    <dgm:cxn modelId="{B00A3F01-5133-4CA5-962B-04FDB4480621}" type="presParOf" srcId="{90D7B058-CA26-44A5-AFA3-48EBFF18B8FF}" destId="{53F60616-A41F-4E75-BCF5-001E946F2D3C}" srcOrd="1" destOrd="0" presId="urn:microsoft.com/office/officeart/2005/8/layout/hierarchy1"/>
    <dgm:cxn modelId="{19E1BDF2-7B32-4C2F-985C-0E40B608AAD0}" type="presParOf" srcId="{F87414B1-B183-4E89-B690-E6760EE2A3C9}" destId="{B00A8B08-0D20-4425-B19D-BCE18AB8CB44}" srcOrd="1" destOrd="0" presId="urn:microsoft.com/office/officeart/2005/8/layout/hierarchy1"/>
    <dgm:cxn modelId="{073E4D6F-8D51-42C4-88A0-8DBB9192A199}" type="presParOf" srcId="{B00A8B08-0D20-4425-B19D-BCE18AB8CB44}" destId="{2A645F6E-0191-44A3-B38F-85625CC770C1}" srcOrd="0" destOrd="0" presId="urn:microsoft.com/office/officeart/2005/8/layout/hierarchy1"/>
    <dgm:cxn modelId="{6FE8BFC1-6199-47DC-A764-2EA05BEF18C6}" type="presParOf" srcId="{B00A8B08-0D20-4425-B19D-BCE18AB8CB44}" destId="{A204D96F-3474-4F8B-B3CE-C0D511A9A8EB}" srcOrd="1" destOrd="0" presId="urn:microsoft.com/office/officeart/2005/8/layout/hierarchy1"/>
    <dgm:cxn modelId="{D0CCCCFD-057B-4F02-8118-F3DD72DC7572}" type="presParOf" srcId="{A204D96F-3474-4F8B-B3CE-C0D511A9A8EB}" destId="{0C767C45-8325-4C9A-9710-1C07147CE56A}" srcOrd="0" destOrd="0" presId="urn:microsoft.com/office/officeart/2005/8/layout/hierarchy1"/>
    <dgm:cxn modelId="{2057C72C-B8C4-4350-836C-D7D87720AEBD}" type="presParOf" srcId="{0C767C45-8325-4C9A-9710-1C07147CE56A}" destId="{A675C05C-3D2A-40AA-9729-A9E922EFE2D9}" srcOrd="0" destOrd="0" presId="urn:microsoft.com/office/officeart/2005/8/layout/hierarchy1"/>
    <dgm:cxn modelId="{2FD5769B-2C91-4499-A1C4-5451D6A0FE1A}" type="presParOf" srcId="{0C767C45-8325-4C9A-9710-1C07147CE56A}" destId="{8FAD9C46-7755-4295-A128-443D9D7CF850}" srcOrd="1" destOrd="0" presId="urn:microsoft.com/office/officeart/2005/8/layout/hierarchy1"/>
    <dgm:cxn modelId="{1E66942C-DB4F-4DA6-A0E4-0D16DAF5C610}" type="presParOf" srcId="{A204D96F-3474-4F8B-B3CE-C0D511A9A8EB}" destId="{8ABF1209-C357-46A5-8BDB-C29452329C6C}" srcOrd="1" destOrd="0" presId="urn:microsoft.com/office/officeart/2005/8/layout/hierarchy1"/>
    <dgm:cxn modelId="{8B069A91-3D15-460A-AB03-7AAB1DE26279}" type="presParOf" srcId="{A1AAC3B8-C667-4256-94DB-A563D2AA2F8F}" destId="{9270BB18-7F26-40B3-8746-961FB80647BA}" srcOrd="6" destOrd="0" presId="urn:microsoft.com/office/officeart/2005/8/layout/hierarchy1"/>
    <dgm:cxn modelId="{EAA614A4-0CA9-48A2-A85F-6DDFC32316F3}" type="presParOf" srcId="{A1AAC3B8-C667-4256-94DB-A563D2AA2F8F}" destId="{7F76727F-8A3D-4850-9323-E8E25B484477}" srcOrd="7" destOrd="0" presId="urn:microsoft.com/office/officeart/2005/8/layout/hierarchy1"/>
    <dgm:cxn modelId="{0C254966-DFFE-42AD-BEB6-B947F51B8080}" type="presParOf" srcId="{7F76727F-8A3D-4850-9323-E8E25B484477}" destId="{DB191DD2-98E4-4512-AA0F-3BB24D8C0EF1}" srcOrd="0" destOrd="0" presId="urn:microsoft.com/office/officeart/2005/8/layout/hierarchy1"/>
    <dgm:cxn modelId="{53BB17E4-9CD2-4EFA-94C7-F7D79D70F293}" type="presParOf" srcId="{DB191DD2-98E4-4512-AA0F-3BB24D8C0EF1}" destId="{697E3B6D-D6D0-4CE6-B911-01B7DD280B9C}" srcOrd="0" destOrd="0" presId="urn:microsoft.com/office/officeart/2005/8/layout/hierarchy1"/>
    <dgm:cxn modelId="{24EF0E04-0DE4-4B63-9803-75040387D480}" type="presParOf" srcId="{DB191DD2-98E4-4512-AA0F-3BB24D8C0EF1}" destId="{63F2504A-B87F-484E-BF9D-061DB397B064}" srcOrd="1" destOrd="0" presId="urn:microsoft.com/office/officeart/2005/8/layout/hierarchy1"/>
    <dgm:cxn modelId="{B8F2A12A-8E9A-4A2B-A348-AF45FDF055AC}" type="presParOf" srcId="{7F76727F-8A3D-4850-9323-E8E25B484477}" destId="{3E29C2B1-92EF-40B9-B644-411C0DAEEA63}" srcOrd="1" destOrd="0" presId="urn:microsoft.com/office/officeart/2005/8/layout/hierarchy1"/>
    <dgm:cxn modelId="{B5BABBD9-16A3-4828-BF0A-B916EBBE6F30}" type="presParOf" srcId="{3E29C2B1-92EF-40B9-B644-411C0DAEEA63}" destId="{7FC12C3B-0E67-4477-AB70-689C5FAAC175}" srcOrd="0" destOrd="0" presId="urn:microsoft.com/office/officeart/2005/8/layout/hierarchy1"/>
    <dgm:cxn modelId="{35D9E09A-2814-4024-BA52-9DC4F24086DF}" type="presParOf" srcId="{3E29C2B1-92EF-40B9-B644-411C0DAEEA63}" destId="{90BA461B-31B4-4591-81AB-6EA204F43105}" srcOrd="1" destOrd="0" presId="urn:microsoft.com/office/officeart/2005/8/layout/hierarchy1"/>
    <dgm:cxn modelId="{AEB5A8D5-E8F5-4875-95F6-7BE70AFDD968}" type="presParOf" srcId="{90BA461B-31B4-4591-81AB-6EA204F43105}" destId="{5BB1F9B2-7175-4B2C-B252-519069B6F0FE}" srcOrd="0" destOrd="0" presId="urn:microsoft.com/office/officeart/2005/8/layout/hierarchy1"/>
    <dgm:cxn modelId="{BB92564E-75CA-4BD5-B975-6AB4CE944E5A}" type="presParOf" srcId="{5BB1F9B2-7175-4B2C-B252-519069B6F0FE}" destId="{8D19D1FA-4378-40F7-B62C-8627CAAF245C}" srcOrd="0" destOrd="0" presId="urn:microsoft.com/office/officeart/2005/8/layout/hierarchy1"/>
    <dgm:cxn modelId="{35ACB598-BFEA-464A-91EE-DD4FD8AEB1AD}" type="presParOf" srcId="{5BB1F9B2-7175-4B2C-B252-519069B6F0FE}" destId="{3B947F4A-0769-4195-9FE2-3545B15A3D97}" srcOrd="1" destOrd="0" presId="urn:microsoft.com/office/officeart/2005/8/layout/hierarchy1"/>
    <dgm:cxn modelId="{B0459339-495E-4241-BE74-BA9CBC2BF24A}" type="presParOf" srcId="{90BA461B-31B4-4591-81AB-6EA204F43105}" destId="{3DC3FF92-4ABD-447C-82B9-A8F12FE9AABE}" srcOrd="1" destOrd="0" presId="urn:microsoft.com/office/officeart/2005/8/layout/hierarchy1"/>
    <dgm:cxn modelId="{1A49ACD2-240F-44A5-A15D-522E64F88A29}" type="presParOf" srcId="{A1AAC3B8-C667-4256-94DB-A563D2AA2F8F}" destId="{34A297FE-402F-4E91-B33A-BBC404756C31}" srcOrd="8" destOrd="0" presId="urn:microsoft.com/office/officeart/2005/8/layout/hierarchy1"/>
    <dgm:cxn modelId="{43F25574-E29D-4C26-8854-21F8C800C2DE}" type="presParOf" srcId="{A1AAC3B8-C667-4256-94DB-A563D2AA2F8F}" destId="{E4D67371-0818-43CC-A96D-CD1C39370298}" srcOrd="9" destOrd="0" presId="urn:microsoft.com/office/officeart/2005/8/layout/hierarchy1"/>
    <dgm:cxn modelId="{8B7525C5-EA95-49BF-9D0E-01D06C42590C}" type="presParOf" srcId="{E4D67371-0818-43CC-A96D-CD1C39370298}" destId="{177E605F-5199-4368-AB16-7376D727623A}" srcOrd="0" destOrd="0" presId="urn:microsoft.com/office/officeart/2005/8/layout/hierarchy1"/>
    <dgm:cxn modelId="{4673F99C-C642-4E92-BA35-5ABEF86CD67E}" type="presParOf" srcId="{177E605F-5199-4368-AB16-7376D727623A}" destId="{CF86879C-37A1-4BFA-A573-7007E33F2014}" srcOrd="0" destOrd="0" presId="urn:microsoft.com/office/officeart/2005/8/layout/hierarchy1"/>
    <dgm:cxn modelId="{6228763C-C087-472B-8E84-934B42B56532}" type="presParOf" srcId="{177E605F-5199-4368-AB16-7376D727623A}" destId="{83F62B0F-4622-4AA7-858A-1AE79AA442A5}" srcOrd="1" destOrd="0" presId="urn:microsoft.com/office/officeart/2005/8/layout/hierarchy1"/>
    <dgm:cxn modelId="{46F46A70-69DE-47E7-A2CD-B7BBFF35A639}" type="presParOf" srcId="{E4D67371-0818-43CC-A96D-CD1C39370298}" destId="{35BC73FB-8107-4E70-AFA1-2AD8110E79C9}" srcOrd="1" destOrd="0" presId="urn:microsoft.com/office/officeart/2005/8/layout/hierarchy1"/>
    <dgm:cxn modelId="{09FD45E9-A535-485D-90C8-D17BF4C4BE70}" type="presParOf" srcId="{17D48095-223B-46DE-8939-8D2297ABA424}" destId="{C46A64D7-D757-4031-A9D2-51B5AE82495B}" srcOrd="2" destOrd="0" presId="urn:microsoft.com/office/officeart/2005/8/layout/hierarchy1"/>
    <dgm:cxn modelId="{90ED1956-E2CE-4F07-9CE6-0D4E7500BAF1}" type="presParOf" srcId="{17D48095-223B-46DE-8939-8D2297ABA424}" destId="{3C7B1AE7-243A-4407-B231-9F484E36518F}" srcOrd="3" destOrd="0" presId="urn:microsoft.com/office/officeart/2005/8/layout/hierarchy1"/>
    <dgm:cxn modelId="{0816068E-7797-4B50-9070-97EA7792B0E7}" type="presParOf" srcId="{3C7B1AE7-243A-4407-B231-9F484E36518F}" destId="{689AC998-D139-4B4F-B39F-AF872CA932C2}" srcOrd="0" destOrd="0" presId="urn:microsoft.com/office/officeart/2005/8/layout/hierarchy1"/>
    <dgm:cxn modelId="{68C16C77-AF34-40A3-9442-FAD57DDF0C7A}" type="presParOf" srcId="{689AC998-D139-4B4F-B39F-AF872CA932C2}" destId="{B1775D9A-B822-4095-815B-EC560B706FFB}" srcOrd="0" destOrd="0" presId="urn:microsoft.com/office/officeart/2005/8/layout/hierarchy1"/>
    <dgm:cxn modelId="{688231E7-3D7D-42B9-AA9D-94B66B17535D}" type="presParOf" srcId="{689AC998-D139-4B4F-B39F-AF872CA932C2}" destId="{C3FC4DCA-43EB-46B3-AA13-E4F0FB35E831}" srcOrd="1" destOrd="0" presId="urn:microsoft.com/office/officeart/2005/8/layout/hierarchy1"/>
    <dgm:cxn modelId="{2DCDE62B-41C0-4899-9B87-3FFE640C26EE}" type="presParOf" srcId="{3C7B1AE7-243A-4407-B231-9F484E36518F}" destId="{B9CC0C22-EDBF-4861-B8B4-87C2ABA498F2}" srcOrd="1" destOrd="0" presId="urn:microsoft.com/office/officeart/2005/8/layout/hierarchy1"/>
    <dgm:cxn modelId="{F6FEEEC8-5D59-4F7C-9104-82538CF89027}" type="presParOf" srcId="{B9CC0C22-EDBF-4861-B8B4-87C2ABA498F2}" destId="{71449935-29F4-4AB5-A8B3-3F24E62CA77F}" srcOrd="0" destOrd="0" presId="urn:microsoft.com/office/officeart/2005/8/layout/hierarchy1"/>
    <dgm:cxn modelId="{64BA67A2-A9CD-4345-94A6-4D7DB619A859}" type="presParOf" srcId="{B9CC0C22-EDBF-4861-B8B4-87C2ABA498F2}" destId="{6FB98E6D-9CB2-47BD-871D-FE242ADF2D86}" srcOrd="1" destOrd="0" presId="urn:microsoft.com/office/officeart/2005/8/layout/hierarchy1"/>
    <dgm:cxn modelId="{82EAB058-0132-4C75-B2A9-772AB6016589}" type="presParOf" srcId="{6FB98E6D-9CB2-47BD-871D-FE242ADF2D86}" destId="{FA830F3A-5524-44E0-B1DD-3201CDEB1AC9}" srcOrd="0" destOrd="0" presId="urn:microsoft.com/office/officeart/2005/8/layout/hierarchy1"/>
    <dgm:cxn modelId="{02B993E4-E034-4BA7-A93A-1CF227FA9441}" type="presParOf" srcId="{FA830F3A-5524-44E0-B1DD-3201CDEB1AC9}" destId="{B1CA782E-547B-4342-9D9B-94FD42E665BA}" srcOrd="0" destOrd="0" presId="urn:microsoft.com/office/officeart/2005/8/layout/hierarchy1"/>
    <dgm:cxn modelId="{7B2E5D74-863A-48E2-ACE2-E67DD417D271}" type="presParOf" srcId="{FA830F3A-5524-44E0-B1DD-3201CDEB1AC9}" destId="{EC9B118C-9174-41F3-8DE5-F2CF8C9A023E}" srcOrd="1" destOrd="0" presId="urn:microsoft.com/office/officeart/2005/8/layout/hierarchy1"/>
    <dgm:cxn modelId="{F5689620-710A-4BEE-BA20-5D6F5D47651F}" type="presParOf" srcId="{6FB98E6D-9CB2-47BD-871D-FE242ADF2D86}" destId="{63A8D6ED-7166-4DED-BBC2-948DA448010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49935-29F4-4AB5-A8B3-3F24E62CA77F}">
      <dsp:nvSpPr>
        <dsp:cNvPr id="0" name=""/>
        <dsp:cNvSpPr/>
      </dsp:nvSpPr>
      <dsp:spPr>
        <a:xfrm>
          <a:off x="6347328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A64D7-D757-4031-A9D2-51B5AE82495B}">
      <dsp:nvSpPr>
        <dsp:cNvPr id="0" name=""/>
        <dsp:cNvSpPr/>
      </dsp:nvSpPr>
      <dsp:spPr>
        <a:xfrm>
          <a:off x="4620422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772625" y="191631"/>
              </a:lnTo>
              <a:lnTo>
                <a:pt x="1772625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297FE-402F-4E91-B33A-BBC404756C31}">
      <dsp:nvSpPr>
        <dsp:cNvPr id="0" name=""/>
        <dsp:cNvSpPr/>
      </dsp:nvSpPr>
      <dsp:spPr>
        <a:xfrm>
          <a:off x="2847796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2363500" y="191631"/>
              </a:lnTo>
              <a:lnTo>
                <a:pt x="236350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12C3B-0E67-4477-AB70-689C5FAAC175}">
      <dsp:nvSpPr>
        <dsp:cNvPr id="0" name=""/>
        <dsp:cNvSpPr/>
      </dsp:nvSpPr>
      <dsp:spPr>
        <a:xfrm>
          <a:off x="3983827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0BB18-7F26-40B3-8746-961FB80647BA}">
      <dsp:nvSpPr>
        <dsp:cNvPr id="0" name=""/>
        <dsp:cNvSpPr/>
      </dsp:nvSpPr>
      <dsp:spPr>
        <a:xfrm>
          <a:off x="284779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181750" y="191631"/>
              </a:lnTo>
              <a:lnTo>
                <a:pt x="118175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45F6E-0191-44A3-B38F-85625CC770C1}">
      <dsp:nvSpPr>
        <dsp:cNvPr id="0" name=""/>
        <dsp:cNvSpPr/>
      </dsp:nvSpPr>
      <dsp:spPr>
        <a:xfrm>
          <a:off x="2802076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61C4D-CACE-4C69-8936-6A65090EA409}">
      <dsp:nvSpPr>
        <dsp:cNvPr id="0" name=""/>
        <dsp:cNvSpPr/>
      </dsp:nvSpPr>
      <dsp:spPr>
        <a:xfrm>
          <a:off x="2802076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CD70F-5B9E-444E-91CF-CD8D657F13C4}">
      <dsp:nvSpPr>
        <dsp:cNvPr id="0" name=""/>
        <dsp:cNvSpPr/>
      </dsp:nvSpPr>
      <dsp:spPr>
        <a:xfrm>
          <a:off x="166604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1181750" y="0"/>
              </a:moveTo>
              <a:lnTo>
                <a:pt x="118175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32B6B-85F0-4F39-AE57-DB8FC088C1D7}">
      <dsp:nvSpPr>
        <dsp:cNvPr id="0" name=""/>
        <dsp:cNvSpPr/>
      </dsp:nvSpPr>
      <dsp:spPr>
        <a:xfrm>
          <a:off x="484295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2363500" y="0"/>
              </a:moveTo>
              <a:lnTo>
                <a:pt x="236350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EFC3D-99B5-47EF-9A74-2FA36BF94B99}">
      <dsp:nvSpPr>
        <dsp:cNvPr id="0" name=""/>
        <dsp:cNvSpPr/>
      </dsp:nvSpPr>
      <dsp:spPr>
        <a:xfrm>
          <a:off x="2847796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1772625" y="0"/>
              </a:moveTo>
              <a:lnTo>
                <a:pt x="1772625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6CCD4-C6A4-4267-BA7B-141F9B7CBA89}">
      <dsp:nvSpPr>
        <dsp:cNvPr id="0" name=""/>
        <dsp:cNvSpPr/>
      </dsp:nvSpPr>
      <dsp:spPr>
        <a:xfrm>
          <a:off x="4136979" y="331219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EEFDB-6097-4931-8F6E-7AF0E8FAB6FF}">
      <dsp:nvSpPr>
        <dsp:cNvPr id="0" name=""/>
        <dsp:cNvSpPr/>
      </dsp:nvSpPr>
      <dsp:spPr>
        <a:xfrm>
          <a:off x="4244411" y="433279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Région </a:t>
          </a:r>
          <a:r>
            <a:rPr lang="fr-BE" sz="1400" kern="1200" dirty="0" err="1" smtClean="0"/>
            <a:t>Bxl</a:t>
          </a:r>
          <a:endParaRPr lang="fr-BE" sz="1400" kern="1200" dirty="0"/>
        </a:p>
      </dsp:txBody>
      <dsp:txXfrm>
        <a:off x="4262394" y="451262"/>
        <a:ext cx="930920" cy="578007"/>
      </dsp:txXfrm>
    </dsp:sp>
    <dsp:sp modelId="{2A36CACA-FCAC-4A3D-B9F1-733A15117AE0}">
      <dsp:nvSpPr>
        <dsp:cNvPr id="0" name=""/>
        <dsp:cNvSpPr/>
      </dsp:nvSpPr>
      <dsp:spPr>
        <a:xfrm>
          <a:off x="2364353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4353B-E934-4FB3-B718-93B03863D9D2}">
      <dsp:nvSpPr>
        <dsp:cNvPr id="0" name=""/>
        <dsp:cNvSpPr/>
      </dsp:nvSpPr>
      <dsp:spPr>
        <a:xfrm>
          <a:off x="2471785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smtClean="0"/>
            <a:t>SPRB</a:t>
          </a:r>
          <a:endParaRPr lang="fr-BE" sz="1400" kern="1200" dirty="0"/>
        </a:p>
      </dsp:txBody>
      <dsp:txXfrm>
        <a:off x="2489768" y="1346438"/>
        <a:ext cx="930920" cy="578007"/>
      </dsp:txXfrm>
    </dsp:sp>
    <dsp:sp modelId="{F2172330-463F-43E5-97EA-0F58EE4F3CDC}">
      <dsp:nvSpPr>
        <dsp:cNvPr id="0" name=""/>
        <dsp:cNvSpPr/>
      </dsp:nvSpPr>
      <dsp:spPr>
        <a:xfrm>
          <a:off x="852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A1324E-8468-4BE1-9390-745F9B91EC40}">
      <dsp:nvSpPr>
        <dsp:cNvPr id="0" name=""/>
        <dsp:cNvSpPr/>
      </dsp:nvSpPr>
      <dsp:spPr>
        <a:xfrm>
          <a:off x="10828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Fiscalité</a:t>
          </a:r>
          <a:endParaRPr lang="fr-BE" sz="1400" kern="1200" dirty="0"/>
        </a:p>
      </dsp:txBody>
      <dsp:txXfrm>
        <a:off x="126267" y="2241614"/>
        <a:ext cx="930920" cy="578007"/>
      </dsp:txXfrm>
    </dsp:sp>
    <dsp:sp modelId="{C3C8C87A-AFB5-4778-9430-403383054623}">
      <dsp:nvSpPr>
        <dsp:cNvPr id="0" name=""/>
        <dsp:cNvSpPr/>
      </dsp:nvSpPr>
      <dsp:spPr>
        <a:xfrm>
          <a:off x="11826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F0DA4-E9AB-410B-AA82-3A3789EA4511}">
      <dsp:nvSpPr>
        <dsp:cNvPr id="0" name=""/>
        <dsp:cNvSpPr/>
      </dsp:nvSpPr>
      <dsp:spPr>
        <a:xfrm>
          <a:off x="129003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Economie&amp;Emploi</a:t>
          </a:r>
          <a:endParaRPr lang="fr-BE" sz="1400" kern="1200" dirty="0"/>
        </a:p>
      </dsp:txBody>
      <dsp:txXfrm>
        <a:off x="1308017" y="2241614"/>
        <a:ext cx="930920" cy="578007"/>
      </dsp:txXfrm>
    </dsp:sp>
    <dsp:sp modelId="{8FBA6532-F9BD-4FA7-A710-51C4381F4662}">
      <dsp:nvSpPr>
        <dsp:cNvPr id="0" name=""/>
        <dsp:cNvSpPr/>
      </dsp:nvSpPr>
      <dsp:spPr>
        <a:xfrm>
          <a:off x="236435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60616-A41F-4E75-BCF5-001E946F2D3C}">
      <dsp:nvSpPr>
        <dsp:cNvPr id="0" name=""/>
        <dsp:cNvSpPr/>
      </dsp:nvSpPr>
      <dsp:spPr>
        <a:xfrm>
          <a:off x="247178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Mobilité</a:t>
          </a:r>
          <a:endParaRPr lang="fr-BE" sz="1400" kern="1200" dirty="0"/>
        </a:p>
      </dsp:txBody>
      <dsp:txXfrm>
        <a:off x="2489768" y="2241614"/>
        <a:ext cx="930920" cy="578007"/>
      </dsp:txXfrm>
    </dsp:sp>
    <dsp:sp modelId="{A675C05C-3D2A-40AA-9729-A9E922EFE2D9}">
      <dsp:nvSpPr>
        <dsp:cNvPr id="0" name=""/>
        <dsp:cNvSpPr/>
      </dsp:nvSpPr>
      <dsp:spPr>
        <a:xfrm>
          <a:off x="236435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D9C46-7755-4295-A128-443D9D7CF850}">
      <dsp:nvSpPr>
        <dsp:cNvPr id="0" name=""/>
        <dsp:cNvSpPr/>
      </dsp:nvSpPr>
      <dsp:spPr>
        <a:xfrm>
          <a:off x="247178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des Taxis</a:t>
          </a:r>
          <a:endParaRPr lang="fr-BE" sz="1400" kern="1200" dirty="0"/>
        </a:p>
      </dsp:txBody>
      <dsp:txXfrm>
        <a:off x="2489768" y="3136790"/>
        <a:ext cx="930920" cy="578007"/>
      </dsp:txXfrm>
    </dsp:sp>
    <dsp:sp modelId="{697E3B6D-D6D0-4CE6-B911-01B7DD280B9C}">
      <dsp:nvSpPr>
        <dsp:cNvPr id="0" name=""/>
        <dsp:cNvSpPr/>
      </dsp:nvSpPr>
      <dsp:spPr>
        <a:xfrm>
          <a:off x="35461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2504A-B87F-484E-BF9D-061DB397B064}">
      <dsp:nvSpPr>
        <dsp:cNvPr id="0" name=""/>
        <dsp:cNvSpPr/>
      </dsp:nvSpPr>
      <dsp:spPr>
        <a:xfrm>
          <a:off x="365353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Dév</a:t>
          </a:r>
          <a:r>
            <a:rPr lang="fr-BE" sz="1400" kern="1200" dirty="0" smtClean="0"/>
            <a:t>. Urbain</a:t>
          </a:r>
          <a:endParaRPr lang="fr-BE" sz="1600" kern="1200" dirty="0"/>
        </a:p>
      </dsp:txBody>
      <dsp:txXfrm>
        <a:off x="3671518" y="2241614"/>
        <a:ext cx="930920" cy="578007"/>
      </dsp:txXfrm>
    </dsp:sp>
    <dsp:sp modelId="{8D19D1FA-4378-40F7-B62C-8627CAAF245C}">
      <dsp:nvSpPr>
        <dsp:cNvPr id="0" name=""/>
        <dsp:cNvSpPr/>
      </dsp:nvSpPr>
      <dsp:spPr>
        <a:xfrm>
          <a:off x="354610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47F4A-0769-4195-9FE2-3545B15A3D97}">
      <dsp:nvSpPr>
        <dsp:cNvPr id="0" name=""/>
        <dsp:cNvSpPr/>
      </dsp:nvSpPr>
      <dsp:spPr>
        <a:xfrm>
          <a:off x="365353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du Logement</a:t>
          </a:r>
          <a:endParaRPr lang="fr-BE" sz="1400" kern="1200" dirty="0"/>
        </a:p>
      </dsp:txBody>
      <dsp:txXfrm>
        <a:off x="3671518" y="3136790"/>
        <a:ext cx="930920" cy="578007"/>
      </dsp:txXfrm>
    </dsp:sp>
    <dsp:sp modelId="{CF86879C-37A1-4BFA-A573-7007E33F2014}">
      <dsp:nvSpPr>
        <dsp:cNvPr id="0" name=""/>
        <dsp:cNvSpPr/>
      </dsp:nvSpPr>
      <dsp:spPr>
        <a:xfrm>
          <a:off x="472785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62B0F-4622-4AA7-858A-1AE79AA442A5}">
      <dsp:nvSpPr>
        <dsp:cNvPr id="0" name=""/>
        <dsp:cNvSpPr/>
      </dsp:nvSpPr>
      <dsp:spPr>
        <a:xfrm>
          <a:off x="483528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4853269" y="2241614"/>
        <a:ext cx="930920" cy="578007"/>
      </dsp:txXfrm>
    </dsp:sp>
    <dsp:sp modelId="{B1775D9A-B822-4095-815B-EC560B706FFB}">
      <dsp:nvSpPr>
        <dsp:cNvPr id="0" name=""/>
        <dsp:cNvSpPr/>
      </dsp:nvSpPr>
      <dsp:spPr>
        <a:xfrm>
          <a:off x="5909604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C4DCA-43EB-46B3-AA13-E4F0FB35E831}">
      <dsp:nvSpPr>
        <dsp:cNvPr id="0" name=""/>
        <dsp:cNvSpPr/>
      </dsp:nvSpPr>
      <dsp:spPr>
        <a:xfrm>
          <a:off x="6017036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OIP</a:t>
          </a:r>
          <a:endParaRPr lang="fr-BE" sz="1400" kern="1200" dirty="0"/>
        </a:p>
      </dsp:txBody>
      <dsp:txXfrm>
        <a:off x="6035019" y="1346438"/>
        <a:ext cx="930920" cy="578007"/>
      </dsp:txXfrm>
    </dsp:sp>
    <dsp:sp modelId="{B1CA782E-547B-4342-9D9B-94FD42E665BA}">
      <dsp:nvSpPr>
        <dsp:cNvPr id="0" name=""/>
        <dsp:cNvSpPr/>
      </dsp:nvSpPr>
      <dsp:spPr>
        <a:xfrm>
          <a:off x="590960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B118C-9174-41F3-8DE5-F2CF8C9A023E}">
      <dsp:nvSpPr>
        <dsp:cNvPr id="0" name=""/>
        <dsp:cNvSpPr/>
      </dsp:nvSpPr>
      <dsp:spPr>
        <a:xfrm>
          <a:off x="601703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6035019" y="2241614"/>
        <a:ext cx="930920" cy="578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49935-29F4-4AB5-A8B3-3F24E62CA77F}">
      <dsp:nvSpPr>
        <dsp:cNvPr id="0" name=""/>
        <dsp:cNvSpPr/>
      </dsp:nvSpPr>
      <dsp:spPr>
        <a:xfrm>
          <a:off x="6347328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A64D7-D757-4031-A9D2-51B5AE82495B}">
      <dsp:nvSpPr>
        <dsp:cNvPr id="0" name=""/>
        <dsp:cNvSpPr/>
      </dsp:nvSpPr>
      <dsp:spPr>
        <a:xfrm>
          <a:off x="4620422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772625" y="191631"/>
              </a:lnTo>
              <a:lnTo>
                <a:pt x="1772625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297FE-402F-4E91-B33A-BBC404756C31}">
      <dsp:nvSpPr>
        <dsp:cNvPr id="0" name=""/>
        <dsp:cNvSpPr/>
      </dsp:nvSpPr>
      <dsp:spPr>
        <a:xfrm>
          <a:off x="2847796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2363500" y="191631"/>
              </a:lnTo>
              <a:lnTo>
                <a:pt x="236350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C12C3B-0E67-4477-AB70-689C5FAAC175}">
      <dsp:nvSpPr>
        <dsp:cNvPr id="0" name=""/>
        <dsp:cNvSpPr/>
      </dsp:nvSpPr>
      <dsp:spPr>
        <a:xfrm>
          <a:off x="3983827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0BB18-7F26-40B3-8746-961FB80647BA}">
      <dsp:nvSpPr>
        <dsp:cNvPr id="0" name=""/>
        <dsp:cNvSpPr/>
      </dsp:nvSpPr>
      <dsp:spPr>
        <a:xfrm>
          <a:off x="284779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631"/>
              </a:lnTo>
              <a:lnTo>
                <a:pt x="1181750" y="191631"/>
              </a:lnTo>
              <a:lnTo>
                <a:pt x="118175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45F6E-0191-44A3-B38F-85625CC770C1}">
      <dsp:nvSpPr>
        <dsp:cNvPr id="0" name=""/>
        <dsp:cNvSpPr/>
      </dsp:nvSpPr>
      <dsp:spPr>
        <a:xfrm>
          <a:off x="2802076" y="2735544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061C4D-CACE-4C69-8936-6A65090EA409}">
      <dsp:nvSpPr>
        <dsp:cNvPr id="0" name=""/>
        <dsp:cNvSpPr/>
      </dsp:nvSpPr>
      <dsp:spPr>
        <a:xfrm>
          <a:off x="2802076" y="1840368"/>
          <a:ext cx="91440" cy="281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CD70F-5B9E-444E-91CF-CD8D657F13C4}">
      <dsp:nvSpPr>
        <dsp:cNvPr id="0" name=""/>
        <dsp:cNvSpPr/>
      </dsp:nvSpPr>
      <dsp:spPr>
        <a:xfrm>
          <a:off x="1666046" y="1840368"/>
          <a:ext cx="1181750" cy="281202"/>
        </a:xfrm>
        <a:custGeom>
          <a:avLst/>
          <a:gdLst/>
          <a:ahLst/>
          <a:cxnLst/>
          <a:rect l="0" t="0" r="0" b="0"/>
          <a:pathLst>
            <a:path>
              <a:moveTo>
                <a:pt x="1181750" y="0"/>
              </a:moveTo>
              <a:lnTo>
                <a:pt x="118175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32B6B-85F0-4F39-AE57-DB8FC088C1D7}">
      <dsp:nvSpPr>
        <dsp:cNvPr id="0" name=""/>
        <dsp:cNvSpPr/>
      </dsp:nvSpPr>
      <dsp:spPr>
        <a:xfrm>
          <a:off x="484295" y="1840368"/>
          <a:ext cx="2363500" cy="281202"/>
        </a:xfrm>
        <a:custGeom>
          <a:avLst/>
          <a:gdLst/>
          <a:ahLst/>
          <a:cxnLst/>
          <a:rect l="0" t="0" r="0" b="0"/>
          <a:pathLst>
            <a:path>
              <a:moveTo>
                <a:pt x="2363500" y="0"/>
              </a:moveTo>
              <a:lnTo>
                <a:pt x="2363500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CEFC3D-99B5-47EF-9A74-2FA36BF94B99}">
      <dsp:nvSpPr>
        <dsp:cNvPr id="0" name=""/>
        <dsp:cNvSpPr/>
      </dsp:nvSpPr>
      <dsp:spPr>
        <a:xfrm>
          <a:off x="2847796" y="945192"/>
          <a:ext cx="1772625" cy="281202"/>
        </a:xfrm>
        <a:custGeom>
          <a:avLst/>
          <a:gdLst/>
          <a:ahLst/>
          <a:cxnLst/>
          <a:rect l="0" t="0" r="0" b="0"/>
          <a:pathLst>
            <a:path>
              <a:moveTo>
                <a:pt x="1772625" y="0"/>
              </a:moveTo>
              <a:lnTo>
                <a:pt x="1772625" y="191631"/>
              </a:lnTo>
              <a:lnTo>
                <a:pt x="0" y="191631"/>
              </a:lnTo>
              <a:lnTo>
                <a:pt x="0" y="2812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6CCD4-C6A4-4267-BA7B-141F9B7CBA89}">
      <dsp:nvSpPr>
        <dsp:cNvPr id="0" name=""/>
        <dsp:cNvSpPr/>
      </dsp:nvSpPr>
      <dsp:spPr>
        <a:xfrm>
          <a:off x="4136979" y="331219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EEFDB-6097-4931-8F6E-7AF0E8FAB6FF}">
      <dsp:nvSpPr>
        <dsp:cNvPr id="0" name=""/>
        <dsp:cNvSpPr/>
      </dsp:nvSpPr>
      <dsp:spPr>
        <a:xfrm>
          <a:off x="4244411" y="433279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Région </a:t>
          </a:r>
          <a:r>
            <a:rPr lang="fr-BE" sz="1400" kern="1200" dirty="0" err="1" smtClean="0"/>
            <a:t>Bxl</a:t>
          </a:r>
          <a:endParaRPr lang="fr-BE" sz="1400" kern="1200" dirty="0"/>
        </a:p>
      </dsp:txBody>
      <dsp:txXfrm>
        <a:off x="4262394" y="451262"/>
        <a:ext cx="930920" cy="578007"/>
      </dsp:txXfrm>
    </dsp:sp>
    <dsp:sp modelId="{2A36CACA-FCAC-4A3D-B9F1-733A15117AE0}">
      <dsp:nvSpPr>
        <dsp:cNvPr id="0" name=""/>
        <dsp:cNvSpPr/>
      </dsp:nvSpPr>
      <dsp:spPr>
        <a:xfrm>
          <a:off x="2364353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E4353B-E934-4FB3-B718-93B03863D9D2}">
      <dsp:nvSpPr>
        <dsp:cNvPr id="0" name=""/>
        <dsp:cNvSpPr/>
      </dsp:nvSpPr>
      <dsp:spPr>
        <a:xfrm>
          <a:off x="2471785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smtClean="0"/>
            <a:t>SPRB</a:t>
          </a:r>
          <a:endParaRPr lang="fr-BE" sz="1400" kern="1200" dirty="0"/>
        </a:p>
      </dsp:txBody>
      <dsp:txXfrm>
        <a:off x="2489768" y="1346438"/>
        <a:ext cx="930920" cy="578007"/>
      </dsp:txXfrm>
    </dsp:sp>
    <dsp:sp modelId="{F2172330-463F-43E5-97EA-0F58EE4F3CDC}">
      <dsp:nvSpPr>
        <dsp:cNvPr id="0" name=""/>
        <dsp:cNvSpPr/>
      </dsp:nvSpPr>
      <dsp:spPr>
        <a:xfrm>
          <a:off x="852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A1324E-8468-4BE1-9390-745F9B91EC40}">
      <dsp:nvSpPr>
        <dsp:cNvPr id="0" name=""/>
        <dsp:cNvSpPr/>
      </dsp:nvSpPr>
      <dsp:spPr>
        <a:xfrm>
          <a:off x="10828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Fiscalité</a:t>
          </a:r>
          <a:endParaRPr lang="fr-BE" sz="1400" kern="1200" dirty="0"/>
        </a:p>
      </dsp:txBody>
      <dsp:txXfrm>
        <a:off x="126267" y="2241614"/>
        <a:ext cx="930920" cy="578007"/>
      </dsp:txXfrm>
    </dsp:sp>
    <dsp:sp modelId="{C3C8C87A-AFB5-4778-9430-403383054623}">
      <dsp:nvSpPr>
        <dsp:cNvPr id="0" name=""/>
        <dsp:cNvSpPr/>
      </dsp:nvSpPr>
      <dsp:spPr>
        <a:xfrm>
          <a:off x="11826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F0DA4-E9AB-410B-AA82-3A3789EA4511}">
      <dsp:nvSpPr>
        <dsp:cNvPr id="0" name=""/>
        <dsp:cNvSpPr/>
      </dsp:nvSpPr>
      <dsp:spPr>
        <a:xfrm>
          <a:off x="1290034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Economie&amp;Emploi</a:t>
          </a:r>
          <a:endParaRPr lang="fr-BE" sz="1400" kern="1200" dirty="0"/>
        </a:p>
      </dsp:txBody>
      <dsp:txXfrm>
        <a:off x="1308017" y="2241614"/>
        <a:ext cx="930920" cy="578007"/>
      </dsp:txXfrm>
    </dsp:sp>
    <dsp:sp modelId="{8FBA6532-F9BD-4FA7-A710-51C4381F4662}">
      <dsp:nvSpPr>
        <dsp:cNvPr id="0" name=""/>
        <dsp:cNvSpPr/>
      </dsp:nvSpPr>
      <dsp:spPr>
        <a:xfrm>
          <a:off x="236435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60616-A41F-4E75-BCF5-001E946F2D3C}">
      <dsp:nvSpPr>
        <dsp:cNvPr id="0" name=""/>
        <dsp:cNvSpPr/>
      </dsp:nvSpPr>
      <dsp:spPr>
        <a:xfrm>
          <a:off x="247178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Mobilité</a:t>
          </a:r>
          <a:endParaRPr lang="fr-BE" sz="1400" kern="1200" dirty="0"/>
        </a:p>
      </dsp:txBody>
      <dsp:txXfrm>
        <a:off x="2489768" y="2241614"/>
        <a:ext cx="930920" cy="578007"/>
      </dsp:txXfrm>
    </dsp:sp>
    <dsp:sp modelId="{A675C05C-3D2A-40AA-9729-A9E922EFE2D9}">
      <dsp:nvSpPr>
        <dsp:cNvPr id="0" name=""/>
        <dsp:cNvSpPr/>
      </dsp:nvSpPr>
      <dsp:spPr>
        <a:xfrm>
          <a:off x="236435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D9C46-7755-4295-A128-443D9D7CF850}">
      <dsp:nvSpPr>
        <dsp:cNvPr id="0" name=""/>
        <dsp:cNvSpPr/>
      </dsp:nvSpPr>
      <dsp:spPr>
        <a:xfrm>
          <a:off x="247178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des Taxis</a:t>
          </a:r>
          <a:endParaRPr lang="fr-BE" sz="1400" kern="1200" dirty="0"/>
        </a:p>
      </dsp:txBody>
      <dsp:txXfrm>
        <a:off x="2489768" y="3136790"/>
        <a:ext cx="930920" cy="578007"/>
      </dsp:txXfrm>
    </dsp:sp>
    <dsp:sp modelId="{697E3B6D-D6D0-4CE6-B911-01B7DD280B9C}">
      <dsp:nvSpPr>
        <dsp:cNvPr id="0" name=""/>
        <dsp:cNvSpPr/>
      </dsp:nvSpPr>
      <dsp:spPr>
        <a:xfrm>
          <a:off x="3546103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2504A-B87F-484E-BF9D-061DB397B064}">
      <dsp:nvSpPr>
        <dsp:cNvPr id="0" name=""/>
        <dsp:cNvSpPr/>
      </dsp:nvSpPr>
      <dsp:spPr>
        <a:xfrm>
          <a:off x="3653535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Dév</a:t>
          </a:r>
          <a:r>
            <a:rPr lang="fr-BE" sz="1400" kern="1200" dirty="0" smtClean="0"/>
            <a:t>. Urbain</a:t>
          </a:r>
          <a:endParaRPr lang="fr-BE" sz="1600" kern="1200" dirty="0"/>
        </a:p>
      </dsp:txBody>
      <dsp:txXfrm>
        <a:off x="3671518" y="2241614"/>
        <a:ext cx="930920" cy="578007"/>
      </dsp:txXfrm>
    </dsp:sp>
    <dsp:sp modelId="{8D19D1FA-4378-40F7-B62C-8627CAAF245C}">
      <dsp:nvSpPr>
        <dsp:cNvPr id="0" name=""/>
        <dsp:cNvSpPr/>
      </dsp:nvSpPr>
      <dsp:spPr>
        <a:xfrm>
          <a:off x="3546103" y="3016747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47F4A-0769-4195-9FE2-3545B15A3D97}">
      <dsp:nvSpPr>
        <dsp:cNvPr id="0" name=""/>
        <dsp:cNvSpPr/>
      </dsp:nvSpPr>
      <dsp:spPr>
        <a:xfrm>
          <a:off x="3653535" y="3118807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err="1" smtClean="0"/>
            <a:t>Dir</a:t>
          </a:r>
          <a:r>
            <a:rPr lang="fr-BE" sz="1400" kern="1200" dirty="0" smtClean="0"/>
            <a:t>. du Logement</a:t>
          </a:r>
          <a:endParaRPr lang="fr-BE" sz="1400" kern="1200" dirty="0"/>
        </a:p>
      </dsp:txBody>
      <dsp:txXfrm>
        <a:off x="3671518" y="3136790"/>
        <a:ext cx="930920" cy="578007"/>
      </dsp:txXfrm>
    </dsp:sp>
    <dsp:sp modelId="{CF86879C-37A1-4BFA-A573-7007E33F2014}">
      <dsp:nvSpPr>
        <dsp:cNvPr id="0" name=""/>
        <dsp:cNvSpPr/>
      </dsp:nvSpPr>
      <dsp:spPr>
        <a:xfrm>
          <a:off x="472785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F62B0F-4622-4AA7-858A-1AE79AA442A5}">
      <dsp:nvSpPr>
        <dsp:cNvPr id="0" name=""/>
        <dsp:cNvSpPr/>
      </dsp:nvSpPr>
      <dsp:spPr>
        <a:xfrm>
          <a:off x="483528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4853269" y="2241614"/>
        <a:ext cx="930920" cy="578007"/>
      </dsp:txXfrm>
    </dsp:sp>
    <dsp:sp modelId="{B1775D9A-B822-4095-815B-EC560B706FFB}">
      <dsp:nvSpPr>
        <dsp:cNvPr id="0" name=""/>
        <dsp:cNvSpPr/>
      </dsp:nvSpPr>
      <dsp:spPr>
        <a:xfrm>
          <a:off x="5909604" y="1226395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C4DCA-43EB-46B3-AA13-E4F0FB35E831}">
      <dsp:nvSpPr>
        <dsp:cNvPr id="0" name=""/>
        <dsp:cNvSpPr/>
      </dsp:nvSpPr>
      <dsp:spPr>
        <a:xfrm>
          <a:off x="6017036" y="1328455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OIP</a:t>
          </a:r>
          <a:endParaRPr lang="fr-BE" sz="1400" kern="1200" dirty="0"/>
        </a:p>
      </dsp:txBody>
      <dsp:txXfrm>
        <a:off x="6035019" y="1346438"/>
        <a:ext cx="930920" cy="578007"/>
      </dsp:txXfrm>
    </dsp:sp>
    <dsp:sp modelId="{B1CA782E-547B-4342-9D9B-94FD42E665BA}">
      <dsp:nvSpPr>
        <dsp:cNvPr id="0" name=""/>
        <dsp:cNvSpPr/>
      </dsp:nvSpPr>
      <dsp:spPr>
        <a:xfrm>
          <a:off x="5909604" y="2121571"/>
          <a:ext cx="966886" cy="6139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B118C-9174-41F3-8DE5-F2CF8C9A023E}">
      <dsp:nvSpPr>
        <dsp:cNvPr id="0" name=""/>
        <dsp:cNvSpPr/>
      </dsp:nvSpPr>
      <dsp:spPr>
        <a:xfrm>
          <a:off x="6017036" y="2223631"/>
          <a:ext cx="966886" cy="6139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kern="1200" dirty="0" smtClean="0"/>
            <a:t>…</a:t>
          </a:r>
          <a:endParaRPr lang="fr-BE" sz="1400" kern="1200" dirty="0"/>
        </a:p>
      </dsp:txBody>
      <dsp:txXfrm>
        <a:off x="6035019" y="2241614"/>
        <a:ext cx="930920" cy="578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506AA-5CAC-4276-9828-ACDCD4C373A5}" type="datetimeFigureOut">
              <a:rPr lang="fr-BE" smtClean="0"/>
              <a:t>11/08/2016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5068E-C6AA-4A9A-AF3A-284F97877DB1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936100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FEA5E-45F2-4298-8C62-2E6D2DAB44AE}" type="datetimeFigureOut">
              <a:rPr lang="fr-BE" smtClean="0"/>
              <a:t>11/08/2016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4" y="4714876"/>
            <a:ext cx="543716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164"/>
            <a:ext cx="294614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1" y="9428164"/>
            <a:ext cx="2946144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AAE3FB-5393-4CE2-96D5-46E614B680AF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8367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E3FB-5393-4CE2-96D5-46E614B680AF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4126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« </a:t>
            </a:r>
            <a:r>
              <a:rPr lang="fr-BE" dirty="0" err="1" smtClean="0"/>
              <a:t>Fidus</a:t>
            </a:r>
            <a:r>
              <a:rPr lang="fr-BE" dirty="0" smtClean="0"/>
              <a:t> est sur les rails » : http://cirb.brussels/fr/quoi-de-neuf/actualites/fidus-est-sur-les-rails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AE3FB-5393-4CE2-96D5-46E614B680AF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8718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3548" y="1554361"/>
            <a:ext cx="2700300" cy="866527"/>
          </a:xfrm>
        </p:spPr>
        <p:txBody>
          <a:bodyPr>
            <a:normAutofit/>
          </a:bodyPr>
          <a:lstStyle>
            <a:lvl1pPr algn="l">
              <a:defRPr lang="en-US" sz="3600" kern="1200" dirty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Project 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564904"/>
            <a:ext cx="7768952" cy="936104"/>
          </a:xfrm>
        </p:spPr>
        <p:txBody>
          <a:bodyPr>
            <a:normAutofit/>
          </a:bodyPr>
          <a:lstStyle>
            <a:lvl1pPr marL="0" indent="0" algn="l">
              <a:buNone/>
              <a:defRPr lang="en-US" sz="2000" i="1" kern="1200" dirty="0">
                <a:solidFill>
                  <a:schemeClr val="accent1"/>
                </a:solidFill>
                <a:latin typeface="Cambria" panose="02040503050406030204" pitchFamily="18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51520" y="2420888"/>
            <a:ext cx="85689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9"/>
          <p:cNvSpPr>
            <a:spLocks noGrp="1"/>
          </p:cNvSpPr>
          <p:nvPr>
            <p:ph type="body" sz="quarter" idx="12" hasCustomPrompt="1"/>
          </p:nvPr>
        </p:nvSpPr>
        <p:spPr>
          <a:xfrm>
            <a:off x="3203575" y="1557338"/>
            <a:ext cx="5113338" cy="863600"/>
          </a:xfr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lang="fr-BE" sz="2800" kern="1200" dirty="0">
                <a:solidFill>
                  <a:schemeClr val="tx2"/>
                </a:solidFill>
                <a:latin typeface="+mj-lt"/>
                <a:ea typeface="+mn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 smtClean="0"/>
              <a:t>Subject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89188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1pPr>
          </a:lstStyle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ère</a:t>
            </a:r>
            <a:r>
              <a:rPr lang="en-US" dirty="0" smtClean="0"/>
              <a:t> </a:t>
            </a:r>
            <a:r>
              <a:rPr lang="en-US" dirty="0" err="1" smtClean="0"/>
              <a:t>partie</a:t>
            </a:r>
            <a:r>
              <a:rPr lang="en-US" dirty="0" smtClean="0"/>
              <a:t> - Introduction</a:t>
            </a:r>
          </a:p>
          <a:p>
            <a:pPr marL="0" indent="0">
              <a:buNone/>
            </a:pPr>
            <a:r>
              <a:rPr lang="en-US" sz="2000" i="1" dirty="0" smtClean="0"/>
              <a:t>[Point 1; Point 2; Point 3; …]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baseline="30000" dirty="0" smtClean="0"/>
              <a:t>ème</a:t>
            </a:r>
            <a:r>
              <a:rPr lang="en-US" dirty="0" smtClean="0"/>
              <a:t> </a:t>
            </a:r>
            <a:r>
              <a:rPr lang="en-US" dirty="0" err="1" smtClean="0"/>
              <a:t>partie</a:t>
            </a:r>
            <a:r>
              <a:rPr lang="en-US" dirty="0" smtClean="0"/>
              <a:t> – …</a:t>
            </a:r>
          </a:p>
          <a:p>
            <a:pPr marL="0" lvl="0" indent="0">
              <a:buNone/>
            </a:pPr>
            <a:r>
              <a:rPr lang="en-US" sz="2000" i="1" dirty="0" smtClean="0">
                <a:solidFill>
                  <a:prstClr val="black"/>
                </a:solidFill>
              </a:rPr>
              <a:t>[…]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67544" y="260648"/>
            <a:ext cx="82089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chemeClr val="tx2"/>
                </a:solidFill>
                <a:latin typeface="+mj-lt"/>
              </a:rPr>
              <a:t>Plan</a:t>
            </a:r>
            <a:endParaRPr lang="fr-BE" sz="4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383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7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Xème</a:t>
            </a:r>
            <a:r>
              <a:rPr lang="en-US" dirty="0" smtClean="0"/>
              <a:t> </a:t>
            </a:r>
            <a:r>
              <a:rPr lang="en-US" dirty="0" err="1" smtClean="0"/>
              <a:t>Partie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67544" y="1628800"/>
            <a:ext cx="8280920" cy="4320480"/>
          </a:xfrm>
        </p:spPr>
        <p:txBody>
          <a:bodyPr anchor="ctr">
            <a:noAutofit/>
          </a:bodyPr>
          <a:lstStyle>
            <a:lvl1pPr marL="0" indent="0" algn="ctr">
              <a:buNone/>
              <a:defRPr sz="6000" cap="small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Part’s name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1624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78000"/>
            <a:ext cx="9144000" cy="180000"/>
          </a:xfrm>
          <a:prstGeom prst="rect">
            <a:avLst/>
          </a:prstGeom>
          <a:solidFill>
            <a:srgbClr val="0080BB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456" y="6237312"/>
            <a:ext cx="402588" cy="402588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6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990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15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06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  <a:effectLst>
            <a:glow rad="127000">
              <a:schemeClr val="accent1">
                <a:alpha val="19000"/>
              </a:schemeClr>
            </a:glow>
          </a:effectLst>
        </p:spPr>
      </p:pic>
      <p:sp>
        <p:nvSpPr>
          <p:cNvPr id="8" name="Rectangle 7"/>
          <p:cNvSpPr/>
          <p:nvPr userDrawn="1"/>
        </p:nvSpPr>
        <p:spPr>
          <a:xfrm>
            <a:off x="179512" y="188640"/>
            <a:ext cx="4032448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518D1-4E81-498A-A28F-C232D8B4542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51520" y="1124744"/>
            <a:ext cx="856895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38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8" r:id="rId3"/>
    <p:sldLayoutId id="2147483650" r:id="rId4"/>
    <p:sldLayoutId id="2147483652" r:id="rId5"/>
    <p:sldLayoutId id="2147483653" r:id="rId6"/>
    <p:sldLayoutId id="2147483656" r:id="rId7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sz-bcss.fgov.be/fr/bcss/page/content/websites/belgium/security/security_04/security_04_01.html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548" y="1554361"/>
            <a:ext cx="7308812" cy="866527"/>
          </a:xfrm>
        </p:spPr>
        <p:txBody>
          <a:bodyPr>
            <a:normAutofit/>
          </a:bodyPr>
          <a:lstStyle/>
          <a:p>
            <a:r>
              <a:rPr lang="fr-BE" sz="4000" dirty="0" smtClean="0"/>
              <a:t>Intégrateurs de services</a:t>
            </a:r>
            <a:endParaRPr lang="fr-B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2492896"/>
            <a:ext cx="7768952" cy="936104"/>
          </a:xfrm>
        </p:spPr>
        <p:txBody>
          <a:bodyPr>
            <a:normAutofit/>
          </a:bodyPr>
          <a:lstStyle/>
          <a:p>
            <a:r>
              <a:rPr lang="fr-BE" sz="2400" dirty="0" smtClean="0"/>
              <a:t>Principes d’amélioration des échanges</a:t>
            </a:r>
            <a:br>
              <a:rPr lang="fr-BE" sz="2400" dirty="0" smtClean="0"/>
            </a:br>
            <a:r>
              <a:rPr lang="fr-BE" sz="2400" dirty="0" smtClean="0"/>
              <a:t>entre la BCSS et les Intégrateurs de Services</a:t>
            </a:r>
            <a:endParaRPr lang="fr-BE" sz="2400" dirty="0"/>
          </a:p>
        </p:txBody>
      </p:sp>
    </p:spTree>
    <p:extLst>
      <p:ext uri="{BB962C8B-B14F-4D97-AF65-F5344CB8AC3E}">
        <p14:creationId xmlns:p14="http://schemas.microsoft.com/office/powerpoint/2010/main" val="112567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2</a:t>
            </a:r>
            <a:r>
              <a:rPr lang="fr-BE" baseline="30000" dirty="0" smtClean="0"/>
              <a:t>ème</a:t>
            </a:r>
            <a:r>
              <a:rPr lang="fr-BE" dirty="0" smtClean="0"/>
              <a:t> Partie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10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u="sng" dirty="0" smtClean="0"/>
              <a:t>Principes de la BCSS</a:t>
            </a:r>
            <a:br>
              <a:rPr lang="fr-BE" u="sng" dirty="0" smtClean="0"/>
            </a:br>
            <a:r>
              <a:rPr lang="fr-BE" sz="4800" dirty="0" smtClean="0"/>
              <a:t>envers </a:t>
            </a:r>
            <a:br>
              <a:rPr lang="fr-BE" sz="4800" dirty="0" smtClean="0"/>
            </a:br>
            <a:r>
              <a:rPr lang="fr-BE" sz="4800" dirty="0" smtClean="0"/>
              <a:t>les Intégrateurs de Services</a:t>
            </a:r>
            <a:endParaRPr lang="fr-BE" sz="4800" dirty="0"/>
          </a:p>
        </p:txBody>
      </p:sp>
    </p:spTree>
    <p:extLst>
      <p:ext uri="{BB962C8B-B14F-4D97-AF65-F5344CB8AC3E}">
        <p14:creationId xmlns:p14="http://schemas.microsoft.com/office/powerpoint/2010/main" val="10491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Aspects Business</a:t>
            </a:r>
            <a:r>
              <a:rPr lang="fr-BE" sz="3100" dirty="0" smtClean="0"/>
              <a:t> (1/3)</a:t>
            </a: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b="1" dirty="0" smtClean="0"/>
              <a:t>1) Mise à disposition de Services Génériques</a:t>
            </a:r>
          </a:p>
          <a:p>
            <a:pPr lvl="1"/>
            <a:r>
              <a:rPr lang="fr-BE" dirty="0" smtClean="0"/>
              <a:t>Pas de filtrage au niveau de la BCSS</a:t>
            </a:r>
          </a:p>
          <a:p>
            <a:pPr lvl="2">
              <a:buFont typeface="Wingdings" panose="05000000000000000000" pitchFamily="2" charset="2"/>
              <a:buChar char="ð"/>
            </a:pPr>
            <a:r>
              <a:rPr lang="fr-BE" dirty="0" smtClean="0"/>
              <a:t> Envoi de l’ensemble des données disponibles</a:t>
            </a:r>
          </a:p>
          <a:p>
            <a:pPr lvl="1"/>
            <a:r>
              <a:rPr lang="fr-BE" dirty="0" smtClean="0"/>
              <a:t>Consultation au nom de l’IS</a:t>
            </a:r>
          </a:p>
          <a:p>
            <a:pPr lvl="2">
              <a:buFont typeface="Wingdings" panose="05000000000000000000" pitchFamily="2" charset="2"/>
              <a:buChar char="ð"/>
            </a:pPr>
            <a:r>
              <a:rPr lang="fr-BE" dirty="0" smtClean="0"/>
              <a:t> CBE ou secteur/</a:t>
            </a:r>
            <a:r>
              <a:rPr lang="fr-BE" dirty="0" err="1" smtClean="0"/>
              <a:t>typeInstitution</a:t>
            </a:r>
            <a:r>
              <a:rPr lang="fr-BE" dirty="0" smtClean="0"/>
              <a:t> de l’IS</a:t>
            </a:r>
          </a:p>
          <a:p>
            <a:pPr marL="1371600" lvl="3" indent="0">
              <a:buNone/>
            </a:pPr>
            <a:r>
              <a:rPr lang="fr-BE" dirty="0" smtClean="0"/>
              <a:t>(favoriser l’utilisation du CBE)</a:t>
            </a:r>
          </a:p>
          <a:p>
            <a:pPr lvl="2">
              <a:buFont typeface="Wingdings" panose="05000000000000000000" pitchFamily="2" charset="2"/>
              <a:buChar char="ð"/>
            </a:pPr>
            <a:r>
              <a:rPr lang="fr-BE" dirty="0"/>
              <a:t> </a:t>
            </a:r>
            <a:r>
              <a:rPr lang="fr-BE" dirty="0" smtClean="0"/>
              <a:t>Pas de contrôle particulier sur l’émetteur ou les NISS</a:t>
            </a:r>
          </a:p>
          <a:p>
            <a:pPr lvl="2">
              <a:buFont typeface="Wingdings" panose="05000000000000000000" pitchFamily="2" charset="2"/>
              <a:buChar char="ð"/>
            </a:pPr>
            <a:r>
              <a:rPr lang="fr-BE" dirty="0" smtClean="0"/>
              <a:t>Contrôles de configuration uniquement</a:t>
            </a:r>
          </a:p>
          <a:p>
            <a:pPr lvl="2">
              <a:buFont typeface="Wingdings" panose="05000000000000000000" pitchFamily="2" charset="2"/>
              <a:buChar char="ð"/>
            </a:pP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2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Aspects Business</a:t>
            </a:r>
            <a:r>
              <a:rPr lang="fr-BE" sz="3100" dirty="0" smtClean="0"/>
              <a:t> (2/3)</a:t>
            </a: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b="1" dirty="0" smtClean="0"/>
              <a:t>2) Intégrations dans le répertoire de la BCSS :</a:t>
            </a:r>
          </a:p>
          <a:p>
            <a:pPr lvl="1"/>
            <a:r>
              <a:rPr lang="fr-BE" dirty="0" smtClean="0"/>
              <a:t>Pas d’intégration systématique</a:t>
            </a:r>
          </a:p>
          <a:p>
            <a:pPr lvl="1"/>
            <a:r>
              <a:rPr lang="fr-BE" dirty="0" smtClean="0"/>
              <a:t>Pas d’intégration pour les fournisseurs de l’IS</a:t>
            </a:r>
          </a:p>
          <a:p>
            <a:pPr lvl="1"/>
            <a:r>
              <a:rPr lang="fr-BE" dirty="0" smtClean="0"/>
              <a:t>Intégration </a:t>
            </a:r>
            <a:r>
              <a:rPr lang="fr-BE" b="1" dirty="0" smtClean="0"/>
              <a:t>uniquement pour les mutations</a:t>
            </a:r>
          </a:p>
          <a:p>
            <a:pPr lvl="2"/>
            <a:r>
              <a:rPr lang="fr-BE" dirty="0" smtClean="0"/>
              <a:t>Regroupement par besoin similaire</a:t>
            </a:r>
            <a:endParaRPr lang="fr-BE" dirty="0"/>
          </a:p>
          <a:p>
            <a:pPr marL="177800" lvl="2" indent="0">
              <a:buNone/>
            </a:pPr>
            <a:r>
              <a:rPr lang="fr-BE" dirty="0" smtClean="0"/>
              <a:t>Ex. 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568076"/>
              </p:ext>
            </p:extLst>
          </p:nvPr>
        </p:nvGraphicFramePr>
        <p:xfrm>
          <a:off x="1331640" y="4221088"/>
          <a:ext cx="669674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2386"/>
                <a:gridCol w="3224358"/>
              </a:tblGrid>
              <a:tr h="0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Contexte d’intégration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Sources authentiques associées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Population globale </a:t>
                      </a:r>
                      <a:endParaRPr lang="fr-BE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habitant la Région X)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Registres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Population </a:t>
                      </a:r>
                      <a:r>
                        <a:rPr lang="fr-B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retraitée</a:t>
                      </a: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(habitant </a:t>
                      </a: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Région X)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ONP, </a:t>
                      </a:r>
                      <a:r>
                        <a:rPr lang="fr-BE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SdPSP</a:t>
                      </a:r>
                      <a:r>
                        <a:rPr lang="fr-B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BE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  <a:endParaRPr lang="fr-B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Population active</a:t>
                      </a: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(habitant ou travaillant dans la Région X)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DMFA, DIMONA, …</a:t>
                      </a: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Demandeurs d’emploi</a:t>
                      </a:r>
                    </a:p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(habitant la Région X)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88" indent="-1588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BE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ONEM</a:t>
                      </a:r>
                      <a:r>
                        <a:rPr lang="fr-B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fr-BE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Services Publics d’Emploi, </a:t>
                      </a:r>
                      <a:r>
                        <a:rPr lang="fr-BE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fr-B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87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Aspects Business</a:t>
            </a:r>
            <a:r>
              <a:rPr lang="fr-BE" sz="3100" dirty="0" smtClean="0"/>
              <a:t> (3/3)</a:t>
            </a: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79532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BE" b="1" dirty="0" smtClean="0"/>
              <a:t>3) Utilisation des LegalContext</a:t>
            </a:r>
          </a:p>
          <a:p>
            <a:pPr marL="0" indent="0">
              <a:buNone/>
            </a:pPr>
            <a:r>
              <a:rPr lang="fr-BE" sz="3600" dirty="0" smtClean="0">
                <a:sym typeface="Wingdings"/>
              </a:rPr>
              <a:t>   </a:t>
            </a:r>
            <a:r>
              <a:rPr lang="fr-BE" sz="3600" dirty="0" smtClean="0"/>
              <a:t>1 </a:t>
            </a:r>
            <a:r>
              <a:rPr lang="fr-BE" sz="3600" dirty="0"/>
              <a:t>LegalContext/finalité</a:t>
            </a:r>
            <a:endParaRPr lang="fr-BE" sz="3500" dirty="0" smtClean="0"/>
          </a:p>
          <a:p>
            <a:pPr marL="355600" lvl="2" indent="0">
              <a:buNone/>
              <a:tabLst>
                <a:tab pos="2149475" algn="l"/>
              </a:tabLst>
            </a:pPr>
            <a:r>
              <a:rPr lang="fr-BE" b="1" i="1" dirty="0" smtClean="0"/>
              <a:t>Plus-values :</a:t>
            </a:r>
          </a:p>
          <a:p>
            <a:pPr marL="1163638" lvl="2" indent="0">
              <a:buNone/>
              <a:tabLst>
                <a:tab pos="2149475" algn="l"/>
              </a:tabLst>
            </a:pPr>
            <a:r>
              <a:rPr lang="fr-BE" i="1" dirty="0" smtClean="0"/>
              <a:t>- pouvoir répondre directement aux questions citoyennes</a:t>
            </a:r>
          </a:p>
          <a:p>
            <a:pPr marL="1163638" lvl="2" indent="0">
              <a:buNone/>
              <a:tabLst>
                <a:tab pos="2149475" algn="l"/>
              </a:tabLst>
            </a:pPr>
            <a:r>
              <a:rPr lang="fr-BE" i="1" dirty="0" smtClean="0"/>
              <a:t>    </a:t>
            </a:r>
            <a:r>
              <a:rPr lang="fr-BE" sz="2000" i="1" dirty="0" smtClean="0"/>
              <a:t>(Importance de donner une description cohérente !)</a:t>
            </a:r>
          </a:p>
          <a:p>
            <a:pPr marL="1163638" lvl="2" indent="0">
              <a:buNone/>
              <a:tabLst>
                <a:tab pos="2149475" algn="l"/>
              </a:tabLst>
            </a:pPr>
            <a:r>
              <a:rPr lang="fr-BE" i="1" dirty="0" smtClean="0"/>
              <a:t>- fournir des statistiques d’utilisation pertinentes</a:t>
            </a:r>
            <a:endParaRPr lang="fr-BE" i="1" dirty="0"/>
          </a:p>
          <a:p>
            <a:pPr marL="1163638" lvl="2" indent="0">
              <a:buNone/>
              <a:tabLst>
                <a:tab pos="2149475" algn="l"/>
              </a:tabLst>
            </a:pPr>
            <a:r>
              <a:rPr lang="fr-BE" i="1" dirty="0" smtClean="0"/>
              <a:t>- obligation d’être informé des nouveaux accès</a:t>
            </a:r>
          </a:p>
          <a:p>
            <a:pPr marL="1506538" lvl="2" indent="-342900">
              <a:buFontTx/>
              <a:buChar char="-"/>
              <a:tabLst>
                <a:tab pos="2149475" algn="l"/>
              </a:tabLst>
            </a:pPr>
            <a:endParaRPr lang="fr-BE" i="1" dirty="0" smtClean="0"/>
          </a:p>
          <a:p>
            <a:pPr marL="0" indent="0">
              <a:buNone/>
            </a:pPr>
            <a:r>
              <a:rPr lang="fr-BE" sz="2800" b="1" dirty="0" smtClean="0"/>
              <a:t>Attention</a:t>
            </a:r>
            <a:r>
              <a:rPr lang="fr-BE" sz="2800" dirty="0" smtClean="0"/>
              <a:t> </a:t>
            </a:r>
            <a:r>
              <a:rPr lang="fr-BE" sz="2800" b="1" dirty="0" smtClean="0"/>
              <a:t>:</a:t>
            </a:r>
            <a:r>
              <a:rPr lang="fr-BE" sz="2800" dirty="0" smtClean="0"/>
              <a:t> bien distinguer les consultations </a:t>
            </a:r>
            <a:r>
              <a:rPr lang="fr-BE" sz="2400" dirty="0" smtClean="0"/>
              <a:t>de </a:t>
            </a:r>
            <a:r>
              <a:rPr lang="fr-BE" sz="2400" dirty="0"/>
              <a:t>type « Inspection </a:t>
            </a:r>
            <a:r>
              <a:rPr lang="fr-BE" sz="2400" dirty="0" smtClean="0"/>
              <a:t>» des consultations «</a:t>
            </a:r>
            <a:r>
              <a:rPr lang="fr-BE" sz="2400" dirty="0"/>
              <a:t> </a:t>
            </a:r>
            <a:r>
              <a:rPr lang="fr-BE" sz="2400" dirty="0" smtClean="0"/>
              <a:t>classiques</a:t>
            </a:r>
            <a:r>
              <a:rPr lang="fr-BE" sz="2400" dirty="0"/>
              <a:t> </a:t>
            </a:r>
            <a:r>
              <a:rPr lang="fr-BE" sz="2400" dirty="0" smtClean="0"/>
              <a:t>» !</a:t>
            </a:r>
            <a:endParaRPr lang="fr-BE" sz="2400" dirty="0"/>
          </a:p>
          <a:p>
            <a:pPr marL="355600" lvl="2" indent="0">
              <a:buNone/>
              <a:tabLst>
                <a:tab pos="2149475" algn="l"/>
              </a:tabLst>
            </a:pPr>
            <a:endParaRPr lang="fr-BE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7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Aspects Techniques </a:t>
            </a:r>
            <a:r>
              <a:rPr lang="fr-BE" sz="3100" dirty="0" smtClean="0"/>
              <a:t>(1/2)</a:t>
            </a: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b="1" dirty="0" smtClean="0"/>
              <a:t>1) Gestion simplifiée des certificats</a:t>
            </a:r>
          </a:p>
          <a:p>
            <a:pPr marL="0" indent="0">
              <a:buNone/>
            </a:pPr>
            <a:r>
              <a:rPr lang="fr-BE" dirty="0" smtClean="0"/>
              <a:t>Authentification établie entre l‘IS et </a:t>
            </a:r>
            <a:r>
              <a:rPr lang="fr-BE" dirty="0"/>
              <a:t>la </a:t>
            </a:r>
            <a:r>
              <a:rPr lang="fr-BE" dirty="0" smtClean="0"/>
              <a:t>BCSS</a:t>
            </a:r>
          </a:p>
          <a:p>
            <a:pPr lvl="1"/>
            <a:r>
              <a:rPr lang="fr-BE" dirty="0" smtClean="0"/>
              <a:t> Certificats non liés </a:t>
            </a:r>
            <a:r>
              <a:rPr lang="fr-BE" dirty="0"/>
              <a:t>à l'organisation </a:t>
            </a:r>
            <a:r>
              <a:rPr lang="fr-BE" dirty="0" smtClean="0"/>
              <a:t>demanderesse ou destinataire</a:t>
            </a:r>
          </a:p>
          <a:p>
            <a:pPr lvl="1"/>
            <a:r>
              <a:rPr lang="fr-BE" dirty="0"/>
              <a:t> </a:t>
            </a:r>
            <a:r>
              <a:rPr lang="fr-BE" dirty="0" smtClean="0"/>
              <a:t>Certificat lié uniquement </a:t>
            </a:r>
            <a:r>
              <a:rPr lang="fr-BE" dirty="0"/>
              <a:t>à </a:t>
            </a:r>
            <a:r>
              <a:rPr lang="fr-BE" dirty="0" smtClean="0"/>
              <a:t>l‘IS </a:t>
            </a:r>
            <a:r>
              <a:rPr lang="fr-BE" dirty="0"/>
              <a:t>et à la </a:t>
            </a:r>
            <a:r>
              <a:rPr lang="fr-BE" dirty="0" smtClean="0"/>
              <a:t>BCSS</a:t>
            </a:r>
          </a:p>
          <a:p>
            <a:pPr marL="914400" lvl="2" indent="0">
              <a:buNone/>
            </a:pPr>
            <a:r>
              <a:rPr lang="fr-BE" dirty="0" smtClean="0">
                <a:sym typeface="Wingdings"/>
              </a:rPr>
              <a:t>	 1 seule authentification pour tout le réseau !</a:t>
            </a:r>
            <a:endParaRPr lang="fr-BE" dirty="0">
              <a:sym typeface="Wingdings"/>
            </a:endParaRPr>
          </a:p>
          <a:p>
            <a:pPr marL="914400" lvl="2" indent="0">
              <a:buNone/>
            </a:pPr>
            <a:r>
              <a:rPr lang="fr-BE" dirty="0">
                <a:sym typeface="Wingdings"/>
              </a:rPr>
              <a:t>	</a:t>
            </a:r>
            <a:r>
              <a:rPr lang="fr-BE" dirty="0" smtClean="0">
                <a:sym typeface="Wingdings"/>
              </a:rPr>
              <a:t> </a:t>
            </a:r>
            <a:r>
              <a:rPr lang="fr-BE" dirty="0" smtClean="0"/>
              <a:t>L’IS devra assurer </a:t>
            </a:r>
            <a:r>
              <a:rPr lang="fr-BE" dirty="0"/>
              <a:t>la sécurité technique au sein </a:t>
            </a:r>
            <a:r>
              <a:rPr lang="fr-BE" dirty="0" smtClean="0"/>
              <a:t>		     de </a:t>
            </a:r>
            <a:r>
              <a:rPr lang="fr-BE" dirty="0"/>
              <a:t>son propre </a:t>
            </a:r>
            <a:r>
              <a:rPr lang="fr-BE" dirty="0" smtClean="0"/>
              <a:t>réseau</a:t>
            </a:r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7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Aspects Techniques </a:t>
            </a:r>
            <a:r>
              <a:rPr lang="fr-BE" sz="3100" dirty="0" smtClean="0"/>
              <a:t>(2/2)</a:t>
            </a:r>
            <a:r>
              <a:rPr lang="fr-BE" dirty="0" smtClean="0"/>
              <a:t/>
            </a:r>
            <a:br>
              <a:rPr lang="fr-BE" dirty="0" smtClean="0"/>
            </a:b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BE" b="1" dirty="0" smtClean="0"/>
              <a:t>2) Gestion simplifiée des échanges de fichiers</a:t>
            </a:r>
          </a:p>
          <a:p>
            <a:r>
              <a:rPr lang="fr-BE" dirty="0" smtClean="0"/>
              <a:t>Centralisation des fichiers au niveau de l’IS</a:t>
            </a:r>
          </a:p>
          <a:p>
            <a:r>
              <a:rPr lang="fr-BE" dirty="0" smtClean="0"/>
              <a:t>Redistribution par l’IS au sein de son réseau</a:t>
            </a:r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r>
              <a:rPr lang="fr-BE" dirty="0" smtClean="0"/>
              <a:t>Entre la BCSS et l’IS  </a:t>
            </a:r>
            <a:r>
              <a:rPr lang="fr-BE" dirty="0" smtClean="0">
                <a:sym typeface="Wingdings"/>
              </a:rPr>
              <a:t> </a:t>
            </a:r>
            <a:r>
              <a:rPr lang="fr-BE" dirty="0" smtClean="0"/>
              <a:t> 2 dossiers « (S)FTP »</a:t>
            </a:r>
          </a:p>
          <a:p>
            <a:pPr marL="0" indent="0">
              <a:buNone/>
            </a:pPr>
            <a:r>
              <a:rPr lang="fr-BE" dirty="0"/>
              <a:t>	</a:t>
            </a:r>
            <a:r>
              <a:rPr lang="fr-BE" dirty="0" smtClean="0"/>
              <a:t>- ‘BCSSKSZ-IS1’ : BCSS</a:t>
            </a:r>
            <a:r>
              <a:rPr lang="fr-BE" dirty="0" smtClean="0">
                <a:sym typeface="Wingdings" panose="05000000000000000000" pitchFamily="2" charset="2"/>
              </a:rPr>
              <a:t> IS</a:t>
            </a:r>
          </a:p>
          <a:p>
            <a:pPr marL="0" indent="0">
              <a:buNone/>
            </a:pPr>
            <a:r>
              <a:rPr lang="fr-BE" dirty="0">
                <a:sym typeface="Wingdings" panose="05000000000000000000" pitchFamily="2" charset="2"/>
              </a:rPr>
              <a:t>	</a:t>
            </a:r>
            <a:r>
              <a:rPr lang="fr-BE" dirty="0" smtClean="0">
                <a:sym typeface="Wingdings" panose="05000000000000000000" pitchFamily="2" charset="2"/>
              </a:rPr>
              <a:t>- ‘IS1-BCSSKSZ’ : IS  BCSS</a:t>
            </a:r>
            <a:endParaRPr lang="fr-BE" dirty="0" smtClean="0"/>
          </a:p>
          <a:p>
            <a:pPr marL="0" indent="0" algn="ctr">
              <a:buNone/>
            </a:pPr>
            <a:r>
              <a:rPr lang="fr-BE" sz="2400" i="1" dirty="0" smtClean="0"/>
              <a:t>[ Optionnel : 2 dossiers/environnement </a:t>
            </a:r>
            <a:r>
              <a:rPr lang="fr-BE" sz="2000" i="1" dirty="0" smtClean="0"/>
              <a:t>(</a:t>
            </a:r>
            <a:r>
              <a:rPr lang="fr-BE" sz="2000" i="1" dirty="0" err="1" smtClean="0"/>
              <a:t>tst,acpt,prod</a:t>
            </a:r>
            <a:r>
              <a:rPr lang="fr-BE" sz="2000" i="1" dirty="0" smtClean="0"/>
              <a:t>) </a:t>
            </a:r>
            <a:r>
              <a:rPr lang="fr-BE" sz="2400" i="1" dirty="0" smtClean="0"/>
              <a:t>]</a:t>
            </a:r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0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Divers…</a:t>
            </a:r>
            <a:r>
              <a:rPr lang="fr-BE" sz="2800" dirty="0" smtClean="0"/>
              <a:t>     (1/2</a:t>
            </a:r>
            <a:r>
              <a:rPr lang="fr-BE" sz="2800" dirty="0"/>
              <a:t>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Principe de « réciprocité »</a:t>
            </a:r>
          </a:p>
          <a:p>
            <a:pPr lvl="1"/>
            <a:r>
              <a:rPr lang="fr-BE" dirty="0" smtClean="0"/>
              <a:t>Accord de confiance réciproque</a:t>
            </a:r>
          </a:p>
          <a:p>
            <a:pPr lvl="2"/>
            <a:r>
              <a:rPr lang="fr-BE" dirty="0" smtClean="0"/>
              <a:t>Authentification uniquement entre IS (pas au niveau du demandeur)</a:t>
            </a:r>
          </a:p>
          <a:p>
            <a:pPr lvl="2"/>
            <a:r>
              <a:rPr lang="fr-BE" dirty="0" smtClean="0"/>
              <a:t>Pas d’intégration sans réelle plus-value</a:t>
            </a:r>
          </a:p>
          <a:p>
            <a:pPr lvl="2"/>
            <a:r>
              <a:rPr lang="fr-BE" dirty="0" smtClean="0"/>
              <a:t>Etc…</a:t>
            </a:r>
          </a:p>
          <a:p>
            <a:r>
              <a:rPr lang="fr-BE" dirty="0" smtClean="0"/>
              <a:t>Service-</a:t>
            </a:r>
            <a:r>
              <a:rPr lang="fr-BE" dirty="0" err="1" smtClean="0"/>
              <a:t>Level</a:t>
            </a:r>
            <a:r>
              <a:rPr lang="fr-BE" dirty="0" smtClean="0"/>
              <a:t> Agreement</a:t>
            </a:r>
          </a:p>
          <a:p>
            <a:pPr lvl="1"/>
            <a:r>
              <a:rPr lang="fr-BE" dirty="0" smtClean="0"/>
              <a:t>Similaire à celui de la BCSS pour tout IS « fournisseur » de données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0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Divers…</a:t>
            </a:r>
            <a:r>
              <a:rPr lang="fr-BE" sz="2800" dirty="0" smtClean="0"/>
              <a:t>     (2/2)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Exceptions</a:t>
            </a:r>
          </a:p>
          <a:p>
            <a:pPr lvl="1"/>
            <a:r>
              <a:rPr lang="fr-BE" dirty="0" smtClean="0"/>
              <a:t>Applications « en ligne » : IS non impliqué !</a:t>
            </a:r>
          </a:p>
          <a:p>
            <a:pPr lvl="1"/>
            <a:r>
              <a:rPr lang="fr-BE" dirty="0" smtClean="0"/>
              <a:t>Accès gérés en direct entre demandeur et gestionnaire applicatif</a:t>
            </a:r>
          </a:p>
          <a:p>
            <a:pPr lvl="2"/>
            <a:r>
              <a:rPr lang="fr-BE" dirty="0" smtClean="0"/>
              <a:t>Exemples : e-PV, </a:t>
            </a:r>
            <a:r>
              <a:rPr lang="fr-BE" dirty="0" err="1" smtClean="0"/>
              <a:t>Dolsis</a:t>
            </a:r>
            <a:r>
              <a:rPr lang="fr-BE" dirty="0" smtClean="0"/>
              <a:t>, …</a:t>
            </a:r>
          </a:p>
          <a:p>
            <a:r>
              <a:rPr lang="fr-BE" dirty="0" smtClean="0"/>
              <a:t>Facturation</a:t>
            </a:r>
          </a:p>
          <a:p>
            <a:pPr lvl="1"/>
            <a:r>
              <a:rPr lang="fr-BE" dirty="0" smtClean="0"/>
              <a:t>Simplification des processus de facturation</a:t>
            </a:r>
          </a:p>
          <a:p>
            <a:pPr lvl="2"/>
            <a:r>
              <a:rPr lang="fr-BE" dirty="0" smtClean="0"/>
              <a:t>Etablissement d’un forfait pour chaque IS</a:t>
            </a:r>
          </a:p>
          <a:p>
            <a:pPr lvl="2"/>
            <a:r>
              <a:rPr lang="fr-BE" dirty="0" smtClean="0"/>
              <a:t>Evaluation du montant encore à déterminer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1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3</a:t>
            </a:r>
            <a:r>
              <a:rPr lang="fr-BE" baseline="30000" dirty="0" smtClean="0"/>
              <a:t>ème</a:t>
            </a:r>
            <a:r>
              <a:rPr lang="fr-BE" dirty="0" smtClean="0"/>
              <a:t> Partie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18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u="sng" dirty="0" smtClean="0"/>
              <a:t>Prérequis</a:t>
            </a:r>
            <a:r>
              <a:rPr lang="fr-BE" dirty="0"/>
              <a:t/>
            </a:r>
            <a:br>
              <a:rPr lang="fr-BE" dirty="0"/>
            </a:br>
            <a:r>
              <a:rPr lang="fr-BE" sz="4800" dirty="0" smtClean="0"/>
              <a:t>pour</a:t>
            </a:r>
            <a:br>
              <a:rPr lang="fr-BE" sz="4800" dirty="0" smtClean="0"/>
            </a:br>
            <a:r>
              <a:rPr lang="fr-BE" sz="4800" dirty="0" smtClean="0"/>
              <a:t>Les Intégrateurs de services</a:t>
            </a:r>
            <a:endParaRPr lang="fr-BE" sz="4800" dirty="0"/>
          </a:p>
        </p:txBody>
      </p:sp>
    </p:spTree>
    <p:extLst>
      <p:ext uri="{BB962C8B-B14F-4D97-AF65-F5344CB8AC3E}">
        <p14:creationId xmlns:p14="http://schemas.microsoft.com/office/powerpoint/2010/main" val="315775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Attentes de la BCSS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E" dirty="0" smtClean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dirty="0" smtClean="0"/>
              <a:t>Pour la mise en place de ces principes,</a:t>
            </a:r>
            <a:br>
              <a:rPr lang="fr-BE" dirty="0" smtClean="0"/>
            </a:br>
            <a:r>
              <a:rPr lang="fr-BE" dirty="0" smtClean="0"/>
              <a:t>la BCSS demande aux Intégrateurs de Services</a:t>
            </a:r>
            <a:br>
              <a:rPr lang="fr-BE" dirty="0" smtClean="0"/>
            </a:br>
            <a:r>
              <a:rPr lang="fr-BE" dirty="0" smtClean="0"/>
              <a:t>de remplir </a:t>
            </a:r>
            <a:r>
              <a:rPr lang="fr-BE" b="1" u="sng" dirty="0" smtClean="0"/>
              <a:t>4 conditions</a:t>
            </a:r>
            <a:endParaRPr lang="fr-BE" b="1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Objectif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endParaRPr lang="fr-BE" dirty="0" smtClean="0"/>
          </a:p>
          <a:p>
            <a:pPr marL="0" indent="0" algn="ctr">
              <a:buNone/>
            </a:pPr>
            <a:r>
              <a:rPr lang="fr-BE" b="1" dirty="0" smtClean="0"/>
              <a:t>Comment la BCSS souhaite-t-elle interagir</a:t>
            </a:r>
          </a:p>
          <a:p>
            <a:pPr marL="0" indent="0" algn="ctr">
              <a:buNone/>
            </a:pPr>
            <a:r>
              <a:rPr lang="fr-BE" b="1" dirty="0" smtClean="0"/>
              <a:t>avec les Intégrateurs de Services ?</a:t>
            </a:r>
            <a:endParaRPr lang="fr-B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4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1. Suivre les directives des Régulateurs de la Protection des Données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 smtClean="0"/>
              <a:t>RPD    </a:t>
            </a:r>
            <a:r>
              <a:rPr lang="fr-BE" dirty="0" smtClean="0">
                <a:sym typeface="Wingdings"/>
              </a:rPr>
              <a:t></a:t>
            </a:r>
            <a:r>
              <a:rPr lang="fr-BE" dirty="0" smtClean="0"/>
              <a:t> 	CPVP (Comités Sectoriels), régulateur 		régional éventuel, régulateur EU, …</a:t>
            </a:r>
          </a:p>
          <a:p>
            <a:endParaRPr lang="fr-BE" dirty="0" smtClean="0"/>
          </a:p>
          <a:p>
            <a:r>
              <a:rPr lang="fr-BE" dirty="0" smtClean="0"/>
              <a:t>Respect des délibérations des différents régulateurs :</a:t>
            </a:r>
          </a:p>
          <a:p>
            <a:pPr marL="457200" lvl="1" indent="0">
              <a:buNone/>
            </a:pPr>
            <a:r>
              <a:rPr lang="fr-BE" dirty="0" smtClean="0">
                <a:sym typeface="Wingdings"/>
              </a:rPr>
              <a:t>		 </a:t>
            </a:r>
            <a:r>
              <a:rPr lang="fr-BE" dirty="0" smtClean="0"/>
              <a:t>Principe de </a:t>
            </a:r>
            <a:r>
              <a:rPr lang="fr-BE" u="sng" dirty="0" smtClean="0"/>
              <a:t>FINALITÉ</a:t>
            </a:r>
            <a:r>
              <a:rPr lang="fr-BE" dirty="0" smtClean="0"/>
              <a:t> </a:t>
            </a:r>
            <a:r>
              <a:rPr lang="fr-BE" sz="2000" dirty="0" smtClean="0"/>
              <a:t>[vérification métier]</a:t>
            </a:r>
            <a:endParaRPr lang="fr-BE" u="sng" dirty="0" smtClean="0"/>
          </a:p>
          <a:p>
            <a:pPr marL="457200" lvl="1" indent="0">
              <a:buNone/>
            </a:pPr>
            <a:r>
              <a:rPr lang="fr-BE" dirty="0" smtClean="0">
                <a:sym typeface="Wingdings"/>
              </a:rPr>
              <a:t>		 </a:t>
            </a:r>
            <a:r>
              <a:rPr lang="fr-BE" dirty="0" smtClean="0"/>
              <a:t>Principe de </a:t>
            </a:r>
            <a:r>
              <a:rPr lang="fr-BE" u="sng" dirty="0" smtClean="0"/>
              <a:t>PROPORTIONNALITÉ</a:t>
            </a:r>
            <a:r>
              <a:rPr lang="fr-BE" dirty="0"/>
              <a:t> </a:t>
            </a:r>
            <a:r>
              <a:rPr lang="fr-BE" sz="2000" dirty="0" smtClean="0"/>
              <a:t>[filtrage]</a:t>
            </a:r>
            <a:endParaRPr lang="fr-BE" u="sng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3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2. </a:t>
            </a:r>
            <a:r>
              <a:rPr lang="fr-BE" dirty="0"/>
              <a:t>Respecter les normes minimales de sécurité de l’information du CSSS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>
                <a:sym typeface="Wingdings"/>
              </a:rPr>
              <a:t>Entre autre :</a:t>
            </a:r>
          </a:p>
          <a:p>
            <a:pPr lvl="1"/>
            <a:r>
              <a:rPr lang="fr-BE" dirty="0" smtClean="0">
                <a:sym typeface="Wingdings"/>
              </a:rPr>
              <a:t>Désignation d’un conseiller en sécurité de l’info</a:t>
            </a:r>
          </a:p>
          <a:p>
            <a:pPr lvl="1"/>
            <a:r>
              <a:rPr lang="fr-BE" dirty="0" smtClean="0">
                <a:sym typeface="Wingdings"/>
              </a:rPr>
              <a:t>Gouvernance claire pour la gestion des logs</a:t>
            </a:r>
          </a:p>
          <a:p>
            <a:pPr lvl="1"/>
            <a:r>
              <a:rPr lang="fr-BE" dirty="0" smtClean="0">
                <a:sym typeface="Wingdings"/>
              </a:rPr>
              <a:t>…</a:t>
            </a:r>
          </a:p>
          <a:p>
            <a:pPr marL="0" indent="0" algn="ctr">
              <a:buNone/>
            </a:pPr>
            <a:r>
              <a:rPr lang="fr-BE" sz="2800" i="1" dirty="0" smtClean="0">
                <a:sym typeface="Wingdings"/>
              </a:rPr>
              <a:t></a:t>
            </a:r>
            <a:r>
              <a:rPr lang="fr-BE" sz="2800" i="1" dirty="0" smtClean="0"/>
              <a:t> Cf. </a:t>
            </a:r>
            <a:r>
              <a:rPr lang="fr-BE" sz="2800" i="1" u="sng" dirty="0" smtClean="0">
                <a:hlinkClick r:id="rId2"/>
              </a:rPr>
              <a:t>site </a:t>
            </a:r>
            <a:r>
              <a:rPr lang="fr-BE" sz="2800" i="1" u="sng" dirty="0">
                <a:hlinkClick r:id="rId2"/>
              </a:rPr>
              <a:t>web de la BCSS</a:t>
            </a:r>
            <a:r>
              <a:rPr lang="fr-BE" sz="2800" i="1" dirty="0"/>
              <a:t> </a:t>
            </a:r>
            <a:r>
              <a:rPr lang="fr-BE" sz="2400" i="1" dirty="0"/>
              <a:t>(</a:t>
            </a:r>
            <a:r>
              <a:rPr lang="fr-BE" sz="2400" i="1" dirty="0" smtClean="0"/>
              <a:t>Documentation/Sécurité)</a:t>
            </a:r>
            <a:endParaRPr lang="fr-BE" sz="2800" i="1" dirty="0" smtClean="0"/>
          </a:p>
          <a:p>
            <a:r>
              <a:rPr lang="fr-BE" dirty="0" smtClean="0"/>
              <a:t>Faire respecter ces normes par l’ensemble des entités avec lesquelles l’IS échange (directement ou indirectement)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3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3. </a:t>
            </a:r>
            <a:r>
              <a:rPr lang="fr-BE" dirty="0"/>
              <a:t>Centraliser les </a:t>
            </a:r>
            <a:r>
              <a:rPr lang="fr-BE" dirty="0" smtClean="0"/>
              <a:t>communications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SPOC pour son réseau (business et technique)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 smtClean="0"/>
              <a:t> </a:t>
            </a:r>
            <a:r>
              <a:rPr lang="fr-BE" dirty="0" smtClean="0">
                <a:sym typeface="Wingdings"/>
              </a:rPr>
              <a:t>	 	</a:t>
            </a:r>
            <a:r>
              <a:rPr lang="fr-BE" dirty="0" smtClean="0"/>
              <a:t>Assumer </a:t>
            </a:r>
            <a:r>
              <a:rPr lang="fr-BE" dirty="0"/>
              <a:t>le rôle de centralisateur et </a:t>
            </a:r>
            <a:r>
              <a:rPr lang="fr-BE" dirty="0" smtClean="0"/>
              <a:t>		distributeur </a:t>
            </a:r>
            <a:r>
              <a:rPr lang="fr-BE" dirty="0"/>
              <a:t>des </a:t>
            </a:r>
            <a:r>
              <a:rPr lang="fr-BE" dirty="0" smtClean="0"/>
              <a:t>données</a:t>
            </a:r>
          </a:p>
          <a:p>
            <a:pPr marL="0" indent="0">
              <a:buNone/>
            </a:pPr>
            <a:r>
              <a:rPr lang="fr-BE" dirty="0" smtClean="0">
                <a:sym typeface="Wingdings"/>
              </a:rPr>
              <a:t>	 	</a:t>
            </a:r>
            <a:r>
              <a:rPr lang="fr-BE" dirty="0" smtClean="0"/>
              <a:t>Tant </a:t>
            </a:r>
            <a:r>
              <a:rPr lang="fr-BE" dirty="0"/>
              <a:t>pour les échanges en ligne que </a:t>
            </a:r>
            <a:r>
              <a:rPr lang="fr-BE" dirty="0" smtClean="0"/>
              <a:t>		les </a:t>
            </a:r>
            <a:r>
              <a:rPr lang="fr-BE" dirty="0"/>
              <a:t>échanges de </a:t>
            </a:r>
            <a:r>
              <a:rPr lang="fr-BE" dirty="0" smtClean="0"/>
              <a:t>fichiers</a:t>
            </a:r>
            <a:endParaRPr lang="fr-BE" dirty="0"/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4. </a:t>
            </a:r>
            <a:r>
              <a:rPr lang="fr-BE" dirty="0"/>
              <a:t>Implémenter et gérer un </a:t>
            </a:r>
            <a:r>
              <a:rPr lang="fr-BE" dirty="0" smtClean="0"/>
              <a:t/>
            </a:r>
            <a:br>
              <a:rPr lang="fr-BE" dirty="0" smtClean="0"/>
            </a:br>
            <a:r>
              <a:rPr lang="fr-BE" dirty="0" smtClean="0"/>
              <a:t>« </a:t>
            </a:r>
            <a:r>
              <a:rPr lang="fr-BE" dirty="0"/>
              <a:t>répertoire des références 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Solution </a:t>
            </a:r>
            <a:r>
              <a:rPr lang="fr-BE" u="sng" dirty="0"/>
              <a:t>similaire</a:t>
            </a:r>
            <a:r>
              <a:rPr lang="fr-BE" dirty="0"/>
              <a:t> au répertoire des </a:t>
            </a:r>
            <a:r>
              <a:rPr lang="fr-BE" dirty="0" smtClean="0"/>
              <a:t>réf. de la BCSS</a:t>
            </a:r>
          </a:p>
          <a:p>
            <a:pPr lvl="1"/>
            <a:r>
              <a:rPr lang="fr-BE" dirty="0" smtClean="0"/>
              <a:t>peut </a:t>
            </a:r>
            <a:r>
              <a:rPr lang="fr-BE" dirty="0"/>
              <a:t>servir </a:t>
            </a:r>
            <a:r>
              <a:rPr lang="fr-BE" dirty="0" smtClean="0"/>
              <a:t>d’inspiration</a:t>
            </a:r>
          </a:p>
          <a:p>
            <a:pPr lvl="1"/>
            <a:r>
              <a:rPr lang="fr-BE" dirty="0" smtClean="0"/>
              <a:t>solution </a:t>
            </a:r>
            <a:r>
              <a:rPr lang="fr-BE" dirty="0"/>
              <a:t>de l’intégrateur </a:t>
            </a:r>
            <a:r>
              <a:rPr lang="fr-BE" dirty="0" smtClean="0"/>
              <a:t>≠ copie solution BCSS</a:t>
            </a:r>
          </a:p>
          <a:p>
            <a:pPr marL="457200" lvl="1" indent="0">
              <a:buNone/>
            </a:pPr>
            <a:r>
              <a:rPr lang="fr-BE" dirty="0" smtClean="0">
                <a:sym typeface="Wingdings"/>
              </a:rPr>
              <a:t>	 </a:t>
            </a:r>
            <a:r>
              <a:rPr lang="fr-BE" dirty="0" smtClean="0"/>
              <a:t>mêmes </a:t>
            </a:r>
            <a:r>
              <a:rPr lang="fr-BE" dirty="0"/>
              <a:t>objectifs/spécifications </a:t>
            </a:r>
            <a:r>
              <a:rPr lang="fr-BE" dirty="0" smtClean="0"/>
              <a:t>métiers</a:t>
            </a:r>
          </a:p>
          <a:p>
            <a:r>
              <a:rPr lang="fr-BE" dirty="0" smtClean="0"/>
              <a:t>Répertoire BCSS = personnes physiques</a:t>
            </a:r>
          </a:p>
          <a:p>
            <a:r>
              <a:rPr lang="fr-BE" dirty="0" smtClean="0"/>
              <a:t>Répertoire IS = scope potentiellement plus large (Ex : numéros d’entreprise)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1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24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sz="4800" dirty="0" smtClean="0"/>
              <a:t>Conclusion</a:t>
            </a:r>
            <a:endParaRPr lang="fr-BE" sz="4800" dirty="0"/>
          </a:p>
        </p:txBody>
      </p:sp>
    </p:spTree>
    <p:extLst>
      <p:ext uri="{BB962C8B-B14F-4D97-AF65-F5344CB8AC3E}">
        <p14:creationId xmlns:p14="http://schemas.microsoft.com/office/powerpoint/2010/main" val="3071631404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Concrétisation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fr-BE" dirty="0" smtClean="0"/>
              <a:t>Période transitoire : pas de « </a:t>
            </a:r>
            <a:r>
              <a:rPr lang="fr-BE" dirty="0" err="1" smtClean="0"/>
              <a:t>Big</a:t>
            </a:r>
            <a:r>
              <a:rPr lang="fr-BE" dirty="0" smtClean="0"/>
              <a:t> Bang » !</a:t>
            </a:r>
          </a:p>
          <a:p>
            <a:pPr marL="971550" lvl="1" indent="-514350">
              <a:buAutoNum type="arabicParenR"/>
            </a:pPr>
            <a:r>
              <a:rPr lang="fr-BE" dirty="0" smtClean="0"/>
              <a:t>Application des principes pour les nouveaux accès</a:t>
            </a:r>
          </a:p>
          <a:p>
            <a:pPr lvl="2"/>
            <a:r>
              <a:rPr lang="fr-BE" dirty="0" smtClean="0"/>
              <a:t>On ne modifie pas les accès existants</a:t>
            </a:r>
          </a:p>
          <a:p>
            <a:pPr lvl="2"/>
            <a:r>
              <a:rPr lang="fr-BE" dirty="0" smtClean="0"/>
              <a:t>De préférence, nouveaux accès = services SOA</a:t>
            </a:r>
          </a:p>
          <a:p>
            <a:pPr marL="914400" lvl="2" indent="0">
              <a:buNone/>
            </a:pPr>
            <a:endParaRPr lang="fr-BE" dirty="0" smtClean="0"/>
          </a:p>
          <a:p>
            <a:pPr marL="971550" lvl="1" indent="-514350">
              <a:buAutoNum type="arabicParenR"/>
            </a:pPr>
            <a:r>
              <a:rPr lang="fr-BE" dirty="0" smtClean="0"/>
              <a:t>Planning de migration au cas par cas (par la suite)</a:t>
            </a:r>
          </a:p>
          <a:p>
            <a:pPr marL="1200150" lvl="2"/>
            <a:r>
              <a:rPr lang="fr-BE" dirty="0" smtClean="0"/>
              <a:t>A déterminer entre IS et BCSS, en fonction des besoins, après analyse d’impact</a:t>
            </a:r>
          </a:p>
          <a:p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26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sz="4800" dirty="0" smtClean="0"/>
              <a:t>Questions ?</a:t>
            </a:r>
            <a:endParaRPr lang="fr-BE" sz="4800" dirty="0"/>
          </a:p>
        </p:txBody>
      </p:sp>
    </p:spTree>
    <p:extLst>
      <p:ext uri="{BB962C8B-B14F-4D97-AF65-F5344CB8AC3E}">
        <p14:creationId xmlns:p14="http://schemas.microsoft.com/office/powerpoint/2010/main" val="190490215"/>
      </p:ext>
    </p:extLst>
  </p:cSld>
  <p:clrMapOvr>
    <a:masterClrMapping/>
  </p:clrMapOvr>
  <p:timing>
    <p:tnLst>
      <p:par>
        <p:cTn id="1" dur="indefinite" restart="never" nodeType="tmRoot"/>
      </p:par>
    </p:tnLst>
    <p:bldLst>
      <p:bldP spid="2" grpId="0"/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4525963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fr-BE" sz="3000" dirty="0">
                <a:solidFill>
                  <a:prstClr val="black"/>
                </a:solidFill>
              </a:rPr>
              <a:t>1</a:t>
            </a:r>
            <a:r>
              <a:rPr lang="fr-BE" sz="3000" baseline="30000" dirty="0">
                <a:solidFill>
                  <a:prstClr val="black"/>
                </a:solidFill>
              </a:rPr>
              <a:t>ère</a:t>
            </a:r>
            <a:r>
              <a:rPr lang="fr-BE" sz="3000" dirty="0">
                <a:solidFill>
                  <a:prstClr val="black"/>
                </a:solidFill>
              </a:rPr>
              <a:t> partie – </a:t>
            </a:r>
            <a:r>
              <a:rPr lang="fr-BE" sz="3000" dirty="0" smtClean="0">
                <a:solidFill>
                  <a:prstClr val="black"/>
                </a:solidFill>
              </a:rPr>
              <a:t>Introduction</a:t>
            </a:r>
            <a:br>
              <a:rPr lang="fr-BE" sz="3000" dirty="0" smtClean="0">
                <a:solidFill>
                  <a:prstClr val="black"/>
                </a:solidFill>
              </a:rPr>
            </a:br>
            <a:r>
              <a:rPr lang="fr-BE" sz="1900" i="1" dirty="0" smtClean="0">
                <a:solidFill>
                  <a:prstClr val="black"/>
                </a:solidFill>
              </a:rPr>
              <a:t>[ Scope </a:t>
            </a:r>
            <a:r>
              <a:rPr lang="fr-BE" sz="1900" i="1" dirty="0">
                <a:solidFill>
                  <a:prstClr val="black"/>
                </a:solidFill>
              </a:rPr>
              <a:t>; Situation ASIS/TOBE ]</a:t>
            </a:r>
          </a:p>
          <a:p>
            <a:pPr lvl="0">
              <a:buNone/>
            </a:pPr>
            <a:endParaRPr lang="fr-BE" sz="3000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fr-BE" sz="3000" dirty="0">
                <a:solidFill>
                  <a:prstClr val="black"/>
                </a:solidFill>
              </a:rPr>
              <a:t>2</a:t>
            </a:r>
            <a:r>
              <a:rPr lang="fr-BE" sz="3000" baseline="30000" dirty="0">
                <a:solidFill>
                  <a:prstClr val="black"/>
                </a:solidFill>
              </a:rPr>
              <a:t>ème</a:t>
            </a:r>
            <a:r>
              <a:rPr lang="fr-BE" sz="3000" dirty="0">
                <a:solidFill>
                  <a:prstClr val="black"/>
                </a:solidFill>
              </a:rPr>
              <a:t> partie – </a:t>
            </a:r>
            <a:r>
              <a:rPr lang="fr-BE" sz="3000" dirty="0" smtClean="0">
                <a:solidFill>
                  <a:prstClr val="black"/>
                </a:solidFill>
              </a:rPr>
              <a:t>Principes BCSS envers les IS</a:t>
            </a:r>
            <a:br>
              <a:rPr lang="fr-BE" sz="3000" dirty="0" smtClean="0">
                <a:solidFill>
                  <a:prstClr val="black"/>
                </a:solidFill>
              </a:rPr>
            </a:br>
            <a:r>
              <a:rPr lang="fr-BE" sz="1900" i="1" dirty="0">
                <a:solidFill>
                  <a:prstClr val="black"/>
                </a:solidFill>
              </a:rPr>
              <a:t>[ Aspects business &amp; techniques ; Divers </a:t>
            </a:r>
            <a:r>
              <a:rPr lang="fr-BE" sz="1900" i="1" dirty="0" smtClean="0">
                <a:solidFill>
                  <a:prstClr val="black"/>
                </a:solidFill>
              </a:rPr>
              <a:t>]</a:t>
            </a:r>
          </a:p>
          <a:p>
            <a:pPr lvl="0">
              <a:buNone/>
            </a:pPr>
            <a:endParaRPr lang="fr-BE" sz="3000" dirty="0" smtClean="0">
              <a:solidFill>
                <a:prstClr val="black"/>
              </a:solidFill>
            </a:endParaRPr>
          </a:p>
          <a:p>
            <a:pPr>
              <a:buNone/>
            </a:pPr>
            <a:r>
              <a:rPr lang="fr-BE" sz="3000" dirty="0" smtClean="0">
                <a:solidFill>
                  <a:prstClr val="black"/>
                </a:solidFill>
              </a:rPr>
              <a:t>3</a:t>
            </a:r>
            <a:r>
              <a:rPr lang="fr-BE" sz="3000" baseline="30000" dirty="0" smtClean="0">
                <a:solidFill>
                  <a:prstClr val="black"/>
                </a:solidFill>
              </a:rPr>
              <a:t>ème</a:t>
            </a:r>
            <a:r>
              <a:rPr lang="fr-BE" sz="3000" dirty="0" smtClean="0">
                <a:solidFill>
                  <a:prstClr val="black"/>
                </a:solidFill>
              </a:rPr>
              <a:t> partie </a:t>
            </a:r>
            <a:r>
              <a:rPr lang="fr-BE" sz="3000" dirty="0">
                <a:solidFill>
                  <a:prstClr val="black"/>
                </a:solidFill>
              </a:rPr>
              <a:t>– Prérequis pour les IS</a:t>
            </a:r>
            <a:r>
              <a:rPr lang="fr-BE" sz="3000" dirty="0" smtClean="0">
                <a:solidFill>
                  <a:prstClr val="black"/>
                </a:solidFill>
              </a:rPr>
              <a:t/>
            </a:r>
            <a:br>
              <a:rPr lang="fr-BE" sz="3000" dirty="0" smtClean="0">
                <a:solidFill>
                  <a:prstClr val="black"/>
                </a:solidFill>
              </a:rPr>
            </a:br>
            <a:r>
              <a:rPr lang="fr-BE" sz="1900" i="1" dirty="0">
                <a:solidFill>
                  <a:prstClr val="black"/>
                </a:solidFill>
              </a:rPr>
              <a:t>[ Attentes de la BCSS</a:t>
            </a:r>
            <a:r>
              <a:rPr lang="fr-BE" sz="1900" i="1" dirty="0"/>
              <a:t> : principes à respecter de la part des intégrateurs de service </a:t>
            </a:r>
            <a:r>
              <a:rPr lang="fr-BE" sz="1900" i="1" dirty="0" smtClean="0"/>
              <a:t>pour la mise en place de ces nouveaux principes</a:t>
            </a:r>
            <a:r>
              <a:rPr lang="fr-BE" sz="1900" i="1" dirty="0" smtClean="0">
                <a:solidFill>
                  <a:prstClr val="black"/>
                </a:solidFill>
              </a:rPr>
              <a:t> </a:t>
            </a:r>
            <a:r>
              <a:rPr lang="fr-BE" sz="1900" i="1" dirty="0">
                <a:solidFill>
                  <a:prstClr val="black"/>
                </a:solidFill>
              </a:rPr>
              <a:t>]</a:t>
            </a:r>
          </a:p>
          <a:p>
            <a:pPr lvl="0">
              <a:buNone/>
            </a:pPr>
            <a:endParaRPr lang="fr-BE" sz="3000" i="1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fr-BE" sz="3000" dirty="0">
                <a:solidFill>
                  <a:prstClr val="black"/>
                </a:solidFill>
              </a:rPr>
              <a:t>- </a:t>
            </a:r>
            <a:r>
              <a:rPr lang="fr-BE" sz="3000" dirty="0" smtClean="0">
                <a:solidFill>
                  <a:prstClr val="black"/>
                </a:solidFill>
              </a:rPr>
              <a:t>Conclusion &amp; Questions </a:t>
            </a:r>
            <a:r>
              <a:rPr lang="fr-BE" sz="3000" dirty="0">
                <a:solidFill>
                  <a:prstClr val="black"/>
                </a:solidFill>
              </a:rPr>
              <a:t>- 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2062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</a:t>
            </a:r>
            <a:r>
              <a:rPr lang="fr-BE" baseline="30000" dirty="0" smtClean="0"/>
              <a:t>ère</a:t>
            </a:r>
            <a:r>
              <a:rPr lang="fr-BE" dirty="0" smtClean="0"/>
              <a:t> Partie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dirty="0" smtClean="0"/>
              <a:t>Introduction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1760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Petit rappel…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Un Intégrateur de Services (IS) :</a:t>
            </a:r>
          </a:p>
          <a:p>
            <a:endParaRPr lang="fr-BE" dirty="0" smtClean="0"/>
          </a:p>
          <a:p>
            <a:pPr marL="457200" lvl="1" indent="0">
              <a:buNone/>
            </a:pPr>
            <a:r>
              <a:rPr lang="fr-BE" i="1" dirty="0" smtClean="0"/>
              <a:t>« 	assure </a:t>
            </a:r>
            <a:r>
              <a:rPr lang="fr-BE" i="1" dirty="0"/>
              <a:t>la collecte et l'échange de données </a:t>
            </a:r>
            <a:r>
              <a:rPr lang="fr-BE" i="1" dirty="0" smtClean="0"/>
              <a:t>	électroniques </a:t>
            </a:r>
            <a:r>
              <a:rPr lang="fr-BE" i="1" dirty="0"/>
              <a:t>ayant une valeur légale (sources </a:t>
            </a:r>
            <a:r>
              <a:rPr lang="fr-BE" i="1" dirty="0" smtClean="0"/>
              <a:t>	authentiques</a:t>
            </a:r>
            <a:r>
              <a:rPr lang="fr-BE" i="1" dirty="0"/>
              <a:t>) entre administrations et réduit </a:t>
            </a:r>
            <a:r>
              <a:rPr lang="fr-BE" i="1" dirty="0" smtClean="0"/>
              <a:t>	ainsi </a:t>
            </a:r>
            <a:r>
              <a:rPr lang="fr-BE" i="1" dirty="0"/>
              <a:t>la charge administrative pour le citoyen ou </a:t>
            </a:r>
            <a:r>
              <a:rPr lang="fr-BE" i="1" dirty="0" smtClean="0"/>
              <a:t>	l'entreprise »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2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Scope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Intégrateurs de Services Régionaux (ISR):</a:t>
            </a:r>
          </a:p>
          <a:p>
            <a:pPr lvl="1"/>
            <a:r>
              <a:rPr lang="fr-BE" dirty="0" smtClean="0"/>
              <a:t>Région Bruxelloise</a:t>
            </a:r>
            <a:r>
              <a:rPr lang="fr-BE" dirty="0"/>
              <a:t>	</a:t>
            </a:r>
            <a:r>
              <a:rPr lang="fr-BE" dirty="0" smtClean="0">
                <a:sym typeface="Wingdings"/>
              </a:rPr>
              <a:t> </a:t>
            </a:r>
            <a:r>
              <a:rPr lang="fr-BE" dirty="0" smtClean="0"/>
              <a:t> </a:t>
            </a:r>
            <a:r>
              <a:rPr lang="fr-BE" dirty="0" err="1" smtClean="0"/>
              <a:t>Fidus</a:t>
            </a:r>
            <a:endParaRPr lang="fr-BE" dirty="0" smtClean="0"/>
          </a:p>
          <a:p>
            <a:pPr lvl="1"/>
            <a:r>
              <a:rPr lang="fr-BE" dirty="0" smtClean="0"/>
              <a:t>Région Flamande	</a:t>
            </a:r>
            <a:r>
              <a:rPr lang="fr-BE" dirty="0" smtClean="0">
                <a:sym typeface="Wingdings"/>
              </a:rPr>
              <a:t>  </a:t>
            </a:r>
            <a:r>
              <a:rPr lang="fr-BE" dirty="0" smtClean="0"/>
              <a:t>VDI</a:t>
            </a:r>
            <a:r>
              <a:rPr lang="fr-BE" sz="1400" dirty="0" smtClean="0"/>
              <a:t> (</a:t>
            </a:r>
            <a:r>
              <a:rPr lang="fr-BE" sz="1400" dirty="0" err="1" smtClean="0"/>
              <a:t>Vlaamse</a:t>
            </a:r>
            <a:r>
              <a:rPr lang="fr-BE" sz="1400" dirty="0" smtClean="0"/>
              <a:t> </a:t>
            </a:r>
            <a:r>
              <a:rPr lang="fr-BE" sz="1400" dirty="0" err="1" smtClean="0"/>
              <a:t>DienstenIntegrator</a:t>
            </a:r>
            <a:r>
              <a:rPr lang="fr-BE" sz="1400" dirty="0" smtClean="0"/>
              <a:t>)</a:t>
            </a:r>
            <a:endParaRPr lang="fr-BE" sz="1600" dirty="0" smtClean="0"/>
          </a:p>
          <a:p>
            <a:pPr lvl="1"/>
            <a:r>
              <a:rPr lang="fr-BE" dirty="0" smtClean="0"/>
              <a:t>Région Wallonne	</a:t>
            </a:r>
            <a:r>
              <a:rPr lang="fr-BE" dirty="0" smtClean="0">
                <a:sym typeface="Wingdings"/>
              </a:rPr>
              <a:t>  </a:t>
            </a:r>
            <a:r>
              <a:rPr lang="fr-BE" dirty="0" smtClean="0"/>
              <a:t>BCED</a:t>
            </a:r>
            <a:r>
              <a:rPr lang="fr-BE" sz="1600" dirty="0" smtClean="0"/>
              <a:t> </a:t>
            </a:r>
            <a:r>
              <a:rPr lang="fr-BE" sz="1400" dirty="0" smtClean="0"/>
              <a:t>(Banque Carrefour d’Echange de Données)</a:t>
            </a:r>
            <a:endParaRPr lang="fr-BE" dirty="0" smtClean="0"/>
          </a:p>
          <a:p>
            <a:pPr marL="457200" lvl="1" indent="0">
              <a:buNone/>
            </a:pPr>
            <a:endParaRPr lang="fr-BE" dirty="0" smtClean="0"/>
          </a:p>
          <a:p>
            <a:r>
              <a:rPr lang="fr-BE" dirty="0" smtClean="0"/>
              <a:t>Intégrateur de Services Fédéral : </a:t>
            </a:r>
            <a:r>
              <a:rPr lang="fr-BE" dirty="0" err="1" smtClean="0"/>
              <a:t>FedICT</a:t>
            </a:r>
            <a:endParaRPr lang="fr-B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6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Situation actuelle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 smtClean="0"/>
              <a:t>Exemple : Région Bruxelloise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70023868"/>
              </p:ext>
            </p:extLst>
          </p:nvPr>
        </p:nvGraphicFramePr>
        <p:xfrm>
          <a:off x="1835696" y="1556792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37" name="Group 1036"/>
          <p:cNvGrpSpPr/>
          <p:nvPr/>
        </p:nvGrpSpPr>
        <p:grpSpPr>
          <a:xfrm>
            <a:off x="139833" y="4441371"/>
            <a:ext cx="7888551" cy="1867949"/>
            <a:chOff x="139833" y="4441371"/>
            <a:chExt cx="7888551" cy="1867949"/>
          </a:xfrm>
        </p:grpSpPr>
        <p:grpSp>
          <p:nvGrpSpPr>
            <p:cNvPr id="1032" name="Group 1031"/>
            <p:cNvGrpSpPr/>
            <p:nvPr/>
          </p:nvGrpSpPr>
          <p:grpSpPr>
            <a:xfrm>
              <a:off x="139833" y="4441371"/>
              <a:ext cx="7672527" cy="1867949"/>
              <a:chOff x="139833" y="4441371"/>
              <a:chExt cx="7672527" cy="1867949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833" y="5430738"/>
                <a:ext cx="1983895" cy="878582"/>
              </a:xfrm>
              <a:prstGeom prst="roundRect">
                <a:avLst>
                  <a:gd name="adj" fmla="val 16667"/>
                </a:avLst>
              </a:prstGeom>
              <a:ln>
                <a:noFill/>
              </a:ln>
              <a:effectLst>
                <a:outerShdw blurRad="152400" dist="12000" dir="900000" sy="98000" kx="110000" ky="200000" algn="tl" rotWithShape="0">
                  <a:srgbClr val="000000">
                    <a:alpha val="30000"/>
                  </a:srgbClr>
                </a:outerShdw>
              </a:effectLst>
              <a:scene3d>
                <a:camera prst="perspectiveRelaxed">
                  <a:rot lat="19800000" lon="1200000" rev="20820000"/>
                </a:camera>
                <a:lightRig rig="threePt" dir="t"/>
              </a:scene3d>
              <a:sp3d contourW="6350" prstMaterial="matte">
                <a:bevelT w="101600" h="101600"/>
                <a:contourClr>
                  <a:srgbClr val="969696"/>
                </a:contourClr>
              </a:sp3d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5" name="Freeform 1024"/>
              <p:cNvSpPr/>
              <p:nvPr/>
            </p:nvSpPr>
            <p:spPr>
              <a:xfrm>
                <a:off x="2196935" y="4981699"/>
                <a:ext cx="5615425" cy="1327621"/>
              </a:xfrm>
              <a:custGeom>
                <a:avLst/>
                <a:gdLst>
                  <a:gd name="connsiteX0" fmla="*/ 0 w 6127668"/>
                  <a:gd name="connsiteY0" fmla="*/ 866899 h 941271"/>
                  <a:gd name="connsiteX1" fmla="*/ 5106390 w 6127668"/>
                  <a:gd name="connsiteY1" fmla="*/ 855023 h 941271"/>
                  <a:gd name="connsiteX2" fmla="*/ 6127668 w 6127668"/>
                  <a:gd name="connsiteY2" fmla="*/ 0 h 941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127668" h="941271">
                    <a:moveTo>
                      <a:pt x="0" y="866899"/>
                    </a:moveTo>
                    <a:cubicBezTo>
                      <a:pt x="2042556" y="933202"/>
                      <a:pt x="4085112" y="999506"/>
                      <a:pt x="5106390" y="855023"/>
                    </a:cubicBezTo>
                    <a:cubicBezTo>
                      <a:pt x="6127668" y="710540"/>
                      <a:pt x="6127668" y="355270"/>
                      <a:pt x="6127668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028" name="Freeform 1027"/>
              <p:cNvSpPr/>
              <p:nvPr/>
            </p:nvSpPr>
            <p:spPr>
              <a:xfrm>
                <a:off x="2244436" y="5367647"/>
                <a:ext cx="3800104" cy="725276"/>
              </a:xfrm>
              <a:custGeom>
                <a:avLst/>
                <a:gdLst>
                  <a:gd name="connsiteX0" fmla="*/ 0 w 3800104"/>
                  <a:gd name="connsiteY0" fmla="*/ 617517 h 725276"/>
                  <a:gd name="connsiteX1" fmla="*/ 2909455 w 3800104"/>
                  <a:gd name="connsiteY1" fmla="*/ 676893 h 725276"/>
                  <a:gd name="connsiteX2" fmla="*/ 3800104 w 3800104"/>
                  <a:gd name="connsiteY2" fmla="*/ 0 h 7252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00104" h="725276">
                    <a:moveTo>
                      <a:pt x="0" y="617517"/>
                    </a:moveTo>
                    <a:cubicBezTo>
                      <a:pt x="1138052" y="698664"/>
                      <a:pt x="2276105" y="779812"/>
                      <a:pt x="2909455" y="676893"/>
                    </a:cubicBezTo>
                    <a:cubicBezTo>
                      <a:pt x="3542805" y="573974"/>
                      <a:pt x="3671454" y="286987"/>
                      <a:pt x="3800104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029" name="Freeform 1028"/>
              <p:cNvSpPr/>
              <p:nvPr/>
            </p:nvSpPr>
            <p:spPr>
              <a:xfrm>
                <a:off x="2341707" y="5320145"/>
                <a:ext cx="2446317" cy="423660"/>
              </a:xfrm>
              <a:custGeom>
                <a:avLst/>
                <a:gdLst>
                  <a:gd name="connsiteX0" fmla="*/ 0 w 2446317"/>
                  <a:gd name="connsiteY0" fmla="*/ 415637 h 423660"/>
                  <a:gd name="connsiteX1" fmla="*/ 1757548 w 2446317"/>
                  <a:gd name="connsiteY1" fmla="*/ 368136 h 423660"/>
                  <a:gd name="connsiteX2" fmla="*/ 2446317 w 2446317"/>
                  <a:gd name="connsiteY2" fmla="*/ 0 h 4236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446317" h="423660">
                    <a:moveTo>
                      <a:pt x="0" y="415637"/>
                    </a:moveTo>
                    <a:cubicBezTo>
                      <a:pt x="674914" y="426523"/>
                      <a:pt x="1349829" y="437409"/>
                      <a:pt x="1757548" y="368136"/>
                    </a:cubicBezTo>
                    <a:cubicBezTo>
                      <a:pt x="2165267" y="298863"/>
                      <a:pt x="2305792" y="149431"/>
                      <a:pt x="2446317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030" name="Freeform 1029"/>
              <p:cNvSpPr/>
              <p:nvPr/>
            </p:nvSpPr>
            <p:spPr>
              <a:xfrm>
                <a:off x="2006930" y="4488873"/>
                <a:ext cx="1591293" cy="985652"/>
              </a:xfrm>
              <a:custGeom>
                <a:avLst/>
                <a:gdLst>
                  <a:gd name="connsiteX0" fmla="*/ 0 w 1591293"/>
                  <a:gd name="connsiteY0" fmla="*/ 985652 h 985652"/>
                  <a:gd name="connsiteX1" fmla="*/ 1258784 w 1591293"/>
                  <a:gd name="connsiteY1" fmla="*/ 605641 h 985652"/>
                  <a:gd name="connsiteX2" fmla="*/ 1591293 w 1591293"/>
                  <a:gd name="connsiteY2" fmla="*/ 0 h 985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91293" h="985652">
                    <a:moveTo>
                      <a:pt x="0" y="985652"/>
                    </a:moveTo>
                    <a:cubicBezTo>
                      <a:pt x="496784" y="877784"/>
                      <a:pt x="993569" y="769916"/>
                      <a:pt x="1258784" y="605641"/>
                    </a:cubicBezTo>
                    <a:cubicBezTo>
                      <a:pt x="1523999" y="441366"/>
                      <a:pt x="1579418" y="89065"/>
                      <a:pt x="1591293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031" name="Freeform 1030"/>
              <p:cNvSpPr/>
              <p:nvPr/>
            </p:nvSpPr>
            <p:spPr>
              <a:xfrm>
                <a:off x="1436914" y="4441371"/>
                <a:ext cx="1009403" cy="973777"/>
              </a:xfrm>
              <a:custGeom>
                <a:avLst/>
                <a:gdLst>
                  <a:gd name="connsiteX0" fmla="*/ 0 w 1009403"/>
                  <a:gd name="connsiteY0" fmla="*/ 973777 h 973777"/>
                  <a:gd name="connsiteX1" fmla="*/ 843148 w 1009403"/>
                  <a:gd name="connsiteY1" fmla="*/ 463138 h 973777"/>
                  <a:gd name="connsiteX2" fmla="*/ 1009403 w 1009403"/>
                  <a:gd name="connsiteY2" fmla="*/ 0 h 9737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9403" h="973777">
                    <a:moveTo>
                      <a:pt x="0" y="973777"/>
                    </a:moveTo>
                    <a:cubicBezTo>
                      <a:pt x="337457" y="799605"/>
                      <a:pt x="674914" y="625434"/>
                      <a:pt x="843148" y="463138"/>
                    </a:cubicBezTo>
                    <a:cubicBezTo>
                      <a:pt x="1011382" y="300842"/>
                      <a:pt x="971798" y="77190"/>
                      <a:pt x="1009403" y="0"/>
                    </a:cubicBezTo>
                  </a:path>
                </a:pathLst>
              </a:custGeom>
              <a:noFill/>
              <a:ln>
                <a:headEnd type="arrow" w="med" len="med"/>
                <a:tailEnd type="non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cxnSp>
          <p:nvCxnSpPr>
            <p:cNvPr id="1034" name="Straight Connector 1033"/>
            <p:cNvCxnSpPr/>
            <p:nvPr/>
          </p:nvCxnSpPr>
          <p:spPr>
            <a:xfrm flipV="1">
              <a:off x="7812360" y="4653136"/>
              <a:ext cx="0" cy="328563"/>
            </a:xfrm>
            <a:prstGeom prst="line">
              <a:avLst/>
            </a:prstGeom>
            <a:ln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025" idx="2"/>
            </p:cNvCxnSpPr>
            <p:nvPr/>
          </p:nvCxnSpPr>
          <p:spPr>
            <a:xfrm flipH="1" flipV="1">
              <a:off x="7596336" y="4653137"/>
              <a:ext cx="216024" cy="328562"/>
            </a:xfrm>
            <a:prstGeom prst="line">
              <a:avLst/>
            </a:prstGeom>
            <a:ln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7812360" y="4653137"/>
              <a:ext cx="216024" cy="360039"/>
            </a:xfrm>
            <a:prstGeom prst="line">
              <a:avLst/>
            </a:prstGeom>
            <a:ln>
              <a:prstDash val="sysDot"/>
              <a:headEnd type="none" w="med" len="med"/>
              <a:tailEnd type="none" w="med" len="med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839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NOUVELLE Situation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 smtClean="0"/>
              <a:t>Exemple : Région Bruxelloise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49797942"/>
              </p:ext>
            </p:extLst>
          </p:nvPr>
        </p:nvGraphicFramePr>
        <p:xfrm>
          <a:off x="1835696" y="1556792"/>
          <a:ext cx="69847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33" y="5430738"/>
            <a:ext cx="1983895" cy="8785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ounded Rectangle 7"/>
          <p:cNvSpPr/>
          <p:nvPr/>
        </p:nvSpPr>
        <p:spPr>
          <a:xfrm rot="21090686">
            <a:off x="5397132" y="1916832"/>
            <a:ext cx="2415006" cy="720080"/>
          </a:xfrm>
          <a:prstGeom prst="roundRect">
            <a:avLst/>
          </a:prstGeom>
          <a:ln>
            <a:headEnd type="arrow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BE" sz="3200" dirty="0" err="1" smtClean="0"/>
              <a:t>Fidus</a:t>
            </a:r>
            <a:endParaRPr lang="fr-BE" sz="3200" dirty="0"/>
          </a:p>
        </p:txBody>
      </p:sp>
      <p:sp>
        <p:nvSpPr>
          <p:cNvPr id="1028" name="Freeform 1027"/>
          <p:cNvSpPr/>
          <p:nvPr/>
        </p:nvSpPr>
        <p:spPr>
          <a:xfrm rot="16768935" flipV="1">
            <a:off x="1219163" y="1672139"/>
            <a:ext cx="4000383" cy="4327658"/>
          </a:xfrm>
          <a:custGeom>
            <a:avLst/>
            <a:gdLst>
              <a:gd name="connsiteX0" fmla="*/ 0 w 3800104"/>
              <a:gd name="connsiteY0" fmla="*/ 617517 h 725276"/>
              <a:gd name="connsiteX1" fmla="*/ 2909455 w 3800104"/>
              <a:gd name="connsiteY1" fmla="*/ 676893 h 725276"/>
              <a:gd name="connsiteX2" fmla="*/ 3800104 w 3800104"/>
              <a:gd name="connsiteY2" fmla="*/ 0 h 725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00104" h="725276">
                <a:moveTo>
                  <a:pt x="0" y="617517"/>
                </a:moveTo>
                <a:cubicBezTo>
                  <a:pt x="1138052" y="698664"/>
                  <a:pt x="2276105" y="779812"/>
                  <a:pt x="2909455" y="676893"/>
                </a:cubicBezTo>
                <a:cubicBezTo>
                  <a:pt x="3542805" y="573974"/>
                  <a:pt x="3671454" y="286987"/>
                  <a:pt x="3800104" y="0"/>
                </a:cubicBezTo>
              </a:path>
            </a:pathLst>
          </a:custGeom>
          <a:noFill/>
          <a:ln>
            <a:headEnd type="arrow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3311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7" grpId="0">
        <p:bldAsOne/>
      </p:bldGraphic>
      <p:bldP spid="8" grpId="0" animBg="1"/>
      <p:bldP spid="10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65" y="260648"/>
            <a:ext cx="8229600" cy="1143000"/>
          </a:xfrm>
        </p:spPr>
        <p:txBody>
          <a:bodyPr/>
          <a:lstStyle/>
          <a:p>
            <a:r>
              <a:rPr lang="fr-BE" dirty="0" smtClean="0"/>
              <a:t>Chacun son réseau !</a:t>
            </a:r>
            <a:endParaRPr lang="fr-BE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1614" y="1902478"/>
            <a:ext cx="5049558" cy="361475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18/12/2015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518D1-4E81-498A-A28F-C232D8B4542D}" type="slidenum">
              <a:rPr lang="en-US" smtClean="0"/>
              <a:t>9</a:t>
            </a:fld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-972616" y="1950780"/>
            <a:ext cx="1368152" cy="2558340"/>
            <a:chOff x="-1044624" y="1878772"/>
            <a:chExt cx="1368152" cy="2558340"/>
          </a:xfrm>
        </p:grpSpPr>
        <p:sp>
          <p:nvSpPr>
            <p:cNvPr id="16" name="Oval 15"/>
            <p:cNvSpPr/>
            <p:nvPr/>
          </p:nvSpPr>
          <p:spPr>
            <a:xfrm>
              <a:off x="-756592" y="1878772"/>
              <a:ext cx="1080120" cy="100811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  <a:headEnd type="arrow" w="med" len="med"/>
              <a:tailEnd type="none" w="med" len="med"/>
            </a:ln>
            <a:effectLst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-1044624" y="1878772"/>
              <a:ext cx="1044624" cy="25583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  <a:headEnd type="arrow" w="med" len="med"/>
              <a:tailEnd type="none" w="med" len="med"/>
            </a:ln>
            <a:effectLst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781793" y="1880782"/>
            <a:ext cx="2963383" cy="3323229"/>
            <a:chOff x="5781793" y="1880782"/>
            <a:chExt cx="2963383" cy="3323229"/>
          </a:xfrm>
        </p:grpSpPr>
        <p:sp>
          <p:nvSpPr>
            <p:cNvPr id="8" name="Rounded Rectangle 7"/>
            <p:cNvSpPr/>
            <p:nvPr/>
          </p:nvSpPr>
          <p:spPr>
            <a:xfrm>
              <a:off x="6084168" y="3429000"/>
              <a:ext cx="1591515" cy="504056"/>
            </a:xfrm>
            <a:prstGeom prst="roundRect">
              <a:avLst/>
            </a:prstGeom>
            <a:ln>
              <a:headEnd type="arrow" w="med" len="med"/>
              <a:tailEnd type="none" w="med" len="med"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2800" dirty="0" err="1" smtClean="0"/>
                <a:t>Fidus</a:t>
              </a:r>
              <a:endParaRPr lang="fr-BE" sz="3200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6519885" y="2348880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SPRB</a:t>
              </a:r>
              <a:endParaRPr lang="fr-BE" sz="1200" b="1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5781793" y="4483931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OIP</a:t>
              </a:r>
              <a:r>
                <a:rPr lang="fr-BE" sz="1400" b="1" dirty="0"/>
                <a:t> </a:t>
              </a:r>
              <a:r>
                <a:rPr lang="fr-BE" sz="1400" b="1" dirty="0" smtClean="0"/>
                <a:t>1</a:t>
              </a:r>
              <a:endParaRPr lang="fr-BE" sz="1200" b="1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6372200" y="2142620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6775562" y="1990853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7192974" y="2145088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6309486" y="1891471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6112854" y="1952790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7284709" y="1880782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7481006" y="1965421"/>
              <a:ext cx="259346" cy="20764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BE" sz="1200" b="1" dirty="0"/>
            </a:p>
          </p:txBody>
        </p:sp>
        <p:cxnSp>
          <p:nvCxnSpPr>
            <p:cNvPr id="29" name="Straight Connector 28"/>
            <p:cNvCxnSpPr>
              <a:stCxn id="13" idx="7"/>
              <a:endCxn id="22" idx="3"/>
            </p:cNvCxnSpPr>
            <p:nvPr/>
          </p:nvCxnSpPr>
          <p:spPr>
            <a:xfrm flipV="1">
              <a:off x="7134512" y="2322320"/>
              <a:ext cx="96442" cy="13201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3" idx="0"/>
              <a:endCxn id="21" idx="4"/>
            </p:cNvCxnSpPr>
            <p:nvPr/>
          </p:nvCxnSpPr>
          <p:spPr>
            <a:xfrm flipV="1">
              <a:off x="6879925" y="2198493"/>
              <a:ext cx="25310" cy="150387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3" idx="1"/>
              <a:endCxn id="20" idx="4"/>
            </p:cNvCxnSpPr>
            <p:nvPr/>
          </p:nvCxnSpPr>
          <p:spPr>
            <a:xfrm flipH="1" flipV="1">
              <a:off x="6501873" y="2350260"/>
              <a:ext cx="123465" cy="104073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3" idx="4"/>
              <a:endCxn id="8" idx="0"/>
            </p:cNvCxnSpPr>
            <p:nvPr/>
          </p:nvCxnSpPr>
          <p:spPr>
            <a:xfrm>
              <a:off x="6879925" y="3068960"/>
              <a:ext cx="1" cy="36004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7336407" y="4483931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OIP</a:t>
              </a:r>
              <a:r>
                <a:rPr lang="fr-BE" sz="1400" b="1" dirty="0"/>
                <a:t> 2</a:t>
              </a:r>
              <a:endParaRPr lang="fr-BE" sz="1200" b="1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8025096" y="3320988"/>
              <a:ext cx="720080" cy="720080"/>
            </a:xfrm>
            <a:prstGeom prst="ellipse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BE" sz="1400" b="1" dirty="0" smtClean="0"/>
                <a:t>OIP</a:t>
              </a:r>
              <a:r>
                <a:rPr lang="fr-BE" sz="1400" b="1" dirty="0"/>
                <a:t> </a:t>
              </a:r>
              <a:r>
                <a:rPr lang="fr-BE" sz="1400" b="1" dirty="0" smtClean="0"/>
                <a:t>…</a:t>
              </a:r>
              <a:endParaRPr lang="fr-BE" sz="1200" b="1" dirty="0"/>
            </a:p>
          </p:txBody>
        </p:sp>
        <p:cxnSp>
          <p:nvCxnSpPr>
            <p:cNvPr id="46" name="Straight Connector 45"/>
            <p:cNvCxnSpPr>
              <a:stCxn id="8" idx="2"/>
              <a:endCxn id="14" idx="0"/>
            </p:cNvCxnSpPr>
            <p:nvPr/>
          </p:nvCxnSpPr>
          <p:spPr>
            <a:xfrm flipH="1">
              <a:off x="6141833" y="3933056"/>
              <a:ext cx="738093" cy="55087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endCxn id="44" idx="1"/>
            </p:cNvCxnSpPr>
            <p:nvPr/>
          </p:nvCxnSpPr>
          <p:spPr>
            <a:xfrm>
              <a:off x="6985379" y="3933056"/>
              <a:ext cx="456481" cy="656328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8" idx="3"/>
              <a:endCxn id="45" idx="2"/>
            </p:cNvCxnSpPr>
            <p:nvPr/>
          </p:nvCxnSpPr>
          <p:spPr>
            <a:xfrm>
              <a:off x="7675683" y="3681028"/>
              <a:ext cx="349413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60" name="Rounded Rectangle 59"/>
          <p:cNvSpPr/>
          <p:nvPr/>
        </p:nvSpPr>
        <p:spPr>
          <a:xfrm>
            <a:off x="72008" y="1772816"/>
            <a:ext cx="4139952" cy="3816424"/>
          </a:xfrm>
          <a:prstGeom prst="roundRect">
            <a:avLst/>
          </a:prstGeom>
          <a:noFill/>
          <a:ln>
            <a:prstDash val="dash"/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/>
          </a:p>
        </p:txBody>
      </p:sp>
      <p:sp>
        <p:nvSpPr>
          <p:cNvPr id="61" name="Rounded Rectangle 60"/>
          <p:cNvSpPr/>
          <p:nvPr/>
        </p:nvSpPr>
        <p:spPr>
          <a:xfrm>
            <a:off x="4824536" y="1772816"/>
            <a:ext cx="4139952" cy="3816424"/>
          </a:xfrm>
          <a:prstGeom prst="roundRect">
            <a:avLst/>
          </a:prstGeom>
          <a:noFill/>
          <a:ln>
            <a:prstDash val="dash"/>
            <a:headEnd type="arrow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BE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55776" y="3645024"/>
            <a:ext cx="3528392" cy="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23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headEnd type="arrow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a:style>
    </a:spDef>
    <a:lnDef>
      <a:spPr>
        <a:ln>
          <a:tailEnd type="arrow"/>
        </a:ln>
      </a:spPr>
      <a:bodyPr/>
      <a:lstStyle/>
      <a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4302</TotalTime>
  <Words>609</Words>
  <Application>Microsoft Office PowerPoint</Application>
  <PresentationFormat>On-screen Show (4:3)</PresentationFormat>
  <Paragraphs>230</Paragraphs>
  <Slides>26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Intégrateurs de services</vt:lpstr>
      <vt:lpstr>Objectif</vt:lpstr>
      <vt:lpstr>PowerPoint Presentation</vt:lpstr>
      <vt:lpstr>1ère Partie</vt:lpstr>
      <vt:lpstr>Petit rappel…</vt:lpstr>
      <vt:lpstr>Scope</vt:lpstr>
      <vt:lpstr>Situation actuelle</vt:lpstr>
      <vt:lpstr>NOUVELLE Situation</vt:lpstr>
      <vt:lpstr>Chacun son réseau !</vt:lpstr>
      <vt:lpstr>2ème Partie</vt:lpstr>
      <vt:lpstr>Aspects Business (1/3) </vt:lpstr>
      <vt:lpstr>Aspects Business (2/3) </vt:lpstr>
      <vt:lpstr>Aspects Business (3/3) </vt:lpstr>
      <vt:lpstr>Aspects Techniques (1/2) </vt:lpstr>
      <vt:lpstr>Aspects Techniques (2/2) </vt:lpstr>
      <vt:lpstr>Divers…     (1/2)</vt:lpstr>
      <vt:lpstr>Divers…     (2/2)</vt:lpstr>
      <vt:lpstr>3ème Partie</vt:lpstr>
      <vt:lpstr>Attentes de la BCSS</vt:lpstr>
      <vt:lpstr>1. Suivre les directives des Régulateurs de la Protection des Données</vt:lpstr>
      <vt:lpstr>2. Respecter les normes minimales de sécurité de l’information du CSSS</vt:lpstr>
      <vt:lpstr>3. Centraliser les communications</vt:lpstr>
      <vt:lpstr>4. Implémenter et gérer un  « répertoire des références »</vt:lpstr>
      <vt:lpstr>PowerPoint Presentation</vt:lpstr>
      <vt:lpstr>Concrétisation</vt:lpstr>
      <vt:lpstr>PowerPoint Presentation</vt:lpstr>
    </vt:vector>
  </TitlesOfParts>
  <Company>KSZ-BCSS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Leroy</dc:creator>
  <cp:lastModifiedBy>Sanne Miseur</cp:lastModifiedBy>
  <cp:revision>176</cp:revision>
  <cp:lastPrinted>2015-09-02T07:38:18Z</cp:lastPrinted>
  <dcterms:created xsi:type="dcterms:W3CDTF">2012-12-20T14:22:40Z</dcterms:created>
  <dcterms:modified xsi:type="dcterms:W3CDTF">2016-08-11T09:20:55Z</dcterms:modified>
</cp:coreProperties>
</file>